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omments/modernComment_218_A05AA984.xml" ContentType="application/vnd.ms-powerpoint.comments+xml"/>
  <Override PartName="/ppt/comments/modernComment_21B_FE0DB266.xml" ContentType="application/vnd.ms-powerpoint.comments+xml"/>
  <Override PartName="/ppt/comments/modernComment_21C_F9F72AB2.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4" r:id="rId4"/>
    <p:sldMasterId id="2147483932" r:id="rId5"/>
  </p:sldMasterIdLst>
  <p:notesMasterIdLst>
    <p:notesMasterId r:id="rId77"/>
  </p:notesMasterIdLst>
  <p:handoutMasterIdLst>
    <p:handoutMasterId r:id="rId78"/>
  </p:handoutMasterIdLst>
  <p:sldIdLst>
    <p:sldId id="501" r:id="rId6"/>
    <p:sldId id="319" r:id="rId7"/>
    <p:sldId id="503" r:id="rId8"/>
    <p:sldId id="436" r:id="rId9"/>
    <p:sldId id="320" r:id="rId10"/>
    <p:sldId id="442" r:id="rId11"/>
    <p:sldId id="443" r:id="rId12"/>
    <p:sldId id="445" r:id="rId13"/>
    <p:sldId id="446" r:id="rId14"/>
    <p:sldId id="504" r:id="rId15"/>
    <p:sldId id="505" r:id="rId16"/>
    <p:sldId id="506" r:id="rId17"/>
    <p:sldId id="507" r:id="rId18"/>
    <p:sldId id="508" r:id="rId19"/>
    <p:sldId id="509" r:id="rId20"/>
    <p:sldId id="510" r:id="rId21"/>
    <p:sldId id="511" r:id="rId22"/>
    <p:sldId id="512" r:id="rId23"/>
    <p:sldId id="513" r:id="rId24"/>
    <p:sldId id="515" r:id="rId25"/>
    <p:sldId id="516" r:id="rId26"/>
    <p:sldId id="517" r:id="rId27"/>
    <p:sldId id="518" r:id="rId28"/>
    <p:sldId id="519" r:id="rId29"/>
    <p:sldId id="520" r:id="rId30"/>
    <p:sldId id="521" r:id="rId31"/>
    <p:sldId id="522" r:id="rId32"/>
    <p:sldId id="523" r:id="rId33"/>
    <p:sldId id="524" r:id="rId34"/>
    <p:sldId id="526" r:id="rId35"/>
    <p:sldId id="527" r:id="rId36"/>
    <p:sldId id="528" r:id="rId37"/>
    <p:sldId id="529" r:id="rId38"/>
    <p:sldId id="530" r:id="rId39"/>
    <p:sldId id="531" r:id="rId40"/>
    <p:sldId id="532" r:id="rId41"/>
    <p:sldId id="533" r:id="rId42"/>
    <p:sldId id="534" r:id="rId43"/>
    <p:sldId id="535" r:id="rId44"/>
    <p:sldId id="536" r:id="rId45"/>
    <p:sldId id="537" r:id="rId46"/>
    <p:sldId id="538" r:id="rId47"/>
    <p:sldId id="539" r:id="rId48"/>
    <p:sldId id="540" r:id="rId49"/>
    <p:sldId id="541" r:id="rId50"/>
    <p:sldId id="542" r:id="rId51"/>
    <p:sldId id="561" r:id="rId52"/>
    <p:sldId id="562" r:id="rId53"/>
    <p:sldId id="563" r:id="rId54"/>
    <p:sldId id="564" r:id="rId55"/>
    <p:sldId id="565" r:id="rId56"/>
    <p:sldId id="566" r:id="rId57"/>
    <p:sldId id="567" r:id="rId58"/>
    <p:sldId id="568" r:id="rId59"/>
    <p:sldId id="569" r:id="rId60"/>
    <p:sldId id="570" r:id="rId61"/>
    <p:sldId id="571" r:id="rId62"/>
    <p:sldId id="572" r:id="rId63"/>
    <p:sldId id="573" r:id="rId64"/>
    <p:sldId id="574" r:id="rId65"/>
    <p:sldId id="575" r:id="rId66"/>
    <p:sldId id="576" r:id="rId67"/>
    <p:sldId id="577" r:id="rId68"/>
    <p:sldId id="578" r:id="rId69"/>
    <p:sldId id="579" r:id="rId70"/>
    <p:sldId id="580" r:id="rId71"/>
    <p:sldId id="581" r:id="rId72"/>
    <p:sldId id="582" r:id="rId73"/>
    <p:sldId id="583" r:id="rId74"/>
    <p:sldId id="584" r:id="rId75"/>
    <p:sldId id="585" r:id="rId76"/>
  </p:sldIdLst>
  <p:sldSz cx="7559675" cy="1069181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D20B51B-2865-7EC0-AB3B-4440723649A2}" name="Elsa Ramalhosa" initials="ER" userId="aa9b3419b179e609" providerId="Windows Live"/>
  <p188:author id="{094A336D-91E2-6AF8-6E7F-64F12580031F}" name="Solja Ryhänen" initials="SR" userId="S::Solja.Ryhanen@savonia.fi::b6ef0220-d1be-4476-bf4c-707bba5627ed" providerId="AD"/>
  <p188:author id="{66CF0582-44E6-F1D6-D33D-EE4F5EC46E28}" name="Gözdegül BAŞER" initials="GB" userId="S::gozdegul.baser_antalya.edu.tr#ext#@amksavonia.onmicrosoft.com::e48854db-60b4-482c-b648-81173c741504" providerId="AD"/>
  <p188:author id="{F03CDB86-06AE-56A3-1B57-BA7357BCFE44}" name="Paula Whyte ( Momentum Consulting )" initials="P)" userId="S::paula_momentumconsulting.ie#ext#@amksavonia.onmicrosoft.com::765db67a-a27b-46bd-a1ca-c3fc1b9795e0" providerId="AD"/>
  <p188:author id="{F0460CB2-DCB2-818A-2E5E-1B9965E7DE81}" name="evla.mutlu" initials="ev" userId="S::evla.mutlu_antalya.edu.tr#ext#@amksavonia.onmicrosoft.com::c77a06ac-88e7-4cac-ad40-ea2e3ca0cfdc" providerId="AD"/>
  <p188:author id="{782496B7-485F-7B69-F7DE-F8CDD527168F}" name="Paula Whyte ( Momentum Consulting )" initials="PW(MC)" userId="S::paula@momentumconsulting.ie::a1b8e930-d272-4933-b1a2-fcb29f5bf117" providerId="AD"/>
  <p188:author id="{3B5F8FCC-2261-2AC3-18DA-BF8BC2249269}" name="Anna-Maria Saarela" initials="AS" userId="S::anna-maria.saarela@savonia.fi::c6fd2d3e-6063-45b1-b49c-2f057233427b" providerId="AD"/>
  <p188:author id="{97E9F1D6-0033-0A10-0EF8-1BF5A4F9DB35}" name="Devon Butterfield" initials="DB" userId="S::devon.butterfield@biainnovatorcampus.ie::cefa0f4e-07fb-4f64-9aeb-9de37471680c" providerId="AD"/>
  <p188:author id="{D5008FE7-0674-8F86-7519-AAA8019FAB73}" name="Solja Ryhänen" initials="SR" userId="S::solja.ryhanen@savonia.fi::b6ef0220-d1be-4476-bf4c-707bba5627e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037"/>
    <a:srgbClr val="000000"/>
    <a:srgbClr val="F1A0C2"/>
    <a:srgbClr val="B2DEDD"/>
    <a:srgbClr val="94B3B2"/>
    <a:srgbClr val="A0C1C0"/>
    <a:srgbClr val="12B4CB"/>
    <a:srgbClr val="8A4199"/>
    <a:srgbClr val="595959"/>
    <a:srgbClr val="7544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13E286-CD9E-7B69-EB98-6C1C41F59F19}" v="386" dt="2024-01-09T10:03:46.584"/>
    <p1510:client id="{0CC52F3A-6984-4B3B-9EE2-5D3B8359C1B8}" v="2" dt="2023-12-21T22:11:44.2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95" autoAdjust="0"/>
    <p:restoredTop sz="94660"/>
  </p:normalViewPr>
  <p:slideViewPr>
    <p:cSldViewPr snapToGrid="0">
      <p:cViewPr varScale="1">
        <p:scale>
          <a:sx n="43" d="100"/>
          <a:sy n="43" d="100"/>
        </p:scale>
        <p:origin x="2264" y="68"/>
      </p:cViewPr>
      <p:guideLst/>
    </p:cSldViewPr>
  </p:slideViewPr>
  <p:notesTextViewPr>
    <p:cViewPr>
      <p:scale>
        <a:sx n="1" d="1"/>
        <a:sy n="1" d="1"/>
      </p:scale>
      <p:origin x="0" y="0"/>
    </p:cViewPr>
  </p:notesTextViewPr>
  <p:sorterViewPr>
    <p:cViewPr>
      <p:scale>
        <a:sx n="100" d="100"/>
        <a:sy n="100" d="100"/>
      </p:scale>
      <p:origin x="0" y="-999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tableStyles" Target="tableStyles.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viewProps" Target="viewProps.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handoutMaster" Target="handoutMasters/handoutMaster1.xml"/><Relationship Id="rId8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Whyte ( Momentum Consulting )" userId="S::paula_momentumconsulting.ie#ext#@amksavonia.onmicrosoft.com::765db67a-a27b-46bd-a1ca-c3fc1b9795e0" providerId="AD" clId="Web-{0313E286-CD9E-7B69-EB98-6C1C41F59F19}"/>
    <pc:docChg chg="modSld">
      <pc:chgData name="Paula Whyte ( Momentum Consulting )" userId="S::paula_momentumconsulting.ie#ext#@amksavonia.onmicrosoft.com::765db67a-a27b-46bd-a1ca-c3fc1b9795e0" providerId="AD" clId="Web-{0313E286-CD9E-7B69-EB98-6C1C41F59F19}" dt="2024-01-09T10:03:46.584" v="349" actId="14100"/>
      <pc:docMkLst>
        <pc:docMk/>
      </pc:docMkLst>
      <pc:sldChg chg="delCm">
        <pc:chgData name="Paula Whyte ( Momentum Consulting )" userId="S::paula_momentumconsulting.ie#ext#@amksavonia.onmicrosoft.com::765db67a-a27b-46bd-a1ca-c3fc1b9795e0" providerId="AD" clId="Web-{0313E286-CD9E-7B69-EB98-6C1C41F59F19}" dt="2024-01-09T09:28:32.210" v="1"/>
        <pc:sldMkLst>
          <pc:docMk/>
          <pc:sldMk cId="1941281944" sldId="319"/>
        </pc:sldMkLst>
        <pc:extLst>
          <p:ext xmlns:p="http://schemas.openxmlformats.org/presentationml/2006/main" uri="{D6D511B9-2390-475A-947B-AFAB55BFBCF1}">
            <pc226:cmChg xmlns:pc226="http://schemas.microsoft.com/office/powerpoint/2022/06/main/command" chg="del">
              <pc226:chgData name="Paula Whyte ( Momentum Consulting )" userId="S::paula_momentumconsulting.ie#ext#@amksavonia.onmicrosoft.com::765db67a-a27b-46bd-a1ca-c3fc1b9795e0" providerId="AD" clId="Web-{0313E286-CD9E-7B69-EB98-6C1C41F59F19}" dt="2024-01-09T09:28:32.210" v="1"/>
              <pc2:cmMkLst xmlns:pc2="http://schemas.microsoft.com/office/powerpoint/2019/9/main/command">
                <pc:docMk/>
                <pc:sldMk cId="1941281944" sldId="319"/>
                <pc2:cmMk id="{3F113C3D-F400-4601-9AC5-D936939E7241}"/>
              </pc2:cmMkLst>
            </pc226:cmChg>
          </p:ext>
        </pc:extLst>
      </pc:sldChg>
      <pc:sldChg chg="delCm">
        <pc:chgData name="Paula Whyte ( Momentum Consulting )" userId="S::paula_momentumconsulting.ie#ext#@amksavonia.onmicrosoft.com::765db67a-a27b-46bd-a1ca-c3fc1b9795e0" providerId="AD" clId="Web-{0313E286-CD9E-7B69-EB98-6C1C41F59F19}" dt="2024-01-09T09:28:21.756" v="0"/>
        <pc:sldMkLst>
          <pc:docMk/>
          <pc:sldMk cId="1381479830" sldId="501"/>
        </pc:sldMkLst>
        <pc:extLst>
          <p:ext xmlns:p="http://schemas.openxmlformats.org/presentationml/2006/main" uri="{D6D511B9-2390-475A-947B-AFAB55BFBCF1}">
            <pc226:cmChg xmlns:pc226="http://schemas.microsoft.com/office/powerpoint/2022/06/main/command" chg="del">
              <pc226:chgData name="Paula Whyte ( Momentum Consulting )" userId="S::paula_momentumconsulting.ie#ext#@amksavonia.onmicrosoft.com::765db67a-a27b-46bd-a1ca-c3fc1b9795e0" providerId="AD" clId="Web-{0313E286-CD9E-7B69-EB98-6C1C41F59F19}" dt="2024-01-09T09:28:21.756" v="0"/>
              <pc2:cmMkLst xmlns:pc2="http://schemas.microsoft.com/office/powerpoint/2019/9/main/command">
                <pc:docMk/>
                <pc:sldMk cId="1381479830" sldId="501"/>
                <pc2:cmMk id="{76ACFE97-7927-4E4E-AE87-676BC1862E42}"/>
              </pc2:cmMkLst>
            </pc226:cmChg>
          </p:ext>
        </pc:extLst>
      </pc:sldChg>
      <pc:sldChg chg="delCm">
        <pc:chgData name="Paula Whyte ( Momentum Consulting )" userId="S::paula_momentumconsulting.ie#ext#@amksavonia.onmicrosoft.com::765db67a-a27b-46bd-a1ca-c3fc1b9795e0" providerId="AD" clId="Web-{0313E286-CD9E-7B69-EB98-6C1C41F59F19}" dt="2024-01-09T09:28:44.008" v="2"/>
        <pc:sldMkLst>
          <pc:docMk/>
          <pc:sldMk cId="3348761843" sldId="503"/>
        </pc:sldMkLst>
        <pc:extLst>
          <p:ext xmlns:p="http://schemas.openxmlformats.org/presentationml/2006/main" uri="{D6D511B9-2390-475A-947B-AFAB55BFBCF1}">
            <pc226:cmChg xmlns:pc226="http://schemas.microsoft.com/office/powerpoint/2022/06/main/command" chg="del">
              <pc226:chgData name="Paula Whyte ( Momentum Consulting )" userId="S::paula_momentumconsulting.ie#ext#@amksavonia.onmicrosoft.com::765db67a-a27b-46bd-a1ca-c3fc1b9795e0" providerId="AD" clId="Web-{0313E286-CD9E-7B69-EB98-6C1C41F59F19}" dt="2024-01-09T09:28:44.008" v="2"/>
              <pc2:cmMkLst xmlns:pc2="http://schemas.microsoft.com/office/powerpoint/2019/9/main/command">
                <pc:docMk/>
                <pc:sldMk cId="3348761843" sldId="503"/>
                <pc2:cmMk id="{0184F887-8E85-4D4E-BD8D-26C919DD171B}"/>
              </pc2:cmMkLst>
            </pc226:cmChg>
          </p:ext>
        </pc:extLst>
      </pc:sldChg>
      <pc:sldChg chg="modSp delCm">
        <pc:chgData name="Paula Whyte ( Momentum Consulting )" userId="S::paula_momentumconsulting.ie#ext#@amksavonia.onmicrosoft.com::765db67a-a27b-46bd-a1ca-c3fc1b9795e0" providerId="AD" clId="Web-{0313E286-CD9E-7B69-EB98-6C1C41F59F19}" dt="2024-01-09T09:29:45.199" v="8"/>
        <pc:sldMkLst>
          <pc:docMk/>
          <pc:sldMk cId="3746010825" sldId="504"/>
        </pc:sldMkLst>
        <pc:spChg chg="mod">
          <ac:chgData name="Paula Whyte ( Momentum Consulting )" userId="S::paula_momentumconsulting.ie#ext#@amksavonia.onmicrosoft.com::765db67a-a27b-46bd-a1ca-c3fc1b9795e0" providerId="AD" clId="Web-{0313E286-CD9E-7B69-EB98-6C1C41F59F19}" dt="2024-01-09T09:29:28.573" v="4" actId="1076"/>
          <ac:spMkLst>
            <pc:docMk/>
            <pc:sldMk cId="3746010825" sldId="504"/>
            <ac:spMk id="9" creationId="{5B22DBF8-71B3-6F2B-8FE4-7DFF069DD67F}"/>
          </ac:spMkLst>
        </pc:spChg>
        <pc:spChg chg="mod">
          <ac:chgData name="Paula Whyte ( Momentum Consulting )" userId="S::paula_momentumconsulting.ie#ext#@amksavonia.onmicrosoft.com::765db67a-a27b-46bd-a1ca-c3fc1b9795e0" providerId="AD" clId="Web-{0313E286-CD9E-7B69-EB98-6C1C41F59F19}" dt="2024-01-09T09:29:38.746" v="7"/>
          <ac:spMkLst>
            <pc:docMk/>
            <pc:sldMk cId="3746010825" sldId="504"/>
            <ac:spMk id="10" creationId="{1714D014-8F4E-6700-3931-0BD36EA0D6A2}"/>
          </ac:spMkLst>
        </pc:spChg>
        <pc:extLst>
          <p:ext xmlns:p="http://schemas.openxmlformats.org/presentationml/2006/main" uri="{D6D511B9-2390-475A-947B-AFAB55BFBCF1}">
            <pc226:cmChg xmlns:pc226="http://schemas.microsoft.com/office/powerpoint/2022/06/main/command" chg="del">
              <pc226:chgData name="Paula Whyte ( Momentum Consulting )" userId="S::paula_momentumconsulting.ie#ext#@amksavonia.onmicrosoft.com::765db67a-a27b-46bd-a1ca-c3fc1b9795e0" providerId="AD" clId="Web-{0313E286-CD9E-7B69-EB98-6C1C41F59F19}" dt="2024-01-09T09:29:45.199" v="8"/>
              <pc2:cmMkLst xmlns:pc2="http://schemas.microsoft.com/office/powerpoint/2019/9/main/command">
                <pc:docMk/>
                <pc:sldMk cId="3746010825" sldId="504"/>
                <pc2:cmMk id="{C69814B3-A27A-40F0-8434-2761E2BBC2B6}"/>
              </pc2:cmMkLst>
            </pc226:cmChg>
          </p:ext>
        </pc:extLst>
      </pc:sldChg>
      <pc:sldChg chg="modSp delCm">
        <pc:chgData name="Paula Whyte ( Momentum Consulting )" userId="S::paula_momentumconsulting.ie#ext#@amksavonia.onmicrosoft.com::765db67a-a27b-46bd-a1ca-c3fc1b9795e0" providerId="AD" clId="Web-{0313E286-CD9E-7B69-EB98-6C1C41F59F19}" dt="2024-01-09T09:33:33.434" v="29" actId="1076"/>
        <pc:sldMkLst>
          <pc:docMk/>
          <pc:sldMk cId="2756752830" sldId="505"/>
        </pc:sldMkLst>
        <pc:spChg chg="mod">
          <ac:chgData name="Paula Whyte ( Momentum Consulting )" userId="S::paula_momentumconsulting.ie#ext#@amksavonia.onmicrosoft.com::765db67a-a27b-46bd-a1ca-c3fc1b9795e0" providerId="AD" clId="Web-{0313E286-CD9E-7B69-EB98-6C1C41F59F19}" dt="2024-01-09T09:31:00.751" v="15" actId="14100"/>
          <ac:spMkLst>
            <pc:docMk/>
            <pc:sldMk cId="2756752830" sldId="505"/>
            <ac:spMk id="10" creationId="{FD726A8C-5096-2E2F-865B-0101FE4DE222}"/>
          </ac:spMkLst>
        </pc:spChg>
        <pc:spChg chg="mod">
          <ac:chgData name="Paula Whyte ( Momentum Consulting )" userId="S::paula_momentumconsulting.ie#ext#@amksavonia.onmicrosoft.com::765db67a-a27b-46bd-a1ca-c3fc1b9795e0" providerId="AD" clId="Web-{0313E286-CD9E-7B69-EB98-6C1C41F59F19}" dt="2024-01-09T09:32:26.038" v="21" actId="14100"/>
          <ac:spMkLst>
            <pc:docMk/>
            <pc:sldMk cId="2756752830" sldId="505"/>
            <ac:spMk id="14" creationId="{11FFEE68-17D6-F697-2688-42EDBC949D6C}"/>
          </ac:spMkLst>
        </pc:spChg>
        <pc:spChg chg="mod">
          <ac:chgData name="Paula Whyte ( Momentum Consulting )" userId="S::paula_momentumconsulting.ie#ext#@amksavonia.onmicrosoft.com::765db67a-a27b-46bd-a1ca-c3fc1b9795e0" providerId="AD" clId="Web-{0313E286-CD9E-7B69-EB98-6C1C41F59F19}" dt="2024-01-09T09:32:02.646" v="19" actId="1076"/>
          <ac:spMkLst>
            <pc:docMk/>
            <pc:sldMk cId="2756752830" sldId="505"/>
            <ac:spMk id="16" creationId="{E0AD4574-0889-2397-11C7-9A786AE5E784}"/>
          </ac:spMkLst>
        </pc:spChg>
        <pc:spChg chg="mod">
          <ac:chgData name="Paula Whyte ( Momentum Consulting )" userId="S::paula_momentumconsulting.ie#ext#@amksavonia.onmicrosoft.com::765db67a-a27b-46bd-a1ca-c3fc1b9795e0" providerId="AD" clId="Web-{0313E286-CD9E-7B69-EB98-6C1C41F59F19}" dt="2024-01-09T09:32:38.086" v="22" actId="1076"/>
          <ac:spMkLst>
            <pc:docMk/>
            <pc:sldMk cId="2756752830" sldId="505"/>
            <ac:spMk id="20" creationId="{8AF77239-7A08-663B-E13E-505D15917129}"/>
          </ac:spMkLst>
        </pc:spChg>
        <pc:spChg chg="mod">
          <ac:chgData name="Paula Whyte ( Momentum Consulting )" userId="S::paula_momentumconsulting.ie#ext#@amksavonia.onmicrosoft.com::765db67a-a27b-46bd-a1ca-c3fc1b9795e0" providerId="AD" clId="Web-{0313E286-CD9E-7B69-EB98-6C1C41F59F19}" dt="2024-01-09T09:32:54.415" v="25" actId="1076"/>
          <ac:spMkLst>
            <pc:docMk/>
            <pc:sldMk cId="2756752830" sldId="505"/>
            <ac:spMk id="21" creationId="{C1ADAE27-D8B5-B570-D7B3-88CA34238146}"/>
          </ac:spMkLst>
        </pc:spChg>
        <pc:spChg chg="mod">
          <ac:chgData name="Paula Whyte ( Momentum Consulting )" userId="S::paula_momentumconsulting.ie#ext#@amksavonia.onmicrosoft.com::765db67a-a27b-46bd-a1ca-c3fc1b9795e0" providerId="AD" clId="Web-{0313E286-CD9E-7B69-EB98-6C1C41F59F19}" dt="2024-01-09T09:30:14.467" v="10" actId="14100"/>
          <ac:spMkLst>
            <pc:docMk/>
            <pc:sldMk cId="2756752830" sldId="505"/>
            <ac:spMk id="25" creationId="{82D35DDA-9D21-A79D-DD42-5F92C9F162D1}"/>
          </ac:spMkLst>
        </pc:spChg>
        <pc:spChg chg="mod">
          <ac:chgData name="Paula Whyte ( Momentum Consulting )" userId="S::paula_momentumconsulting.ie#ext#@amksavonia.onmicrosoft.com::765db67a-a27b-46bd-a1ca-c3fc1b9795e0" providerId="AD" clId="Web-{0313E286-CD9E-7B69-EB98-6C1C41F59F19}" dt="2024-01-09T09:32:48.508" v="24" actId="1076"/>
          <ac:spMkLst>
            <pc:docMk/>
            <pc:sldMk cId="2756752830" sldId="505"/>
            <ac:spMk id="28" creationId="{5037C195-712A-51EE-5053-84518C59FAAB}"/>
          </ac:spMkLst>
        </pc:spChg>
        <pc:spChg chg="mod">
          <ac:chgData name="Paula Whyte ( Momentum Consulting )" userId="S::paula_momentumconsulting.ie#ext#@amksavonia.onmicrosoft.com::765db67a-a27b-46bd-a1ca-c3fc1b9795e0" providerId="AD" clId="Web-{0313E286-CD9E-7B69-EB98-6C1C41F59F19}" dt="2024-01-09T09:33:28.073" v="28" actId="1076"/>
          <ac:spMkLst>
            <pc:docMk/>
            <pc:sldMk cId="2756752830" sldId="505"/>
            <ac:spMk id="41" creationId="{07D10B14-C27F-4357-B90F-B85BFF92BA63}"/>
          </ac:spMkLst>
        </pc:spChg>
        <pc:spChg chg="mod">
          <ac:chgData name="Paula Whyte ( Momentum Consulting )" userId="S::paula_momentumconsulting.ie#ext#@amksavonia.onmicrosoft.com::765db67a-a27b-46bd-a1ca-c3fc1b9795e0" providerId="AD" clId="Web-{0313E286-CD9E-7B69-EB98-6C1C41F59F19}" dt="2024-01-09T09:33:19.338" v="27" actId="1076"/>
          <ac:spMkLst>
            <pc:docMk/>
            <pc:sldMk cId="2756752830" sldId="505"/>
            <ac:spMk id="42" creationId="{1DE9C4F7-BF7D-C020-002E-BF381DE96AFE}"/>
          </ac:spMkLst>
        </pc:spChg>
        <pc:spChg chg="mod">
          <ac:chgData name="Paula Whyte ( Momentum Consulting )" userId="S::paula_momentumconsulting.ie#ext#@amksavonia.onmicrosoft.com::765db67a-a27b-46bd-a1ca-c3fc1b9795e0" providerId="AD" clId="Web-{0313E286-CD9E-7B69-EB98-6C1C41F59F19}" dt="2024-01-09T09:33:33.434" v="29" actId="1076"/>
          <ac:spMkLst>
            <pc:docMk/>
            <pc:sldMk cId="2756752830" sldId="505"/>
            <ac:spMk id="43" creationId="{EA07C553-45DB-F557-1724-21E05FD9A6F0}"/>
          </ac:spMkLst>
        </pc:spChg>
        <pc:spChg chg="mod">
          <ac:chgData name="Paula Whyte ( Momentum Consulting )" userId="S::paula_momentumconsulting.ie#ext#@amksavonia.onmicrosoft.com::765db67a-a27b-46bd-a1ca-c3fc1b9795e0" providerId="AD" clId="Web-{0313E286-CD9E-7B69-EB98-6C1C41F59F19}" dt="2024-01-09T09:33:15.354" v="26" actId="1076"/>
          <ac:spMkLst>
            <pc:docMk/>
            <pc:sldMk cId="2756752830" sldId="505"/>
            <ac:spMk id="46" creationId="{7E8C43DD-84C5-7C26-C7E0-33BDBC282230}"/>
          </ac:spMkLst>
        </pc:spChg>
        <pc:spChg chg="mod">
          <ac:chgData name="Paula Whyte ( Momentum Consulting )" userId="S::paula_momentumconsulting.ie#ext#@amksavonia.onmicrosoft.com::765db67a-a27b-46bd-a1ca-c3fc1b9795e0" providerId="AD" clId="Web-{0313E286-CD9E-7B69-EB98-6C1C41F59F19}" dt="2024-01-09T09:32:44.586" v="23" actId="1076"/>
          <ac:spMkLst>
            <pc:docMk/>
            <pc:sldMk cId="2756752830" sldId="505"/>
            <ac:spMk id="50" creationId="{5623A0E4-4758-D798-0CE3-49BF930D7EC9}"/>
          </ac:spMkLst>
        </pc:spChg>
        <pc:picChg chg="mod">
          <ac:chgData name="Paula Whyte ( Momentum Consulting )" userId="S::paula_momentumconsulting.ie#ext#@amksavonia.onmicrosoft.com::765db67a-a27b-46bd-a1ca-c3fc1b9795e0" providerId="AD" clId="Web-{0313E286-CD9E-7B69-EB98-6C1C41F59F19}" dt="2024-01-09T09:30:52.672" v="14" actId="1076"/>
          <ac:picMkLst>
            <pc:docMk/>
            <pc:sldMk cId="2756752830" sldId="505"/>
            <ac:picMk id="55" creationId="{29A0770A-DC5D-4ABD-79CE-2C9474A571C2}"/>
          </ac:picMkLst>
        </pc:picChg>
        <pc:extLst>
          <p:ext xmlns:p="http://schemas.openxmlformats.org/presentationml/2006/main" uri="{D6D511B9-2390-475A-947B-AFAB55BFBCF1}">
            <pc226:cmChg xmlns:pc226="http://schemas.microsoft.com/office/powerpoint/2022/06/main/command" chg="del">
              <pc226:chgData name="Paula Whyte ( Momentum Consulting )" userId="S::paula_momentumconsulting.ie#ext#@amksavonia.onmicrosoft.com::765db67a-a27b-46bd-a1ca-c3fc1b9795e0" providerId="AD" clId="Web-{0313E286-CD9E-7B69-EB98-6C1C41F59F19}" dt="2024-01-09T09:30:06.279" v="9"/>
              <pc2:cmMkLst xmlns:pc2="http://schemas.microsoft.com/office/powerpoint/2019/9/main/command">
                <pc:docMk/>
                <pc:sldMk cId="2756752830" sldId="505"/>
                <pc2:cmMk id="{F663327E-E684-4DB8-A6BC-4E5847A02643}"/>
              </pc2:cmMkLst>
            </pc226:cmChg>
          </p:ext>
        </pc:extLst>
      </pc:sldChg>
      <pc:sldChg chg="delCm">
        <pc:chgData name="Paula Whyte ( Momentum Consulting )" userId="S::paula_momentumconsulting.ie#ext#@amksavonia.onmicrosoft.com::765db67a-a27b-46bd-a1ca-c3fc1b9795e0" providerId="AD" clId="Web-{0313E286-CD9E-7B69-EB98-6C1C41F59F19}" dt="2024-01-09T09:33:45.293" v="30"/>
        <pc:sldMkLst>
          <pc:docMk/>
          <pc:sldMk cId="3884947337" sldId="506"/>
        </pc:sldMkLst>
        <pc:extLst>
          <p:ext xmlns:p="http://schemas.openxmlformats.org/presentationml/2006/main" uri="{D6D511B9-2390-475A-947B-AFAB55BFBCF1}">
            <pc226:cmChg xmlns:pc226="http://schemas.microsoft.com/office/powerpoint/2022/06/main/command" chg="del">
              <pc226:chgData name="Paula Whyte ( Momentum Consulting )" userId="S::paula_momentumconsulting.ie#ext#@amksavonia.onmicrosoft.com::765db67a-a27b-46bd-a1ca-c3fc1b9795e0" providerId="AD" clId="Web-{0313E286-CD9E-7B69-EB98-6C1C41F59F19}" dt="2024-01-09T09:33:45.293" v="30"/>
              <pc2:cmMkLst xmlns:pc2="http://schemas.microsoft.com/office/powerpoint/2019/9/main/command">
                <pc:docMk/>
                <pc:sldMk cId="3884947337" sldId="506"/>
                <pc2:cmMk id="{17617B9B-5A43-4B5C-A85A-93F3C0DF8085}"/>
              </pc2:cmMkLst>
            </pc226:cmChg>
          </p:ext>
        </pc:extLst>
      </pc:sldChg>
      <pc:sldChg chg="modSp">
        <pc:chgData name="Paula Whyte ( Momentum Consulting )" userId="S::paula_momentumconsulting.ie#ext#@amksavonia.onmicrosoft.com::765db67a-a27b-46bd-a1ca-c3fc1b9795e0" providerId="AD" clId="Web-{0313E286-CD9E-7B69-EB98-6C1C41F59F19}" dt="2024-01-09T09:33:55.216" v="31" actId="1076"/>
        <pc:sldMkLst>
          <pc:docMk/>
          <pc:sldMk cId="3330153083" sldId="507"/>
        </pc:sldMkLst>
        <pc:spChg chg="mod">
          <ac:chgData name="Paula Whyte ( Momentum Consulting )" userId="S::paula_momentumconsulting.ie#ext#@amksavonia.onmicrosoft.com::765db67a-a27b-46bd-a1ca-c3fc1b9795e0" providerId="AD" clId="Web-{0313E286-CD9E-7B69-EB98-6C1C41F59F19}" dt="2024-01-09T09:33:55.216" v="31" actId="1076"/>
          <ac:spMkLst>
            <pc:docMk/>
            <pc:sldMk cId="3330153083" sldId="507"/>
            <ac:spMk id="16" creationId="{E132529A-793C-7FF9-1D11-363B8119C6D5}"/>
          </ac:spMkLst>
        </pc:spChg>
      </pc:sldChg>
      <pc:sldChg chg="modSp">
        <pc:chgData name="Paula Whyte ( Momentum Consulting )" userId="S::paula_momentumconsulting.ie#ext#@amksavonia.onmicrosoft.com::765db67a-a27b-46bd-a1ca-c3fc1b9795e0" providerId="AD" clId="Web-{0313E286-CD9E-7B69-EB98-6C1C41F59F19}" dt="2024-01-09T09:34:59.557" v="37" actId="1076"/>
        <pc:sldMkLst>
          <pc:docMk/>
          <pc:sldMk cId="247782274" sldId="508"/>
        </pc:sldMkLst>
        <pc:spChg chg="mod">
          <ac:chgData name="Paula Whyte ( Momentum Consulting )" userId="S::paula_momentumconsulting.ie#ext#@amksavonia.onmicrosoft.com::765db67a-a27b-46bd-a1ca-c3fc1b9795e0" providerId="AD" clId="Web-{0313E286-CD9E-7B69-EB98-6C1C41F59F19}" dt="2024-01-09T09:34:44.869" v="35" actId="1076"/>
          <ac:spMkLst>
            <pc:docMk/>
            <pc:sldMk cId="247782274" sldId="508"/>
            <ac:spMk id="90" creationId="{B1A75EA1-A4E1-EB90-7F43-8E94D053D569}"/>
          </ac:spMkLst>
        </pc:spChg>
        <pc:spChg chg="mod">
          <ac:chgData name="Paula Whyte ( Momentum Consulting )" userId="S::paula_momentumconsulting.ie#ext#@amksavonia.onmicrosoft.com::765db67a-a27b-46bd-a1ca-c3fc1b9795e0" providerId="AD" clId="Web-{0313E286-CD9E-7B69-EB98-6C1C41F59F19}" dt="2024-01-09T09:34:48.572" v="36" actId="1076"/>
          <ac:spMkLst>
            <pc:docMk/>
            <pc:sldMk cId="247782274" sldId="508"/>
            <ac:spMk id="99" creationId="{42C28D32-70B6-EC5E-80D8-599526A77981}"/>
          </ac:spMkLst>
        </pc:spChg>
        <pc:spChg chg="mod">
          <ac:chgData name="Paula Whyte ( Momentum Consulting )" userId="S::paula_momentumconsulting.ie#ext#@amksavonia.onmicrosoft.com::765db67a-a27b-46bd-a1ca-c3fc1b9795e0" providerId="AD" clId="Web-{0313E286-CD9E-7B69-EB98-6C1C41F59F19}" dt="2024-01-09T09:34:59.557" v="37" actId="1076"/>
          <ac:spMkLst>
            <pc:docMk/>
            <pc:sldMk cId="247782274" sldId="508"/>
            <ac:spMk id="100" creationId="{E9BDE7E2-3E0A-261D-A4A6-76193FDBD9A9}"/>
          </ac:spMkLst>
        </pc:spChg>
        <pc:grpChg chg="mod">
          <ac:chgData name="Paula Whyte ( Momentum Consulting )" userId="S::paula_momentumconsulting.ie#ext#@amksavonia.onmicrosoft.com::765db67a-a27b-46bd-a1ca-c3fc1b9795e0" providerId="AD" clId="Web-{0313E286-CD9E-7B69-EB98-6C1C41F59F19}" dt="2024-01-09T09:34:38.760" v="34" actId="1076"/>
          <ac:grpSpMkLst>
            <pc:docMk/>
            <pc:sldMk cId="247782274" sldId="508"/>
            <ac:grpSpMk id="96" creationId="{C152950D-EDEC-7EE9-5828-6B2399C68566}"/>
          </ac:grpSpMkLst>
        </pc:grpChg>
      </pc:sldChg>
      <pc:sldChg chg="modSp">
        <pc:chgData name="Paula Whyte ( Momentum Consulting )" userId="S::paula_momentumconsulting.ie#ext#@amksavonia.onmicrosoft.com::765db67a-a27b-46bd-a1ca-c3fc1b9795e0" providerId="AD" clId="Web-{0313E286-CD9E-7B69-EB98-6C1C41F59F19}" dt="2024-01-09T09:35:10.760" v="38" actId="1076"/>
        <pc:sldMkLst>
          <pc:docMk/>
          <pc:sldMk cId="4195074326" sldId="510"/>
        </pc:sldMkLst>
        <pc:spChg chg="mod">
          <ac:chgData name="Paula Whyte ( Momentum Consulting )" userId="S::paula_momentumconsulting.ie#ext#@amksavonia.onmicrosoft.com::765db67a-a27b-46bd-a1ca-c3fc1b9795e0" providerId="AD" clId="Web-{0313E286-CD9E-7B69-EB98-6C1C41F59F19}" dt="2024-01-09T09:35:10.760" v="38" actId="1076"/>
          <ac:spMkLst>
            <pc:docMk/>
            <pc:sldMk cId="4195074326" sldId="510"/>
            <ac:spMk id="15" creationId="{4DB6F697-D55E-16EC-2AD0-FA75BF3CDEFD}"/>
          </ac:spMkLst>
        </pc:spChg>
      </pc:sldChg>
      <pc:sldChg chg="modSp">
        <pc:chgData name="Paula Whyte ( Momentum Consulting )" userId="S::paula_momentumconsulting.ie#ext#@amksavonia.onmicrosoft.com::765db67a-a27b-46bd-a1ca-c3fc1b9795e0" providerId="AD" clId="Web-{0313E286-CD9E-7B69-EB98-6C1C41F59F19}" dt="2024-01-09T09:36:18.309" v="48" actId="1076"/>
        <pc:sldMkLst>
          <pc:docMk/>
          <pc:sldMk cId="3554766976" sldId="511"/>
        </pc:sldMkLst>
        <pc:spChg chg="mod">
          <ac:chgData name="Paula Whyte ( Momentum Consulting )" userId="S::paula_momentumconsulting.ie#ext#@amksavonia.onmicrosoft.com::765db67a-a27b-46bd-a1ca-c3fc1b9795e0" providerId="AD" clId="Web-{0313E286-CD9E-7B69-EB98-6C1C41F59F19}" dt="2024-01-09T09:35:53.886" v="44" actId="20577"/>
          <ac:spMkLst>
            <pc:docMk/>
            <pc:sldMk cId="3554766976" sldId="511"/>
            <ac:spMk id="233" creationId="{DAC3DD07-5DFB-961C-46D1-59CA6ECB9774}"/>
          </ac:spMkLst>
        </pc:spChg>
        <pc:spChg chg="mod">
          <ac:chgData name="Paula Whyte ( Momentum Consulting )" userId="S::paula_momentumconsulting.ie#ext#@amksavonia.onmicrosoft.com::765db67a-a27b-46bd-a1ca-c3fc1b9795e0" providerId="AD" clId="Web-{0313E286-CD9E-7B69-EB98-6C1C41F59F19}" dt="2024-01-09T09:36:08.652" v="46" actId="1076"/>
          <ac:spMkLst>
            <pc:docMk/>
            <pc:sldMk cId="3554766976" sldId="511"/>
            <ac:spMk id="235" creationId="{7EE729F3-BB2B-F038-5B86-E17740D0035A}"/>
          </ac:spMkLst>
        </pc:spChg>
        <pc:spChg chg="mod">
          <ac:chgData name="Paula Whyte ( Momentum Consulting )" userId="S::paula_momentumconsulting.ie#ext#@amksavonia.onmicrosoft.com::765db67a-a27b-46bd-a1ca-c3fc1b9795e0" providerId="AD" clId="Web-{0313E286-CD9E-7B69-EB98-6C1C41F59F19}" dt="2024-01-09T09:36:05.855" v="45" actId="1076"/>
          <ac:spMkLst>
            <pc:docMk/>
            <pc:sldMk cId="3554766976" sldId="511"/>
            <ac:spMk id="245" creationId="{F13CC5BA-EB23-AC8D-8ACA-7C97A98F58ED}"/>
          </ac:spMkLst>
        </pc:spChg>
        <pc:spChg chg="mod">
          <ac:chgData name="Paula Whyte ( Momentum Consulting )" userId="S::paula_momentumconsulting.ie#ext#@amksavonia.onmicrosoft.com::765db67a-a27b-46bd-a1ca-c3fc1b9795e0" providerId="AD" clId="Web-{0313E286-CD9E-7B69-EB98-6C1C41F59F19}" dt="2024-01-09T09:36:18.309" v="48" actId="1076"/>
          <ac:spMkLst>
            <pc:docMk/>
            <pc:sldMk cId="3554766976" sldId="511"/>
            <ac:spMk id="249" creationId="{465771F0-83C8-EAC4-BBBE-6486F424311A}"/>
          </ac:spMkLst>
        </pc:spChg>
        <pc:spChg chg="mod">
          <ac:chgData name="Paula Whyte ( Momentum Consulting )" userId="S::paula_momentumconsulting.ie#ext#@amksavonia.onmicrosoft.com::765db67a-a27b-46bd-a1ca-c3fc1b9795e0" providerId="AD" clId="Web-{0313E286-CD9E-7B69-EB98-6C1C41F59F19}" dt="2024-01-09T09:36:14.168" v="47" actId="1076"/>
          <ac:spMkLst>
            <pc:docMk/>
            <pc:sldMk cId="3554766976" sldId="511"/>
            <ac:spMk id="260" creationId="{9AD28E1B-86B8-8E4F-0A8C-535C50F61AB5}"/>
          </ac:spMkLst>
        </pc:spChg>
      </pc:sldChg>
      <pc:sldChg chg="modSp">
        <pc:chgData name="Paula Whyte ( Momentum Consulting )" userId="S::paula_momentumconsulting.ie#ext#@amksavonia.onmicrosoft.com::765db67a-a27b-46bd-a1ca-c3fc1b9795e0" providerId="AD" clId="Web-{0313E286-CD9E-7B69-EB98-6C1C41F59F19}" dt="2024-01-09T09:36:46.544" v="56" actId="20577"/>
        <pc:sldMkLst>
          <pc:docMk/>
          <pc:sldMk cId="272726057" sldId="512"/>
        </pc:sldMkLst>
        <pc:spChg chg="mod">
          <ac:chgData name="Paula Whyte ( Momentum Consulting )" userId="S::paula_momentumconsulting.ie#ext#@amksavonia.onmicrosoft.com::765db67a-a27b-46bd-a1ca-c3fc1b9795e0" providerId="AD" clId="Web-{0313E286-CD9E-7B69-EB98-6C1C41F59F19}" dt="2024-01-09T09:36:31.809" v="49" actId="20577"/>
          <ac:spMkLst>
            <pc:docMk/>
            <pc:sldMk cId="272726057" sldId="512"/>
            <ac:spMk id="92" creationId="{12E022A3-6EDC-4F32-B5C7-2AD06A6CBB77}"/>
          </ac:spMkLst>
        </pc:spChg>
        <pc:spChg chg="mod">
          <ac:chgData name="Paula Whyte ( Momentum Consulting )" userId="S::paula_momentumconsulting.ie#ext#@amksavonia.onmicrosoft.com::765db67a-a27b-46bd-a1ca-c3fc1b9795e0" providerId="AD" clId="Web-{0313E286-CD9E-7B69-EB98-6C1C41F59F19}" dt="2024-01-09T09:36:37.872" v="51" actId="20577"/>
          <ac:spMkLst>
            <pc:docMk/>
            <pc:sldMk cId="272726057" sldId="512"/>
            <ac:spMk id="99" creationId="{7DFC5265-02A4-916D-5287-2A77BF871D4F}"/>
          </ac:spMkLst>
        </pc:spChg>
        <pc:spChg chg="mod">
          <ac:chgData name="Paula Whyte ( Momentum Consulting )" userId="S::paula_momentumconsulting.ie#ext#@amksavonia.onmicrosoft.com::765db67a-a27b-46bd-a1ca-c3fc1b9795e0" providerId="AD" clId="Web-{0313E286-CD9E-7B69-EB98-6C1C41F59F19}" dt="2024-01-09T09:36:40.763" v="53" actId="20577"/>
          <ac:spMkLst>
            <pc:docMk/>
            <pc:sldMk cId="272726057" sldId="512"/>
            <ac:spMk id="113" creationId="{3FA7E3EE-F922-5C3B-C902-EB29B47EEA00}"/>
          </ac:spMkLst>
        </pc:spChg>
        <pc:spChg chg="mod">
          <ac:chgData name="Paula Whyte ( Momentum Consulting )" userId="S::paula_momentumconsulting.ie#ext#@amksavonia.onmicrosoft.com::765db67a-a27b-46bd-a1ca-c3fc1b9795e0" providerId="AD" clId="Web-{0313E286-CD9E-7B69-EB98-6C1C41F59F19}" dt="2024-01-09T09:36:43.919" v="55" actId="20577"/>
          <ac:spMkLst>
            <pc:docMk/>
            <pc:sldMk cId="272726057" sldId="512"/>
            <ac:spMk id="188" creationId="{6CC2FC81-9781-0C3A-D3C4-05A591F906CD}"/>
          </ac:spMkLst>
        </pc:spChg>
        <pc:spChg chg="mod">
          <ac:chgData name="Paula Whyte ( Momentum Consulting )" userId="S::paula_momentumconsulting.ie#ext#@amksavonia.onmicrosoft.com::765db67a-a27b-46bd-a1ca-c3fc1b9795e0" providerId="AD" clId="Web-{0313E286-CD9E-7B69-EB98-6C1C41F59F19}" dt="2024-01-09T09:36:46.544" v="56" actId="20577"/>
          <ac:spMkLst>
            <pc:docMk/>
            <pc:sldMk cId="272726057" sldId="512"/>
            <ac:spMk id="194" creationId="{31326209-04F8-CEB3-81F4-72F9F8325831}"/>
          </ac:spMkLst>
        </pc:spChg>
      </pc:sldChg>
      <pc:sldChg chg="delCm">
        <pc:chgData name="Paula Whyte ( Momentum Consulting )" userId="S::paula_momentumconsulting.ie#ext#@amksavonia.onmicrosoft.com::765db67a-a27b-46bd-a1ca-c3fc1b9795e0" providerId="AD" clId="Web-{0313E286-CD9E-7B69-EB98-6C1C41F59F19}" dt="2024-01-09T09:37:03.388" v="57"/>
        <pc:sldMkLst>
          <pc:docMk/>
          <pc:sldMk cId="2955787591" sldId="513"/>
        </pc:sldMkLst>
        <pc:extLst>
          <p:ext xmlns:p="http://schemas.openxmlformats.org/presentationml/2006/main" uri="{D6D511B9-2390-475A-947B-AFAB55BFBCF1}">
            <pc226:cmChg xmlns:pc226="http://schemas.microsoft.com/office/powerpoint/2022/06/main/command" chg="del">
              <pc226:chgData name="Paula Whyte ( Momentum Consulting )" userId="S::paula_momentumconsulting.ie#ext#@amksavonia.onmicrosoft.com::765db67a-a27b-46bd-a1ca-c3fc1b9795e0" providerId="AD" clId="Web-{0313E286-CD9E-7B69-EB98-6C1C41F59F19}" dt="2024-01-09T09:37:03.388" v="57"/>
              <pc2:cmMkLst xmlns:pc2="http://schemas.microsoft.com/office/powerpoint/2019/9/main/command">
                <pc:docMk/>
                <pc:sldMk cId="2955787591" sldId="513"/>
                <pc2:cmMk id="{274B1ADB-7B96-4D20-A97E-6694F63ECFD5}"/>
              </pc2:cmMkLst>
            </pc226:cmChg>
          </p:ext>
        </pc:extLst>
      </pc:sldChg>
      <pc:sldChg chg="modSp">
        <pc:chgData name="Paula Whyte ( Momentum Consulting )" userId="S::paula_momentumconsulting.ie#ext#@amksavonia.onmicrosoft.com::765db67a-a27b-46bd-a1ca-c3fc1b9795e0" providerId="AD" clId="Web-{0313E286-CD9E-7B69-EB98-6C1C41F59F19}" dt="2024-01-09T09:37:26.514" v="58" actId="1076"/>
        <pc:sldMkLst>
          <pc:docMk/>
          <pc:sldMk cId="783716038" sldId="517"/>
        </pc:sldMkLst>
        <pc:spChg chg="mod">
          <ac:chgData name="Paula Whyte ( Momentum Consulting )" userId="S::paula_momentumconsulting.ie#ext#@amksavonia.onmicrosoft.com::765db67a-a27b-46bd-a1ca-c3fc1b9795e0" providerId="AD" clId="Web-{0313E286-CD9E-7B69-EB98-6C1C41F59F19}" dt="2024-01-09T09:37:26.514" v="58" actId="1076"/>
          <ac:spMkLst>
            <pc:docMk/>
            <pc:sldMk cId="783716038" sldId="517"/>
            <ac:spMk id="14" creationId="{760FA68C-E62A-B757-97DF-6DAC9BF9492A}"/>
          </ac:spMkLst>
        </pc:spChg>
      </pc:sldChg>
      <pc:sldChg chg="modSp">
        <pc:chgData name="Paula Whyte ( Momentum Consulting )" userId="S::paula_momentumconsulting.ie#ext#@amksavonia.onmicrosoft.com::765db67a-a27b-46bd-a1ca-c3fc1b9795e0" providerId="AD" clId="Web-{0313E286-CD9E-7B69-EB98-6C1C41F59F19}" dt="2024-01-09T09:37:36.389" v="59" actId="14100"/>
        <pc:sldMkLst>
          <pc:docMk/>
          <pc:sldMk cId="3385899265" sldId="518"/>
        </pc:sldMkLst>
        <pc:spChg chg="mod">
          <ac:chgData name="Paula Whyte ( Momentum Consulting )" userId="S::paula_momentumconsulting.ie#ext#@amksavonia.onmicrosoft.com::765db67a-a27b-46bd-a1ca-c3fc1b9795e0" providerId="AD" clId="Web-{0313E286-CD9E-7B69-EB98-6C1C41F59F19}" dt="2024-01-09T09:37:36.389" v="59" actId="14100"/>
          <ac:spMkLst>
            <pc:docMk/>
            <pc:sldMk cId="3385899265" sldId="518"/>
            <ac:spMk id="91" creationId="{1B06E190-89CF-09A1-2AD7-57360B2E1A07}"/>
          </ac:spMkLst>
        </pc:spChg>
      </pc:sldChg>
      <pc:sldChg chg="modSp delCm">
        <pc:chgData name="Paula Whyte ( Momentum Consulting )" userId="S::paula_momentumconsulting.ie#ext#@amksavonia.onmicrosoft.com::765db67a-a27b-46bd-a1ca-c3fc1b9795e0" providerId="AD" clId="Web-{0313E286-CD9E-7B69-EB98-6C1C41F59F19}" dt="2024-01-09T09:38:11.718" v="64" actId="20577"/>
        <pc:sldMkLst>
          <pc:docMk/>
          <pc:sldMk cId="1272934540" sldId="519"/>
        </pc:sldMkLst>
        <pc:spChg chg="mod">
          <ac:chgData name="Paula Whyte ( Momentum Consulting )" userId="S::paula_momentumconsulting.ie#ext#@amksavonia.onmicrosoft.com::765db67a-a27b-46bd-a1ca-c3fc1b9795e0" providerId="AD" clId="Web-{0313E286-CD9E-7B69-EB98-6C1C41F59F19}" dt="2024-01-09T09:38:11.718" v="64" actId="20577"/>
          <ac:spMkLst>
            <pc:docMk/>
            <pc:sldMk cId="1272934540" sldId="519"/>
            <ac:spMk id="9" creationId="{BCE3F1EF-8A1C-3C45-20BD-B86F27579E79}"/>
          </ac:spMkLst>
        </pc:spChg>
        <pc:spChg chg="mod">
          <ac:chgData name="Paula Whyte ( Momentum Consulting )" userId="S::paula_momentumconsulting.ie#ext#@amksavonia.onmicrosoft.com::765db67a-a27b-46bd-a1ca-c3fc1b9795e0" providerId="AD" clId="Web-{0313E286-CD9E-7B69-EB98-6C1C41F59F19}" dt="2024-01-09T09:38:08.280" v="63" actId="20577"/>
          <ac:spMkLst>
            <pc:docMk/>
            <pc:sldMk cId="1272934540" sldId="519"/>
            <ac:spMk id="45" creationId="{5856AFB4-7C30-E9F9-029F-429BFAC7CF0D}"/>
          </ac:spMkLst>
        </pc:spChg>
        <pc:spChg chg="mod">
          <ac:chgData name="Paula Whyte ( Momentum Consulting )" userId="S::paula_momentumconsulting.ie#ext#@amksavonia.onmicrosoft.com::765db67a-a27b-46bd-a1ca-c3fc1b9795e0" providerId="AD" clId="Web-{0313E286-CD9E-7B69-EB98-6C1C41F59F19}" dt="2024-01-09T09:38:01.108" v="61"/>
          <ac:spMkLst>
            <pc:docMk/>
            <pc:sldMk cId="1272934540" sldId="519"/>
            <ac:spMk id="105" creationId="{26E59AD7-3724-6A9A-929A-24A7E175AB00}"/>
          </ac:spMkLst>
        </pc:spChg>
        <pc:extLst>
          <p:ext xmlns:p="http://schemas.openxmlformats.org/presentationml/2006/main" uri="{D6D511B9-2390-475A-947B-AFAB55BFBCF1}">
            <pc226:cmChg xmlns:pc226="http://schemas.microsoft.com/office/powerpoint/2022/06/main/command" chg="del">
              <pc226:chgData name="Paula Whyte ( Momentum Consulting )" userId="S::paula_momentumconsulting.ie#ext#@amksavonia.onmicrosoft.com::765db67a-a27b-46bd-a1ca-c3fc1b9795e0" providerId="AD" clId="Web-{0313E286-CD9E-7B69-EB98-6C1C41F59F19}" dt="2024-01-09T09:37:53.733" v="60"/>
              <pc2:cmMkLst xmlns:pc2="http://schemas.microsoft.com/office/powerpoint/2019/9/main/command">
                <pc:docMk/>
                <pc:sldMk cId="1272934540" sldId="519"/>
                <pc2:cmMk id="{B291DA2F-C58E-4C99-BBC1-CE5E1DA95634}"/>
              </pc2:cmMkLst>
            </pc226:cmChg>
          </p:ext>
        </pc:extLst>
      </pc:sldChg>
      <pc:sldChg chg="modSp">
        <pc:chgData name="Paula Whyte ( Momentum Consulting )" userId="S::paula_momentumconsulting.ie#ext#@amksavonia.onmicrosoft.com::765db67a-a27b-46bd-a1ca-c3fc1b9795e0" providerId="AD" clId="Web-{0313E286-CD9E-7B69-EB98-6C1C41F59F19}" dt="2024-01-09T09:38:57.563" v="67" actId="20577"/>
        <pc:sldMkLst>
          <pc:docMk/>
          <pc:sldMk cId="555609784" sldId="520"/>
        </pc:sldMkLst>
        <pc:spChg chg="mod">
          <ac:chgData name="Paula Whyte ( Momentum Consulting )" userId="S::paula_momentumconsulting.ie#ext#@amksavonia.onmicrosoft.com::765db67a-a27b-46bd-a1ca-c3fc1b9795e0" providerId="AD" clId="Web-{0313E286-CD9E-7B69-EB98-6C1C41F59F19}" dt="2024-01-09T09:38:57.563" v="67" actId="20577"/>
          <ac:spMkLst>
            <pc:docMk/>
            <pc:sldMk cId="555609784" sldId="520"/>
            <ac:spMk id="105" creationId="{26E59AD7-3724-6A9A-929A-24A7E175AB00}"/>
          </ac:spMkLst>
        </pc:spChg>
      </pc:sldChg>
      <pc:sldChg chg="modSp">
        <pc:chgData name="Paula Whyte ( Momentum Consulting )" userId="S::paula_momentumconsulting.ie#ext#@amksavonia.onmicrosoft.com::765db67a-a27b-46bd-a1ca-c3fc1b9795e0" providerId="AD" clId="Web-{0313E286-CD9E-7B69-EB98-6C1C41F59F19}" dt="2024-01-09T09:39:17.485" v="69"/>
        <pc:sldMkLst>
          <pc:docMk/>
          <pc:sldMk cId="2849029294" sldId="521"/>
        </pc:sldMkLst>
        <pc:spChg chg="mod">
          <ac:chgData name="Paula Whyte ( Momentum Consulting )" userId="S::paula_momentumconsulting.ie#ext#@amksavonia.onmicrosoft.com::765db67a-a27b-46bd-a1ca-c3fc1b9795e0" providerId="AD" clId="Web-{0313E286-CD9E-7B69-EB98-6C1C41F59F19}" dt="2024-01-09T09:39:17.485" v="69"/>
          <ac:spMkLst>
            <pc:docMk/>
            <pc:sldMk cId="2849029294" sldId="521"/>
            <ac:spMk id="3" creationId="{4CDA1C6F-77E3-F53B-974C-E772F1157148}"/>
          </ac:spMkLst>
        </pc:spChg>
      </pc:sldChg>
      <pc:sldChg chg="modSp">
        <pc:chgData name="Paula Whyte ( Momentum Consulting )" userId="S::paula_momentumconsulting.ie#ext#@amksavonia.onmicrosoft.com::765db67a-a27b-46bd-a1ca-c3fc1b9795e0" providerId="AD" clId="Web-{0313E286-CD9E-7B69-EB98-6C1C41F59F19}" dt="2024-01-09T09:39:42.673" v="70" actId="20577"/>
        <pc:sldMkLst>
          <pc:docMk/>
          <pc:sldMk cId="214501719" sldId="522"/>
        </pc:sldMkLst>
        <pc:spChg chg="mod">
          <ac:chgData name="Paula Whyte ( Momentum Consulting )" userId="S::paula_momentumconsulting.ie#ext#@amksavonia.onmicrosoft.com::765db67a-a27b-46bd-a1ca-c3fc1b9795e0" providerId="AD" clId="Web-{0313E286-CD9E-7B69-EB98-6C1C41F59F19}" dt="2024-01-09T09:39:42.673" v="70" actId="20577"/>
          <ac:spMkLst>
            <pc:docMk/>
            <pc:sldMk cId="214501719" sldId="522"/>
            <ac:spMk id="105" creationId="{26E59AD7-3724-6A9A-929A-24A7E175AB00}"/>
          </ac:spMkLst>
        </pc:spChg>
      </pc:sldChg>
      <pc:sldChg chg="modSp">
        <pc:chgData name="Paula Whyte ( Momentum Consulting )" userId="S::paula_momentumconsulting.ie#ext#@amksavonia.onmicrosoft.com::765db67a-a27b-46bd-a1ca-c3fc1b9795e0" providerId="AD" clId="Web-{0313E286-CD9E-7B69-EB98-6C1C41F59F19}" dt="2024-01-09T09:40:13.799" v="74"/>
        <pc:sldMkLst>
          <pc:docMk/>
          <pc:sldMk cId="2761526660" sldId="523"/>
        </pc:sldMkLst>
        <pc:spChg chg="mod">
          <ac:chgData name="Paula Whyte ( Momentum Consulting )" userId="S::paula_momentumconsulting.ie#ext#@amksavonia.onmicrosoft.com::765db67a-a27b-46bd-a1ca-c3fc1b9795e0" providerId="AD" clId="Web-{0313E286-CD9E-7B69-EB98-6C1C41F59F19}" dt="2024-01-09T09:39:57.658" v="71" actId="1076"/>
          <ac:spMkLst>
            <pc:docMk/>
            <pc:sldMk cId="2761526660" sldId="523"/>
            <ac:spMk id="2" creationId="{41F8E2BF-840B-C999-0CB6-07D7777C73E9}"/>
          </ac:spMkLst>
        </pc:spChg>
        <pc:spChg chg="mod">
          <ac:chgData name="Paula Whyte ( Momentum Consulting )" userId="S::paula_momentumconsulting.ie#ext#@amksavonia.onmicrosoft.com::765db67a-a27b-46bd-a1ca-c3fc1b9795e0" providerId="AD" clId="Web-{0313E286-CD9E-7B69-EB98-6C1C41F59F19}" dt="2024-01-09T09:40:13.799" v="74"/>
          <ac:spMkLst>
            <pc:docMk/>
            <pc:sldMk cId="2761526660" sldId="523"/>
            <ac:spMk id="45" creationId="{5856AFB4-7C30-E9F9-029F-429BFAC7CF0D}"/>
          </ac:spMkLst>
        </pc:spChg>
        <pc:spChg chg="mod">
          <ac:chgData name="Paula Whyte ( Momentum Consulting )" userId="S::paula_momentumconsulting.ie#ext#@amksavonia.onmicrosoft.com::765db67a-a27b-46bd-a1ca-c3fc1b9795e0" providerId="AD" clId="Web-{0313E286-CD9E-7B69-EB98-6C1C41F59F19}" dt="2024-01-09T09:40:04.221" v="72" actId="1076"/>
          <ac:spMkLst>
            <pc:docMk/>
            <pc:sldMk cId="2761526660" sldId="523"/>
            <ac:spMk id="56" creationId="{DA082752-168E-C658-BAEC-164CF40C1737}"/>
          </ac:spMkLst>
        </pc:spChg>
        <pc:spChg chg="mod">
          <ac:chgData name="Paula Whyte ( Momentum Consulting )" userId="S::paula_momentumconsulting.ie#ext#@amksavonia.onmicrosoft.com::765db67a-a27b-46bd-a1ca-c3fc1b9795e0" providerId="AD" clId="Web-{0313E286-CD9E-7B69-EB98-6C1C41F59F19}" dt="2024-01-09T09:40:13.424" v="73"/>
          <ac:spMkLst>
            <pc:docMk/>
            <pc:sldMk cId="2761526660" sldId="523"/>
            <ac:spMk id="105" creationId="{26E59AD7-3724-6A9A-929A-24A7E175AB00}"/>
          </ac:spMkLst>
        </pc:spChg>
      </pc:sldChg>
      <pc:sldChg chg="modSp">
        <pc:chgData name="Paula Whyte ( Momentum Consulting )" userId="S::paula_momentumconsulting.ie#ext#@amksavonia.onmicrosoft.com::765db67a-a27b-46bd-a1ca-c3fc1b9795e0" providerId="AD" clId="Web-{0313E286-CD9E-7B69-EB98-6C1C41F59F19}" dt="2024-01-09T09:40:30.753" v="80" actId="14100"/>
        <pc:sldMkLst>
          <pc:docMk/>
          <pc:sldMk cId="1215853567" sldId="524"/>
        </pc:sldMkLst>
        <pc:spChg chg="mod">
          <ac:chgData name="Paula Whyte ( Momentum Consulting )" userId="S::paula_momentumconsulting.ie#ext#@amksavonia.onmicrosoft.com::765db67a-a27b-46bd-a1ca-c3fc1b9795e0" providerId="AD" clId="Web-{0313E286-CD9E-7B69-EB98-6C1C41F59F19}" dt="2024-01-09T09:40:30.753" v="80" actId="14100"/>
          <ac:spMkLst>
            <pc:docMk/>
            <pc:sldMk cId="1215853567" sldId="524"/>
            <ac:spMk id="2" creationId="{41F8E2BF-840B-C999-0CB6-07D7777C73E9}"/>
          </ac:spMkLst>
        </pc:spChg>
        <pc:spChg chg="mod">
          <ac:chgData name="Paula Whyte ( Momentum Consulting )" userId="S::paula_momentumconsulting.ie#ext#@amksavonia.onmicrosoft.com::765db67a-a27b-46bd-a1ca-c3fc1b9795e0" providerId="AD" clId="Web-{0313E286-CD9E-7B69-EB98-6C1C41F59F19}" dt="2024-01-09T09:40:25.737" v="78"/>
          <ac:spMkLst>
            <pc:docMk/>
            <pc:sldMk cId="1215853567" sldId="524"/>
            <ac:spMk id="3" creationId="{4CDA1C6F-77E3-F53B-974C-E772F1157148}"/>
          </ac:spMkLst>
        </pc:spChg>
        <pc:spChg chg="mod">
          <ac:chgData name="Paula Whyte ( Momentum Consulting )" userId="S::paula_momentumconsulting.ie#ext#@amksavonia.onmicrosoft.com::765db67a-a27b-46bd-a1ca-c3fc1b9795e0" providerId="AD" clId="Web-{0313E286-CD9E-7B69-EB98-6C1C41F59F19}" dt="2024-01-09T09:40:26.081" v="79"/>
          <ac:spMkLst>
            <pc:docMk/>
            <pc:sldMk cId="1215853567" sldId="524"/>
            <ac:spMk id="4" creationId="{A74025D1-98C4-898E-DD6C-56B536F97EDA}"/>
          </ac:spMkLst>
        </pc:spChg>
        <pc:spChg chg="mod">
          <ac:chgData name="Paula Whyte ( Momentum Consulting )" userId="S::paula_momentumconsulting.ie#ext#@amksavonia.onmicrosoft.com::765db67a-a27b-46bd-a1ca-c3fc1b9795e0" providerId="AD" clId="Web-{0313E286-CD9E-7B69-EB98-6C1C41F59F19}" dt="2024-01-09T09:40:25.456" v="77"/>
          <ac:spMkLst>
            <pc:docMk/>
            <pc:sldMk cId="1215853567" sldId="524"/>
            <ac:spMk id="45" creationId="{5856AFB4-7C30-E9F9-029F-429BFAC7CF0D}"/>
          </ac:spMkLst>
        </pc:spChg>
        <pc:spChg chg="mod">
          <ac:chgData name="Paula Whyte ( Momentum Consulting )" userId="S::paula_momentumconsulting.ie#ext#@amksavonia.onmicrosoft.com::765db67a-a27b-46bd-a1ca-c3fc1b9795e0" providerId="AD" clId="Web-{0313E286-CD9E-7B69-EB98-6C1C41F59F19}" dt="2024-01-09T09:40:25.034" v="75"/>
          <ac:spMkLst>
            <pc:docMk/>
            <pc:sldMk cId="1215853567" sldId="524"/>
            <ac:spMk id="104" creationId="{A547EE0E-D588-057C-B4E4-F644D8A1DB7E}"/>
          </ac:spMkLst>
        </pc:spChg>
        <pc:spChg chg="mod">
          <ac:chgData name="Paula Whyte ( Momentum Consulting )" userId="S::paula_momentumconsulting.ie#ext#@amksavonia.onmicrosoft.com::765db67a-a27b-46bd-a1ca-c3fc1b9795e0" providerId="AD" clId="Web-{0313E286-CD9E-7B69-EB98-6C1C41F59F19}" dt="2024-01-09T09:40:25.190" v="76"/>
          <ac:spMkLst>
            <pc:docMk/>
            <pc:sldMk cId="1215853567" sldId="524"/>
            <ac:spMk id="105" creationId="{26E59AD7-3724-6A9A-929A-24A7E175AB00}"/>
          </ac:spMkLst>
        </pc:spChg>
      </pc:sldChg>
      <pc:sldChg chg="modSp">
        <pc:chgData name="Paula Whyte ( Momentum Consulting )" userId="S::paula_momentumconsulting.ie#ext#@amksavonia.onmicrosoft.com::765db67a-a27b-46bd-a1ca-c3fc1b9795e0" providerId="AD" clId="Web-{0313E286-CD9E-7B69-EB98-6C1C41F59F19}" dt="2024-01-09T09:40:46.409" v="81" actId="1076"/>
        <pc:sldMkLst>
          <pc:docMk/>
          <pc:sldMk cId="1497400413" sldId="527"/>
        </pc:sldMkLst>
        <pc:grpChg chg="mod">
          <ac:chgData name="Paula Whyte ( Momentum Consulting )" userId="S::paula_momentumconsulting.ie#ext#@amksavonia.onmicrosoft.com::765db67a-a27b-46bd-a1ca-c3fc1b9795e0" providerId="AD" clId="Web-{0313E286-CD9E-7B69-EB98-6C1C41F59F19}" dt="2024-01-09T09:40:46.409" v="81" actId="1076"/>
          <ac:grpSpMkLst>
            <pc:docMk/>
            <pc:sldMk cId="1497400413" sldId="527"/>
            <ac:grpSpMk id="407" creationId="{22B25122-F283-E985-08C2-80B56E9F08F2}"/>
          </ac:grpSpMkLst>
        </pc:grpChg>
      </pc:sldChg>
      <pc:sldChg chg="modSp">
        <pc:chgData name="Paula Whyte ( Momentum Consulting )" userId="S::paula_momentumconsulting.ie#ext#@amksavonia.onmicrosoft.com::765db67a-a27b-46bd-a1ca-c3fc1b9795e0" providerId="AD" clId="Web-{0313E286-CD9E-7B69-EB98-6C1C41F59F19}" dt="2024-01-09T09:41:26.082" v="88" actId="1076"/>
        <pc:sldMkLst>
          <pc:docMk/>
          <pc:sldMk cId="4255262661" sldId="528"/>
        </pc:sldMkLst>
        <pc:spChg chg="mod">
          <ac:chgData name="Paula Whyte ( Momentum Consulting )" userId="S::paula_momentumconsulting.ie#ext#@amksavonia.onmicrosoft.com::765db67a-a27b-46bd-a1ca-c3fc1b9795e0" providerId="AD" clId="Web-{0313E286-CD9E-7B69-EB98-6C1C41F59F19}" dt="2024-01-09T09:41:20.988" v="87"/>
          <ac:spMkLst>
            <pc:docMk/>
            <pc:sldMk cId="4255262661" sldId="528"/>
            <ac:spMk id="55" creationId="{EFB29651-6C88-111B-433C-37DEA95AFA70}"/>
          </ac:spMkLst>
        </pc:spChg>
        <pc:spChg chg="mod">
          <ac:chgData name="Paula Whyte ( Momentum Consulting )" userId="S::paula_momentumconsulting.ie#ext#@amksavonia.onmicrosoft.com::765db67a-a27b-46bd-a1ca-c3fc1b9795e0" providerId="AD" clId="Web-{0313E286-CD9E-7B69-EB98-6C1C41F59F19}" dt="2024-01-09T09:41:10.629" v="84"/>
          <ac:spMkLst>
            <pc:docMk/>
            <pc:sldMk cId="4255262661" sldId="528"/>
            <ac:spMk id="105" creationId="{26E59AD7-3724-6A9A-929A-24A7E175AB00}"/>
          </ac:spMkLst>
        </pc:spChg>
        <pc:picChg chg="mod">
          <ac:chgData name="Paula Whyte ( Momentum Consulting )" userId="S::paula_momentumconsulting.ie#ext#@amksavonia.onmicrosoft.com::765db67a-a27b-46bd-a1ca-c3fc1b9795e0" providerId="AD" clId="Web-{0313E286-CD9E-7B69-EB98-6C1C41F59F19}" dt="2024-01-09T09:41:26.082" v="88" actId="1076"/>
          <ac:picMkLst>
            <pc:docMk/>
            <pc:sldMk cId="4255262661" sldId="528"/>
            <ac:picMk id="6" creationId="{0EB1C6B2-9D39-C09E-6B92-E3BCBF71F7A6}"/>
          </ac:picMkLst>
        </pc:picChg>
      </pc:sldChg>
      <pc:sldChg chg="modSp">
        <pc:chgData name="Paula Whyte ( Momentum Consulting )" userId="S::paula_momentumconsulting.ie#ext#@amksavonia.onmicrosoft.com::765db67a-a27b-46bd-a1ca-c3fc1b9795e0" providerId="AD" clId="Web-{0313E286-CD9E-7B69-EB98-6C1C41F59F19}" dt="2024-01-09T09:41:39.786" v="91"/>
        <pc:sldMkLst>
          <pc:docMk/>
          <pc:sldMk cId="4025985131" sldId="529"/>
        </pc:sldMkLst>
        <pc:spChg chg="mod">
          <ac:chgData name="Paula Whyte ( Momentum Consulting )" userId="S::paula_momentumconsulting.ie#ext#@amksavonia.onmicrosoft.com::765db67a-a27b-46bd-a1ca-c3fc1b9795e0" providerId="AD" clId="Web-{0313E286-CD9E-7B69-EB98-6C1C41F59F19}" dt="2024-01-09T09:41:39.786" v="91"/>
          <ac:spMkLst>
            <pc:docMk/>
            <pc:sldMk cId="4025985131" sldId="529"/>
            <ac:spMk id="105" creationId="{26E59AD7-3724-6A9A-929A-24A7E175AB00}"/>
          </ac:spMkLst>
        </pc:spChg>
      </pc:sldChg>
      <pc:sldChg chg="modSp">
        <pc:chgData name="Paula Whyte ( Momentum Consulting )" userId="S::paula_momentumconsulting.ie#ext#@amksavonia.onmicrosoft.com::765db67a-a27b-46bd-a1ca-c3fc1b9795e0" providerId="AD" clId="Web-{0313E286-CD9E-7B69-EB98-6C1C41F59F19}" dt="2024-01-09T09:42:20.818" v="95" actId="1076"/>
        <pc:sldMkLst>
          <pc:docMk/>
          <pc:sldMk cId="1352685107" sldId="530"/>
        </pc:sldMkLst>
        <pc:spChg chg="mod">
          <ac:chgData name="Paula Whyte ( Momentum Consulting )" userId="S::paula_momentumconsulting.ie#ext#@amksavonia.onmicrosoft.com::765db67a-a27b-46bd-a1ca-c3fc1b9795e0" providerId="AD" clId="Web-{0313E286-CD9E-7B69-EB98-6C1C41F59F19}" dt="2024-01-09T09:41:49.645" v="92" actId="14100"/>
          <ac:spMkLst>
            <pc:docMk/>
            <pc:sldMk cId="1352685107" sldId="530"/>
            <ac:spMk id="51" creationId="{75206A02-8366-B2AD-10FE-9E876C284904}"/>
          </ac:spMkLst>
        </pc:spChg>
        <pc:spChg chg="mod">
          <ac:chgData name="Paula Whyte ( Momentum Consulting )" userId="S::paula_momentumconsulting.ie#ext#@amksavonia.onmicrosoft.com::765db67a-a27b-46bd-a1ca-c3fc1b9795e0" providerId="AD" clId="Web-{0313E286-CD9E-7B69-EB98-6C1C41F59F19}" dt="2024-01-09T09:42:20.818" v="95" actId="1076"/>
          <ac:spMkLst>
            <pc:docMk/>
            <pc:sldMk cId="1352685107" sldId="530"/>
            <ac:spMk id="72" creationId="{F39B5760-7CC3-C954-0FDF-ABD4C2EF566A}"/>
          </ac:spMkLst>
        </pc:spChg>
        <pc:spChg chg="mod">
          <ac:chgData name="Paula Whyte ( Momentum Consulting )" userId="S::paula_momentumconsulting.ie#ext#@amksavonia.onmicrosoft.com::765db67a-a27b-46bd-a1ca-c3fc1b9795e0" providerId="AD" clId="Web-{0313E286-CD9E-7B69-EB98-6C1C41F59F19}" dt="2024-01-09T09:42:13.427" v="94" actId="1076"/>
          <ac:spMkLst>
            <pc:docMk/>
            <pc:sldMk cId="1352685107" sldId="530"/>
            <ac:spMk id="73" creationId="{D584B600-ABE8-7403-C9F9-C05213F7D781}"/>
          </ac:spMkLst>
        </pc:spChg>
      </pc:sldChg>
      <pc:sldChg chg="modSp">
        <pc:chgData name="Paula Whyte ( Momentum Consulting )" userId="S::paula_momentumconsulting.ie#ext#@amksavonia.onmicrosoft.com::765db67a-a27b-46bd-a1ca-c3fc1b9795e0" providerId="AD" clId="Web-{0313E286-CD9E-7B69-EB98-6C1C41F59F19}" dt="2024-01-09T09:44:23.540" v="138" actId="1076"/>
        <pc:sldMkLst>
          <pc:docMk/>
          <pc:sldMk cId="3329766237" sldId="531"/>
        </pc:sldMkLst>
        <pc:spChg chg="mod">
          <ac:chgData name="Paula Whyte ( Momentum Consulting )" userId="S::paula_momentumconsulting.ie#ext#@amksavonia.onmicrosoft.com::765db67a-a27b-46bd-a1ca-c3fc1b9795e0" providerId="AD" clId="Web-{0313E286-CD9E-7B69-EB98-6C1C41F59F19}" dt="2024-01-09T09:43:04.741" v="111" actId="20577"/>
          <ac:spMkLst>
            <pc:docMk/>
            <pc:sldMk cId="3329766237" sldId="531"/>
            <ac:spMk id="33" creationId="{7661C48D-AD0F-DD35-162B-7B00D0D236A1}"/>
          </ac:spMkLst>
        </pc:spChg>
        <pc:spChg chg="mod">
          <ac:chgData name="Paula Whyte ( Momentum Consulting )" userId="S::paula_momentumconsulting.ie#ext#@amksavonia.onmicrosoft.com::765db67a-a27b-46bd-a1ca-c3fc1b9795e0" providerId="AD" clId="Web-{0313E286-CD9E-7B69-EB98-6C1C41F59F19}" dt="2024-01-09T09:43:05.507" v="118" actId="20577"/>
          <ac:spMkLst>
            <pc:docMk/>
            <pc:sldMk cId="3329766237" sldId="531"/>
            <ac:spMk id="36" creationId="{4D9D36DA-5A8F-CDC9-F567-B09B15D47F9D}"/>
          </ac:spMkLst>
        </pc:spChg>
        <pc:spChg chg="mod">
          <ac:chgData name="Paula Whyte ( Momentum Consulting )" userId="S::paula_momentumconsulting.ie#ext#@amksavonia.onmicrosoft.com::765db67a-a27b-46bd-a1ca-c3fc1b9795e0" providerId="AD" clId="Web-{0313E286-CD9E-7B69-EB98-6C1C41F59F19}" dt="2024-01-09T09:43:05.647" v="119" actId="20577"/>
          <ac:spMkLst>
            <pc:docMk/>
            <pc:sldMk cId="3329766237" sldId="531"/>
            <ac:spMk id="37" creationId="{A7D74601-D7A4-B611-ED3B-5160C18E0282}"/>
          </ac:spMkLst>
        </pc:spChg>
        <pc:spChg chg="mod">
          <ac:chgData name="Paula Whyte ( Momentum Consulting )" userId="S::paula_momentumconsulting.ie#ext#@amksavonia.onmicrosoft.com::765db67a-a27b-46bd-a1ca-c3fc1b9795e0" providerId="AD" clId="Web-{0313E286-CD9E-7B69-EB98-6C1C41F59F19}" dt="2024-01-09T09:43:05.803" v="120" actId="20577"/>
          <ac:spMkLst>
            <pc:docMk/>
            <pc:sldMk cId="3329766237" sldId="531"/>
            <ac:spMk id="38" creationId="{44B0D55E-A3C9-EFCB-600C-69DD1339AABD}"/>
          </ac:spMkLst>
        </pc:spChg>
        <pc:spChg chg="mod">
          <ac:chgData name="Paula Whyte ( Momentum Consulting )" userId="S::paula_momentumconsulting.ie#ext#@amksavonia.onmicrosoft.com::765db67a-a27b-46bd-a1ca-c3fc1b9795e0" providerId="AD" clId="Web-{0313E286-CD9E-7B69-EB98-6C1C41F59F19}" dt="2024-01-09T09:43:05.975" v="122" actId="20577"/>
          <ac:spMkLst>
            <pc:docMk/>
            <pc:sldMk cId="3329766237" sldId="531"/>
            <ac:spMk id="39" creationId="{53191671-8518-DF28-C187-87F8BBEB6D84}"/>
          </ac:spMkLst>
        </pc:spChg>
        <pc:spChg chg="mod">
          <ac:chgData name="Paula Whyte ( Momentum Consulting )" userId="S::paula_momentumconsulting.ie#ext#@amksavonia.onmicrosoft.com::765db67a-a27b-46bd-a1ca-c3fc1b9795e0" providerId="AD" clId="Web-{0313E286-CD9E-7B69-EB98-6C1C41F59F19}" dt="2024-01-09T09:43:06.132" v="124" actId="20577"/>
          <ac:spMkLst>
            <pc:docMk/>
            <pc:sldMk cId="3329766237" sldId="531"/>
            <ac:spMk id="40" creationId="{180C66CB-A8F5-5315-F9F1-1970701C5669}"/>
          </ac:spMkLst>
        </pc:spChg>
        <pc:spChg chg="mod">
          <ac:chgData name="Paula Whyte ( Momentum Consulting )" userId="S::paula_momentumconsulting.ie#ext#@amksavonia.onmicrosoft.com::765db67a-a27b-46bd-a1ca-c3fc1b9795e0" providerId="AD" clId="Web-{0313E286-CD9E-7B69-EB98-6C1C41F59F19}" dt="2024-01-09T09:43:06.288" v="125" actId="20577"/>
          <ac:spMkLst>
            <pc:docMk/>
            <pc:sldMk cId="3329766237" sldId="531"/>
            <ac:spMk id="48" creationId="{49BFEB9F-1C1F-DBD9-7DFC-B46BDECCC701}"/>
          </ac:spMkLst>
        </pc:spChg>
        <pc:spChg chg="mod">
          <ac:chgData name="Paula Whyte ( Momentum Consulting )" userId="S::paula_momentumconsulting.ie#ext#@amksavonia.onmicrosoft.com::765db67a-a27b-46bd-a1ca-c3fc1b9795e0" providerId="AD" clId="Web-{0313E286-CD9E-7B69-EB98-6C1C41F59F19}" dt="2024-01-09T09:43:06.444" v="126" actId="20577"/>
          <ac:spMkLst>
            <pc:docMk/>
            <pc:sldMk cId="3329766237" sldId="531"/>
            <ac:spMk id="49" creationId="{A002FE56-558E-D37A-8D40-70710316BBB8}"/>
          </ac:spMkLst>
        </pc:spChg>
        <pc:spChg chg="mod">
          <ac:chgData name="Paula Whyte ( Momentum Consulting )" userId="S::paula_momentumconsulting.ie#ext#@amksavonia.onmicrosoft.com::765db67a-a27b-46bd-a1ca-c3fc1b9795e0" providerId="AD" clId="Web-{0313E286-CD9E-7B69-EB98-6C1C41F59F19}" dt="2024-01-09T09:44:00.024" v="136" actId="20577"/>
          <ac:spMkLst>
            <pc:docMk/>
            <pc:sldMk cId="3329766237" sldId="531"/>
            <ac:spMk id="50" creationId="{0F7357C6-646F-59A5-9917-EB1DA43F708A}"/>
          </ac:spMkLst>
        </pc:spChg>
        <pc:spChg chg="mod">
          <ac:chgData name="Paula Whyte ( Momentum Consulting )" userId="S::paula_momentumconsulting.ie#ext#@amksavonia.onmicrosoft.com::765db67a-a27b-46bd-a1ca-c3fc1b9795e0" providerId="AD" clId="Web-{0313E286-CD9E-7B69-EB98-6C1C41F59F19}" dt="2024-01-09T09:43:04.897" v="112" actId="20577"/>
          <ac:spMkLst>
            <pc:docMk/>
            <pc:sldMk cId="3329766237" sldId="531"/>
            <ac:spMk id="51" creationId="{75206A02-8366-B2AD-10FE-9E876C284904}"/>
          </ac:spMkLst>
        </pc:spChg>
        <pc:spChg chg="mod">
          <ac:chgData name="Paula Whyte ( Momentum Consulting )" userId="S::paula_momentumconsulting.ie#ext#@amksavonia.onmicrosoft.com::765db67a-a27b-46bd-a1ca-c3fc1b9795e0" providerId="AD" clId="Web-{0313E286-CD9E-7B69-EB98-6C1C41F59F19}" dt="2024-01-09T09:43:06.616" v="127" actId="20577"/>
          <ac:spMkLst>
            <pc:docMk/>
            <pc:sldMk cId="3329766237" sldId="531"/>
            <ac:spMk id="53" creationId="{0BEA1C05-9B38-B462-5A18-025F0F65C22B}"/>
          </ac:spMkLst>
        </pc:spChg>
        <pc:spChg chg="mod">
          <ac:chgData name="Paula Whyte ( Momentum Consulting )" userId="S::paula_momentumconsulting.ie#ext#@amksavonia.onmicrosoft.com::765db67a-a27b-46bd-a1ca-c3fc1b9795e0" providerId="AD" clId="Web-{0313E286-CD9E-7B69-EB98-6C1C41F59F19}" dt="2024-01-09T09:43:05.350" v="117" actId="20577"/>
          <ac:spMkLst>
            <pc:docMk/>
            <pc:sldMk cId="3329766237" sldId="531"/>
            <ac:spMk id="54" creationId="{A9E5A8E2-1E24-8768-B9EE-801EE6332BD2}"/>
          </ac:spMkLst>
        </pc:spChg>
        <pc:spChg chg="mod">
          <ac:chgData name="Paula Whyte ( Momentum Consulting )" userId="S::paula_momentumconsulting.ie#ext#@amksavonia.onmicrosoft.com::765db67a-a27b-46bd-a1ca-c3fc1b9795e0" providerId="AD" clId="Web-{0313E286-CD9E-7B69-EB98-6C1C41F59F19}" dt="2024-01-09T09:43:06.803" v="129" actId="20577"/>
          <ac:spMkLst>
            <pc:docMk/>
            <pc:sldMk cId="3329766237" sldId="531"/>
            <ac:spMk id="55" creationId="{91954A7C-8611-D54E-6A19-1F942E8158D2}"/>
          </ac:spMkLst>
        </pc:spChg>
        <pc:spChg chg="mod">
          <ac:chgData name="Paula Whyte ( Momentum Consulting )" userId="S::paula_momentumconsulting.ie#ext#@amksavonia.onmicrosoft.com::765db67a-a27b-46bd-a1ca-c3fc1b9795e0" providerId="AD" clId="Web-{0313E286-CD9E-7B69-EB98-6C1C41F59F19}" dt="2024-01-09T09:43:21.616" v="132" actId="14100"/>
          <ac:spMkLst>
            <pc:docMk/>
            <pc:sldMk cId="3329766237" sldId="531"/>
            <ac:spMk id="56" creationId="{78952533-8E84-3A38-29D7-319B1B768B58}"/>
          </ac:spMkLst>
        </pc:spChg>
        <pc:spChg chg="mod">
          <ac:chgData name="Paula Whyte ( Momentum Consulting )" userId="S::paula_momentumconsulting.ie#ext#@amksavonia.onmicrosoft.com::765db67a-a27b-46bd-a1ca-c3fc1b9795e0" providerId="AD" clId="Web-{0313E286-CD9E-7B69-EB98-6C1C41F59F19}" dt="2024-01-09T09:43:05.038" v="113" actId="20577"/>
          <ac:spMkLst>
            <pc:docMk/>
            <pc:sldMk cId="3329766237" sldId="531"/>
            <ac:spMk id="105" creationId="{26E59AD7-3724-6A9A-929A-24A7E175AB00}"/>
          </ac:spMkLst>
        </pc:spChg>
        <pc:grpChg chg="mod">
          <ac:chgData name="Paula Whyte ( Momentum Consulting )" userId="S::paula_momentumconsulting.ie#ext#@amksavonia.onmicrosoft.com::765db67a-a27b-46bd-a1ca-c3fc1b9795e0" providerId="AD" clId="Web-{0313E286-CD9E-7B69-EB98-6C1C41F59F19}" dt="2024-01-09T09:44:15.274" v="137" actId="1076"/>
          <ac:grpSpMkLst>
            <pc:docMk/>
            <pc:sldMk cId="3329766237" sldId="531"/>
            <ac:grpSpMk id="41" creationId="{78B0F082-0E3F-DCCD-36D7-BDF8FBA989D7}"/>
          </ac:grpSpMkLst>
        </pc:grpChg>
        <pc:grpChg chg="mod">
          <ac:chgData name="Paula Whyte ( Momentum Consulting )" userId="S::paula_momentumconsulting.ie#ext#@amksavonia.onmicrosoft.com::765db67a-a27b-46bd-a1ca-c3fc1b9795e0" providerId="AD" clId="Web-{0313E286-CD9E-7B69-EB98-6C1C41F59F19}" dt="2024-01-09T09:44:23.540" v="138" actId="1076"/>
          <ac:grpSpMkLst>
            <pc:docMk/>
            <pc:sldMk cId="3329766237" sldId="531"/>
            <ac:grpSpMk id="44" creationId="{AAED673A-80E2-CE52-0133-6BD21B83A971}"/>
          </ac:grpSpMkLst>
        </pc:grpChg>
      </pc:sldChg>
      <pc:sldChg chg="modSp">
        <pc:chgData name="Paula Whyte ( Momentum Consulting )" userId="S::paula_momentumconsulting.ie#ext#@amksavonia.onmicrosoft.com::765db67a-a27b-46bd-a1ca-c3fc1b9795e0" providerId="AD" clId="Web-{0313E286-CD9E-7B69-EB98-6C1C41F59F19}" dt="2024-01-09T09:45:47.964" v="162"/>
        <pc:sldMkLst>
          <pc:docMk/>
          <pc:sldMk cId="874323914" sldId="532"/>
        </pc:sldMkLst>
        <pc:spChg chg="mod">
          <ac:chgData name="Paula Whyte ( Momentum Consulting )" userId="S::paula_momentumconsulting.ie#ext#@amksavonia.onmicrosoft.com::765db67a-a27b-46bd-a1ca-c3fc1b9795e0" providerId="AD" clId="Web-{0313E286-CD9E-7B69-EB98-6C1C41F59F19}" dt="2024-01-09T09:45:02.947" v="139" actId="20577"/>
          <ac:spMkLst>
            <pc:docMk/>
            <pc:sldMk cId="874323914" sldId="532"/>
            <ac:spMk id="33" creationId="{7661C48D-AD0F-DD35-162B-7B00D0D236A1}"/>
          </ac:spMkLst>
        </pc:spChg>
        <pc:spChg chg="mod">
          <ac:chgData name="Paula Whyte ( Momentum Consulting )" userId="S::paula_momentumconsulting.ie#ext#@amksavonia.onmicrosoft.com::765db67a-a27b-46bd-a1ca-c3fc1b9795e0" providerId="AD" clId="Web-{0313E286-CD9E-7B69-EB98-6C1C41F59F19}" dt="2024-01-09T09:45:03.431" v="145" actId="20577"/>
          <ac:spMkLst>
            <pc:docMk/>
            <pc:sldMk cId="874323914" sldId="532"/>
            <ac:spMk id="48" creationId="{49BFEB9F-1C1F-DBD9-7DFC-B46BDECCC701}"/>
          </ac:spMkLst>
        </pc:spChg>
        <pc:spChg chg="mod">
          <ac:chgData name="Paula Whyte ( Momentum Consulting )" userId="S::paula_momentumconsulting.ie#ext#@amksavonia.onmicrosoft.com::765db67a-a27b-46bd-a1ca-c3fc1b9795e0" providerId="AD" clId="Web-{0313E286-CD9E-7B69-EB98-6C1C41F59F19}" dt="2024-01-09T09:45:03.525" v="146" actId="20577"/>
          <ac:spMkLst>
            <pc:docMk/>
            <pc:sldMk cId="874323914" sldId="532"/>
            <ac:spMk id="49" creationId="{A002FE56-558E-D37A-8D40-70710316BBB8}"/>
          </ac:spMkLst>
        </pc:spChg>
        <pc:spChg chg="mod">
          <ac:chgData name="Paula Whyte ( Momentum Consulting )" userId="S::paula_momentumconsulting.ie#ext#@amksavonia.onmicrosoft.com::765db67a-a27b-46bd-a1ca-c3fc1b9795e0" providerId="AD" clId="Web-{0313E286-CD9E-7B69-EB98-6C1C41F59F19}" dt="2024-01-09T09:45:03.228" v="142" actId="20577"/>
          <ac:spMkLst>
            <pc:docMk/>
            <pc:sldMk cId="874323914" sldId="532"/>
            <ac:spMk id="50" creationId="{0F7357C6-646F-59A5-9917-EB1DA43F708A}"/>
          </ac:spMkLst>
        </pc:spChg>
        <pc:spChg chg="mod">
          <ac:chgData name="Paula Whyte ( Momentum Consulting )" userId="S::paula_momentumconsulting.ie#ext#@amksavonia.onmicrosoft.com::765db67a-a27b-46bd-a1ca-c3fc1b9795e0" providerId="AD" clId="Web-{0313E286-CD9E-7B69-EB98-6C1C41F59F19}" dt="2024-01-09T09:45:03.041" v="140" actId="20577"/>
          <ac:spMkLst>
            <pc:docMk/>
            <pc:sldMk cId="874323914" sldId="532"/>
            <ac:spMk id="51" creationId="{75206A02-8366-B2AD-10FE-9E876C284904}"/>
          </ac:spMkLst>
        </pc:spChg>
        <pc:spChg chg="mod">
          <ac:chgData name="Paula Whyte ( Momentum Consulting )" userId="S::paula_momentumconsulting.ie#ext#@amksavonia.onmicrosoft.com::765db67a-a27b-46bd-a1ca-c3fc1b9795e0" providerId="AD" clId="Web-{0313E286-CD9E-7B69-EB98-6C1C41F59F19}" dt="2024-01-09T09:45:47.964" v="162"/>
          <ac:spMkLst>
            <pc:docMk/>
            <pc:sldMk cId="874323914" sldId="532"/>
            <ac:spMk id="53" creationId="{0BEA1C05-9B38-B462-5A18-025F0F65C22B}"/>
          </ac:spMkLst>
        </pc:spChg>
        <pc:spChg chg="mod">
          <ac:chgData name="Paula Whyte ( Momentum Consulting )" userId="S::paula_momentumconsulting.ie#ext#@amksavonia.onmicrosoft.com::765db67a-a27b-46bd-a1ca-c3fc1b9795e0" providerId="AD" clId="Web-{0313E286-CD9E-7B69-EB98-6C1C41F59F19}" dt="2024-01-09T09:45:03.322" v="144" actId="20577"/>
          <ac:spMkLst>
            <pc:docMk/>
            <pc:sldMk cId="874323914" sldId="532"/>
            <ac:spMk id="54" creationId="{A9E5A8E2-1E24-8768-B9EE-801EE6332BD2}"/>
          </ac:spMkLst>
        </pc:spChg>
        <pc:spChg chg="mod">
          <ac:chgData name="Paula Whyte ( Momentum Consulting )" userId="S::paula_momentumconsulting.ie#ext#@amksavonia.onmicrosoft.com::765db67a-a27b-46bd-a1ca-c3fc1b9795e0" providerId="AD" clId="Web-{0313E286-CD9E-7B69-EB98-6C1C41F59F19}" dt="2024-01-09T09:45:03.713" v="148" actId="20577"/>
          <ac:spMkLst>
            <pc:docMk/>
            <pc:sldMk cId="874323914" sldId="532"/>
            <ac:spMk id="55" creationId="{91954A7C-8611-D54E-6A19-1F942E8158D2}"/>
          </ac:spMkLst>
        </pc:spChg>
        <pc:spChg chg="mod">
          <ac:chgData name="Paula Whyte ( Momentum Consulting )" userId="S::paula_momentumconsulting.ie#ext#@amksavonia.onmicrosoft.com::765db67a-a27b-46bd-a1ca-c3fc1b9795e0" providerId="AD" clId="Web-{0313E286-CD9E-7B69-EB98-6C1C41F59F19}" dt="2024-01-09T09:45:03.806" v="150" actId="20577"/>
          <ac:spMkLst>
            <pc:docMk/>
            <pc:sldMk cId="874323914" sldId="532"/>
            <ac:spMk id="56" creationId="{78952533-8E84-3A38-29D7-319B1B768B58}"/>
          </ac:spMkLst>
        </pc:spChg>
        <pc:spChg chg="mod">
          <ac:chgData name="Paula Whyte ( Momentum Consulting )" userId="S::paula_momentumconsulting.ie#ext#@amksavonia.onmicrosoft.com::765db67a-a27b-46bd-a1ca-c3fc1b9795e0" providerId="AD" clId="Web-{0313E286-CD9E-7B69-EB98-6C1C41F59F19}" dt="2024-01-09T09:45:03.884" v="151" actId="20577"/>
          <ac:spMkLst>
            <pc:docMk/>
            <pc:sldMk cId="874323914" sldId="532"/>
            <ac:spMk id="59" creationId="{0DEB8AB3-C03E-AE4A-BD83-401B72E3D4DE}"/>
          </ac:spMkLst>
        </pc:spChg>
        <pc:spChg chg="mod">
          <ac:chgData name="Paula Whyte ( Momentum Consulting )" userId="S::paula_momentumconsulting.ie#ext#@amksavonia.onmicrosoft.com::765db67a-a27b-46bd-a1ca-c3fc1b9795e0" providerId="AD" clId="Web-{0313E286-CD9E-7B69-EB98-6C1C41F59F19}" dt="2024-01-09T09:45:03.963" v="152" actId="20577"/>
          <ac:spMkLst>
            <pc:docMk/>
            <pc:sldMk cId="874323914" sldId="532"/>
            <ac:spMk id="61" creationId="{53DBBCEA-3505-2CA7-3B69-361BFE0CFD23}"/>
          </ac:spMkLst>
        </pc:spChg>
        <pc:spChg chg="mod">
          <ac:chgData name="Paula Whyte ( Momentum Consulting )" userId="S::paula_momentumconsulting.ie#ext#@amksavonia.onmicrosoft.com::765db67a-a27b-46bd-a1ca-c3fc1b9795e0" providerId="AD" clId="Web-{0313E286-CD9E-7B69-EB98-6C1C41F59F19}" dt="2024-01-09T09:45:04.025" v="153" actId="20577"/>
          <ac:spMkLst>
            <pc:docMk/>
            <pc:sldMk cId="874323914" sldId="532"/>
            <ac:spMk id="85" creationId="{407E6F0C-9B0A-A014-F893-07F5C550A6C4}"/>
          </ac:spMkLst>
        </pc:spChg>
        <pc:spChg chg="mod">
          <ac:chgData name="Paula Whyte ( Momentum Consulting )" userId="S::paula_momentumconsulting.ie#ext#@amksavonia.onmicrosoft.com::765db67a-a27b-46bd-a1ca-c3fc1b9795e0" providerId="AD" clId="Web-{0313E286-CD9E-7B69-EB98-6C1C41F59F19}" dt="2024-01-09T09:45:44.057" v="161"/>
          <ac:spMkLst>
            <pc:docMk/>
            <pc:sldMk cId="874323914" sldId="532"/>
            <ac:spMk id="86" creationId="{A8E20588-F87A-4153-7481-207CD382D41F}"/>
          </ac:spMkLst>
        </pc:spChg>
        <pc:spChg chg="mod">
          <ac:chgData name="Paula Whyte ( Momentum Consulting )" userId="S::paula_momentumconsulting.ie#ext#@amksavonia.onmicrosoft.com::765db67a-a27b-46bd-a1ca-c3fc1b9795e0" providerId="AD" clId="Web-{0313E286-CD9E-7B69-EB98-6C1C41F59F19}" dt="2024-01-09T09:45:04.213" v="155" actId="20577"/>
          <ac:spMkLst>
            <pc:docMk/>
            <pc:sldMk cId="874323914" sldId="532"/>
            <ac:spMk id="87" creationId="{048539B4-F731-790A-1ADF-49C8F73BCB40}"/>
          </ac:spMkLst>
        </pc:spChg>
        <pc:spChg chg="mod">
          <ac:chgData name="Paula Whyte ( Momentum Consulting )" userId="S::paula_momentumconsulting.ie#ext#@amksavonia.onmicrosoft.com::765db67a-a27b-46bd-a1ca-c3fc1b9795e0" providerId="AD" clId="Web-{0313E286-CD9E-7B69-EB98-6C1C41F59F19}" dt="2024-01-09T09:45:04.322" v="157" actId="20577"/>
          <ac:spMkLst>
            <pc:docMk/>
            <pc:sldMk cId="874323914" sldId="532"/>
            <ac:spMk id="88" creationId="{F51607D0-9620-BAF5-F0C6-4F0D3A99C938}"/>
          </ac:spMkLst>
        </pc:spChg>
        <pc:spChg chg="mod">
          <ac:chgData name="Paula Whyte ( Momentum Consulting )" userId="S::paula_momentumconsulting.ie#ext#@amksavonia.onmicrosoft.com::765db67a-a27b-46bd-a1ca-c3fc1b9795e0" providerId="AD" clId="Web-{0313E286-CD9E-7B69-EB98-6C1C41F59F19}" dt="2024-01-09T09:45:38.245" v="160"/>
          <ac:spMkLst>
            <pc:docMk/>
            <pc:sldMk cId="874323914" sldId="532"/>
            <ac:spMk id="105" creationId="{26E59AD7-3724-6A9A-929A-24A7E175AB00}"/>
          </ac:spMkLst>
        </pc:spChg>
      </pc:sldChg>
      <pc:sldChg chg="modSp">
        <pc:chgData name="Paula Whyte ( Momentum Consulting )" userId="S::paula_momentumconsulting.ie#ext#@amksavonia.onmicrosoft.com::765db67a-a27b-46bd-a1ca-c3fc1b9795e0" providerId="AD" clId="Web-{0313E286-CD9E-7B69-EB98-6C1C41F59F19}" dt="2024-01-09T09:48:41.874" v="186" actId="20577"/>
        <pc:sldMkLst>
          <pc:docMk/>
          <pc:sldMk cId="3757124562" sldId="537"/>
        </pc:sldMkLst>
        <pc:spChg chg="mod">
          <ac:chgData name="Paula Whyte ( Momentum Consulting )" userId="S::paula_momentumconsulting.ie#ext#@amksavonia.onmicrosoft.com::765db67a-a27b-46bd-a1ca-c3fc1b9795e0" providerId="AD" clId="Web-{0313E286-CD9E-7B69-EB98-6C1C41F59F19}" dt="2024-01-09T09:47:02.216" v="168" actId="20577"/>
          <ac:spMkLst>
            <pc:docMk/>
            <pc:sldMk cId="3757124562" sldId="537"/>
            <ac:spMk id="30" creationId="{D844FB2F-0848-99B8-C1EC-796FD1D5972F}"/>
          </ac:spMkLst>
        </pc:spChg>
        <pc:spChg chg="mod">
          <ac:chgData name="Paula Whyte ( Momentum Consulting )" userId="S::paula_momentumconsulting.ie#ext#@amksavonia.onmicrosoft.com::765db67a-a27b-46bd-a1ca-c3fc1b9795e0" providerId="AD" clId="Web-{0313E286-CD9E-7B69-EB98-6C1C41F59F19}" dt="2024-01-09T09:47:01.934" v="166" actId="20577"/>
          <ac:spMkLst>
            <pc:docMk/>
            <pc:sldMk cId="3757124562" sldId="537"/>
            <ac:spMk id="32" creationId="{B133956C-7666-037A-7F01-438506667A22}"/>
          </ac:spMkLst>
        </pc:spChg>
        <pc:spChg chg="mod">
          <ac:chgData name="Paula Whyte ( Momentum Consulting )" userId="S::paula_momentumconsulting.ie#ext#@amksavonia.onmicrosoft.com::765db67a-a27b-46bd-a1ca-c3fc1b9795e0" providerId="AD" clId="Web-{0313E286-CD9E-7B69-EB98-6C1C41F59F19}" dt="2024-01-09T09:48:09.405" v="184"/>
          <ac:spMkLst>
            <pc:docMk/>
            <pc:sldMk cId="3757124562" sldId="537"/>
            <ac:spMk id="33" creationId="{EBF7A1CA-6EAD-3B28-A290-818B6762A11F}"/>
          </ac:spMkLst>
        </pc:spChg>
        <pc:spChg chg="mod">
          <ac:chgData name="Paula Whyte ( Momentum Consulting )" userId="S::paula_momentumconsulting.ie#ext#@amksavonia.onmicrosoft.com::765db67a-a27b-46bd-a1ca-c3fc1b9795e0" providerId="AD" clId="Web-{0313E286-CD9E-7B69-EB98-6C1C41F59F19}" dt="2024-01-09T09:47:02.356" v="169" actId="20577"/>
          <ac:spMkLst>
            <pc:docMk/>
            <pc:sldMk cId="3757124562" sldId="537"/>
            <ac:spMk id="34" creationId="{E5ECD03D-417B-1377-0C01-C3DF6532E351}"/>
          </ac:spMkLst>
        </pc:spChg>
        <pc:spChg chg="mod">
          <ac:chgData name="Paula Whyte ( Momentum Consulting )" userId="S::paula_momentumconsulting.ie#ext#@amksavonia.onmicrosoft.com::765db67a-a27b-46bd-a1ca-c3fc1b9795e0" providerId="AD" clId="Web-{0313E286-CD9E-7B69-EB98-6C1C41F59F19}" dt="2024-01-09T09:48:41.874" v="186" actId="20577"/>
          <ac:spMkLst>
            <pc:docMk/>
            <pc:sldMk cId="3757124562" sldId="537"/>
            <ac:spMk id="86" creationId="{5A887EC8-0E2C-0F66-5E27-8C84C66E08E8}"/>
          </ac:spMkLst>
        </pc:spChg>
        <pc:spChg chg="mod">
          <ac:chgData name="Paula Whyte ( Momentum Consulting )" userId="S::paula_momentumconsulting.ie#ext#@amksavonia.onmicrosoft.com::765db67a-a27b-46bd-a1ca-c3fc1b9795e0" providerId="AD" clId="Web-{0313E286-CD9E-7B69-EB98-6C1C41F59F19}" dt="2024-01-09T09:46:40.215" v="165" actId="1076"/>
          <ac:spMkLst>
            <pc:docMk/>
            <pc:sldMk cId="3757124562" sldId="537"/>
            <ac:spMk id="88" creationId="{7BF6B62A-9682-549C-9A34-04541DBF5BA8}"/>
          </ac:spMkLst>
        </pc:spChg>
        <pc:spChg chg="mod">
          <ac:chgData name="Paula Whyte ( Momentum Consulting )" userId="S::paula_momentumconsulting.ie#ext#@amksavonia.onmicrosoft.com::765db67a-a27b-46bd-a1ca-c3fc1b9795e0" providerId="AD" clId="Web-{0313E286-CD9E-7B69-EB98-6C1C41F59F19}" dt="2024-01-09T09:46:27.152" v="164"/>
          <ac:spMkLst>
            <pc:docMk/>
            <pc:sldMk cId="3757124562" sldId="537"/>
            <ac:spMk id="105" creationId="{26E59AD7-3724-6A9A-929A-24A7E175AB00}"/>
          </ac:spMkLst>
        </pc:spChg>
      </pc:sldChg>
      <pc:sldChg chg="modSp">
        <pc:chgData name="Paula Whyte ( Momentum Consulting )" userId="S::paula_momentumconsulting.ie#ext#@amksavonia.onmicrosoft.com::765db67a-a27b-46bd-a1ca-c3fc1b9795e0" providerId="AD" clId="Web-{0313E286-CD9E-7B69-EB98-6C1C41F59F19}" dt="2024-01-09T09:49:08.562" v="191"/>
        <pc:sldMkLst>
          <pc:docMk/>
          <pc:sldMk cId="617605751" sldId="538"/>
        </pc:sldMkLst>
        <pc:spChg chg="mod">
          <ac:chgData name="Paula Whyte ( Momentum Consulting )" userId="S::paula_momentumconsulting.ie#ext#@amksavonia.onmicrosoft.com::765db67a-a27b-46bd-a1ca-c3fc1b9795e0" providerId="AD" clId="Web-{0313E286-CD9E-7B69-EB98-6C1C41F59F19}" dt="2024-01-09T09:49:04.047" v="190"/>
          <ac:spMkLst>
            <pc:docMk/>
            <pc:sldMk cId="617605751" sldId="538"/>
            <ac:spMk id="24" creationId="{33D3CA69-BCB9-B580-608D-7802956065F8}"/>
          </ac:spMkLst>
        </pc:spChg>
        <pc:spChg chg="mod">
          <ac:chgData name="Paula Whyte ( Momentum Consulting )" userId="S::paula_momentumconsulting.ie#ext#@amksavonia.onmicrosoft.com::765db67a-a27b-46bd-a1ca-c3fc1b9795e0" providerId="AD" clId="Web-{0313E286-CD9E-7B69-EB98-6C1C41F59F19}" dt="2024-01-09T09:48:59.906" v="189"/>
          <ac:spMkLst>
            <pc:docMk/>
            <pc:sldMk cId="617605751" sldId="538"/>
            <ac:spMk id="33" creationId="{EBF7A1CA-6EAD-3B28-A290-818B6762A11F}"/>
          </ac:spMkLst>
        </pc:spChg>
        <pc:spChg chg="mod">
          <ac:chgData name="Paula Whyte ( Momentum Consulting )" userId="S::paula_momentumconsulting.ie#ext#@amksavonia.onmicrosoft.com::765db67a-a27b-46bd-a1ca-c3fc1b9795e0" providerId="AD" clId="Web-{0313E286-CD9E-7B69-EB98-6C1C41F59F19}" dt="2024-01-09T09:49:08.562" v="191"/>
          <ac:spMkLst>
            <pc:docMk/>
            <pc:sldMk cId="617605751" sldId="538"/>
            <ac:spMk id="86" creationId="{5A887EC8-0E2C-0F66-5E27-8C84C66E08E8}"/>
          </ac:spMkLst>
        </pc:spChg>
      </pc:sldChg>
      <pc:sldChg chg="modSp">
        <pc:chgData name="Paula Whyte ( Momentum Consulting )" userId="S::paula_momentumconsulting.ie#ext#@amksavonia.onmicrosoft.com::765db67a-a27b-46bd-a1ca-c3fc1b9795e0" providerId="AD" clId="Web-{0313E286-CD9E-7B69-EB98-6C1C41F59F19}" dt="2024-01-09T09:49:57.111" v="199" actId="1076"/>
        <pc:sldMkLst>
          <pc:docMk/>
          <pc:sldMk cId="4262310502" sldId="539"/>
        </pc:sldMkLst>
        <pc:spChg chg="mod">
          <ac:chgData name="Paula Whyte ( Momentum Consulting )" userId="S::paula_momentumconsulting.ie#ext#@amksavonia.onmicrosoft.com::765db67a-a27b-46bd-a1ca-c3fc1b9795e0" providerId="AD" clId="Web-{0313E286-CD9E-7B69-EB98-6C1C41F59F19}" dt="2024-01-09T09:49:23.125" v="193" actId="20577"/>
          <ac:spMkLst>
            <pc:docMk/>
            <pc:sldMk cId="4262310502" sldId="539"/>
            <ac:spMk id="33" creationId="{EBF7A1CA-6EAD-3B28-A290-818B6762A11F}"/>
          </ac:spMkLst>
        </pc:spChg>
        <pc:spChg chg="mod">
          <ac:chgData name="Paula Whyte ( Momentum Consulting )" userId="S::paula_momentumconsulting.ie#ext#@amksavonia.onmicrosoft.com::765db67a-a27b-46bd-a1ca-c3fc1b9795e0" providerId="AD" clId="Web-{0313E286-CD9E-7B69-EB98-6C1C41F59F19}" dt="2024-01-09T09:49:29.344" v="196"/>
          <ac:spMkLst>
            <pc:docMk/>
            <pc:sldMk cId="4262310502" sldId="539"/>
            <ac:spMk id="62" creationId="{0E0B5A97-54F2-822F-3ADC-8A02EDA54004}"/>
          </ac:spMkLst>
        </pc:spChg>
        <pc:spChg chg="mod">
          <ac:chgData name="Paula Whyte ( Momentum Consulting )" userId="S::paula_momentumconsulting.ie#ext#@amksavonia.onmicrosoft.com::765db67a-a27b-46bd-a1ca-c3fc1b9795e0" providerId="AD" clId="Web-{0313E286-CD9E-7B69-EB98-6C1C41F59F19}" dt="2024-01-09T09:49:54.032" v="198" actId="1076"/>
          <ac:spMkLst>
            <pc:docMk/>
            <pc:sldMk cId="4262310502" sldId="539"/>
            <ac:spMk id="72" creationId="{53185B02-1D27-4DBF-3DC4-74013501E9AF}"/>
          </ac:spMkLst>
        </pc:spChg>
        <pc:spChg chg="mod">
          <ac:chgData name="Paula Whyte ( Momentum Consulting )" userId="S::paula_momentumconsulting.ie#ext#@amksavonia.onmicrosoft.com::765db67a-a27b-46bd-a1ca-c3fc1b9795e0" providerId="AD" clId="Web-{0313E286-CD9E-7B69-EB98-6C1C41F59F19}" dt="2024-01-09T09:49:57.111" v="199" actId="1076"/>
          <ac:spMkLst>
            <pc:docMk/>
            <pc:sldMk cId="4262310502" sldId="539"/>
            <ac:spMk id="73" creationId="{A02D0389-3049-A869-956E-B4F5B8622D91}"/>
          </ac:spMkLst>
        </pc:spChg>
        <pc:spChg chg="mod">
          <ac:chgData name="Paula Whyte ( Momentum Consulting )" userId="S::paula_momentumconsulting.ie#ext#@amksavonia.onmicrosoft.com::765db67a-a27b-46bd-a1ca-c3fc1b9795e0" providerId="AD" clId="Web-{0313E286-CD9E-7B69-EB98-6C1C41F59F19}" dt="2024-01-09T09:49:40.954" v="197" actId="1076"/>
          <ac:spMkLst>
            <pc:docMk/>
            <pc:sldMk cId="4262310502" sldId="539"/>
            <ac:spMk id="88" creationId="{7BF6B62A-9682-549C-9A34-04541DBF5BA8}"/>
          </ac:spMkLst>
        </pc:spChg>
      </pc:sldChg>
      <pc:sldChg chg="modSp">
        <pc:chgData name="Paula Whyte ( Momentum Consulting )" userId="S::paula_momentumconsulting.ie#ext#@amksavonia.onmicrosoft.com::765db67a-a27b-46bd-a1ca-c3fc1b9795e0" providerId="AD" clId="Web-{0313E286-CD9E-7B69-EB98-6C1C41F59F19}" dt="2024-01-09T09:50:37.205" v="201" actId="1076"/>
        <pc:sldMkLst>
          <pc:docMk/>
          <pc:sldMk cId="118177896" sldId="562"/>
        </pc:sldMkLst>
        <pc:spChg chg="mod">
          <ac:chgData name="Paula Whyte ( Momentum Consulting )" userId="S::paula_momentumconsulting.ie#ext#@amksavonia.onmicrosoft.com::765db67a-a27b-46bd-a1ca-c3fc1b9795e0" providerId="AD" clId="Web-{0313E286-CD9E-7B69-EB98-6C1C41F59F19}" dt="2024-01-09T09:50:34.174" v="200" actId="14100"/>
          <ac:spMkLst>
            <pc:docMk/>
            <pc:sldMk cId="118177896" sldId="562"/>
            <ac:spMk id="159" creationId="{EA5D1CFA-2A97-7689-5102-4AC689EFEA78}"/>
          </ac:spMkLst>
        </pc:spChg>
        <pc:spChg chg="mod">
          <ac:chgData name="Paula Whyte ( Momentum Consulting )" userId="S::paula_momentumconsulting.ie#ext#@amksavonia.onmicrosoft.com::765db67a-a27b-46bd-a1ca-c3fc1b9795e0" providerId="AD" clId="Web-{0313E286-CD9E-7B69-EB98-6C1C41F59F19}" dt="2024-01-09T09:50:37.205" v="201" actId="1076"/>
          <ac:spMkLst>
            <pc:docMk/>
            <pc:sldMk cId="118177896" sldId="562"/>
            <ac:spMk id="162" creationId="{6F4FD515-0ECE-F321-1C00-03228005A17C}"/>
          </ac:spMkLst>
        </pc:spChg>
      </pc:sldChg>
      <pc:sldChg chg="modSp">
        <pc:chgData name="Paula Whyte ( Momentum Consulting )" userId="S::paula_momentumconsulting.ie#ext#@amksavonia.onmicrosoft.com::765db67a-a27b-46bd-a1ca-c3fc1b9795e0" providerId="AD" clId="Web-{0313E286-CD9E-7B69-EB98-6C1C41F59F19}" dt="2024-01-09T09:51:58.614" v="219" actId="20577"/>
        <pc:sldMkLst>
          <pc:docMk/>
          <pc:sldMk cId="3533504803" sldId="563"/>
        </pc:sldMkLst>
        <pc:spChg chg="mod">
          <ac:chgData name="Paula Whyte ( Momentum Consulting )" userId="S::paula_momentumconsulting.ie#ext#@amksavonia.onmicrosoft.com::765db67a-a27b-46bd-a1ca-c3fc1b9795e0" providerId="AD" clId="Web-{0313E286-CD9E-7B69-EB98-6C1C41F59F19}" dt="2024-01-09T09:51:18.128" v="208" actId="20577"/>
          <ac:spMkLst>
            <pc:docMk/>
            <pc:sldMk cId="3533504803" sldId="563"/>
            <ac:spMk id="37" creationId="{6CF27295-7373-2993-F7E9-9FCFE6A17079}"/>
          </ac:spMkLst>
        </pc:spChg>
        <pc:spChg chg="mod">
          <ac:chgData name="Paula Whyte ( Momentum Consulting )" userId="S::paula_momentumconsulting.ie#ext#@amksavonia.onmicrosoft.com::765db67a-a27b-46bd-a1ca-c3fc1b9795e0" providerId="AD" clId="Web-{0313E286-CD9E-7B69-EB98-6C1C41F59F19}" dt="2024-01-09T09:51:17.816" v="205" actId="20577"/>
          <ac:spMkLst>
            <pc:docMk/>
            <pc:sldMk cId="3533504803" sldId="563"/>
            <ac:spMk id="39" creationId="{B2CDD82F-9A5B-E0A8-65BF-1B88AB764797}"/>
          </ac:spMkLst>
        </pc:spChg>
        <pc:spChg chg="mod">
          <ac:chgData name="Paula Whyte ( Momentum Consulting )" userId="S::paula_momentumconsulting.ie#ext#@amksavonia.onmicrosoft.com::765db67a-a27b-46bd-a1ca-c3fc1b9795e0" providerId="AD" clId="Web-{0313E286-CD9E-7B69-EB98-6C1C41F59F19}" dt="2024-01-09T09:51:17.972" v="206" actId="20577"/>
          <ac:spMkLst>
            <pc:docMk/>
            <pc:sldMk cId="3533504803" sldId="563"/>
            <ac:spMk id="40" creationId="{5DDA91FE-18A1-33D0-3596-682C05AD4DCF}"/>
          </ac:spMkLst>
        </pc:spChg>
        <pc:spChg chg="mod">
          <ac:chgData name="Paula Whyte ( Momentum Consulting )" userId="S::paula_momentumconsulting.ie#ext#@amksavonia.onmicrosoft.com::765db67a-a27b-46bd-a1ca-c3fc1b9795e0" providerId="AD" clId="Web-{0313E286-CD9E-7B69-EB98-6C1C41F59F19}" dt="2024-01-09T09:51:30.769" v="211"/>
          <ac:spMkLst>
            <pc:docMk/>
            <pc:sldMk cId="3533504803" sldId="563"/>
            <ac:spMk id="95" creationId="{5A7F41DF-5611-A5CB-45E7-DDFF0E9DD58A}"/>
          </ac:spMkLst>
        </pc:spChg>
        <pc:spChg chg="mod">
          <ac:chgData name="Paula Whyte ( Momentum Consulting )" userId="S::paula_momentumconsulting.ie#ext#@amksavonia.onmicrosoft.com::765db67a-a27b-46bd-a1ca-c3fc1b9795e0" providerId="AD" clId="Web-{0313E286-CD9E-7B69-EB98-6C1C41F59F19}" dt="2024-01-09T09:51:58.426" v="217" actId="20577"/>
          <ac:spMkLst>
            <pc:docMk/>
            <pc:sldMk cId="3533504803" sldId="563"/>
            <ac:spMk id="100" creationId="{D3EE9A2B-3612-8B73-45F9-085E09CE2083}"/>
          </ac:spMkLst>
        </pc:spChg>
        <pc:spChg chg="mod">
          <ac:chgData name="Paula Whyte ( Momentum Consulting )" userId="S::paula_momentumconsulting.ie#ext#@amksavonia.onmicrosoft.com::765db67a-a27b-46bd-a1ca-c3fc1b9795e0" providerId="AD" clId="Web-{0313E286-CD9E-7B69-EB98-6C1C41F59F19}" dt="2024-01-09T09:51:58.614" v="219" actId="20577"/>
          <ac:spMkLst>
            <pc:docMk/>
            <pc:sldMk cId="3533504803" sldId="563"/>
            <ac:spMk id="110" creationId="{1E6C3EBF-E002-D468-C4CF-6FC623B553BB}"/>
          </ac:spMkLst>
        </pc:spChg>
        <pc:spChg chg="mod">
          <ac:chgData name="Paula Whyte ( Momentum Consulting )" userId="S::paula_momentumconsulting.ie#ext#@amksavonia.onmicrosoft.com::765db67a-a27b-46bd-a1ca-c3fc1b9795e0" providerId="AD" clId="Web-{0313E286-CD9E-7B69-EB98-6C1C41F59F19}" dt="2024-01-09T09:51:58.020" v="215" actId="20577"/>
          <ac:spMkLst>
            <pc:docMk/>
            <pc:sldMk cId="3533504803" sldId="563"/>
            <ac:spMk id="112" creationId="{E7A590C1-D68E-71DA-061A-123883B2D720}"/>
          </ac:spMkLst>
        </pc:spChg>
        <pc:spChg chg="mod">
          <ac:chgData name="Paula Whyte ( Momentum Consulting )" userId="S::paula_momentumconsulting.ie#ext#@amksavonia.onmicrosoft.com::765db67a-a27b-46bd-a1ca-c3fc1b9795e0" providerId="AD" clId="Web-{0313E286-CD9E-7B69-EB98-6C1C41F59F19}" dt="2024-01-09T09:51:58.239" v="216" actId="20577"/>
          <ac:spMkLst>
            <pc:docMk/>
            <pc:sldMk cId="3533504803" sldId="563"/>
            <ac:spMk id="113" creationId="{31A2C7E7-C65C-F77D-3FD9-F8F196E2BC3A}"/>
          </ac:spMkLst>
        </pc:spChg>
      </pc:sldChg>
      <pc:sldChg chg="modSp">
        <pc:chgData name="Paula Whyte ( Momentum Consulting )" userId="S::paula_momentumconsulting.ie#ext#@amksavonia.onmicrosoft.com::765db67a-a27b-46bd-a1ca-c3fc1b9795e0" providerId="AD" clId="Web-{0313E286-CD9E-7B69-EB98-6C1C41F59F19}" dt="2024-01-09T09:52:45.224" v="234"/>
        <pc:sldMkLst>
          <pc:docMk/>
          <pc:sldMk cId="2752148992" sldId="564"/>
        </pc:sldMkLst>
        <pc:spChg chg="mod">
          <ac:chgData name="Paula Whyte ( Momentum Consulting )" userId="S::paula_momentumconsulting.ie#ext#@amksavonia.onmicrosoft.com::765db67a-a27b-46bd-a1ca-c3fc1b9795e0" providerId="AD" clId="Web-{0313E286-CD9E-7B69-EB98-6C1C41F59F19}" dt="2024-01-09T09:52:40.521" v="223"/>
          <ac:spMkLst>
            <pc:docMk/>
            <pc:sldMk cId="2752148992" sldId="564"/>
            <ac:spMk id="37" creationId="{6CF27295-7373-2993-F7E9-9FCFE6A17079}"/>
          </ac:spMkLst>
        </pc:spChg>
        <pc:spChg chg="mod">
          <ac:chgData name="Paula Whyte ( Momentum Consulting )" userId="S::paula_momentumconsulting.ie#ext#@amksavonia.onmicrosoft.com::765db67a-a27b-46bd-a1ca-c3fc1b9795e0" providerId="AD" clId="Web-{0313E286-CD9E-7B69-EB98-6C1C41F59F19}" dt="2024-01-09T09:52:39.677" v="221"/>
          <ac:spMkLst>
            <pc:docMk/>
            <pc:sldMk cId="2752148992" sldId="564"/>
            <ac:spMk id="39" creationId="{B2CDD82F-9A5B-E0A8-65BF-1B88AB764797}"/>
          </ac:spMkLst>
        </pc:spChg>
        <pc:spChg chg="mod">
          <ac:chgData name="Paula Whyte ( Momentum Consulting )" userId="S::paula_momentumconsulting.ie#ext#@amksavonia.onmicrosoft.com::765db67a-a27b-46bd-a1ca-c3fc1b9795e0" providerId="AD" clId="Web-{0313E286-CD9E-7B69-EB98-6C1C41F59F19}" dt="2024-01-09T09:52:40.068" v="222"/>
          <ac:spMkLst>
            <pc:docMk/>
            <pc:sldMk cId="2752148992" sldId="564"/>
            <ac:spMk id="40" creationId="{5DDA91FE-18A1-33D0-3596-682C05AD4DCF}"/>
          </ac:spMkLst>
        </pc:spChg>
        <pc:spChg chg="mod">
          <ac:chgData name="Paula Whyte ( Momentum Consulting )" userId="S::paula_momentumconsulting.ie#ext#@amksavonia.onmicrosoft.com::765db67a-a27b-46bd-a1ca-c3fc1b9795e0" providerId="AD" clId="Web-{0313E286-CD9E-7B69-EB98-6C1C41F59F19}" dt="2024-01-09T09:52:39.443" v="220"/>
          <ac:spMkLst>
            <pc:docMk/>
            <pc:sldMk cId="2752148992" sldId="564"/>
            <ac:spMk id="42" creationId="{540C23A7-5F8E-C6E3-A654-64DE04649EC0}"/>
          </ac:spMkLst>
        </pc:spChg>
        <pc:spChg chg="mod">
          <ac:chgData name="Paula Whyte ( Momentum Consulting )" userId="S::paula_momentumconsulting.ie#ext#@amksavonia.onmicrosoft.com::765db67a-a27b-46bd-a1ca-c3fc1b9795e0" providerId="AD" clId="Web-{0313E286-CD9E-7B69-EB98-6C1C41F59F19}" dt="2024-01-09T09:52:41.677" v="226"/>
          <ac:spMkLst>
            <pc:docMk/>
            <pc:sldMk cId="2752148992" sldId="564"/>
            <ac:spMk id="57" creationId="{C540FC34-3013-ADF7-F781-38952C1A0862}"/>
          </ac:spMkLst>
        </pc:spChg>
        <pc:spChg chg="mod">
          <ac:chgData name="Paula Whyte ( Momentum Consulting )" userId="S::paula_momentumconsulting.ie#ext#@amksavonia.onmicrosoft.com::765db67a-a27b-46bd-a1ca-c3fc1b9795e0" providerId="AD" clId="Web-{0313E286-CD9E-7B69-EB98-6C1C41F59F19}" dt="2024-01-09T09:52:42.083" v="227"/>
          <ac:spMkLst>
            <pc:docMk/>
            <pc:sldMk cId="2752148992" sldId="564"/>
            <ac:spMk id="58" creationId="{BB65CF50-3769-F411-C80E-7CD46A87D989}"/>
          </ac:spMkLst>
        </pc:spChg>
        <pc:spChg chg="mod">
          <ac:chgData name="Paula Whyte ( Momentum Consulting )" userId="S::paula_momentumconsulting.ie#ext#@amksavonia.onmicrosoft.com::765db67a-a27b-46bd-a1ca-c3fc1b9795e0" providerId="AD" clId="Web-{0313E286-CD9E-7B69-EB98-6C1C41F59F19}" dt="2024-01-09T09:52:44.724" v="233"/>
          <ac:spMkLst>
            <pc:docMk/>
            <pc:sldMk cId="2752148992" sldId="564"/>
            <ac:spMk id="61" creationId="{8AC2EB09-33AC-5160-1835-8CB0C2956D01}"/>
          </ac:spMkLst>
        </pc:spChg>
        <pc:spChg chg="mod">
          <ac:chgData name="Paula Whyte ( Momentum Consulting )" userId="S::paula_momentumconsulting.ie#ext#@amksavonia.onmicrosoft.com::765db67a-a27b-46bd-a1ca-c3fc1b9795e0" providerId="AD" clId="Web-{0313E286-CD9E-7B69-EB98-6C1C41F59F19}" dt="2024-01-09T09:52:45.224" v="234"/>
          <ac:spMkLst>
            <pc:docMk/>
            <pc:sldMk cId="2752148992" sldId="564"/>
            <ac:spMk id="62" creationId="{5C95EA24-EE21-76B4-8BAD-8750494EC98B}"/>
          </ac:spMkLst>
        </pc:spChg>
        <pc:spChg chg="mod">
          <ac:chgData name="Paula Whyte ( Momentum Consulting )" userId="S::paula_momentumconsulting.ie#ext#@amksavonia.onmicrosoft.com::765db67a-a27b-46bd-a1ca-c3fc1b9795e0" providerId="AD" clId="Web-{0313E286-CD9E-7B69-EB98-6C1C41F59F19}" dt="2024-01-09T09:52:43.771" v="231"/>
          <ac:spMkLst>
            <pc:docMk/>
            <pc:sldMk cId="2752148992" sldId="564"/>
            <ac:spMk id="64" creationId="{EB09F94A-4D80-3B2D-0445-A92A6B1FE0DF}"/>
          </ac:spMkLst>
        </pc:spChg>
        <pc:spChg chg="mod">
          <ac:chgData name="Paula Whyte ( Momentum Consulting )" userId="S::paula_momentumconsulting.ie#ext#@amksavonia.onmicrosoft.com::765db67a-a27b-46bd-a1ca-c3fc1b9795e0" providerId="AD" clId="Web-{0313E286-CD9E-7B69-EB98-6C1C41F59F19}" dt="2024-01-09T09:52:44.240" v="232"/>
          <ac:spMkLst>
            <pc:docMk/>
            <pc:sldMk cId="2752148992" sldId="564"/>
            <ac:spMk id="65" creationId="{C5F1ADEC-6DD5-DE7E-8A07-3F28A7F03B5D}"/>
          </ac:spMkLst>
        </pc:spChg>
        <pc:spChg chg="mod">
          <ac:chgData name="Paula Whyte ( Momentum Consulting )" userId="S::paula_momentumconsulting.ie#ext#@amksavonia.onmicrosoft.com::765db67a-a27b-46bd-a1ca-c3fc1b9795e0" providerId="AD" clId="Web-{0313E286-CD9E-7B69-EB98-6C1C41F59F19}" dt="2024-01-09T09:52:40.896" v="224"/>
          <ac:spMkLst>
            <pc:docMk/>
            <pc:sldMk cId="2752148992" sldId="564"/>
            <ac:spMk id="94" creationId="{CC98FC9C-6F63-DCE2-310C-DD1ABE0A4F6C}"/>
          </ac:spMkLst>
        </pc:spChg>
        <pc:spChg chg="mod">
          <ac:chgData name="Paula Whyte ( Momentum Consulting )" userId="S::paula_momentumconsulting.ie#ext#@amksavonia.onmicrosoft.com::765db67a-a27b-46bd-a1ca-c3fc1b9795e0" providerId="AD" clId="Web-{0313E286-CD9E-7B69-EB98-6C1C41F59F19}" dt="2024-01-09T09:52:41.271" v="225"/>
          <ac:spMkLst>
            <pc:docMk/>
            <pc:sldMk cId="2752148992" sldId="564"/>
            <ac:spMk id="95" creationId="{5A7F41DF-5611-A5CB-45E7-DDFF0E9DD58A}"/>
          </ac:spMkLst>
        </pc:spChg>
        <pc:spChg chg="mod">
          <ac:chgData name="Paula Whyte ( Momentum Consulting )" userId="S::paula_momentumconsulting.ie#ext#@amksavonia.onmicrosoft.com::765db67a-a27b-46bd-a1ca-c3fc1b9795e0" providerId="AD" clId="Web-{0313E286-CD9E-7B69-EB98-6C1C41F59F19}" dt="2024-01-09T09:52:43.302" v="230"/>
          <ac:spMkLst>
            <pc:docMk/>
            <pc:sldMk cId="2752148992" sldId="564"/>
            <ac:spMk id="110" creationId="{1E6C3EBF-E002-D468-C4CF-6FC623B553BB}"/>
          </ac:spMkLst>
        </pc:spChg>
        <pc:spChg chg="mod">
          <ac:chgData name="Paula Whyte ( Momentum Consulting )" userId="S::paula_momentumconsulting.ie#ext#@amksavonia.onmicrosoft.com::765db67a-a27b-46bd-a1ca-c3fc1b9795e0" providerId="AD" clId="Web-{0313E286-CD9E-7B69-EB98-6C1C41F59F19}" dt="2024-01-09T09:52:42.490" v="228"/>
          <ac:spMkLst>
            <pc:docMk/>
            <pc:sldMk cId="2752148992" sldId="564"/>
            <ac:spMk id="112" creationId="{E7A590C1-D68E-71DA-061A-123883B2D720}"/>
          </ac:spMkLst>
        </pc:spChg>
        <pc:spChg chg="mod">
          <ac:chgData name="Paula Whyte ( Momentum Consulting )" userId="S::paula_momentumconsulting.ie#ext#@amksavonia.onmicrosoft.com::765db67a-a27b-46bd-a1ca-c3fc1b9795e0" providerId="AD" clId="Web-{0313E286-CD9E-7B69-EB98-6C1C41F59F19}" dt="2024-01-09T09:52:42.880" v="229"/>
          <ac:spMkLst>
            <pc:docMk/>
            <pc:sldMk cId="2752148992" sldId="564"/>
            <ac:spMk id="113" creationId="{31A2C7E7-C65C-F77D-3FD9-F8F196E2BC3A}"/>
          </ac:spMkLst>
        </pc:spChg>
      </pc:sldChg>
      <pc:sldChg chg="modSp">
        <pc:chgData name="Paula Whyte ( Momentum Consulting )" userId="S::paula_momentumconsulting.ie#ext#@amksavonia.onmicrosoft.com::765db67a-a27b-46bd-a1ca-c3fc1b9795e0" providerId="AD" clId="Web-{0313E286-CD9E-7B69-EB98-6C1C41F59F19}" dt="2024-01-09T09:52:58.678" v="238" actId="14100"/>
        <pc:sldMkLst>
          <pc:docMk/>
          <pc:sldMk cId="2710280601" sldId="565"/>
        </pc:sldMkLst>
        <pc:spChg chg="mod">
          <ac:chgData name="Paula Whyte ( Momentum Consulting )" userId="S::paula_momentumconsulting.ie#ext#@amksavonia.onmicrosoft.com::765db67a-a27b-46bd-a1ca-c3fc1b9795e0" providerId="AD" clId="Web-{0313E286-CD9E-7B69-EB98-6C1C41F59F19}" dt="2024-01-09T09:52:58.678" v="238" actId="14100"/>
          <ac:spMkLst>
            <pc:docMk/>
            <pc:sldMk cId="2710280601" sldId="565"/>
            <ac:spMk id="6" creationId="{076D17D2-DAD1-CB7A-0461-EAB52006EC4F}"/>
          </ac:spMkLst>
        </pc:spChg>
        <pc:spChg chg="mod">
          <ac:chgData name="Paula Whyte ( Momentum Consulting )" userId="S::paula_momentumconsulting.ie#ext#@amksavonia.onmicrosoft.com::765db67a-a27b-46bd-a1ca-c3fc1b9795e0" providerId="AD" clId="Web-{0313E286-CD9E-7B69-EB98-6C1C41F59F19}" dt="2024-01-09T09:52:52.334" v="237"/>
          <ac:spMkLst>
            <pc:docMk/>
            <pc:sldMk cId="2710280601" sldId="565"/>
            <ac:spMk id="95" creationId="{5A7F41DF-5611-A5CB-45E7-DDFF0E9DD58A}"/>
          </ac:spMkLst>
        </pc:spChg>
      </pc:sldChg>
      <pc:sldChg chg="modSp">
        <pc:chgData name="Paula Whyte ( Momentum Consulting )" userId="S::paula_momentumconsulting.ie#ext#@amksavonia.onmicrosoft.com::765db67a-a27b-46bd-a1ca-c3fc1b9795e0" providerId="AD" clId="Web-{0313E286-CD9E-7B69-EB98-6C1C41F59F19}" dt="2024-01-09T09:56:47.761" v="284" actId="20577"/>
        <pc:sldMkLst>
          <pc:docMk/>
          <pc:sldMk cId="2295973829" sldId="566"/>
        </pc:sldMkLst>
        <pc:spChg chg="mod">
          <ac:chgData name="Paula Whyte ( Momentum Consulting )" userId="S::paula_momentumconsulting.ie#ext#@amksavonia.onmicrosoft.com::765db67a-a27b-46bd-a1ca-c3fc1b9795e0" providerId="AD" clId="Web-{0313E286-CD9E-7B69-EB98-6C1C41F59F19}" dt="2024-01-09T09:54:24.148" v="248" actId="20577"/>
          <ac:spMkLst>
            <pc:docMk/>
            <pc:sldMk cId="2295973829" sldId="566"/>
            <ac:spMk id="52" creationId="{D5B2D87A-FA0A-4814-4CA6-D847EEEC0B75}"/>
          </ac:spMkLst>
        </pc:spChg>
        <pc:spChg chg="mod">
          <ac:chgData name="Paula Whyte ( Momentum Consulting )" userId="S::paula_momentumconsulting.ie#ext#@amksavonia.onmicrosoft.com::765db67a-a27b-46bd-a1ca-c3fc1b9795e0" providerId="AD" clId="Web-{0313E286-CD9E-7B69-EB98-6C1C41F59F19}" dt="2024-01-09T09:54:24.398" v="250" actId="20577"/>
          <ac:spMkLst>
            <pc:docMk/>
            <pc:sldMk cId="2295973829" sldId="566"/>
            <ac:spMk id="53" creationId="{F9E33442-EF20-6A13-810F-B9F2D2D94240}"/>
          </ac:spMkLst>
        </pc:spChg>
        <pc:spChg chg="mod">
          <ac:chgData name="Paula Whyte ( Momentum Consulting )" userId="S::paula_momentumconsulting.ie#ext#@amksavonia.onmicrosoft.com::765db67a-a27b-46bd-a1ca-c3fc1b9795e0" providerId="AD" clId="Web-{0313E286-CD9E-7B69-EB98-6C1C41F59F19}" dt="2024-01-09T09:54:06.460" v="243" actId="20577"/>
          <ac:spMkLst>
            <pc:docMk/>
            <pc:sldMk cId="2295973829" sldId="566"/>
            <ac:spMk id="57" creationId="{C540FC34-3013-ADF7-F781-38952C1A0862}"/>
          </ac:spMkLst>
        </pc:spChg>
        <pc:spChg chg="mod">
          <ac:chgData name="Paula Whyte ( Momentum Consulting )" userId="S::paula_momentumconsulting.ie#ext#@amksavonia.onmicrosoft.com::765db67a-a27b-46bd-a1ca-c3fc1b9795e0" providerId="AD" clId="Web-{0313E286-CD9E-7B69-EB98-6C1C41F59F19}" dt="2024-01-09T09:54:06.679" v="244" actId="20577"/>
          <ac:spMkLst>
            <pc:docMk/>
            <pc:sldMk cId="2295973829" sldId="566"/>
            <ac:spMk id="58" creationId="{BB65CF50-3769-F411-C80E-7CD46A87D989}"/>
          </ac:spMkLst>
        </pc:spChg>
        <pc:spChg chg="mod">
          <ac:chgData name="Paula Whyte ( Momentum Consulting )" userId="S::paula_momentumconsulting.ie#ext#@amksavonia.onmicrosoft.com::765db67a-a27b-46bd-a1ca-c3fc1b9795e0" providerId="AD" clId="Web-{0313E286-CD9E-7B69-EB98-6C1C41F59F19}" dt="2024-01-09T09:54:28.836" v="251"/>
          <ac:spMkLst>
            <pc:docMk/>
            <pc:sldMk cId="2295973829" sldId="566"/>
            <ac:spMk id="65" creationId="{C5F1ADEC-6DD5-DE7E-8A07-3F28A7F03B5D}"/>
          </ac:spMkLst>
        </pc:spChg>
        <pc:spChg chg="mod">
          <ac:chgData name="Paula Whyte ( Momentum Consulting )" userId="S::paula_momentumconsulting.ie#ext#@amksavonia.onmicrosoft.com::765db67a-a27b-46bd-a1ca-c3fc1b9795e0" providerId="AD" clId="Web-{0313E286-CD9E-7B69-EB98-6C1C41F59F19}" dt="2024-01-09T09:54:23.664" v="246" actId="20577"/>
          <ac:spMkLst>
            <pc:docMk/>
            <pc:sldMk cId="2295973829" sldId="566"/>
            <ac:spMk id="66" creationId="{BBD355C4-4B57-A3AA-7837-EAA166A0E63A}"/>
          </ac:spMkLst>
        </pc:spChg>
        <pc:spChg chg="mod">
          <ac:chgData name="Paula Whyte ( Momentum Consulting )" userId="S::paula_momentumconsulting.ie#ext#@amksavonia.onmicrosoft.com::765db67a-a27b-46bd-a1ca-c3fc1b9795e0" providerId="AD" clId="Web-{0313E286-CD9E-7B69-EB98-6C1C41F59F19}" dt="2024-01-09T09:56:27.230" v="276" actId="20577"/>
          <ac:spMkLst>
            <pc:docMk/>
            <pc:sldMk cId="2295973829" sldId="566"/>
            <ac:spMk id="67" creationId="{463AAFEC-3ACD-86C7-38B1-222A4A7D4700}"/>
          </ac:spMkLst>
        </pc:spChg>
        <pc:spChg chg="mod">
          <ac:chgData name="Paula Whyte ( Momentum Consulting )" userId="S::paula_momentumconsulting.ie#ext#@amksavonia.onmicrosoft.com::765db67a-a27b-46bd-a1ca-c3fc1b9795e0" providerId="AD" clId="Web-{0313E286-CD9E-7B69-EB98-6C1C41F59F19}" dt="2024-01-09T09:55:09.290" v="260" actId="20577"/>
          <ac:spMkLst>
            <pc:docMk/>
            <pc:sldMk cId="2295973829" sldId="566"/>
            <ac:spMk id="78" creationId="{DCDE4E43-7A2D-619C-CFD4-D810C31982FB}"/>
          </ac:spMkLst>
        </pc:spChg>
        <pc:spChg chg="mod">
          <ac:chgData name="Paula Whyte ( Momentum Consulting )" userId="S::paula_momentumconsulting.ie#ext#@amksavonia.onmicrosoft.com::765db67a-a27b-46bd-a1ca-c3fc1b9795e0" providerId="AD" clId="Web-{0313E286-CD9E-7B69-EB98-6C1C41F59F19}" dt="2024-01-09T09:55:08.884" v="257" actId="20577"/>
          <ac:spMkLst>
            <pc:docMk/>
            <pc:sldMk cId="2295973829" sldId="566"/>
            <ac:spMk id="80" creationId="{45B80042-404D-97E4-3AFB-D21A23442A94}"/>
          </ac:spMkLst>
        </pc:spChg>
        <pc:spChg chg="mod">
          <ac:chgData name="Paula Whyte ( Momentum Consulting )" userId="S::paula_momentumconsulting.ie#ext#@amksavonia.onmicrosoft.com::765db67a-a27b-46bd-a1ca-c3fc1b9795e0" providerId="AD" clId="Web-{0313E286-CD9E-7B69-EB98-6C1C41F59F19}" dt="2024-01-09T09:56:47.761" v="284" actId="20577"/>
          <ac:spMkLst>
            <pc:docMk/>
            <pc:sldMk cId="2295973829" sldId="566"/>
            <ac:spMk id="81" creationId="{9558AACC-9734-51A0-6833-CDCC6426F555}"/>
          </ac:spMkLst>
        </pc:spChg>
        <pc:spChg chg="mod">
          <ac:chgData name="Paula Whyte ( Momentum Consulting )" userId="S::paula_momentumconsulting.ie#ext#@amksavonia.onmicrosoft.com::765db67a-a27b-46bd-a1ca-c3fc1b9795e0" providerId="AD" clId="Web-{0313E286-CD9E-7B69-EB98-6C1C41F59F19}" dt="2024-01-09T09:53:43.679" v="239" actId="1076"/>
          <ac:spMkLst>
            <pc:docMk/>
            <pc:sldMk cId="2295973829" sldId="566"/>
            <ac:spMk id="84" creationId="{DB6C567F-1CFD-00A5-9405-56D38A0C72D2}"/>
          </ac:spMkLst>
        </pc:spChg>
        <pc:spChg chg="mod">
          <ac:chgData name="Paula Whyte ( Momentum Consulting )" userId="S::paula_momentumconsulting.ie#ext#@amksavonia.onmicrosoft.com::765db67a-a27b-46bd-a1ca-c3fc1b9795e0" providerId="AD" clId="Web-{0313E286-CD9E-7B69-EB98-6C1C41F59F19}" dt="2024-01-09T09:54:05.992" v="241" actId="20577"/>
          <ac:spMkLst>
            <pc:docMk/>
            <pc:sldMk cId="2295973829" sldId="566"/>
            <ac:spMk id="94" creationId="{CC98FC9C-6F63-DCE2-310C-DD1ABE0A4F6C}"/>
          </ac:spMkLst>
        </pc:spChg>
        <pc:spChg chg="mod">
          <ac:chgData name="Paula Whyte ( Momentum Consulting )" userId="S::paula_momentumconsulting.ie#ext#@amksavonia.onmicrosoft.com::765db67a-a27b-46bd-a1ca-c3fc1b9795e0" providerId="AD" clId="Web-{0313E286-CD9E-7B69-EB98-6C1C41F59F19}" dt="2024-01-09T09:55:55.198" v="268" actId="20577"/>
          <ac:spMkLst>
            <pc:docMk/>
            <pc:sldMk cId="2295973829" sldId="566"/>
            <ac:spMk id="95" creationId="{5A7F41DF-5611-A5CB-45E7-DDFF0E9DD58A}"/>
          </ac:spMkLst>
        </pc:spChg>
      </pc:sldChg>
      <pc:sldChg chg="modSp">
        <pc:chgData name="Paula Whyte ( Momentum Consulting )" userId="S::paula_momentumconsulting.ie#ext#@amksavonia.onmicrosoft.com::765db67a-a27b-46bd-a1ca-c3fc1b9795e0" providerId="AD" clId="Web-{0313E286-CD9E-7B69-EB98-6C1C41F59F19}" dt="2024-01-09T09:57:57.185" v="301" actId="1076"/>
        <pc:sldMkLst>
          <pc:docMk/>
          <pc:sldMk cId="1554774400" sldId="567"/>
        </pc:sldMkLst>
        <pc:spChg chg="mod">
          <ac:chgData name="Paula Whyte ( Momentum Consulting )" userId="S::paula_momentumconsulting.ie#ext#@amksavonia.onmicrosoft.com::765db67a-a27b-46bd-a1ca-c3fc1b9795e0" providerId="AD" clId="Web-{0313E286-CD9E-7B69-EB98-6C1C41F59F19}" dt="2024-01-09T09:57:20.497" v="291"/>
          <ac:spMkLst>
            <pc:docMk/>
            <pc:sldMk cId="1554774400" sldId="567"/>
            <ac:spMk id="62" creationId="{5C95EA24-EE21-76B4-8BAD-8750494EC98B}"/>
          </ac:spMkLst>
        </pc:spChg>
        <pc:spChg chg="mod">
          <ac:chgData name="Paula Whyte ( Momentum Consulting )" userId="S::paula_momentumconsulting.ie#ext#@amksavonia.onmicrosoft.com::765db67a-a27b-46bd-a1ca-c3fc1b9795e0" providerId="AD" clId="Web-{0313E286-CD9E-7B69-EB98-6C1C41F59F19}" dt="2024-01-09T09:57:19.215" v="289"/>
          <ac:spMkLst>
            <pc:docMk/>
            <pc:sldMk cId="1554774400" sldId="567"/>
            <ac:spMk id="64" creationId="{EB09F94A-4D80-3B2D-0445-A92A6B1FE0DF}"/>
          </ac:spMkLst>
        </pc:spChg>
        <pc:spChg chg="mod">
          <ac:chgData name="Paula Whyte ( Momentum Consulting )" userId="S::paula_momentumconsulting.ie#ext#@amksavonia.onmicrosoft.com::765db67a-a27b-46bd-a1ca-c3fc1b9795e0" providerId="AD" clId="Web-{0313E286-CD9E-7B69-EB98-6C1C41F59F19}" dt="2024-01-09T09:57:19.887" v="290"/>
          <ac:spMkLst>
            <pc:docMk/>
            <pc:sldMk cId="1554774400" sldId="567"/>
            <ac:spMk id="65" creationId="{C5F1ADEC-6DD5-DE7E-8A07-3F28A7F03B5D}"/>
          </ac:spMkLst>
        </pc:spChg>
        <pc:spChg chg="mod">
          <ac:chgData name="Paula Whyte ( Momentum Consulting )" userId="S::paula_momentumconsulting.ie#ext#@amksavonia.onmicrosoft.com::765db67a-a27b-46bd-a1ca-c3fc1b9795e0" providerId="AD" clId="Web-{0313E286-CD9E-7B69-EB98-6C1C41F59F19}" dt="2024-01-09T09:57:25.325" v="292"/>
          <ac:spMkLst>
            <pc:docMk/>
            <pc:sldMk cId="1554774400" sldId="567"/>
            <ac:spMk id="80" creationId="{45B80042-404D-97E4-3AFB-D21A23442A94}"/>
          </ac:spMkLst>
        </pc:spChg>
        <pc:spChg chg="mod">
          <ac:chgData name="Paula Whyte ( Momentum Consulting )" userId="S::paula_momentumconsulting.ie#ext#@amksavonia.onmicrosoft.com::765db67a-a27b-46bd-a1ca-c3fc1b9795e0" providerId="AD" clId="Web-{0313E286-CD9E-7B69-EB98-6C1C41F59F19}" dt="2024-01-09T09:57:25.997" v="293"/>
          <ac:spMkLst>
            <pc:docMk/>
            <pc:sldMk cId="1554774400" sldId="567"/>
            <ac:spMk id="81" creationId="{9558AACC-9734-51A0-6833-CDCC6426F555}"/>
          </ac:spMkLst>
        </pc:spChg>
        <pc:spChg chg="mod">
          <ac:chgData name="Paula Whyte ( Momentum Consulting )" userId="S::paula_momentumconsulting.ie#ext#@amksavonia.onmicrosoft.com::765db67a-a27b-46bd-a1ca-c3fc1b9795e0" providerId="AD" clId="Web-{0313E286-CD9E-7B69-EB98-6C1C41F59F19}" dt="2024-01-09T09:57:26.747" v="294"/>
          <ac:spMkLst>
            <pc:docMk/>
            <pc:sldMk cId="1554774400" sldId="567"/>
            <ac:spMk id="82" creationId="{0575F7FE-B1D1-6D75-1997-537AFA60A730}"/>
          </ac:spMkLst>
        </pc:spChg>
        <pc:spChg chg="mod">
          <ac:chgData name="Paula Whyte ( Momentum Consulting )" userId="S::paula_momentumconsulting.ie#ext#@amksavonia.onmicrosoft.com::765db67a-a27b-46bd-a1ca-c3fc1b9795e0" providerId="AD" clId="Web-{0313E286-CD9E-7B69-EB98-6C1C41F59F19}" dt="2024-01-09T09:57:27.544" v="295"/>
          <ac:spMkLst>
            <pc:docMk/>
            <pc:sldMk cId="1554774400" sldId="567"/>
            <ac:spMk id="83" creationId="{BBF7FFC5-D65D-8B2A-D976-F64052115666}"/>
          </ac:spMkLst>
        </pc:spChg>
        <pc:spChg chg="mod">
          <ac:chgData name="Paula Whyte ( Momentum Consulting )" userId="S::paula_momentumconsulting.ie#ext#@amksavonia.onmicrosoft.com::765db67a-a27b-46bd-a1ca-c3fc1b9795e0" providerId="AD" clId="Web-{0313E286-CD9E-7B69-EB98-6C1C41F59F19}" dt="2024-01-09T09:57:30.356" v="296"/>
          <ac:spMkLst>
            <pc:docMk/>
            <pc:sldMk cId="1554774400" sldId="567"/>
            <ac:spMk id="92" creationId="{D6A76A69-CAAB-FAEB-2E01-D7F79AA6FF1A}"/>
          </ac:spMkLst>
        </pc:spChg>
        <pc:spChg chg="mod">
          <ac:chgData name="Paula Whyte ( Momentum Consulting )" userId="S::paula_momentumconsulting.ie#ext#@amksavonia.onmicrosoft.com::765db67a-a27b-46bd-a1ca-c3fc1b9795e0" providerId="AD" clId="Web-{0313E286-CD9E-7B69-EB98-6C1C41F59F19}" dt="2024-01-09T09:57:16.340" v="288" actId="20577"/>
          <ac:spMkLst>
            <pc:docMk/>
            <pc:sldMk cId="1554774400" sldId="567"/>
            <ac:spMk id="95" creationId="{5A7F41DF-5611-A5CB-45E7-DDFF0E9DD58A}"/>
          </ac:spMkLst>
        </pc:spChg>
        <pc:grpChg chg="mod">
          <ac:chgData name="Paula Whyte ( Momentum Consulting )" userId="S::paula_momentumconsulting.ie#ext#@amksavonia.onmicrosoft.com::765db67a-a27b-46bd-a1ca-c3fc1b9795e0" providerId="AD" clId="Web-{0313E286-CD9E-7B69-EB98-6C1C41F59F19}" dt="2024-01-09T09:57:56.747" v="299" actId="1076"/>
          <ac:grpSpMkLst>
            <pc:docMk/>
            <pc:sldMk cId="1554774400" sldId="567"/>
            <ac:grpSpMk id="36" creationId="{1209E6BB-299E-A7D0-95F2-CEFD44AA2B46}"/>
          </ac:grpSpMkLst>
        </pc:grpChg>
        <pc:grpChg chg="mod">
          <ac:chgData name="Paula Whyte ( Momentum Consulting )" userId="S::paula_momentumconsulting.ie#ext#@amksavonia.onmicrosoft.com::765db67a-a27b-46bd-a1ca-c3fc1b9795e0" providerId="AD" clId="Web-{0313E286-CD9E-7B69-EB98-6C1C41F59F19}" dt="2024-01-09T09:57:45.560" v="298" actId="1076"/>
          <ac:grpSpMkLst>
            <pc:docMk/>
            <pc:sldMk cId="1554774400" sldId="567"/>
            <ac:grpSpMk id="55" creationId="{DD9AA484-41CB-4D5C-D383-B4FDADDBC00C}"/>
          </ac:grpSpMkLst>
        </pc:grpChg>
        <pc:grpChg chg="mod">
          <ac:chgData name="Paula Whyte ( Momentum Consulting )" userId="S::paula_momentumconsulting.ie#ext#@amksavonia.onmicrosoft.com::765db67a-a27b-46bd-a1ca-c3fc1b9795e0" providerId="AD" clId="Web-{0313E286-CD9E-7B69-EB98-6C1C41F59F19}" dt="2024-01-09T09:57:56.982" v="300" actId="1076"/>
          <ac:grpSpMkLst>
            <pc:docMk/>
            <pc:sldMk cId="1554774400" sldId="567"/>
            <ac:grpSpMk id="86" creationId="{1AC4C615-2717-D117-2965-EB4DD21FAB81}"/>
          </ac:grpSpMkLst>
        </pc:grpChg>
        <pc:grpChg chg="mod">
          <ac:chgData name="Paula Whyte ( Momentum Consulting )" userId="S::paula_momentumconsulting.ie#ext#@amksavonia.onmicrosoft.com::765db67a-a27b-46bd-a1ca-c3fc1b9795e0" providerId="AD" clId="Web-{0313E286-CD9E-7B69-EB98-6C1C41F59F19}" dt="2024-01-09T09:57:57.185" v="301" actId="1076"/>
          <ac:grpSpMkLst>
            <pc:docMk/>
            <pc:sldMk cId="1554774400" sldId="567"/>
            <ac:grpSpMk id="87" creationId="{FB36B391-D55B-18AE-B3EB-97EFA7362957}"/>
          </ac:grpSpMkLst>
        </pc:grpChg>
      </pc:sldChg>
      <pc:sldChg chg="modSp">
        <pc:chgData name="Paula Whyte ( Momentum Consulting )" userId="S::paula_momentumconsulting.ie#ext#@amksavonia.onmicrosoft.com::765db67a-a27b-46bd-a1ca-c3fc1b9795e0" providerId="AD" clId="Web-{0313E286-CD9E-7B69-EB98-6C1C41F59F19}" dt="2024-01-09T09:58:09.826" v="311"/>
        <pc:sldMkLst>
          <pc:docMk/>
          <pc:sldMk cId="1748733433" sldId="568"/>
        </pc:sldMkLst>
        <pc:spChg chg="mod">
          <ac:chgData name="Paula Whyte ( Momentum Consulting )" userId="S::paula_momentumconsulting.ie#ext#@amksavonia.onmicrosoft.com::765db67a-a27b-46bd-a1ca-c3fc1b9795e0" providerId="AD" clId="Web-{0313E286-CD9E-7B69-EB98-6C1C41F59F19}" dt="2024-01-09T09:58:06.810" v="304"/>
          <ac:spMkLst>
            <pc:docMk/>
            <pc:sldMk cId="1748733433" sldId="568"/>
            <ac:spMk id="58" creationId="{BB65CF50-3769-F411-C80E-7CD46A87D989}"/>
          </ac:spMkLst>
        </pc:spChg>
        <pc:spChg chg="mod">
          <ac:chgData name="Paula Whyte ( Momentum Consulting )" userId="S::paula_momentumconsulting.ie#ext#@amksavonia.onmicrosoft.com::765db67a-a27b-46bd-a1ca-c3fc1b9795e0" providerId="AD" clId="Web-{0313E286-CD9E-7B69-EB98-6C1C41F59F19}" dt="2024-01-09T09:58:08.123" v="307"/>
          <ac:spMkLst>
            <pc:docMk/>
            <pc:sldMk cId="1748733433" sldId="568"/>
            <ac:spMk id="62" creationId="{5C95EA24-EE21-76B4-8BAD-8750494EC98B}"/>
          </ac:spMkLst>
        </pc:spChg>
        <pc:spChg chg="mod">
          <ac:chgData name="Paula Whyte ( Momentum Consulting )" userId="S::paula_momentumconsulting.ie#ext#@amksavonia.onmicrosoft.com::765db67a-a27b-46bd-a1ca-c3fc1b9795e0" providerId="AD" clId="Web-{0313E286-CD9E-7B69-EB98-6C1C41F59F19}" dt="2024-01-09T09:58:07.310" v="305"/>
          <ac:spMkLst>
            <pc:docMk/>
            <pc:sldMk cId="1748733433" sldId="568"/>
            <ac:spMk id="64" creationId="{EB09F94A-4D80-3B2D-0445-A92A6B1FE0DF}"/>
          </ac:spMkLst>
        </pc:spChg>
        <pc:spChg chg="mod">
          <ac:chgData name="Paula Whyte ( Momentum Consulting )" userId="S::paula_momentumconsulting.ie#ext#@amksavonia.onmicrosoft.com::765db67a-a27b-46bd-a1ca-c3fc1b9795e0" providerId="AD" clId="Web-{0313E286-CD9E-7B69-EB98-6C1C41F59F19}" dt="2024-01-09T09:58:07.716" v="306"/>
          <ac:spMkLst>
            <pc:docMk/>
            <pc:sldMk cId="1748733433" sldId="568"/>
            <ac:spMk id="65" creationId="{C5F1ADEC-6DD5-DE7E-8A07-3F28A7F03B5D}"/>
          </ac:spMkLst>
        </pc:spChg>
        <pc:spChg chg="mod">
          <ac:chgData name="Paula Whyte ( Momentum Consulting )" userId="S::paula_momentumconsulting.ie#ext#@amksavonia.onmicrosoft.com::765db67a-a27b-46bd-a1ca-c3fc1b9795e0" providerId="AD" clId="Web-{0313E286-CD9E-7B69-EB98-6C1C41F59F19}" dt="2024-01-09T09:58:08.513" v="308"/>
          <ac:spMkLst>
            <pc:docMk/>
            <pc:sldMk cId="1748733433" sldId="568"/>
            <ac:spMk id="80" creationId="{45B80042-404D-97E4-3AFB-D21A23442A94}"/>
          </ac:spMkLst>
        </pc:spChg>
        <pc:spChg chg="mod">
          <ac:chgData name="Paula Whyte ( Momentum Consulting )" userId="S::paula_momentumconsulting.ie#ext#@amksavonia.onmicrosoft.com::765db67a-a27b-46bd-a1ca-c3fc1b9795e0" providerId="AD" clId="Web-{0313E286-CD9E-7B69-EB98-6C1C41F59F19}" dt="2024-01-09T09:58:08.904" v="309"/>
          <ac:spMkLst>
            <pc:docMk/>
            <pc:sldMk cId="1748733433" sldId="568"/>
            <ac:spMk id="81" creationId="{9558AACC-9734-51A0-6833-CDCC6426F555}"/>
          </ac:spMkLst>
        </pc:spChg>
        <pc:spChg chg="mod">
          <ac:chgData name="Paula Whyte ( Momentum Consulting )" userId="S::paula_momentumconsulting.ie#ext#@amksavonia.onmicrosoft.com::765db67a-a27b-46bd-a1ca-c3fc1b9795e0" providerId="AD" clId="Web-{0313E286-CD9E-7B69-EB98-6C1C41F59F19}" dt="2024-01-09T09:58:09.341" v="310"/>
          <ac:spMkLst>
            <pc:docMk/>
            <pc:sldMk cId="1748733433" sldId="568"/>
            <ac:spMk id="82" creationId="{0575F7FE-B1D1-6D75-1997-537AFA60A730}"/>
          </ac:spMkLst>
        </pc:spChg>
        <pc:spChg chg="mod">
          <ac:chgData name="Paula Whyte ( Momentum Consulting )" userId="S::paula_momentumconsulting.ie#ext#@amksavonia.onmicrosoft.com::765db67a-a27b-46bd-a1ca-c3fc1b9795e0" providerId="AD" clId="Web-{0313E286-CD9E-7B69-EB98-6C1C41F59F19}" dt="2024-01-09T09:58:09.826" v="311"/>
          <ac:spMkLst>
            <pc:docMk/>
            <pc:sldMk cId="1748733433" sldId="568"/>
            <ac:spMk id="83" creationId="{BBF7FFC5-D65D-8B2A-D976-F64052115666}"/>
          </ac:spMkLst>
        </pc:spChg>
        <pc:spChg chg="mod">
          <ac:chgData name="Paula Whyte ( Momentum Consulting )" userId="S::paula_momentumconsulting.ie#ext#@amksavonia.onmicrosoft.com::765db67a-a27b-46bd-a1ca-c3fc1b9795e0" providerId="AD" clId="Web-{0313E286-CD9E-7B69-EB98-6C1C41F59F19}" dt="2024-01-09T09:58:05.951" v="302"/>
          <ac:spMkLst>
            <pc:docMk/>
            <pc:sldMk cId="1748733433" sldId="568"/>
            <ac:spMk id="94" creationId="{CC98FC9C-6F63-DCE2-310C-DD1ABE0A4F6C}"/>
          </ac:spMkLst>
        </pc:spChg>
        <pc:spChg chg="mod">
          <ac:chgData name="Paula Whyte ( Momentum Consulting )" userId="S::paula_momentumconsulting.ie#ext#@amksavonia.onmicrosoft.com::765db67a-a27b-46bd-a1ca-c3fc1b9795e0" providerId="AD" clId="Web-{0313E286-CD9E-7B69-EB98-6C1C41F59F19}" dt="2024-01-09T09:58:06.373" v="303"/>
          <ac:spMkLst>
            <pc:docMk/>
            <pc:sldMk cId="1748733433" sldId="568"/>
            <ac:spMk id="95" creationId="{5A7F41DF-5611-A5CB-45E7-DDFF0E9DD58A}"/>
          </ac:spMkLst>
        </pc:spChg>
      </pc:sldChg>
      <pc:sldChg chg="modSp">
        <pc:chgData name="Paula Whyte ( Momentum Consulting )" userId="S::paula_momentumconsulting.ie#ext#@amksavonia.onmicrosoft.com::765db67a-a27b-46bd-a1ca-c3fc1b9795e0" providerId="AD" clId="Web-{0313E286-CD9E-7B69-EB98-6C1C41F59F19}" dt="2024-01-09T09:58:39.264" v="315"/>
        <pc:sldMkLst>
          <pc:docMk/>
          <pc:sldMk cId="1292460594" sldId="569"/>
        </pc:sldMkLst>
        <pc:spChg chg="mod">
          <ac:chgData name="Paula Whyte ( Momentum Consulting )" userId="S::paula_momentumconsulting.ie#ext#@amksavonia.onmicrosoft.com::765db67a-a27b-46bd-a1ca-c3fc1b9795e0" providerId="AD" clId="Web-{0313E286-CD9E-7B69-EB98-6C1C41F59F19}" dt="2024-01-09T09:58:29.467" v="313" actId="1076"/>
          <ac:spMkLst>
            <pc:docMk/>
            <pc:sldMk cId="1292460594" sldId="569"/>
            <ac:spMk id="8" creationId="{0E76BE0E-5551-1C94-CC82-197D42B73CD6}"/>
          </ac:spMkLst>
        </pc:spChg>
        <pc:spChg chg="mod">
          <ac:chgData name="Paula Whyte ( Momentum Consulting )" userId="S::paula_momentumconsulting.ie#ext#@amksavonia.onmicrosoft.com::765db67a-a27b-46bd-a1ca-c3fc1b9795e0" providerId="AD" clId="Web-{0313E286-CD9E-7B69-EB98-6C1C41F59F19}" dt="2024-01-09T09:58:35.248" v="314"/>
          <ac:spMkLst>
            <pc:docMk/>
            <pc:sldMk cId="1292460594" sldId="569"/>
            <ac:spMk id="23" creationId="{CCE0D1EE-3D1C-E09B-F751-F64DFC1D234F}"/>
          </ac:spMkLst>
        </pc:spChg>
        <pc:spChg chg="mod">
          <ac:chgData name="Paula Whyte ( Momentum Consulting )" userId="S::paula_momentumconsulting.ie#ext#@amksavonia.onmicrosoft.com::765db67a-a27b-46bd-a1ca-c3fc1b9795e0" providerId="AD" clId="Web-{0313E286-CD9E-7B69-EB98-6C1C41F59F19}" dt="2024-01-09T09:58:39.264" v="315"/>
          <ac:spMkLst>
            <pc:docMk/>
            <pc:sldMk cId="1292460594" sldId="569"/>
            <ac:spMk id="92" creationId="{D6A76A69-CAAB-FAEB-2E01-D7F79AA6FF1A}"/>
          </ac:spMkLst>
        </pc:spChg>
        <pc:picChg chg="mod">
          <ac:chgData name="Paula Whyte ( Momentum Consulting )" userId="S::paula_momentumconsulting.ie#ext#@amksavonia.onmicrosoft.com::765db67a-a27b-46bd-a1ca-c3fc1b9795e0" providerId="AD" clId="Web-{0313E286-CD9E-7B69-EB98-6C1C41F59F19}" dt="2024-01-09T09:58:19.279" v="312" actId="14100"/>
          <ac:picMkLst>
            <pc:docMk/>
            <pc:sldMk cId="1292460594" sldId="569"/>
            <ac:picMk id="6" creationId="{6A1FCEF8-E6AC-5B6E-A713-E350838E7231}"/>
          </ac:picMkLst>
        </pc:picChg>
      </pc:sldChg>
      <pc:sldChg chg="modSp">
        <pc:chgData name="Paula Whyte ( Momentum Consulting )" userId="S::paula_momentumconsulting.ie#ext#@amksavonia.onmicrosoft.com::765db67a-a27b-46bd-a1ca-c3fc1b9795e0" providerId="AD" clId="Web-{0313E286-CD9E-7B69-EB98-6C1C41F59F19}" dt="2024-01-09T09:59:22.515" v="320" actId="20577"/>
        <pc:sldMkLst>
          <pc:docMk/>
          <pc:sldMk cId="2329167041" sldId="572"/>
        </pc:sldMkLst>
        <pc:spChg chg="mod">
          <ac:chgData name="Paula Whyte ( Momentum Consulting )" userId="S::paula_momentumconsulting.ie#ext#@amksavonia.onmicrosoft.com::765db67a-a27b-46bd-a1ca-c3fc1b9795e0" providerId="AD" clId="Web-{0313E286-CD9E-7B69-EB98-6C1C41F59F19}" dt="2024-01-09T09:59:22.515" v="320" actId="20577"/>
          <ac:spMkLst>
            <pc:docMk/>
            <pc:sldMk cId="2329167041" sldId="572"/>
            <ac:spMk id="19" creationId="{D2D9CE76-FE09-1312-DFE3-DEC06EDF3113}"/>
          </ac:spMkLst>
        </pc:spChg>
        <pc:spChg chg="mod">
          <ac:chgData name="Paula Whyte ( Momentum Consulting )" userId="S::paula_momentumconsulting.ie#ext#@amksavonia.onmicrosoft.com::765db67a-a27b-46bd-a1ca-c3fc1b9795e0" providerId="AD" clId="Web-{0313E286-CD9E-7B69-EB98-6C1C41F59F19}" dt="2024-01-09T09:59:05.280" v="317" actId="14100"/>
          <ac:spMkLst>
            <pc:docMk/>
            <pc:sldMk cId="2329167041" sldId="572"/>
            <ac:spMk id="20" creationId="{8AF77239-7A08-663B-E13E-505D15917129}"/>
          </ac:spMkLst>
        </pc:spChg>
        <pc:spChg chg="mod">
          <ac:chgData name="Paula Whyte ( Momentum Consulting )" userId="S::paula_momentumconsulting.ie#ext#@amksavonia.onmicrosoft.com::765db67a-a27b-46bd-a1ca-c3fc1b9795e0" providerId="AD" clId="Web-{0313E286-CD9E-7B69-EB98-6C1C41F59F19}" dt="2024-01-09T09:58:57.374" v="316" actId="14100"/>
          <ac:spMkLst>
            <pc:docMk/>
            <pc:sldMk cId="2329167041" sldId="572"/>
            <ac:spMk id="25" creationId="{82D35DDA-9D21-A79D-DD42-5F92C9F162D1}"/>
          </ac:spMkLst>
        </pc:spChg>
        <pc:spChg chg="mod">
          <ac:chgData name="Paula Whyte ( Momentum Consulting )" userId="S::paula_momentumconsulting.ie#ext#@amksavonia.onmicrosoft.com::765db67a-a27b-46bd-a1ca-c3fc1b9795e0" providerId="AD" clId="Web-{0313E286-CD9E-7B69-EB98-6C1C41F59F19}" dt="2024-01-09T09:59:09.609" v="318" actId="14100"/>
          <ac:spMkLst>
            <pc:docMk/>
            <pc:sldMk cId="2329167041" sldId="572"/>
            <ac:spMk id="41" creationId="{07D10B14-C27F-4357-B90F-B85BFF92BA63}"/>
          </ac:spMkLst>
        </pc:spChg>
      </pc:sldChg>
      <pc:sldChg chg="modSp">
        <pc:chgData name="Paula Whyte ( Momentum Consulting )" userId="S::paula_momentumconsulting.ie#ext#@amksavonia.onmicrosoft.com::765db67a-a27b-46bd-a1ca-c3fc1b9795e0" providerId="AD" clId="Web-{0313E286-CD9E-7B69-EB98-6C1C41F59F19}" dt="2024-01-09T09:59:44.063" v="321" actId="14100"/>
        <pc:sldMkLst>
          <pc:docMk/>
          <pc:sldMk cId="1193240115" sldId="573"/>
        </pc:sldMkLst>
        <pc:spChg chg="mod">
          <ac:chgData name="Paula Whyte ( Momentum Consulting )" userId="S::paula_momentumconsulting.ie#ext#@amksavonia.onmicrosoft.com::765db67a-a27b-46bd-a1ca-c3fc1b9795e0" providerId="AD" clId="Web-{0313E286-CD9E-7B69-EB98-6C1C41F59F19}" dt="2024-01-09T09:59:44.063" v="321" actId="14100"/>
          <ac:spMkLst>
            <pc:docMk/>
            <pc:sldMk cId="1193240115" sldId="573"/>
            <ac:spMk id="25" creationId="{82D35DDA-9D21-A79D-DD42-5F92C9F162D1}"/>
          </ac:spMkLst>
        </pc:spChg>
      </pc:sldChg>
      <pc:sldChg chg="modSp">
        <pc:chgData name="Paula Whyte ( Momentum Consulting )" userId="S::paula_momentumconsulting.ie#ext#@amksavonia.onmicrosoft.com::765db67a-a27b-46bd-a1ca-c3fc1b9795e0" providerId="AD" clId="Web-{0313E286-CD9E-7B69-EB98-6C1C41F59F19}" dt="2024-01-09T10:00:22.907" v="330"/>
        <pc:sldMkLst>
          <pc:docMk/>
          <pc:sldMk cId="2061504081" sldId="577"/>
        </pc:sldMkLst>
        <pc:spChg chg="mod">
          <ac:chgData name="Paula Whyte ( Momentum Consulting )" userId="S::paula_momentumconsulting.ie#ext#@amksavonia.onmicrosoft.com::765db67a-a27b-46bd-a1ca-c3fc1b9795e0" providerId="AD" clId="Web-{0313E286-CD9E-7B69-EB98-6C1C41F59F19}" dt="2024-01-09T10:00:19.173" v="327"/>
          <ac:spMkLst>
            <pc:docMk/>
            <pc:sldMk cId="2061504081" sldId="577"/>
            <ac:spMk id="9" creationId="{EFB40AB5-4FAE-3E5A-7987-52EFC19DDC51}"/>
          </ac:spMkLst>
        </pc:spChg>
        <pc:spChg chg="mod">
          <ac:chgData name="Paula Whyte ( Momentum Consulting )" userId="S::paula_momentumconsulting.ie#ext#@amksavonia.onmicrosoft.com::765db67a-a27b-46bd-a1ca-c3fc1b9795e0" providerId="AD" clId="Web-{0313E286-CD9E-7B69-EB98-6C1C41F59F19}" dt="2024-01-09T10:00:18.376" v="325"/>
          <ac:spMkLst>
            <pc:docMk/>
            <pc:sldMk cId="2061504081" sldId="577"/>
            <ac:spMk id="11" creationId="{DD87C0CA-936D-7EC0-225F-BEBB98942D8E}"/>
          </ac:spMkLst>
        </pc:spChg>
        <pc:spChg chg="mod">
          <ac:chgData name="Paula Whyte ( Momentum Consulting )" userId="S::paula_momentumconsulting.ie#ext#@amksavonia.onmicrosoft.com::765db67a-a27b-46bd-a1ca-c3fc1b9795e0" providerId="AD" clId="Web-{0313E286-CD9E-7B69-EB98-6C1C41F59F19}" dt="2024-01-09T10:00:18.720" v="326"/>
          <ac:spMkLst>
            <pc:docMk/>
            <pc:sldMk cId="2061504081" sldId="577"/>
            <ac:spMk id="12" creationId="{2C5B73EA-9BA0-8CEC-6FAA-2D5C5C2D04B1}"/>
          </ac:spMkLst>
        </pc:spChg>
        <pc:spChg chg="mod">
          <ac:chgData name="Paula Whyte ( Momentum Consulting )" userId="S::paula_momentumconsulting.ie#ext#@amksavonia.onmicrosoft.com::765db67a-a27b-46bd-a1ca-c3fc1b9795e0" providerId="AD" clId="Web-{0313E286-CD9E-7B69-EB98-6C1C41F59F19}" dt="2024-01-09T10:00:19.548" v="328"/>
          <ac:spMkLst>
            <pc:docMk/>
            <pc:sldMk cId="2061504081" sldId="577"/>
            <ac:spMk id="13" creationId="{C77913F8-526A-2727-2E0D-FD369517C85C}"/>
          </ac:spMkLst>
        </pc:spChg>
        <pc:spChg chg="mod">
          <ac:chgData name="Paula Whyte ( Momentum Consulting )" userId="S::paula_momentumconsulting.ie#ext#@amksavonia.onmicrosoft.com::765db67a-a27b-46bd-a1ca-c3fc1b9795e0" providerId="AD" clId="Web-{0313E286-CD9E-7B69-EB98-6C1C41F59F19}" dt="2024-01-09T10:00:19.751" v="329"/>
          <ac:spMkLst>
            <pc:docMk/>
            <pc:sldMk cId="2061504081" sldId="577"/>
            <ac:spMk id="17" creationId="{8DF6A30B-6606-A61D-586B-6103F983F17B}"/>
          </ac:spMkLst>
        </pc:spChg>
        <pc:spChg chg="mod">
          <ac:chgData name="Paula Whyte ( Momentum Consulting )" userId="S::paula_momentumconsulting.ie#ext#@amksavonia.onmicrosoft.com::765db67a-a27b-46bd-a1ca-c3fc1b9795e0" providerId="AD" clId="Web-{0313E286-CD9E-7B69-EB98-6C1C41F59F19}" dt="2024-01-09T10:00:18.095" v="324"/>
          <ac:spMkLst>
            <pc:docMk/>
            <pc:sldMk cId="2061504081" sldId="577"/>
            <ac:spMk id="21" creationId="{42833AF7-08DA-0C68-35E4-6C41C349DF68}"/>
          </ac:spMkLst>
        </pc:spChg>
        <pc:spChg chg="mod">
          <ac:chgData name="Paula Whyte ( Momentum Consulting )" userId="S::paula_momentumconsulting.ie#ext#@amksavonia.onmicrosoft.com::765db67a-a27b-46bd-a1ca-c3fc1b9795e0" providerId="AD" clId="Web-{0313E286-CD9E-7B69-EB98-6C1C41F59F19}" dt="2024-01-09T10:00:17.563" v="322"/>
          <ac:spMkLst>
            <pc:docMk/>
            <pc:sldMk cId="2061504081" sldId="577"/>
            <ac:spMk id="23" creationId="{B7B2C6FB-F133-E768-C7A8-2EEEFE3326D5}"/>
          </ac:spMkLst>
        </pc:spChg>
        <pc:spChg chg="mod">
          <ac:chgData name="Paula Whyte ( Momentum Consulting )" userId="S::paula_momentumconsulting.ie#ext#@amksavonia.onmicrosoft.com::765db67a-a27b-46bd-a1ca-c3fc1b9795e0" providerId="AD" clId="Web-{0313E286-CD9E-7B69-EB98-6C1C41F59F19}" dt="2024-01-09T10:00:17.829" v="323"/>
          <ac:spMkLst>
            <pc:docMk/>
            <pc:sldMk cId="2061504081" sldId="577"/>
            <ac:spMk id="24" creationId="{92DEB1FF-B127-170E-1DEB-507DE4AD7DA5}"/>
          </ac:spMkLst>
        </pc:spChg>
        <pc:spChg chg="mod">
          <ac:chgData name="Paula Whyte ( Momentum Consulting )" userId="S::paula_momentumconsulting.ie#ext#@amksavonia.onmicrosoft.com::765db67a-a27b-46bd-a1ca-c3fc1b9795e0" providerId="AD" clId="Web-{0313E286-CD9E-7B69-EB98-6C1C41F59F19}" dt="2024-01-09T10:00:22.907" v="330"/>
          <ac:spMkLst>
            <pc:docMk/>
            <pc:sldMk cId="2061504081" sldId="577"/>
            <ac:spMk id="40" creationId="{5DDA91FE-18A1-33D0-3596-682C05AD4DCF}"/>
          </ac:spMkLst>
        </pc:spChg>
      </pc:sldChg>
      <pc:sldChg chg="modSp">
        <pc:chgData name="Paula Whyte ( Momentum Consulting )" userId="S::paula_momentumconsulting.ie#ext#@amksavonia.onmicrosoft.com::765db67a-a27b-46bd-a1ca-c3fc1b9795e0" providerId="AD" clId="Web-{0313E286-CD9E-7B69-EB98-6C1C41F59F19}" dt="2024-01-09T10:00:52.955" v="335"/>
        <pc:sldMkLst>
          <pc:docMk/>
          <pc:sldMk cId="56042015" sldId="578"/>
        </pc:sldMkLst>
        <pc:spChg chg="mod">
          <ac:chgData name="Paula Whyte ( Momentum Consulting )" userId="S::paula_momentumconsulting.ie#ext#@amksavonia.onmicrosoft.com::765db67a-a27b-46bd-a1ca-c3fc1b9795e0" providerId="AD" clId="Web-{0313E286-CD9E-7B69-EB98-6C1C41F59F19}" dt="2024-01-09T10:00:38.220" v="331" actId="1076"/>
          <ac:spMkLst>
            <pc:docMk/>
            <pc:sldMk cId="56042015" sldId="578"/>
            <ac:spMk id="4" creationId="{FB84044C-9EAF-6438-6D56-A0240270DDB9}"/>
          </ac:spMkLst>
        </pc:spChg>
        <pc:spChg chg="mod">
          <ac:chgData name="Paula Whyte ( Momentum Consulting )" userId="S::paula_momentumconsulting.ie#ext#@amksavonia.onmicrosoft.com::765db67a-a27b-46bd-a1ca-c3fc1b9795e0" providerId="AD" clId="Web-{0313E286-CD9E-7B69-EB98-6C1C41F59F19}" dt="2024-01-09T10:00:50.049" v="334"/>
          <ac:spMkLst>
            <pc:docMk/>
            <pc:sldMk cId="56042015" sldId="578"/>
            <ac:spMk id="12" creationId="{2C5B73EA-9BA0-8CEC-6FAA-2D5C5C2D04B1}"/>
          </ac:spMkLst>
        </pc:spChg>
        <pc:spChg chg="mod">
          <ac:chgData name="Paula Whyte ( Momentum Consulting )" userId="S::paula_momentumconsulting.ie#ext#@amksavonia.onmicrosoft.com::765db67a-a27b-46bd-a1ca-c3fc1b9795e0" providerId="AD" clId="Web-{0313E286-CD9E-7B69-EB98-6C1C41F59F19}" dt="2024-01-09T10:00:47.127" v="333"/>
          <ac:spMkLst>
            <pc:docMk/>
            <pc:sldMk cId="56042015" sldId="578"/>
            <ac:spMk id="24" creationId="{92DEB1FF-B127-170E-1DEB-507DE4AD7DA5}"/>
          </ac:spMkLst>
        </pc:spChg>
        <pc:spChg chg="mod">
          <ac:chgData name="Paula Whyte ( Momentum Consulting )" userId="S::paula_momentumconsulting.ie#ext#@amksavonia.onmicrosoft.com::765db67a-a27b-46bd-a1ca-c3fc1b9795e0" providerId="AD" clId="Web-{0313E286-CD9E-7B69-EB98-6C1C41F59F19}" dt="2024-01-09T10:00:52.955" v="335"/>
          <ac:spMkLst>
            <pc:docMk/>
            <pc:sldMk cId="56042015" sldId="578"/>
            <ac:spMk id="40" creationId="{5DDA91FE-18A1-33D0-3596-682C05AD4DCF}"/>
          </ac:spMkLst>
        </pc:spChg>
        <pc:grpChg chg="mod">
          <ac:chgData name="Paula Whyte ( Momentum Consulting )" userId="S::paula_momentumconsulting.ie#ext#@amksavonia.onmicrosoft.com::765db67a-a27b-46bd-a1ca-c3fc1b9795e0" providerId="AD" clId="Web-{0313E286-CD9E-7B69-EB98-6C1C41F59F19}" dt="2024-01-09T10:00:43.095" v="332" actId="1076"/>
          <ac:grpSpMkLst>
            <pc:docMk/>
            <pc:sldMk cId="56042015" sldId="578"/>
            <ac:grpSpMk id="2" creationId="{614DB7AD-DAE9-8EA1-7721-DC29816D7BB3}"/>
          </ac:grpSpMkLst>
        </pc:grpChg>
      </pc:sldChg>
      <pc:sldChg chg="modSp">
        <pc:chgData name="Paula Whyte ( Momentum Consulting )" userId="S::paula_momentumconsulting.ie#ext#@amksavonia.onmicrosoft.com::765db67a-a27b-46bd-a1ca-c3fc1b9795e0" providerId="AD" clId="Web-{0313E286-CD9E-7B69-EB98-6C1C41F59F19}" dt="2024-01-09T10:01:05.518" v="336" actId="1076"/>
        <pc:sldMkLst>
          <pc:docMk/>
          <pc:sldMk cId="3559663109" sldId="580"/>
        </pc:sldMkLst>
        <pc:spChg chg="mod">
          <ac:chgData name="Paula Whyte ( Momentum Consulting )" userId="S::paula_momentumconsulting.ie#ext#@amksavonia.onmicrosoft.com::765db67a-a27b-46bd-a1ca-c3fc1b9795e0" providerId="AD" clId="Web-{0313E286-CD9E-7B69-EB98-6C1C41F59F19}" dt="2024-01-09T10:01:05.518" v="336" actId="1076"/>
          <ac:spMkLst>
            <pc:docMk/>
            <pc:sldMk cId="3559663109" sldId="580"/>
            <ac:spMk id="604" creationId="{75506293-EEB3-025E-92B8-30AAC38B8810}"/>
          </ac:spMkLst>
        </pc:spChg>
      </pc:sldChg>
      <pc:sldChg chg="modSp">
        <pc:chgData name="Paula Whyte ( Momentum Consulting )" userId="S::paula_momentumconsulting.ie#ext#@amksavonia.onmicrosoft.com::765db67a-a27b-46bd-a1ca-c3fc1b9795e0" providerId="AD" clId="Web-{0313E286-CD9E-7B69-EB98-6C1C41F59F19}" dt="2024-01-09T10:01:55.019" v="342"/>
        <pc:sldMkLst>
          <pc:docMk/>
          <pc:sldMk cId="2603503767" sldId="581"/>
        </pc:sldMkLst>
        <pc:spChg chg="mod">
          <ac:chgData name="Paula Whyte ( Momentum Consulting )" userId="S::paula_momentumconsulting.ie#ext#@amksavonia.onmicrosoft.com::765db67a-a27b-46bd-a1ca-c3fc1b9795e0" providerId="AD" clId="Web-{0313E286-CD9E-7B69-EB98-6C1C41F59F19}" dt="2024-01-09T10:01:55.019" v="342"/>
          <ac:spMkLst>
            <pc:docMk/>
            <pc:sldMk cId="2603503767" sldId="581"/>
            <ac:spMk id="28" creationId="{0E898E55-8E43-9FE4-7691-D5BAF829AECF}"/>
          </ac:spMkLst>
        </pc:spChg>
        <pc:spChg chg="mod">
          <ac:chgData name="Paula Whyte ( Momentum Consulting )" userId="S::paula_momentumconsulting.ie#ext#@amksavonia.onmicrosoft.com::765db67a-a27b-46bd-a1ca-c3fc1b9795e0" providerId="AD" clId="Web-{0313E286-CD9E-7B69-EB98-6C1C41F59F19}" dt="2024-01-09T10:01:52.035" v="341"/>
          <ac:spMkLst>
            <pc:docMk/>
            <pc:sldMk cId="2603503767" sldId="581"/>
            <ac:spMk id="48" creationId="{4C6DD654-C6FD-C11C-3E4E-1F583738EB02}"/>
          </ac:spMkLst>
        </pc:spChg>
        <pc:spChg chg="mod">
          <ac:chgData name="Paula Whyte ( Momentum Consulting )" userId="S::paula_momentumconsulting.ie#ext#@amksavonia.onmicrosoft.com::765db67a-a27b-46bd-a1ca-c3fc1b9795e0" providerId="AD" clId="Web-{0313E286-CD9E-7B69-EB98-6C1C41F59F19}" dt="2024-01-09T10:01:48.284" v="340"/>
          <ac:spMkLst>
            <pc:docMk/>
            <pc:sldMk cId="2603503767" sldId="581"/>
            <ac:spMk id="100" creationId="{A036E836-22BE-C930-04C7-344230A7A665}"/>
          </ac:spMkLst>
        </pc:spChg>
      </pc:sldChg>
      <pc:sldChg chg="modSp">
        <pc:chgData name="Paula Whyte ( Momentum Consulting )" userId="S::paula_momentumconsulting.ie#ext#@amksavonia.onmicrosoft.com::765db67a-a27b-46bd-a1ca-c3fc1b9795e0" providerId="AD" clId="Web-{0313E286-CD9E-7B69-EB98-6C1C41F59F19}" dt="2024-01-09T10:03:46.584" v="349" actId="14100"/>
        <pc:sldMkLst>
          <pc:docMk/>
          <pc:sldMk cId="1582862390" sldId="582"/>
        </pc:sldMkLst>
        <pc:spChg chg="mod">
          <ac:chgData name="Paula Whyte ( Momentum Consulting )" userId="S::paula_momentumconsulting.ie#ext#@amksavonia.onmicrosoft.com::765db67a-a27b-46bd-a1ca-c3fc1b9795e0" providerId="AD" clId="Web-{0313E286-CD9E-7B69-EB98-6C1C41F59F19}" dt="2024-01-09T10:03:18.427" v="344"/>
          <ac:spMkLst>
            <pc:docMk/>
            <pc:sldMk cId="1582862390" sldId="582"/>
            <ac:spMk id="28" creationId="{0E898E55-8E43-9FE4-7691-D5BAF829AECF}"/>
          </ac:spMkLst>
        </pc:spChg>
        <pc:spChg chg="mod">
          <ac:chgData name="Paula Whyte ( Momentum Consulting )" userId="S::paula_momentumconsulting.ie#ext#@amksavonia.onmicrosoft.com::765db67a-a27b-46bd-a1ca-c3fc1b9795e0" providerId="AD" clId="Web-{0313E286-CD9E-7B69-EB98-6C1C41F59F19}" dt="2024-01-09T10:03:40.068" v="348" actId="14100"/>
          <ac:spMkLst>
            <pc:docMk/>
            <pc:sldMk cId="1582862390" sldId="582"/>
            <ac:spMk id="55" creationId="{0DB22CE6-5945-9F06-7498-11C92F7C045C}"/>
          </ac:spMkLst>
        </pc:spChg>
        <pc:spChg chg="mod">
          <ac:chgData name="Paula Whyte ( Momentum Consulting )" userId="S::paula_momentumconsulting.ie#ext#@amksavonia.onmicrosoft.com::765db67a-a27b-46bd-a1ca-c3fc1b9795e0" providerId="AD" clId="Web-{0313E286-CD9E-7B69-EB98-6C1C41F59F19}" dt="2024-01-09T10:03:25.552" v="346"/>
          <ac:spMkLst>
            <pc:docMk/>
            <pc:sldMk cId="1582862390" sldId="582"/>
            <ac:spMk id="100" creationId="{A036E836-22BE-C930-04C7-344230A7A665}"/>
          </ac:spMkLst>
        </pc:spChg>
        <pc:grpChg chg="mod">
          <ac:chgData name="Paula Whyte ( Momentum Consulting )" userId="S::paula_momentumconsulting.ie#ext#@amksavonia.onmicrosoft.com::765db67a-a27b-46bd-a1ca-c3fc1b9795e0" providerId="AD" clId="Web-{0313E286-CD9E-7B69-EB98-6C1C41F59F19}" dt="2024-01-09T10:03:46.584" v="349" actId="14100"/>
          <ac:grpSpMkLst>
            <pc:docMk/>
            <pc:sldMk cId="1582862390" sldId="582"/>
            <ac:grpSpMk id="61" creationId="{E0D192C7-D5D0-00B8-27D2-8D9181ACB2D4}"/>
          </ac:grpSpMkLst>
        </pc:grpChg>
      </pc:sldChg>
    </pc:docChg>
  </pc:docChgLst>
  <pc:docChgLst>
    <pc:chgData name="Elsa Ramalhosa" userId="aa9b3419b179e609" providerId="LiveId" clId="{0CC52F3A-6984-4B3B-9EE2-5D3B8359C1B8}"/>
    <pc:docChg chg="undo custSel modSld">
      <pc:chgData name="Elsa Ramalhosa" userId="aa9b3419b179e609" providerId="LiveId" clId="{0CC52F3A-6984-4B3B-9EE2-5D3B8359C1B8}" dt="2023-12-22T21:58:38.780" v="8974" actId="6549"/>
      <pc:docMkLst>
        <pc:docMk/>
      </pc:docMkLst>
      <pc:sldChg chg="modSp mod">
        <pc:chgData name="Elsa Ramalhosa" userId="aa9b3419b179e609" providerId="LiveId" clId="{0CC52F3A-6984-4B3B-9EE2-5D3B8359C1B8}" dt="2023-12-22T21:58:38.780" v="8974" actId="6549"/>
        <pc:sldMkLst>
          <pc:docMk/>
          <pc:sldMk cId="1941281944" sldId="319"/>
        </pc:sldMkLst>
        <pc:spChg chg="mod">
          <ac:chgData name="Elsa Ramalhosa" userId="aa9b3419b179e609" providerId="LiveId" clId="{0CC52F3A-6984-4B3B-9EE2-5D3B8359C1B8}" dt="2023-12-22T21:58:38.780" v="8974" actId="6549"/>
          <ac:spMkLst>
            <pc:docMk/>
            <pc:sldMk cId="1941281944" sldId="319"/>
            <ac:spMk id="3" creationId="{68389103-9702-E150-AC90-335AE56FD2C2}"/>
          </ac:spMkLst>
        </pc:spChg>
      </pc:sldChg>
      <pc:sldChg chg="modSp mod">
        <pc:chgData name="Elsa Ramalhosa" userId="aa9b3419b179e609" providerId="LiveId" clId="{0CC52F3A-6984-4B3B-9EE2-5D3B8359C1B8}" dt="2023-12-21T22:26:26.147" v="278" actId="20577"/>
        <pc:sldMkLst>
          <pc:docMk/>
          <pc:sldMk cId="3348761843" sldId="503"/>
        </pc:sldMkLst>
        <pc:spChg chg="mod">
          <ac:chgData name="Elsa Ramalhosa" userId="aa9b3419b179e609" providerId="LiveId" clId="{0CC52F3A-6984-4B3B-9EE2-5D3B8359C1B8}" dt="2023-12-21T22:26:26.147" v="278" actId="20577"/>
          <ac:spMkLst>
            <pc:docMk/>
            <pc:sldMk cId="3348761843" sldId="503"/>
            <ac:spMk id="75" creationId="{303D44CF-D98B-B547-B667-F802C03953E2}"/>
          </ac:spMkLst>
        </pc:spChg>
      </pc:sldChg>
      <pc:sldChg chg="modSp mod">
        <pc:chgData name="Elsa Ramalhosa" userId="aa9b3419b179e609" providerId="LiveId" clId="{0CC52F3A-6984-4B3B-9EE2-5D3B8359C1B8}" dt="2023-12-21T22:26:32.454" v="284" actId="20577"/>
        <pc:sldMkLst>
          <pc:docMk/>
          <pc:sldMk cId="2690296196" sldId="536"/>
        </pc:sldMkLst>
        <pc:spChg chg="mod">
          <ac:chgData name="Elsa Ramalhosa" userId="aa9b3419b179e609" providerId="LiveId" clId="{0CC52F3A-6984-4B3B-9EE2-5D3B8359C1B8}" dt="2023-12-21T22:26:32.454" v="284" actId="20577"/>
          <ac:spMkLst>
            <pc:docMk/>
            <pc:sldMk cId="2690296196" sldId="536"/>
            <ac:spMk id="2" creationId="{B12774E3-6274-2F17-D89A-188435FCE9F0}"/>
          </ac:spMkLst>
        </pc:spChg>
      </pc:sldChg>
      <pc:sldChg chg="modSp mod">
        <pc:chgData name="Elsa Ramalhosa" userId="aa9b3419b179e609" providerId="LiveId" clId="{0CC52F3A-6984-4B3B-9EE2-5D3B8359C1B8}" dt="2023-12-21T22:26:50.767" v="297" actId="20577"/>
        <pc:sldMkLst>
          <pc:docMk/>
          <pc:sldMk cId="4262310502" sldId="539"/>
        </pc:sldMkLst>
        <pc:spChg chg="mod">
          <ac:chgData name="Elsa Ramalhosa" userId="aa9b3419b179e609" providerId="LiveId" clId="{0CC52F3A-6984-4B3B-9EE2-5D3B8359C1B8}" dt="2023-12-21T22:26:43.325" v="291" actId="20577"/>
          <ac:spMkLst>
            <pc:docMk/>
            <pc:sldMk cId="4262310502" sldId="539"/>
            <ac:spMk id="2" creationId="{8A60ECEC-E8B0-6F7F-C101-DCE20948ED24}"/>
          </ac:spMkLst>
        </pc:spChg>
        <pc:spChg chg="mod">
          <ac:chgData name="Elsa Ramalhosa" userId="aa9b3419b179e609" providerId="LiveId" clId="{0CC52F3A-6984-4B3B-9EE2-5D3B8359C1B8}" dt="2023-12-21T22:26:50.767" v="297" actId="20577"/>
          <ac:spMkLst>
            <pc:docMk/>
            <pc:sldMk cId="4262310502" sldId="539"/>
            <ac:spMk id="3" creationId="{18B366FF-3F1A-CE81-C5C8-3D34B4B90B0B}"/>
          </ac:spMkLst>
        </pc:spChg>
        <pc:spChg chg="mod">
          <ac:chgData name="Elsa Ramalhosa" userId="aa9b3419b179e609" providerId="LiveId" clId="{0CC52F3A-6984-4B3B-9EE2-5D3B8359C1B8}" dt="2023-12-21T22:10:44.723" v="5" actId="20577"/>
          <ac:spMkLst>
            <pc:docMk/>
            <pc:sldMk cId="4262310502" sldId="539"/>
            <ac:spMk id="69" creationId="{CB79C02A-4D1C-7F22-4A0B-5389DD6231DE}"/>
          </ac:spMkLst>
        </pc:spChg>
        <pc:spChg chg="mod">
          <ac:chgData name="Elsa Ramalhosa" userId="aa9b3419b179e609" providerId="LiveId" clId="{0CC52F3A-6984-4B3B-9EE2-5D3B8359C1B8}" dt="2023-12-21T22:15:49.460" v="92" actId="20577"/>
          <ac:spMkLst>
            <pc:docMk/>
            <pc:sldMk cId="4262310502" sldId="539"/>
            <ac:spMk id="73" creationId="{A02D0389-3049-A869-956E-B4F5B8622D91}"/>
          </ac:spMkLst>
        </pc:spChg>
        <pc:spChg chg="mod">
          <ac:chgData name="Elsa Ramalhosa" userId="aa9b3419b179e609" providerId="LiveId" clId="{0CC52F3A-6984-4B3B-9EE2-5D3B8359C1B8}" dt="2023-12-21T22:15:07.553" v="54" actId="20577"/>
          <ac:spMkLst>
            <pc:docMk/>
            <pc:sldMk cId="4262310502" sldId="539"/>
            <ac:spMk id="86" creationId="{5A887EC8-0E2C-0F66-5E27-8C84C66E08E8}"/>
          </ac:spMkLst>
        </pc:spChg>
      </pc:sldChg>
      <pc:sldChg chg="modSp mod">
        <pc:chgData name="Elsa Ramalhosa" userId="aa9b3419b179e609" providerId="LiveId" clId="{0CC52F3A-6984-4B3B-9EE2-5D3B8359C1B8}" dt="2023-12-22T21:58:03.353" v="8959" actId="1037"/>
        <pc:sldMkLst>
          <pc:docMk/>
          <pc:sldMk cId="4193725106" sldId="540"/>
        </pc:sldMkLst>
        <pc:spChg chg="mod">
          <ac:chgData name="Elsa Ramalhosa" userId="aa9b3419b179e609" providerId="LiveId" clId="{0CC52F3A-6984-4B3B-9EE2-5D3B8359C1B8}" dt="2023-12-21T22:25:53.085" v="272" actId="20577"/>
          <ac:spMkLst>
            <pc:docMk/>
            <pc:sldMk cId="4193725106" sldId="540"/>
            <ac:spMk id="2" creationId="{756FA8BD-3D15-2A39-A7FD-20C1CF11183B}"/>
          </ac:spMkLst>
        </pc:spChg>
        <pc:spChg chg="mod">
          <ac:chgData name="Elsa Ramalhosa" userId="aa9b3419b179e609" providerId="LiveId" clId="{0CC52F3A-6984-4B3B-9EE2-5D3B8359C1B8}" dt="2023-12-21T22:17:13.861" v="101" actId="1035"/>
          <ac:spMkLst>
            <pc:docMk/>
            <pc:sldMk cId="4193725106" sldId="540"/>
            <ac:spMk id="25" creationId="{8AC6746B-8940-7614-E8D8-EFD30CDA8EA6}"/>
          </ac:spMkLst>
        </pc:spChg>
        <pc:spChg chg="mod">
          <ac:chgData name="Elsa Ramalhosa" userId="aa9b3419b179e609" providerId="LiveId" clId="{0CC52F3A-6984-4B3B-9EE2-5D3B8359C1B8}" dt="2023-12-22T21:58:03.353" v="8959" actId="1037"/>
          <ac:spMkLst>
            <pc:docMk/>
            <pc:sldMk cId="4193725106" sldId="540"/>
            <ac:spMk id="44" creationId="{AF14851E-D762-D674-94C5-03F6040D4C10}"/>
          </ac:spMkLst>
        </pc:spChg>
        <pc:spChg chg="mod">
          <ac:chgData name="Elsa Ramalhosa" userId="aa9b3419b179e609" providerId="LiveId" clId="{0CC52F3A-6984-4B3B-9EE2-5D3B8359C1B8}" dt="2023-12-21T22:28:14.818" v="313" actId="20577"/>
          <ac:spMkLst>
            <pc:docMk/>
            <pc:sldMk cId="4193725106" sldId="540"/>
            <ac:spMk id="45" creationId="{5856AFB4-7C30-E9F9-029F-429BFAC7CF0D}"/>
          </ac:spMkLst>
        </pc:spChg>
        <pc:spChg chg="mod">
          <ac:chgData name="Elsa Ramalhosa" userId="aa9b3419b179e609" providerId="LiveId" clId="{0CC52F3A-6984-4B3B-9EE2-5D3B8359C1B8}" dt="2023-12-21T22:22:49.026" v="195" actId="6549"/>
          <ac:spMkLst>
            <pc:docMk/>
            <pc:sldMk cId="4193725106" sldId="540"/>
            <ac:spMk id="47" creationId="{3E194B62-6812-9C77-5F62-77CFCCABF381}"/>
          </ac:spMkLst>
        </pc:spChg>
        <pc:spChg chg="mod">
          <ac:chgData name="Elsa Ramalhosa" userId="aa9b3419b179e609" providerId="LiveId" clId="{0CC52F3A-6984-4B3B-9EE2-5D3B8359C1B8}" dt="2023-12-22T21:57:17.126" v="8913" actId="1035"/>
          <ac:spMkLst>
            <pc:docMk/>
            <pc:sldMk cId="4193725106" sldId="540"/>
            <ac:spMk id="72" creationId="{984CCA5F-5923-6F66-3ED6-C04E916260E3}"/>
          </ac:spMkLst>
        </pc:spChg>
        <pc:spChg chg="mod">
          <ac:chgData name="Elsa Ramalhosa" userId="aa9b3419b179e609" providerId="LiveId" clId="{0CC52F3A-6984-4B3B-9EE2-5D3B8359C1B8}" dt="2023-12-22T21:57:41.223" v="8936" actId="1037"/>
          <ac:spMkLst>
            <pc:docMk/>
            <pc:sldMk cId="4193725106" sldId="540"/>
            <ac:spMk id="79" creationId="{8F869C9C-228D-1A24-8A33-041C9733D651}"/>
          </ac:spMkLst>
        </pc:spChg>
        <pc:spChg chg="mod">
          <ac:chgData name="Elsa Ramalhosa" userId="aa9b3419b179e609" providerId="LiveId" clId="{0CC52F3A-6984-4B3B-9EE2-5D3B8359C1B8}" dt="2023-12-21T22:24:35.678" v="220" actId="20577"/>
          <ac:spMkLst>
            <pc:docMk/>
            <pc:sldMk cId="4193725106" sldId="540"/>
            <ac:spMk id="80" creationId="{FDB1F9F6-F1A1-7A84-CA2C-FF2D3D10CBC2}"/>
          </ac:spMkLst>
        </pc:spChg>
        <pc:spChg chg="mod">
          <ac:chgData name="Elsa Ramalhosa" userId="aa9b3419b179e609" providerId="LiveId" clId="{0CC52F3A-6984-4B3B-9EE2-5D3B8359C1B8}" dt="2023-12-21T22:24:52.522" v="222" actId="1076"/>
          <ac:spMkLst>
            <pc:docMk/>
            <pc:sldMk cId="4193725106" sldId="540"/>
            <ac:spMk id="87" creationId="{0370603B-6405-E1B8-B4DA-3182552279D4}"/>
          </ac:spMkLst>
        </pc:spChg>
        <pc:spChg chg="mod">
          <ac:chgData name="Elsa Ramalhosa" userId="aa9b3419b179e609" providerId="LiveId" clId="{0CC52F3A-6984-4B3B-9EE2-5D3B8359C1B8}" dt="2023-12-21T22:24:56.298" v="223" actId="14100"/>
          <ac:spMkLst>
            <pc:docMk/>
            <pc:sldMk cId="4193725106" sldId="540"/>
            <ac:spMk id="92" creationId="{38B837A1-7A9E-019A-E46D-84064F5B8586}"/>
          </ac:spMkLst>
        </pc:spChg>
        <pc:spChg chg="mod">
          <ac:chgData name="Elsa Ramalhosa" userId="aa9b3419b179e609" providerId="LiveId" clId="{0CC52F3A-6984-4B3B-9EE2-5D3B8359C1B8}" dt="2023-12-21T22:25:46.082" v="266" actId="20577"/>
          <ac:spMkLst>
            <pc:docMk/>
            <pc:sldMk cId="4193725106" sldId="540"/>
            <ac:spMk id="93" creationId="{7F9B6310-2191-7420-4F98-686A790ED300}"/>
          </ac:spMkLst>
        </pc:spChg>
        <pc:spChg chg="mod">
          <ac:chgData name="Elsa Ramalhosa" userId="aa9b3419b179e609" providerId="LiveId" clId="{0CC52F3A-6984-4B3B-9EE2-5D3B8359C1B8}" dt="2023-12-21T22:20:33.635" v="156" actId="20577"/>
          <ac:spMkLst>
            <pc:docMk/>
            <pc:sldMk cId="4193725106" sldId="540"/>
            <ac:spMk id="105" creationId="{26E59AD7-3724-6A9A-929A-24A7E175AB00}"/>
          </ac:spMkLst>
        </pc:spChg>
      </pc:sldChg>
      <pc:sldChg chg="modSp mod">
        <pc:chgData name="Elsa Ramalhosa" userId="aa9b3419b179e609" providerId="LiveId" clId="{0CC52F3A-6984-4B3B-9EE2-5D3B8359C1B8}" dt="2023-12-21T22:33:47.060" v="384" actId="20577"/>
        <pc:sldMkLst>
          <pc:docMk/>
          <pc:sldMk cId="820564840" sldId="541"/>
        </pc:sldMkLst>
        <pc:spChg chg="mod">
          <ac:chgData name="Elsa Ramalhosa" userId="aa9b3419b179e609" providerId="LiveId" clId="{0CC52F3A-6984-4B3B-9EE2-5D3B8359C1B8}" dt="2023-12-21T22:33:47.060" v="384" actId="20577"/>
          <ac:spMkLst>
            <pc:docMk/>
            <pc:sldMk cId="820564840" sldId="541"/>
            <ac:spMk id="4" creationId="{FF6CF21C-819F-4D8F-5956-F03DDA0584B6}"/>
          </ac:spMkLst>
        </pc:spChg>
        <pc:spChg chg="mod">
          <ac:chgData name="Elsa Ramalhosa" userId="aa9b3419b179e609" providerId="LiveId" clId="{0CC52F3A-6984-4B3B-9EE2-5D3B8359C1B8}" dt="2023-12-21T22:29:04.010" v="332" actId="1076"/>
          <ac:spMkLst>
            <pc:docMk/>
            <pc:sldMk cId="820564840" sldId="541"/>
            <ac:spMk id="6" creationId="{3CB57269-8500-3B0E-2096-27FF0F08EF2A}"/>
          </ac:spMkLst>
        </pc:spChg>
        <pc:spChg chg="mod">
          <ac:chgData name="Elsa Ramalhosa" userId="aa9b3419b179e609" providerId="LiveId" clId="{0CC52F3A-6984-4B3B-9EE2-5D3B8359C1B8}" dt="2023-12-21T22:28:07.889" v="307" actId="20577"/>
          <ac:spMkLst>
            <pc:docMk/>
            <pc:sldMk cId="820564840" sldId="541"/>
            <ac:spMk id="45" creationId="{5856AFB4-7C30-E9F9-029F-429BFAC7CF0D}"/>
          </ac:spMkLst>
        </pc:spChg>
        <pc:spChg chg="mod">
          <ac:chgData name="Elsa Ramalhosa" userId="aa9b3419b179e609" providerId="LiveId" clId="{0CC52F3A-6984-4B3B-9EE2-5D3B8359C1B8}" dt="2023-12-21T22:28:39.569" v="331" actId="20577"/>
          <ac:spMkLst>
            <pc:docMk/>
            <pc:sldMk cId="820564840" sldId="541"/>
            <ac:spMk id="100" creationId="{C9B7FFEA-88F6-5AEA-7630-E17C23C7163F}"/>
          </ac:spMkLst>
        </pc:spChg>
        <pc:spChg chg="mod">
          <ac:chgData name="Elsa Ramalhosa" userId="aa9b3419b179e609" providerId="LiveId" clId="{0CC52F3A-6984-4B3B-9EE2-5D3B8359C1B8}" dt="2023-12-21T22:31:21.482" v="352" actId="20577"/>
          <ac:spMkLst>
            <pc:docMk/>
            <pc:sldMk cId="820564840" sldId="541"/>
            <ac:spMk id="118" creationId="{E3727F25-FD42-6F14-812B-1FF531DFE887}"/>
          </ac:spMkLst>
        </pc:spChg>
      </pc:sldChg>
      <pc:sldChg chg="modSp mod">
        <pc:chgData name="Elsa Ramalhosa" userId="aa9b3419b179e609" providerId="LiveId" clId="{0CC52F3A-6984-4B3B-9EE2-5D3B8359C1B8}" dt="2023-12-21T23:17:38.006" v="506" actId="6549"/>
        <pc:sldMkLst>
          <pc:docMk/>
          <pc:sldMk cId="2312161887" sldId="542"/>
        </pc:sldMkLst>
        <pc:spChg chg="mod">
          <ac:chgData name="Elsa Ramalhosa" userId="aa9b3419b179e609" providerId="LiveId" clId="{0CC52F3A-6984-4B3B-9EE2-5D3B8359C1B8}" dt="2023-12-21T22:47:17.162" v="487" actId="207"/>
          <ac:spMkLst>
            <pc:docMk/>
            <pc:sldMk cId="2312161887" sldId="542"/>
            <ac:spMk id="45" creationId="{5856AFB4-7C30-E9F9-029F-429BFAC7CF0D}"/>
          </ac:spMkLst>
        </pc:spChg>
        <pc:spChg chg="mod">
          <ac:chgData name="Elsa Ramalhosa" userId="aa9b3419b179e609" providerId="LiveId" clId="{0CC52F3A-6984-4B3B-9EE2-5D3B8359C1B8}" dt="2023-12-21T22:35:08.616" v="385" actId="6549"/>
          <ac:spMkLst>
            <pc:docMk/>
            <pc:sldMk cId="2312161887" sldId="542"/>
            <ac:spMk id="104" creationId="{A547EE0E-D588-057C-B4E4-F644D8A1DB7E}"/>
          </ac:spMkLst>
        </pc:spChg>
        <pc:spChg chg="mod">
          <ac:chgData name="Elsa Ramalhosa" userId="aa9b3419b179e609" providerId="LiveId" clId="{0CC52F3A-6984-4B3B-9EE2-5D3B8359C1B8}" dt="2023-12-21T23:17:38.006" v="506" actId="6549"/>
          <ac:spMkLst>
            <pc:docMk/>
            <pc:sldMk cId="2312161887" sldId="542"/>
            <ac:spMk id="109" creationId="{7AB12888-911E-D586-4012-1CF747FA6357}"/>
          </ac:spMkLst>
        </pc:spChg>
      </pc:sldChg>
      <pc:sldChg chg="modSp mod">
        <pc:chgData name="Elsa Ramalhosa" userId="aa9b3419b179e609" providerId="LiveId" clId="{0CC52F3A-6984-4B3B-9EE2-5D3B8359C1B8}" dt="2023-12-21T23:44:21.600" v="1255" actId="1037"/>
        <pc:sldMkLst>
          <pc:docMk/>
          <pc:sldMk cId="118177896" sldId="562"/>
        </pc:sldMkLst>
        <pc:spChg chg="mod">
          <ac:chgData name="Elsa Ramalhosa" userId="aa9b3419b179e609" providerId="LiveId" clId="{0CC52F3A-6984-4B3B-9EE2-5D3B8359C1B8}" dt="2023-12-21T23:44:21.600" v="1255" actId="1037"/>
          <ac:spMkLst>
            <pc:docMk/>
            <pc:sldMk cId="118177896" sldId="562"/>
            <ac:spMk id="60" creationId="{C28CD688-4EC4-F489-25C0-005AD2B14918}"/>
          </ac:spMkLst>
        </pc:spChg>
      </pc:sldChg>
      <pc:sldChg chg="modSp mod">
        <pc:chgData name="Elsa Ramalhosa" userId="aa9b3419b179e609" providerId="LiveId" clId="{0CC52F3A-6984-4B3B-9EE2-5D3B8359C1B8}" dt="2023-12-21T23:41:37.528" v="1186" actId="123"/>
        <pc:sldMkLst>
          <pc:docMk/>
          <pc:sldMk cId="3533504803" sldId="563"/>
        </pc:sldMkLst>
        <pc:spChg chg="mod">
          <ac:chgData name="Elsa Ramalhosa" userId="aa9b3419b179e609" providerId="LiveId" clId="{0CC52F3A-6984-4B3B-9EE2-5D3B8359C1B8}" dt="2023-12-21T23:22:23.738" v="623" actId="1076"/>
          <ac:spMkLst>
            <pc:docMk/>
            <pc:sldMk cId="3533504803" sldId="563"/>
            <ac:spMk id="2" creationId="{6FA4B2BB-0F0E-B822-976B-445587873607}"/>
          </ac:spMkLst>
        </pc:spChg>
        <pc:spChg chg="mod">
          <ac:chgData name="Elsa Ramalhosa" userId="aa9b3419b179e609" providerId="LiveId" clId="{0CC52F3A-6984-4B3B-9EE2-5D3B8359C1B8}" dt="2023-12-21T23:22:47.388" v="627" actId="14100"/>
          <ac:spMkLst>
            <pc:docMk/>
            <pc:sldMk cId="3533504803" sldId="563"/>
            <ac:spMk id="39" creationId="{B2CDD82F-9A5B-E0A8-65BF-1B88AB764797}"/>
          </ac:spMkLst>
        </pc:spChg>
        <pc:spChg chg="mod">
          <ac:chgData name="Elsa Ramalhosa" userId="aa9b3419b179e609" providerId="LiveId" clId="{0CC52F3A-6984-4B3B-9EE2-5D3B8359C1B8}" dt="2023-12-21T23:27:57.541" v="781" actId="20577"/>
          <ac:spMkLst>
            <pc:docMk/>
            <pc:sldMk cId="3533504803" sldId="563"/>
            <ac:spMk id="40" creationId="{5DDA91FE-18A1-33D0-3596-682C05AD4DCF}"/>
          </ac:spMkLst>
        </pc:spChg>
        <pc:spChg chg="mod">
          <ac:chgData name="Elsa Ramalhosa" userId="aa9b3419b179e609" providerId="LiveId" clId="{0CC52F3A-6984-4B3B-9EE2-5D3B8359C1B8}" dt="2023-12-21T23:21:20.049" v="620" actId="20577"/>
          <ac:spMkLst>
            <pc:docMk/>
            <pc:sldMk cId="3533504803" sldId="563"/>
            <ac:spMk id="45" creationId="{5856AFB4-7C30-E9F9-029F-429BFAC7CF0D}"/>
          </ac:spMkLst>
        </pc:spChg>
        <pc:spChg chg="mod">
          <ac:chgData name="Elsa Ramalhosa" userId="aa9b3419b179e609" providerId="LiveId" clId="{0CC52F3A-6984-4B3B-9EE2-5D3B8359C1B8}" dt="2023-12-21T23:29:03.607" v="814" actId="20577"/>
          <ac:spMkLst>
            <pc:docMk/>
            <pc:sldMk cId="3533504803" sldId="563"/>
            <ac:spMk id="58" creationId="{BB65CF50-3769-F411-C80E-7CD46A87D989}"/>
          </ac:spMkLst>
        </pc:spChg>
        <pc:spChg chg="mod">
          <ac:chgData name="Elsa Ramalhosa" userId="aa9b3419b179e609" providerId="LiveId" clId="{0CC52F3A-6984-4B3B-9EE2-5D3B8359C1B8}" dt="2023-12-21T23:29:09.020" v="815" actId="14100"/>
          <ac:spMkLst>
            <pc:docMk/>
            <pc:sldMk cId="3533504803" sldId="563"/>
            <ac:spMk id="94" creationId="{CC98FC9C-6F63-DCE2-310C-DD1ABE0A4F6C}"/>
          </ac:spMkLst>
        </pc:spChg>
        <pc:spChg chg="mod">
          <ac:chgData name="Elsa Ramalhosa" userId="aa9b3419b179e609" providerId="LiveId" clId="{0CC52F3A-6984-4B3B-9EE2-5D3B8359C1B8}" dt="2023-12-21T23:33:15.956" v="904" actId="20577"/>
          <ac:spMkLst>
            <pc:docMk/>
            <pc:sldMk cId="3533504803" sldId="563"/>
            <ac:spMk id="95" creationId="{5A7F41DF-5611-A5CB-45E7-DDFF0E9DD58A}"/>
          </ac:spMkLst>
        </pc:spChg>
        <pc:spChg chg="mod">
          <ac:chgData name="Elsa Ramalhosa" userId="aa9b3419b179e609" providerId="LiveId" clId="{0CC52F3A-6984-4B3B-9EE2-5D3B8359C1B8}" dt="2023-12-21T23:33:43.084" v="921" actId="20577"/>
          <ac:spMkLst>
            <pc:docMk/>
            <pc:sldMk cId="3533504803" sldId="563"/>
            <ac:spMk id="110" creationId="{1E6C3EBF-E002-D468-C4CF-6FC623B553BB}"/>
          </ac:spMkLst>
        </pc:spChg>
        <pc:spChg chg="mod">
          <ac:chgData name="Elsa Ramalhosa" userId="aa9b3419b179e609" providerId="LiveId" clId="{0CC52F3A-6984-4B3B-9EE2-5D3B8359C1B8}" dt="2023-12-21T23:40:02.838" v="1108" actId="1036"/>
          <ac:spMkLst>
            <pc:docMk/>
            <pc:sldMk cId="3533504803" sldId="563"/>
            <ac:spMk id="113" creationId="{31A2C7E7-C65C-F77D-3FD9-F8F196E2BC3A}"/>
          </ac:spMkLst>
        </pc:spChg>
        <pc:spChg chg="mod">
          <ac:chgData name="Elsa Ramalhosa" userId="aa9b3419b179e609" providerId="LiveId" clId="{0CC52F3A-6984-4B3B-9EE2-5D3B8359C1B8}" dt="2023-12-21T23:41:37.528" v="1186" actId="123"/>
          <ac:spMkLst>
            <pc:docMk/>
            <pc:sldMk cId="3533504803" sldId="563"/>
            <ac:spMk id="115" creationId="{F5B4B763-D2B4-E535-78AC-3061E400DE1B}"/>
          </ac:spMkLst>
        </pc:spChg>
        <pc:grpChg chg="mod">
          <ac:chgData name="Elsa Ramalhosa" userId="aa9b3419b179e609" providerId="LiveId" clId="{0CC52F3A-6984-4B3B-9EE2-5D3B8359C1B8}" dt="2023-12-21T23:22:32.061" v="624" actId="1076"/>
          <ac:grpSpMkLst>
            <pc:docMk/>
            <pc:sldMk cId="3533504803" sldId="563"/>
            <ac:grpSpMk id="3" creationId="{ABDEAC05-5F3B-A421-19F3-3EE070F70911}"/>
          </ac:grpSpMkLst>
        </pc:grpChg>
      </pc:sldChg>
      <pc:sldChg chg="modSp mod">
        <pc:chgData name="Elsa Ramalhosa" userId="aa9b3419b179e609" providerId="LiveId" clId="{0CC52F3A-6984-4B3B-9EE2-5D3B8359C1B8}" dt="2023-12-22T00:02:46.632" v="1859" actId="20577"/>
        <pc:sldMkLst>
          <pc:docMk/>
          <pc:sldMk cId="2752148992" sldId="564"/>
        </pc:sldMkLst>
        <pc:spChg chg="mod">
          <ac:chgData name="Elsa Ramalhosa" userId="aa9b3419b179e609" providerId="LiveId" clId="{0CC52F3A-6984-4B3B-9EE2-5D3B8359C1B8}" dt="2023-12-21T23:45:37.973" v="1330" actId="20577"/>
          <ac:spMkLst>
            <pc:docMk/>
            <pc:sldMk cId="2752148992" sldId="564"/>
            <ac:spMk id="37" creationId="{6CF27295-7373-2993-F7E9-9FCFE6A17079}"/>
          </ac:spMkLst>
        </pc:spChg>
        <pc:spChg chg="mod">
          <ac:chgData name="Elsa Ramalhosa" userId="aa9b3419b179e609" providerId="LiveId" clId="{0CC52F3A-6984-4B3B-9EE2-5D3B8359C1B8}" dt="2023-12-22T00:00:21.814" v="1855" actId="108"/>
          <ac:spMkLst>
            <pc:docMk/>
            <pc:sldMk cId="2752148992" sldId="564"/>
            <ac:spMk id="40" creationId="{5DDA91FE-18A1-33D0-3596-682C05AD4DCF}"/>
          </ac:spMkLst>
        </pc:spChg>
        <pc:spChg chg="mod">
          <ac:chgData name="Elsa Ramalhosa" userId="aa9b3419b179e609" providerId="LiveId" clId="{0CC52F3A-6984-4B3B-9EE2-5D3B8359C1B8}" dt="2023-12-21T23:45:25.842" v="1326" actId="20577"/>
          <ac:spMkLst>
            <pc:docMk/>
            <pc:sldMk cId="2752148992" sldId="564"/>
            <ac:spMk id="45" creationId="{5856AFB4-7C30-E9F9-029F-429BFAC7CF0D}"/>
          </ac:spMkLst>
        </pc:spChg>
        <pc:spChg chg="mod">
          <ac:chgData name="Elsa Ramalhosa" userId="aa9b3419b179e609" providerId="LiveId" clId="{0CC52F3A-6984-4B3B-9EE2-5D3B8359C1B8}" dt="2023-12-21T23:48:17.571" v="1403" actId="14100"/>
          <ac:spMkLst>
            <pc:docMk/>
            <pc:sldMk cId="2752148992" sldId="564"/>
            <ac:spMk id="57" creationId="{C540FC34-3013-ADF7-F781-38952C1A0862}"/>
          </ac:spMkLst>
        </pc:spChg>
        <pc:spChg chg="mod">
          <ac:chgData name="Elsa Ramalhosa" userId="aa9b3419b179e609" providerId="LiveId" clId="{0CC52F3A-6984-4B3B-9EE2-5D3B8359C1B8}" dt="2023-12-21T23:48:09.770" v="1401" actId="20577"/>
          <ac:spMkLst>
            <pc:docMk/>
            <pc:sldMk cId="2752148992" sldId="564"/>
            <ac:spMk id="58" creationId="{BB65CF50-3769-F411-C80E-7CD46A87D989}"/>
          </ac:spMkLst>
        </pc:spChg>
        <pc:spChg chg="mod">
          <ac:chgData name="Elsa Ramalhosa" userId="aa9b3419b179e609" providerId="LiveId" clId="{0CC52F3A-6984-4B3B-9EE2-5D3B8359C1B8}" dt="2023-12-21T23:55:12.749" v="1624" actId="14100"/>
          <ac:spMkLst>
            <pc:docMk/>
            <pc:sldMk cId="2752148992" sldId="564"/>
            <ac:spMk id="61" creationId="{8AC2EB09-33AC-5160-1835-8CB0C2956D01}"/>
          </ac:spMkLst>
        </pc:spChg>
        <pc:spChg chg="mod">
          <ac:chgData name="Elsa Ramalhosa" userId="aa9b3419b179e609" providerId="LiveId" clId="{0CC52F3A-6984-4B3B-9EE2-5D3B8359C1B8}" dt="2023-12-21T23:54:57.561" v="1623" actId="14100"/>
          <ac:spMkLst>
            <pc:docMk/>
            <pc:sldMk cId="2752148992" sldId="564"/>
            <ac:spMk id="62" creationId="{5C95EA24-EE21-76B4-8BAD-8750494EC98B}"/>
          </ac:spMkLst>
        </pc:spChg>
        <pc:spChg chg="mod">
          <ac:chgData name="Elsa Ramalhosa" userId="aa9b3419b179e609" providerId="LiveId" clId="{0CC52F3A-6984-4B3B-9EE2-5D3B8359C1B8}" dt="2023-12-21T23:59:27.851" v="1854" actId="20577"/>
          <ac:spMkLst>
            <pc:docMk/>
            <pc:sldMk cId="2752148992" sldId="564"/>
            <ac:spMk id="65" creationId="{C5F1ADEC-6DD5-DE7E-8A07-3F28A7F03B5D}"/>
          </ac:spMkLst>
        </pc:spChg>
        <pc:spChg chg="mod">
          <ac:chgData name="Elsa Ramalhosa" userId="aa9b3419b179e609" providerId="LiveId" clId="{0CC52F3A-6984-4B3B-9EE2-5D3B8359C1B8}" dt="2023-12-21T23:50:17.407" v="1450" actId="20577"/>
          <ac:spMkLst>
            <pc:docMk/>
            <pc:sldMk cId="2752148992" sldId="564"/>
            <ac:spMk id="95" creationId="{5A7F41DF-5611-A5CB-45E7-DDFF0E9DD58A}"/>
          </ac:spMkLst>
        </pc:spChg>
        <pc:spChg chg="mod">
          <ac:chgData name="Elsa Ramalhosa" userId="aa9b3419b179e609" providerId="LiveId" clId="{0CC52F3A-6984-4B3B-9EE2-5D3B8359C1B8}" dt="2023-12-21T23:43:58.824" v="1230" actId="20577"/>
          <ac:spMkLst>
            <pc:docMk/>
            <pc:sldMk cId="2752148992" sldId="564"/>
            <ac:spMk id="104" creationId="{A547EE0E-D588-057C-B4E4-F644D8A1DB7E}"/>
          </ac:spMkLst>
        </pc:spChg>
        <pc:spChg chg="mod">
          <ac:chgData name="Elsa Ramalhosa" userId="aa9b3419b179e609" providerId="LiveId" clId="{0CC52F3A-6984-4B3B-9EE2-5D3B8359C1B8}" dt="2023-12-21T23:50:48.064" v="1465" actId="14100"/>
          <ac:spMkLst>
            <pc:docMk/>
            <pc:sldMk cId="2752148992" sldId="564"/>
            <ac:spMk id="110" creationId="{1E6C3EBF-E002-D468-C4CF-6FC623B553BB}"/>
          </ac:spMkLst>
        </pc:spChg>
        <pc:spChg chg="mod">
          <ac:chgData name="Elsa Ramalhosa" userId="aa9b3419b179e609" providerId="LiveId" clId="{0CC52F3A-6984-4B3B-9EE2-5D3B8359C1B8}" dt="2023-12-21T23:50:57.858" v="1466" actId="14100"/>
          <ac:spMkLst>
            <pc:docMk/>
            <pc:sldMk cId="2752148992" sldId="564"/>
            <ac:spMk id="112" creationId="{E7A590C1-D68E-71DA-061A-123883B2D720}"/>
          </ac:spMkLst>
        </pc:spChg>
        <pc:spChg chg="mod">
          <ac:chgData name="Elsa Ramalhosa" userId="aa9b3419b179e609" providerId="LiveId" clId="{0CC52F3A-6984-4B3B-9EE2-5D3B8359C1B8}" dt="2023-12-22T00:02:46.632" v="1859" actId="20577"/>
          <ac:spMkLst>
            <pc:docMk/>
            <pc:sldMk cId="2752148992" sldId="564"/>
            <ac:spMk id="113" creationId="{31A2C7E7-C65C-F77D-3FD9-F8F196E2BC3A}"/>
          </ac:spMkLst>
        </pc:spChg>
      </pc:sldChg>
      <pc:sldChg chg="modSp mod">
        <pc:chgData name="Elsa Ramalhosa" userId="aa9b3419b179e609" providerId="LiveId" clId="{0CC52F3A-6984-4B3B-9EE2-5D3B8359C1B8}" dt="2023-12-22T00:10:03.020" v="2039" actId="20577"/>
        <pc:sldMkLst>
          <pc:docMk/>
          <pc:sldMk cId="2710280601" sldId="565"/>
        </pc:sldMkLst>
        <pc:spChg chg="mod">
          <ac:chgData name="Elsa Ramalhosa" userId="aa9b3419b179e609" providerId="LiveId" clId="{0CC52F3A-6984-4B3B-9EE2-5D3B8359C1B8}" dt="2023-12-22T00:10:03.020" v="2039" actId="20577"/>
          <ac:spMkLst>
            <pc:docMk/>
            <pc:sldMk cId="2710280601" sldId="565"/>
            <ac:spMk id="7" creationId="{C8F54B30-4F3D-81A2-DDF2-04615728390C}"/>
          </ac:spMkLst>
        </pc:spChg>
        <pc:spChg chg="mod">
          <ac:chgData name="Elsa Ramalhosa" userId="aa9b3419b179e609" providerId="LiveId" clId="{0CC52F3A-6984-4B3B-9EE2-5D3B8359C1B8}" dt="2023-12-22T00:04:10.248" v="1862" actId="20577"/>
          <ac:spMkLst>
            <pc:docMk/>
            <pc:sldMk cId="2710280601" sldId="565"/>
            <ac:spMk id="45" creationId="{5856AFB4-7C30-E9F9-029F-429BFAC7CF0D}"/>
          </ac:spMkLst>
        </pc:spChg>
        <pc:spChg chg="mod">
          <ac:chgData name="Elsa Ramalhosa" userId="aa9b3419b179e609" providerId="LiveId" clId="{0CC52F3A-6984-4B3B-9EE2-5D3B8359C1B8}" dt="2023-12-22T00:05:59.381" v="1885" actId="20577"/>
          <ac:spMkLst>
            <pc:docMk/>
            <pc:sldMk cId="2710280601" sldId="565"/>
            <ac:spMk id="95" creationId="{5A7F41DF-5611-A5CB-45E7-DDFF0E9DD58A}"/>
          </ac:spMkLst>
        </pc:spChg>
        <pc:spChg chg="mod">
          <ac:chgData name="Elsa Ramalhosa" userId="aa9b3419b179e609" providerId="LiveId" clId="{0CC52F3A-6984-4B3B-9EE2-5D3B8359C1B8}" dt="2023-12-22T00:03:39.697" v="1860"/>
          <ac:spMkLst>
            <pc:docMk/>
            <pc:sldMk cId="2710280601" sldId="565"/>
            <ac:spMk id="104" creationId="{A547EE0E-D588-057C-B4E4-F644D8A1DB7E}"/>
          </ac:spMkLst>
        </pc:spChg>
      </pc:sldChg>
      <pc:sldChg chg="modSp mod">
        <pc:chgData name="Elsa Ramalhosa" userId="aa9b3419b179e609" providerId="LiveId" clId="{0CC52F3A-6984-4B3B-9EE2-5D3B8359C1B8}" dt="2023-12-22T00:31:47.793" v="2636" actId="20577"/>
        <pc:sldMkLst>
          <pc:docMk/>
          <pc:sldMk cId="2295973829" sldId="566"/>
        </pc:sldMkLst>
        <pc:spChg chg="mod">
          <ac:chgData name="Elsa Ramalhosa" userId="aa9b3419b179e609" providerId="LiveId" clId="{0CC52F3A-6984-4B3B-9EE2-5D3B8359C1B8}" dt="2023-12-22T00:27:42.293" v="2580" actId="20577"/>
          <ac:spMkLst>
            <pc:docMk/>
            <pc:sldMk cId="2295973829" sldId="566"/>
            <ac:spMk id="45" creationId="{5856AFB4-7C30-E9F9-029F-429BFAC7CF0D}"/>
          </ac:spMkLst>
        </pc:spChg>
        <pc:spChg chg="mod">
          <ac:chgData name="Elsa Ramalhosa" userId="aa9b3419b179e609" providerId="LiveId" clId="{0CC52F3A-6984-4B3B-9EE2-5D3B8359C1B8}" dt="2023-12-22T00:16:59.978" v="2274" actId="20577"/>
          <ac:spMkLst>
            <pc:docMk/>
            <pc:sldMk cId="2295973829" sldId="566"/>
            <ac:spMk id="53" creationId="{F9E33442-EF20-6A13-810F-B9F2D2D94240}"/>
          </ac:spMkLst>
        </pc:spChg>
        <pc:spChg chg="mod">
          <ac:chgData name="Elsa Ramalhosa" userId="aa9b3419b179e609" providerId="LiveId" clId="{0CC52F3A-6984-4B3B-9EE2-5D3B8359C1B8}" dt="2023-12-22T00:13:36.967" v="2145" actId="20577"/>
          <ac:spMkLst>
            <pc:docMk/>
            <pc:sldMk cId="2295973829" sldId="566"/>
            <ac:spMk id="58" creationId="{BB65CF50-3769-F411-C80E-7CD46A87D989}"/>
          </ac:spMkLst>
        </pc:spChg>
        <pc:spChg chg="mod">
          <ac:chgData name="Elsa Ramalhosa" userId="aa9b3419b179e609" providerId="LiveId" clId="{0CC52F3A-6984-4B3B-9EE2-5D3B8359C1B8}" dt="2023-12-22T00:19:09.917" v="2357" actId="20577"/>
          <ac:spMkLst>
            <pc:docMk/>
            <pc:sldMk cId="2295973829" sldId="566"/>
            <ac:spMk id="62" creationId="{5C95EA24-EE21-76B4-8BAD-8750494EC98B}"/>
          </ac:spMkLst>
        </pc:spChg>
        <pc:spChg chg="mod">
          <ac:chgData name="Elsa Ramalhosa" userId="aa9b3419b179e609" providerId="LiveId" clId="{0CC52F3A-6984-4B3B-9EE2-5D3B8359C1B8}" dt="2023-12-22T00:19:28.289" v="2359" actId="14100"/>
          <ac:spMkLst>
            <pc:docMk/>
            <pc:sldMk cId="2295973829" sldId="566"/>
            <ac:spMk id="64" creationId="{EB09F94A-4D80-3B2D-0445-A92A6B1FE0DF}"/>
          </ac:spMkLst>
        </pc:spChg>
        <pc:spChg chg="mod">
          <ac:chgData name="Elsa Ramalhosa" userId="aa9b3419b179e609" providerId="LiveId" clId="{0CC52F3A-6984-4B3B-9EE2-5D3B8359C1B8}" dt="2023-12-22T00:29:37.855" v="2587" actId="20577"/>
          <ac:spMkLst>
            <pc:docMk/>
            <pc:sldMk cId="2295973829" sldId="566"/>
            <ac:spMk id="65" creationId="{C5F1ADEC-6DD5-DE7E-8A07-3F28A7F03B5D}"/>
          </ac:spMkLst>
        </pc:spChg>
        <pc:spChg chg="mod">
          <ac:chgData name="Elsa Ramalhosa" userId="aa9b3419b179e609" providerId="LiveId" clId="{0CC52F3A-6984-4B3B-9EE2-5D3B8359C1B8}" dt="2023-12-22T00:28:57.235" v="2583" actId="6549"/>
          <ac:spMkLst>
            <pc:docMk/>
            <pc:sldMk cId="2295973829" sldId="566"/>
            <ac:spMk id="67" creationId="{463AAFEC-3ACD-86C7-38B1-222A4A7D4700}"/>
          </ac:spMkLst>
        </pc:spChg>
        <pc:spChg chg="mod">
          <ac:chgData name="Elsa Ramalhosa" userId="aa9b3419b179e609" providerId="LiveId" clId="{0CC52F3A-6984-4B3B-9EE2-5D3B8359C1B8}" dt="2023-12-22T00:30:04.246" v="2591" actId="20577"/>
          <ac:spMkLst>
            <pc:docMk/>
            <pc:sldMk cId="2295973829" sldId="566"/>
            <ac:spMk id="78" creationId="{DCDE4E43-7A2D-619C-CFD4-D810C31982FB}"/>
          </ac:spMkLst>
        </pc:spChg>
        <pc:spChg chg="mod">
          <ac:chgData name="Elsa Ramalhosa" userId="aa9b3419b179e609" providerId="LiveId" clId="{0CC52F3A-6984-4B3B-9EE2-5D3B8359C1B8}" dt="2023-12-22T00:24:32.748" v="2493" actId="1038"/>
          <ac:spMkLst>
            <pc:docMk/>
            <pc:sldMk cId="2295973829" sldId="566"/>
            <ac:spMk id="80" creationId="{45B80042-404D-97E4-3AFB-D21A23442A94}"/>
          </ac:spMkLst>
        </pc:spChg>
        <pc:spChg chg="mod">
          <ac:chgData name="Elsa Ramalhosa" userId="aa9b3419b179e609" providerId="LiveId" clId="{0CC52F3A-6984-4B3B-9EE2-5D3B8359C1B8}" dt="2023-12-22T00:30:53.732" v="2608" actId="20577"/>
          <ac:spMkLst>
            <pc:docMk/>
            <pc:sldMk cId="2295973829" sldId="566"/>
            <ac:spMk id="81" creationId="{9558AACC-9734-51A0-6833-CDCC6426F555}"/>
          </ac:spMkLst>
        </pc:spChg>
        <pc:spChg chg="mod">
          <ac:chgData name="Elsa Ramalhosa" userId="aa9b3419b179e609" providerId="LiveId" clId="{0CC52F3A-6984-4B3B-9EE2-5D3B8359C1B8}" dt="2023-12-22T00:31:47.793" v="2636" actId="20577"/>
          <ac:spMkLst>
            <pc:docMk/>
            <pc:sldMk cId="2295973829" sldId="566"/>
            <ac:spMk id="85" creationId="{E3BB7D8A-7703-545F-80D0-CA30B2864ED2}"/>
          </ac:spMkLst>
        </pc:spChg>
        <pc:spChg chg="mod">
          <ac:chgData name="Elsa Ramalhosa" userId="aa9b3419b179e609" providerId="LiveId" clId="{0CC52F3A-6984-4B3B-9EE2-5D3B8359C1B8}" dt="2023-12-22T00:13:07.760" v="2132" actId="14100"/>
          <ac:spMkLst>
            <pc:docMk/>
            <pc:sldMk cId="2295973829" sldId="566"/>
            <ac:spMk id="94" creationId="{CC98FC9C-6F63-DCE2-310C-DD1ABE0A4F6C}"/>
          </ac:spMkLst>
        </pc:spChg>
        <pc:spChg chg="mod">
          <ac:chgData name="Elsa Ramalhosa" userId="aa9b3419b179e609" providerId="LiveId" clId="{0CC52F3A-6984-4B3B-9EE2-5D3B8359C1B8}" dt="2023-12-22T00:28:10.206" v="2582" actId="20577"/>
          <ac:spMkLst>
            <pc:docMk/>
            <pc:sldMk cId="2295973829" sldId="566"/>
            <ac:spMk id="95" creationId="{5A7F41DF-5611-A5CB-45E7-DDFF0E9DD58A}"/>
          </ac:spMkLst>
        </pc:spChg>
        <pc:spChg chg="mod">
          <ac:chgData name="Elsa Ramalhosa" userId="aa9b3419b179e609" providerId="LiveId" clId="{0CC52F3A-6984-4B3B-9EE2-5D3B8359C1B8}" dt="2023-12-22T00:11:03.293" v="2052" actId="1035"/>
          <ac:spMkLst>
            <pc:docMk/>
            <pc:sldMk cId="2295973829" sldId="566"/>
            <ac:spMk id="104" creationId="{A547EE0E-D588-057C-B4E4-F644D8A1DB7E}"/>
          </ac:spMkLst>
        </pc:spChg>
      </pc:sldChg>
      <pc:sldChg chg="modSp mod">
        <pc:chgData name="Elsa Ramalhosa" userId="aa9b3419b179e609" providerId="LiveId" clId="{0CC52F3A-6984-4B3B-9EE2-5D3B8359C1B8}" dt="2023-12-22T09:12:11.976" v="3104" actId="1076"/>
        <pc:sldMkLst>
          <pc:docMk/>
          <pc:sldMk cId="1554774400" sldId="567"/>
        </pc:sldMkLst>
        <pc:spChg chg="mod">
          <ac:chgData name="Elsa Ramalhosa" userId="aa9b3419b179e609" providerId="LiveId" clId="{0CC52F3A-6984-4B3B-9EE2-5D3B8359C1B8}" dt="2023-12-22T00:35:31.013" v="2686" actId="20577"/>
          <ac:spMkLst>
            <pc:docMk/>
            <pc:sldMk cId="1554774400" sldId="567"/>
            <ac:spMk id="45" creationId="{5856AFB4-7C30-E9F9-029F-429BFAC7CF0D}"/>
          </ac:spMkLst>
        </pc:spChg>
        <pc:spChg chg="mod">
          <ac:chgData name="Elsa Ramalhosa" userId="aa9b3419b179e609" providerId="LiveId" clId="{0CC52F3A-6984-4B3B-9EE2-5D3B8359C1B8}" dt="2023-12-22T00:39:04.627" v="2812" actId="20577"/>
          <ac:spMkLst>
            <pc:docMk/>
            <pc:sldMk cId="1554774400" sldId="567"/>
            <ac:spMk id="65" creationId="{C5F1ADEC-6DD5-DE7E-8A07-3F28A7F03B5D}"/>
          </ac:spMkLst>
        </pc:spChg>
        <pc:spChg chg="mod">
          <ac:chgData name="Elsa Ramalhosa" userId="aa9b3419b179e609" providerId="LiveId" clId="{0CC52F3A-6984-4B3B-9EE2-5D3B8359C1B8}" dt="2023-12-22T00:39:37.774" v="2871" actId="14100"/>
          <ac:spMkLst>
            <pc:docMk/>
            <pc:sldMk cId="1554774400" sldId="567"/>
            <ac:spMk id="80" creationId="{45B80042-404D-97E4-3AFB-D21A23442A94}"/>
          </ac:spMkLst>
        </pc:spChg>
        <pc:spChg chg="mod">
          <ac:chgData name="Elsa Ramalhosa" userId="aa9b3419b179e609" providerId="LiveId" clId="{0CC52F3A-6984-4B3B-9EE2-5D3B8359C1B8}" dt="2023-12-22T00:45:34.039" v="3047" actId="20577"/>
          <ac:spMkLst>
            <pc:docMk/>
            <pc:sldMk cId="1554774400" sldId="567"/>
            <ac:spMk id="81" creationId="{9558AACC-9734-51A0-6833-CDCC6426F555}"/>
          </ac:spMkLst>
        </pc:spChg>
        <pc:spChg chg="mod">
          <ac:chgData name="Elsa Ramalhosa" userId="aa9b3419b179e609" providerId="LiveId" clId="{0CC52F3A-6984-4B3B-9EE2-5D3B8359C1B8}" dt="2023-12-22T00:45:58.909" v="3053" actId="14100"/>
          <ac:spMkLst>
            <pc:docMk/>
            <pc:sldMk cId="1554774400" sldId="567"/>
            <ac:spMk id="89" creationId="{643475EB-02C6-697A-C2AD-7A96892D7074}"/>
          </ac:spMkLst>
        </pc:spChg>
        <pc:spChg chg="mod">
          <ac:chgData name="Elsa Ramalhosa" userId="aa9b3419b179e609" providerId="LiveId" clId="{0CC52F3A-6984-4B3B-9EE2-5D3B8359C1B8}" dt="2023-12-22T00:46:03.714" v="3054" actId="14100"/>
          <ac:spMkLst>
            <pc:docMk/>
            <pc:sldMk cId="1554774400" sldId="567"/>
            <ac:spMk id="91" creationId="{EC01A88E-7E41-C969-BD39-4FBECD438CCB}"/>
          </ac:spMkLst>
        </pc:spChg>
        <pc:spChg chg="mod">
          <ac:chgData name="Elsa Ramalhosa" userId="aa9b3419b179e609" providerId="LiveId" clId="{0CC52F3A-6984-4B3B-9EE2-5D3B8359C1B8}" dt="2023-12-22T00:49:20.666" v="3095" actId="6549"/>
          <ac:spMkLst>
            <pc:docMk/>
            <pc:sldMk cId="1554774400" sldId="567"/>
            <ac:spMk id="92" creationId="{D6A76A69-CAAB-FAEB-2E01-D7F79AA6FF1A}"/>
          </ac:spMkLst>
        </pc:spChg>
        <pc:spChg chg="mod">
          <ac:chgData name="Elsa Ramalhosa" userId="aa9b3419b179e609" providerId="LiveId" clId="{0CC52F3A-6984-4B3B-9EE2-5D3B8359C1B8}" dt="2023-12-22T00:35:42.508" v="2687" actId="14100"/>
          <ac:spMkLst>
            <pc:docMk/>
            <pc:sldMk cId="1554774400" sldId="567"/>
            <ac:spMk id="94" creationId="{CC98FC9C-6F63-DCE2-310C-DD1ABE0A4F6C}"/>
          </ac:spMkLst>
        </pc:spChg>
        <pc:spChg chg="mod">
          <ac:chgData name="Elsa Ramalhosa" userId="aa9b3419b179e609" providerId="LiveId" clId="{0CC52F3A-6984-4B3B-9EE2-5D3B8359C1B8}" dt="2023-12-22T00:50:40.551" v="3102" actId="20577"/>
          <ac:spMkLst>
            <pc:docMk/>
            <pc:sldMk cId="1554774400" sldId="567"/>
            <ac:spMk id="95" creationId="{5A7F41DF-5611-A5CB-45E7-DDFF0E9DD58A}"/>
          </ac:spMkLst>
        </pc:spChg>
        <pc:grpChg chg="mod">
          <ac:chgData name="Elsa Ramalhosa" userId="aa9b3419b179e609" providerId="LiveId" clId="{0CC52F3A-6984-4B3B-9EE2-5D3B8359C1B8}" dt="2023-12-22T09:12:11.976" v="3104" actId="1076"/>
          <ac:grpSpMkLst>
            <pc:docMk/>
            <pc:sldMk cId="1554774400" sldId="567"/>
            <ac:grpSpMk id="87" creationId="{FB36B391-D55B-18AE-B3EB-97EFA7362957}"/>
          </ac:grpSpMkLst>
        </pc:grpChg>
      </pc:sldChg>
      <pc:sldChg chg="modSp mod">
        <pc:chgData name="Elsa Ramalhosa" userId="aa9b3419b179e609" providerId="LiveId" clId="{0CC52F3A-6984-4B3B-9EE2-5D3B8359C1B8}" dt="2023-12-22T09:35:23.225" v="3517" actId="20577"/>
        <pc:sldMkLst>
          <pc:docMk/>
          <pc:sldMk cId="1748733433" sldId="568"/>
        </pc:sldMkLst>
        <pc:spChg chg="mod">
          <ac:chgData name="Elsa Ramalhosa" userId="aa9b3419b179e609" providerId="LiveId" clId="{0CC52F3A-6984-4B3B-9EE2-5D3B8359C1B8}" dt="2023-12-22T09:14:55.036" v="3190" actId="123"/>
          <ac:spMkLst>
            <pc:docMk/>
            <pc:sldMk cId="1748733433" sldId="568"/>
            <ac:spMk id="45" creationId="{5856AFB4-7C30-E9F9-029F-429BFAC7CF0D}"/>
          </ac:spMkLst>
        </pc:spChg>
        <pc:spChg chg="mod">
          <ac:chgData name="Elsa Ramalhosa" userId="aa9b3419b179e609" providerId="LiveId" clId="{0CC52F3A-6984-4B3B-9EE2-5D3B8359C1B8}" dt="2023-12-22T09:14:34.922" v="3182" actId="20577"/>
          <ac:spMkLst>
            <pc:docMk/>
            <pc:sldMk cId="1748733433" sldId="568"/>
            <ac:spMk id="58" creationId="{BB65CF50-3769-F411-C80E-7CD46A87D989}"/>
          </ac:spMkLst>
        </pc:spChg>
        <pc:spChg chg="mod">
          <ac:chgData name="Elsa Ramalhosa" userId="aa9b3419b179e609" providerId="LiveId" clId="{0CC52F3A-6984-4B3B-9EE2-5D3B8359C1B8}" dt="2023-12-22T09:17:44.704" v="3316" actId="20577"/>
          <ac:spMkLst>
            <pc:docMk/>
            <pc:sldMk cId="1748733433" sldId="568"/>
            <ac:spMk id="62" creationId="{5C95EA24-EE21-76B4-8BAD-8750494EC98B}"/>
          </ac:spMkLst>
        </pc:spChg>
        <pc:spChg chg="mod">
          <ac:chgData name="Elsa Ramalhosa" userId="aa9b3419b179e609" providerId="LiveId" clId="{0CC52F3A-6984-4B3B-9EE2-5D3B8359C1B8}" dt="2023-12-22T09:32:01.320" v="3382" actId="20577"/>
          <ac:spMkLst>
            <pc:docMk/>
            <pc:sldMk cId="1748733433" sldId="568"/>
            <ac:spMk id="65" creationId="{C5F1ADEC-6DD5-DE7E-8A07-3F28A7F03B5D}"/>
          </ac:spMkLst>
        </pc:spChg>
        <pc:spChg chg="mod">
          <ac:chgData name="Elsa Ramalhosa" userId="aa9b3419b179e609" providerId="LiveId" clId="{0CC52F3A-6984-4B3B-9EE2-5D3B8359C1B8}" dt="2023-12-22T09:32:37.232" v="3419" actId="14100"/>
          <ac:spMkLst>
            <pc:docMk/>
            <pc:sldMk cId="1748733433" sldId="568"/>
            <ac:spMk id="80" creationId="{45B80042-404D-97E4-3AFB-D21A23442A94}"/>
          </ac:spMkLst>
        </pc:spChg>
        <pc:spChg chg="mod">
          <ac:chgData name="Elsa Ramalhosa" userId="aa9b3419b179e609" providerId="LiveId" clId="{0CC52F3A-6984-4B3B-9EE2-5D3B8359C1B8}" dt="2023-12-22T09:35:23.225" v="3517" actId="20577"/>
          <ac:spMkLst>
            <pc:docMk/>
            <pc:sldMk cId="1748733433" sldId="568"/>
            <ac:spMk id="81" creationId="{9558AACC-9734-51A0-6833-CDCC6426F555}"/>
          </ac:spMkLst>
        </pc:spChg>
        <pc:spChg chg="mod">
          <ac:chgData name="Elsa Ramalhosa" userId="aa9b3419b179e609" providerId="LiveId" clId="{0CC52F3A-6984-4B3B-9EE2-5D3B8359C1B8}" dt="2023-12-22T09:32:31.411" v="3418" actId="14100"/>
          <ac:spMkLst>
            <pc:docMk/>
            <pc:sldMk cId="1748733433" sldId="568"/>
            <ac:spMk id="83" creationId="{BBF7FFC5-D65D-8B2A-D976-F64052115666}"/>
          </ac:spMkLst>
        </pc:spChg>
        <pc:spChg chg="mod">
          <ac:chgData name="Elsa Ramalhosa" userId="aa9b3419b179e609" providerId="LiveId" clId="{0CC52F3A-6984-4B3B-9EE2-5D3B8359C1B8}" dt="2023-12-22T09:14:39.472" v="3183" actId="14100"/>
          <ac:spMkLst>
            <pc:docMk/>
            <pc:sldMk cId="1748733433" sldId="568"/>
            <ac:spMk id="94" creationId="{CC98FC9C-6F63-DCE2-310C-DD1ABE0A4F6C}"/>
          </ac:spMkLst>
        </pc:spChg>
        <pc:spChg chg="mod">
          <ac:chgData name="Elsa Ramalhosa" userId="aa9b3419b179e609" providerId="LiveId" clId="{0CC52F3A-6984-4B3B-9EE2-5D3B8359C1B8}" dt="2023-12-22T09:17:02.118" v="3302" actId="20577"/>
          <ac:spMkLst>
            <pc:docMk/>
            <pc:sldMk cId="1748733433" sldId="568"/>
            <ac:spMk id="95" creationId="{5A7F41DF-5611-A5CB-45E7-DDFF0E9DD58A}"/>
          </ac:spMkLst>
        </pc:spChg>
        <pc:spChg chg="mod">
          <ac:chgData name="Elsa Ramalhosa" userId="aa9b3419b179e609" providerId="LiveId" clId="{0CC52F3A-6984-4B3B-9EE2-5D3B8359C1B8}" dt="2023-12-22T09:13:00.972" v="3105"/>
          <ac:spMkLst>
            <pc:docMk/>
            <pc:sldMk cId="1748733433" sldId="568"/>
            <ac:spMk id="104" creationId="{A547EE0E-D588-057C-B4E4-F644D8A1DB7E}"/>
          </ac:spMkLst>
        </pc:spChg>
      </pc:sldChg>
      <pc:sldChg chg="modSp mod">
        <pc:chgData name="Elsa Ramalhosa" userId="aa9b3419b179e609" providerId="LiveId" clId="{0CC52F3A-6984-4B3B-9EE2-5D3B8359C1B8}" dt="2023-12-22T09:48:07.274" v="3761" actId="1076"/>
        <pc:sldMkLst>
          <pc:docMk/>
          <pc:sldMk cId="1292460594" sldId="569"/>
        </pc:sldMkLst>
        <pc:spChg chg="mod">
          <ac:chgData name="Elsa Ramalhosa" userId="aa9b3419b179e609" providerId="LiveId" clId="{0CC52F3A-6984-4B3B-9EE2-5D3B8359C1B8}" dt="2023-12-22T09:47:58.036" v="3760" actId="1076"/>
          <ac:spMkLst>
            <pc:docMk/>
            <pc:sldMk cId="1292460594" sldId="569"/>
            <ac:spMk id="7" creationId="{F8AF3460-1152-1F8A-2CB5-F1744AD6963A}"/>
          </ac:spMkLst>
        </pc:spChg>
        <pc:spChg chg="mod">
          <ac:chgData name="Elsa Ramalhosa" userId="aa9b3419b179e609" providerId="LiveId" clId="{0CC52F3A-6984-4B3B-9EE2-5D3B8359C1B8}" dt="2023-12-22T09:48:07.274" v="3761" actId="1076"/>
          <ac:spMkLst>
            <pc:docMk/>
            <pc:sldMk cId="1292460594" sldId="569"/>
            <ac:spMk id="8" creationId="{0E76BE0E-5551-1C94-CC82-197D42B73CD6}"/>
          </ac:spMkLst>
        </pc:spChg>
        <pc:spChg chg="mod">
          <ac:chgData name="Elsa Ramalhosa" userId="aa9b3419b179e609" providerId="LiveId" clId="{0CC52F3A-6984-4B3B-9EE2-5D3B8359C1B8}" dt="2023-12-22T09:42:24.941" v="3686" actId="20577"/>
          <ac:spMkLst>
            <pc:docMk/>
            <pc:sldMk cId="1292460594" sldId="569"/>
            <ac:spMk id="23" creationId="{CCE0D1EE-3D1C-E09B-F751-F64DFC1D234F}"/>
          </ac:spMkLst>
        </pc:spChg>
        <pc:spChg chg="mod">
          <ac:chgData name="Elsa Ramalhosa" userId="aa9b3419b179e609" providerId="LiveId" clId="{0CC52F3A-6984-4B3B-9EE2-5D3B8359C1B8}" dt="2023-12-22T09:39:32.646" v="3586" actId="14100"/>
          <ac:spMkLst>
            <pc:docMk/>
            <pc:sldMk cId="1292460594" sldId="569"/>
            <ac:spMk id="24" creationId="{C1C4D995-75CD-BAA7-7489-60B3DA57F37D}"/>
          </ac:spMkLst>
        </pc:spChg>
        <pc:spChg chg="mod">
          <ac:chgData name="Elsa Ramalhosa" userId="aa9b3419b179e609" providerId="LiveId" clId="{0CC52F3A-6984-4B3B-9EE2-5D3B8359C1B8}" dt="2023-12-22T09:39:38.471" v="3588" actId="14100"/>
          <ac:spMkLst>
            <pc:docMk/>
            <pc:sldMk cId="1292460594" sldId="569"/>
            <ac:spMk id="25" creationId="{01D61419-3EB8-2595-4EAC-0FAF2EB66BA6}"/>
          </ac:spMkLst>
        </pc:spChg>
        <pc:spChg chg="mod">
          <ac:chgData name="Elsa Ramalhosa" userId="aa9b3419b179e609" providerId="LiveId" clId="{0CC52F3A-6984-4B3B-9EE2-5D3B8359C1B8}" dt="2023-12-22T09:35:45.183" v="3519" actId="20577"/>
          <ac:spMkLst>
            <pc:docMk/>
            <pc:sldMk cId="1292460594" sldId="569"/>
            <ac:spMk id="45" creationId="{5856AFB4-7C30-E9F9-029F-429BFAC7CF0D}"/>
          </ac:spMkLst>
        </pc:spChg>
        <pc:spChg chg="mod">
          <ac:chgData name="Elsa Ramalhosa" userId="aa9b3419b179e609" providerId="LiveId" clId="{0CC52F3A-6984-4B3B-9EE2-5D3B8359C1B8}" dt="2023-12-22T09:35:48.154" v="3520" actId="20577"/>
          <ac:spMkLst>
            <pc:docMk/>
            <pc:sldMk cId="1292460594" sldId="569"/>
            <ac:spMk id="89" creationId="{643475EB-02C6-697A-C2AD-7A96892D7074}"/>
          </ac:spMkLst>
        </pc:spChg>
        <pc:spChg chg="mod">
          <ac:chgData name="Elsa Ramalhosa" userId="aa9b3419b179e609" providerId="LiveId" clId="{0CC52F3A-6984-4B3B-9EE2-5D3B8359C1B8}" dt="2023-12-22T09:35:53.954" v="3522" actId="14100"/>
          <ac:spMkLst>
            <pc:docMk/>
            <pc:sldMk cId="1292460594" sldId="569"/>
            <ac:spMk id="91" creationId="{EC01A88E-7E41-C969-BD39-4FBECD438CCB}"/>
          </ac:spMkLst>
        </pc:spChg>
        <pc:spChg chg="mod">
          <ac:chgData name="Elsa Ramalhosa" userId="aa9b3419b179e609" providerId="LiveId" clId="{0CC52F3A-6984-4B3B-9EE2-5D3B8359C1B8}" dt="2023-12-22T09:37:58.253" v="3585" actId="20577"/>
          <ac:spMkLst>
            <pc:docMk/>
            <pc:sldMk cId="1292460594" sldId="569"/>
            <ac:spMk id="92" creationId="{D6A76A69-CAAB-FAEB-2E01-D7F79AA6FF1A}"/>
          </ac:spMkLst>
        </pc:spChg>
        <pc:spChg chg="mod">
          <ac:chgData name="Elsa Ramalhosa" userId="aa9b3419b179e609" providerId="LiveId" clId="{0CC52F3A-6984-4B3B-9EE2-5D3B8359C1B8}" dt="2023-12-22T09:13:13.956" v="3106"/>
          <ac:spMkLst>
            <pc:docMk/>
            <pc:sldMk cId="1292460594" sldId="569"/>
            <ac:spMk id="104" creationId="{A547EE0E-D588-057C-B4E4-F644D8A1DB7E}"/>
          </ac:spMkLst>
        </pc:spChg>
      </pc:sldChg>
      <pc:sldChg chg="modSp mod">
        <pc:chgData name="Elsa Ramalhosa" userId="aa9b3419b179e609" providerId="LiveId" clId="{0CC52F3A-6984-4B3B-9EE2-5D3B8359C1B8}" dt="2023-12-22T09:48:58.266" v="3834" actId="20577"/>
        <pc:sldMkLst>
          <pc:docMk/>
          <pc:sldMk cId="1722916308" sldId="570"/>
        </pc:sldMkLst>
        <pc:spChg chg="mod">
          <ac:chgData name="Elsa Ramalhosa" userId="aa9b3419b179e609" providerId="LiveId" clId="{0CC52F3A-6984-4B3B-9EE2-5D3B8359C1B8}" dt="2023-12-22T09:48:58.266" v="3834" actId="20577"/>
          <ac:spMkLst>
            <pc:docMk/>
            <pc:sldMk cId="1722916308" sldId="570"/>
            <ac:spMk id="3" creationId="{A1C93AE6-AEA7-2B43-9631-0A7411EA1EBF}"/>
          </ac:spMkLst>
        </pc:spChg>
      </pc:sldChg>
      <pc:sldChg chg="modSp mod">
        <pc:chgData name="Elsa Ramalhosa" userId="aa9b3419b179e609" providerId="LiveId" clId="{0CC52F3A-6984-4B3B-9EE2-5D3B8359C1B8}" dt="2023-12-22T09:53:12.692" v="3968" actId="113"/>
        <pc:sldMkLst>
          <pc:docMk/>
          <pc:sldMk cId="3967661241" sldId="571"/>
        </pc:sldMkLst>
        <pc:spChg chg="mod">
          <ac:chgData name="Elsa Ramalhosa" userId="aa9b3419b179e609" providerId="LiveId" clId="{0CC52F3A-6984-4B3B-9EE2-5D3B8359C1B8}" dt="2023-12-22T09:49:28.745" v="3857" actId="1035"/>
          <ac:spMkLst>
            <pc:docMk/>
            <pc:sldMk cId="3967661241" sldId="571"/>
            <ac:spMk id="4" creationId="{576EF86D-1FEE-A8A0-30B9-B4FDAA205FAD}"/>
          </ac:spMkLst>
        </pc:spChg>
        <pc:spChg chg="mod">
          <ac:chgData name="Elsa Ramalhosa" userId="aa9b3419b179e609" providerId="LiveId" clId="{0CC52F3A-6984-4B3B-9EE2-5D3B8359C1B8}" dt="2023-12-22T09:51:51.341" v="3937" actId="1076"/>
          <ac:spMkLst>
            <pc:docMk/>
            <pc:sldMk cId="3967661241" sldId="571"/>
            <ac:spMk id="11" creationId="{01B24F74-CBE9-DE0D-3344-9555FCBA5BD3}"/>
          </ac:spMkLst>
        </pc:spChg>
        <pc:spChg chg="mod">
          <ac:chgData name="Elsa Ramalhosa" userId="aa9b3419b179e609" providerId="LiveId" clId="{0CC52F3A-6984-4B3B-9EE2-5D3B8359C1B8}" dt="2023-12-22T09:49:20.117" v="3838" actId="1076"/>
          <ac:spMkLst>
            <pc:docMk/>
            <pc:sldMk cId="3967661241" sldId="571"/>
            <ac:spMk id="12" creationId="{0337CA03-CDA2-199C-FD9D-7F914DC8CE44}"/>
          </ac:spMkLst>
        </pc:spChg>
        <pc:spChg chg="mod">
          <ac:chgData name="Elsa Ramalhosa" userId="aa9b3419b179e609" providerId="LiveId" clId="{0CC52F3A-6984-4B3B-9EE2-5D3B8359C1B8}" dt="2023-12-22T09:53:12.692" v="3968" actId="113"/>
          <ac:spMkLst>
            <pc:docMk/>
            <pc:sldMk cId="3967661241" sldId="571"/>
            <ac:spMk id="14" creationId="{760FA68C-E62A-B757-97DF-6DAC9BF9492A}"/>
          </ac:spMkLst>
        </pc:spChg>
      </pc:sldChg>
      <pc:sldChg chg="modSp mod">
        <pc:chgData name="Elsa Ramalhosa" userId="aa9b3419b179e609" providerId="LiveId" clId="{0CC52F3A-6984-4B3B-9EE2-5D3B8359C1B8}" dt="2023-12-22T10:23:10.222" v="4788" actId="14100"/>
        <pc:sldMkLst>
          <pc:docMk/>
          <pc:sldMk cId="2329167041" sldId="572"/>
        </pc:sldMkLst>
        <pc:spChg chg="mod">
          <ac:chgData name="Elsa Ramalhosa" userId="aa9b3419b179e609" providerId="LiveId" clId="{0CC52F3A-6984-4B3B-9EE2-5D3B8359C1B8}" dt="2023-12-22T09:54:11.667" v="3992" actId="1076"/>
          <ac:spMkLst>
            <pc:docMk/>
            <pc:sldMk cId="2329167041" sldId="572"/>
            <ac:spMk id="5" creationId="{134358E9-8B0C-00C1-BEC5-24726256E950}"/>
          </ac:spMkLst>
        </pc:spChg>
        <pc:spChg chg="mod">
          <ac:chgData name="Elsa Ramalhosa" userId="aa9b3419b179e609" providerId="LiveId" clId="{0CC52F3A-6984-4B3B-9EE2-5D3B8359C1B8}" dt="2023-12-22T10:02:43.515" v="4260" actId="14100"/>
          <ac:spMkLst>
            <pc:docMk/>
            <pc:sldMk cId="2329167041" sldId="572"/>
            <ac:spMk id="19" creationId="{D2D9CE76-FE09-1312-DFE3-DEC06EDF3113}"/>
          </ac:spMkLst>
        </pc:spChg>
        <pc:spChg chg="mod">
          <ac:chgData name="Elsa Ramalhosa" userId="aa9b3419b179e609" providerId="LiveId" clId="{0CC52F3A-6984-4B3B-9EE2-5D3B8359C1B8}" dt="2023-12-22T10:18:27.825" v="4540" actId="20577"/>
          <ac:spMkLst>
            <pc:docMk/>
            <pc:sldMk cId="2329167041" sldId="572"/>
            <ac:spMk id="21" creationId="{C1ADAE27-D8B5-B570-D7B3-88CA34238146}"/>
          </ac:spMkLst>
        </pc:spChg>
        <pc:spChg chg="mod">
          <ac:chgData name="Elsa Ramalhosa" userId="aa9b3419b179e609" providerId="LiveId" clId="{0CC52F3A-6984-4B3B-9EE2-5D3B8359C1B8}" dt="2023-12-22T09:53:58.179" v="3985" actId="20577"/>
          <ac:spMkLst>
            <pc:docMk/>
            <pc:sldMk cId="2329167041" sldId="572"/>
            <ac:spMk id="22" creationId="{4000E74F-78E7-648F-4CB8-AD1D01F54278}"/>
          </ac:spMkLst>
        </pc:spChg>
        <pc:spChg chg="mod">
          <ac:chgData name="Elsa Ramalhosa" userId="aa9b3419b179e609" providerId="LiveId" clId="{0CC52F3A-6984-4B3B-9EE2-5D3B8359C1B8}" dt="2023-12-22T10:23:05.882" v="4787" actId="1037"/>
          <ac:spMkLst>
            <pc:docMk/>
            <pc:sldMk cId="2329167041" sldId="572"/>
            <ac:spMk id="28" creationId="{5037C195-712A-51EE-5053-84518C59FAAB}"/>
          </ac:spMkLst>
        </pc:spChg>
        <pc:spChg chg="mod">
          <ac:chgData name="Elsa Ramalhosa" userId="aa9b3419b179e609" providerId="LiveId" clId="{0CC52F3A-6984-4B3B-9EE2-5D3B8359C1B8}" dt="2023-12-22T10:22:02.729" v="4681" actId="20577"/>
          <ac:spMkLst>
            <pc:docMk/>
            <pc:sldMk cId="2329167041" sldId="572"/>
            <ac:spMk id="42" creationId="{1DE9C4F7-BF7D-C020-002E-BF381DE96AFE}"/>
          </ac:spMkLst>
        </pc:spChg>
        <pc:spChg chg="mod">
          <ac:chgData name="Elsa Ramalhosa" userId="aa9b3419b179e609" providerId="LiveId" clId="{0CC52F3A-6984-4B3B-9EE2-5D3B8359C1B8}" dt="2023-12-22T10:22:47.881" v="4737" actId="14100"/>
          <ac:spMkLst>
            <pc:docMk/>
            <pc:sldMk cId="2329167041" sldId="572"/>
            <ac:spMk id="43" creationId="{EA07C553-45DB-F557-1724-21E05FD9A6F0}"/>
          </ac:spMkLst>
        </pc:spChg>
        <pc:spChg chg="mod">
          <ac:chgData name="Elsa Ramalhosa" userId="aa9b3419b179e609" providerId="LiveId" clId="{0CC52F3A-6984-4B3B-9EE2-5D3B8359C1B8}" dt="2023-12-22T10:22:55.940" v="4761" actId="1037"/>
          <ac:spMkLst>
            <pc:docMk/>
            <pc:sldMk cId="2329167041" sldId="572"/>
            <ac:spMk id="46" creationId="{7E8C43DD-84C5-7C26-C7E0-33BDBC282230}"/>
          </ac:spMkLst>
        </pc:spChg>
        <pc:spChg chg="mod">
          <ac:chgData name="Elsa Ramalhosa" userId="aa9b3419b179e609" providerId="LiveId" clId="{0CC52F3A-6984-4B3B-9EE2-5D3B8359C1B8}" dt="2023-12-22T10:23:10.222" v="4788" actId="14100"/>
          <ac:spMkLst>
            <pc:docMk/>
            <pc:sldMk cId="2329167041" sldId="572"/>
            <ac:spMk id="50" creationId="{5623A0E4-4758-D798-0CE3-49BF930D7EC9}"/>
          </ac:spMkLst>
        </pc:spChg>
      </pc:sldChg>
      <pc:sldChg chg="modSp mod">
        <pc:chgData name="Elsa Ramalhosa" userId="aa9b3419b179e609" providerId="LiveId" clId="{0CC52F3A-6984-4B3B-9EE2-5D3B8359C1B8}" dt="2023-12-22T10:34:55.234" v="5176" actId="1076"/>
        <pc:sldMkLst>
          <pc:docMk/>
          <pc:sldMk cId="1193240115" sldId="573"/>
        </pc:sldMkLst>
        <pc:spChg chg="mod">
          <ac:chgData name="Elsa Ramalhosa" userId="aa9b3419b179e609" providerId="LiveId" clId="{0CC52F3A-6984-4B3B-9EE2-5D3B8359C1B8}" dt="2023-12-22T10:34:55.234" v="5176" actId="1076"/>
          <ac:spMkLst>
            <pc:docMk/>
            <pc:sldMk cId="1193240115" sldId="573"/>
            <ac:spMk id="7" creationId="{B59E1D17-E30D-6104-3523-CD29DAFD03FE}"/>
          </ac:spMkLst>
        </pc:spChg>
        <pc:spChg chg="mod">
          <ac:chgData name="Elsa Ramalhosa" userId="aa9b3419b179e609" providerId="LiveId" clId="{0CC52F3A-6984-4B3B-9EE2-5D3B8359C1B8}" dt="2023-12-22T10:34:18.989" v="5175" actId="20577"/>
          <ac:spMkLst>
            <pc:docMk/>
            <pc:sldMk cId="1193240115" sldId="573"/>
            <ac:spMk id="8" creationId="{26BD7A1C-FB2D-4D04-4EEB-68A8BA37DF99}"/>
          </ac:spMkLst>
        </pc:spChg>
        <pc:spChg chg="mod">
          <ac:chgData name="Elsa Ramalhosa" userId="aa9b3419b179e609" providerId="LiveId" clId="{0CC52F3A-6984-4B3B-9EE2-5D3B8359C1B8}" dt="2023-12-22T10:31:25.796" v="5070" actId="20577"/>
          <ac:spMkLst>
            <pc:docMk/>
            <pc:sldMk cId="1193240115" sldId="573"/>
            <ac:spMk id="19" creationId="{D2D9CE76-FE09-1312-DFE3-DEC06EDF3113}"/>
          </ac:spMkLst>
        </pc:spChg>
        <pc:spChg chg="mod">
          <ac:chgData name="Elsa Ramalhosa" userId="aa9b3419b179e609" providerId="LiveId" clId="{0CC52F3A-6984-4B3B-9EE2-5D3B8359C1B8}" dt="2023-12-22T10:33:39.903" v="5149" actId="20577"/>
          <ac:spMkLst>
            <pc:docMk/>
            <pc:sldMk cId="1193240115" sldId="573"/>
            <ac:spMk id="21" creationId="{C1ADAE27-D8B5-B570-D7B3-88CA34238146}"/>
          </ac:spMkLst>
        </pc:spChg>
      </pc:sldChg>
      <pc:sldChg chg="modSp mod">
        <pc:chgData name="Elsa Ramalhosa" userId="aa9b3419b179e609" providerId="LiveId" clId="{0CC52F3A-6984-4B3B-9EE2-5D3B8359C1B8}" dt="2023-12-22T10:35:20.409" v="5194" actId="20577"/>
        <pc:sldMkLst>
          <pc:docMk/>
          <pc:sldMk cId="3547820278" sldId="574"/>
        </pc:sldMkLst>
        <pc:spChg chg="mod">
          <ac:chgData name="Elsa Ramalhosa" userId="aa9b3419b179e609" providerId="LiveId" clId="{0CC52F3A-6984-4B3B-9EE2-5D3B8359C1B8}" dt="2023-12-22T10:35:20.409" v="5194" actId="20577"/>
          <ac:spMkLst>
            <pc:docMk/>
            <pc:sldMk cId="3547820278" sldId="574"/>
            <ac:spMk id="3" creationId="{A1C93AE6-AEA7-2B43-9631-0A7411EA1EBF}"/>
          </ac:spMkLst>
        </pc:spChg>
      </pc:sldChg>
      <pc:sldChg chg="modSp mod">
        <pc:chgData name="Elsa Ramalhosa" userId="aa9b3419b179e609" providerId="LiveId" clId="{0CC52F3A-6984-4B3B-9EE2-5D3B8359C1B8}" dt="2023-12-22T10:36:37.789" v="5225" actId="1037"/>
        <pc:sldMkLst>
          <pc:docMk/>
          <pc:sldMk cId="3191677874" sldId="575"/>
        </pc:sldMkLst>
        <pc:spChg chg="mod">
          <ac:chgData name="Elsa Ramalhosa" userId="aa9b3419b179e609" providerId="LiveId" clId="{0CC52F3A-6984-4B3B-9EE2-5D3B8359C1B8}" dt="2023-12-22T10:36:37.789" v="5225" actId="1037"/>
          <ac:spMkLst>
            <pc:docMk/>
            <pc:sldMk cId="3191677874" sldId="575"/>
            <ac:spMk id="6" creationId="{C8013714-4CCB-B60B-04B8-01FD6ADFD51A}"/>
          </ac:spMkLst>
        </pc:spChg>
        <pc:spChg chg="mod">
          <ac:chgData name="Elsa Ramalhosa" userId="aa9b3419b179e609" providerId="LiveId" clId="{0CC52F3A-6984-4B3B-9EE2-5D3B8359C1B8}" dt="2023-12-22T10:35:36.428" v="5196" actId="20577"/>
          <ac:spMkLst>
            <pc:docMk/>
            <pc:sldMk cId="3191677874" sldId="575"/>
            <ac:spMk id="13" creationId="{5C0206F1-A563-41B0-975A-9174EBA8E5AF}"/>
          </ac:spMkLst>
        </pc:spChg>
      </pc:sldChg>
      <pc:sldChg chg="modSp mod">
        <pc:chgData name="Elsa Ramalhosa" userId="aa9b3419b179e609" providerId="LiveId" clId="{0CC52F3A-6984-4B3B-9EE2-5D3B8359C1B8}" dt="2023-12-22T10:52:54.585" v="5857" actId="20577"/>
        <pc:sldMkLst>
          <pc:docMk/>
          <pc:sldMk cId="2186661157" sldId="576"/>
        </pc:sldMkLst>
        <pc:spChg chg="mod">
          <ac:chgData name="Elsa Ramalhosa" userId="aa9b3419b179e609" providerId="LiveId" clId="{0CC52F3A-6984-4B3B-9EE2-5D3B8359C1B8}" dt="2023-12-22T10:39:10.095" v="5367" actId="20577"/>
          <ac:spMkLst>
            <pc:docMk/>
            <pc:sldMk cId="2186661157" sldId="576"/>
            <ac:spMk id="25" creationId="{31E9C2F0-D3B7-2C91-AAE4-9FAFBB112DF4}"/>
          </ac:spMkLst>
        </pc:spChg>
        <pc:spChg chg="mod">
          <ac:chgData name="Elsa Ramalhosa" userId="aa9b3419b179e609" providerId="LiveId" clId="{0CC52F3A-6984-4B3B-9EE2-5D3B8359C1B8}" dt="2023-12-22T10:38:57.838" v="5364" actId="1038"/>
          <ac:spMkLst>
            <pc:docMk/>
            <pc:sldMk cId="2186661157" sldId="576"/>
            <ac:spMk id="30" creationId="{7B29A334-5346-D112-2E36-42542E1BBC80}"/>
          </ac:spMkLst>
        </pc:spChg>
        <pc:spChg chg="mod">
          <ac:chgData name="Elsa Ramalhosa" userId="aa9b3419b179e609" providerId="LiveId" clId="{0CC52F3A-6984-4B3B-9EE2-5D3B8359C1B8}" dt="2023-12-22T10:47:32.688" v="5666" actId="20577"/>
          <ac:spMkLst>
            <pc:docMk/>
            <pc:sldMk cId="2186661157" sldId="576"/>
            <ac:spMk id="35" creationId="{9AC23261-B101-2A04-ADA8-B3799EE84867}"/>
          </ac:spMkLst>
        </pc:spChg>
        <pc:spChg chg="mod">
          <ac:chgData name="Elsa Ramalhosa" userId="aa9b3419b179e609" providerId="LiveId" clId="{0CC52F3A-6984-4B3B-9EE2-5D3B8359C1B8}" dt="2023-12-22T10:47:51.224" v="5698" actId="20577"/>
          <ac:spMkLst>
            <pc:docMk/>
            <pc:sldMk cId="2186661157" sldId="576"/>
            <ac:spMk id="40" creationId="{153FB150-276D-4ABC-E45C-63B57A1B1F00}"/>
          </ac:spMkLst>
        </pc:spChg>
        <pc:spChg chg="mod">
          <ac:chgData name="Elsa Ramalhosa" userId="aa9b3419b179e609" providerId="LiveId" clId="{0CC52F3A-6984-4B3B-9EE2-5D3B8359C1B8}" dt="2023-12-22T10:50:02.484" v="5829" actId="20577"/>
          <ac:spMkLst>
            <pc:docMk/>
            <pc:sldMk cId="2186661157" sldId="576"/>
            <ac:spMk id="45" creationId="{B51A88B9-315A-72D5-D2DF-4492C1616A3C}"/>
          </ac:spMkLst>
        </pc:spChg>
        <pc:spChg chg="mod">
          <ac:chgData name="Elsa Ramalhosa" userId="aa9b3419b179e609" providerId="LiveId" clId="{0CC52F3A-6984-4B3B-9EE2-5D3B8359C1B8}" dt="2023-12-22T10:52:54.585" v="5857" actId="20577"/>
          <ac:spMkLst>
            <pc:docMk/>
            <pc:sldMk cId="2186661157" sldId="576"/>
            <ac:spMk id="116" creationId="{C36DDD62-F25A-8D7B-6FE4-7941D45AACB6}"/>
          </ac:spMkLst>
        </pc:spChg>
        <pc:spChg chg="mod">
          <ac:chgData name="Elsa Ramalhosa" userId="aa9b3419b179e609" providerId="LiveId" clId="{0CC52F3A-6984-4B3B-9EE2-5D3B8359C1B8}" dt="2023-12-22T10:43:11.443" v="5567" actId="20577"/>
          <ac:spMkLst>
            <pc:docMk/>
            <pc:sldMk cId="2186661157" sldId="576"/>
            <ac:spMk id="125" creationId="{50B93C24-3051-F27E-5980-BAF862E2CFC5}"/>
          </ac:spMkLst>
        </pc:spChg>
        <pc:grpChg chg="mod">
          <ac:chgData name="Elsa Ramalhosa" userId="aa9b3419b179e609" providerId="LiveId" clId="{0CC52F3A-6984-4B3B-9EE2-5D3B8359C1B8}" dt="2023-12-22T10:43:07.850" v="5566" actId="1076"/>
          <ac:grpSpMkLst>
            <pc:docMk/>
            <pc:sldMk cId="2186661157" sldId="576"/>
            <ac:grpSpMk id="4" creationId="{5A2A8F79-701E-EE6D-DAC1-38473326A3B8}"/>
          </ac:grpSpMkLst>
        </pc:grpChg>
        <pc:grpChg chg="mod">
          <ac:chgData name="Elsa Ramalhosa" userId="aa9b3419b179e609" providerId="LiveId" clId="{0CC52F3A-6984-4B3B-9EE2-5D3B8359C1B8}" dt="2023-12-22T10:43:03.741" v="5565" actId="1038"/>
          <ac:grpSpMkLst>
            <pc:docMk/>
            <pc:sldMk cId="2186661157" sldId="576"/>
            <ac:grpSpMk id="5" creationId="{2664419C-6156-3CF6-7277-3F87F9BABB89}"/>
          </ac:grpSpMkLst>
        </pc:grpChg>
        <pc:grpChg chg="mod">
          <ac:chgData name="Elsa Ramalhosa" userId="aa9b3419b179e609" providerId="LiveId" clId="{0CC52F3A-6984-4B3B-9EE2-5D3B8359C1B8}" dt="2023-12-22T10:47:39.700" v="5677" actId="1035"/>
          <ac:grpSpMkLst>
            <pc:docMk/>
            <pc:sldMk cId="2186661157" sldId="576"/>
            <ac:grpSpMk id="34" creationId="{848EDCBE-3B92-A1EB-AECA-8F9253CE63A5}"/>
          </ac:grpSpMkLst>
        </pc:grpChg>
        <pc:grpChg chg="mod">
          <ac:chgData name="Elsa Ramalhosa" userId="aa9b3419b179e609" providerId="LiveId" clId="{0CC52F3A-6984-4B3B-9EE2-5D3B8359C1B8}" dt="2023-12-22T10:47:48.444" v="5697" actId="1035"/>
          <ac:grpSpMkLst>
            <pc:docMk/>
            <pc:sldMk cId="2186661157" sldId="576"/>
            <ac:grpSpMk id="39" creationId="{0CFBD696-CF7A-B35A-5176-B65BB1D2428B}"/>
          </ac:grpSpMkLst>
        </pc:grpChg>
        <pc:grpChg chg="mod">
          <ac:chgData name="Elsa Ramalhosa" userId="aa9b3419b179e609" providerId="LiveId" clId="{0CC52F3A-6984-4B3B-9EE2-5D3B8359C1B8}" dt="2023-12-22T10:49:57.376" v="5828" actId="1035"/>
          <ac:grpSpMkLst>
            <pc:docMk/>
            <pc:sldMk cId="2186661157" sldId="576"/>
            <ac:grpSpMk id="44" creationId="{7CD87D3D-5474-0EC2-2D22-4844E33156EA}"/>
          </ac:grpSpMkLst>
        </pc:grpChg>
        <pc:cxnChg chg="mod">
          <ac:chgData name="Elsa Ramalhosa" userId="aa9b3419b179e609" providerId="LiveId" clId="{0CC52F3A-6984-4B3B-9EE2-5D3B8359C1B8}" dt="2023-12-22T10:39:07.178" v="5366" actId="1076"/>
          <ac:cxnSpMkLst>
            <pc:docMk/>
            <pc:sldMk cId="2186661157" sldId="576"/>
            <ac:cxnSpMk id="27" creationId="{92BF7E9A-E6AE-BB30-9062-AA1468AD0AB3}"/>
          </ac:cxnSpMkLst>
        </pc:cxnChg>
      </pc:sldChg>
      <pc:sldChg chg="modSp mod">
        <pc:chgData name="Elsa Ramalhosa" userId="aa9b3419b179e609" providerId="LiveId" clId="{0CC52F3A-6984-4B3B-9EE2-5D3B8359C1B8}" dt="2023-12-22T17:27:29.370" v="6625" actId="20577"/>
        <pc:sldMkLst>
          <pc:docMk/>
          <pc:sldMk cId="2061504081" sldId="577"/>
        </pc:sldMkLst>
        <pc:spChg chg="mod">
          <ac:chgData name="Elsa Ramalhosa" userId="aa9b3419b179e609" providerId="LiveId" clId="{0CC52F3A-6984-4B3B-9EE2-5D3B8359C1B8}" dt="2023-12-22T11:18:12.396" v="6220" actId="20577"/>
          <ac:spMkLst>
            <pc:docMk/>
            <pc:sldMk cId="2061504081" sldId="577"/>
            <ac:spMk id="9" creationId="{EFB40AB5-4FAE-3E5A-7987-52EFC19DDC51}"/>
          </ac:spMkLst>
        </pc:spChg>
        <pc:spChg chg="mod">
          <ac:chgData name="Elsa Ramalhosa" userId="aa9b3419b179e609" providerId="LiveId" clId="{0CC52F3A-6984-4B3B-9EE2-5D3B8359C1B8}" dt="2023-12-22T11:03:25.925" v="6210" actId="14100"/>
          <ac:spMkLst>
            <pc:docMk/>
            <pc:sldMk cId="2061504081" sldId="577"/>
            <ac:spMk id="11" creationId="{DD87C0CA-936D-7EC0-225F-BEBB98942D8E}"/>
          </ac:spMkLst>
        </pc:spChg>
        <pc:spChg chg="mod">
          <ac:chgData name="Elsa Ramalhosa" userId="aa9b3419b179e609" providerId="LiveId" clId="{0CC52F3A-6984-4B3B-9EE2-5D3B8359C1B8}" dt="2023-12-22T17:24:23.944" v="6535" actId="6549"/>
          <ac:spMkLst>
            <pc:docMk/>
            <pc:sldMk cId="2061504081" sldId="577"/>
            <ac:spMk id="12" creationId="{2C5B73EA-9BA0-8CEC-6FAA-2D5C5C2D04B1}"/>
          </ac:spMkLst>
        </pc:spChg>
        <pc:spChg chg="mod">
          <ac:chgData name="Elsa Ramalhosa" userId="aa9b3419b179e609" providerId="LiveId" clId="{0CC52F3A-6984-4B3B-9EE2-5D3B8359C1B8}" dt="2023-12-22T10:56:42.034" v="6047" actId="20577"/>
          <ac:spMkLst>
            <pc:docMk/>
            <pc:sldMk cId="2061504081" sldId="577"/>
            <ac:spMk id="14" creationId="{10236A97-6CCE-96CB-0430-97B0D2F1364A}"/>
          </ac:spMkLst>
        </pc:spChg>
        <pc:spChg chg="mod">
          <ac:chgData name="Elsa Ramalhosa" userId="aa9b3419b179e609" providerId="LiveId" clId="{0CC52F3A-6984-4B3B-9EE2-5D3B8359C1B8}" dt="2023-12-22T17:27:29.370" v="6625" actId="20577"/>
          <ac:spMkLst>
            <pc:docMk/>
            <pc:sldMk cId="2061504081" sldId="577"/>
            <ac:spMk id="24" creationId="{92DEB1FF-B127-170E-1DEB-507DE4AD7DA5}"/>
          </ac:spMkLst>
        </pc:spChg>
        <pc:spChg chg="mod">
          <ac:chgData name="Elsa Ramalhosa" userId="aa9b3419b179e609" providerId="LiveId" clId="{0CC52F3A-6984-4B3B-9EE2-5D3B8359C1B8}" dt="2023-12-22T10:56:56.354" v="6049" actId="14100"/>
          <ac:spMkLst>
            <pc:docMk/>
            <pc:sldMk cId="2061504081" sldId="577"/>
            <ac:spMk id="39" creationId="{B2CDD82F-9A5B-E0A8-65BF-1B88AB764797}"/>
          </ac:spMkLst>
        </pc:spChg>
        <pc:spChg chg="mod">
          <ac:chgData name="Elsa Ramalhosa" userId="aa9b3419b179e609" providerId="LiveId" clId="{0CC52F3A-6984-4B3B-9EE2-5D3B8359C1B8}" dt="2023-12-22T11:03:01.662" v="6208" actId="14100"/>
          <ac:spMkLst>
            <pc:docMk/>
            <pc:sldMk cId="2061504081" sldId="577"/>
            <ac:spMk id="40" creationId="{5DDA91FE-18A1-33D0-3596-682C05AD4DCF}"/>
          </ac:spMkLst>
        </pc:spChg>
        <pc:grpChg chg="mod">
          <ac:chgData name="Elsa Ramalhosa" userId="aa9b3419b179e609" providerId="LiveId" clId="{0CC52F3A-6984-4B3B-9EE2-5D3B8359C1B8}" dt="2023-12-22T11:03:10.402" v="6209" actId="1076"/>
          <ac:grpSpMkLst>
            <pc:docMk/>
            <pc:sldMk cId="2061504081" sldId="577"/>
            <ac:grpSpMk id="34" creationId="{2421280A-7C7B-107D-8CD6-15CEE46F7175}"/>
          </ac:grpSpMkLst>
        </pc:grpChg>
      </pc:sldChg>
      <pc:sldChg chg="modSp mod">
        <pc:chgData name="Elsa Ramalhosa" userId="aa9b3419b179e609" providerId="LiveId" clId="{0CC52F3A-6984-4B3B-9EE2-5D3B8359C1B8}" dt="2023-12-22T17:38:34.806" v="7082" actId="20577"/>
        <pc:sldMkLst>
          <pc:docMk/>
          <pc:sldMk cId="56042015" sldId="578"/>
        </pc:sldMkLst>
        <pc:spChg chg="mod">
          <ac:chgData name="Elsa Ramalhosa" userId="aa9b3419b179e609" providerId="LiveId" clId="{0CC52F3A-6984-4B3B-9EE2-5D3B8359C1B8}" dt="2023-12-22T17:32:17.659" v="6782" actId="6549"/>
          <ac:spMkLst>
            <pc:docMk/>
            <pc:sldMk cId="56042015" sldId="578"/>
            <ac:spMk id="12" creationId="{2C5B73EA-9BA0-8CEC-6FAA-2D5C5C2D04B1}"/>
          </ac:spMkLst>
        </pc:spChg>
        <pc:spChg chg="mod">
          <ac:chgData name="Elsa Ramalhosa" userId="aa9b3419b179e609" providerId="LiveId" clId="{0CC52F3A-6984-4B3B-9EE2-5D3B8359C1B8}" dt="2023-12-22T17:28:09.759" v="6635" actId="113"/>
          <ac:spMkLst>
            <pc:docMk/>
            <pc:sldMk cId="56042015" sldId="578"/>
            <ac:spMk id="14" creationId="{10236A97-6CCE-96CB-0430-97B0D2F1364A}"/>
          </ac:spMkLst>
        </pc:spChg>
        <pc:spChg chg="mod">
          <ac:chgData name="Elsa Ramalhosa" userId="aa9b3419b179e609" providerId="LiveId" clId="{0CC52F3A-6984-4B3B-9EE2-5D3B8359C1B8}" dt="2023-12-22T17:32:33.914" v="6784" actId="14100"/>
          <ac:spMkLst>
            <pc:docMk/>
            <pc:sldMk cId="56042015" sldId="578"/>
            <ac:spMk id="23" creationId="{B7B2C6FB-F133-E768-C7A8-2EEEFE3326D5}"/>
          </ac:spMkLst>
        </pc:spChg>
        <pc:spChg chg="mod">
          <ac:chgData name="Elsa Ramalhosa" userId="aa9b3419b179e609" providerId="LiveId" clId="{0CC52F3A-6984-4B3B-9EE2-5D3B8359C1B8}" dt="2023-12-22T17:38:34.806" v="7082" actId="20577"/>
          <ac:spMkLst>
            <pc:docMk/>
            <pc:sldMk cId="56042015" sldId="578"/>
            <ac:spMk id="24" creationId="{92DEB1FF-B127-170E-1DEB-507DE4AD7DA5}"/>
          </ac:spMkLst>
        </pc:spChg>
        <pc:spChg chg="mod">
          <ac:chgData name="Elsa Ramalhosa" userId="aa9b3419b179e609" providerId="LiveId" clId="{0CC52F3A-6984-4B3B-9EE2-5D3B8359C1B8}" dt="2023-12-22T17:28:19.936" v="6636" actId="14100"/>
          <ac:spMkLst>
            <pc:docMk/>
            <pc:sldMk cId="56042015" sldId="578"/>
            <ac:spMk id="39" creationId="{B2CDD82F-9A5B-E0A8-65BF-1B88AB764797}"/>
          </ac:spMkLst>
        </pc:spChg>
        <pc:spChg chg="mod">
          <ac:chgData name="Elsa Ramalhosa" userId="aa9b3419b179e609" providerId="LiveId" clId="{0CC52F3A-6984-4B3B-9EE2-5D3B8359C1B8}" dt="2023-12-22T17:30:33.971" v="6729" actId="20577"/>
          <ac:spMkLst>
            <pc:docMk/>
            <pc:sldMk cId="56042015" sldId="578"/>
            <ac:spMk id="40" creationId="{5DDA91FE-18A1-33D0-3596-682C05AD4DCF}"/>
          </ac:spMkLst>
        </pc:spChg>
        <pc:grpChg chg="mod">
          <ac:chgData name="Elsa Ramalhosa" userId="aa9b3419b179e609" providerId="LiveId" clId="{0CC52F3A-6984-4B3B-9EE2-5D3B8359C1B8}" dt="2023-12-22T17:38:16.305" v="7068" actId="1076"/>
          <ac:grpSpMkLst>
            <pc:docMk/>
            <pc:sldMk cId="56042015" sldId="578"/>
            <ac:grpSpMk id="2" creationId="{614DB7AD-DAE9-8EA1-7721-DC29816D7BB3}"/>
          </ac:grpSpMkLst>
        </pc:grpChg>
      </pc:sldChg>
      <pc:sldChg chg="modSp mod">
        <pc:chgData name="Elsa Ramalhosa" userId="aa9b3419b179e609" providerId="LiveId" clId="{0CC52F3A-6984-4B3B-9EE2-5D3B8359C1B8}" dt="2023-12-22T17:42:24.939" v="7166" actId="20577"/>
        <pc:sldMkLst>
          <pc:docMk/>
          <pc:sldMk cId="3559663109" sldId="580"/>
        </pc:sldMkLst>
        <pc:spChg chg="mod">
          <ac:chgData name="Elsa Ramalhosa" userId="aa9b3419b179e609" providerId="LiveId" clId="{0CC52F3A-6984-4B3B-9EE2-5D3B8359C1B8}" dt="2023-12-22T17:42:24.939" v="7166" actId="20577"/>
          <ac:spMkLst>
            <pc:docMk/>
            <pc:sldMk cId="3559663109" sldId="580"/>
            <ac:spMk id="601" creationId="{F0878738-05CD-36FD-F3DA-845542E18F45}"/>
          </ac:spMkLst>
        </pc:spChg>
        <pc:spChg chg="mod">
          <ac:chgData name="Elsa Ramalhosa" userId="aa9b3419b179e609" providerId="LiveId" clId="{0CC52F3A-6984-4B3B-9EE2-5D3B8359C1B8}" dt="2023-12-22T17:41:29.809" v="7132" actId="5793"/>
          <ac:spMkLst>
            <pc:docMk/>
            <pc:sldMk cId="3559663109" sldId="580"/>
            <ac:spMk id="604" creationId="{75506293-EEB3-025E-92B8-30AAC38B8810}"/>
          </ac:spMkLst>
        </pc:spChg>
        <pc:spChg chg="mod">
          <ac:chgData name="Elsa Ramalhosa" userId="aa9b3419b179e609" providerId="LiveId" clId="{0CC52F3A-6984-4B3B-9EE2-5D3B8359C1B8}" dt="2023-12-22T17:42:03.286" v="7157" actId="20577"/>
          <ac:spMkLst>
            <pc:docMk/>
            <pc:sldMk cId="3559663109" sldId="580"/>
            <ac:spMk id="621" creationId="{C0F3618A-C772-81CD-FD6C-150B3246391C}"/>
          </ac:spMkLst>
        </pc:spChg>
      </pc:sldChg>
      <pc:sldChg chg="modSp mod">
        <pc:chgData name="Elsa Ramalhosa" userId="aa9b3419b179e609" providerId="LiveId" clId="{0CC52F3A-6984-4B3B-9EE2-5D3B8359C1B8}" dt="2023-12-22T17:59:48.432" v="7696" actId="20577"/>
        <pc:sldMkLst>
          <pc:docMk/>
          <pc:sldMk cId="2603503767" sldId="581"/>
        </pc:sldMkLst>
        <pc:spChg chg="mod">
          <ac:chgData name="Elsa Ramalhosa" userId="aa9b3419b179e609" providerId="LiveId" clId="{0CC52F3A-6984-4B3B-9EE2-5D3B8359C1B8}" dt="2023-12-22T17:43:26.131" v="7176" actId="14100"/>
          <ac:spMkLst>
            <pc:docMk/>
            <pc:sldMk cId="2603503767" sldId="581"/>
            <ac:spMk id="18" creationId="{0CF40106-EC0B-377C-3CD7-441A51B1464B}"/>
          </ac:spMkLst>
        </pc:spChg>
        <pc:spChg chg="mod">
          <ac:chgData name="Elsa Ramalhosa" userId="aa9b3419b179e609" providerId="LiveId" clId="{0CC52F3A-6984-4B3B-9EE2-5D3B8359C1B8}" dt="2023-12-22T17:45:48.006" v="7273" actId="20577"/>
          <ac:spMkLst>
            <pc:docMk/>
            <pc:sldMk cId="2603503767" sldId="581"/>
            <ac:spMk id="28" creationId="{0E898E55-8E43-9FE4-7691-D5BAF829AECF}"/>
          </ac:spMkLst>
        </pc:spChg>
        <pc:spChg chg="mod">
          <ac:chgData name="Elsa Ramalhosa" userId="aa9b3419b179e609" providerId="LiveId" clId="{0CC52F3A-6984-4B3B-9EE2-5D3B8359C1B8}" dt="2023-12-22T17:53:36.527" v="7545" actId="20577"/>
          <ac:spMkLst>
            <pc:docMk/>
            <pc:sldMk cId="2603503767" sldId="581"/>
            <ac:spMk id="48" creationId="{4C6DD654-C6FD-C11C-3E4E-1F583738EB02}"/>
          </ac:spMkLst>
        </pc:spChg>
        <pc:spChg chg="mod">
          <ac:chgData name="Elsa Ramalhosa" userId="aa9b3419b179e609" providerId="LiveId" clId="{0CC52F3A-6984-4B3B-9EE2-5D3B8359C1B8}" dt="2023-12-22T17:59:48.432" v="7696" actId="20577"/>
          <ac:spMkLst>
            <pc:docMk/>
            <pc:sldMk cId="2603503767" sldId="581"/>
            <ac:spMk id="100" creationId="{A036E836-22BE-C930-04C7-344230A7A665}"/>
          </ac:spMkLst>
        </pc:spChg>
        <pc:spChg chg="mod">
          <ac:chgData name="Elsa Ramalhosa" userId="aa9b3419b179e609" providerId="LiveId" clId="{0CC52F3A-6984-4B3B-9EE2-5D3B8359C1B8}" dt="2023-12-22T17:43:30.444" v="7177" actId="14100"/>
          <ac:spMkLst>
            <pc:docMk/>
            <pc:sldMk cId="2603503767" sldId="581"/>
            <ac:spMk id="104" creationId="{A547EE0E-D588-057C-B4E4-F644D8A1DB7E}"/>
          </ac:spMkLst>
        </pc:spChg>
      </pc:sldChg>
      <pc:sldChg chg="delSp modSp mod">
        <pc:chgData name="Elsa Ramalhosa" userId="aa9b3419b179e609" providerId="LiveId" clId="{0CC52F3A-6984-4B3B-9EE2-5D3B8359C1B8}" dt="2023-12-22T21:31:01.877" v="8517" actId="478"/>
        <pc:sldMkLst>
          <pc:docMk/>
          <pc:sldMk cId="1582862390" sldId="582"/>
        </pc:sldMkLst>
        <pc:spChg chg="mod">
          <ac:chgData name="Elsa Ramalhosa" userId="aa9b3419b179e609" providerId="LiveId" clId="{0CC52F3A-6984-4B3B-9EE2-5D3B8359C1B8}" dt="2023-12-22T18:08:39.628" v="8050" actId="6549"/>
          <ac:spMkLst>
            <pc:docMk/>
            <pc:sldMk cId="1582862390" sldId="582"/>
            <ac:spMk id="28" creationId="{0E898E55-8E43-9FE4-7691-D5BAF829AECF}"/>
          </ac:spMkLst>
        </pc:spChg>
        <pc:spChg chg="mod">
          <ac:chgData name="Elsa Ramalhosa" userId="aa9b3419b179e609" providerId="LiveId" clId="{0CC52F3A-6984-4B3B-9EE2-5D3B8359C1B8}" dt="2023-12-22T17:42:43.932" v="7168" actId="1076"/>
          <ac:spMkLst>
            <pc:docMk/>
            <pc:sldMk cId="1582862390" sldId="582"/>
            <ac:spMk id="46" creationId="{259ECCFC-6143-BFB3-4DD6-08CA3F2A2E61}"/>
          </ac:spMkLst>
        </pc:spChg>
        <pc:spChg chg="mod">
          <ac:chgData name="Elsa Ramalhosa" userId="aa9b3419b179e609" providerId="LiveId" clId="{0CC52F3A-6984-4B3B-9EE2-5D3B8359C1B8}" dt="2023-12-22T21:30:50.505" v="8515" actId="1035"/>
          <ac:spMkLst>
            <pc:docMk/>
            <pc:sldMk cId="1582862390" sldId="582"/>
            <ac:spMk id="55" creationId="{0DB22CE6-5945-9F06-7498-11C92F7C045C}"/>
          </ac:spMkLst>
        </pc:spChg>
        <pc:spChg chg="mod">
          <ac:chgData name="Elsa Ramalhosa" userId="aa9b3419b179e609" providerId="LiveId" clId="{0CC52F3A-6984-4B3B-9EE2-5D3B8359C1B8}" dt="2023-12-22T19:00:37.876" v="8287" actId="14100"/>
          <ac:spMkLst>
            <pc:docMk/>
            <pc:sldMk cId="1582862390" sldId="582"/>
            <ac:spMk id="57" creationId="{17677853-C81F-7489-2BA2-36F1EB5B85F7}"/>
          </ac:spMkLst>
        </pc:spChg>
        <pc:spChg chg="mod">
          <ac:chgData name="Elsa Ramalhosa" userId="aa9b3419b179e609" providerId="LiveId" clId="{0CC52F3A-6984-4B3B-9EE2-5D3B8359C1B8}" dt="2023-12-22T19:00:29.639" v="8286" actId="20577"/>
          <ac:spMkLst>
            <pc:docMk/>
            <pc:sldMk cId="1582862390" sldId="582"/>
            <ac:spMk id="58" creationId="{08059FF0-7296-5EC0-4179-7DFC83D2EAEA}"/>
          </ac:spMkLst>
        </pc:spChg>
        <pc:spChg chg="mod">
          <ac:chgData name="Elsa Ramalhosa" userId="aa9b3419b179e609" providerId="LiveId" clId="{0CC52F3A-6984-4B3B-9EE2-5D3B8359C1B8}" dt="2023-12-22T19:01:01.398" v="8296" actId="123"/>
          <ac:spMkLst>
            <pc:docMk/>
            <pc:sldMk cId="1582862390" sldId="582"/>
            <ac:spMk id="62" creationId="{848F8108-69C9-F750-9162-E6E47E548FF9}"/>
          </ac:spMkLst>
        </pc:spChg>
        <pc:spChg chg="mod">
          <ac:chgData name="Elsa Ramalhosa" userId="aa9b3419b179e609" providerId="LiveId" clId="{0CC52F3A-6984-4B3B-9EE2-5D3B8359C1B8}" dt="2023-12-22T19:01:01.398" v="8296" actId="123"/>
          <ac:spMkLst>
            <pc:docMk/>
            <pc:sldMk cId="1582862390" sldId="582"/>
            <ac:spMk id="63" creationId="{7945C2AE-CEFA-BC40-028C-09DCE81DEAEC}"/>
          </ac:spMkLst>
        </pc:spChg>
        <pc:spChg chg="del mod">
          <ac:chgData name="Elsa Ramalhosa" userId="aa9b3419b179e609" providerId="LiveId" clId="{0CC52F3A-6984-4B3B-9EE2-5D3B8359C1B8}" dt="2023-12-22T21:31:01.877" v="8517" actId="478"/>
          <ac:spMkLst>
            <pc:docMk/>
            <pc:sldMk cId="1582862390" sldId="582"/>
            <ac:spMk id="64" creationId="{38FA4E2C-EF30-D68E-B3D9-6CEDC89D3A83}"/>
          </ac:spMkLst>
        </pc:spChg>
        <pc:spChg chg="mod">
          <ac:chgData name="Elsa Ramalhosa" userId="aa9b3419b179e609" providerId="LiveId" clId="{0CC52F3A-6984-4B3B-9EE2-5D3B8359C1B8}" dt="2023-12-22T17:43:03.264" v="7174"/>
          <ac:spMkLst>
            <pc:docMk/>
            <pc:sldMk cId="1582862390" sldId="582"/>
            <ac:spMk id="98" creationId="{4F270DD7-BE8F-C1D8-ECFE-74C98A9F5ED0}"/>
          </ac:spMkLst>
        </pc:spChg>
        <pc:spChg chg="mod">
          <ac:chgData name="Elsa Ramalhosa" userId="aa9b3419b179e609" providerId="LiveId" clId="{0CC52F3A-6984-4B3B-9EE2-5D3B8359C1B8}" dt="2023-12-22T18:59:02.321" v="8249" actId="790"/>
          <ac:spMkLst>
            <pc:docMk/>
            <pc:sldMk cId="1582862390" sldId="582"/>
            <ac:spMk id="100" creationId="{A036E836-22BE-C930-04C7-344230A7A665}"/>
          </ac:spMkLst>
        </pc:spChg>
        <pc:spChg chg="mod">
          <ac:chgData name="Elsa Ramalhosa" userId="aa9b3419b179e609" providerId="LiveId" clId="{0CC52F3A-6984-4B3B-9EE2-5D3B8359C1B8}" dt="2023-12-22T18:00:40.464" v="7698" actId="1076"/>
          <ac:spMkLst>
            <pc:docMk/>
            <pc:sldMk cId="1582862390" sldId="582"/>
            <ac:spMk id="104" creationId="{A547EE0E-D588-057C-B4E4-F644D8A1DB7E}"/>
          </ac:spMkLst>
        </pc:spChg>
        <pc:grpChg chg="mod">
          <ac:chgData name="Elsa Ramalhosa" userId="aa9b3419b179e609" providerId="LiveId" clId="{0CC52F3A-6984-4B3B-9EE2-5D3B8359C1B8}" dt="2023-12-22T17:43:08.170" v="7175" actId="1076"/>
          <ac:grpSpMkLst>
            <pc:docMk/>
            <pc:sldMk cId="1582862390" sldId="582"/>
            <ac:grpSpMk id="15" creationId="{6C1F2FEB-DEA5-A092-057C-5C30E02E5FD8}"/>
          </ac:grpSpMkLst>
        </pc:grpChg>
      </pc:sldChg>
      <pc:sldChg chg="modSp mod">
        <pc:chgData name="Elsa Ramalhosa" userId="aa9b3419b179e609" providerId="LiveId" clId="{0CC52F3A-6984-4B3B-9EE2-5D3B8359C1B8}" dt="2023-12-22T21:31:09.564" v="8518" actId="20577"/>
        <pc:sldMkLst>
          <pc:docMk/>
          <pc:sldMk cId="1974411419" sldId="583"/>
        </pc:sldMkLst>
        <pc:spChg chg="mod">
          <ac:chgData name="Elsa Ramalhosa" userId="aa9b3419b179e609" providerId="LiveId" clId="{0CC52F3A-6984-4B3B-9EE2-5D3B8359C1B8}" dt="2023-12-22T21:31:09.564" v="8518" actId="20577"/>
          <ac:spMkLst>
            <pc:docMk/>
            <pc:sldMk cId="1974411419" sldId="583"/>
            <ac:spMk id="3" creationId="{A1C93AE6-AEA7-2B43-9631-0A7411EA1EBF}"/>
          </ac:spMkLst>
        </pc:spChg>
      </pc:sldChg>
      <pc:sldChg chg="modSp mod">
        <pc:chgData name="Elsa Ramalhosa" userId="aa9b3419b179e609" providerId="LiveId" clId="{0CC52F3A-6984-4B3B-9EE2-5D3B8359C1B8}" dt="2023-12-22T21:53:07.767" v="8895" actId="20577"/>
        <pc:sldMkLst>
          <pc:docMk/>
          <pc:sldMk cId="71360379" sldId="584"/>
        </pc:sldMkLst>
        <pc:spChg chg="mod">
          <ac:chgData name="Elsa Ramalhosa" userId="aa9b3419b179e609" providerId="LiveId" clId="{0CC52F3A-6984-4B3B-9EE2-5D3B8359C1B8}" dt="2023-12-22T21:53:07.767" v="8895" actId="20577"/>
          <ac:spMkLst>
            <pc:docMk/>
            <pc:sldMk cId="71360379" sldId="584"/>
            <ac:spMk id="4" creationId="{3101BCC7-3BF7-2A12-BE3E-2253B3D338B9}"/>
          </ac:spMkLst>
        </pc:spChg>
        <pc:spChg chg="mod">
          <ac:chgData name="Elsa Ramalhosa" userId="aa9b3419b179e609" providerId="LiveId" clId="{0CC52F3A-6984-4B3B-9EE2-5D3B8359C1B8}" dt="2023-12-22T21:31:40.512" v="8530" actId="1037"/>
          <ac:spMkLst>
            <pc:docMk/>
            <pc:sldMk cId="71360379" sldId="584"/>
            <ac:spMk id="13" creationId="{5C0206F1-A563-41B0-975A-9174EBA8E5AF}"/>
          </ac:spMkLst>
        </pc:spChg>
      </pc:sldChg>
      <pc:sldChg chg="modSp mod">
        <pc:chgData name="Elsa Ramalhosa" userId="aa9b3419b179e609" providerId="LiveId" clId="{0CC52F3A-6984-4B3B-9EE2-5D3B8359C1B8}" dt="2023-12-22T21:52:05.207" v="8893" actId="6549"/>
        <pc:sldMkLst>
          <pc:docMk/>
          <pc:sldMk cId="291321524" sldId="585"/>
        </pc:sldMkLst>
        <pc:spChg chg="mod">
          <ac:chgData name="Elsa Ramalhosa" userId="aa9b3419b179e609" providerId="LiveId" clId="{0CC52F3A-6984-4B3B-9EE2-5D3B8359C1B8}" dt="2023-12-22T21:52:05.207" v="8893" actId="6549"/>
          <ac:spMkLst>
            <pc:docMk/>
            <pc:sldMk cId="291321524" sldId="585"/>
            <ac:spMk id="3" creationId="{80E98C43-1492-2974-018E-0E62A40FBFCD}"/>
          </ac:spMkLst>
        </pc:spChg>
        <pc:spChg chg="mod">
          <ac:chgData name="Elsa Ramalhosa" userId="aa9b3419b179e609" providerId="LiveId" clId="{0CC52F3A-6984-4B3B-9EE2-5D3B8359C1B8}" dt="2023-12-22T21:44:31.129" v="8722" actId="1037"/>
          <ac:spMkLst>
            <pc:docMk/>
            <pc:sldMk cId="291321524" sldId="585"/>
            <ac:spMk id="13" creationId="{5C0206F1-A563-41B0-975A-9174EBA8E5AF}"/>
          </ac:spMkLst>
        </pc:spChg>
      </pc:sldChg>
    </pc:docChg>
  </pc:docChgLst>
</pc:chgInfo>
</file>

<file path=ppt/comments/modernComment_218_A05AA984.xml><?xml version="1.0" encoding="utf-8"?>
<p188:cmLst xmlns:a="http://schemas.openxmlformats.org/drawingml/2006/main" xmlns:r="http://schemas.openxmlformats.org/officeDocument/2006/relationships" xmlns:p188="http://schemas.microsoft.com/office/powerpoint/2018/8/main">
  <p188:cm id="{46243FB8-DDFC-409F-ACFC-0371B7F89276}" authorId="{97E9F1D6-0033-0A10-0EF8-1BF5A4F9DB35}" created="2023-08-16T15:06:24.450">
    <ac:deMkLst xmlns:ac="http://schemas.microsoft.com/office/drawing/2013/main/command">
      <pc:docMk xmlns:pc="http://schemas.microsoft.com/office/powerpoint/2013/main/command"/>
      <pc:sldMk xmlns:pc="http://schemas.microsoft.com/office/powerpoint/2013/main/command" cId="1020332007" sldId="480"/>
      <ac:spMk id="2" creationId="{B12774E3-6274-2F17-D89A-188435FCE9F0}"/>
    </ac:deMkLst>
    <p188:txBody>
      <a:bodyPr/>
      <a:lstStyle/>
      <a:p>
        <a:r>
          <a:rPr lang="en-IE"/>
          <a:t>Link in Cream of the crop</a:t>
        </a:r>
      </a:p>
    </p188:txBody>
  </p188:cm>
</p188:cmLst>
</file>

<file path=ppt/comments/modernComment_21B_FE0DB266.xml><?xml version="1.0" encoding="utf-8"?>
<p188:cmLst xmlns:a="http://schemas.openxmlformats.org/drawingml/2006/main" xmlns:r="http://schemas.openxmlformats.org/officeDocument/2006/relationships" xmlns:p188="http://schemas.microsoft.com/office/powerpoint/2018/8/main">
  <p188:cm id="{3E0FB2DD-5F57-451D-AB29-2872444CE9D6}" authorId="{97E9F1D6-0033-0A10-0EF8-1BF5A4F9DB35}" created="2023-08-16T15:15:07.145">
    <ac:deMkLst xmlns:ac="http://schemas.microsoft.com/office/drawing/2013/main/command">
      <pc:docMk xmlns:pc="http://schemas.microsoft.com/office/powerpoint/2013/main/command"/>
      <pc:sldMk xmlns:pc="http://schemas.microsoft.com/office/powerpoint/2013/main/command" cId="3291796875" sldId="483"/>
      <ac:spMk id="2" creationId="{8A60ECEC-E8B0-6F7F-C101-DCE20948ED24}"/>
    </ac:deMkLst>
    <p188:txBody>
      <a:bodyPr/>
      <a:lstStyle/>
      <a:p>
        <a:r>
          <a:rPr lang="en-IE"/>
          <a:t>Link to Helsinki Mills</a:t>
        </a:r>
      </a:p>
    </p188:txBody>
  </p188:cm>
  <p188:cm id="{F98A3279-9055-4912-B4D0-ED9ACB6451BA}" authorId="{97E9F1D6-0033-0A10-0EF8-1BF5A4F9DB35}" created="2023-08-16T15:17:17.113">
    <ac:deMkLst xmlns:ac="http://schemas.microsoft.com/office/drawing/2013/main/command">
      <pc:docMk xmlns:pc="http://schemas.microsoft.com/office/powerpoint/2013/main/command"/>
      <pc:sldMk xmlns:pc="http://schemas.microsoft.com/office/powerpoint/2013/main/command" cId="3291796875" sldId="483"/>
      <ac:spMk id="3" creationId="{18B366FF-3F1A-CE81-C5C8-3D34B4B90B0B}"/>
    </ac:deMkLst>
    <p188:txBody>
      <a:bodyPr/>
      <a:lstStyle/>
      <a:p>
        <a:r>
          <a:rPr lang="en-IE"/>
          <a:t>Link in Regnum hotel</a:t>
        </a:r>
      </a:p>
    </p188:txBody>
  </p188:cm>
</p188:cmLst>
</file>

<file path=ppt/comments/modernComment_21C_F9F72AB2.xml><?xml version="1.0" encoding="utf-8"?>
<p188:cmLst xmlns:a="http://schemas.openxmlformats.org/drawingml/2006/main" xmlns:r="http://schemas.openxmlformats.org/officeDocument/2006/relationships" xmlns:p188="http://schemas.microsoft.com/office/powerpoint/2018/8/main">
  <p188:cm id="{B02D2F2F-9519-43D0-9D38-D3AEF0B07C10}" authorId="{97E9F1D6-0033-0A10-0EF8-1BF5A4F9DB35}" created="2023-08-16T15:10:24.411">
    <ac:deMkLst xmlns:ac="http://schemas.microsoft.com/office/drawing/2013/main/command">
      <pc:docMk xmlns:pc="http://schemas.microsoft.com/office/powerpoint/2013/main/command"/>
      <pc:sldMk xmlns:pc="http://schemas.microsoft.com/office/powerpoint/2013/main/command" cId="1545774788" sldId="484"/>
      <ac:spMk id="2" creationId="{756FA8BD-3D15-2A39-A7FD-20C1CF11183B}"/>
    </ac:deMkLst>
    <p188:txBody>
      <a:bodyPr/>
      <a:lstStyle/>
      <a:p>
        <a:r>
          <a:rPr lang="en-IE"/>
          <a:t>Link in Food Cloud</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FF78E-3B04-FE4F-85E4-FB87D6B9A435}"/>
              </a:ext>
            </a:extLst>
          </p:cNvPr>
          <p:cNvSpPr>
            <a:spLocks noGrp="1"/>
          </p:cNvSpPr>
          <p:nvPr>
            <p:ph type="hdr" sz="quarter"/>
          </p:nvPr>
        </p:nvSpPr>
        <p:spPr>
          <a:xfrm>
            <a:off x="0" y="1"/>
            <a:ext cx="2945659" cy="498056"/>
          </a:xfrm>
          <a:prstGeom prst="rect">
            <a:avLst/>
          </a:prstGeom>
        </p:spPr>
        <p:txBody>
          <a:bodyPr vert="horz" lIns="95554" tIns="47777" rIns="95554" bIns="47777" rtlCol="0"/>
          <a:lstStyle>
            <a:lvl1pPr algn="l">
              <a:defRPr sz="1300"/>
            </a:lvl1pPr>
          </a:lstStyle>
          <a:p>
            <a:endParaRPr lang="en-US"/>
          </a:p>
        </p:txBody>
      </p:sp>
      <p:sp>
        <p:nvSpPr>
          <p:cNvPr id="3" name="Date Placeholder 2">
            <a:extLst>
              <a:ext uri="{FF2B5EF4-FFF2-40B4-BE49-F238E27FC236}">
                <a16:creationId xmlns:a16="http://schemas.microsoft.com/office/drawing/2014/main" id="{53908042-54F6-9949-B2D5-C733231D0E3C}"/>
              </a:ext>
            </a:extLst>
          </p:cNvPr>
          <p:cNvSpPr>
            <a:spLocks noGrp="1"/>
          </p:cNvSpPr>
          <p:nvPr>
            <p:ph type="dt" sz="quarter" idx="1"/>
          </p:nvPr>
        </p:nvSpPr>
        <p:spPr>
          <a:xfrm>
            <a:off x="3850442" y="1"/>
            <a:ext cx="2945659" cy="498056"/>
          </a:xfrm>
          <a:prstGeom prst="rect">
            <a:avLst/>
          </a:prstGeom>
        </p:spPr>
        <p:txBody>
          <a:bodyPr vert="horz" lIns="95554" tIns="47777" rIns="95554" bIns="47777" rtlCol="0"/>
          <a:lstStyle>
            <a:lvl1pPr algn="r">
              <a:defRPr sz="1300"/>
            </a:lvl1pPr>
          </a:lstStyle>
          <a:p>
            <a:fld id="{15550E7B-E2E1-1744-BAC5-2450DC2C9399}" type="datetimeFigureOut">
              <a:rPr lang="en-US" smtClean="0"/>
              <a:t>2/1/2024</a:t>
            </a:fld>
            <a:endParaRPr lang="en-US"/>
          </a:p>
        </p:txBody>
      </p:sp>
      <p:sp>
        <p:nvSpPr>
          <p:cNvPr id="4" name="Footer Placeholder 3">
            <a:extLst>
              <a:ext uri="{FF2B5EF4-FFF2-40B4-BE49-F238E27FC236}">
                <a16:creationId xmlns:a16="http://schemas.microsoft.com/office/drawing/2014/main" id="{98743CD1-246B-1B4E-B06F-70FF7555959A}"/>
              </a:ext>
            </a:extLst>
          </p:cNvPr>
          <p:cNvSpPr>
            <a:spLocks noGrp="1"/>
          </p:cNvSpPr>
          <p:nvPr>
            <p:ph type="ftr" sz="quarter" idx="2"/>
          </p:nvPr>
        </p:nvSpPr>
        <p:spPr>
          <a:xfrm>
            <a:off x="0" y="9428585"/>
            <a:ext cx="2945659" cy="498055"/>
          </a:xfrm>
          <a:prstGeom prst="rect">
            <a:avLst/>
          </a:prstGeom>
        </p:spPr>
        <p:txBody>
          <a:bodyPr vert="horz" lIns="95554" tIns="47777" rIns="95554" bIns="47777"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CB7CFDFA-E6F2-274F-847F-9E3814518368}"/>
              </a:ext>
            </a:extLst>
          </p:cNvPr>
          <p:cNvSpPr>
            <a:spLocks noGrp="1"/>
          </p:cNvSpPr>
          <p:nvPr>
            <p:ph type="sldNum" sz="quarter" idx="3"/>
          </p:nvPr>
        </p:nvSpPr>
        <p:spPr>
          <a:xfrm>
            <a:off x="3850442" y="9428585"/>
            <a:ext cx="2945659" cy="498055"/>
          </a:xfrm>
          <a:prstGeom prst="rect">
            <a:avLst/>
          </a:prstGeom>
        </p:spPr>
        <p:txBody>
          <a:bodyPr vert="horz" lIns="95554" tIns="47777" rIns="95554" bIns="47777" rtlCol="0" anchor="b"/>
          <a:lstStyle>
            <a:lvl1pPr algn="r">
              <a:defRPr sz="1300"/>
            </a:lvl1pPr>
          </a:lstStyle>
          <a:p>
            <a:fld id="{91FD034A-BE7D-944A-B2C4-153631F39F58}" type="slidenum">
              <a:rPr lang="en-US" smtClean="0"/>
              <a:t>‹#›</a:t>
            </a:fld>
            <a:endParaRPr lang="en-US"/>
          </a:p>
        </p:txBody>
      </p:sp>
    </p:spTree>
    <p:extLst>
      <p:ext uri="{BB962C8B-B14F-4D97-AF65-F5344CB8AC3E}">
        <p14:creationId xmlns:p14="http://schemas.microsoft.com/office/powerpoint/2010/main" val="32408353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8056"/>
          </a:xfrm>
          <a:prstGeom prst="rect">
            <a:avLst/>
          </a:prstGeom>
        </p:spPr>
        <p:txBody>
          <a:bodyPr vert="horz" lIns="95554" tIns="47777" rIns="95554" bIns="47777" rtlCol="0"/>
          <a:lstStyle>
            <a:lvl1pPr algn="l">
              <a:defRPr sz="1300"/>
            </a:lvl1pPr>
          </a:lstStyle>
          <a:p>
            <a:endParaRPr lang="en-US"/>
          </a:p>
        </p:txBody>
      </p:sp>
      <p:sp>
        <p:nvSpPr>
          <p:cNvPr id="3" name="Date Placeholder 2"/>
          <p:cNvSpPr>
            <a:spLocks noGrp="1"/>
          </p:cNvSpPr>
          <p:nvPr>
            <p:ph type="dt" idx="1"/>
          </p:nvPr>
        </p:nvSpPr>
        <p:spPr>
          <a:xfrm>
            <a:off x="3850442" y="1"/>
            <a:ext cx="2945659" cy="498056"/>
          </a:xfrm>
          <a:prstGeom prst="rect">
            <a:avLst/>
          </a:prstGeom>
        </p:spPr>
        <p:txBody>
          <a:bodyPr vert="horz" lIns="95554" tIns="47777" rIns="95554" bIns="47777" rtlCol="0"/>
          <a:lstStyle>
            <a:lvl1pPr algn="r">
              <a:defRPr sz="1300"/>
            </a:lvl1pPr>
          </a:lstStyle>
          <a:p>
            <a:fld id="{0CF38278-3754-D043-970B-705C24BA7B0D}" type="datetimeFigureOut">
              <a:rPr lang="en-US" smtClean="0"/>
              <a:t>2/1/2024</a:t>
            </a:fld>
            <a:endParaRPr lang="en-US"/>
          </a:p>
        </p:txBody>
      </p:sp>
      <p:sp>
        <p:nvSpPr>
          <p:cNvPr id="4" name="Slide Image Placeholder 3"/>
          <p:cNvSpPr>
            <a:spLocks noGrp="1" noRot="1" noChangeAspect="1"/>
          </p:cNvSpPr>
          <p:nvPr>
            <p:ph type="sldImg" idx="2"/>
          </p:nvPr>
        </p:nvSpPr>
        <p:spPr>
          <a:xfrm>
            <a:off x="2216150" y="1241425"/>
            <a:ext cx="2365375" cy="3349625"/>
          </a:xfrm>
          <a:prstGeom prst="rect">
            <a:avLst/>
          </a:prstGeom>
          <a:noFill/>
          <a:ln w="12700">
            <a:solidFill>
              <a:prstClr val="black"/>
            </a:solidFill>
          </a:ln>
        </p:spPr>
        <p:txBody>
          <a:bodyPr vert="horz" lIns="95554" tIns="47777" rIns="95554" bIns="47777" rtlCol="0" anchor="ctr"/>
          <a:lstStyle/>
          <a:p>
            <a:endParaRPr lang="en-US"/>
          </a:p>
        </p:txBody>
      </p:sp>
      <p:sp>
        <p:nvSpPr>
          <p:cNvPr id="5" name="Notes Placeholder 4"/>
          <p:cNvSpPr>
            <a:spLocks noGrp="1"/>
          </p:cNvSpPr>
          <p:nvPr>
            <p:ph type="body" sz="quarter" idx="3"/>
          </p:nvPr>
        </p:nvSpPr>
        <p:spPr>
          <a:xfrm>
            <a:off x="679768" y="4777195"/>
            <a:ext cx="5438140" cy="3908613"/>
          </a:xfrm>
          <a:prstGeom prst="rect">
            <a:avLst/>
          </a:prstGeom>
        </p:spPr>
        <p:txBody>
          <a:bodyPr vert="horz" lIns="95554" tIns="47777" rIns="95554" bIns="47777" rtlCol="0"/>
          <a:lstStyle/>
          <a:p>
            <a:pPr lvl="0"/>
            <a:r>
              <a:rPr lang="en-GB"/>
              <a:t>Clique para editar os estilos de texto principal</a:t>
            </a:r>
          </a:p>
          <a:p>
            <a:pPr lvl="1"/>
            <a:r>
              <a:rPr lang="en-GB"/>
              <a:t>Segundo nível</a:t>
            </a:r>
          </a:p>
          <a:p>
            <a:pPr lvl="2"/>
            <a:r>
              <a:rPr lang="en-GB"/>
              <a:t>Terceiro nível</a:t>
            </a:r>
          </a:p>
          <a:p>
            <a:pPr lvl="3"/>
            <a:r>
              <a:rPr lang="en-GB"/>
              <a:t>Quarto nível</a:t>
            </a:r>
          </a:p>
          <a:p>
            <a:pPr lvl="4"/>
            <a:r>
              <a:rPr lang="en-GB"/>
              <a:t>Quinto nível</a:t>
            </a:r>
            <a:endParaRPr lang="en-US"/>
          </a:p>
        </p:txBody>
      </p:sp>
      <p:sp>
        <p:nvSpPr>
          <p:cNvPr id="6" name="Footer Placeholder 5"/>
          <p:cNvSpPr>
            <a:spLocks noGrp="1"/>
          </p:cNvSpPr>
          <p:nvPr>
            <p:ph type="ftr" sz="quarter" idx="4"/>
          </p:nvPr>
        </p:nvSpPr>
        <p:spPr>
          <a:xfrm>
            <a:off x="0" y="9428585"/>
            <a:ext cx="2945659" cy="498055"/>
          </a:xfrm>
          <a:prstGeom prst="rect">
            <a:avLst/>
          </a:prstGeom>
        </p:spPr>
        <p:txBody>
          <a:bodyPr vert="horz" lIns="95554" tIns="47777" rIns="95554" bIns="47777" rtlCol="0" anchor="b"/>
          <a:lstStyle>
            <a:lvl1pPr algn="l">
              <a:defRPr sz="1300"/>
            </a:lvl1pPr>
          </a:lstStyle>
          <a:p>
            <a:endParaRPr lang="en-US"/>
          </a:p>
        </p:txBody>
      </p:sp>
      <p:sp>
        <p:nvSpPr>
          <p:cNvPr id="7" name="Slide Number Placeholder 6"/>
          <p:cNvSpPr>
            <a:spLocks noGrp="1"/>
          </p:cNvSpPr>
          <p:nvPr>
            <p:ph type="sldNum" sz="quarter" idx="5"/>
          </p:nvPr>
        </p:nvSpPr>
        <p:spPr>
          <a:xfrm>
            <a:off x="3850442" y="9428585"/>
            <a:ext cx="2945659" cy="498055"/>
          </a:xfrm>
          <a:prstGeom prst="rect">
            <a:avLst/>
          </a:prstGeom>
        </p:spPr>
        <p:txBody>
          <a:bodyPr vert="horz" lIns="95554" tIns="47777" rIns="95554" bIns="47777" rtlCol="0" anchor="b"/>
          <a:lstStyle>
            <a:lvl1pPr algn="r">
              <a:defRPr sz="1300"/>
            </a:lvl1pPr>
          </a:lstStyle>
          <a:p>
            <a:fld id="{9F133B2F-6662-2B4E-A57B-B009C830B425}" type="slidenum">
              <a:rPr lang="en-US" smtClean="0"/>
              <a:t>‹#›</a:t>
            </a:fld>
            <a:endParaRPr lang="en-US"/>
          </a:p>
        </p:txBody>
      </p:sp>
    </p:spTree>
    <p:extLst>
      <p:ext uri="{BB962C8B-B14F-4D97-AF65-F5344CB8AC3E}">
        <p14:creationId xmlns:p14="http://schemas.microsoft.com/office/powerpoint/2010/main" val="33049598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128" name="Freeform 127">
            <a:extLst>
              <a:ext uri="{FF2B5EF4-FFF2-40B4-BE49-F238E27FC236}">
                <a16:creationId xmlns:a16="http://schemas.microsoft.com/office/drawing/2014/main" id="{415C0FFF-A5FA-DB4E-AA28-BC65963C1B88}"/>
              </a:ext>
            </a:extLst>
          </p:cNvPr>
          <p:cNvSpPr/>
          <p:nvPr userDrawn="1"/>
        </p:nvSpPr>
        <p:spPr>
          <a:xfrm>
            <a:off x="293151" y="548276"/>
            <a:ext cx="6956072" cy="7715525"/>
          </a:xfrm>
          <a:custGeom>
            <a:avLst/>
            <a:gdLst>
              <a:gd name="connsiteX0" fmla="*/ 6837539 w 6837538"/>
              <a:gd name="connsiteY0" fmla="*/ 747378 h 7584050"/>
              <a:gd name="connsiteX1" fmla="*/ 6837539 w 6837538"/>
              <a:gd name="connsiteY1" fmla="*/ 7584051 h 7584050"/>
              <a:gd name="connsiteX2" fmla="*/ 1567906 w 6837538"/>
              <a:gd name="connsiteY2" fmla="*/ 7584051 h 7584050"/>
              <a:gd name="connsiteX3" fmla="*/ 0 w 6837538"/>
              <a:gd name="connsiteY3" fmla="*/ 6015782 h 7584050"/>
              <a:gd name="connsiteX4" fmla="*/ 0 w 6837538"/>
              <a:gd name="connsiteY4" fmla="*/ 0 h 7584050"/>
              <a:gd name="connsiteX5" fmla="*/ 6090334 w 6837538"/>
              <a:gd name="connsiteY5" fmla="*/ 0 h 7584050"/>
              <a:gd name="connsiteX6" fmla="*/ 6837539 w 6837538"/>
              <a:gd name="connsiteY6" fmla="*/ 747378 h 758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538" h="7584050">
                <a:moveTo>
                  <a:pt x="6837539" y="747378"/>
                </a:moveTo>
                <a:lnTo>
                  <a:pt x="6837539" y="7584051"/>
                </a:lnTo>
                <a:lnTo>
                  <a:pt x="1567906" y="7584051"/>
                </a:lnTo>
                <a:cubicBezTo>
                  <a:pt x="703108" y="7584051"/>
                  <a:pt x="0" y="6880780"/>
                  <a:pt x="0" y="6015782"/>
                </a:cubicBezTo>
                <a:lnTo>
                  <a:pt x="0" y="0"/>
                </a:lnTo>
                <a:lnTo>
                  <a:pt x="6090334" y="0"/>
                </a:lnTo>
                <a:cubicBezTo>
                  <a:pt x="6501910" y="0"/>
                  <a:pt x="6837539" y="333257"/>
                  <a:pt x="6837539" y="747378"/>
                </a:cubicBezTo>
                <a:close/>
              </a:path>
            </a:pathLst>
          </a:custGeom>
          <a:solidFill>
            <a:srgbClr val="B2DEDD"/>
          </a:solidFill>
          <a:ln w="24491"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7946434C-27DC-A746-A41F-5CFCF0F0569F}"/>
              </a:ext>
            </a:extLst>
          </p:cNvPr>
          <p:cNvSpPr/>
          <p:nvPr userDrawn="1"/>
        </p:nvSpPr>
        <p:spPr>
          <a:xfrm>
            <a:off x="-22880" y="6938972"/>
            <a:ext cx="7661400" cy="730419"/>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F79037"/>
          </a:solidFill>
          <a:ln w="24491"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9A1A2E40-53D7-A445-B3EA-EBA0F6C41D9E}"/>
              </a:ext>
            </a:extLst>
          </p:cNvPr>
          <p:cNvSpPr/>
          <p:nvPr userDrawn="1"/>
        </p:nvSpPr>
        <p:spPr>
          <a:xfrm>
            <a:off x="3425476" y="4169295"/>
            <a:ext cx="4147225"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35" name="Rectangle 34">
            <a:extLst>
              <a:ext uri="{FF2B5EF4-FFF2-40B4-BE49-F238E27FC236}">
                <a16:creationId xmlns:a16="http://schemas.microsoft.com/office/drawing/2014/main" id="{A17F4E77-9304-C24C-80ED-D7D87F1596C2}"/>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31" name="Picture 130">
            <a:extLst>
              <a:ext uri="{FF2B5EF4-FFF2-40B4-BE49-F238E27FC236}">
                <a16:creationId xmlns:a16="http://schemas.microsoft.com/office/drawing/2014/main" id="{D37DB86D-59DA-EA46-BCDC-208B6464528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44449"/>
          <a:stretch/>
        </p:blipFill>
        <p:spPr bwMode="auto">
          <a:xfrm>
            <a:off x="693882" y="9793994"/>
            <a:ext cx="1184829" cy="272079"/>
          </a:xfrm>
          <a:prstGeom prst="rect">
            <a:avLst/>
          </a:prstGeom>
          <a:ln>
            <a:noFill/>
          </a:ln>
          <a:extLst>
            <a:ext uri="{53640926-AAD7-44D8-BBD7-CCE9431645EC}">
              <a14:shadowObscured xmlns:a14="http://schemas.microsoft.com/office/drawing/2010/main"/>
            </a:ext>
          </a:extLst>
        </p:spPr>
      </p:pic>
      <p:grpSp>
        <p:nvGrpSpPr>
          <p:cNvPr id="133" name="Graphic 95">
            <a:extLst>
              <a:ext uri="{FF2B5EF4-FFF2-40B4-BE49-F238E27FC236}">
                <a16:creationId xmlns:a16="http://schemas.microsoft.com/office/drawing/2014/main" id="{8129F1F1-C24E-3A49-A820-2D2ECD2C4921}"/>
              </a:ext>
            </a:extLst>
          </p:cNvPr>
          <p:cNvGrpSpPr/>
          <p:nvPr userDrawn="1"/>
        </p:nvGrpSpPr>
        <p:grpSpPr>
          <a:xfrm>
            <a:off x="649552" y="7054757"/>
            <a:ext cx="1509109" cy="423922"/>
            <a:chOff x="584588" y="9078286"/>
            <a:chExt cx="1509109" cy="423922"/>
          </a:xfrm>
          <a:solidFill>
            <a:srgbClr val="000000"/>
          </a:solidFill>
        </p:grpSpPr>
        <p:sp>
          <p:nvSpPr>
            <p:cNvPr id="134" name="Freeform 133">
              <a:extLst>
                <a:ext uri="{FF2B5EF4-FFF2-40B4-BE49-F238E27FC236}">
                  <a16:creationId xmlns:a16="http://schemas.microsoft.com/office/drawing/2014/main" id="{1C99DE21-8C39-474B-823B-0C8DE9230ECE}"/>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0000"/>
              </a:solid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6053054E-C672-6C44-8E78-96EF2D579426}"/>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0000"/>
              </a:solidFill>
              <a:prstDash val="solid"/>
              <a:miter/>
            </a:ln>
          </p:spPr>
          <p:txBody>
            <a:bodyPr rtlCol="0" anchor="ctr"/>
            <a:lstStyle/>
            <a:p>
              <a:endParaRPr lang="en-US"/>
            </a:p>
          </p:txBody>
        </p:sp>
      </p:grpSp>
      <p:sp>
        <p:nvSpPr>
          <p:cNvPr id="136" name="Text Placeholder 23">
            <a:extLst>
              <a:ext uri="{FF2B5EF4-FFF2-40B4-BE49-F238E27FC236}">
                <a16:creationId xmlns:a16="http://schemas.microsoft.com/office/drawing/2014/main" id="{09373A11-3EAD-EC44-AA0C-A7A037976990}"/>
              </a:ext>
            </a:extLst>
          </p:cNvPr>
          <p:cNvSpPr>
            <a:spLocks noGrp="1"/>
          </p:cNvSpPr>
          <p:nvPr userDrawn="1">
            <p:ph type="body" sz="quarter" idx="16" hasCustomPrompt="1"/>
          </p:nvPr>
        </p:nvSpPr>
        <p:spPr>
          <a:xfrm>
            <a:off x="3572329" y="1974254"/>
            <a:ext cx="3685020" cy="1224685"/>
          </a:xfrm>
        </p:spPr>
        <p:txBody>
          <a:bodyPr>
            <a:noAutofit/>
          </a:bodyPr>
          <a:lstStyle>
            <a:lvl1pPr marL="0" indent="0" algn="l">
              <a:buNone/>
              <a:defRPr sz="3600" b="1" i="0">
                <a:solidFill>
                  <a:schemeClr val="tx1"/>
                </a:solidFill>
                <a:latin typeface="Calibri" panose="020F0502020204030204" pitchFamily="34" charset="0"/>
                <a:cs typeface="Calibri" panose="020F0502020204030204" pitchFamily="34" charset="0"/>
              </a:defRPr>
            </a:lvl1pPr>
          </a:lstStyle>
          <a:p>
            <a:pPr lvl="0"/>
            <a:r>
              <a:rPr lang="en-US"/>
              <a:t>guide to            ethical food entrepreneurship </a:t>
            </a:r>
          </a:p>
        </p:txBody>
      </p:sp>
      <p:sp>
        <p:nvSpPr>
          <p:cNvPr id="137" name="Text Placeholder 23">
            <a:extLst>
              <a:ext uri="{FF2B5EF4-FFF2-40B4-BE49-F238E27FC236}">
                <a16:creationId xmlns:a16="http://schemas.microsoft.com/office/drawing/2014/main" id="{63CD11B2-1927-FD46-9D1A-71F96B2CC708}"/>
              </a:ext>
            </a:extLst>
          </p:cNvPr>
          <p:cNvSpPr>
            <a:spLocks noGrp="1"/>
          </p:cNvSpPr>
          <p:nvPr userDrawn="1">
            <p:ph type="body" sz="quarter" idx="17" hasCustomPrompt="1"/>
          </p:nvPr>
        </p:nvSpPr>
        <p:spPr>
          <a:xfrm>
            <a:off x="693882" y="7094020"/>
            <a:ext cx="1230818" cy="419205"/>
          </a:xfrm>
        </p:spPr>
        <p:txBody>
          <a:bodyPr>
            <a:noAutofit/>
          </a:bodyPr>
          <a:lstStyle>
            <a:lvl1pPr marL="0" indent="0" algn="l">
              <a:spcBef>
                <a:spcPts val="0"/>
              </a:spcBef>
              <a:buNone/>
              <a:defRPr sz="1000" b="0" i="0">
                <a:solidFill>
                  <a:schemeClr val="tx1"/>
                </a:solidFill>
                <a:latin typeface="Calibri" panose="020F0502020204030204" pitchFamily="34" charset="0"/>
                <a:cs typeface="Calibri" panose="020F0502020204030204" pitchFamily="34" charset="0"/>
              </a:defRPr>
            </a:lvl1pPr>
          </a:lstStyle>
          <a:p>
            <a:pPr lvl="0"/>
            <a:r>
              <a:rPr lang="en-US"/>
              <a:t>2022 – 2024</a:t>
            </a:r>
          </a:p>
          <a:p>
            <a:pPr lvl="0"/>
            <a:r>
              <a:rPr lang="en-US"/>
              <a:t>Document Name</a:t>
            </a:r>
          </a:p>
        </p:txBody>
      </p:sp>
      <p:sp>
        <p:nvSpPr>
          <p:cNvPr id="138" name="Text Placeholder 23">
            <a:extLst>
              <a:ext uri="{FF2B5EF4-FFF2-40B4-BE49-F238E27FC236}">
                <a16:creationId xmlns:a16="http://schemas.microsoft.com/office/drawing/2014/main" id="{9C44D34E-65BF-2F43-91DC-2D1D48FCF194}"/>
              </a:ext>
            </a:extLst>
          </p:cNvPr>
          <p:cNvSpPr>
            <a:spLocks noGrp="1"/>
          </p:cNvSpPr>
          <p:nvPr userDrawn="1">
            <p:ph type="body" sz="quarter" idx="18" hasCustomPrompt="1"/>
          </p:nvPr>
        </p:nvSpPr>
        <p:spPr>
          <a:xfrm>
            <a:off x="2258149" y="7087490"/>
            <a:ext cx="1779692" cy="419205"/>
          </a:xfrm>
        </p:spPr>
        <p:txBody>
          <a:bodyPr>
            <a:noAutofit/>
          </a:bodyPr>
          <a:lstStyle>
            <a:lvl1pPr marL="0" indent="0" algn="l">
              <a:spcBef>
                <a:spcPts val="0"/>
              </a:spcBef>
              <a:buNone/>
              <a:defRPr sz="1000" b="0" i="0">
                <a:solidFill>
                  <a:schemeClr val="tx1"/>
                </a:solidFill>
                <a:latin typeface="Calibri" panose="020F0502020204030204" pitchFamily="34" charset="0"/>
                <a:cs typeface="Calibri" panose="020F0502020204030204" pitchFamily="34" charset="0"/>
              </a:defRPr>
            </a:lvl1pPr>
          </a:lstStyle>
          <a:p>
            <a:pPr lvl="0"/>
            <a:r>
              <a:rPr lang="en-US"/>
              <a:t>By</a:t>
            </a:r>
          </a:p>
          <a:p>
            <a:pPr lvl="0"/>
            <a:r>
              <a:rPr lang="en-US"/>
              <a:t>Partner Name</a:t>
            </a:r>
          </a:p>
        </p:txBody>
      </p:sp>
      <p:grpSp>
        <p:nvGrpSpPr>
          <p:cNvPr id="139" name="Graphic 2">
            <a:extLst>
              <a:ext uri="{FF2B5EF4-FFF2-40B4-BE49-F238E27FC236}">
                <a16:creationId xmlns:a16="http://schemas.microsoft.com/office/drawing/2014/main" id="{38BF84F8-98F5-F543-B9C4-57AE73669517}"/>
              </a:ext>
            </a:extLst>
          </p:cNvPr>
          <p:cNvGrpSpPr/>
          <p:nvPr userDrawn="1"/>
        </p:nvGrpSpPr>
        <p:grpSpPr>
          <a:xfrm>
            <a:off x="978879" y="2999700"/>
            <a:ext cx="2461200" cy="2497565"/>
            <a:chOff x="690225" y="4499263"/>
            <a:chExt cx="1499146" cy="1521296"/>
          </a:xfrm>
        </p:grpSpPr>
        <p:sp>
          <p:nvSpPr>
            <p:cNvPr id="170" name="Freeform 169">
              <a:extLst>
                <a:ext uri="{FF2B5EF4-FFF2-40B4-BE49-F238E27FC236}">
                  <a16:creationId xmlns:a16="http://schemas.microsoft.com/office/drawing/2014/main" id="{7D1B1CF7-6F5B-2246-98AF-732E92BBCD9D}"/>
                </a:ext>
              </a:extLst>
            </p:cNvPr>
            <p:cNvSpPr/>
            <p:nvPr/>
          </p:nvSpPr>
          <p:spPr>
            <a:xfrm>
              <a:off x="962278" y="5659477"/>
              <a:ext cx="1029236" cy="361082"/>
            </a:xfrm>
            <a:custGeom>
              <a:avLst/>
              <a:gdLst>
                <a:gd name="connsiteX0" fmla="*/ 1029236 w 1029236"/>
                <a:gd name="connsiteY0" fmla="*/ 150134 h 361082"/>
                <a:gd name="connsiteX1" fmla="*/ 509862 w 1029236"/>
                <a:gd name="connsiteY1" fmla="*/ 0 h 361082"/>
                <a:gd name="connsiteX2" fmla="*/ 0 w 1029236"/>
                <a:gd name="connsiteY2" fmla="*/ 144433 h 361082"/>
                <a:gd name="connsiteX3" fmla="*/ 517472 w 1029236"/>
                <a:gd name="connsiteY3" fmla="*/ 361082 h 361082"/>
                <a:gd name="connsiteX4" fmla="*/ 1029236 w 1029236"/>
                <a:gd name="connsiteY4" fmla="*/ 150134 h 3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236" h="361082">
                  <a:moveTo>
                    <a:pt x="1029236" y="150134"/>
                  </a:moveTo>
                  <a:lnTo>
                    <a:pt x="509862" y="0"/>
                  </a:lnTo>
                  <a:lnTo>
                    <a:pt x="0" y="144433"/>
                  </a:lnTo>
                  <a:cubicBezTo>
                    <a:pt x="132222" y="278413"/>
                    <a:pt x="314859" y="361082"/>
                    <a:pt x="517472" y="361082"/>
                  </a:cubicBezTo>
                  <a:cubicBezTo>
                    <a:pt x="716280" y="361082"/>
                    <a:pt x="897015" y="280314"/>
                    <a:pt x="1029236" y="150134"/>
                  </a:cubicBezTo>
                  <a:close/>
                </a:path>
              </a:pathLst>
            </a:custGeom>
            <a:solidFill>
              <a:srgbClr val="F79037"/>
            </a:solidFill>
            <a:ln w="9512" cap="flat">
              <a:noFill/>
              <a:prstDash val="solid"/>
              <a:miter/>
            </a:ln>
          </p:spPr>
          <p:txBody>
            <a:bodyPr rtlCol="0" anchor="ctr"/>
            <a:lstStyle/>
            <a:p>
              <a:endParaRPr lang="en-US"/>
            </a:p>
          </p:txBody>
        </p:sp>
        <p:grpSp>
          <p:nvGrpSpPr>
            <p:cNvPr id="141" name="Graphic 2">
              <a:extLst>
                <a:ext uri="{FF2B5EF4-FFF2-40B4-BE49-F238E27FC236}">
                  <a16:creationId xmlns:a16="http://schemas.microsoft.com/office/drawing/2014/main" id="{869BC2B5-1D41-D047-864B-EA6A9D61302D}"/>
                </a:ext>
              </a:extLst>
            </p:cNvPr>
            <p:cNvGrpSpPr/>
            <p:nvPr/>
          </p:nvGrpSpPr>
          <p:grpSpPr>
            <a:xfrm>
              <a:off x="879521" y="4954417"/>
              <a:ext cx="306297" cy="518817"/>
              <a:chOff x="879521" y="4954417"/>
              <a:chExt cx="306297" cy="518817"/>
            </a:xfrm>
            <a:solidFill>
              <a:srgbClr val="F1A0C2"/>
            </a:solidFill>
          </p:grpSpPr>
          <p:sp>
            <p:nvSpPr>
              <p:cNvPr id="161" name="Freeform 160">
                <a:extLst>
                  <a:ext uri="{FF2B5EF4-FFF2-40B4-BE49-F238E27FC236}">
                    <a16:creationId xmlns:a16="http://schemas.microsoft.com/office/drawing/2014/main" id="{A8F6B837-B97D-8342-B317-E7B937B376C4}"/>
                  </a:ext>
                </a:extLst>
              </p:cNvPr>
              <p:cNvSpPr/>
              <p:nvPr/>
            </p:nvSpPr>
            <p:spPr>
              <a:xfrm>
                <a:off x="1048200" y="5148056"/>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58793717-4D89-F947-9767-F67CF4552AD0}"/>
                  </a:ext>
                </a:extLst>
              </p:cNvPr>
              <p:cNvSpPr/>
              <p:nvPr/>
            </p:nvSpPr>
            <p:spPr>
              <a:xfrm>
                <a:off x="880472" y="51473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6586" y="134931"/>
                      <a:pt x="10464" y="88370"/>
                      <a:pt x="0" y="0"/>
                    </a:cubicBezTo>
                    <a:close/>
                  </a:path>
                </a:pathLst>
              </a:custGeom>
              <a:solidFill>
                <a:srgbClr val="F1A0C2"/>
              </a:solidFill>
              <a:ln w="9512"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544AE183-9C8E-2A40-8309-0CD2D453671F}"/>
                  </a:ext>
                </a:extLst>
              </p:cNvPr>
              <p:cNvSpPr/>
              <p:nvPr/>
            </p:nvSpPr>
            <p:spPr>
              <a:xfrm>
                <a:off x="995571" y="4954417"/>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F6492B4B-A6FE-7147-973F-A4A136C7C0B8}"/>
                  </a:ext>
                </a:extLst>
              </p:cNvPr>
              <p:cNvSpPr/>
              <p:nvPr/>
            </p:nvSpPr>
            <p:spPr>
              <a:xfrm>
                <a:off x="1048841" y="533545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5986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A8660173-ACD1-3047-819B-6C4322E466B9}"/>
                  </a:ext>
                </a:extLst>
              </p:cNvPr>
              <p:cNvSpPr/>
              <p:nvPr/>
            </p:nvSpPr>
            <p:spPr>
              <a:xfrm>
                <a:off x="879521" y="5331652"/>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4"/>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142" name="Graphic 2">
              <a:extLst>
                <a:ext uri="{FF2B5EF4-FFF2-40B4-BE49-F238E27FC236}">
                  <a16:creationId xmlns:a16="http://schemas.microsoft.com/office/drawing/2014/main" id="{D4F6548F-EA47-CD49-A9E7-B37EFBF3F2BC}"/>
                </a:ext>
              </a:extLst>
            </p:cNvPr>
            <p:cNvGrpSpPr/>
            <p:nvPr/>
          </p:nvGrpSpPr>
          <p:grpSpPr>
            <a:xfrm>
              <a:off x="1305674" y="4681705"/>
              <a:ext cx="305346" cy="518817"/>
              <a:chOff x="1305674" y="4681705"/>
              <a:chExt cx="305346" cy="518817"/>
            </a:xfrm>
            <a:solidFill>
              <a:srgbClr val="F1A0C2"/>
            </a:solidFill>
          </p:grpSpPr>
          <p:sp>
            <p:nvSpPr>
              <p:cNvPr id="156" name="Freeform 155">
                <a:extLst>
                  <a:ext uri="{FF2B5EF4-FFF2-40B4-BE49-F238E27FC236}">
                    <a16:creationId xmlns:a16="http://schemas.microsoft.com/office/drawing/2014/main" id="{F8D5051C-8875-4A4D-A357-CE4FFED021F5}"/>
                  </a:ext>
                </a:extLst>
              </p:cNvPr>
              <p:cNvSpPr/>
              <p:nvPr/>
            </p:nvSpPr>
            <p:spPr>
              <a:xfrm>
                <a:off x="1473402" y="4876294"/>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EEBE2F60-BD0F-C049-91C0-8CD88A1DC0D2}"/>
                  </a:ext>
                </a:extLst>
              </p:cNvPr>
              <p:cNvSpPr/>
              <p:nvPr/>
            </p:nvSpPr>
            <p:spPr>
              <a:xfrm>
                <a:off x="1305674" y="4875549"/>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AFCB070C-5476-1949-AB1A-6A081E741D66}"/>
                  </a:ext>
                </a:extLst>
              </p:cNvPr>
              <p:cNvSpPr/>
              <p:nvPr/>
            </p:nvSpPr>
            <p:spPr>
              <a:xfrm>
                <a:off x="1421725" y="4681705"/>
                <a:ext cx="73984" cy="187192"/>
              </a:xfrm>
              <a:custGeom>
                <a:avLst/>
                <a:gdLst>
                  <a:gd name="connsiteX0" fmla="*/ 37098 w 73984"/>
                  <a:gd name="connsiteY0" fmla="*/ 187193 h 187192"/>
                  <a:gd name="connsiteX1" fmla="*/ 37098 w 73984"/>
                  <a:gd name="connsiteY1" fmla="*/ 0 h 187192"/>
                  <a:gd name="connsiteX2" fmla="*/ 37098 w 73984"/>
                  <a:gd name="connsiteY2" fmla="*/ 187193 h 187192"/>
                </a:gdLst>
                <a:ahLst/>
                <a:cxnLst>
                  <a:cxn ang="0">
                    <a:pos x="connsiteX0" y="connsiteY0"/>
                  </a:cxn>
                  <a:cxn ang="0">
                    <a:pos x="connsiteX1" y="connsiteY1"/>
                  </a:cxn>
                  <a:cxn ang="0">
                    <a:pos x="connsiteX2" y="connsiteY2"/>
                  </a:cxn>
                </a:cxnLst>
                <a:rect l="l" t="t" r="r" b="b"/>
                <a:pathLst>
                  <a:path w="73984" h="187192">
                    <a:moveTo>
                      <a:pt x="37098" y="187193"/>
                    </a:moveTo>
                    <a:cubicBezTo>
                      <a:pt x="-12366" y="132080"/>
                      <a:pt x="-12366" y="59864"/>
                      <a:pt x="37098" y="0"/>
                    </a:cubicBezTo>
                    <a:cubicBezTo>
                      <a:pt x="79904" y="51312"/>
                      <a:pt x="92270" y="127329"/>
                      <a:pt x="37098" y="187193"/>
                    </a:cubicBezTo>
                    <a:close/>
                  </a:path>
                </a:pathLst>
              </a:custGeom>
              <a:solidFill>
                <a:srgbClr val="F1A0C2"/>
              </a:solidFill>
              <a:ln w="9512"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2F242C08-FE85-AC42-B423-E5707B744F22}"/>
                  </a:ext>
                </a:extLst>
              </p:cNvPr>
              <p:cNvSpPr/>
              <p:nvPr/>
            </p:nvSpPr>
            <p:spPr>
              <a:xfrm>
                <a:off x="1474043" y="5062741"/>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2222" y="6081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F772FFAB-CDBA-5B40-BB62-428C7D83AA10}"/>
                  </a:ext>
                </a:extLst>
              </p:cNvPr>
              <p:cNvSpPr/>
              <p:nvPr/>
            </p:nvSpPr>
            <p:spPr>
              <a:xfrm>
                <a:off x="1305674" y="5059891"/>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143" name="Graphic 2">
              <a:extLst>
                <a:ext uri="{FF2B5EF4-FFF2-40B4-BE49-F238E27FC236}">
                  <a16:creationId xmlns:a16="http://schemas.microsoft.com/office/drawing/2014/main" id="{47D8723B-9916-8845-BEC9-B50D1A30A93B}"/>
                </a:ext>
              </a:extLst>
            </p:cNvPr>
            <p:cNvGrpSpPr/>
            <p:nvPr/>
          </p:nvGrpSpPr>
          <p:grpSpPr>
            <a:xfrm>
              <a:off x="1725169" y="4951566"/>
              <a:ext cx="306297" cy="518817"/>
              <a:chOff x="1725169" y="4951566"/>
              <a:chExt cx="306297" cy="518817"/>
            </a:xfrm>
            <a:solidFill>
              <a:srgbClr val="F1A0C2"/>
            </a:solidFill>
          </p:grpSpPr>
          <p:sp>
            <p:nvSpPr>
              <p:cNvPr id="151" name="Freeform 150">
                <a:extLst>
                  <a:ext uri="{FF2B5EF4-FFF2-40B4-BE49-F238E27FC236}">
                    <a16:creationId xmlns:a16="http://schemas.microsoft.com/office/drawing/2014/main" id="{D596588A-DDF6-454C-BFA0-7DA9AAEEA26D}"/>
                  </a:ext>
                </a:extLst>
              </p:cNvPr>
              <p:cNvSpPr/>
              <p:nvPr/>
            </p:nvSpPr>
            <p:spPr>
              <a:xfrm>
                <a:off x="1893848" y="5146155"/>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0FC5DFF5-005B-6641-A01C-CCC80E5C87C0}"/>
                  </a:ext>
                </a:extLst>
              </p:cNvPr>
              <p:cNvSpPr/>
              <p:nvPr/>
            </p:nvSpPr>
            <p:spPr>
              <a:xfrm>
                <a:off x="1725169" y="51454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9B782D91-C93C-4F44-B301-CBBF9BAB39FC}"/>
                  </a:ext>
                </a:extLst>
              </p:cNvPr>
              <p:cNvSpPr/>
              <p:nvPr/>
            </p:nvSpPr>
            <p:spPr>
              <a:xfrm>
                <a:off x="1841219" y="4951566"/>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2A69917C-1EAA-D044-A326-EF14506DE1D6}"/>
                  </a:ext>
                </a:extLst>
              </p:cNvPr>
              <p:cNvSpPr/>
              <p:nvPr/>
            </p:nvSpPr>
            <p:spPr>
              <a:xfrm>
                <a:off x="1894489" y="533260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60814"/>
                      <a:pt x="92270" y="131130"/>
                      <a:pt x="0" y="137781"/>
                    </a:cubicBezTo>
                    <a:close/>
                  </a:path>
                </a:pathLst>
              </a:custGeom>
              <a:solidFill>
                <a:srgbClr val="F1A0C2"/>
              </a:solidFill>
              <a:ln w="9512"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52CEB75C-CD73-7541-AA7B-45DADF3E1EFD}"/>
                  </a:ext>
                </a:extLst>
              </p:cNvPr>
              <p:cNvSpPr/>
              <p:nvPr/>
            </p:nvSpPr>
            <p:spPr>
              <a:xfrm>
                <a:off x="1725169" y="5328802"/>
                <a:ext cx="137963" cy="137781"/>
              </a:xfrm>
              <a:custGeom>
                <a:avLst/>
                <a:gdLst>
                  <a:gd name="connsiteX0" fmla="*/ 0 w 137963"/>
                  <a:gd name="connsiteY0" fmla="*/ 0 h 137781"/>
                  <a:gd name="connsiteX1" fmla="*/ 91319 w 137963"/>
                  <a:gd name="connsiteY1" fmla="*/ 37059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4"/>
                      <a:pt x="91319" y="37059"/>
                    </a:cubicBezTo>
                    <a:cubicBezTo>
                      <a:pt x="119856" y="60814"/>
                      <a:pt x="138880" y="102623"/>
                      <a:pt x="137929" y="137781"/>
                    </a:cubicBezTo>
                    <a:cubicBezTo>
                      <a:pt x="67538" y="134931"/>
                      <a:pt x="11415" y="88370"/>
                      <a:pt x="0" y="0"/>
                    </a:cubicBezTo>
                    <a:close/>
                  </a:path>
                </a:pathLst>
              </a:custGeom>
              <a:solidFill>
                <a:srgbClr val="F1A0C2"/>
              </a:solidFill>
              <a:ln w="9512" cap="flat">
                <a:noFill/>
                <a:prstDash val="solid"/>
                <a:miter/>
              </a:ln>
            </p:spPr>
            <p:txBody>
              <a:bodyPr rtlCol="0" anchor="ctr"/>
              <a:lstStyle/>
              <a:p>
                <a:endParaRPr lang="en-US"/>
              </a:p>
            </p:txBody>
          </p:sp>
        </p:grpSp>
        <p:grpSp>
          <p:nvGrpSpPr>
            <p:cNvPr id="144" name="Graphic 2">
              <a:extLst>
                <a:ext uri="{FF2B5EF4-FFF2-40B4-BE49-F238E27FC236}">
                  <a16:creationId xmlns:a16="http://schemas.microsoft.com/office/drawing/2014/main" id="{576DBF83-837B-FD47-92F6-D2AB481B7DE2}"/>
                </a:ext>
              </a:extLst>
            </p:cNvPr>
            <p:cNvGrpSpPr/>
            <p:nvPr/>
          </p:nvGrpSpPr>
          <p:grpSpPr>
            <a:xfrm>
              <a:off x="690225" y="4499263"/>
              <a:ext cx="1499146" cy="1498490"/>
              <a:chOff x="690225" y="4499263"/>
              <a:chExt cx="1499146" cy="1498490"/>
            </a:xfrm>
            <a:solidFill>
              <a:srgbClr val="000000"/>
            </a:solidFill>
          </p:grpSpPr>
          <p:grpSp>
            <p:nvGrpSpPr>
              <p:cNvPr id="145" name="Graphic 2">
                <a:extLst>
                  <a:ext uri="{FF2B5EF4-FFF2-40B4-BE49-F238E27FC236}">
                    <a16:creationId xmlns:a16="http://schemas.microsoft.com/office/drawing/2014/main" id="{4F7FF7D5-9F1C-0048-8EE5-373BE0A834C9}"/>
                  </a:ext>
                </a:extLst>
              </p:cNvPr>
              <p:cNvGrpSpPr/>
              <p:nvPr/>
            </p:nvGrpSpPr>
            <p:grpSpPr>
              <a:xfrm>
                <a:off x="690225" y="4499263"/>
                <a:ext cx="1499146" cy="1498490"/>
                <a:chOff x="690225" y="4499263"/>
                <a:chExt cx="1499146" cy="1498490"/>
              </a:xfrm>
              <a:solidFill>
                <a:srgbClr val="000000"/>
              </a:solidFill>
            </p:grpSpPr>
            <p:sp>
              <p:nvSpPr>
                <p:cNvPr id="149" name="Freeform 148">
                  <a:extLst>
                    <a:ext uri="{FF2B5EF4-FFF2-40B4-BE49-F238E27FC236}">
                      <a16:creationId xmlns:a16="http://schemas.microsoft.com/office/drawing/2014/main" id="{4358CEBE-29FD-C84E-A710-A58153EA547E}"/>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solidFill>
                  <a:srgbClr val="000000"/>
                </a:solidFill>
                <a:ln w="9512"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956F52D8-17DC-FB4E-8920-065F4BBFAA85}"/>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solidFill>
                  <a:srgbClr val="000000"/>
                </a:solidFill>
                <a:ln w="9512" cap="flat">
                  <a:noFill/>
                  <a:prstDash val="solid"/>
                  <a:miter/>
                </a:ln>
              </p:spPr>
              <p:txBody>
                <a:bodyPr rtlCol="0" anchor="ctr"/>
                <a:lstStyle/>
                <a:p>
                  <a:endParaRPr lang="en-US"/>
                </a:p>
              </p:txBody>
            </p:sp>
          </p:grpSp>
          <p:sp>
            <p:nvSpPr>
              <p:cNvPr id="146" name="Freeform 145">
                <a:extLst>
                  <a:ext uri="{FF2B5EF4-FFF2-40B4-BE49-F238E27FC236}">
                    <a16:creationId xmlns:a16="http://schemas.microsoft.com/office/drawing/2014/main" id="{961FA0EF-D7A9-1541-BDD1-983405260AAB}"/>
                  </a:ext>
                </a:extLst>
              </p:cNvPr>
              <p:cNvSpPr/>
              <p:nvPr/>
            </p:nvSpPr>
            <p:spPr>
              <a:xfrm>
                <a:off x="1676359" y="4858445"/>
                <a:ext cx="364726" cy="700309"/>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rgbClr val="000000"/>
              </a:solidFill>
              <a:ln w="9512"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5D448F13-BD0D-1244-97B6-677E52A87754}"/>
                  </a:ext>
                </a:extLst>
              </p:cNvPr>
              <p:cNvSpPr/>
              <p:nvPr/>
            </p:nvSpPr>
            <p:spPr>
              <a:xfrm>
                <a:off x="1256864" y="4589534"/>
                <a:ext cx="364353" cy="700309"/>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rgbClr val="000000"/>
              </a:solidFill>
              <a:ln w="9512"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3A3F9DC0-8837-5348-8792-A3872A7A84A8}"/>
                  </a:ext>
                </a:extLst>
              </p:cNvPr>
              <p:cNvSpPr/>
              <p:nvPr/>
            </p:nvSpPr>
            <p:spPr>
              <a:xfrm>
                <a:off x="831662" y="4858445"/>
                <a:ext cx="364353" cy="700309"/>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rgbClr val="000000"/>
              </a:solidFill>
              <a:ln w="9512" cap="flat">
                <a:noFill/>
                <a:prstDash val="solid"/>
                <a:miter/>
              </a:ln>
            </p:spPr>
            <p:txBody>
              <a:bodyPr rtlCol="0" anchor="ctr"/>
              <a:lstStyle/>
              <a:p>
                <a:endParaRPr lang="en-US"/>
              </a:p>
            </p:txBody>
          </p:sp>
        </p:grpSp>
      </p:grpSp>
      <p:grpSp>
        <p:nvGrpSpPr>
          <p:cNvPr id="102" name="Group 101">
            <a:extLst>
              <a:ext uri="{FF2B5EF4-FFF2-40B4-BE49-F238E27FC236}">
                <a16:creationId xmlns:a16="http://schemas.microsoft.com/office/drawing/2014/main" id="{6F1BC0D1-359E-4C44-A689-EFCD27D26D66}"/>
              </a:ext>
            </a:extLst>
          </p:cNvPr>
          <p:cNvGrpSpPr/>
          <p:nvPr userDrawn="1"/>
        </p:nvGrpSpPr>
        <p:grpSpPr>
          <a:xfrm>
            <a:off x="3330883" y="8757077"/>
            <a:ext cx="3806691" cy="1036917"/>
            <a:chOff x="606516" y="4401391"/>
            <a:chExt cx="6216321" cy="1693284"/>
          </a:xfrm>
        </p:grpSpPr>
        <p:grpSp>
          <p:nvGrpSpPr>
            <p:cNvPr id="103" name="Graphic 2">
              <a:extLst>
                <a:ext uri="{FF2B5EF4-FFF2-40B4-BE49-F238E27FC236}">
                  <a16:creationId xmlns:a16="http://schemas.microsoft.com/office/drawing/2014/main" id="{17E00510-C2D5-9444-BBD9-487F95060AA5}"/>
                </a:ext>
              </a:extLst>
            </p:cNvPr>
            <p:cNvGrpSpPr/>
            <p:nvPr/>
          </p:nvGrpSpPr>
          <p:grpSpPr>
            <a:xfrm>
              <a:off x="2615525" y="4709261"/>
              <a:ext cx="4207312" cy="1153561"/>
              <a:chOff x="2615525" y="4709261"/>
              <a:chExt cx="4207312" cy="1153561"/>
            </a:xfrm>
          </p:grpSpPr>
          <p:sp>
            <p:nvSpPr>
              <p:cNvPr id="169" name="Freeform 168">
                <a:extLst>
                  <a:ext uri="{FF2B5EF4-FFF2-40B4-BE49-F238E27FC236}">
                    <a16:creationId xmlns:a16="http://schemas.microsoft.com/office/drawing/2014/main" id="{37878E9B-9B62-E947-A7C3-73087C4503B2}"/>
                  </a:ext>
                </a:extLst>
              </p:cNvPr>
              <p:cNvSpPr/>
              <p:nvPr/>
            </p:nvSpPr>
            <p:spPr>
              <a:xfrm>
                <a:off x="2670696" y="4937313"/>
                <a:ext cx="275858" cy="157735"/>
              </a:xfrm>
              <a:custGeom>
                <a:avLst/>
                <a:gdLst>
                  <a:gd name="connsiteX0" fmla="*/ 275858 w 275858"/>
                  <a:gd name="connsiteY0" fmla="*/ 157736 h 157735"/>
                  <a:gd name="connsiteX1" fmla="*/ 141734 w 275858"/>
                  <a:gd name="connsiteY1" fmla="*/ 0 h 157735"/>
                  <a:gd name="connsiteX2" fmla="*/ 0 w 275858"/>
                  <a:gd name="connsiteY2" fmla="*/ 157736 h 157735"/>
                </a:gdLst>
                <a:ahLst/>
                <a:cxnLst>
                  <a:cxn ang="0">
                    <a:pos x="connsiteX0" y="connsiteY0"/>
                  </a:cxn>
                  <a:cxn ang="0">
                    <a:pos x="connsiteX1" y="connsiteY1"/>
                  </a:cxn>
                  <a:cxn ang="0">
                    <a:pos x="connsiteX2" y="connsiteY2"/>
                  </a:cxn>
                </a:cxnLst>
                <a:rect l="l" t="t" r="r" b="b"/>
                <a:pathLst>
                  <a:path w="275858" h="157735">
                    <a:moveTo>
                      <a:pt x="275858" y="157736"/>
                    </a:moveTo>
                    <a:cubicBezTo>
                      <a:pt x="274907" y="69366"/>
                      <a:pt x="227345" y="0"/>
                      <a:pt x="141734" y="0"/>
                    </a:cubicBezTo>
                    <a:cubicBezTo>
                      <a:pt x="51367" y="0"/>
                      <a:pt x="9512" y="64615"/>
                      <a:pt x="0" y="157736"/>
                    </a:cubicBezTo>
                  </a:path>
                </a:pathLst>
              </a:custGeom>
              <a:solidFill>
                <a:srgbClr val="B2DEDD"/>
              </a:solidFill>
              <a:ln w="9512"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40BAEEFC-3322-C444-ADD7-29646EDCA3D3}"/>
                  </a:ext>
                </a:extLst>
              </p:cNvPr>
              <p:cNvSpPr/>
              <p:nvPr/>
            </p:nvSpPr>
            <p:spPr>
              <a:xfrm>
                <a:off x="4471385" y="5128306"/>
                <a:ext cx="244467" cy="197644"/>
              </a:xfrm>
              <a:custGeom>
                <a:avLst/>
                <a:gdLst>
                  <a:gd name="connsiteX0" fmla="*/ 244467 w 244467"/>
                  <a:gd name="connsiteY0" fmla="*/ 0 h 197644"/>
                  <a:gd name="connsiteX1" fmla="*/ 157905 w 244467"/>
                  <a:gd name="connsiteY1" fmla="*/ 0 h 197644"/>
                  <a:gd name="connsiteX2" fmla="*/ 0 w 244467"/>
                  <a:gd name="connsiteY2" fmla="*/ 102623 h 197644"/>
                  <a:gd name="connsiteX3" fmla="*/ 100831 w 244467"/>
                  <a:gd name="connsiteY3" fmla="*/ 197645 h 197644"/>
                  <a:gd name="connsiteX4" fmla="*/ 244467 w 244467"/>
                  <a:gd name="connsiteY4" fmla="*/ 16154 h 197644"/>
                  <a:gd name="connsiteX5" fmla="*/ 244467 w 244467"/>
                  <a:gd name="connsiteY5" fmla="*/ 0 h 19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467" h="197644">
                    <a:moveTo>
                      <a:pt x="244467" y="0"/>
                    </a:moveTo>
                    <a:cubicBezTo>
                      <a:pt x="227345" y="0"/>
                      <a:pt x="187393" y="0"/>
                      <a:pt x="157905" y="0"/>
                    </a:cubicBezTo>
                    <a:cubicBezTo>
                      <a:pt x="59928" y="0"/>
                      <a:pt x="0" y="25656"/>
                      <a:pt x="0" y="102623"/>
                    </a:cubicBezTo>
                    <a:cubicBezTo>
                      <a:pt x="0" y="158686"/>
                      <a:pt x="39952" y="197645"/>
                      <a:pt x="100831" y="197645"/>
                    </a:cubicBezTo>
                    <a:cubicBezTo>
                      <a:pt x="226394" y="197645"/>
                      <a:pt x="244467" y="113076"/>
                      <a:pt x="244467" y="16154"/>
                    </a:cubicBezTo>
                    <a:lnTo>
                      <a:pt x="244467" y="0"/>
                    </a:lnTo>
                    <a:close/>
                  </a:path>
                </a:pathLst>
              </a:custGeom>
              <a:solidFill>
                <a:srgbClr val="F1A0C2"/>
              </a:solidFill>
              <a:ln w="9512"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4FFCD4EB-F138-6C44-A8E4-2EBD5319BAAD}"/>
                  </a:ext>
                </a:extLst>
              </p:cNvPr>
              <p:cNvSpPr/>
              <p:nvPr/>
            </p:nvSpPr>
            <p:spPr>
              <a:xfrm>
                <a:off x="6053288" y="4936362"/>
                <a:ext cx="297736" cy="383887"/>
              </a:xfrm>
              <a:custGeom>
                <a:avLst/>
                <a:gdLst>
                  <a:gd name="connsiteX0" fmla="*/ 0 w 297736"/>
                  <a:gd name="connsiteY0" fmla="*/ 191944 h 383887"/>
                  <a:gd name="connsiteX1" fmla="*/ 149344 w 297736"/>
                  <a:gd name="connsiteY1" fmla="*/ 383887 h 383887"/>
                  <a:gd name="connsiteX2" fmla="*/ 297736 w 297736"/>
                  <a:gd name="connsiteY2" fmla="*/ 191944 h 383887"/>
                  <a:gd name="connsiteX3" fmla="*/ 147441 w 297736"/>
                  <a:gd name="connsiteY3" fmla="*/ 0 h 383887"/>
                  <a:gd name="connsiteX4" fmla="*/ 0 w 297736"/>
                  <a:gd name="connsiteY4" fmla="*/ 191944 h 38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736" h="383887">
                    <a:moveTo>
                      <a:pt x="0" y="191944"/>
                    </a:moveTo>
                    <a:cubicBezTo>
                      <a:pt x="0" y="298368"/>
                      <a:pt x="56123" y="383887"/>
                      <a:pt x="149344" y="383887"/>
                    </a:cubicBezTo>
                    <a:cubicBezTo>
                      <a:pt x="244468" y="383887"/>
                      <a:pt x="297736" y="304069"/>
                      <a:pt x="297736" y="191944"/>
                    </a:cubicBezTo>
                    <a:cubicBezTo>
                      <a:pt x="297736" y="86470"/>
                      <a:pt x="245419" y="0"/>
                      <a:pt x="147441" y="0"/>
                    </a:cubicBezTo>
                    <a:cubicBezTo>
                      <a:pt x="46611" y="0"/>
                      <a:pt x="0" y="85519"/>
                      <a:pt x="0" y="191944"/>
                    </a:cubicBezTo>
                    <a:close/>
                  </a:path>
                </a:pathLst>
              </a:custGeom>
              <a:solidFill>
                <a:srgbClr val="F79037"/>
              </a:solidFill>
              <a:ln w="9512" cap="flat">
                <a:noFill/>
                <a:prstDash val="solid"/>
                <a:miter/>
              </a:ln>
            </p:spPr>
            <p:txBody>
              <a:bodyPr rtlCol="0" anchor="ctr"/>
              <a:lstStyle/>
              <a:p>
                <a:endParaRPr lang="en-US"/>
              </a:p>
            </p:txBody>
          </p:sp>
          <p:grpSp>
            <p:nvGrpSpPr>
              <p:cNvPr id="173" name="Graphic 2">
                <a:extLst>
                  <a:ext uri="{FF2B5EF4-FFF2-40B4-BE49-F238E27FC236}">
                    <a16:creationId xmlns:a16="http://schemas.microsoft.com/office/drawing/2014/main" id="{70CDF567-E2E0-E14C-A5CD-8E5451E61B6B}"/>
                  </a:ext>
                </a:extLst>
              </p:cNvPr>
              <p:cNvGrpSpPr/>
              <p:nvPr/>
            </p:nvGrpSpPr>
            <p:grpSpPr>
              <a:xfrm>
                <a:off x="2615525" y="4709261"/>
                <a:ext cx="4196848" cy="677503"/>
                <a:chOff x="2615525" y="4709261"/>
                <a:chExt cx="4196848" cy="677503"/>
              </a:xfrm>
              <a:solidFill>
                <a:srgbClr val="000000"/>
              </a:solidFill>
            </p:grpSpPr>
            <p:sp>
              <p:nvSpPr>
                <p:cNvPr id="191" name="Freeform 190">
                  <a:extLst>
                    <a:ext uri="{FF2B5EF4-FFF2-40B4-BE49-F238E27FC236}">
                      <a16:creationId xmlns:a16="http://schemas.microsoft.com/office/drawing/2014/main" id="{1F888285-B4DD-0F4A-A152-C16B7D8DD5E3}"/>
                    </a:ext>
                  </a:extLst>
                </p:cNvPr>
                <p:cNvSpPr/>
                <p:nvPr/>
              </p:nvSpPr>
              <p:spPr>
                <a:xfrm>
                  <a:off x="2615525" y="4919259"/>
                  <a:ext cx="369079" cy="467506"/>
                </a:xfrm>
                <a:custGeom>
                  <a:avLst/>
                  <a:gdLst>
                    <a:gd name="connsiteX0" fmla="*/ 44708 w 369079"/>
                    <a:gd name="connsiteY0" fmla="*/ 238504 h 467506"/>
                    <a:gd name="connsiteX1" fmla="*/ 187393 w 369079"/>
                    <a:gd name="connsiteY1" fmla="*/ 424747 h 467506"/>
                    <a:gd name="connsiteX2" fmla="*/ 313908 w 369079"/>
                    <a:gd name="connsiteY2" fmla="*/ 341128 h 467506"/>
                    <a:gd name="connsiteX3" fmla="*/ 358615 w 369079"/>
                    <a:gd name="connsiteY3" fmla="*/ 341128 h 467506"/>
                    <a:gd name="connsiteX4" fmla="*/ 185491 w 369079"/>
                    <a:gd name="connsiteY4" fmla="*/ 467506 h 467506"/>
                    <a:gd name="connsiteX5" fmla="*/ 0 w 369079"/>
                    <a:gd name="connsiteY5" fmla="*/ 237554 h 467506"/>
                    <a:gd name="connsiteX6" fmla="*/ 190247 w 369079"/>
                    <a:gd name="connsiteY6" fmla="*/ 0 h 467506"/>
                    <a:gd name="connsiteX7" fmla="*/ 369079 w 369079"/>
                    <a:gd name="connsiteY7" fmla="*/ 202396 h 467506"/>
                    <a:gd name="connsiteX8" fmla="*/ 368128 w 369079"/>
                    <a:gd name="connsiteY8" fmla="*/ 239454 h 467506"/>
                    <a:gd name="connsiteX9" fmla="*/ 44708 w 369079"/>
                    <a:gd name="connsiteY9" fmla="*/ 239454 h 467506"/>
                    <a:gd name="connsiteX10" fmla="*/ 322469 w 369079"/>
                    <a:gd name="connsiteY10" fmla="*/ 199545 h 467506"/>
                    <a:gd name="connsiteX11" fmla="*/ 188344 w 369079"/>
                    <a:gd name="connsiteY11" fmla="*/ 41810 h 467506"/>
                    <a:gd name="connsiteX12" fmla="*/ 46610 w 369079"/>
                    <a:gd name="connsiteY12" fmla="*/ 199545 h 467506"/>
                    <a:gd name="connsiteX13" fmla="*/ 322469 w 369079"/>
                    <a:gd name="connsiteY13" fmla="*/ 199545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9079" h="467506">
                      <a:moveTo>
                        <a:pt x="44708" y="238504"/>
                      </a:moveTo>
                      <a:cubicBezTo>
                        <a:pt x="45659" y="353480"/>
                        <a:pt x="102733" y="424747"/>
                        <a:pt x="187393" y="424747"/>
                      </a:cubicBezTo>
                      <a:cubicBezTo>
                        <a:pt x="270151" y="424747"/>
                        <a:pt x="297736" y="377236"/>
                        <a:pt x="313908" y="341128"/>
                      </a:cubicBezTo>
                      <a:lnTo>
                        <a:pt x="358615" y="341128"/>
                      </a:lnTo>
                      <a:cubicBezTo>
                        <a:pt x="340542" y="400041"/>
                        <a:pt x="293932" y="467506"/>
                        <a:pt x="185491" y="467506"/>
                      </a:cubicBezTo>
                      <a:cubicBezTo>
                        <a:pt x="52318" y="467506"/>
                        <a:pt x="0" y="350630"/>
                        <a:pt x="0" y="237554"/>
                      </a:cubicBezTo>
                      <a:cubicBezTo>
                        <a:pt x="0" y="110225"/>
                        <a:pt x="62782" y="0"/>
                        <a:pt x="190247" y="0"/>
                      </a:cubicBezTo>
                      <a:cubicBezTo>
                        <a:pt x="325322" y="0"/>
                        <a:pt x="369079" y="118777"/>
                        <a:pt x="369079" y="202396"/>
                      </a:cubicBezTo>
                      <a:cubicBezTo>
                        <a:pt x="369079" y="214749"/>
                        <a:pt x="369079" y="227102"/>
                        <a:pt x="368128" y="239454"/>
                      </a:cubicBezTo>
                      <a:lnTo>
                        <a:pt x="44708" y="239454"/>
                      </a:lnTo>
                      <a:close/>
                      <a:moveTo>
                        <a:pt x="322469" y="199545"/>
                      </a:moveTo>
                      <a:cubicBezTo>
                        <a:pt x="321517" y="111175"/>
                        <a:pt x="273956" y="41810"/>
                        <a:pt x="188344" y="41810"/>
                      </a:cubicBezTo>
                      <a:cubicBezTo>
                        <a:pt x="97977" y="41810"/>
                        <a:pt x="56123" y="106424"/>
                        <a:pt x="46610" y="199545"/>
                      </a:cubicBezTo>
                      <a:lnTo>
                        <a:pt x="322469" y="199545"/>
                      </a:lnTo>
                      <a:close/>
                    </a:path>
                  </a:pathLst>
                </a:custGeom>
                <a:solidFill>
                  <a:srgbClr val="000000"/>
                </a:solidFill>
                <a:ln w="9512"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EF2DB94F-0938-BA47-9C1D-9571F3C0E1E8}"/>
                    </a:ext>
                  </a:extLst>
                </p:cNvPr>
                <p:cNvSpPr/>
                <p:nvPr/>
              </p:nvSpPr>
              <p:spPr>
                <a:xfrm>
                  <a:off x="3032166" y="4790029"/>
                  <a:ext cx="230199" cy="591034"/>
                </a:xfrm>
                <a:custGeom>
                  <a:avLst/>
                  <a:gdLst>
                    <a:gd name="connsiteX0" fmla="*/ 0 w 230199"/>
                    <a:gd name="connsiteY0" fmla="*/ 138732 h 591034"/>
                    <a:gd name="connsiteX1" fmla="*/ 81806 w 230199"/>
                    <a:gd name="connsiteY1" fmla="*/ 138732 h 591034"/>
                    <a:gd name="connsiteX2" fmla="*/ 81806 w 230199"/>
                    <a:gd name="connsiteY2" fmla="*/ 0 h 591034"/>
                    <a:gd name="connsiteX3" fmla="*/ 125563 w 230199"/>
                    <a:gd name="connsiteY3" fmla="*/ 0 h 591034"/>
                    <a:gd name="connsiteX4" fmla="*/ 125563 w 230199"/>
                    <a:gd name="connsiteY4" fmla="*/ 139682 h 591034"/>
                    <a:gd name="connsiteX5" fmla="*/ 230199 w 230199"/>
                    <a:gd name="connsiteY5" fmla="*/ 139682 h 591034"/>
                    <a:gd name="connsiteX6" fmla="*/ 230199 w 230199"/>
                    <a:gd name="connsiteY6" fmla="*/ 181491 h 591034"/>
                    <a:gd name="connsiteX7" fmla="*/ 125563 w 230199"/>
                    <a:gd name="connsiteY7" fmla="*/ 181491 h 591034"/>
                    <a:gd name="connsiteX8" fmla="*/ 125563 w 230199"/>
                    <a:gd name="connsiteY8" fmla="*/ 471307 h 591034"/>
                    <a:gd name="connsiteX9" fmla="*/ 177881 w 230199"/>
                    <a:gd name="connsiteY9" fmla="*/ 550175 h 591034"/>
                    <a:gd name="connsiteX10" fmla="*/ 223540 w 230199"/>
                    <a:gd name="connsiteY10" fmla="*/ 544474 h 591034"/>
                    <a:gd name="connsiteX11" fmla="*/ 223540 w 230199"/>
                    <a:gd name="connsiteY11" fmla="*/ 583432 h 591034"/>
                    <a:gd name="connsiteX12" fmla="*/ 169320 w 230199"/>
                    <a:gd name="connsiteY12" fmla="*/ 591034 h 591034"/>
                    <a:gd name="connsiteX13" fmla="*/ 81806 w 230199"/>
                    <a:gd name="connsiteY13" fmla="*/ 491262 h 591034"/>
                    <a:gd name="connsiteX14" fmla="*/ 81806 w 230199"/>
                    <a:gd name="connsiteY14" fmla="*/ 181491 h 591034"/>
                    <a:gd name="connsiteX15" fmla="*/ 0 w 230199"/>
                    <a:gd name="connsiteY15" fmla="*/ 181491 h 591034"/>
                    <a:gd name="connsiteX16" fmla="*/ 0 w 230199"/>
                    <a:gd name="connsiteY16" fmla="*/ 138732 h 59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199" h="591034">
                      <a:moveTo>
                        <a:pt x="0" y="138732"/>
                      </a:moveTo>
                      <a:lnTo>
                        <a:pt x="81806" y="138732"/>
                      </a:lnTo>
                      <a:lnTo>
                        <a:pt x="81806" y="0"/>
                      </a:lnTo>
                      <a:lnTo>
                        <a:pt x="125563" y="0"/>
                      </a:lnTo>
                      <a:lnTo>
                        <a:pt x="125563" y="139682"/>
                      </a:lnTo>
                      <a:lnTo>
                        <a:pt x="230199" y="139682"/>
                      </a:lnTo>
                      <a:lnTo>
                        <a:pt x="230199" y="181491"/>
                      </a:lnTo>
                      <a:lnTo>
                        <a:pt x="125563" y="181491"/>
                      </a:lnTo>
                      <a:lnTo>
                        <a:pt x="125563" y="471307"/>
                      </a:lnTo>
                      <a:cubicBezTo>
                        <a:pt x="125563" y="521668"/>
                        <a:pt x="136027" y="550175"/>
                        <a:pt x="177881" y="550175"/>
                      </a:cubicBezTo>
                      <a:cubicBezTo>
                        <a:pt x="191198" y="550175"/>
                        <a:pt x="209272" y="549225"/>
                        <a:pt x="223540" y="544474"/>
                      </a:cubicBezTo>
                      <a:lnTo>
                        <a:pt x="223540" y="583432"/>
                      </a:lnTo>
                      <a:cubicBezTo>
                        <a:pt x="208320" y="590084"/>
                        <a:pt x="187393" y="591034"/>
                        <a:pt x="169320" y="591034"/>
                      </a:cubicBezTo>
                      <a:cubicBezTo>
                        <a:pt x="113197" y="591034"/>
                        <a:pt x="81806" y="562528"/>
                        <a:pt x="81806" y="491262"/>
                      </a:cubicBezTo>
                      <a:lnTo>
                        <a:pt x="81806" y="181491"/>
                      </a:lnTo>
                      <a:lnTo>
                        <a:pt x="0" y="181491"/>
                      </a:lnTo>
                      <a:lnTo>
                        <a:pt x="0" y="138732"/>
                      </a:lnTo>
                      <a:close/>
                    </a:path>
                  </a:pathLst>
                </a:custGeom>
                <a:solidFill>
                  <a:srgbClr val="000000"/>
                </a:solidFill>
                <a:ln w="9512" cap="flat">
                  <a:no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1F059B88-ADD0-5344-B45B-9E4BE8EB238F}"/>
                    </a:ext>
                  </a:extLst>
                </p:cNvPr>
                <p:cNvSpPr/>
                <p:nvPr/>
              </p:nvSpPr>
              <p:spPr>
                <a:xfrm>
                  <a:off x="3349878" y="4717813"/>
                  <a:ext cx="336737" cy="657549"/>
                </a:xfrm>
                <a:custGeom>
                  <a:avLst/>
                  <a:gdLst>
                    <a:gd name="connsiteX0" fmla="*/ 43757 w 336737"/>
                    <a:gd name="connsiteY0" fmla="*/ 0 h 657549"/>
                    <a:gd name="connsiteX1" fmla="*/ 43757 w 336737"/>
                    <a:gd name="connsiteY1" fmla="*/ 286015 h 657549"/>
                    <a:gd name="connsiteX2" fmla="*/ 188345 w 336737"/>
                    <a:gd name="connsiteY2" fmla="*/ 200496 h 657549"/>
                    <a:gd name="connsiteX3" fmla="*/ 336737 w 336737"/>
                    <a:gd name="connsiteY3" fmla="*/ 373435 h 657549"/>
                    <a:gd name="connsiteX4" fmla="*/ 336737 w 336737"/>
                    <a:gd name="connsiteY4" fmla="*/ 657549 h 657549"/>
                    <a:gd name="connsiteX5" fmla="*/ 292981 w 336737"/>
                    <a:gd name="connsiteY5" fmla="*/ 657549 h 657549"/>
                    <a:gd name="connsiteX6" fmla="*/ 292981 w 336737"/>
                    <a:gd name="connsiteY6" fmla="*/ 382937 h 657549"/>
                    <a:gd name="connsiteX7" fmla="*/ 180735 w 336737"/>
                    <a:gd name="connsiteY7" fmla="*/ 244205 h 657549"/>
                    <a:gd name="connsiteX8" fmla="*/ 43757 w 336737"/>
                    <a:gd name="connsiteY8" fmla="*/ 408593 h 657549"/>
                    <a:gd name="connsiteX9" fmla="*/ 43757 w 336737"/>
                    <a:gd name="connsiteY9" fmla="*/ 657549 h 657549"/>
                    <a:gd name="connsiteX10" fmla="*/ 0 w 336737"/>
                    <a:gd name="connsiteY10" fmla="*/ 657549 h 657549"/>
                    <a:gd name="connsiteX11" fmla="*/ 0 w 336737"/>
                    <a:gd name="connsiteY11" fmla="*/ 0 h 657549"/>
                    <a:gd name="connsiteX12" fmla="*/ 43757 w 336737"/>
                    <a:gd name="connsiteY12" fmla="*/ 0 h 65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737" h="657549">
                      <a:moveTo>
                        <a:pt x="43757" y="0"/>
                      </a:moveTo>
                      <a:lnTo>
                        <a:pt x="43757" y="286015"/>
                      </a:lnTo>
                      <a:cubicBezTo>
                        <a:pt x="68489" y="239454"/>
                        <a:pt x="111295" y="200496"/>
                        <a:pt x="188345" y="200496"/>
                      </a:cubicBezTo>
                      <a:cubicBezTo>
                        <a:pt x="251126" y="200496"/>
                        <a:pt x="336737" y="232803"/>
                        <a:pt x="336737" y="373435"/>
                      </a:cubicBezTo>
                      <a:lnTo>
                        <a:pt x="336737" y="657549"/>
                      </a:lnTo>
                      <a:lnTo>
                        <a:pt x="292981" y="657549"/>
                      </a:lnTo>
                      <a:lnTo>
                        <a:pt x="292981" y="382937"/>
                      </a:lnTo>
                      <a:cubicBezTo>
                        <a:pt x="292981" y="294567"/>
                        <a:pt x="253029" y="244205"/>
                        <a:pt x="180735" y="244205"/>
                      </a:cubicBezTo>
                      <a:cubicBezTo>
                        <a:pt x="94173" y="244205"/>
                        <a:pt x="43757" y="298368"/>
                        <a:pt x="43757" y="408593"/>
                      </a:cubicBezTo>
                      <a:lnTo>
                        <a:pt x="43757" y="657549"/>
                      </a:lnTo>
                      <a:lnTo>
                        <a:pt x="0" y="657549"/>
                      </a:lnTo>
                      <a:lnTo>
                        <a:pt x="0" y="0"/>
                      </a:lnTo>
                      <a:lnTo>
                        <a:pt x="43757" y="0"/>
                      </a:lnTo>
                      <a:close/>
                    </a:path>
                  </a:pathLst>
                </a:custGeom>
                <a:solidFill>
                  <a:srgbClr val="000000"/>
                </a:solidFill>
                <a:ln w="9512"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345E76BF-E264-B043-B2D1-940B474AFDCA}"/>
                    </a:ext>
                  </a:extLst>
                </p:cNvPr>
                <p:cNvSpPr/>
                <p:nvPr/>
              </p:nvSpPr>
              <p:spPr>
                <a:xfrm>
                  <a:off x="3831203" y="4717813"/>
                  <a:ext cx="43756" cy="657549"/>
                </a:xfrm>
                <a:custGeom>
                  <a:avLst/>
                  <a:gdLst>
                    <a:gd name="connsiteX0" fmla="*/ 0 w 43756"/>
                    <a:gd name="connsiteY0" fmla="*/ 0 h 657549"/>
                    <a:gd name="connsiteX1" fmla="*/ 43757 w 43756"/>
                    <a:gd name="connsiteY1" fmla="*/ 0 h 657549"/>
                    <a:gd name="connsiteX2" fmla="*/ 43757 w 43756"/>
                    <a:gd name="connsiteY2" fmla="*/ 86470 h 657549"/>
                    <a:gd name="connsiteX3" fmla="*/ 0 w 43756"/>
                    <a:gd name="connsiteY3" fmla="*/ 86470 h 657549"/>
                    <a:gd name="connsiteX4" fmla="*/ 0 w 43756"/>
                    <a:gd name="connsiteY4" fmla="*/ 0 h 657549"/>
                    <a:gd name="connsiteX5" fmla="*/ 0 w 43756"/>
                    <a:gd name="connsiteY5" fmla="*/ 210948 h 657549"/>
                    <a:gd name="connsiteX6" fmla="*/ 43757 w 43756"/>
                    <a:gd name="connsiteY6" fmla="*/ 210948 h 657549"/>
                    <a:gd name="connsiteX7" fmla="*/ 43757 w 43756"/>
                    <a:gd name="connsiteY7" fmla="*/ 657549 h 657549"/>
                    <a:gd name="connsiteX8" fmla="*/ 0 w 43756"/>
                    <a:gd name="connsiteY8" fmla="*/ 657549 h 657549"/>
                    <a:gd name="connsiteX9" fmla="*/ 0 w 43756"/>
                    <a:gd name="connsiteY9" fmla="*/ 210948 h 65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756" h="657549">
                      <a:moveTo>
                        <a:pt x="0" y="0"/>
                      </a:moveTo>
                      <a:lnTo>
                        <a:pt x="43757" y="0"/>
                      </a:lnTo>
                      <a:lnTo>
                        <a:pt x="43757" y="86470"/>
                      </a:lnTo>
                      <a:lnTo>
                        <a:pt x="0" y="86470"/>
                      </a:lnTo>
                      <a:lnTo>
                        <a:pt x="0" y="0"/>
                      </a:lnTo>
                      <a:close/>
                      <a:moveTo>
                        <a:pt x="0" y="210948"/>
                      </a:moveTo>
                      <a:lnTo>
                        <a:pt x="43757" y="210948"/>
                      </a:lnTo>
                      <a:lnTo>
                        <a:pt x="43757" y="657549"/>
                      </a:lnTo>
                      <a:lnTo>
                        <a:pt x="0" y="657549"/>
                      </a:lnTo>
                      <a:lnTo>
                        <a:pt x="0" y="210948"/>
                      </a:lnTo>
                      <a:close/>
                    </a:path>
                  </a:pathLst>
                </a:custGeom>
                <a:solidFill>
                  <a:srgbClr val="000000"/>
                </a:solidFill>
                <a:ln w="9512"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4E0AA9A0-1323-4248-800B-C1B3860DA79F}"/>
                    </a:ext>
                  </a:extLst>
                </p:cNvPr>
                <p:cNvSpPr/>
                <p:nvPr/>
              </p:nvSpPr>
              <p:spPr>
                <a:xfrm>
                  <a:off x="3984352" y="4918308"/>
                  <a:ext cx="358615" cy="467506"/>
                </a:xfrm>
                <a:custGeom>
                  <a:avLst/>
                  <a:gdLst>
                    <a:gd name="connsiteX0" fmla="*/ 358616 w 358615"/>
                    <a:gd name="connsiteY0" fmla="*/ 325924 h 467506"/>
                    <a:gd name="connsiteX1" fmla="*/ 188344 w 358615"/>
                    <a:gd name="connsiteY1" fmla="*/ 467506 h 467506"/>
                    <a:gd name="connsiteX2" fmla="*/ 0 w 358615"/>
                    <a:gd name="connsiteY2" fmla="*/ 235654 h 467506"/>
                    <a:gd name="connsiteX3" fmla="*/ 193101 w 358615"/>
                    <a:gd name="connsiteY3" fmla="*/ 0 h 467506"/>
                    <a:gd name="connsiteX4" fmla="*/ 358616 w 358615"/>
                    <a:gd name="connsiteY4" fmla="*/ 142532 h 467506"/>
                    <a:gd name="connsiteX5" fmla="*/ 313908 w 358615"/>
                    <a:gd name="connsiteY5" fmla="*/ 142532 h 467506"/>
                    <a:gd name="connsiteX6" fmla="*/ 192150 w 358615"/>
                    <a:gd name="connsiteY6" fmla="*/ 41810 h 467506"/>
                    <a:gd name="connsiteX7" fmla="*/ 46610 w 358615"/>
                    <a:gd name="connsiteY7" fmla="*/ 233753 h 467506"/>
                    <a:gd name="connsiteX8" fmla="*/ 188344 w 358615"/>
                    <a:gd name="connsiteY8" fmla="*/ 425697 h 467506"/>
                    <a:gd name="connsiteX9" fmla="*/ 313908 w 358615"/>
                    <a:gd name="connsiteY9" fmla="*/ 325924 h 467506"/>
                    <a:gd name="connsiteX10" fmla="*/ 358616 w 358615"/>
                    <a:gd name="connsiteY10" fmla="*/ 325924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615" h="467506">
                      <a:moveTo>
                        <a:pt x="358616" y="325924"/>
                      </a:moveTo>
                      <a:cubicBezTo>
                        <a:pt x="337688" y="404792"/>
                        <a:pt x="286322" y="467506"/>
                        <a:pt x="188344" y="467506"/>
                      </a:cubicBezTo>
                      <a:cubicBezTo>
                        <a:pt x="78952" y="467506"/>
                        <a:pt x="0" y="384837"/>
                        <a:pt x="0" y="235654"/>
                      </a:cubicBezTo>
                      <a:cubicBezTo>
                        <a:pt x="0" y="113076"/>
                        <a:pt x="63733" y="0"/>
                        <a:pt x="193101" y="0"/>
                      </a:cubicBezTo>
                      <a:cubicBezTo>
                        <a:pt x="304395" y="0"/>
                        <a:pt x="350054" y="80768"/>
                        <a:pt x="358616" y="142532"/>
                      </a:cubicBezTo>
                      <a:lnTo>
                        <a:pt x="313908" y="142532"/>
                      </a:lnTo>
                      <a:cubicBezTo>
                        <a:pt x="300590" y="90271"/>
                        <a:pt x="267297" y="41810"/>
                        <a:pt x="192150" y="41810"/>
                      </a:cubicBezTo>
                      <a:cubicBezTo>
                        <a:pt x="98928" y="41810"/>
                        <a:pt x="46610" y="122578"/>
                        <a:pt x="46610" y="233753"/>
                      </a:cubicBezTo>
                      <a:cubicBezTo>
                        <a:pt x="46610" y="340177"/>
                        <a:pt x="96075" y="425697"/>
                        <a:pt x="188344" y="425697"/>
                      </a:cubicBezTo>
                      <a:cubicBezTo>
                        <a:pt x="252077" y="425697"/>
                        <a:pt x="291078" y="392439"/>
                        <a:pt x="313908" y="325924"/>
                      </a:cubicBezTo>
                      <a:lnTo>
                        <a:pt x="358616" y="325924"/>
                      </a:lnTo>
                      <a:close/>
                    </a:path>
                  </a:pathLst>
                </a:custGeom>
                <a:solidFill>
                  <a:srgbClr val="000000"/>
                </a:solidFill>
                <a:ln w="9512"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7A0BD292-650D-F847-B40F-2EAD47DFF684}"/>
                    </a:ext>
                  </a:extLst>
                </p:cNvPr>
                <p:cNvSpPr/>
                <p:nvPr/>
              </p:nvSpPr>
              <p:spPr>
                <a:xfrm>
                  <a:off x="4416213" y="4918308"/>
                  <a:ext cx="339591" cy="468456"/>
                </a:xfrm>
                <a:custGeom>
                  <a:avLst/>
                  <a:gdLst>
                    <a:gd name="connsiteX0" fmla="*/ 333884 w 339591"/>
                    <a:gd name="connsiteY0" fmla="*/ 372485 h 468456"/>
                    <a:gd name="connsiteX1" fmla="*/ 339591 w 339591"/>
                    <a:gd name="connsiteY1" fmla="*/ 457054 h 468456"/>
                    <a:gd name="connsiteX2" fmla="*/ 297737 w 339591"/>
                    <a:gd name="connsiteY2" fmla="*/ 457054 h 468456"/>
                    <a:gd name="connsiteX3" fmla="*/ 290127 w 339591"/>
                    <a:gd name="connsiteY3" fmla="*/ 388638 h 468456"/>
                    <a:gd name="connsiteX4" fmla="*/ 145539 w 339591"/>
                    <a:gd name="connsiteY4" fmla="*/ 468456 h 468456"/>
                    <a:gd name="connsiteX5" fmla="*/ 0 w 339591"/>
                    <a:gd name="connsiteY5" fmla="*/ 334476 h 468456"/>
                    <a:gd name="connsiteX6" fmla="*/ 206418 w 339591"/>
                    <a:gd name="connsiteY6" fmla="*/ 191944 h 468456"/>
                    <a:gd name="connsiteX7" fmla="*/ 290127 w 339591"/>
                    <a:gd name="connsiteY7" fmla="*/ 191944 h 468456"/>
                    <a:gd name="connsiteX8" fmla="*/ 290127 w 339591"/>
                    <a:gd name="connsiteY8" fmla="*/ 146333 h 468456"/>
                    <a:gd name="connsiteX9" fmla="*/ 176930 w 339591"/>
                    <a:gd name="connsiteY9" fmla="*/ 41810 h 468456"/>
                    <a:gd name="connsiteX10" fmla="*/ 65635 w 339591"/>
                    <a:gd name="connsiteY10" fmla="*/ 125428 h 468456"/>
                    <a:gd name="connsiteX11" fmla="*/ 21879 w 339591"/>
                    <a:gd name="connsiteY11" fmla="*/ 125428 h 468456"/>
                    <a:gd name="connsiteX12" fmla="*/ 176930 w 339591"/>
                    <a:gd name="connsiteY12" fmla="*/ 0 h 468456"/>
                    <a:gd name="connsiteX13" fmla="*/ 332932 w 339591"/>
                    <a:gd name="connsiteY13" fmla="*/ 140632 h 468456"/>
                    <a:gd name="connsiteX14" fmla="*/ 332932 w 339591"/>
                    <a:gd name="connsiteY14" fmla="*/ 372485 h 468456"/>
                    <a:gd name="connsiteX15" fmla="*/ 290127 w 339591"/>
                    <a:gd name="connsiteY15" fmla="*/ 229952 h 468456"/>
                    <a:gd name="connsiteX16" fmla="*/ 203564 w 339591"/>
                    <a:gd name="connsiteY16" fmla="*/ 229952 h 468456"/>
                    <a:gd name="connsiteX17" fmla="*/ 45659 w 339591"/>
                    <a:gd name="connsiteY17" fmla="*/ 332576 h 468456"/>
                    <a:gd name="connsiteX18" fmla="*/ 146490 w 339591"/>
                    <a:gd name="connsiteY18" fmla="*/ 427597 h 468456"/>
                    <a:gd name="connsiteX19" fmla="*/ 290127 w 339591"/>
                    <a:gd name="connsiteY19" fmla="*/ 246106 h 468456"/>
                    <a:gd name="connsiteX20" fmla="*/ 290127 w 339591"/>
                    <a:gd name="connsiteY20" fmla="*/ 229952 h 46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9591" h="468456">
                      <a:moveTo>
                        <a:pt x="333884" y="372485"/>
                      </a:moveTo>
                      <a:cubicBezTo>
                        <a:pt x="333884" y="411443"/>
                        <a:pt x="337688" y="442801"/>
                        <a:pt x="339591" y="457054"/>
                      </a:cubicBezTo>
                      <a:lnTo>
                        <a:pt x="297737" y="457054"/>
                      </a:lnTo>
                      <a:cubicBezTo>
                        <a:pt x="293932" y="446601"/>
                        <a:pt x="292029" y="426647"/>
                        <a:pt x="290127" y="388638"/>
                      </a:cubicBezTo>
                      <a:cubicBezTo>
                        <a:pt x="274907" y="421896"/>
                        <a:pt x="236857" y="468456"/>
                        <a:pt x="145539" y="468456"/>
                      </a:cubicBezTo>
                      <a:cubicBezTo>
                        <a:pt x="43757" y="468456"/>
                        <a:pt x="0" y="401941"/>
                        <a:pt x="0" y="334476"/>
                      </a:cubicBezTo>
                      <a:cubicBezTo>
                        <a:pt x="0" y="236604"/>
                        <a:pt x="75148" y="191944"/>
                        <a:pt x="206418" y="191944"/>
                      </a:cubicBezTo>
                      <a:cubicBezTo>
                        <a:pt x="243516" y="191944"/>
                        <a:pt x="272053" y="191944"/>
                        <a:pt x="290127" y="191944"/>
                      </a:cubicBezTo>
                      <a:lnTo>
                        <a:pt x="290127" y="146333"/>
                      </a:lnTo>
                      <a:cubicBezTo>
                        <a:pt x="290127" y="101673"/>
                        <a:pt x="276809" y="41810"/>
                        <a:pt x="176930" y="41810"/>
                      </a:cubicBezTo>
                      <a:cubicBezTo>
                        <a:pt x="88465" y="41810"/>
                        <a:pt x="75148" y="89320"/>
                        <a:pt x="65635" y="125428"/>
                      </a:cubicBezTo>
                      <a:lnTo>
                        <a:pt x="21879" y="125428"/>
                      </a:lnTo>
                      <a:cubicBezTo>
                        <a:pt x="25683" y="76017"/>
                        <a:pt x="56123" y="0"/>
                        <a:pt x="176930" y="0"/>
                      </a:cubicBezTo>
                      <a:cubicBezTo>
                        <a:pt x="276809" y="0"/>
                        <a:pt x="332932" y="42760"/>
                        <a:pt x="332932" y="140632"/>
                      </a:cubicBezTo>
                      <a:lnTo>
                        <a:pt x="332932" y="372485"/>
                      </a:lnTo>
                      <a:close/>
                      <a:moveTo>
                        <a:pt x="290127" y="229952"/>
                      </a:moveTo>
                      <a:cubicBezTo>
                        <a:pt x="273005" y="229952"/>
                        <a:pt x="233053" y="229952"/>
                        <a:pt x="203564" y="229952"/>
                      </a:cubicBezTo>
                      <a:cubicBezTo>
                        <a:pt x="105587" y="229952"/>
                        <a:pt x="45659" y="255608"/>
                        <a:pt x="45659" y="332576"/>
                      </a:cubicBezTo>
                      <a:cubicBezTo>
                        <a:pt x="45659" y="388638"/>
                        <a:pt x="85611" y="427597"/>
                        <a:pt x="146490" y="427597"/>
                      </a:cubicBezTo>
                      <a:cubicBezTo>
                        <a:pt x="272053" y="427597"/>
                        <a:pt x="290127" y="343028"/>
                        <a:pt x="290127" y="246106"/>
                      </a:cubicBezTo>
                      <a:lnTo>
                        <a:pt x="290127" y="229952"/>
                      </a:lnTo>
                      <a:close/>
                    </a:path>
                  </a:pathLst>
                </a:custGeom>
                <a:solidFill>
                  <a:srgbClr val="000000"/>
                </a:solidFill>
                <a:ln w="9512"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2783BDF9-F027-8745-A428-AE6903270AB9}"/>
                    </a:ext>
                  </a:extLst>
                </p:cNvPr>
                <p:cNvSpPr/>
                <p:nvPr/>
              </p:nvSpPr>
              <p:spPr>
                <a:xfrm>
                  <a:off x="4894684" y="4717813"/>
                  <a:ext cx="43756" cy="658499"/>
                </a:xfrm>
                <a:custGeom>
                  <a:avLst/>
                  <a:gdLst>
                    <a:gd name="connsiteX0" fmla="*/ 0 w 43756"/>
                    <a:gd name="connsiteY0" fmla="*/ 657549 h 658499"/>
                    <a:gd name="connsiteX1" fmla="*/ 0 w 43756"/>
                    <a:gd name="connsiteY1" fmla="*/ 0 h 658499"/>
                    <a:gd name="connsiteX2" fmla="*/ 43757 w 43756"/>
                    <a:gd name="connsiteY2" fmla="*/ 0 h 658499"/>
                    <a:gd name="connsiteX3" fmla="*/ 43757 w 43756"/>
                    <a:gd name="connsiteY3" fmla="*/ 658500 h 658499"/>
                    <a:gd name="connsiteX4" fmla="*/ 0 w 43756"/>
                    <a:gd name="connsiteY4" fmla="*/ 658500 h 658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56" h="658499">
                      <a:moveTo>
                        <a:pt x="0" y="657549"/>
                      </a:moveTo>
                      <a:lnTo>
                        <a:pt x="0" y="0"/>
                      </a:lnTo>
                      <a:lnTo>
                        <a:pt x="43757" y="0"/>
                      </a:lnTo>
                      <a:lnTo>
                        <a:pt x="43757" y="658500"/>
                      </a:lnTo>
                      <a:lnTo>
                        <a:pt x="0" y="658500"/>
                      </a:lnTo>
                      <a:close/>
                    </a:path>
                  </a:pathLst>
                </a:custGeom>
                <a:solidFill>
                  <a:srgbClr val="000000"/>
                </a:solidFill>
                <a:ln w="9512"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01F98EC6-EB8B-3F45-81A9-1CD03F472784}"/>
                    </a:ext>
                  </a:extLst>
                </p:cNvPr>
                <p:cNvSpPr/>
                <p:nvPr/>
              </p:nvSpPr>
              <p:spPr>
                <a:xfrm>
                  <a:off x="5247592" y="4709261"/>
                  <a:ext cx="237808" cy="667051"/>
                </a:xfrm>
                <a:custGeom>
                  <a:avLst/>
                  <a:gdLst>
                    <a:gd name="connsiteX0" fmla="*/ 75148 w 237808"/>
                    <a:gd name="connsiteY0" fmla="*/ 666101 h 667051"/>
                    <a:gd name="connsiteX1" fmla="*/ 75148 w 237808"/>
                    <a:gd name="connsiteY1" fmla="*/ 262260 h 667051"/>
                    <a:gd name="connsiteX2" fmla="*/ 0 w 237808"/>
                    <a:gd name="connsiteY2" fmla="*/ 262260 h 667051"/>
                    <a:gd name="connsiteX3" fmla="*/ 0 w 237808"/>
                    <a:gd name="connsiteY3" fmla="*/ 220450 h 667051"/>
                    <a:gd name="connsiteX4" fmla="*/ 75148 w 237808"/>
                    <a:gd name="connsiteY4" fmla="*/ 220450 h 667051"/>
                    <a:gd name="connsiteX5" fmla="*/ 75148 w 237808"/>
                    <a:gd name="connsiteY5" fmla="*/ 156786 h 667051"/>
                    <a:gd name="connsiteX6" fmla="*/ 195003 w 237808"/>
                    <a:gd name="connsiteY6" fmla="*/ 0 h 667051"/>
                    <a:gd name="connsiteX7" fmla="*/ 237809 w 237808"/>
                    <a:gd name="connsiteY7" fmla="*/ 6651 h 667051"/>
                    <a:gd name="connsiteX8" fmla="*/ 237809 w 237808"/>
                    <a:gd name="connsiteY8" fmla="*/ 49411 h 667051"/>
                    <a:gd name="connsiteX9" fmla="*/ 190247 w 237808"/>
                    <a:gd name="connsiteY9" fmla="*/ 43710 h 667051"/>
                    <a:gd name="connsiteX10" fmla="*/ 118904 w 237808"/>
                    <a:gd name="connsiteY10" fmla="*/ 158686 h 667051"/>
                    <a:gd name="connsiteX11" fmla="*/ 118904 w 237808"/>
                    <a:gd name="connsiteY11" fmla="*/ 220450 h 667051"/>
                    <a:gd name="connsiteX12" fmla="*/ 214979 w 237808"/>
                    <a:gd name="connsiteY12" fmla="*/ 220450 h 667051"/>
                    <a:gd name="connsiteX13" fmla="*/ 214979 w 237808"/>
                    <a:gd name="connsiteY13" fmla="*/ 262260 h 667051"/>
                    <a:gd name="connsiteX14" fmla="*/ 118904 w 237808"/>
                    <a:gd name="connsiteY14" fmla="*/ 262260 h 667051"/>
                    <a:gd name="connsiteX15" fmla="*/ 118904 w 237808"/>
                    <a:gd name="connsiteY15" fmla="*/ 667052 h 667051"/>
                    <a:gd name="connsiteX16" fmla="*/ 75148 w 237808"/>
                    <a:gd name="connsiteY16" fmla="*/ 667052 h 66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808" h="667051">
                      <a:moveTo>
                        <a:pt x="75148" y="666101"/>
                      </a:moveTo>
                      <a:lnTo>
                        <a:pt x="75148" y="262260"/>
                      </a:lnTo>
                      <a:lnTo>
                        <a:pt x="0" y="262260"/>
                      </a:lnTo>
                      <a:lnTo>
                        <a:pt x="0" y="220450"/>
                      </a:lnTo>
                      <a:lnTo>
                        <a:pt x="75148" y="220450"/>
                      </a:lnTo>
                      <a:lnTo>
                        <a:pt x="75148" y="156786"/>
                      </a:lnTo>
                      <a:cubicBezTo>
                        <a:pt x="75148" y="81719"/>
                        <a:pt x="96075" y="0"/>
                        <a:pt x="195003" y="0"/>
                      </a:cubicBezTo>
                      <a:cubicBezTo>
                        <a:pt x="208321" y="0"/>
                        <a:pt x="227345" y="2851"/>
                        <a:pt x="237809" y="6651"/>
                      </a:cubicBezTo>
                      <a:lnTo>
                        <a:pt x="237809" y="49411"/>
                      </a:lnTo>
                      <a:cubicBezTo>
                        <a:pt x="224492" y="45610"/>
                        <a:pt x="203565" y="43710"/>
                        <a:pt x="190247" y="43710"/>
                      </a:cubicBezTo>
                      <a:cubicBezTo>
                        <a:pt x="137929" y="43710"/>
                        <a:pt x="118904" y="80768"/>
                        <a:pt x="118904" y="158686"/>
                      </a:cubicBezTo>
                      <a:lnTo>
                        <a:pt x="118904" y="220450"/>
                      </a:lnTo>
                      <a:lnTo>
                        <a:pt x="214979" y="220450"/>
                      </a:lnTo>
                      <a:lnTo>
                        <a:pt x="214979" y="262260"/>
                      </a:lnTo>
                      <a:lnTo>
                        <a:pt x="118904" y="262260"/>
                      </a:lnTo>
                      <a:lnTo>
                        <a:pt x="118904" y="667052"/>
                      </a:lnTo>
                      <a:lnTo>
                        <a:pt x="75148" y="667052"/>
                      </a:lnTo>
                      <a:close/>
                    </a:path>
                  </a:pathLst>
                </a:custGeom>
                <a:solidFill>
                  <a:srgbClr val="000000"/>
                </a:solidFill>
                <a:ln w="9512" cap="flat">
                  <a:no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9EE0A1C0-E813-3945-861D-79791E82E61A}"/>
                    </a:ext>
                  </a:extLst>
                </p:cNvPr>
                <p:cNvSpPr/>
                <p:nvPr/>
              </p:nvSpPr>
              <p:spPr>
                <a:xfrm>
                  <a:off x="5496816" y="4918308"/>
                  <a:ext cx="390957" cy="467506"/>
                </a:xfrm>
                <a:custGeom>
                  <a:avLst/>
                  <a:gdLst>
                    <a:gd name="connsiteX0" fmla="*/ 390957 w 390957"/>
                    <a:gd name="connsiteY0" fmla="*/ 232803 h 467506"/>
                    <a:gd name="connsiteX1" fmla="*/ 192150 w 390957"/>
                    <a:gd name="connsiteY1" fmla="*/ 467506 h 467506"/>
                    <a:gd name="connsiteX2" fmla="*/ 0 w 390957"/>
                    <a:gd name="connsiteY2" fmla="*/ 233753 h 467506"/>
                    <a:gd name="connsiteX3" fmla="*/ 196906 w 390957"/>
                    <a:gd name="connsiteY3" fmla="*/ 0 h 467506"/>
                    <a:gd name="connsiteX4" fmla="*/ 390957 w 390957"/>
                    <a:gd name="connsiteY4" fmla="*/ 232803 h 467506"/>
                    <a:gd name="connsiteX5" fmla="*/ 46611 w 390957"/>
                    <a:gd name="connsiteY5" fmla="*/ 233753 h 467506"/>
                    <a:gd name="connsiteX6" fmla="*/ 195954 w 390957"/>
                    <a:gd name="connsiteY6" fmla="*/ 425697 h 467506"/>
                    <a:gd name="connsiteX7" fmla="*/ 344347 w 390957"/>
                    <a:gd name="connsiteY7" fmla="*/ 233753 h 467506"/>
                    <a:gd name="connsiteX8" fmla="*/ 194052 w 390957"/>
                    <a:gd name="connsiteY8" fmla="*/ 41810 h 467506"/>
                    <a:gd name="connsiteX9" fmla="*/ 46611 w 390957"/>
                    <a:gd name="connsiteY9" fmla="*/ 233753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957" h="467506">
                      <a:moveTo>
                        <a:pt x="390957" y="232803"/>
                      </a:moveTo>
                      <a:cubicBezTo>
                        <a:pt x="390957" y="357281"/>
                        <a:pt x="323420" y="467506"/>
                        <a:pt x="192150" y="467506"/>
                      </a:cubicBezTo>
                      <a:cubicBezTo>
                        <a:pt x="73245" y="467506"/>
                        <a:pt x="0" y="368684"/>
                        <a:pt x="0" y="233753"/>
                      </a:cubicBezTo>
                      <a:cubicBezTo>
                        <a:pt x="0" y="106424"/>
                        <a:pt x="69440" y="0"/>
                        <a:pt x="196906" y="0"/>
                      </a:cubicBezTo>
                      <a:cubicBezTo>
                        <a:pt x="313908" y="0"/>
                        <a:pt x="390957" y="93121"/>
                        <a:pt x="390957" y="232803"/>
                      </a:cubicBezTo>
                      <a:close/>
                      <a:moveTo>
                        <a:pt x="46611" y="233753"/>
                      </a:moveTo>
                      <a:cubicBezTo>
                        <a:pt x="46611" y="340177"/>
                        <a:pt x="102733" y="425697"/>
                        <a:pt x="195954" y="425697"/>
                      </a:cubicBezTo>
                      <a:cubicBezTo>
                        <a:pt x="291078" y="425697"/>
                        <a:pt x="344347" y="345879"/>
                        <a:pt x="344347" y="233753"/>
                      </a:cubicBezTo>
                      <a:cubicBezTo>
                        <a:pt x="344347" y="128279"/>
                        <a:pt x="292029" y="41810"/>
                        <a:pt x="194052" y="41810"/>
                      </a:cubicBezTo>
                      <a:cubicBezTo>
                        <a:pt x="94173" y="41810"/>
                        <a:pt x="46611" y="127329"/>
                        <a:pt x="46611" y="233753"/>
                      </a:cubicBezTo>
                      <a:close/>
                    </a:path>
                  </a:pathLst>
                </a:custGeom>
                <a:solidFill>
                  <a:srgbClr val="000000"/>
                </a:solidFill>
                <a:ln w="9512"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7322E40C-5560-614E-87DC-0422A2388AFB}"/>
                    </a:ext>
                  </a:extLst>
                </p:cNvPr>
                <p:cNvSpPr/>
                <p:nvPr/>
              </p:nvSpPr>
              <p:spPr>
                <a:xfrm>
                  <a:off x="5966726" y="4918308"/>
                  <a:ext cx="390957" cy="467506"/>
                </a:xfrm>
                <a:custGeom>
                  <a:avLst/>
                  <a:gdLst>
                    <a:gd name="connsiteX0" fmla="*/ 390957 w 390957"/>
                    <a:gd name="connsiteY0" fmla="*/ 232803 h 467506"/>
                    <a:gd name="connsiteX1" fmla="*/ 192149 w 390957"/>
                    <a:gd name="connsiteY1" fmla="*/ 467506 h 467506"/>
                    <a:gd name="connsiteX2" fmla="*/ 0 w 390957"/>
                    <a:gd name="connsiteY2" fmla="*/ 233753 h 467506"/>
                    <a:gd name="connsiteX3" fmla="*/ 196905 w 390957"/>
                    <a:gd name="connsiteY3" fmla="*/ 0 h 467506"/>
                    <a:gd name="connsiteX4" fmla="*/ 390957 w 390957"/>
                    <a:gd name="connsiteY4" fmla="*/ 232803 h 467506"/>
                    <a:gd name="connsiteX5" fmla="*/ 46610 w 390957"/>
                    <a:gd name="connsiteY5" fmla="*/ 233753 h 467506"/>
                    <a:gd name="connsiteX6" fmla="*/ 195954 w 390957"/>
                    <a:gd name="connsiteY6" fmla="*/ 425697 h 467506"/>
                    <a:gd name="connsiteX7" fmla="*/ 344347 w 390957"/>
                    <a:gd name="connsiteY7" fmla="*/ 233753 h 467506"/>
                    <a:gd name="connsiteX8" fmla="*/ 194052 w 390957"/>
                    <a:gd name="connsiteY8" fmla="*/ 41810 h 467506"/>
                    <a:gd name="connsiteX9" fmla="*/ 46610 w 390957"/>
                    <a:gd name="connsiteY9" fmla="*/ 233753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957" h="467506">
                      <a:moveTo>
                        <a:pt x="390957" y="232803"/>
                      </a:moveTo>
                      <a:cubicBezTo>
                        <a:pt x="390957" y="357281"/>
                        <a:pt x="323420" y="467506"/>
                        <a:pt x="192149" y="467506"/>
                      </a:cubicBezTo>
                      <a:cubicBezTo>
                        <a:pt x="73245" y="467506"/>
                        <a:pt x="0" y="368684"/>
                        <a:pt x="0" y="233753"/>
                      </a:cubicBezTo>
                      <a:cubicBezTo>
                        <a:pt x="0" y="106424"/>
                        <a:pt x="69440" y="0"/>
                        <a:pt x="196905" y="0"/>
                      </a:cubicBezTo>
                      <a:cubicBezTo>
                        <a:pt x="313908" y="0"/>
                        <a:pt x="390957" y="93121"/>
                        <a:pt x="390957" y="232803"/>
                      </a:cubicBezTo>
                      <a:close/>
                      <a:moveTo>
                        <a:pt x="46610" y="233753"/>
                      </a:moveTo>
                      <a:cubicBezTo>
                        <a:pt x="46610" y="340177"/>
                        <a:pt x="102733" y="425697"/>
                        <a:pt x="195954" y="425697"/>
                      </a:cubicBezTo>
                      <a:cubicBezTo>
                        <a:pt x="291078" y="425697"/>
                        <a:pt x="344347" y="345879"/>
                        <a:pt x="344347" y="233753"/>
                      </a:cubicBezTo>
                      <a:cubicBezTo>
                        <a:pt x="344347" y="128279"/>
                        <a:pt x="292029" y="41810"/>
                        <a:pt x="194052" y="41810"/>
                      </a:cubicBezTo>
                      <a:cubicBezTo>
                        <a:pt x="94172" y="41810"/>
                        <a:pt x="46610" y="127329"/>
                        <a:pt x="46610" y="233753"/>
                      </a:cubicBezTo>
                      <a:close/>
                    </a:path>
                  </a:pathLst>
                </a:custGeom>
                <a:solidFill>
                  <a:srgbClr val="000000"/>
                </a:solidFill>
                <a:ln w="9512"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7C6CCBFC-9F1D-FF4C-9660-A9F35D7741C4}"/>
                    </a:ext>
                  </a:extLst>
                </p:cNvPr>
                <p:cNvSpPr/>
                <p:nvPr/>
              </p:nvSpPr>
              <p:spPr>
                <a:xfrm>
                  <a:off x="6437587" y="4717813"/>
                  <a:ext cx="374786" cy="668001"/>
                </a:xfrm>
                <a:custGeom>
                  <a:avLst/>
                  <a:gdLst>
                    <a:gd name="connsiteX0" fmla="*/ 373835 w 374786"/>
                    <a:gd name="connsiteY0" fmla="*/ 0 h 668001"/>
                    <a:gd name="connsiteX1" fmla="*/ 373835 w 374786"/>
                    <a:gd name="connsiteY1" fmla="*/ 529270 h 668001"/>
                    <a:gd name="connsiteX2" fmla="*/ 374786 w 374786"/>
                    <a:gd name="connsiteY2" fmla="*/ 657549 h 668001"/>
                    <a:gd name="connsiteX3" fmla="*/ 332932 w 374786"/>
                    <a:gd name="connsiteY3" fmla="*/ 657549 h 668001"/>
                    <a:gd name="connsiteX4" fmla="*/ 330078 w 374786"/>
                    <a:gd name="connsiteY4" fmla="*/ 582482 h 668001"/>
                    <a:gd name="connsiteX5" fmla="*/ 182637 w 374786"/>
                    <a:gd name="connsiteY5" fmla="*/ 668002 h 668001"/>
                    <a:gd name="connsiteX6" fmla="*/ 0 w 374786"/>
                    <a:gd name="connsiteY6" fmla="*/ 439000 h 668001"/>
                    <a:gd name="connsiteX7" fmla="*/ 194052 w 374786"/>
                    <a:gd name="connsiteY7" fmla="*/ 199545 h 668001"/>
                    <a:gd name="connsiteX8" fmla="*/ 330078 w 374786"/>
                    <a:gd name="connsiteY8" fmla="*/ 266060 h 668001"/>
                    <a:gd name="connsiteX9" fmla="*/ 330078 w 374786"/>
                    <a:gd name="connsiteY9" fmla="*/ 0 h 668001"/>
                    <a:gd name="connsiteX10" fmla="*/ 373835 w 374786"/>
                    <a:gd name="connsiteY10" fmla="*/ 0 h 668001"/>
                    <a:gd name="connsiteX11" fmla="*/ 46610 w 374786"/>
                    <a:gd name="connsiteY11" fmla="*/ 438049 h 668001"/>
                    <a:gd name="connsiteX12" fmla="*/ 184539 w 374786"/>
                    <a:gd name="connsiteY12" fmla="*/ 626192 h 668001"/>
                    <a:gd name="connsiteX13" fmla="*/ 331981 w 374786"/>
                    <a:gd name="connsiteY13" fmla="*/ 423796 h 668001"/>
                    <a:gd name="connsiteX14" fmla="*/ 192149 w 374786"/>
                    <a:gd name="connsiteY14" fmla="*/ 242305 h 668001"/>
                    <a:gd name="connsiteX15" fmla="*/ 46610 w 374786"/>
                    <a:gd name="connsiteY15" fmla="*/ 438049 h 66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4786" h="668001">
                      <a:moveTo>
                        <a:pt x="373835" y="0"/>
                      </a:moveTo>
                      <a:lnTo>
                        <a:pt x="373835" y="529270"/>
                      </a:lnTo>
                      <a:cubicBezTo>
                        <a:pt x="373835" y="572030"/>
                        <a:pt x="373835" y="612889"/>
                        <a:pt x="374786" y="657549"/>
                      </a:cubicBezTo>
                      <a:lnTo>
                        <a:pt x="332932" y="657549"/>
                      </a:lnTo>
                      <a:cubicBezTo>
                        <a:pt x="331030" y="647097"/>
                        <a:pt x="330078" y="605288"/>
                        <a:pt x="330078" y="582482"/>
                      </a:cubicBezTo>
                      <a:cubicBezTo>
                        <a:pt x="308200" y="636645"/>
                        <a:pt x="258735" y="668002"/>
                        <a:pt x="182637" y="668002"/>
                      </a:cubicBezTo>
                      <a:cubicBezTo>
                        <a:pt x="68488" y="668002"/>
                        <a:pt x="0" y="572980"/>
                        <a:pt x="0" y="439000"/>
                      </a:cubicBezTo>
                      <a:cubicBezTo>
                        <a:pt x="0" y="301218"/>
                        <a:pt x="75147" y="199545"/>
                        <a:pt x="194052" y="199545"/>
                      </a:cubicBezTo>
                      <a:cubicBezTo>
                        <a:pt x="281565" y="199545"/>
                        <a:pt x="316761" y="237554"/>
                        <a:pt x="330078" y="266060"/>
                      </a:cubicBezTo>
                      <a:lnTo>
                        <a:pt x="330078" y="0"/>
                      </a:lnTo>
                      <a:lnTo>
                        <a:pt x="373835" y="0"/>
                      </a:lnTo>
                      <a:close/>
                      <a:moveTo>
                        <a:pt x="46610" y="438049"/>
                      </a:moveTo>
                      <a:cubicBezTo>
                        <a:pt x="46610" y="560627"/>
                        <a:pt x="109392" y="626192"/>
                        <a:pt x="184539" y="626192"/>
                      </a:cubicBezTo>
                      <a:cubicBezTo>
                        <a:pt x="300590" y="626192"/>
                        <a:pt x="331981" y="544474"/>
                        <a:pt x="331981" y="423796"/>
                      </a:cubicBezTo>
                      <a:cubicBezTo>
                        <a:pt x="331981" y="308820"/>
                        <a:pt x="304395" y="242305"/>
                        <a:pt x="192149" y="242305"/>
                      </a:cubicBezTo>
                      <a:cubicBezTo>
                        <a:pt x="105587" y="242305"/>
                        <a:pt x="46610" y="313571"/>
                        <a:pt x="46610" y="438049"/>
                      </a:cubicBezTo>
                      <a:close/>
                    </a:path>
                  </a:pathLst>
                </a:custGeom>
                <a:solidFill>
                  <a:srgbClr val="000000"/>
                </a:solidFill>
                <a:ln w="9512" cap="flat">
                  <a:noFill/>
                  <a:prstDash val="solid"/>
                  <a:miter/>
                </a:ln>
              </p:spPr>
              <p:txBody>
                <a:bodyPr rtlCol="0" anchor="ctr"/>
                <a:lstStyle/>
                <a:p>
                  <a:endParaRPr lang="en-US"/>
                </a:p>
              </p:txBody>
            </p:sp>
          </p:grpSp>
          <p:grpSp>
            <p:nvGrpSpPr>
              <p:cNvPr id="174" name="Graphic 2">
                <a:extLst>
                  <a:ext uri="{FF2B5EF4-FFF2-40B4-BE49-F238E27FC236}">
                    <a16:creationId xmlns:a16="http://schemas.microsoft.com/office/drawing/2014/main" id="{60808B0A-B438-BA43-A82F-F1B00FFDCFDF}"/>
                  </a:ext>
                </a:extLst>
              </p:cNvPr>
              <p:cNvGrpSpPr/>
              <p:nvPr/>
            </p:nvGrpSpPr>
            <p:grpSpPr>
              <a:xfrm>
                <a:off x="2629793" y="5482737"/>
                <a:ext cx="4193044" cy="380086"/>
                <a:chOff x="2629793" y="5482737"/>
                <a:chExt cx="4193044" cy="380086"/>
              </a:xfrm>
              <a:solidFill>
                <a:srgbClr val="000000"/>
              </a:solidFill>
            </p:grpSpPr>
            <p:sp>
              <p:nvSpPr>
                <p:cNvPr id="175" name="Freeform 174">
                  <a:extLst>
                    <a:ext uri="{FF2B5EF4-FFF2-40B4-BE49-F238E27FC236}">
                      <a16:creationId xmlns:a16="http://schemas.microsoft.com/office/drawing/2014/main" id="{E205D79F-82B8-8C45-9EAD-27B41F8BCCAC}"/>
                    </a:ext>
                  </a:extLst>
                </p:cNvPr>
                <p:cNvSpPr/>
                <p:nvPr/>
              </p:nvSpPr>
              <p:spPr>
                <a:xfrm>
                  <a:off x="2629793"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4588 w 178832"/>
                    <a:gd name="connsiteY10" fmla="*/ 88370 h 215698"/>
                    <a:gd name="connsiteX11" fmla="*/ 92270 w 178832"/>
                    <a:gd name="connsiteY11" fmla="*/ 27556 h 215698"/>
                    <a:gd name="connsiteX12" fmla="*/ 37098 w 178832"/>
                    <a:gd name="connsiteY12" fmla="*/ 88370 h 215698"/>
                    <a:gd name="connsiteX13" fmla="*/ 144588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8" y="180541"/>
                        <a:pt x="146490" y="215699"/>
                        <a:pt x="90367" y="215699"/>
                      </a:cubicBezTo>
                      <a:cubicBezTo>
                        <a:pt x="26634" y="215699"/>
                        <a:pt x="0" y="162487"/>
                        <a:pt x="0" y="110225"/>
                      </a:cubicBezTo>
                      <a:cubicBezTo>
                        <a:pt x="0" y="48461"/>
                        <a:pt x="30439" y="0"/>
                        <a:pt x="92270" y="0"/>
                      </a:cubicBezTo>
                      <a:cubicBezTo>
                        <a:pt x="157905" y="0"/>
                        <a:pt x="178832" y="53212"/>
                        <a:pt x="178832" y="97872"/>
                      </a:cubicBezTo>
                      <a:cubicBezTo>
                        <a:pt x="178832" y="104524"/>
                        <a:pt x="178832" y="109275"/>
                        <a:pt x="177881" y="114976"/>
                      </a:cubicBezTo>
                      <a:lnTo>
                        <a:pt x="36147" y="114976"/>
                      </a:lnTo>
                      <a:close/>
                      <a:moveTo>
                        <a:pt x="144588" y="88370"/>
                      </a:moveTo>
                      <a:cubicBezTo>
                        <a:pt x="144588" y="54162"/>
                        <a:pt x="127465" y="27556"/>
                        <a:pt x="92270" y="27556"/>
                      </a:cubicBezTo>
                      <a:cubicBezTo>
                        <a:pt x="56123" y="27556"/>
                        <a:pt x="40903" y="53212"/>
                        <a:pt x="37098" y="88370"/>
                      </a:cubicBezTo>
                      <a:lnTo>
                        <a:pt x="144588" y="88370"/>
                      </a:lnTo>
                      <a:close/>
                    </a:path>
                  </a:pathLst>
                </a:custGeom>
                <a:solidFill>
                  <a:srgbClr val="000000"/>
                </a:solidFill>
                <a:ln w="9512"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68BF5C66-3700-734C-A93F-0C90982AA8F9}"/>
                    </a:ext>
                  </a:extLst>
                </p:cNvPr>
                <p:cNvSpPr/>
                <p:nvPr/>
              </p:nvSpPr>
              <p:spPr>
                <a:xfrm>
                  <a:off x="2934189" y="5570156"/>
                  <a:ext cx="167417" cy="211898"/>
                </a:xfrm>
                <a:custGeom>
                  <a:avLst/>
                  <a:gdLst>
                    <a:gd name="connsiteX0" fmla="*/ 951 w 167417"/>
                    <a:gd name="connsiteY0" fmla="*/ 57013 h 211898"/>
                    <a:gd name="connsiteX1" fmla="*/ 951 w 167417"/>
                    <a:gd name="connsiteY1" fmla="*/ 4751 h 211898"/>
                    <a:gd name="connsiteX2" fmla="*/ 35196 w 167417"/>
                    <a:gd name="connsiteY2" fmla="*/ 4751 h 211898"/>
                    <a:gd name="connsiteX3" fmla="*/ 36147 w 167417"/>
                    <a:gd name="connsiteY3" fmla="*/ 38959 h 211898"/>
                    <a:gd name="connsiteX4" fmla="*/ 99880 w 167417"/>
                    <a:gd name="connsiteY4" fmla="*/ 0 h 211898"/>
                    <a:gd name="connsiteX5" fmla="*/ 167417 w 167417"/>
                    <a:gd name="connsiteY5" fmla="*/ 78868 h 211898"/>
                    <a:gd name="connsiteX6" fmla="*/ 167417 w 167417"/>
                    <a:gd name="connsiteY6" fmla="*/ 211898 h 211898"/>
                    <a:gd name="connsiteX7" fmla="*/ 132222 w 167417"/>
                    <a:gd name="connsiteY7" fmla="*/ 211898 h 211898"/>
                    <a:gd name="connsiteX8" fmla="*/ 132222 w 167417"/>
                    <a:gd name="connsiteY8" fmla="*/ 83619 h 211898"/>
                    <a:gd name="connsiteX9" fmla="*/ 89416 w 167417"/>
                    <a:gd name="connsiteY9" fmla="*/ 31357 h 211898"/>
                    <a:gd name="connsiteX10" fmla="*/ 35196 w 167417"/>
                    <a:gd name="connsiteY10" fmla="*/ 102623 h 211898"/>
                    <a:gd name="connsiteX11" fmla="*/ 35196 w 167417"/>
                    <a:gd name="connsiteY11" fmla="*/ 211898 h 211898"/>
                    <a:gd name="connsiteX12" fmla="*/ 0 w 167417"/>
                    <a:gd name="connsiteY12" fmla="*/ 211898 h 211898"/>
                    <a:gd name="connsiteX13" fmla="*/ 0 w 167417"/>
                    <a:gd name="connsiteY13" fmla="*/ 5701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417" h="211898">
                      <a:moveTo>
                        <a:pt x="951" y="57013"/>
                      </a:moveTo>
                      <a:cubicBezTo>
                        <a:pt x="951" y="38959"/>
                        <a:pt x="951" y="20905"/>
                        <a:pt x="951" y="4751"/>
                      </a:cubicBezTo>
                      <a:lnTo>
                        <a:pt x="35196" y="4751"/>
                      </a:lnTo>
                      <a:cubicBezTo>
                        <a:pt x="36147" y="10452"/>
                        <a:pt x="37098" y="32307"/>
                        <a:pt x="36147" y="38959"/>
                      </a:cubicBezTo>
                      <a:cubicBezTo>
                        <a:pt x="44708" y="20905"/>
                        <a:pt x="60879" y="0"/>
                        <a:pt x="99880" y="0"/>
                      </a:cubicBezTo>
                      <a:cubicBezTo>
                        <a:pt x="137929" y="0"/>
                        <a:pt x="167417" y="23755"/>
                        <a:pt x="167417" y="78868"/>
                      </a:cubicBezTo>
                      <a:lnTo>
                        <a:pt x="167417" y="211898"/>
                      </a:lnTo>
                      <a:lnTo>
                        <a:pt x="132222" y="211898"/>
                      </a:lnTo>
                      <a:lnTo>
                        <a:pt x="132222" y="83619"/>
                      </a:lnTo>
                      <a:cubicBezTo>
                        <a:pt x="132222" y="52262"/>
                        <a:pt x="119856" y="31357"/>
                        <a:pt x="89416" y="31357"/>
                      </a:cubicBezTo>
                      <a:cubicBezTo>
                        <a:pt x="51367" y="31357"/>
                        <a:pt x="35196" y="60814"/>
                        <a:pt x="35196" y="102623"/>
                      </a:cubicBezTo>
                      <a:lnTo>
                        <a:pt x="35196" y="211898"/>
                      </a:lnTo>
                      <a:lnTo>
                        <a:pt x="0" y="211898"/>
                      </a:lnTo>
                      <a:lnTo>
                        <a:pt x="0" y="57013"/>
                      </a:lnTo>
                      <a:close/>
                    </a:path>
                  </a:pathLst>
                </a:custGeom>
                <a:solidFill>
                  <a:srgbClr val="000000"/>
                </a:solidFill>
                <a:ln w="9512"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F3FD3780-7CA4-4C46-827D-50B17B5FC12E}"/>
                    </a:ext>
                  </a:extLst>
                </p:cNvPr>
                <p:cNvSpPr/>
                <p:nvPr/>
              </p:nvSpPr>
              <p:spPr>
                <a:xfrm>
                  <a:off x="3213852" y="5514094"/>
                  <a:ext cx="115099" cy="269861"/>
                </a:xfrm>
                <a:custGeom>
                  <a:avLst/>
                  <a:gdLst>
                    <a:gd name="connsiteX0" fmla="*/ 0 w 115099"/>
                    <a:gd name="connsiteY0" fmla="*/ 60814 h 269861"/>
                    <a:gd name="connsiteX1" fmla="*/ 35196 w 115099"/>
                    <a:gd name="connsiteY1" fmla="*/ 60814 h 269861"/>
                    <a:gd name="connsiteX2" fmla="*/ 35196 w 115099"/>
                    <a:gd name="connsiteY2" fmla="*/ 0 h 269861"/>
                    <a:gd name="connsiteX3" fmla="*/ 70391 w 115099"/>
                    <a:gd name="connsiteY3" fmla="*/ 0 h 269861"/>
                    <a:gd name="connsiteX4" fmla="*/ 70391 w 115099"/>
                    <a:gd name="connsiteY4" fmla="*/ 60814 h 269861"/>
                    <a:gd name="connsiteX5" fmla="*/ 115100 w 115099"/>
                    <a:gd name="connsiteY5" fmla="*/ 60814 h 269861"/>
                    <a:gd name="connsiteX6" fmla="*/ 115100 w 115099"/>
                    <a:gd name="connsiteY6" fmla="*/ 90271 h 269861"/>
                    <a:gd name="connsiteX7" fmla="*/ 70391 w 115099"/>
                    <a:gd name="connsiteY7" fmla="*/ 90271 h 269861"/>
                    <a:gd name="connsiteX8" fmla="*/ 70391 w 115099"/>
                    <a:gd name="connsiteY8" fmla="*/ 210948 h 269861"/>
                    <a:gd name="connsiteX9" fmla="*/ 93221 w 115099"/>
                    <a:gd name="connsiteY9" fmla="*/ 241355 h 269861"/>
                    <a:gd name="connsiteX10" fmla="*/ 111295 w 115099"/>
                    <a:gd name="connsiteY10" fmla="*/ 239454 h 269861"/>
                    <a:gd name="connsiteX11" fmla="*/ 111295 w 115099"/>
                    <a:gd name="connsiteY11" fmla="*/ 266060 h 269861"/>
                    <a:gd name="connsiteX12" fmla="*/ 80855 w 115099"/>
                    <a:gd name="connsiteY12" fmla="*/ 269861 h 269861"/>
                    <a:gd name="connsiteX13" fmla="*/ 35196 w 115099"/>
                    <a:gd name="connsiteY13" fmla="*/ 218550 h 269861"/>
                    <a:gd name="connsiteX14" fmla="*/ 35196 w 115099"/>
                    <a:gd name="connsiteY14" fmla="*/ 89320 h 269861"/>
                    <a:gd name="connsiteX15" fmla="*/ 0 w 115099"/>
                    <a:gd name="connsiteY15" fmla="*/ 89320 h 269861"/>
                    <a:gd name="connsiteX16" fmla="*/ 0 w 115099"/>
                    <a:gd name="connsiteY16" fmla="*/ 60814 h 26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099" h="269861">
                      <a:moveTo>
                        <a:pt x="0" y="60814"/>
                      </a:moveTo>
                      <a:lnTo>
                        <a:pt x="35196" y="60814"/>
                      </a:lnTo>
                      <a:lnTo>
                        <a:pt x="35196" y="0"/>
                      </a:lnTo>
                      <a:lnTo>
                        <a:pt x="70391" y="0"/>
                      </a:lnTo>
                      <a:lnTo>
                        <a:pt x="70391" y="60814"/>
                      </a:lnTo>
                      <a:lnTo>
                        <a:pt x="115100" y="60814"/>
                      </a:lnTo>
                      <a:lnTo>
                        <a:pt x="115100" y="90271"/>
                      </a:lnTo>
                      <a:lnTo>
                        <a:pt x="70391" y="90271"/>
                      </a:lnTo>
                      <a:lnTo>
                        <a:pt x="70391" y="210948"/>
                      </a:lnTo>
                      <a:cubicBezTo>
                        <a:pt x="70391" y="230902"/>
                        <a:pt x="75148" y="241355"/>
                        <a:pt x="93221" y="241355"/>
                      </a:cubicBezTo>
                      <a:cubicBezTo>
                        <a:pt x="97977" y="241355"/>
                        <a:pt x="105587" y="241355"/>
                        <a:pt x="111295" y="239454"/>
                      </a:cubicBezTo>
                      <a:lnTo>
                        <a:pt x="111295" y="266060"/>
                      </a:lnTo>
                      <a:cubicBezTo>
                        <a:pt x="102733" y="268911"/>
                        <a:pt x="90367" y="269861"/>
                        <a:pt x="80855" y="269861"/>
                      </a:cubicBezTo>
                      <a:cubicBezTo>
                        <a:pt x="49464" y="269861"/>
                        <a:pt x="35196" y="252757"/>
                        <a:pt x="35196" y="218550"/>
                      </a:cubicBezTo>
                      <a:lnTo>
                        <a:pt x="35196" y="89320"/>
                      </a:lnTo>
                      <a:lnTo>
                        <a:pt x="0" y="89320"/>
                      </a:lnTo>
                      <a:lnTo>
                        <a:pt x="0" y="60814"/>
                      </a:lnTo>
                      <a:close/>
                    </a:path>
                  </a:pathLst>
                </a:custGeom>
                <a:solidFill>
                  <a:srgbClr val="000000"/>
                </a:solidFill>
                <a:ln w="9512"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6B802AC5-9F3E-3749-8717-0967B6CDD5B6}"/>
                    </a:ext>
                  </a:extLst>
                </p:cNvPr>
                <p:cNvSpPr/>
                <p:nvPr/>
              </p:nvSpPr>
              <p:spPr>
                <a:xfrm>
                  <a:off x="3444051" y="5570156"/>
                  <a:ext cx="103684" cy="210947"/>
                </a:xfrm>
                <a:custGeom>
                  <a:avLst/>
                  <a:gdLst>
                    <a:gd name="connsiteX0" fmla="*/ 0 w 103684"/>
                    <a:gd name="connsiteY0" fmla="*/ 60814 h 210947"/>
                    <a:gd name="connsiteX1" fmla="*/ 0 w 103684"/>
                    <a:gd name="connsiteY1" fmla="*/ 4751 h 210947"/>
                    <a:gd name="connsiteX2" fmla="*/ 34244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4" y="4751"/>
                      </a:lnTo>
                      <a:cubicBezTo>
                        <a:pt x="35196" y="10452"/>
                        <a:pt x="35196" y="26606"/>
                        <a:pt x="35196" y="46561"/>
                      </a:cubicBezTo>
                      <a:cubicBezTo>
                        <a:pt x="45659" y="19004"/>
                        <a:pt x="70391"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F4232C6C-50EA-8C47-9835-10DE9A15960C}"/>
                    </a:ext>
                  </a:extLst>
                </p:cNvPr>
                <p:cNvSpPr/>
                <p:nvPr/>
              </p:nvSpPr>
              <p:spPr>
                <a:xfrm>
                  <a:off x="3647615"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3637 w 178832"/>
                    <a:gd name="connsiteY10" fmla="*/ 88370 h 215698"/>
                    <a:gd name="connsiteX11" fmla="*/ 91319 w 178832"/>
                    <a:gd name="connsiteY11" fmla="*/ 27556 h 215698"/>
                    <a:gd name="connsiteX12" fmla="*/ 36147 w 178832"/>
                    <a:gd name="connsiteY12" fmla="*/ 88370 h 215698"/>
                    <a:gd name="connsiteX13" fmla="*/ 143637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8" y="180541"/>
                        <a:pt x="146490" y="215699"/>
                        <a:pt x="90367" y="215699"/>
                      </a:cubicBezTo>
                      <a:cubicBezTo>
                        <a:pt x="26634" y="215699"/>
                        <a:pt x="0" y="162487"/>
                        <a:pt x="0" y="110225"/>
                      </a:cubicBezTo>
                      <a:cubicBezTo>
                        <a:pt x="0" y="48461"/>
                        <a:pt x="30439" y="0"/>
                        <a:pt x="92270" y="0"/>
                      </a:cubicBezTo>
                      <a:cubicBezTo>
                        <a:pt x="157905" y="0"/>
                        <a:pt x="178832" y="53212"/>
                        <a:pt x="178832" y="97872"/>
                      </a:cubicBezTo>
                      <a:cubicBezTo>
                        <a:pt x="178832" y="104524"/>
                        <a:pt x="178832" y="109275"/>
                        <a:pt x="177881" y="114976"/>
                      </a:cubicBezTo>
                      <a:lnTo>
                        <a:pt x="36147" y="114976"/>
                      </a:lnTo>
                      <a:close/>
                      <a:moveTo>
                        <a:pt x="143637" y="88370"/>
                      </a:moveTo>
                      <a:cubicBezTo>
                        <a:pt x="143637" y="54162"/>
                        <a:pt x="126514" y="27556"/>
                        <a:pt x="91319" y="27556"/>
                      </a:cubicBezTo>
                      <a:cubicBezTo>
                        <a:pt x="55172" y="27556"/>
                        <a:pt x="39952" y="53212"/>
                        <a:pt x="36147" y="88370"/>
                      </a:cubicBezTo>
                      <a:lnTo>
                        <a:pt x="143637" y="88370"/>
                      </a:lnTo>
                      <a:close/>
                    </a:path>
                  </a:pathLst>
                </a:custGeom>
                <a:solidFill>
                  <a:srgbClr val="000000"/>
                </a:solidFill>
                <a:ln w="9512"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E33833BB-E458-B24D-98FF-90F3DC44D2AD}"/>
                    </a:ext>
                  </a:extLst>
                </p:cNvPr>
                <p:cNvSpPr/>
                <p:nvPr/>
              </p:nvSpPr>
              <p:spPr>
                <a:xfrm>
                  <a:off x="3952010" y="5570156"/>
                  <a:ext cx="182636" cy="292666"/>
                </a:xfrm>
                <a:custGeom>
                  <a:avLst/>
                  <a:gdLst>
                    <a:gd name="connsiteX0" fmla="*/ 35196 w 182636"/>
                    <a:gd name="connsiteY0" fmla="*/ 186242 h 292666"/>
                    <a:gd name="connsiteX1" fmla="*/ 35196 w 182636"/>
                    <a:gd name="connsiteY1" fmla="*/ 292666 h 292666"/>
                    <a:gd name="connsiteX2" fmla="*/ 0 w 182636"/>
                    <a:gd name="connsiteY2" fmla="*/ 292666 h 292666"/>
                    <a:gd name="connsiteX3" fmla="*/ 0 w 182636"/>
                    <a:gd name="connsiteY3" fmla="*/ 55112 h 292666"/>
                    <a:gd name="connsiteX4" fmla="*/ 0 w 182636"/>
                    <a:gd name="connsiteY4" fmla="*/ 4751 h 292666"/>
                    <a:gd name="connsiteX5" fmla="*/ 34245 w 182636"/>
                    <a:gd name="connsiteY5" fmla="*/ 4751 h 292666"/>
                    <a:gd name="connsiteX6" fmla="*/ 35196 w 182636"/>
                    <a:gd name="connsiteY6" fmla="*/ 37058 h 292666"/>
                    <a:gd name="connsiteX7" fmla="*/ 101782 w 182636"/>
                    <a:gd name="connsiteY7" fmla="*/ 0 h 292666"/>
                    <a:gd name="connsiteX8" fmla="*/ 182637 w 182636"/>
                    <a:gd name="connsiteY8" fmla="*/ 102623 h 292666"/>
                    <a:gd name="connsiteX9" fmla="*/ 94172 w 182636"/>
                    <a:gd name="connsiteY9" fmla="*/ 215699 h 292666"/>
                    <a:gd name="connsiteX10" fmla="*/ 35196 w 182636"/>
                    <a:gd name="connsiteY10" fmla="*/ 186242 h 292666"/>
                    <a:gd name="connsiteX11" fmla="*/ 146490 w 182636"/>
                    <a:gd name="connsiteY11" fmla="*/ 104524 h 292666"/>
                    <a:gd name="connsiteX12" fmla="*/ 92270 w 182636"/>
                    <a:gd name="connsiteY12" fmla="*/ 30407 h 292666"/>
                    <a:gd name="connsiteX13" fmla="*/ 33293 w 182636"/>
                    <a:gd name="connsiteY13" fmla="*/ 107374 h 292666"/>
                    <a:gd name="connsiteX14" fmla="*/ 89416 w 182636"/>
                    <a:gd name="connsiteY14" fmla="*/ 186242 h 292666"/>
                    <a:gd name="connsiteX15" fmla="*/ 146490 w 182636"/>
                    <a:gd name="connsiteY15" fmla="*/ 104524 h 2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636" h="292666">
                      <a:moveTo>
                        <a:pt x="35196" y="186242"/>
                      </a:moveTo>
                      <a:lnTo>
                        <a:pt x="35196" y="292666"/>
                      </a:lnTo>
                      <a:lnTo>
                        <a:pt x="0" y="292666"/>
                      </a:lnTo>
                      <a:lnTo>
                        <a:pt x="0" y="55112"/>
                      </a:lnTo>
                      <a:cubicBezTo>
                        <a:pt x="0" y="38009"/>
                        <a:pt x="0" y="20905"/>
                        <a:pt x="0" y="4751"/>
                      </a:cubicBezTo>
                      <a:lnTo>
                        <a:pt x="34245" y="4751"/>
                      </a:lnTo>
                      <a:cubicBezTo>
                        <a:pt x="35196" y="11403"/>
                        <a:pt x="35196" y="23755"/>
                        <a:pt x="35196" y="37058"/>
                      </a:cubicBezTo>
                      <a:cubicBezTo>
                        <a:pt x="46610" y="16154"/>
                        <a:pt x="66586" y="0"/>
                        <a:pt x="101782" y="0"/>
                      </a:cubicBezTo>
                      <a:cubicBezTo>
                        <a:pt x="148393" y="0"/>
                        <a:pt x="182637" y="39909"/>
                        <a:pt x="182637" y="102623"/>
                      </a:cubicBezTo>
                      <a:cubicBezTo>
                        <a:pt x="182637" y="176740"/>
                        <a:pt x="143637" y="215699"/>
                        <a:pt x="94172" y="215699"/>
                      </a:cubicBezTo>
                      <a:cubicBezTo>
                        <a:pt x="61830" y="216649"/>
                        <a:pt x="44708" y="202396"/>
                        <a:pt x="35196" y="186242"/>
                      </a:cubicBezTo>
                      <a:close/>
                      <a:moveTo>
                        <a:pt x="146490" y="104524"/>
                      </a:moveTo>
                      <a:cubicBezTo>
                        <a:pt x="146490" y="60814"/>
                        <a:pt x="126514" y="30407"/>
                        <a:pt x="92270" y="30407"/>
                      </a:cubicBezTo>
                      <a:cubicBezTo>
                        <a:pt x="50415" y="30407"/>
                        <a:pt x="33293" y="57013"/>
                        <a:pt x="33293" y="107374"/>
                      </a:cubicBezTo>
                      <a:cubicBezTo>
                        <a:pt x="33293" y="155835"/>
                        <a:pt x="46610" y="186242"/>
                        <a:pt x="89416" y="186242"/>
                      </a:cubicBezTo>
                      <a:cubicBezTo>
                        <a:pt x="126514" y="186242"/>
                        <a:pt x="146490" y="154885"/>
                        <a:pt x="146490" y="104524"/>
                      </a:cubicBezTo>
                      <a:close/>
                    </a:path>
                  </a:pathLst>
                </a:custGeom>
                <a:solidFill>
                  <a:srgbClr val="000000"/>
                </a:solidFill>
                <a:ln w="9512"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39FB153F-21FA-784F-BD42-5CC2E23C1F6F}"/>
                    </a:ext>
                  </a:extLst>
                </p:cNvPr>
                <p:cNvSpPr/>
                <p:nvPr/>
              </p:nvSpPr>
              <p:spPr>
                <a:xfrm>
                  <a:off x="4261161" y="5570156"/>
                  <a:ext cx="103684" cy="210947"/>
                </a:xfrm>
                <a:custGeom>
                  <a:avLst/>
                  <a:gdLst>
                    <a:gd name="connsiteX0" fmla="*/ 0 w 103684"/>
                    <a:gd name="connsiteY0" fmla="*/ 60814 h 210947"/>
                    <a:gd name="connsiteX1" fmla="*/ 0 w 103684"/>
                    <a:gd name="connsiteY1" fmla="*/ 4751 h 210947"/>
                    <a:gd name="connsiteX2" fmla="*/ 34245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5" y="4751"/>
                      </a:lnTo>
                      <a:cubicBezTo>
                        <a:pt x="35196" y="10452"/>
                        <a:pt x="35196" y="26606"/>
                        <a:pt x="35196" y="46561"/>
                      </a:cubicBezTo>
                      <a:cubicBezTo>
                        <a:pt x="45659" y="19004"/>
                        <a:pt x="70391"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6E5B42EB-C0C6-D345-8B0F-5A0BE0CE501B}"/>
                    </a:ext>
                  </a:extLst>
                </p:cNvPr>
                <p:cNvSpPr/>
                <p:nvPr/>
              </p:nvSpPr>
              <p:spPr>
                <a:xfrm>
                  <a:off x="4463774"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4588 w 178832"/>
                    <a:gd name="connsiteY10" fmla="*/ 88370 h 215698"/>
                    <a:gd name="connsiteX11" fmla="*/ 92270 w 178832"/>
                    <a:gd name="connsiteY11" fmla="*/ 27556 h 215698"/>
                    <a:gd name="connsiteX12" fmla="*/ 37098 w 178832"/>
                    <a:gd name="connsiteY12" fmla="*/ 88370 h 215698"/>
                    <a:gd name="connsiteX13" fmla="*/ 144588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9" y="180541"/>
                        <a:pt x="146490" y="215699"/>
                        <a:pt x="90367" y="215699"/>
                      </a:cubicBezTo>
                      <a:cubicBezTo>
                        <a:pt x="26635" y="215699"/>
                        <a:pt x="0" y="162487"/>
                        <a:pt x="0" y="110225"/>
                      </a:cubicBezTo>
                      <a:cubicBezTo>
                        <a:pt x="0" y="48461"/>
                        <a:pt x="30440" y="0"/>
                        <a:pt x="92270" y="0"/>
                      </a:cubicBezTo>
                      <a:cubicBezTo>
                        <a:pt x="157905" y="0"/>
                        <a:pt x="178832" y="53212"/>
                        <a:pt x="178832" y="97872"/>
                      </a:cubicBezTo>
                      <a:cubicBezTo>
                        <a:pt x="178832" y="104524"/>
                        <a:pt x="178832" y="109275"/>
                        <a:pt x="177881" y="114976"/>
                      </a:cubicBezTo>
                      <a:lnTo>
                        <a:pt x="36147" y="114976"/>
                      </a:lnTo>
                      <a:close/>
                      <a:moveTo>
                        <a:pt x="144588" y="88370"/>
                      </a:moveTo>
                      <a:cubicBezTo>
                        <a:pt x="144588" y="54162"/>
                        <a:pt x="127465" y="27556"/>
                        <a:pt x="92270" y="27556"/>
                      </a:cubicBezTo>
                      <a:cubicBezTo>
                        <a:pt x="56123" y="27556"/>
                        <a:pt x="40903" y="53212"/>
                        <a:pt x="37098" y="88370"/>
                      </a:cubicBezTo>
                      <a:lnTo>
                        <a:pt x="144588" y="88370"/>
                      </a:lnTo>
                      <a:close/>
                    </a:path>
                  </a:pathLst>
                </a:custGeom>
                <a:solidFill>
                  <a:srgbClr val="000000"/>
                </a:solidFill>
                <a:ln w="9512"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3BCA11AA-5927-4840-97BF-280D995CC94F}"/>
                    </a:ext>
                  </a:extLst>
                </p:cNvPr>
                <p:cNvSpPr/>
                <p:nvPr/>
              </p:nvSpPr>
              <p:spPr>
                <a:xfrm>
                  <a:off x="4768170" y="5570156"/>
                  <a:ext cx="167417" cy="211898"/>
                </a:xfrm>
                <a:custGeom>
                  <a:avLst/>
                  <a:gdLst>
                    <a:gd name="connsiteX0" fmla="*/ 951 w 167417"/>
                    <a:gd name="connsiteY0" fmla="*/ 57013 h 211898"/>
                    <a:gd name="connsiteX1" fmla="*/ 951 w 167417"/>
                    <a:gd name="connsiteY1" fmla="*/ 4751 h 211898"/>
                    <a:gd name="connsiteX2" fmla="*/ 35196 w 167417"/>
                    <a:gd name="connsiteY2" fmla="*/ 4751 h 211898"/>
                    <a:gd name="connsiteX3" fmla="*/ 36147 w 167417"/>
                    <a:gd name="connsiteY3" fmla="*/ 38959 h 211898"/>
                    <a:gd name="connsiteX4" fmla="*/ 99880 w 167417"/>
                    <a:gd name="connsiteY4" fmla="*/ 0 h 211898"/>
                    <a:gd name="connsiteX5" fmla="*/ 167417 w 167417"/>
                    <a:gd name="connsiteY5" fmla="*/ 78868 h 211898"/>
                    <a:gd name="connsiteX6" fmla="*/ 167417 w 167417"/>
                    <a:gd name="connsiteY6" fmla="*/ 211898 h 211898"/>
                    <a:gd name="connsiteX7" fmla="*/ 132222 w 167417"/>
                    <a:gd name="connsiteY7" fmla="*/ 211898 h 211898"/>
                    <a:gd name="connsiteX8" fmla="*/ 132222 w 167417"/>
                    <a:gd name="connsiteY8" fmla="*/ 83619 h 211898"/>
                    <a:gd name="connsiteX9" fmla="*/ 89416 w 167417"/>
                    <a:gd name="connsiteY9" fmla="*/ 31357 h 211898"/>
                    <a:gd name="connsiteX10" fmla="*/ 35196 w 167417"/>
                    <a:gd name="connsiteY10" fmla="*/ 102623 h 211898"/>
                    <a:gd name="connsiteX11" fmla="*/ 35196 w 167417"/>
                    <a:gd name="connsiteY11" fmla="*/ 211898 h 211898"/>
                    <a:gd name="connsiteX12" fmla="*/ 0 w 167417"/>
                    <a:gd name="connsiteY12" fmla="*/ 211898 h 211898"/>
                    <a:gd name="connsiteX13" fmla="*/ 0 w 167417"/>
                    <a:gd name="connsiteY13" fmla="*/ 5701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417" h="211898">
                      <a:moveTo>
                        <a:pt x="951" y="57013"/>
                      </a:moveTo>
                      <a:cubicBezTo>
                        <a:pt x="951" y="38959"/>
                        <a:pt x="951" y="20905"/>
                        <a:pt x="951" y="4751"/>
                      </a:cubicBezTo>
                      <a:lnTo>
                        <a:pt x="35196" y="4751"/>
                      </a:lnTo>
                      <a:cubicBezTo>
                        <a:pt x="36147" y="10452"/>
                        <a:pt x="37098" y="32307"/>
                        <a:pt x="36147" y="38959"/>
                      </a:cubicBezTo>
                      <a:cubicBezTo>
                        <a:pt x="44708" y="20905"/>
                        <a:pt x="60879" y="0"/>
                        <a:pt x="99880" y="0"/>
                      </a:cubicBezTo>
                      <a:cubicBezTo>
                        <a:pt x="137929" y="0"/>
                        <a:pt x="167417" y="23755"/>
                        <a:pt x="167417" y="78868"/>
                      </a:cubicBezTo>
                      <a:lnTo>
                        <a:pt x="167417" y="211898"/>
                      </a:lnTo>
                      <a:lnTo>
                        <a:pt x="132222" y="211898"/>
                      </a:lnTo>
                      <a:lnTo>
                        <a:pt x="132222" y="83619"/>
                      </a:lnTo>
                      <a:cubicBezTo>
                        <a:pt x="132222" y="52262"/>
                        <a:pt x="119856" y="31357"/>
                        <a:pt x="89416" y="31357"/>
                      </a:cubicBezTo>
                      <a:cubicBezTo>
                        <a:pt x="51367" y="31357"/>
                        <a:pt x="35196" y="60814"/>
                        <a:pt x="35196" y="102623"/>
                      </a:cubicBezTo>
                      <a:lnTo>
                        <a:pt x="35196" y="211898"/>
                      </a:lnTo>
                      <a:lnTo>
                        <a:pt x="0" y="211898"/>
                      </a:lnTo>
                      <a:lnTo>
                        <a:pt x="0" y="57013"/>
                      </a:lnTo>
                      <a:close/>
                    </a:path>
                  </a:pathLst>
                </a:custGeom>
                <a:solidFill>
                  <a:srgbClr val="000000"/>
                </a:solidFill>
                <a:ln w="9512"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E7EDBFEF-E9E7-534A-8DAD-D3015216CDF4}"/>
                    </a:ext>
                  </a:extLst>
                </p:cNvPr>
                <p:cNvSpPr/>
                <p:nvPr/>
              </p:nvSpPr>
              <p:spPr>
                <a:xfrm>
                  <a:off x="5061150" y="5571107"/>
                  <a:ext cx="178832" cy="215698"/>
                </a:xfrm>
                <a:custGeom>
                  <a:avLst/>
                  <a:gdLst>
                    <a:gd name="connsiteX0" fmla="*/ 36147 w 178832"/>
                    <a:gd name="connsiteY0" fmla="*/ 114026 h 215698"/>
                    <a:gd name="connsiteX1" fmla="*/ 91318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3636 w 178832"/>
                    <a:gd name="connsiteY10" fmla="*/ 88370 h 215698"/>
                    <a:gd name="connsiteX11" fmla="*/ 91318 w 178832"/>
                    <a:gd name="connsiteY11" fmla="*/ 27556 h 215698"/>
                    <a:gd name="connsiteX12" fmla="*/ 36147 w 178832"/>
                    <a:gd name="connsiteY12" fmla="*/ 88370 h 215698"/>
                    <a:gd name="connsiteX13" fmla="*/ 143636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8" y="186242"/>
                      </a:cubicBezTo>
                      <a:cubicBezTo>
                        <a:pt x="123661" y="186242"/>
                        <a:pt x="134124" y="169138"/>
                        <a:pt x="140783" y="153935"/>
                      </a:cubicBezTo>
                      <a:lnTo>
                        <a:pt x="175978" y="153935"/>
                      </a:lnTo>
                      <a:cubicBezTo>
                        <a:pt x="168369" y="180541"/>
                        <a:pt x="146490" y="215699"/>
                        <a:pt x="90367" y="215699"/>
                      </a:cubicBezTo>
                      <a:cubicBezTo>
                        <a:pt x="26634" y="215699"/>
                        <a:pt x="0" y="162487"/>
                        <a:pt x="0" y="110225"/>
                      </a:cubicBezTo>
                      <a:cubicBezTo>
                        <a:pt x="0" y="48461"/>
                        <a:pt x="30440" y="0"/>
                        <a:pt x="92270" y="0"/>
                      </a:cubicBezTo>
                      <a:cubicBezTo>
                        <a:pt x="157905" y="0"/>
                        <a:pt x="178832" y="53212"/>
                        <a:pt x="178832" y="97872"/>
                      </a:cubicBezTo>
                      <a:cubicBezTo>
                        <a:pt x="178832" y="104524"/>
                        <a:pt x="178832" y="109275"/>
                        <a:pt x="177881" y="114976"/>
                      </a:cubicBezTo>
                      <a:lnTo>
                        <a:pt x="36147" y="114976"/>
                      </a:lnTo>
                      <a:close/>
                      <a:moveTo>
                        <a:pt x="143636" y="88370"/>
                      </a:moveTo>
                      <a:cubicBezTo>
                        <a:pt x="143636" y="54162"/>
                        <a:pt x="126514" y="27556"/>
                        <a:pt x="91318" y="27556"/>
                      </a:cubicBezTo>
                      <a:cubicBezTo>
                        <a:pt x="55172" y="27556"/>
                        <a:pt x="39952" y="53212"/>
                        <a:pt x="36147" y="88370"/>
                      </a:cubicBezTo>
                      <a:lnTo>
                        <a:pt x="143636" y="88370"/>
                      </a:lnTo>
                      <a:close/>
                    </a:path>
                  </a:pathLst>
                </a:custGeom>
                <a:solidFill>
                  <a:srgbClr val="000000"/>
                </a:solidFill>
                <a:ln w="9512"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6EB75519-DF17-C246-B3AF-B26852033EA1}"/>
                    </a:ext>
                  </a:extLst>
                </p:cNvPr>
                <p:cNvSpPr/>
                <p:nvPr/>
              </p:nvSpPr>
              <p:spPr>
                <a:xfrm>
                  <a:off x="5364594" y="5573957"/>
                  <a:ext cx="164564" cy="211898"/>
                </a:xfrm>
                <a:custGeom>
                  <a:avLst/>
                  <a:gdLst>
                    <a:gd name="connsiteX0" fmla="*/ 164564 w 164564"/>
                    <a:gd name="connsiteY0" fmla="*/ 147283 h 211898"/>
                    <a:gd name="connsiteX1" fmla="*/ 164564 w 164564"/>
                    <a:gd name="connsiteY1" fmla="*/ 207147 h 211898"/>
                    <a:gd name="connsiteX2" fmla="*/ 130319 w 164564"/>
                    <a:gd name="connsiteY2" fmla="*/ 207147 h 211898"/>
                    <a:gd name="connsiteX3" fmla="*/ 129368 w 164564"/>
                    <a:gd name="connsiteY3" fmla="*/ 175790 h 211898"/>
                    <a:gd name="connsiteX4" fmla="*/ 67538 w 164564"/>
                    <a:gd name="connsiteY4" fmla="*/ 211898 h 211898"/>
                    <a:gd name="connsiteX5" fmla="*/ 0 w 164564"/>
                    <a:gd name="connsiteY5" fmla="*/ 135881 h 211898"/>
                    <a:gd name="connsiteX6" fmla="*/ 0 w 164564"/>
                    <a:gd name="connsiteY6" fmla="*/ 0 h 211898"/>
                    <a:gd name="connsiteX7" fmla="*/ 35196 w 164564"/>
                    <a:gd name="connsiteY7" fmla="*/ 0 h 211898"/>
                    <a:gd name="connsiteX8" fmla="*/ 35196 w 164564"/>
                    <a:gd name="connsiteY8" fmla="*/ 128279 h 211898"/>
                    <a:gd name="connsiteX9" fmla="*/ 77050 w 164564"/>
                    <a:gd name="connsiteY9" fmla="*/ 180541 h 211898"/>
                    <a:gd name="connsiteX10" fmla="*/ 128417 w 164564"/>
                    <a:gd name="connsiteY10" fmla="*/ 108325 h 211898"/>
                    <a:gd name="connsiteX11" fmla="*/ 128417 w 164564"/>
                    <a:gd name="connsiteY11" fmla="*/ 950 h 211898"/>
                    <a:gd name="connsiteX12" fmla="*/ 163613 w 164564"/>
                    <a:gd name="connsiteY12" fmla="*/ 950 h 211898"/>
                    <a:gd name="connsiteX13" fmla="*/ 163613 w 164564"/>
                    <a:gd name="connsiteY13" fmla="*/ 14728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564" h="211898">
                      <a:moveTo>
                        <a:pt x="164564" y="147283"/>
                      </a:moveTo>
                      <a:cubicBezTo>
                        <a:pt x="164564" y="167238"/>
                        <a:pt x="164564" y="194794"/>
                        <a:pt x="164564" y="207147"/>
                      </a:cubicBezTo>
                      <a:lnTo>
                        <a:pt x="130319" y="207147"/>
                      </a:lnTo>
                      <a:cubicBezTo>
                        <a:pt x="129368" y="201446"/>
                        <a:pt x="129368" y="189093"/>
                        <a:pt x="129368" y="175790"/>
                      </a:cubicBezTo>
                      <a:cubicBezTo>
                        <a:pt x="119856" y="198595"/>
                        <a:pt x="99880" y="211898"/>
                        <a:pt x="67538" y="211898"/>
                      </a:cubicBezTo>
                      <a:cubicBezTo>
                        <a:pt x="33293" y="211898"/>
                        <a:pt x="0" y="194794"/>
                        <a:pt x="0" y="135881"/>
                      </a:cubicBezTo>
                      <a:lnTo>
                        <a:pt x="0" y="0"/>
                      </a:lnTo>
                      <a:lnTo>
                        <a:pt x="35196" y="0"/>
                      </a:lnTo>
                      <a:lnTo>
                        <a:pt x="35196" y="128279"/>
                      </a:lnTo>
                      <a:cubicBezTo>
                        <a:pt x="35196" y="155835"/>
                        <a:pt x="43757" y="180541"/>
                        <a:pt x="77050" y="180541"/>
                      </a:cubicBezTo>
                      <a:cubicBezTo>
                        <a:pt x="114148" y="180541"/>
                        <a:pt x="128417" y="159636"/>
                        <a:pt x="128417" y="108325"/>
                      </a:cubicBezTo>
                      <a:lnTo>
                        <a:pt x="128417" y="950"/>
                      </a:lnTo>
                      <a:lnTo>
                        <a:pt x="163613" y="950"/>
                      </a:lnTo>
                      <a:lnTo>
                        <a:pt x="163613" y="147283"/>
                      </a:lnTo>
                      <a:close/>
                    </a:path>
                  </a:pathLst>
                </a:custGeom>
                <a:solidFill>
                  <a:srgbClr val="000000"/>
                </a:solidFill>
                <a:ln w="9512"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F17E4A4B-1E3A-2547-9B37-CA6B25D81F29}"/>
                    </a:ext>
                  </a:extLst>
                </p:cNvPr>
                <p:cNvSpPr/>
                <p:nvPr/>
              </p:nvSpPr>
              <p:spPr>
                <a:xfrm>
                  <a:off x="5668989" y="5570156"/>
                  <a:ext cx="103684" cy="210947"/>
                </a:xfrm>
                <a:custGeom>
                  <a:avLst/>
                  <a:gdLst>
                    <a:gd name="connsiteX0" fmla="*/ 0 w 103684"/>
                    <a:gd name="connsiteY0" fmla="*/ 60814 h 210947"/>
                    <a:gd name="connsiteX1" fmla="*/ 0 w 103684"/>
                    <a:gd name="connsiteY1" fmla="*/ 4751 h 210947"/>
                    <a:gd name="connsiteX2" fmla="*/ 34245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5" y="4751"/>
                      </a:lnTo>
                      <a:cubicBezTo>
                        <a:pt x="35196" y="10452"/>
                        <a:pt x="35196" y="26606"/>
                        <a:pt x="35196" y="46561"/>
                      </a:cubicBezTo>
                      <a:cubicBezTo>
                        <a:pt x="45660" y="19004"/>
                        <a:pt x="70392"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4EA87206-014C-9B43-AE25-21B5624E9D04}"/>
                    </a:ext>
                  </a:extLst>
                </p:cNvPr>
                <p:cNvSpPr/>
                <p:nvPr/>
              </p:nvSpPr>
              <p:spPr>
                <a:xfrm>
                  <a:off x="5872554" y="5569206"/>
                  <a:ext cx="162660" cy="216649"/>
                </a:xfrm>
                <a:custGeom>
                  <a:avLst/>
                  <a:gdLst>
                    <a:gd name="connsiteX0" fmla="*/ 36147 w 162660"/>
                    <a:gd name="connsiteY0" fmla="*/ 152985 h 216649"/>
                    <a:gd name="connsiteX1" fmla="*/ 85611 w 162660"/>
                    <a:gd name="connsiteY1" fmla="*/ 189093 h 216649"/>
                    <a:gd name="connsiteX2" fmla="*/ 127466 w 162660"/>
                    <a:gd name="connsiteY2" fmla="*/ 156786 h 216649"/>
                    <a:gd name="connsiteX3" fmla="*/ 78952 w 162660"/>
                    <a:gd name="connsiteY3" fmla="*/ 118777 h 216649"/>
                    <a:gd name="connsiteX4" fmla="*/ 8561 w 162660"/>
                    <a:gd name="connsiteY4" fmla="*/ 57963 h 216649"/>
                    <a:gd name="connsiteX5" fmla="*/ 81806 w 162660"/>
                    <a:gd name="connsiteY5" fmla="*/ 0 h 216649"/>
                    <a:gd name="connsiteX6" fmla="*/ 157905 w 162660"/>
                    <a:gd name="connsiteY6" fmla="*/ 59864 h 216649"/>
                    <a:gd name="connsiteX7" fmla="*/ 123661 w 162660"/>
                    <a:gd name="connsiteY7" fmla="*/ 59864 h 216649"/>
                    <a:gd name="connsiteX8" fmla="*/ 79904 w 162660"/>
                    <a:gd name="connsiteY8" fmla="*/ 27556 h 216649"/>
                    <a:gd name="connsiteX9" fmla="*/ 42806 w 162660"/>
                    <a:gd name="connsiteY9" fmla="*/ 55113 h 216649"/>
                    <a:gd name="connsiteX10" fmla="*/ 88465 w 162660"/>
                    <a:gd name="connsiteY10" fmla="*/ 87420 h 216649"/>
                    <a:gd name="connsiteX11" fmla="*/ 162661 w 162660"/>
                    <a:gd name="connsiteY11" fmla="*/ 153935 h 216649"/>
                    <a:gd name="connsiteX12" fmla="*/ 83709 w 162660"/>
                    <a:gd name="connsiteY12" fmla="*/ 216649 h 216649"/>
                    <a:gd name="connsiteX13" fmla="*/ 0 w 162660"/>
                    <a:gd name="connsiteY13" fmla="*/ 152985 h 216649"/>
                    <a:gd name="connsiteX14" fmla="*/ 36147 w 162660"/>
                    <a:gd name="connsiteY14" fmla="*/ 152985 h 21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60" h="216649">
                      <a:moveTo>
                        <a:pt x="36147" y="152985"/>
                      </a:moveTo>
                      <a:cubicBezTo>
                        <a:pt x="41855" y="175790"/>
                        <a:pt x="58025" y="189093"/>
                        <a:pt x="85611" y="189093"/>
                      </a:cubicBezTo>
                      <a:cubicBezTo>
                        <a:pt x="115099" y="189093"/>
                        <a:pt x="127466" y="175790"/>
                        <a:pt x="127466" y="156786"/>
                      </a:cubicBezTo>
                      <a:cubicBezTo>
                        <a:pt x="127466" y="137781"/>
                        <a:pt x="117953" y="128279"/>
                        <a:pt x="78952" y="118777"/>
                      </a:cubicBezTo>
                      <a:cubicBezTo>
                        <a:pt x="20927" y="104524"/>
                        <a:pt x="8561" y="86470"/>
                        <a:pt x="8561" y="57963"/>
                      </a:cubicBezTo>
                      <a:cubicBezTo>
                        <a:pt x="8561" y="28506"/>
                        <a:pt x="29488" y="0"/>
                        <a:pt x="81806" y="0"/>
                      </a:cubicBezTo>
                      <a:cubicBezTo>
                        <a:pt x="134124" y="0"/>
                        <a:pt x="156003" y="30407"/>
                        <a:pt x="157905" y="59864"/>
                      </a:cubicBezTo>
                      <a:lnTo>
                        <a:pt x="123661" y="59864"/>
                      </a:lnTo>
                      <a:cubicBezTo>
                        <a:pt x="120807" y="46561"/>
                        <a:pt x="110343" y="27556"/>
                        <a:pt x="79904" y="27556"/>
                      </a:cubicBezTo>
                      <a:cubicBezTo>
                        <a:pt x="51367" y="27556"/>
                        <a:pt x="42806" y="41809"/>
                        <a:pt x="42806" y="55113"/>
                      </a:cubicBezTo>
                      <a:cubicBezTo>
                        <a:pt x="42806" y="70316"/>
                        <a:pt x="51367" y="77918"/>
                        <a:pt x="88465" y="87420"/>
                      </a:cubicBezTo>
                      <a:cubicBezTo>
                        <a:pt x="150295" y="102623"/>
                        <a:pt x="162661" y="123528"/>
                        <a:pt x="162661" y="153935"/>
                      </a:cubicBezTo>
                      <a:cubicBezTo>
                        <a:pt x="162661" y="190043"/>
                        <a:pt x="134124" y="216649"/>
                        <a:pt x="83709" y="216649"/>
                      </a:cubicBezTo>
                      <a:cubicBezTo>
                        <a:pt x="31391" y="216649"/>
                        <a:pt x="5707" y="190043"/>
                        <a:pt x="0" y="152985"/>
                      </a:cubicBezTo>
                      <a:lnTo>
                        <a:pt x="36147" y="152985"/>
                      </a:lnTo>
                      <a:close/>
                    </a:path>
                  </a:pathLst>
                </a:custGeom>
                <a:solidFill>
                  <a:srgbClr val="000000"/>
                </a:solidFill>
                <a:ln w="9512"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151A0357-3DDB-5C4B-B763-C2AADD4F5A3F}"/>
                    </a:ext>
                  </a:extLst>
                </p:cNvPr>
                <p:cNvSpPr/>
                <p:nvPr/>
              </p:nvSpPr>
              <p:spPr>
                <a:xfrm>
                  <a:off x="6158875" y="5482737"/>
                  <a:ext cx="166466" cy="300268"/>
                </a:xfrm>
                <a:custGeom>
                  <a:avLst/>
                  <a:gdLst>
                    <a:gd name="connsiteX0" fmla="*/ 34245 w 166466"/>
                    <a:gd name="connsiteY0" fmla="*/ 0 h 300268"/>
                    <a:gd name="connsiteX1" fmla="*/ 34245 w 166466"/>
                    <a:gd name="connsiteY1" fmla="*/ 122578 h 300268"/>
                    <a:gd name="connsiteX2" fmla="*/ 97978 w 166466"/>
                    <a:gd name="connsiteY2" fmla="*/ 87420 h 300268"/>
                    <a:gd name="connsiteX3" fmla="*/ 166466 w 166466"/>
                    <a:gd name="connsiteY3" fmla="*/ 167238 h 300268"/>
                    <a:gd name="connsiteX4" fmla="*/ 166466 w 166466"/>
                    <a:gd name="connsiteY4" fmla="*/ 299318 h 300268"/>
                    <a:gd name="connsiteX5" fmla="*/ 131271 w 166466"/>
                    <a:gd name="connsiteY5" fmla="*/ 299318 h 300268"/>
                    <a:gd name="connsiteX6" fmla="*/ 131271 w 166466"/>
                    <a:gd name="connsiteY6" fmla="*/ 173890 h 300268"/>
                    <a:gd name="connsiteX7" fmla="*/ 87514 w 166466"/>
                    <a:gd name="connsiteY7" fmla="*/ 119727 h 300268"/>
                    <a:gd name="connsiteX8" fmla="*/ 35196 w 166466"/>
                    <a:gd name="connsiteY8" fmla="*/ 187193 h 300268"/>
                    <a:gd name="connsiteX9" fmla="*/ 35196 w 166466"/>
                    <a:gd name="connsiteY9" fmla="*/ 300268 h 300268"/>
                    <a:gd name="connsiteX10" fmla="*/ 0 w 166466"/>
                    <a:gd name="connsiteY10" fmla="*/ 300268 h 300268"/>
                    <a:gd name="connsiteX11" fmla="*/ 0 w 166466"/>
                    <a:gd name="connsiteY11" fmla="*/ 950 h 300268"/>
                    <a:gd name="connsiteX12" fmla="*/ 34245 w 166466"/>
                    <a:gd name="connsiteY12" fmla="*/ 950 h 30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466" h="300268">
                      <a:moveTo>
                        <a:pt x="34245" y="0"/>
                      </a:moveTo>
                      <a:lnTo>
                        <a:pt x="34245" y="122578"/>
                      </a:lnTo>
                      <a:cubicBezTo>
                        <a:pt x="44708" y="104524"/>
                        <a:pt x="62782" y="87420"/>
                        <a:pt x="97978" y="87420"/>
                      </a:cubicBezTo>
                      <a:cubicBezTo>
                        <a:pt x="130319" y="87420"/>
                        <a:pt x="166466" y="105474"/>
                        <a:pt x="166466" y="167238"/>
                      </a:cubicBezTo>
                      <a:lnTo>
                        <a:pt x="166466" y="299318"/>
                      </a:lnTo>
                      <a:lnTo>
                        <a:pt x="131271" y="299318"/>
                      </a:lnTo>
                      <a:lnTo>
                        <a:pt x="131271" y="173890"/>
                      </a:lnTo>
                      <a:cubicBezTo>
                        <a:pt x="131271" y="138732"/>
                        <a:pt x="117002" y="119727"/>
                        <a:pt x="87514" y="119727"/>
                      </a:cubicBezTo>
                      <a:cubicBezTo>
                        <a:pt x="51367" y="119727"/>
                        <a:pt x="35196" y="144433"/>
                        <a:pt x="35196" y="187193"/>
                      </a:cubicBezTo>
                      <a:lnTo>
                        <a:pt x="35196" y="300268"/>
                      </a:lnTo>
                      <a:lnTo>
                        <a:pt x="0" y="300268"/>
                      </a:lnTo>
                      <a:lnTo>
                        <a:pt x="0" y="950"/>
                      </a:lnTo>
                      <a:lnTo>
                        <a:pt x="34245" y="950"/>
                      </a:lnTo>
                      <a:close/>
                    </a:path>
                  </a:pathLst>
                </a:custGeom>
                <a:solidFill>
                  <a:srgbClr val="000000"/>
                </a:solidFill>
                <a:ln w="9512"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DBE341A8-4F7F-334D-BE16-C79523EBA87F}"/>
                    </a:ext>
                  </a:extLst>
                </p:cNvPr>
                <p:cNvSpPr/>
                <p:nvPr/>
              </p:nvSpPr>
              <p:spPr>
                <a:xfrm>
                  <a:off x="6465173" y="5482737"/>
                  <a:ext cx="35195" cy="298367"/>
                </a:xfrm>
                <a:custGeom>
                  <a:avLst/>
                  <a:gdLst>
                    <a:gd name="connsiteX0" fmla="*/ 0 w 35195"/>
                    <a:gd name="connsiteY0" fmla="*/ 0 h 298367"/>
                    <a:gd name="connsiteX1" fmla="*/ 35196 w 35195"/>
                    <a:gd name="connsiteY1" fmla="*/ 0 h 298367"/>
                    <a:gd name="connsiteX2" fmla="*/ 35196 w 35195"/>
                    <a:gd name="connsiteY2" fmla="*/ 44660 h 298367"/>
                    <a:gd name="connsiteX3" fmla="*/ 0 w 35195"/>
                    <a:gd name="connsiteY3" fmla="*/ 44660 h 298367"/>
                    <a:gd name="connsiteX4" fmla="*/ 0 w 35195"/>
                    <a:gd name="connsiteY4" fmla="*/ 0 h 298367"/>
                    <a:gd name="connsiteX5" fmla="*/ 0 w 35195"/>
                    <a:gd name="connsiteY5" fmla="*/ 92171 h 298367"/>
                    <a:gd name="connsiteX6" fmla="*/ 35196 w 35195"/>
                    <a:gd name="connsiteY6" fmla="*/ 92171 h 298367"/>
                    <a:gd name="connsiteX7" fmla="*/ 35196 w 35195"/>
                    <a:gd name="connsiteY7" fmla="*/ 298368 h 298367"/>
                    <a:gd name="connsiteX8" fmla="*/ 0 w 35195"/>
                    <a:gd name="connsiteY8" fmla="*/ 298368 h 298367"/>
                    <a:gd name="connsiteX9" fmla="*/ 0 w 35195"/>
                    <a:gd name="connsiteY9" fmla="*/ 92171 h 29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95" h="298367">
                      <a:moveTo>
                        <a:pt x="0" y="0"/>
                      </a:moveTo>
                      <a:lnTo>
                        <a:pt x="35196" y="0"/>
                      </a:lnTo>
                      <a:lnTo>
                        <a:pt x="35196" y="44660"/>
                      </a:lnTo>
                      <a:lnTo>
                        <a:pt x="0" y="44660"/>
                      </a:lnTo>
                      <a:lnTo>
                        <a:pt x="0" y="0"/>
                      </a:lnTo>
                      <a:close/>
                      <a:moveTo>
                        <a:pt x="0" y="92171"/>
                      </a:moveTo>
                      <a:lnTo>
                        <a:pt x="35196" y="92171"/>
                      </a:lnTo>
                      <a:lnTo>
                        <a:pt x="35196" y="298368"/>
                      </a:lnTo>
                      <a:lnTo>
                        <a:pt x="0" y="298368"/>
                      </a:lnTo>
                      <a:lnTo>
                        <a:pt x="0" y="92171"/>
                      </a:lnTo>
                      <a:close/>
                    </a:path>
                  </a:pathLst>
                </a:custGeom>
                <a:solidFill>
                  <a:srgbClr val="000000"/>
                </a:solidFill>
                <a:ln w="9512"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60D2A672-CAA3-8B4D-9467-E515098050FE}"/>
                    </a:ext>
                  </a:extLst>
                </p:cNvPr>
                <p:cNvSpPr/>
                <p:nvPr/>
              </p:nvSpPr>
              <p:spPr>
                <a:xfrm>
                  <a:off x="6640200" y="5570156"/>
                  <a:ext cx="182637" cy="292666"/>
                </a:xfrm>
                <a:custGeom>
                  <a:avLst/>
                  <a:gdLst>
                    <a:gd name="connsiteX0" fmla="*/ 35196 w 182637"/>
                    <a:gd name="connsiteY0" fmla="*/ 186242 h 292666"/>
                    <a:gd name="connsiteX1" fmla="*/ 35196 w 182637"/>
                    <a:gd name="connsiteY1" fmla="*/ 292666 h 292666"/>
                    <a:gd name="connsiteX2" fmla="*/ 0 w 182637"/>
                    <a:gd name="connsiteY2" fmla="*/ 292666 h 292666"/>
                    <a:gd name="connsiteX3" fmla="*/ 0 w 182637"/>
                    <a:gd name="connsiteY3" fmla="*/ 55112 h 292666"/>
                    <a:gd name="connsiteX4" fmla="*/ 0 w 182637"/>
                    <a:gd name="connsiteY4" fmla="*/ 4751 h 292666"/>
                    <a:gd name="connsiteX5" fmla="*/ 34244 w 182637"/>
                    <a:gd name="connsiteY5" fmla="*/ 4751 h 292666"/>
                    <a:gd name="connsiteX6" fmla="*/ 35196 w 182637"/>
                    <a:gd name="connsiteY6" fmla="*/ 37058 h 292666"/>
                    <a:gd name="connsiteX7" fmla="*/ 101782 w 182637"/>
                    <a:gd name="connsiteY7" fmla="*/ 0 h 292666"/>
                    <a:gd name="connsiteX8" fmla="*/ 182637 w 182637"/>
                    <a:gd name="connsiteY8" fmla="*/ 102623 h 292666"/>
                    <a:gd name="connsiteX9" fmla="*/ 94172 w 182637"/>
                    <a:gd name="connsiteY9" fmla="*/ 215699 h 292666"/>
                    <a:gd name="connsiteX10" fmla="*/ 35196 w 182637"/>
                    <a:gd name="connsiteY10" fmla="*/ 186242 h 292666"/>
                    <a:gd name="connsiteX11" fmla="*/ 146490 w 182637"/>
                    <a:gd name="connsiteY11" fmla="*/ 104524 h 292666"/>
                    <a:gd name="connsiteX12" fmla="*/ 92270 w 182637"/>
                    <a:gd name="connsiteY12" fmla="*/ 30407 h 292666"/>
                    <a:gd name="connsiteX13" fmla="*/ 33293 w 182637"/>
                    <a:gd name="connsiteY13" fmla="*/ 107374 h 292666"/>
                    <a:gd name="connsiteX14" fmla="*/ 89416 w 182637"/>
                    <a:gd name="connsiteY14" fmla="*/ 186242 h 292666"/>
                    <a:gd name="connsiteX15" fmla="*/ 146490 w 182637"/>
                    <a:gd name="connsiteY15" fmla="*/ 104524 h 2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637" h="292666">
                      <a:moveTo>
                        <a:pt x="35196" y="186242"/>
                      </a:moveTo>
                      <a:lnTo>
                        <a:pt x="35196" y="292666"/>
                      </a:lnTo>
                      <a:lnTo>
                        <a:pt x="0" y="292666"/>
                      </a:lnTo>
                      <a:lnTo>
                        <a:pt x="0" y="55112"/>
                      </a:lnTo>
                      <a:cubicBezTo>
                        <a:pt x="0" y="38009"/>
                        <a:pt x="0" y="20905"/>
                        <a:pt x="0" y="4751"/>
                      </a:cubicBezTo>
                      <a:lnTo>
                        <a:pt x="34244" y="4751"/>
                      </a:lnTo>
                      <a:cubicBezTo>
                        <a:pt x="35196" y="11403"/>
                        <a:pt x="35196" y="23755"/>
                        <a:pt x="35196" y="37058"/>
                      </a:cubicBezTo>
                      <a:cubicBezTo>
                        <a:pt x="46610" y="16154"/>
                        <a:pt x="66586" y="0"/>
                        <a:pt x="101782" y="0"/>
                      </a:cubicBezTo>
                      <a:cubicBezTo>
                        <a:pt x="148392" y="0"/>
                        <a:pt x="182637" y="39909"/>
                        <a:pt x="182637" y="102623"/>
                      </a:cubicBezTo>
                      <a:cubicBezTo>
                        <a:pt x="182637" y="176740"/>
                        <a:pt x="143636" y="215699"/>
                        <a:pt x="94172" y="215699"/>
                      </a:cubicBezTo>
                      <a:cubicBezTo>
                        <a:pt x="60879" y="216649"/>
                        <a:pt x="43757" y="202396"/>
                        <a:pt x="35196" y="186242"/>
                      </a:cubicBezTo>
                      <a:close/>
                      <a:moveTo>
                        <a:pt x="146490" y="104524"/>
                      </a:moveTo>
                      <a:cubicBezTo>
                        <a:pt x="146490" y="60814"/>
                        <a:pt x="126514" y="30407"/>
                        <a:pt x="92270" y="30407"/>
                      </a:cubicBezTo>
                      <a:cubicBezTo>
                        <a:pt x="50415" y="30407"/>
                        <a:pt x="33293" y="57013"/>
                        <a:pt x="33293" y="107374"/>
                      </a:cubicBezTo>
                      <a:cubicBezTo>
                        <a:pt x="33293" y="155835"/>
                        <a:pt x="46610" y="186242"/>
                        <a:pt x="89416" y="186242"/>
                      </a:cubicBezTo>
                      <a:cubicBezTo>
                        <a:pt x="126514" y="186242"/>
                        <a:pt x="146490" y="154885"/>
                        <a:pt x="146490" y="104524"/>
                      </a:cubicBezTo>
                      <a:close/>
                    </a:path>
                  </a:pathLst>
                </a:custGeom>
                <a:solidFill>
                  <a:srgbClr val="000000"/>
                </a:solidFill>
                <a:ln w="9512" cap="flat">
                  <a:noFill/>
                  <a:prstDash val="solid"/>
                  <a:miter/>
                </a:ln>
              </p:spPr>
              <p:txBody>
                <a:bodyPr rtlCol="0" anchor="ctr"/>
                <a:lstStyle/>
                <a:p>
                  <a:endParaRPr lang="en-US"/>
                </a:p>
              </p:txBody>
            </p:sp>
          </p:grpSp>
        </p:grpSp>
        <p:grpSp>
          <p:nvGrpSpPr>
            <p:cNvPr id="104" name="Graphic 2">
              <a:extLst>
                <a:ext uri="{FF2B5EF4-FFF2-40B4-BE49-F238E27FC236}">
                  <a16:creationId xmlns:a16="http://schemas.microsoft.com/office/drawing/2014/main" id="{22CD96FB-152F-FE4B-8476-ABC815F1A316}"/>
                </a:ext>
              </a:extLst>
            </p:cNvPr>
            <p:cNvGrpSpPr/>
            <p:nvPr/>
          </p:nvGrpSpPr>
          <p:grpSpPr>
            <a:xfrm>
              <a:off x="606516" y="4401391"/>
              <a:ext cx="1666563" cy="1693284"/>
              <a:chOff x="606516" y="4401391"/>
              <a:chExt cx="1666563" cy="1693284"/>
            </a:xfrm>
          </p:grpSpPr>
          <p:grpSp>
            <p:nvGrpSpPr>
              <p:cNvPr id="105" name="Graphic 2">
                <a:extLst>
                  <a:ext uri="{FF2B5EF4-FFF2-40B4-BE49-F238E27FC236}">
                    <a16:creationId xmlns:a16="http://schemas.microsoft.com/office/drawing/2014/main" id="{BD6D3AD7-31B3-5247-94A1-C4400D8B2BDF}"/>
                  </a:ext>
                </a:extLst>
              </p:cNvPr>
              <p:cNvGrpSpPr/>
              <p:nvPr/>
            </p:nvGrpSpPr>
            <p:grpSpPr>
              <a:xfrm>
                <a:off x="606516" y="4401391"/>
                <a:ext cx="1666563" cy="1693284"/>
                <a:chOff x="606516" y="4401391"/>
                <a:chExt cx="1666563" cy="1693284"/>
              </a:xfrm>
            </p:grpSpPr>
            <p:sp>
              <p:nvSpPr>
                <p:cNvPr id="167" name="Freeform 166">
                  <a:extLst>
                    <a:ext uri="{FF2B5EF4-FFF2-40B4-BE49-F238E27FC236}">
                      <a16:creationId xmlns:a16="http://schemas.microsoft.com/office/drawing/2014/main" id="{FD88A65A-E3ED-6349-B01D-032D980E2D0D}"/>
                    </a:ext>
                  </a:extLst>
                </p:cNvPr>
                <p:cNvSpPr/>
                <p:nvPr/>
              </p:nvSpPr>
              <p:spPr>
                <a:xfrm>
                  <a:off x="606516" y="4401391"/>
                  <a:ext cx="1666563" cy="1693284"/>
                </a:xfrm>
                <a:custGeom>
                  <a:avLst/>
                  <a:gdLst>
                    <a:gd name="connsiteX0" fmla="*/ 1666564 w 1666563"/>
                    <a:gd name="connsiteY0" fmla="*/ 846642 h 1693284"/>
                    <a:gd name="connsiteX1" fmla="*/ 833282 w 1666563"/>
                    <a:gd name="connsiteY1" fmla="*/ 1693285 h 1693284"/>
                    <a:gd name="connsiteX2" fmla="*/ 0 w 1666563"/>
                    <a:gd name="connsiteY2" fmla="*/ 846642 h 1693284"/>
                    <a:gd name="connsiteX3" fmla="*/ 833282 w 1666563"/>
                    <a:gd name="connsiteY3" fmla="*/ 0 h 1693284"/>
                    <a:gd name="connsiteX4" fmla="*/ 1666564 w 1666563"/>
                    <a:gd name="connsiteY4" fmla="*/ 846642 h 169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563" h="1693284">
                      <a:moveTo>
                        <a:pt x="1666564" y="846642"/>
                      </a:moveTo>
                      <a:cubicBezTo>
                        <a:pt x="1666564" y="1314149"/>
                        <a:pt x="1293680" y="1693285"/>
                        <a:pt x="833282" y="1693285"/>
                      </a:cubicBezTo>
                      <a:cubicBezTo>
                        <a:pt x="372884" y="1693285"/>
                        <a:pt x="0" y="1314149"/>
                        <a:pt x="0" y="846642"/>
                      </a:cubicBezTo>
                      <a:cubicBezTo>
                        <a:pt x="0" y="379136"/>
                        <a:pt x="372884" y="0"/>
                        <a:pt x="833282" y="0"/>
                      </a:cubicBezTo>
                      <a:cubicBezTo>
                        <a:pt x="1293680" y="0"/>
                        <a:pt x="1666564" y="379136"/>
                        <a:pt x="1666564" y="846642"/>
                      </a:cubicBezTo>
                      <a:close/>
                    </a:path>
                  </a:pathLst>
                </a:custGeom>
                <a:solidFill>
                  <a:srgbClr val="B2DEDD"/>
                </a:solidFill>
                <a:ln w="9512"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7304A798-5CE2-2B42-8326-FA2A36679DE9}"/>
                    </a:ext>
                  </a:extLst>
                </p:cNvPr>
                <p:cNvSpPr/>
                <p:nvPr/>
              </p:nvSpPr>
              <p:spPr>
                <a:xfrm>
                  <a:off x="962278" y="5659477"/>
                  <a:ext cx="1029236" cy="361082"/>
                </a:xfrm>
                <a:custGeom>
                  <a:avLst/>
                  <a:gdLst>
                    <a:gd name="connsiteX0" fmla="*/ 1029236 w 1029236"/>
                    <a:gd name="connsiteY0" fmla="*/ 150134 h 361082"/>
                    <a:gd name="connsiteX1" fmla="*/ 509862 w 1029236"/>
                    <a:gd name="connsiteY1" fmla="*/ 0 h 361082"/>
                    <a:gd name="connsiteX2" fmla="*/ 0 w 1029236"/>
                    <a:gd name="connsiteY2" fmla="*/ 144433 h 361082"/>
                    <a:gd name="connsiteX3" fmla="*/ 517472 w 1029236"/>
                    <a:gd name="connsiteY3" fmla="*/ 361082 h 361082"/>
                    <a:gd name="connsiteX4" fmla="*/ 1029236 w 1029236"/>
                    <a:gd name="connsiteY4" fmla="*/ 150134 h 3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236" h="361082">
                      <a:moveTo>
                        <a:pt x="1029236" y="150134"/>
                      </a:moveTo>
                      <a:lnTo>
                        <a:pt x="509862" y="0"/>
                      </a:lnTo>
                      <a:lnTo>
                        <a:pt x="0" y="144433"/>
                      </a:lnTo>
                      <a:cubicBezTo>
                        <a:pt x="132222" y="278413"/>
                        <a:pt x="314859" y="361082"/>
                        <a:pt x="517472" y="361082"/>
                      </a:cubicBezTo>
                      <a:cubicBezTo>
                        <a:pt x="716280" y="361082"/>
                        <a:pt x="897015" y="280314"/>
                        <a:pt x="1029236" y="150134"/>
                      </a:cubicBezTo>
                      <a:close/>
                    </a:path>
                  </a:pathLst>
                </a:custGeom>
                <a:solidFill>
                  <a:srgbClr val="F79037"/>
                </a:solidFill>
                <a:ln w="9512" cap="flat">
                  <a:noFill/>
                  <a:prstDash val="solid"/>
                  <a:miter/>
                </a:ln>
              </p:spPr>
              <p:txBody>
                <a:bodyPr rtlCol="0" anchor="ctr"/>
                <a:lstStyle/>
                <a:p>
                  <a:endParaRPr lang="en-US"/>
                </a:p>
              </p:txBody>
            </p:sp>
          </p:grpSp>
          <p:grpSp>
            <p:nvGrpSpPr>
              <p:cNvPr id="106" name="Graphic 2">
                <a:extLst>
                  <a:ext uri="{FF2B5EF4-FFF2-40B4-BE49-F238E27FC236}">
                    <a16:creationId xmlns:a16="http://schemas.microsoft.com/office/drawing/2014/main" id="{9C342CBC-BC8F-E84E-935D-706700F1D2EE}"/>
                  </a:ext>
                </a:extLst>
              </p:cNvPr>
              <p:cNvGrpSpPr/>
              <p:nvPr/>
            </p:nvGrpSpPr>
            <p:grpSpPr>
              <a:xfrm>
                <a:off x="879521" y="4954417"/>
                <a:ext cx="306297" cy="518817"/>
                <a:chOff x="879521" y="4954417"/>
                <a:chExt cx="306297" cy="518817"/>
              </a:xfrm>
              <a:solidFill>
                <a:srgbClr val="F1A0C2"/>
              </a:solidFill>
            </p:grpSpPr>
            <p:sp>
              <p:nvSpPr>
                <p:cNvPr id="126" name="Freeform 125">
                  <a:extLst>
                    <a:ext uri="{FF2B5EF4-FFF2-40B4-BE49-F238E27FC236}">
                      <a16:creationId xmlns:a16="http://schemas.microsoft.com/office/drawing/2014/main" id="{DEFA2045-8168-DF4B-9E36-2C1340597A4E}"/>
                    </a:ext>
                  </a:extLst>
                </p:cNvPr>
                <p:cNvSpPr/>
                <p:nvPr/>
              </p:nvSpPr>
              <p:spPr>
                <a:xfrm>
                  <a:off x="1048200" y="5148056"/>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80048FDE-F1E0-E246-A377-2251961348D3}"/>
                    </a:ext>
                  </a:extLst>
                </p:cNvPr>
                <p:cNvSpPr/>
                <p:nvPr/>
              </p:nvSpPr>
              <p:spPr>
                <a:xfrm>
                  <a:off x="880472" y="51473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6586" y="134931"/>
                        <a:pt x="10464" y="88370"/>
                        <a:pt x="0" y="0"/>
                      </a:cubicBezTo>
                      <a:close/>
                    </a:path>
                  </a:pathLst>
                </a:custGeom>
                <a:solidFill>
                  <a:srgbClr val="F1A0C2"/>
                </a:solidFill>
                <a:ln w="9512"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4CDF5438-1FAE-C341-B6BF-DDF768A0E574}"/>
                    </a:ext>
                  </a:extLst>
                </p:cNvPr>
                <p:cNvSpPr/>
                <p:nvPr/>
              </p:nvSpPr>
              <p:spPr>
                <a:xfrm>
                  <a:off x="995571" y="4954417"/>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30D8A6DB-A7EF-F94E-98FB-112BD42332C0}"/>
                    </a:ext>
                  </a:extLst>
                </p:cNvPr>
                <p:cNvSpPr/>
                <p:nvPr/>
              </p:nvSpPr>
              <p:spPr>
                <a:xfrm>
                  <a:off x="1048841" y="533545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5986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C46C0FCF-1CAA-9D40-8218-99E0C201EE21}"/>
                    </a:ext>
                  </a:extLst>
                </p:cNvPr>
                <p:cNvSpPr/>
                <p:nvPr/>
              </p:nvSpPr>
              <p:spPr>
                <a:xfrm>
                  <a:off x="879521" y="5331652"/>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4"/>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107" name="Graphic 2">
                <a:extLst>
                  <a:ext uri="{FF2B5EF4-FFF2-40B4-BE49-F238E27FC236}">
                    <a16:creationId xmlns:a16="http://schemas.microsoft.com/office/drawing/2014/main" id="{98D33566-344C-A042-A7E6-C8D819261046}"/>
                  </a:ext>
                </a:extLst>
              </p:cNvPr>
              <p:cNvGrpSpPr/>
              <p:nvPr/>
            </p:nvGrpSpPr>
            <p:grpSpPr>
              <a:xfrm>
                <a:off x="1305674" y="4681705"/>
                <a:ext cx="305346" cy="518817"/>
                <a:chOff x="1305674" y="4681705"/>
                <a:chExt cx="305346" cy="518817"/>
              </a:xfrm>
              <a:solidFill>
                <a:srgbClr val="F1A0C2"/>
              </a:solidFill>
            </p:grpSpPr>
            <p:sp>
              <p:nvSpPr>
                <p:cNvPr id="121" name="Freeform 120">
                  <a:extLst>
                    <a:ext uri="{FF2B5EF4-FFF2-40B4-BE49-F238E27FC236}">
                      <a16:creationId xmlns:a16="http://schemas.microsoft.com/office/drawing/2014/main" id="{46295201-29E0-CD4B-B35D-6615D7A2ACFB}"/>
                    </a:ext>
                  </a:extLst>
                </p:cNvPr>
                <p:cNvSpPr/>
                <p:nvPr/>
              </p:nvSpPr>
              <p:spPr>
                <a:xfrm>
                  <a:off x="1473402" y="4876294"/>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B645C018-D768-8942-BC8E-427B09F94C64}"/>
                    </a:ext>
                  </a:extLst>
                </p:cNvPr>
                <p:cNvSpPr/>
                <p:nvPr/>
              </p:nvSpPr>
              <p:spPr>
                <a:xfrm>
                  <a:off x="1305674" y="4875549"/>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915D0B5F-7698-4F4A-AD3E-ABA5712BE444}"/>
                    </a:ext>
                  </a:extLst>
                </p:cNvPr>
                <p:cNvSpPr/>
                <p:nvPr/>
              </p:nvSpPr>
              <p:spPr>
                <a:xfrm>
                  <a:off x="1421725" y="4681705"/>
                  <a:ext cx="73984" cy="187192"/>
                </a:xfrm>
                <a:custGeom>
                  <a:avLst/>
                  <a:gdLst>
                    <a:gd name="connsiteX0" fmla="*/ 37098 w 73984"/>
                    <a:gd name="connsiteY0" fmla="*/ 187193 h 187192"/>
                    <a:gd name="connsiteX1" fmla="*/ 37098 w 73984"/>
                    <a:gd name="connsiteY1" fmla="*/ 0 h 187192"/>
                    <a:gd name="connsiteX2" fmla="*/ 37098 w 73984"/>
                    <a:gd name="connsiteY2" fmla="*/ 187193 h 187192"/>
                  </a:gdLst>
                  <a:ahLst/>
                  <a:cxnLst>
                    <a:cxn ang="0">
                      <a:pos x="connsiteX0" y="connsiteY0"/>
                    </a:cxn>
                    <a:cxn ang="0">
                      <a:pos x="connsiteX1" y="connsiteY1"/>
                    </a:cxn>
                    <a:cxn ang="0">
                      <a:pos x="connsiteX2" y="connsiteY2"/>
                    </a:cxn>
                  </a:cxnLst>
                  <a:rect l="l" t="t" r="r" b="b"/>
                  <a:pathLst>
                    <a:path w="73984" h="187192">
                      <a:moveTo>
                        <a:pt x="37098" y="187193"/>
                      </a:moveTo>
                      <a:cubicBezTo>
                        <a:pt x="-12366" y="132080"/>
                        <a:pt x="-12366" y="59864"/>
                        <a:pt x="37098" y="0"/>
                      </a:cubicBezTo>
                      <a:cubicBezTo>
                        <a:pt x="79904" y="51312"/>
                        <a:pt x="92270" y="127329"/>
                        <a:pt x="37098" y="187193"/>
                      </a:cubicBezTo>
                      <a:close/>
                    </a:path>
                  </a:pathLst>
                </a:custGeom>
                <a:solidFill>
                  <a:srgbClr val="F1A0C2"/>
                </a:solidFill>
                <a:ln w="9512"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97F1F000-B817-4641-B89A-BC1795E2ED11}"/>
                    </a:ext>
                  </a:extLst>
                </p:cNvPr>
                <p:cNvSpPr/>
                <p:nvPr/>
              </p:nvSpPr>
              <p:spPr>
                <a:xfrm>
                  <a:off x="1474043" y="5062741"/>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2222" y="6081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404AA291-C20B-E34E-B742-68EA53678803}"/>
                    </a:ext>
                  </a:extLst>
                </p:cNvPr>
                <p:cNvSpPr/>
                <p:nvPr/>
              </p:nvSpPr>
              <p:spPr>
                <a:xfrm>
                  <a:off x="1305674" y="5059891"/>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108" name="Graphic 2">
                <a:extLst>
                  <a:ext uri="{FF2B5EF4-FFF2-40B4-BE49-F238E27FC236}">
                    <a16:creationId xmlns:a16="http://schemas.microsoft.com/office/drawing/2014/main" id="{7A6DDE3F-D5B7-F34B-8C97-4ADED24D7B65}"/>
                  </a:ext>
                </a:extLst>
              </p:cNvPr>
              <p:cNvGrpSpPr/>
              <p:nvPr/>
            </p:nvGrpSpPr>
            <p:grpSpPr>
              <a:xfrm>
                <a:off x="1725169" y="4951566"/>
                <a:ext cx="306297" cy="518817"/>
                <a:chOff x="1725169" y="4951566"/>
                <a:chExt cx="306297" cy="518817"/>
              </a:xfrm>
              <a:solidFill>
                <a:srgbClr val="F1A0C2"/>
              </a:solidFill>
            </p:grpSpPr>
            <p:sp>
              <p:nvSpPr>
                <p:cNvPr id="116" name="Freeform 115">
                  <a:extLst>
                    <a:ext uri="{FF2B5EF4-FFF2-40B4-BE49-F238E27FC236}">
                      <a16:creationId xmlns:a16="http://schemas.microsoft.com/office/drawing/2014/main" id="{9520A61B-61D6-2C41-A80F-7290522ABA21}"/>
                    </a:ext>
                  </a:extLst>
                </p:cNvPr>
                <p:cNvSpPr/>
                <p:nvPr/>
              </p:nvSpPr>
              <p:spPr>
                <a:xfrm>
                  <a:off x="1893848" y="5146155"/>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193ACD9A-A16F-CB4F-802E-D6CD2567E10B}"/>
                    </a:ext>
                  </a:extLst>
                </p:cNvPr>
                <p:cNvSpPr/>
                <p:nvPr/>
              </p:nvSpPr>
              <p:spPr>
                <a:xfrm>
                  <a:off x="1725169" y="51454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5C036510-D8D7-3A4B-A4DA-42F6BC43EF8A}"/>
                    </a:ext>
                  </a:extLst>
                </p:cNvPr>
                <p:cNvSpPr/>
                <p:nvPr/>
              </p:nvSpPr>
              <p:spPr>
                <a:xfrm>
                  <a:off x="1841219" y="4951566"/>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BC53F1A8-18F3-DA44-9FCC-B942943BFFBD}"/>
                    </a:ext>
                  </a:extLst>
                </p:cNvPr>
                <p:cNvSpPr/>
                <p:nvPr/>
              </p:nvSpPr>
              <p:spPr>
                <a:xfrm>
                  <a:off x="1894489" y="533260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60814"/>
                        <a:pt x="92270" y="131130"/>
                        <a:pt x="0" y="137781"/>
                      </a:cubicBezTo>
                      <a:close/>
                    </a:path>
                  </a:pathLst>
                </a:custGeom>
                <a:solidFill>
                  <a:srgbClr val="F1A0C2"/>
                </a:solidFill>
                <a:ln w="9512"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06732108-6EFF-944D-BEFC-DA2C6EE28F92}"/>
                    </a:ext>
                  </a:extLst>
                </p:cNvPr>
                <p:cNvSpPr/>
                <p:nvPr/>
              </p:nvSpPr>
              <p:spPr>
                <a:xfrm>
                  <a:off x="1725169" y="5328802"/>
                  <a:ext cx="137963" cy="137781"/>
                </a:xfrm>
                <a:custGeom>
                  <a:avLst/>
                  <a:gdLst>
                    <a:gd name="connsiteX0" fmla="*/ 0 w 137963"/>
                    <a:gd name="connsiteY0" fmla="*/ 0 h 137781"/>
                    <a:gd name="connsiteX1" fmla="*/ 91319 w 137963"/>
                    <a:gd name="connsiteY1" fmla="*/ 37059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4"/>
                        <a:pt x="91319" y="37059"/>
                      </a:cubicBezTo>
                      <a:cubicBezTo>
                        <a:pt x="119856" y="60814"/>
                        <a:pt x="138880" y="102623"/>
                        <a:pt x="137929" y="137781"/>
                      </a:cubicBezTo>
                      <a:cubicBezTo>
                        <a:pt x="67538" y="134931"/>
                        <a:pt x="11415" y="88370"/>
                        <a:pt x="0" y="0"/>
                      </a:cubicBezTo>
                      <a:close/>
                    </a:path>
                  </a:pathLst>
                </a:custGeom>
                <a:solidFill>
                  <a:srgbClr val="F1A0C2"/>
                </a:solidFill>
                <a:ln w="9512" cap="flat">
                  <a:noFill/>
                  <a:prstDash val="solid"/>
                  <a:miter/>
                </a:ln>
              </p:spPr>
              <p:txBody>
                <a:bodyPr rtlCol="0" anchor="ctr"/>
                <a:lstStyle/>
                <a:p>
                  <a:endParaRPr lang="en-US"/>
                </a:p>
              </p:txBody>
            </p:sp>
          </p:grpSp>
          <p:grpSp>
            <p:nvGrpSpPr>
              <p:cNvPr id="109" name="Graphic 2">
                <a:extLst>
                  <a:ext uri="{FF2B5EF4-FFF2-40B4-BE49-F238E27FC236}">
                    <a16:creationId xmlns:a16="http://schemas.microsoft.com/office/drawing/2014/main" id="{FCE3AFC7-4169-8A40-A405-65366300BDD1}"/>
                  </a:ext>
                </a:extLst>
              </p:cNvPr>
              <p:cNvGrpSpPr/>
              <p:nvPr/>
            </p:nvGrpSpPr>
            <p:grpSpPr>
              <a:xfrm>
                <a:off x="690225" y="4499263"/>
                <a:ext cx="1499146" cy="1498490"/>
                <a:chOff x="690225" y="4499263"/>
                <a:chExt cx="1499146" cy="1498490"/>
              </a:xfrm>
              <a:solidFill>
                <a:srgbClr val="000000"/>
              </a:solidFill>
            </p:grpSpPr>
            <p:grpSp>
              <p:nvGrpSpPr>
                <p:cNvPr id="110" name="Graphic 2">
                  <a:extLst>
                    <a:ext uri="{FF2B5EF4-FFF2-40B4-BE49-F238E27FC236}">
                      <a16:creationId xmlns:a16="http://schemas.microsoft.com/office/drawing/2014/main" id="{7DC435F3-B855-3847-A01C-5BED4CE4217B}"/>
                    </a:ext>
                  </a:extLst>
                </p:cNvPr>
                <p:cNvGrpSpPr/>
                <p:nvPr/>
              </p:nvGrpSpPr>
              <p:grpSpPr>
                <a:xfrm>
                  <a:off x="690225" y="4499263"/>
                  <a:ext cx="1499146" cy="1498490"/>
                  <a:chOff x="690225" y="4499263"/>
                  <a:chExt cx="1499146" cy="1498490"/>
                </a:xfrm>
                <a:solidFill>
                  <a:srgbClr val="000000"/>
                </a:solidFill>
              </p:grpSpPr>
              <p:sp>
                <p:nvSpPr>
                  <p:cNvPr id="114" name="Freeform 113">
                    <a:extLst>
                      <a:ext uri="{FF2B5EF4-FFF2-40B4-BE49-F238E27FC236}">
                        <a16:creationId xmlns:a16="http://schemas.microsoft.com/office/drawing/2014/main" id="{1310E54F-5DB5-E342-9E16-2C7CFDC6C598}"/>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solidFill>
                    <a:srgbClr val="000000"/>
                  </a:solidFill>
                  <a:ln w="9512"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67FD5417-BB1B-7045-978C-CE9F6CCD9197}"/>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solidFill>
                    <a:srgbClr val="000000"/>
                  </a:solidFill>
                  <a:ln w="9512" cap="flat">
                    <a:noFill/>
                    <a:prstDash val="solid"/>
                    <a:miter/>
                  </a:ln>
                </p:spPr>
                <p:txBody>
                  <a:bodyPr rtlCol="0" anchor="ctr"/>
                  <a:lstStyle/>
                  <a:p>
                    <a:endParaRPr lang="en-US"/>
                  </a:p>
                </p:txBody>
              </p:sp>
            </p:grpSp>
            <p:sp>
              <p:nvSpPr>
                <p:cNvPr id="111" name="Freeform 110">
                  <a:extLst>
                    <a:ext uri="{FF2B5EF4-FFF2-40B4-BE49-F238E27FC236}">
                      <a16:creationId xmlns:a16="http://schemas.microsoft.com/office/drawing/2014/main" id="{355B504A-120A-5F4F-8373-DD9E78BA0EA9}"/>
                    </a:ext>
                  </a:extLst>
                </p:cNvPr>
                <p:cNvSpPr/>
                <p:nvPr/>
              </p:nvSpPr>
              <p:spPr>
                <a:xfrm>
                  <a:off x="1676359" y="4858445"/>
                  <a:ext cx="364726" cy="700309"/>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rgbClr val="000000"/>
                </a:solidFill>
                <a:ln w="9512"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457B798F-7A2A-DD40-A65E-2173F0690716}"/>
                    </a:ext>
                  </a:extLst>
                </p:cNvPr>
                <p:cNvSpPr/>
                <p:nvPr/>
              </p:nvSpPr>
              <p:spPr>
                <a:xfrm>
                  <a:off x="1256864" y="4589534"/>
                  <a:ext cx="364353" cy="700309"/>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rgbClr val="000000"/>
                </a:solidFill>
                <a:ln w="9512"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D2990567-CA19-FD45-82CF-69C7ECB2C5DD}"/>
                    </a:ext>
                  </a:extLst>
                </p:cNvPr>
                <p:cNvSpPr/>
                <p:nvPr/>
              </p:nvSpPr>
              <p:spPr>
                <a:xfrm>
                  <a:off x="831662" y="4858445"/>
                  <a:ext cx="364353" cy="700309"/>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rgbClr val="000000"/>
                </a:solidFill>
                <a:ln w="9512"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7525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text slide 1">
    <p:spTree>
      <p:nvGrpSpPr>
        <p:cNvPr id="1" name=""/>
        <p:cNvGrpSpPr/>
        <p:nvPr/>
      </p:nvGrpSpPr>
      <p:grpSpPr>
        <a:xfrm>
          <a:off x="0" y="0"/>
          <a:ext cx="0" cy="0"/>
          <a:chOff x="0" y="0"/>
          <a:chExt cx="0" cy="0"/>
        </a:xfrm>
      </p:grpSpPr>
      <p:sp>
        <p:nvSpPr>
          <p:cNvPr id="29" name="Freeform 28">
            <a:extLst>
              <a:ext uri="{FF2B5EF4-FFF2-40B4-BE49-F238E27FC236}">
                <a16:creationId xmlns:a16="http://schemas.microsoft.com/office/drawing/2014/main" id="{DE81A3AF-2DF6-CA4C-A155-A676CC6434F5}"/>
              </a:ext>
            </a:extLst>
          </p:cNvPr>
          <p:cNvSpPr/>
          <p:nvPr userDrawn="1"/>
        </p:nvSpPr>
        <p:spPr>
          <a:xfrm>
            <a:off x="420974" y="268941"/>
            <a:ext cx="3284648" cy="9889385"/>
          </a:xfrm>
          <a:custGeom>
            <a:avLst/>
            <a:gdLst>
              <a:gd name="connsiteX0" fmla="*/ 1159533 w 1159533"/>
              <a:gd name="connsiteY0" fmla="*/ 3031200 h 3031200"/>
              <a:gd name="connsiteX1" fmla="*/ 301407 w 1159533"/>
              <a:gd name="connsiteY1" fmla="*/ 3031200 h 3031200"/>
              <a:gd name="connsiteX2" fmla="*/ 0 w 1159533"/>
              <a:gd name="connsiteY2" fmla="*/ 2729880 h 3031200"/>
              <a:gd name="connsiteX3" fmla="*/ 0 w 1159533"/>
              <a:gd name="connsiteY3" fmla="*/ 0 h 3031200"/>
              <a:gd name="connsiteX4" fmla="*/ 954274 w 1159533"/>
              <a:gd name="connsiteY4" fmla="*/ 0 h 3031200"/>
              <a:gd name="connsiteX5" fmla="*/ 1159533 w 1159533"/>
              <a:gd name="connsiteY5" fmla="*/ 205200 h 3031200"/>
              <a:gd name="connsiteX6" fmla="*/ 1159533 w 1159533"/>
              <a:gd name="connsiteY6" fmla="*/ 3031200 h 303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9533" h="3031200">
                <a:moveTo>
                  <a:pt x="1159533" y="3031200"/>
                </a:moveTo>
                <a:lnTo>
                  <a:pt x="301407" y="3031200"/>
                </a:lnTo>
                <a:cubicBezTo>
                  <a:pt x="135039" y="3031200"/>
                  <a:pt x="0" y="2896200"/>
                  <a:pt x="0" y="2729880"/>
                </a:cubicBezTo>
                <a:lnTo>
                  <a:pt x="0" y="0"/>
                </a:lnTo>
                <a:lnTo>
                  <a:pt x="954274" y="0"/>
                </a:lnTo>
                <a:cubicBezTo>
                  <a:pt x="1067707" y="0"/>
                  <a:pt x="1159533" y="91800"/>
                  <a:pt x="1159533" y="205200"/>
                </a:cubicBezTo>
                <a:lnTo>
                  <a:pt x="1159533" y="303120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378" name="Text Placeholder 32">
            <a:extLst>
              <a:ext uri="{FF2B5EF4-FFF2-40B4-BE49-F238E27FC236}">
                <a16:creationId xmlns:a16="http://schemas.microsoft.com/office/drawing/2014/main" id="{11382AE3-8A1D-D143-9FF3-2B2874F34CA0}"/>
              </a:ext>
            </a:extLst>
          </p:cNvPr>
          <p:cNvSpPr>
            <a:spLocks noGrp="1"/>
          </p:cNvSpPr>
          <p:nvPr>
            <p:ph type="body" sz="quarter" idx="30" hasCustomPrompt="1"/>
          </p:nvPr>
        </p:nvSpPr>
        <p:spPr>
          <a:xfrm>
            <a:off x="683565" y="1027561"/>
            <a:ext cx="2864232" cy="879667"/>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Title/Sub-Heading</a:t>
            </a:r>
            <a:endParaRPr lang="en-US"/>
          </a:p>
        </p:txBody>
      </p:sp>
      <p:sp>
        <p:nvSpPr>
          <p:cNvPr id="379" name="Text Placeholder 32">
            <a:extLst>
              <a:ext uri="{FF2B5EF4-FFF2-40B4-BE49-F238E27FC236}">
                <a16:creationId xmlns:a16="http://schemas.microsoft.com/office/drawing/2014/main" id="{A54007D5-E3AF-D04F-99D9-03A0ED2A386B}"/>
              </a:ext>
            </a:extLst>
          </p:cNvPr>
          <p:cNvSpPr>
            <a:spLocks noGrp="1"/>
          </p:cNvSpPr>
          <p:nvPr>
            <p:ph type="body" sz="quarter" idx="32" hasCustomPrompt="1"/>
          </p:nvPr>
        </p:nvSpPr>
        <p:spPr>
          <a:xfrm>
            <a:off x="683565" y="2424204"/>
            <a:ext cx="2693750" cy="7339954"/>
          </a:xfrm>
          <a:prstGeom prst="rect">
            <a:avLst/>
          </a:prstGeom>
        </p:spPr>
        <p:txBody>
          <a:bodyPr anchor="t">
            <a:noAutofit/>
          </a:bodyPr>
          <a:lstStyle>
            <a:lvl1pPr marL="0" indent="0" algn="l">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a:t>
            </a:r>
            <a:endParaRPr lang="en-US"/>
          </a:p>
        </p:txBody>
      </p:sp>
      <p:sp>
        <p:nvSpPr>
          <p:cNvPr id="388" name="Picture Placeholder 387">
            <a:extLst>
              <a:ext uri="{FF2B5EF4-FFF2-40B4-BE49-F238E27FC236}">
                <a16:creationId xmlns:a16="http://schemas.microsoft.com/office/drawing/2014/main" id="{7E7D4303-6A3B-F749-8FA0-836953666012}"/>
              </a:ext>
            </a:extLst>
          </p:cNvPr>
          <p:cNvSpPr>
            <a:spLocks noGrp="1"/>
          </p:cNvSpPr>
          <p:nvPr>
            <p:ph type="pic" sz="quarter" idx="41"/>
          </p:nvPr>
        </p:nvSpPr>
        <p:spPr>
          <a:xfrm>
            <a:off x="3705622" y="1178454"/>
            <a:ext cx="3854053" cy="8334904"/>
          </a:xfrm>
          <a:custGeom>
            <a:avLst/>
            <a:gdLst>
              <a:gd name="connsiteX0" fmla="*/ 0 w 3854053"/>
              <a:gd name="connsiteY0" fmla="*/ 995752 h 8334904"/>
              <a:gd name="connsiteX1" fmla="*/ 3852079 w 3854053"/>
              <a:gd name="connsiteY1" fmla="*/ 995752 h 8334904"/>
              <a:gd name="connsiteX2" fmla="*/ 3852079 w 3854053"/>
              <a:gd name="connsiteY2" fmla="*/ 3188374 h 8334904"/>
              <a:gd name="connsiteX3" fmla="*/ 3854053 w 3854053"/>
              <a:gd name="connsiteY3" fmla="*/ 3188374 h 8334904"/>
              <a:gd name="connsiteX4" fmla="*/ 3854053 w 3854053"/>
              <a:gd name="connsiteY4" fmla="*/ 8027939 h 8334904"/>
              <a:gd name="connsiteX5" fmla="*/ 3852079 w 3854053"/>
              <a:gd name="connsiteY5" fmla="*/ 8027939 h 8334904"/>
              <a:gd name="connsiteX6" fmla="*/ 3852079 w 3854053"/>
              <a:gd name="connsiteY6" fmla="*/ 8334904 h 8334904"/>
              <a:gd name="connsiteX7" fmla="*/ 0 w 3854053"/>
              <a:gd name="connsiteY7" fmla="*/ 8334904 h 8334904"/>
              <a:gd name="connsiteX8" fmla="*/ 0 w 3854053"/>
              <a:gd name="connsiteY8" fmla="*/ 0 h 8334904"/>
              <a:gd name="connsiteX9" fmla="*/ 3852079 w 3854053"/>
              <a:gd name="connsiteY9" fmla="*/ 0 h 8334904"/>
              <a:gd name="connsiteX10" fmla="*/ 3852079 w 3854053"/>
              <a:gd name="connsiteY10" fmla="*/ 941961 h 8334904"/>
              <a:gd name="connsiteX11" fmla="*/ 0 w 3854053"/>
              <a:gd name="connsiteY11" fmla="*/ 941961 h 833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4053" h="8334904">
                <a:moveTo>
                  <a:pt x="0" y="995752"/>
                </a:moveTo>
                <a:lnTo>
                  <a:pt x="3852079" y="995752"/>
                </a:lnTo>
                <a:lnTo>
                  <a:pt x="3852079" y="3188374"/>
                </a:lnTo>
                <a:lnTo>
                  <a:pt x="3854053" y="3188374"/>
                </a:lnTo>
                <a:lnTo>
                  <a:pt x="3854053" y="8027939"/>
                </a:lnTo>
                <a:lnTo>
                  <a:pt x="3852079" y="8027939"/>
                </a:lnTo>
                <a:lnTo>
                  <a:pt x="3852079" y="8334904"/>
                </a:lnTo>
                <a:lnTo>
                  <a:pt x="0" y="8334904"/>
                </a:lnTo>
                <a:close/>
                <a:moveTo>
                  <a:pt x="0" y="0"/>
                </a:moveTo>
                <a:lnTo>
                  <a:pt x="3852079" y="0"/>
                </a:lnTo>
                <a:lnTo>
                  <a:pt x="3852079" y="941961"/>
                </a:lnTo>
                <a:lnTo>
                  <a:pt x="0" y="941961"/>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a:p>
        </p:txBody>
      </p:sp>
      <p:sp>
        <p:nvSpPr>
          <p:cNvPr id="31" name="Freeform 30">
            <a:extLst>
              <a:ext uri="{FF2B5EF4-FFF2-40B4-BE49-F238E27FC236}">
                <a16:creationId xmlns:a16="http://schemas.microsoft.com/office/drawing/2014/main" id="{5B1B9CA5-0E21-E740-9234-251FA1CB61D0}"/>
              </a:ext>
            </a:extLst>
          </p:cNvPr>
          <p:cNvSpPr/>
          <p:nvPr userDrawn="1"/>
        </p:nvSpPr>
        <p:spPr>
          <a:xfrm rot="10800000">
            <a:off x="1677895" y="2120415"/>
            <a:ext cx="5914090" cy="53791"/>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
        <p:nvSpPr>
          <p:cNvPr id="390" name="Slide Number Placeholder 5">
            <a:extLst>
              <a:ext uri="{FF2B5EF4-FFF2-40B4-BE49-F238E27FC236}">
                <a16:creationId xmlns:a16="http://schemas.microsoft.com/office/drawing/2014/main" id="{C8C57F0D-E616-E745-97BA-83348B7B3BE0}"/>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Tree>
    <p:extLst>
      <p:ext uri="{BB962C8B-B14F-4D97-AF65-F5344CB8AC3E}">
        <p14:creationId xmlns:p14="http://schemas.microsoft.com/office/powerpoint/2010/main" val="1736404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nly slide 1">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67609D48-3161-394E-8C0A-B39FACB9B391}"/>
              </a:ext>
            </a:extLst>
          </p:cNvPr>
          <p:cNvSpPr/>
          <p:nvPr userDrawn="1"/>
        </p:nvSpPr>
        <p:spPr>
          <a:xfrm>
            <a:off x="643114" y="2233076"/>
            <a:ext cx="6916560" cy="7518872"/>
          </a:xfrm>
          <a:custGeom>
            <a:avLst/>
            <a:gdLst>
              <a:gd name="connsiteX0" fmla="*/ 1965445 w 1965444"/>
              <a:gd name="connsiteY0" fmla="*/ 2136600 h 2136600"/>
              <a:gd name="connsiteX1" fmla="*/ 301407 w 1965444"/>
              <a:gd name="connsiteY1" fmla="*/ 2136600 h 2136600"/>
              <a:gd name="connsiteX2" fmla="*/ 0 w 1965444"/>
              <a:gd name="connsiteY2" fmla="*/ 1835280 h 2136600"/>
              <a:gd name="connsiteX3" fmla="*/ 0 w 1965444"/>
              <a:gd name="connsiteY3" fmla="*/ 0 h 2136600"/>
              <a:gd name="connsiteX4" fmla="*/ 1760186 w 1965444"/>
              <a:gd name="connsiteY4" fmla="*/ 0 h 2136600"/>
              <a:gd name="connsiteX5" fmla="*/ 1965445 w 1965444"/>
              <a:gd name="connsiteY5" fmla="*/ 205200 h 2136600"/>
              <a:gd name="connsiteX6" fmla="*/ 1965445 w 1965444"/>
              <a:gd name="connsiteY6" fmla="*/ 2136600 h 21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444" h="2136600">
                <a:moveTo>
                  <a:pt x="1965445" y="2136600"/>
                </a:moveTo>
                <a:lnTo>
                  <a:pt x="301407" y="2136600"/>
                </a:lnTo>
                <a:cubicBezTo>
                  <a:pt x="135039" y="2136600"/>
                  <a:pt x="0" y="2001600"/>
                  <a:pt x="0" y="1835280"/>
                </a:cubicBezTo>
                <a:lnTo>
                  <a:pt x="0" y="0"/>
                </a:lnTo>
                <a:lnTo>
                  <a:pt x="1760186" y="0"/>
                </a:lnTo>
                <a:cubicBezTo>
                  <a:pt x="1873619" y="0"/>
                  <a:pt x="1965445" y="91800"/>
                  <a:pt x="1965445" y="205200"/>
                </a:cubicBezTo>
                <a:lnTo>
                  <a:pt x="1965445" y="213660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306" name="Graphic 4">
            <a:extLst>
              <a:ext uri="{FF2B5EF4-FFF2-40B4-BE49-F238E27FC236}">
                <a16:creationId xmlns:a16="http://schemas.microsoft.com/office/drawing/2014/main" id="{A5B9C573-DED5-E749-83CE-455E8FE275CE}"/>
              </a:ext>
            </a:extLst>
          </p:cNvPr>
          <p:cNvSpPr txBox="1"/>
          <p:nvPr userDrawn="1"/>
        </p:nvSpPr>
        <p:spPr>
          <a:xfrm rot="16200000">
            <a:off x="-3460337" y="5894262"/>
            <a:ext cx="7524114" cy="246221"/>
          </a:xfrm>
          <a:prstGeom prst="rect">
            <a:avLst/>
          </a:prstGeom>
          <a:noFill/>
        </p:spPr>
        <p:txBody>
          <a:bodyPr wrap="square" rtlCol="0">
            <a:spAutoFit/>
          </a:bodyPr>
          <a:lstStyle/>
          <a:p>
            <a:pPr algn="r"/>
            <a:r>
              <a:rPr lang="en-US" sz="1000" kern="900" spc="310" baseline="0">
                <a:solidFill>
                  <a:srgbClr val="000000"/>
                </a:solidFill>
                <a:latin typeface="Calibri" panose="020F0502020204030204" pitchFamily="34" charset="0"/>
                <a:cs typeface="Calibri" panose="020F0502020204030204" pitchFamily="34" charset="0"/>
                <a:sym typeface="Avenir-Roman"/>
                <a:rtl val="0"/>
              </a:rPr>
              <a:t>ethical food entrepreneurship</a:t>
            </a:r>
          </a:p>
        </p:txBody>
      </p:sp>
      <p:sp>
        <p:nvSpPr>
          <p:cNvPr id="333" name="Text Placeholder 32">
            <a:extLst>
              <a:ext uri="{FF2B5EF4-FFF2-40B4-BE49-F238E27FC236}">
                <a16:creationId xmlns:a16="http://schemas.microsoft.com/office/drawing/2014/main" id="{A727C006-75BB-A447-8A65-530003183684}"/>
              </a:ext>
            </a:extLst>
          </p:cNvPr>
          <p:cNvSpPr>
            <a:spLocks noGrp="1"/>
          </p:cNvSpPr>
          <p:nvPr>
            <p:ph type="body" sz="quarter" idx="30" hasCustomPrompt="1"/>
          </p:nvPr>
        </p:nvSpPr>
        <p:spPr>
          <a:xfrm>
            <a:off x="2209979" y="652042"/>
            <a:ext cx="4837229" cy="946746"/>
          </a:xfrm>
          <a:prstGeom prst="rect">
            <a:avLst/>
          </a:prstGeom>
        </p:spPr>
        <p:txBody>
          <a:bodyPr>
            <a:noAutofit/>
          </a:bodyPr>
          <a:lstStyle>
            <a:lvl1pPr marL="0" indent="0" algn="r">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Title/Sub-Heading</a:t>
            </a:r>
            <a:endParaRPr lang="en-US"/>
          </a:p>
        </p:txBody>
      </p:sp>
      <p:sp>
        <p:nvSpPr>
          <p:cNvPr id="334" name="Text Placeholder 32">
            <a:extLst>
              <a:ext uri="{FF2B5EF4-FFF2-40B4-BE49-F238E27FC236}">
                <a16:creationId xmlns:a16="http://schemas.microsoft.com/office/drawing/2014/main" id="{3D2FCAC4-8FFC-9E44-A348-FCF3F5BFF6E9}"/>
              </a:ext>
            </a:extLst>
          </p:cNvPr>
          <p:cNvSpPr>
            <a:spLocks noGrp="1"/>
          </p:cNvSpPr>
          <p:nvPr>
            <p:ph type="body" sz="quarter" idx="32" hasCustomPrompt="1"/>
          </p:nvPr>
        </p:nvSpPr>
        <p:spPr>
          <a:xfrm>
            <a:off x="903720" y="2484183"/>
            <a:ext cx="6143488" cy="6820641"/>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32" name="Freeform 31">
            <a:extLst>
              <a:ext uri="{FF2B5EF4-FFF2-40B4-BE49-F238E27FC236}">
                <a16:creationId xmlns:a16="http://schemas.microsoft.com/office/drawing/2014/main" id="{CEE1DC3A-C5B9-654A-8D7F-C2F3DA72D2EC}"/>
              </a:ext>
            </a:extLst>
          </p:cNvPr>
          <p:cNvSpPr/>
          <p:nvPr userDrawn="1"/>
        </p:nvSpPr>
        <p:spPr>
          <a:xfrm rot="10800000">
            <a:off x="1677895" y="1844633"/>
            <a:ext cx="5914090" cy="53791"/>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
        <p:nvSpPr>
          <p:cNvPr id="33" name="Freeform 32">
            <a:extLst>
              <a:ext uri="{FF2B5EF4-FFF2-40B4-BE49-F238E27FC236}">
                <a16:creationId xmlns:a16="http://schemas.microsoft.com/office/drawing/2014/main" id="{004C7FA2-5954-BB40-8F54-7DA955D878E2}"/>
              </a:ext>
            </a:extLst>
          </p:cNvPr>
          <p:cNvSpPr/>
          <p:nvPr userDrawn="1"/>
        </p:nvSpPr>
        <p:spPr>
          <a:xfrm>
            <a:off x="0" y="9259988"/>
            <a:ext cx="7597291" cy="715522"/>
          </a:xfrm>
          <a:custGeom>
            <a:avLst/>
            <a:gdLst>
              <a:gd name="connsiteX0" fmla="*/ 0 w 7530847"/>
              <a:gd name="connsiteY0" fmla="*/ 715523 h 715522"/>
              <a:gd name="connsiteX1" fmla="*/ 0 w 7530847"/>
              <a:gd name="connsiteY1" fmla="*/ 0 h 715522"/>
              <a:gd name="connsiteX2" fmla="*/ 7143771 w 7530847"/>
              <a:gd name="connsiteY2" fmla="*/ 0 h 715522"/>
              <a:gd name="connsiteX3" fmla="*/ 7530848 w 7530847"/>
              <a:gd name="connsiteY3" fmla="*/ 387166 h 715522"/>
              <a:gd name="connsiteX4" fmla="*/ 7530848 w 7530847"/>
              <a:gd name="connsiteY4" fmla="*/ 715523 h 715522"/>
              <a:gd name="connsiteX5" fmla="*/ 0 w 7530847"/>
              <a:gd name="connsiteY5" fmla="*/ 715523 h 7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5522">
                <a:moveTo>
                  <a:pt x="0" y="715523"/>
                </a:moveTo>
                <a:lnTo>
                  <a:pt x="0" y="0"/>
                </a:lnTo>
                <a:lnTo>
                  <a:pt x="7143771" y="0"/>
                </a:lnTo>
                <a:cubicBezTo>
                  <a:pt x="7356908" y="0"/>
                  <a:pt x="7530848" y="173980"/>
                  <a:pt x="7530848" y="387166"/>
                </a:cubicBezTo>
                <a:lnTo>
                  <a:pt x="7530848" y="715523"/>
                </a:lnTo>
                <a:lnTo>
                  <a:pt x="0" y="715523"/>
                </a:lnTo>
                <a:close/>
              </a:path>
            </a:pathLst>
          </a:custGeom>
          <a:solidFill>
            <a:srgbClr val="F79037"/>
          </a:solidFill>
          <a:ln w="24491" cap="flat">
            <a:noFill/>
            <a:prstDash val="solid"/>
            <a:miter/>
          </a:ln>
        </p:spPr>
        <p:txBody>
          <a:bodyPr rtlCol="0" anchor="ctr"/>
          <a:lstStyle/>
          <a:p>
            <a:endParaRPr lang="en-US" b="0" i="0">
              <a:latin typeface="Calibri" panose="020F0502020204030204" pitchFamily="34" charset="0"/>
            </a:endParaRPr>
          </a:p>
        </p:txBody>
      </p:sp>
    </p:spTree>
    <p:extLst>
      <p:ext uri="{BB962C8B-B14F-4D97-AF65-F5344CB8AC3E}">
        <p14:creationId xmlns:p14="http://schemas.microsoft.com/office/powerpoint/2010/main" val="498135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text slide 2">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C6365CBB-E42B-5941-9FB8-2D505B0B5904}"/>
              </a:ext>
            </a:extLst>
          </p:cNvPr>
          <p:cNvSpPr/>
          <p:nvPr userDrawn="1"/>
        </p:nvSpPr>
        <p:spPr>
          <a:xfrm>
            <a:off x="461309" y="2712698"/>
            <a:ext cx="3436545" cy="2405402"/>
          </a:xfrm>
          <a:custGeom>
            <a:avLst/>
            <a:gdLst>
              <a:gd name="connsiteX0" fmla="*/ 960756 w 960756"/>
              <a:gd name="connsiteY0" fmla="*/ 672480 h 672479"/>
              <a:gd name="connsiteX1" fmla="*/ 301406 w 960756"/>
              <a:gd name="connsiteY1" fmla="*/ 672480 h 672479"/>
              <a:gd name="connsiteX2" fmla="*/ 0 w 960756"/>
              <a:gd name="connsiteY2" fmla="*/ 371160 h 672479"/>
              <a:gd name="connsiteX3" fmla="*/ 0 w 960756"/>
              <a:gd name="connsiteY3" fmla="*/ 0 h 672479"/>
              <a:gd name="connsiteX4" fmla="*/ 755497 w 960756"/>
              <a:gd name="connsiteY4" fmla="*/ 0 h 672479"/>
              <a:gd name="connsiteX5" fmla="*/ 960756 w 960756"/>
              <a:gd name="connsiteY5" fmla="*/ 205200 h 672479"/>
              <a:gd name="connsiteX6" fmla="*/ 960756 w 960756"/>
              <a:gd name="connsiteY6" fmla="*/ 672480 h 67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0756" h="672479">
                <a:moveTo>
                  <a:pt x="960756" y="672480"/>
                </a:moveTo>
                <a:lnTo>
                  <a:pt x="301406" y="672480"/>
                </a:lnTo>
                <a:cubicBezTo>
                  <a:pt x="135039" y="672480"/>
                  <a:pt x="0" y="537480"/>
                  <a:pt x="0" y="371160"/>
                </a:cubicBezTo>
                <a:lnTo>
                  <a:pt x="0" y="0"/>
                </a:lnTo>
                <a:lnTo>
                  <a:pt x="755497" y="0"/>
                </a:lnTo>
                <a:cubicBezTo>
                  <a:pt x="868930" y="0"/>
                  <a:pt x="960756" y="91800"/>
                  <a:pt x="960756" y="205200"/>
                </a:cubicBezTo>
                <a:lnTo>
                  <a:pt x="960756" y="67248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35" name="Picture Placeholder 34">
            <a:extLst>
              <a:ext uri="{FF2B5EF4-FFF2-40B4-BE49-F238E27FC236}">
                <a16:creationId xmlns:a16="http://schemas.microsoft.com/office/drawing/2014/main" id="{888ACDE7-29DD-3E46-A78F-2228EFD94A9E}"/>
              </a:ext>
            </a:extLst>
          </p:cNvPr>
          <p:cNvSpPr>
            <a:spLocks noGrp="1"/>
          </p:cNvSpPr>
          <p:nvPr>
            <p:ph type="pic" sz="quarter" idx="41"/>
          </p:nvPr>
        </p:nvSpPr>
        <p:spPr>
          <a:xfrm>
            <a:off x="-1" y="-11581"/>
            <a:ext cx="7559675" cy="272356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r>
              <a:rPr lang="en-US"/>
              <a:t>C</a:t>
            </a:r>
          </a:p>
        </p:txBody>
      </p:sp>
      <p:sp>
        <p:nvSpPr>
          <p:cNvPr id="9" name="Graphic 4">
            <a:extLst>
              <a:ext uri="{FF2B5EF4-FFF2-40B4-BE49-F238E27FC236}">
                <a16:creationId xmlns:a16="http://schemas.microsoft.com/office/drawing/2014/main" id="{5D850605-FBD9-0743-9AB7-FB63D3F54CF8}"/>
              </a:ext>
            </a:extLst>
          </p:cNvPr>
          <p:cNvSpPr txBox="1"/>
          <p:nvPr userDrawn="1"/>
        </p:nvSpPr>
        <p:spPr>
          <a:xfrm rot="16200000">
            <a:off x="-2204035" y="7074270"/>
            <a:ext cx="5102817" cy="230832"/>
          </a:xfrm>
          <a:prstGeom prst="rect">
            <a:avLst/>
          </a:prstGeom>
          <a:noFill/>
        </p:spPr>
        <p:txBody>
          <a:bodyPr wrap="square" rtlCol="0">
            <a:spAutoFit/>
          </a:bodyPr>
          <a:lstStyle/>
          <a:p>
            <a:pPr algn="l"/>
            <a:r>
              <a:rPr lang="en-US" sz="900" kern="900" spc="310" baseline="0">
                <a:solidFill>
                  <a:srgbClr val="000000"/>
                </a:solidFill>
                <a:latin typeface="Calibri" panose="020F0502020204030204" pitchFamily="34" charset="0"/>
                <a:cs typeface="Calibri" panose="020F0502020204030204" pitchFamily="34" charset="0"/>
                <a:sym typeface="Avenir-Roman"/>
                <a:rtl val="0"/>
              </a:rPr>
              <a:t>ethical food entrepreneurship</a:t>
            </a:r>
          </a:p>
        </p:txBody>
      </p:sp>
      <p:sp>
        <p:nvSpPr>
          <p:cNvPr id="33" name="Text Placeholder 32">
            <a:extLst>
              <a:ext uri="{FF2B5EF4-FFF2-40B4-BE49-F238E27FC236}">
                <a16:creationId xmlns:a16="http://schemas.microsoft.com/office/drawing/2014/main" id="{86A88A46-E61B-6540-920A-48F1C1274F3C}"/>
              </a:ext>
            </a:extLst>
          </p:cNvPr>
          <p:cNvSpPr>
            <a:spLocks noGrp="1"/>
          </p:cNvSpPr>
          <p:nvPr userDrawn="1">
            <p:ph type="body" sz="quarter" idx="30" hasCustomPrompt="1"/>
          </p:nvPr>
        </p:nvSpPr>
        <p:spPr>
          <a:xfrm>
            <a:off x="700476" y="3385177"/>
            <a:ext cx="2895713" cy="1595763"/>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Title/Sub-Heading</a:t>
            </a:r>
            <a:endParaRPr lang="en-US"/>
          </a:p>
        </p:txBody>
      </p:sp>
      <p:sp>
        <p:nvSpPr>
          <p:cNvPr id="37" name="Text Placeholder 32">
            <a:extLst>
              <a:ext uri="{FF2B5EF4-FFF2-40B4-BE49-F238E27FC236}">
                <a16:creationId xmlns:a16="http://schemas.microsoft.com/office/drawing/2014/main" id="{12FF88E7-F37D-4B4D-B65C-C01539E4E62C}"/>
              </a:ext>
            </a:extLst>
          </p:cNvPr>
          <p:cNvSpPr>
            <a:spLocks noGrp="1"/>
          </p:cNvSpPr>
          <p:nvPr userDrawn="1">
            <p:ph type="body" sz="quarter" idx="42" hasCustomPrompt="1"/>
          </p:nvPr>
        </p:nvSpPr>
        <p:spPr>
          <a:xfrm>
            <a:off x="706179" y="5345906"/>
            <a:ext cx="3019010" cy="4414479"/>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a:t>
            </a:r>
            <a:endParaRPr lang="en-US"/>
          </a:p>
        </p:txBody>
      </p:sp>
      <p:sp>
        <p:nvSpPr>
          <p:cNvPr id="38" name="Text Placeholder 32">
            <a:extLst>
              <a:ext uri="{FF2B5EF4-FFF2-40B4-BE49-F238E27FC236}">
                <a16:creationId xmlns:a16="http://schemas.microsoft.com/office/drawing/2014/main" id="{1CCE83F2-E8EC-754B-B93C-2CC0039DAB84}"/>
              </a:ext>
            </a:extLst>
          </p:cNvPr>
          <p:cNvSpPr>
            <a:spLocks noGrp="1"/>
          </p:cNvSpPr>
          <p:nvPr userDrawn="1">
            <p:ph type="body" sz="quarter" idx="43" hasCustomPrompt="1"/>
          </p:nvPr>
        </p:nvSpPr>
        <p:spPr>
          <a:xfrm>
            <a:off x="4212469" y="3276997"/>
            <a:ext cx="3019010" cy="6483388"/>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a:t>
            </a:r>
            <a:endParaRPr lang="en-US"/>
          </a:p>
        </p:txBody>
      </p:sp>
      <p:sp>
        <p:nvSpPr>
          <p:cNvPr id="43" name="Slide Number Placeholder 5">
            <a:extLst>
              <a:ext uri="{FF2B5EF4-FFF2-40B4-BE49-F238E27FC236}">
                <a16:creationId xmlns:a16="http://schemas.microsoft.com/office/drawing/2014/main" id="{0CA096AF-F723-AE4C-AB9E-7AF10D1DE2E8}"/>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
        <p:nvSpPr>
          <p:cNvPr id="34" name="Freeform 33">
            <a:extLst>
              <a:ext uri="{FF2B5EF4-FFF2-40B4-BE49-F238E27FC236}">
                <a16:creationId xmlns:a16="http://schemas.microsoft.com/office/drawing/2014/main" id="{834B6D6D-832F-4B44-83A3-A06FD7C166E4}"/>
              </a:ext>
            </a:extLst>
          </p:cNvPr>
          <p:cNvSpPr/>
          <p:nvPr userDrawn="1"/>
        </p:nvSpPr>
        <p:spPr>
          <a:xfrm rot="10800000" flipV="1">
            <a:off x="-1" y="3128859"/>
            <a:ext cx="3240000" cy="45719"/>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Tree>
    <p:extLst>
      <p:ext uri="{BB962C8B-B14F-4D97-AF65-F5344CB8AC3E}">
        <p14:creationId xmlns:p14="http://schemas.microsoft.com/office/powerpoint/2010/main" val="521610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 slide 2">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DA61400A-1069-3D49-A072-960191F9A978}"/>
              </a:ext>
            </a:extLst>
          </p:cNvPr>
          <p:cNvSpPr/>
          <p:nvPr userDrawn="1"/>
        </p:nvSpPr>
        <p:spPr>
          <a:xfrm>
            <a:off x="236144" y="-13489"/>
            <a:ext cx="7332439" cy="2831758"/>
          </a:xfrm>
          <a:custGeom>
            <a:avLst/>
            <a:gdLst>
              <a:gd name="connsiteX0" fmla="*/ 2161701 w 2161701"/>
              <a:gd name="connsiteY0" fmla="*/ 834840 h 834840"/>
              <a:gd name="connsiteX1" fmla="*/ 301407 w 2161701"/>
              <a:gd name="connsiteY1" fmla="*/ 834840 h 834840"/>
              <a:gd name="connsiteX2" fmla="*/ 0 w 2161701"/>
              <a:gd name="connsiteY2" fmla="*/ 533520 h 834840"/>
              <a:gd name="connsiteX3" fmla="*/ 0 w 2161701"/>
              <a:gd name="connsiteY3" fmla="*/ 0 h 834840"/>
              <a:gd name="connsiteX4" fmla="*/ 2161701 w 2161701"/>
              <a:gd name="connsiteY4" fmla="*/ 0 h 834840"/>
              <a:gd name="connsiteX5" fmla="*/ 2161701 w 2161701"/>
              <a:gd name="connsiteY5" fmla="*/ 834840 h 83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1701" h="834840">
                <a:moveTo>
                  <a:pt x="2161701" y="834840"/>
                </a:moveTo>
                <a:lnTo>
                  <a:pt x="301407" y="834840"/>
                </a:lnTo>
                <a:cubicBezTo>
                  <a:pt x="135039" y="834840"/>
                  <a:pt x="0" y="699840"/>
                  <a:pt x="0" y="533520"/>
                </a:cubicBezTo>
                <a:lnTo>
                  <a:pt x="0" y="0"/>
                </a:lnTo>
                <a:lnTo>
                  <a:pt x="2161701" y="0"/>
                </a:lnTo>
                <a:lnTo>
                  <a:pt x="2161701" y="83484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35" name="Text Placeholder 23">
            <a:extLst>
              <a:ext uri="{FF2B5EF4-FFF2-40B4-BE49-F238E27FC236}">
                <a16:creationId xmlns:a16="http://schemas.microsoft.com/office/drawing/2014/main" id="{340BEDA7-1D61-1142-9E8F-1245ECF20B50}"/>
              </a:ext>
            </a:extLst>
          </p:cNvPr>
          <p:cNvSpPr>
            <a:spLocks noGrp="1"/>
          </p:cNvSpPr>
          <p:nvPr>
            <p:ph type="body" sz="quarter" idx="14" hasCustomPrompt="1"/>
          </p:nvPr>
        </p:nvSpPr>
        <p:spPr>
          <a:xfrm>
            <a:off x="6086559" y="1320317"/>
            <a:ext cx="785328" cy="1056986"/>
          </a:xfrm>
          <a:prstGeom prst="rect">
            <a:avLst/>
          </a:prstGeom>
        </p:spPr>
        <p:txBody>
          <a:bodyPr anchor="t">
            <a:normAutofit/>
          </a:bodyPr>
          <a:lstStyle>
            <a:lvl1pPr marL="0" indent="0" algn="r">
              <a:buNone/>
              <a:defRPr sz="9600" b="1" i="0" baseline="0">
                <a:solidFill>
                  <a:srgbClr val="000000"/>
                </a:solidFill>
                <a:latin typeface="Times New Roman" charset="0"/>
                <a:ea typeface="Times New Roman" charset="0"/>
                <a:cs typeface="Times New Roman" charset="0"/>
              </a:defRPr>
            </a:lvl1pPr>
          </a:lstStyle>
          <a:p>
            <a:pPr lvl="0"/>
            <a:r>
              <a:rPr lang="en-US"/>
              <a:t>”</a:t>
            </a:r>
          </a:p>
        </p:txBody>
      </p:sp>
      <p:sp>
        <p:nvSpPr>
          <p:cNvPr id="36" name="Text Placeholder 23">
            <a:extLst>
              <a:ext uri="{FF2B5EF4-FFF2-40B4-BE49-F238E27FC236}">
                <a16:creationId xmlns:a16="http://schemas.microsoft.com/office/drawing/2014/main" id="{B0544866-02E3-6243-827B-2990267CD762}"/>
              </a:ext>
            </a:extLst>
          </p:cNvPr>
          <p:cNvSpPr>
            <a:spLocks noGrp="1"/>
          </p:cNvSpPr>
          <p:nvPr>
            <p:ph type="body" sz="quarter" idx="13" hasCustomPrompt="1"/>
          </p:nvPr>
        </p:nvSpPr>
        <p:spPr>
          <a:xfrm>
            <a:off x="662170" y="568686"/>
            <a:ext cx="6016087" cy="1400960"/>
          </a:xfrm>
          <a:prstGeom prst="rect">
            <a:avLst/>
          </a:prstGeom>
        </p:spPr>
        <p:txBody>
          <a:bodyPr anchor="ctr">
            <a:normAutofit/>
          </a:bodyPr>
          <a:lstStyle>
            <a:lvl1pPr marL="0" indent="0" algn="ctr">
              <a:buNone/>
              <a:defRPr sz="1900" b="0" i="1" baseline="0">
                <a:solidFill>
                  <a:srgbClr val="000000"/>
                </a:solidFill>
                <a:latin typeface="Calibri" panose="020F0502020204030204" pitchFamily="34" charset="0"/>
                <a:cs typeface="Calibri" panose="020F0502020204030204" pitchFamily="34" charset="0"/>
              </a:defRPr>
            </a:lvl1pPr>
          </a:lstStyle>
          <a:p>
            <a:pPr lvl="0"/>
            <a:r>
              <a:rPr lang="en-US"/>
              <a:t>Quote Slide</a:t>
            </a:r>
          </a:p>
        </p:txBody>
      </p:sp>
      <p:sp>
        <p:nvSpPr>
          <p:cNvPr id="37" name="Text Placeholder 23">
            <a:extLst>
              <a:ext uri="{FF2B5EF4-FFF2-40B4-BE49-F238E27FC236}">
                <a16:creationId xmlns:a16="http://schemas.microsoft.com/office/drawing/2014/main" id="{29A06F91-3390-D94A-A77E-AD4E74125CDD}"/>
              </a:ext>
            </a:extLst>
          </p:cNvPr>
          <p:cNvSpPr>
            <a:spLocks noGrp="1"/>
          </p:cNvSpPr>
          <p:nvPr>
            <p:ph type="body" sz="quarter" idx="15" hasCustomPrompt="1"/>
          </p:nvPr>
        </p:nvSpPr>
        <p:spPr>
          <a:xfrm>
            <a:off x="653262" y="195018"/>
            <a:ext cx="2003444" cy="936605"/>
          </a:xfrm>
          <a:prstGeom prst="rect">
            <a:avLst/>
          </a:prstGeom>
        </p:spPr>
        <p:txBody>
          <a:bodyPr anchor="t">
            <a:normAutofit/>
          </a:bodyPr>
          <a:lstStyle>
            <a:lvl1pPr marL="0" indent="0" algn="l">
              <a:buNone/>
              <a:defRPr sz="9600" b="1" i="0" baseline="0">
                <a:solidFill>
                  <a:srgbClr val="000000"/>
                </a:solidFill>
                <a:latin typeface="Times New Roman" charset="0"/>
                <a:ea typeface="Times New Roman" charset="0"/>
                <a:cs typeface="Times New Roman" charset="0"/>
              </a:defRPr>
            </a:lvl1pPr>
          </a:lstStyle>
          <a:p>
            <a:pPr lvl="0"/>
            <a:r>
              <a:rPr lang="en-US"/>
              <a:t>“</a:t>
            </a:r>
          </a:p>
        </p:txBody>
      </p:sp>
      <p:sp>
        <p:nvSpPr>
          <p:cNvPr id="34" name="Freeform 33">
            <a:extLst>
              <a:ext uri="{FF2B5EF4-FFF2-40B4-BE49-F238E27FC236}">
                <a16:creationId xmlns:a16="http://schemas.microsoft.com/office/drawing/2014/main" id="{64DF79FA-08E8-FF45-A331-32F4B1E02F14}"/>
              </a:ext>
            </a:extLst>
          </p:cNvPr>
          <p:cNvSpPr/>
          <p:nvPr userDrawn="1"/>
        </p:nvSpPr>
        <p:spPr>
          <a:xfrm rot="10800000">
            <a:off x="2308088" y="2403497"/>
            <a:ext cx="5260495" cy="38830"/>
          </a:xfrm>
          <a:custGeom>
            <a:avLst/>
            <a:gdLst>
              <a:gd name="connsiteX0" fmla="*/ 5260495 w 5260495"/>
              <a:gd name="connsiteY0" fmla="*/ 38830 h 38830"/>
              <a:gd name="connsiteX1" fmla="*/ 0 w 5260495"/>
              <a:gd name="connsiteY1" fmla="*/ 38830 h 38830"/>
              <a:gd name="connsiteX2" fmla="*/ 0 w 5260495"/>
              <a:gd name="connsiteY2" fmla="*/ 0 h 38830"/>
              <a:gd name="connsiteX3" fmla="*/ 5260495 w 5260495"/>
              <a:gd name="connsiteY3" fmla="*/ 0 h 38830"/>
              <a:gd name="connsiteX4" fmla="*/ 5260495 w 5260495"/>
              <a:gd name="connsiteY4" fmla="*/ 38830 h 38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0495" h="38830">
                <a:moveTo>
                  <a:pt x="5260495" y="38830"/>
                </a:moveTo>
                <a:lnTo>
                  <a:pt x="0" y="38830"/>
                </a:lnTo>
                <a:lnTo>
                  <a:pt x="0" y="0"/>
                </a:lnTo>
                <a:lnTo>
                  <a:pt x="5260495" y="0"/>
                </a:lnTo>
                <a:lnTo>
                  <a:pt x="5260495" y="3883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
        <p:nvSpPr>
          <p:cNvPr id="39" name="Text Placeholder 32">
            <a:extLst>
              <a:ext uri="{FF2B5EF4-FFF2-40B4-BE49-F238E27FC236}">
                <a16:creationId xmlns:a16="http://schemas.microsoft.com/office/drawing/2014/main" id="{CEDD8BBD-8C47-2147-BD5E-C2DCFBECE9A7}"/>
              </a:ext>
            </a:extLst>
          </p:cNvPr>
          <p:cNvSpPr>
            <a:spLocks noGrp="1"/>
          </p:cNvSpPr>
          <p:nvPr>
            <p:ph type="body" sz="quarter" idx="32" hasCustomPrompt="1"/>
          </p:nvPr>
        </p:nvSpPr>
        <p:spPr>
          <a:xfrm>
            <a:off x="752315" y="3373219"/>
            <a:ext cx="6143488" cy="5931605"/>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40" name="Slide Number Placeholder 5">
            <a:extLst>
              <a:ext uri="{FF2B5EF4-FFF2-40B4-BE49-F238E27FC236}">
                <a16:creationId xmlns:a16="http://schemas.microsoft.com/office/drawing/2014/main" id="{2E0EDBF4-C242-B740-BE4F-C238F8875658}"/>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Tree>
    <p:extLst>
      <p:ext uri="{BB962C8B-B14F-4D97-AF65-F5344CB8AC3E}">
        <p14:creationId xmlns:p14="http://schemas.microsoft.com/office/powerpoint/2010/main" val="3948815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3F98B437-661A-CF48-AFB1-073A347AD116}"/>
              </a:ext>
            </a:extLst>
          </p:cNvPr>
          <p:cNvSpPr/>
          <p:nvPr userDrawn="1"/>
        </p:nvSpPr>
        <p:spPr>
          <a:xfrm>
            <a:off x="-47798" y="1213658"/>
            <a:ext cx="7607473" cy="4869991"/>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41" name="Text Placeholder 32">
            <a:extLst>
              <a:ext uri="{FF2B5EF4-FFF2-40B4-BE49-F238E27FC236}">
                <a16:creationId xmlns:a16="http://schemas.microsoft.com/office/drawing/2014/main" id="{D37EB16C-F26A-5148-9329-CE588D03DB78}"/>
              </a:ext>
            </a:extLst>
          </p:cNvPr>
          <p:cNvSpPr>
            <a:spLocks noGrp="1"/>
          </p:cNvSpPr>
          <p:nvPr>
            <p:ph type="body" sz="quarter" idx="32" hasCustomPrompt="1"/>
          </p:nvPr>
        </p:nvSpPr>
        <p:spPr>
          <a:xfrm>
            <a:off x="559612" y="2049131"/>
            <a:ext cx="6526988" cy="3729370"/>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30" name="Slide Number Placeholder 5">
            <a:extLst>
              <a:ext uri="{FF2B5EF4-FFF2-40B4-BE49-F238E27FC236}">
                <a16:creationId xmlns:a16="http://schemas.microsoft.com/office/drawing/2014/main" id="{75459999-0DCD-1542-8E46-CB0611A745A2}"/>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
        <p:nvSpPr>
          <p:cNvPr id="49" name="Text Placeholder 32">
            <a:extLst>
              <a:ext uri="{FF2B5EF4-FFF2-40B4-BE49-F238E27FC236}">
                <a16:creationId xmlns:a16="http://schemas.microsoft.com/office/drawing/2014/main" id="{93C536F3-CA11-BB49-B12C-64B2C03FD7CC}"/>
              </a:ext>
            </a:extLst>
          </p:cNvPr>
          <p:cNvSpPr>
            <a:spLocks noGrp="1"/>
          </p:cNvSpPr>
          <p:nvPr>
            <p:ph type="body" sz="quarter" idx="33" hasCustomPrompt="1"/>
          </p:nvPr>
        </p:nvSpPr>
        <p:spPr>
          <a:xfrm>
            <a:off x="559612" y="6718314"/>
            <a:ext cx="2696198" cy="1924369"/>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a:t>
            </a:r>
            <a:endParaRPr lang="en-US"/>
          </a:p>
        </p:txBody>
      </p:sp>
      <p:sp>
        <p:nvSpPr>
          <p:cNvPr id="50" name="Text Placeholder 32">
            <a:extLst>
              <a:ext uri="{FF2B5EF4-FFF2-40B4-BE49-F238E27FC236}">
                <a16:creationId xmlns:a16="http://schemas.microsoft.com/office/drawing/2014/main" id="{CDA9507A-5FC8-294C-A801-C924C61B745E}"/>
              </a:ext>
            </a:extLst>
          </p:cNvPr>
          <p:cNvSpPr>
            <a:spLocks noGrp="1"/>
          </p:cNvSpPr>
          <p:nvPr>
            <p:ph type="body" sz="quarter" idx="34" hasCustomPrompt="1"/>
          </p:nvPr>
        </p:nvSpPr>
        <p:spPr>
          <a:xfrm>
            <a:off x="3446037" y="6718314"/>
            <a:ext cx="3563248" cy="1992304"/>
          </a:xfrm>
          <a:prstGeom prst="rect">
            <a:avLst/>
          </a:prstGeom>
        </p:spPr>
        <p:txBody>
          <a:bodyPr>
            <a:noAutofit/>
          </a:bodyPr>
          <a:lstStyle>
            <a:lvl1pPr marL="0" indent="0" algn="l">
              <a:buNone/>
              <a:defRPr sz="1600" b="0" i="1">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32" name="Freeform 31">
            <a:extLst>
              <a:ext uri="{FF2B5EF4-FFF2-40B4-BE49-F238E27FC236}">
                <a16:creationId xmlns:a16="http://schemas.microsoft.com/office/drawing/2014/main" id="{A3029D7B-8197-AD41-BDB1-7A885960CF3C}"/>
              </a:ext>
            </a:extLst>
          </p:cNvPr>
          <p:cNvSpPr/>
          <p:nvPr userDrawn="1"/>
        </p:nvSpPr>
        <p:spPr>
          <a:xfrm rot="10800000">
            <a:off x="2299180" y="5404204"/>
            <a:ext cx="5260495" cy="38830"/>
          </a:xfrm>
          <a:custGeom>
            <a:avLst/>
            <a:gdLst>
              <a:gd name="connsiteX0" fmla="*/ 5260495 w 5260495"/>
              <a:gd name="connsiteY0" fmla="*/ 38830 h 38830"/>
              <a:gd name="connsiteX1" fmla="*/ 0 w 5260495"/>
              <a:gd name="connsiteY1" fmla="*/ 38830 h 38830"/>
              <a:gd name="connsiteX2" fmla="*/ 0 w 5260495"/>
              <a:gd name="connsiteY2" fmla="*/ 0 h 38830"/>
              <a:gd name="connsiteX3" fmla="*/ 5260495 w 5260495"/>
              <a:gd name="connsiteY3" fmla="*/ 0 h 38830"/>
              <a:gd name="connsiteX4" fmla="*/ 5260495 w 5260495"/>
              <a:gd name="connsiteY4" fmla="*/ 38830 h 38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0495" h="38830">
                <a:moveTo>
                  <a:pt x="5260495" y="38830"/>
                </a:moveTo>
                <a:lnTo>
                  <a:pt x="0" y="38830"/>
                </a:lnTo>
                <a:lnTo>
                  <a:pt x="0" y="0"/>
                </a:lnTo>
                <a:lnTo>
                  <a:pt x="5260495" y="0"/>
                </a:lnTo>
                <a:lnTo>
                  <a:pt x="5260495" y="3883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
        <p:nvSpPr>
          <p:cNvPr id="33" name="Freeform 32">
            <a:extLst>
              <a:ext uri="{FF2B5EF4-FFF2-40B4-BE49-F238E27FC236}">
                <a16:creationId xmlns:a16="http://schemas.microsoft.com/office/drawing/2014/main" id="{EE9FA0DD-9E72-8040-B57C-5DEB3A06C91B}"/>
              </a:ext>
            </a:extLst>
          </p:cNvPr>
          <p:cNvSpPr/>
          <p:nvPr userDrawn="1"/>
        </p:nvSpPr>
        <p:spPr>
          <a:xfrm>
            <a:off x="-47798" y="778705"/>
            <a:ext cx="5834994" cy="715523"/>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1A0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Calibri" panose="020F0502020204030204" pitchFamily="34" charset="0"/>
            </a:endParaRPr>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494393" y="958448"/>
            <a:ext cx="6570888" cy="785535"/>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Title/Sub-Heading</a:t>
            </a:r>
            <a:endParaRPr lang="en-US"/>
          </a:p>
        </p:txBody>
      </p:sp>
    </p:spTree>
    <p:extLst>
      <p:ext uri="{BB962C8B-B14F-4D97-AF65-F5344CB8AC3E}">
        <p14:creationId xmlns:p14="http://schemas.microsoft.com/office/powerpoint/2010/main" val="2652959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4721AE0B-70F1-CF4A-833A-F3D35301F8B2}"/>
              </a:ext>
            </a:extLst>
          </p:cNvPr>
          <p:cNvSpPr/>
          <p:nvPr userDrawn="1"/>
        </p:nvSpPr>
        <p:spPr>
          <a:xfrm>
            <a:off x="-30805" y="2886754"/>
            <a:ext cx="7590480" cy="6773792"/>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34" name="Rectangle 33">
            <a:extLst>
              <a:ext uri="{FF2B5EF4-FFF2-40B4-BE49-F238E27FC236}">
                <a16:creationId xmlns:a16="http://schemas.microsoft.com/office/drawing/2014/main" id="{BEB25379-6447-4B4A-8B61-4095955F62EA}"/>
              </a:ext>
            </a:extLst>
          </p:cNvPr>
          <p:cNvSpPr/>
          <p:nvPr userDrawn="1"/>
        </p:nvSpPr>
        <p:spPr>
          <a:xfrm flipV="1">
            <a:off x="3751108" y="3293886"/>
            <a:ext cx="3137173" cy="282970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ontserrat Light" charset="0"/>
            </a:endParaRPr>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555001" y="751293"/>
            <a:ext cx="2696198" cy="1924369"/>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a:t>
            </a:r>
            <a:endParaRPr lang="en-US"/>
          </a:p>
        </p:txBody>
      </p:sp>
      <p:sp>
        <p:nvSpPr>
          <p:cNvPr id="46" name="Text Placeholder 32">
            <a:extLst>
              <a:ext uri="{FF2B5EF4-FFF2-40B4-BE49-F238E27FC236}">
                <a16:creationId xmlns:a16="http://schemas.microsoft.com/office/drawing/2014/main" id="{ACD5B979-D0E4-FD45-8E3C-EBA1C4D7AA26}"/>
              </a:ext>
            </a:extLst>
          </p:cNvPr>
          <p:cNvSpPr>
            <a:spLocks noGrp="1"/>
          </p:cNvSpPr>
          <p:nvPr>
            <p:ph type="body" sz="quarter" idx="33" hasCustomPrompt="1"/>
          </p:nvPr>
        </p:nvSpPr>
        <p:spPr>
          <a:xfrm>
            <a:off x="3441426" y="751293"/>
            <a:ext cx="3563248" cy="1992304"/>
          </a:xfrm>
          <a:prstGeom prst="rect">
            <a:avLst/>
          </a:prstGeom>
        </p:spPr>
        <p:txBody>
          <a:bodyPr>
            <a:noAutofit/>
          </a:bodyPr>
          <a:lstStyle>
            <a:lvl1pPr marL="0" indent="0" algn="l">
              <a:buNone/>
              <a:defRPr sz="1600" b="0" i="1">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31" name="Text Placeholder 32">
            <a:extLst>
              <a:ext uri="{FF2B5EF4-FFF2-40B4-BE49-F238E27FC236}">
                <a16:creationId xmlns:a16="http://schemas.microsoft.com/office/drawing/2014/main" id="{16C82EF9-9BA7-6E41-96D6-CB96BDD80231}"/>
              </a:ext>
            </a:extLst>
          </p:cNvPr>
          <p:cNvSpPr>
            <a:spLocks noGrp="1"/>
          </p:cNvSpPr>
          <p:nvPr>
            <p:ph type="body" sz="quarter" idx="44" hasCustomPrompt="1"/>
          </p:nvPr>
        </p:nvSpPr>
        <p:spPr>
          <a:xfrm>
            <a:off x="3986924" y="4751350"/>
            <a:ext cx="2650609" cy="1121330"/>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a:t>
            </a:r>
            <a:endParaRPr lang="en-US"/>
          </a:p>
        </p:txBody>
      </p:sp>
      <p:sp>
        <p:nvSpPr>
          <p:cNvPr id="38" name="Picture Placeholder 37">
            <a:extLst>
              <a:ext uri="{FF2B5EF4-FFF2-40B4-BE49-F238E27FC236}">
                <a16:creationId xmlns:a16="http://schemas.microsoft.com/office/drawing/2014/main" id="{A24171DA-63D4-5F4E-97C6-D3EE7CA6EF13}"/>
              </a:ext>
            </a:extLst>
          </p:cNvPr>
          <p:cNvSpPr>
            <a:spLocks noGrp="1"/>
          </p:cNvSpPr>
          <p:nvPr>
            <p:ph type="pic" sz="quarter" idx="41"/>
          </p:nvPr>
        </p:nvSpPr>
        <p:spPr>
          <a:xfrm rot="10800000" flipV="1">
            <a:off x="515711" y="3293886"/>
            <a:ext cx="3233336" cy="282970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
        <p:nvSpPr>
          <p:cNvPr id="42" name="Text Placeholder 32">
            <a:extLst>
              <a:ext uri="{FF2B5EF4-FFF2-40B4-BE49-F238E27FC236}">
                <a16:creationId xmlns:a16="http://schemas.microsoft.com/office/drawing/2014/main" id="{851108FB-B3D7-9044-94AA-C959EE017C59}"/>
              </a:ext>
            </a:extLst>
          </p:cNvPr>
          <p:cNvSpPr>
            <a:spLocks noGrp="1"/>
          </p:cNvSpPr>
          <p:nvPr>
            <p:ph type="body" sz="quarter" idx="45" hasCustomPrompt="1"/>
          </p:nvPr>
        </p:nvSpPr>
        <p:spPr>
          <a:xfrm>
            <a:off x="3986924" y="3609613"/>
            <a:ext cx="2665541" cy="862713"/>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a:t>
            </a:r>
            <a:endParaRPr lang="en-US"/>
          </a:p>
        </p:txBody>
      </p:sp>
      <p:sp>
        <p:nvSpPr>
          <p:cNvPr id="49" name="Rectangle 48">
            <a:extLst>
              <a:ext uri="{FF2B5EF4-FFF2-40B4-BE49-F238E27FC236}">
                <a16:creationId xmlns:a16="http://schemas.microsoft.com/office/drawing/2014/main" id="{F02C19B7-4D96-9246-AF36-A4B2000F63DE}"/>
              </a:ext>
            </a:extLst>
          </p:cNvPr>
          <p:cNvSpPr/>
          <p:nvPr userDrawn="1"/>
        </p:nvSpPr>
        <p:spPr>
          <a:xfrm flipV="1">
            <a:off x="555001" y="6458432"/>
            <a:ext cx="3137173" cy="282970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ontserrat Light" charset="0"/>
            </a:endParaRPr>
          </a:p>
        </p:txBody>
      </p:sp>
      <p:sp>
        <p:nvSpPr>
          <p:cNvPr id="50" name="Text Placeholder 32">
            <a:extLst>
              <a:ext uri="{FF2B5EF4-FFF2-40B4-BE49-F238E27FC236}">
                <a16:creationId xmlns:a16="http://schemas.microsoft.com/office/drawing/2014/main" id="{7B4DAEEA-4D4A-DB48-AFF7-64BA8BDFCDCD}"/>
              </a:ext>
            </a:extLst>
          </p:cNvPr>
          <p:cNvSpPr>
            <a:spLocks noGrp="1"/>
          </p:cNvSpPr>
          <p:nvPr>
            <p:ph type="body" sz="quarter" idx="49" hasCustomPrompt="1"/>
          </p:nvPr>
        </p:nvSpPr>
        <p:spPr>
          <a:xfrm>
            <a:off x="790817" y="7915896"/>
            <a:ext cx="2650609" cy="1121330"/>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a:t>
            </a:r>
            <a:endParaRPr lang="en-US"/>
          </a:p>
        </p:txBody>
      </p:sp>
      <p:sp>
        <p:nvSpPr>
          <p:cNvPr id="51" name="Text Placeholder 32">
            <a:extLst>
              <a:ext uri="{FF2B5EF4-FFF2-40B4-BE49-F238E27FC236}">
                <a16:creationId xmlns:a16="http://schemas.microsoft.com/office/drawing/2014/main" id="{49100D11-7DF0-4F4D-84A7-4F79C1043643}"/>
              </a:ext>
            </a:extLst>
          </p:cNvPr>
          <p:cNvSpPr>
            <a:spLocks noGrp="1"/>
          </p:cNvSpPr>
          <p:nvPr>
            <p:ph type="body" sz="quarter" idx="50" hasCustomPrompt="1"/>
          </p:nvPr>
        </p:nvSpPr>
        <p:spPr>
          <a:xfrm>
            <a:off x="790817" y="6774159"/>
            <a:ext cx="2665541" cy="862713"/>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a:t>
            </a:r>
            <a:endParaRPr lang="en-US"/>
          </a:p>
        </p:txBody>
      </p:sp>
      <p:sp>
        <p:nvSpPr>
          <p:cNvPr id="52" name="Picture Placeholder 51">
            <a:extLst>
              <a:ext uri="{FF2B5EF4-FFF2-40B4-BE49-F238E27FC236}">
                <a16:creationId xmlns:a16="http://schemas.microsoft.com/office/drawing/2014/main" id="{E963AA6B-BE34-8045-9697-6BEA4114B51C}"/>
              </a:ext>
            </a:extLst>
          </p:cNvPr>
          <p:cNvSpPr>
            <a:spLocks noGrp="1"/>
          </p:cNvSpPr>
          <p:nvPr>
            <p:ph type="pic" sz="quarter" idx="51"/>
          </p:nvPr>
        </p:nvSpPr>
        <p:spPr>
          <a:xfrm rot="10800000" flipV="1">
            <a:off x="3692174" y="6458433"/>
            <a:ext cx="3233336" cy="282970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
        <p:nvSpPr>
          <p:cNvPr id="43" name="Slide Number Placeholder 5">
            <a:extLst>
              <a:ext uri="{FF2B5EF4-FFF2-40B4-BE49-F238E27FC236}">
                <a16:creationId xmlns:a16="http://schemas.microsoft.com/office/drawing/2014/main" id="{D89B14CA-F36E-6F4D-8EB3-DB933CDF37C1}"/>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
        <p:nvSpPr>
          <p:cNvPr id="53" name="Freeform 52">
            <a:extLst>
              <a:ext uri="{FF2B5EF4-FFF2-40B4-BE49-F238E27FC236}">
                <a16:creationId xmlns:a16="http://schemas.microsoft.com/office/drawing/2014/main" id="{25359D9F-4E7E-D546-AD2E-703388B61269}"/>
              </a:ext>
            </a:extLst>
          </p:cNvPr>
          <p:cNvSpPr/>
          <p:nvPr userDrawn="1"/>
        </p:nvSpPr>
        <p:spPr>
          <a:xfrm rot="10800000" flipV="1">
            <a:off x="4935530" y="4550270"/>
            <a:ext cx="2635910" cy="34557"/>
          </a:xfrm>
          <a:custGeom>
            <a:avLst/>
            <a:gdLst>
              <a:gd name="connsiteX0" fmla="*/ 2635910 w 2635910"/>
              <a:gd name="connsiteY0" fmla="*/ 0 h 34557"/>
              <a:gd name="connsiteX1" fmla="*/ 0 w 2635910"/>
              <a:gd name="connsiteY1" fmla="*/ 0 h 34557"/>
              <a:gd name="connsiteX2" fmla="*/ 0 w 2635910"/>
              <a:gd name="connsiteY2" fmla="*/ 34557 h 34557"/>
              <a:gd name="connsiteX3" fmla="*/ 2635910 w 2635910"/>
              <a:gd name="connsiteY3" fmla="*/ 34557 h 34557"/>
              <a:gd name="connsiteX4" fmla="*/ 2635910 w 2635910"/>
              <a:gd name="connsiteY4" fmla="*/ 0 h 34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910" h="34557">
                <a:moveTo>
                  <a:pt x="2635910" y="0"/>
                </a:moveTo>
                <a:lnTo>
                  <a:pt x="0" y="0"/>
                </a:lnTo>
                <a:lnTo>
                  <a:pt x="0" y="34557"/>
                </a:lnTo>
                <a:lnTo>
                  <a:pt x="2635910" y="34557"/>
                </a:lnTo>
                <a:lnTo>
                  <a:pt x="2635910" y="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
        <p:nvSpPr>
          <p:cNvPr id="56" name="Freeform 55">
            <a:extLst>
              <a:ext uri="{FF2B5EF4-FFF2-40B4-BE49-F238E27FC236}">
                <a16:creationId xmlns:a16="http://schemas.microsoft.com/office/drawing/2014/main" id="{9393B7AF-9242-B441-AAE8-A79BA7845D74}"/>
              </a:ext>
            </a:extLst>
          </p:cNvPr>
          <p:cNvSpPr/>
          <p:nvPr userDrawn="1"/>
        </p:nvSpPr>
        <p:spPr>
          <a:xfrm rot="10800000" flipV="1">
            <a:off x="0" y="7724548"/>
            <a:ext cx="2635910" cy="34557"/>
          </a:xfrm>
          <a:custGeom>
            <a:avLst/>
            <a:gdLst>
              <a:gd name="connsiteX0" fmla="*/ 2635910 w 2635910"/>
              <a:gd name="connsiteY0" fmla="*/ 0 h 34557"/>
              <a:gd name="connsiteX1" fmla="*/ 0 w 2635910"/>
              <a:gd name="connsiteY1" fmla="*/ 0 h 34557"/>
              <a:gd name="connsiteX2" fmla="*/ 0 w 2635910"/>
              <a:gd name="connsiteY2" fmla="*/ 34557 h 34557"/>
              <a:gd name="connsiteX3" fmla="*/ 2635910 w 2635910"/>
              <a:gd name="connsiteY3" fmla="*/ 34557 h 34557"/>
              <a:gd name="connsiteX4" fmla="*/ 2635910 w 2635910"/>
              <a:gd name="connsiteY4" fmla="*/ 0 h 34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910" h="34557">
                <a:moveTo>
                  <a:pt x="2635910" y="0"/>
                </a:moveTo>
                <a:lnTo>
                  <a:pt x="0" y="0"/>
                </a:lnTo>
                <a:lnTo>
                  <a:pt x="0" y="34557"/>
                </a:lnTo>
                <a:lnTo>
                  <a:pt x="2635910" y="34557"/>
                </a:lnTo>
                <a:lnTo>
                  <a:pt x="2635910" y="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Tree>
    <p:extLst>
      <p:ext uri="{BB962C8B-B14F-4D97-AF65-F5344CB8AC3E}">
        <p14:creationId xmlns:p14="http://schemas.microsoft.com/office/powerpoint/2010/main" val="3477099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text slide 3">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C239460C-FB90-8646-BDD0-77E3A1EDD328}"/>
              </a:ext>
            </a:extLst>
          </p:cNvPr>
          <p:cNvSpPr/>
          <p:nvPr userDrawn="1"/>
        </p:nvSpPr>
        <p:spPr>
          <a:xfrm>
            <a:off x="-15403" y="2594796"/>
            <a:ext cx="7590480" cy="6773792"/>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56" name="Text Placeholder 32">
            <a:extLst>
              <a:ext uri="{FF2B5EF4-FFF2-40B4-BE49-F238E27FC236}">
                <a16:creationId xmlns:a16="http://schemas.microsoft.com/office/drawing/2014/main" id="{16460BBF-F12D-E04F-AE40-99CCA2BD203E}"/>
              </a:ext>
            </a:extLst>
          </p:cNvPr>
          <p:cNvSpPr>
            <a:spLocks noGrp="1"/>
          </p:cNvSpPr>
          <p:nvPr>
            <p:ph type="body" sz="quarter" idx="30" hasCustomPrompt="1"/>
          </p:nvPr>
        </p:nvSpPr>
        <p:spPr>
          <a:xfrm>
            <a:off x="765328" y="627587"/>
            <a:ext cx="3014509" cy="662358"/>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a:t>
            </a:r>
            <a:endParaRPr lang="en-US"/>
          </a:p>
        </p:txBody>
      </p:sp>
      <p:sp>
        <p:nvSpPr>
          <p:cNvPr id="57" name="Text Placeholder 32">
            <a:extLst>
              <a:ext uri="{FF2B5EF4-FFF2-40B4-BE49-F238E27FC236}">
                <a16:creationId xmlns:a16="http://schemas.microsoft.com/office/drawing/2014/main" id="{55F47CC5-18AC-2A4F-BA84-8406111885B3}"/>
              </a:ext>
            </a:extLst>
          </p:cNvPr>
          <p:cNvSpPr>
            <a:spLocks noGrp="1"/>
          </p:cNvSpPr>
          <p:nvPr>
            <p:ph type="body" sz="quarter" idx="33" hasCustomPrompt="1"/>
          </p:nvPr>
        </p:nvSpPr>
        <p:spPr>
          <a:xfrm>
            <a:off x="765328" y="1289945"/>
            <a:ext cx="3014509" cy="1234447"/>
          </a:xfrm>
          <a:prstGeom prst="rect">
            <a:avLst/>
          </a:prstGeom>
        </p:spPr>
        <p:txBody>
          <a:bodyPr>
            <a:noAutofit/>
          </a:bodyPr>
          <a:lstStyle>
            <a:lvl1pPr marL="0" indent="0" algn="l">
              <a:buNone/>
              <a:defRPr sz="1600" b="0" i="1">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86" name="Slide Number Placeholder 5">
            <a:extLst>
              <a:ext uri="{FF2B5EF4-FFF2-40B4-BE49-F238E27FC236}">
                <a16:creationId xmlns:a16="http://schemas.microsoft.com/office/drawing/2014/main" id="{9BD5854E-577E-C344-ABEC-2EB0599093AC}"/>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
        <p:nvSpPr>
          <p:cNvPr id="32" name="Freeform 31">
            <a:extLst>
              <a:ext uri="{FF2B5EF4-FFF2-40B4-BE49-F238E27FC236}">
                <a16:creationId xmlns:a16="http://schemas.microsoft.com/office/drawing/2014/main" id="{D94DACDD-727F-0C4D-A2E1-CEDBD53C62AD}"/>
              </a:ext>
            </a:extLst>
          </p:cNvPr>
          <p:cNvSpPr/>
          <p:nvPr userDrawn="1"/>
        </p:nvSpPr>
        <p:spPr>
          <a:xfrm rot="10800000" flipV="1">
            <a:off x="0" y="3013335"/>
            <a:ext cx="3240000" cy="34557"/>
          </a:xfrm>
          <a:custGeom>
            <a:avLst/>
            <a:gdLst>
              <a:gd name="connsiteX0" fmla="*/ 2635910 w 2635910"/>
              <a:gd name="connsiteY0" fmla="*/ 0 h 34557"/>
              <a:gd name="connsiteX1" fmla="*/ 0 w 2635910"/>
              <a:gd name="connsiteY1" fmla="*/ 0 h 34557"/>
              <a:gd name="connsiteX2" fmla="*/ 0 w 2635910"/>
              <a:gd name="connsiteY2" fmla="*/ 34557 h 34557"/>
              <a:gd name="connsiteX3" fmla="*/ 2635910 w 2635910"/>
              <a:gd name="connsiteY3" fmla="*/ 34557 h 34557"/>
              <a:gd name="connsiteX4" fmla="*/ 2635910 w 2635910"/>
              <a:gd name="connsiteY4" fmla="*/ 0 h 34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910" h="34557">
                <a:moveTo>
                  <a:pt x="2635910" y="0"/>
                </a:moveTo>
                <a:lnTo>
                  <a:pt x="0" y="0"/>
                </a:lnTo>
                <a:lnTo>
                  <a:pt x="0" y="34557"/>
                </a:lnTo>
                <a:lnTo>
                  <a:pt x="2635910" y="34557"/>
                </a:lnTo>
                <a:lnTo>
                  <a:pt x="2635910" y="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
        <p:nvSpPr>
          <p:cNvPr id="33" name="Freeform 32">
            <a:extLst>
              <a:ext uri="{FF2B5EF4-FFF2-40B4-BE49-F238E27FC236}">
                <a16:creationId xmlns:a16="http://schemas.microsoft.com/office/drawing/2014/main" id="{285685AB-B0BB-0443-8E0A-1A5554E21C22}"/>
              </a:ext>
            </a:extLst>
          </p:cNvPr>
          <p:cNvSpPr/>
          <p:nvPr userDrawn="1"/>
        </p:nvSpPr>
        <p:spPr>
          <a:xfrm>
            <a:off x="0" y="9217521"/>
            <a:ext cx="5834994" cy="715523"/>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1A0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Calibri" panose="020F0502020204030204" pitchFamily="34" charset="0"/>
            </a:endParaRPr>
          </a:p>
        </p:txBody>
      </p:sp>
      <p:sp>
        <p:nvSpPr>
          <p:cNvPr id="11" name="Picture Placeholder 10">
            <a:extLst>
              <a:ext uri="{FF2B5EF4-FFF2-40B4-BE49-F238E27FC236}">
                <a16:creationId xmlns:a16="http://schemas.microsoft.com/office/drawing/2014/main" id="{04A0BDF8-1B3F-9C44-8BE6-CC3BAD2DC9F2}"/>
              </a:ext>
            </a:extLst>
          </p:cNvPr>
          <p:cNvSpPr>
            <a:spLocks noGrp="1"/>
          </p:cNvSpPr>
          <p:nvPr>
            <p:ph type="pic" sz="quarter" idx="44"/>
          </p:nvPr>
        </p:nvSpPr>
        <p:spPr>
          <a:xfrm>
            <a:off x="3977692" y="522985"/>
            <a:ext cx="3064955" cy="2751872"/>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
        <p:nvSpPr>
          <p:cNvPr id="12" name="Text Placeholder 32">
            <a:extLst>
              <a:ext uri="{FF2B5EF4-FFF2-40B4-BE49-F238E27FC236}">
                <a16:creationId xmlns:a16="http://schemas.microsoft.com/office/drawing/2014/main" id="{9023B038-B441-DD49-9460-EE70FFED032C}"/>
              </a:ext>
            </a:extLst>
          </p:cNvPr>
          <p:cNvSpPr>
            <a:spLocks noGrp="1"/>
          </p:cNvSpPr>
          <p:nvPr>
            <p:ph type="body" sz="quarter" idx="32" hasCustomPrompt="1"/>
          </p:nvPr>
        </p:nvSpPr>
        <p:spPr>
          <a:xfrm>
            <a:off x="752315" y="3760791"/>
            <a:ext cx="6143488" cy="5544033"/>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Tree>
    <p:extLst>
      <p:ext uri="{BB962C8B-B14F-4D97-AF65-F5344CB8AC3E}">
        <p14:creationId xmlns:p14="http://schemas.microsoft.com/office/powerpoint/2010/main" val="2997431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309" name="Freeform 308">
            <a:extLst>
              <a:ext uri="{FF2B5EF4-FFF2-40B4-BE49-F238E27FC236}">
                <a16:creationId xmlns:a16="http://schemas.microsoft.com/office/drawing/2014/main" id="{BF55016B-BD8C-9F44-B711-A631B755D5FF}"/>
              </a:ext>
            </a:extLst>
          </p:cNvPr>
          <p:cNvSpPr/>
          <p:nvPr userDrawn="1"/>
        </p:nvSpPr>
        <p:spPr>
          <a:xfrm>
            <a:off x="406399" y="2773211"/>
            <a:ext cx="6746875" cy="6020954"/>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grpSp>
        <p:nvGrpSpPr>
          <p:cNvPr id="13" name="Graphic 76">
            <a:extLst>
              <a:ext uri="{FF2B5EF4-FFF2-40B4-BE49-F238E27FC236}">
                <a16:creationId xmlns:a16="http://schemas.microsoft.com/office/drawing/2014/main" id="{35C9C850-DF4D-AB47-B97B-4C0C151A8766}"/>
              </a:ext>
            </a:extLst>
          </p:cNvPr>
          <p:cNvGrpSpPr/>
          <p:nvPr userDrawn="1"/>
        </p:nvGrpSpPr>
        <p:grpSpPr>
          <a:xfrm>
            <a:off x="656660" y="9969416"/>
            <a:ext cx="2526982" cy="234917"/>
            <a:chOff x="6923246" y="4898421"/>
            <a:chExt cx="1763327" cy="163925"/>
          </a:xfrm>
        </p:grpSpPr>
        <p:grpSp>
          <p:nvGrpSpPr>
            <p:cNvPr id="14" name="Graphic 76">
              <a:extLst>
                <a:ext uri="{FF2B5EF4-FFF2-40B4-BE49-F238E27FC236}">
                  <a16:creationId xmlns:a16="http://schemas.microsoft.com/office/drawing/2014/main" id="{DAEFC05D-5EDD-914D-A0E5-446F028F1433}"/>
                </a:ext>
              </a:extLst>
            </p:cNvPr>
            <p:cNvGrpSpPr/>
            <p:nvPr/>
          </p:nvGrpSpPr>
          <p:grpSpPr>
            <a:xfrm>
              <a:off x="7942326" y="4900231"/>
              <a:ext cx="744247" cy="162115"/>
              <a:chOff x="7942326" y="4900231"/>
              <a:chExt cx="744247" cy="162115"/>
            </a:xfrm>
          </p:grpSpPr>
          <p:sp>
            <p:nvSpPr>
              <p:cNvPr id="219" name="Freeform 218">
                <a:extLst>
                  <a:ext uri="{FF2B5EF4-FFF2-40B4-BE49-F238E27FC236}">
                    <a16:creationId xmlns:a16="http://schemas.microsoft.com/office/drawing/2014/main" id="{67ED3DD5-10B3-1F47-969B-D58EA263F3CE}"/>
                  </a:ext>
                </a:extLst>
              </p:cNvPr>
              <p:cNvSpPr/>
              <p:nvPr/>
            </p:nvSpPr>
            <p:spPr>
              <a:xfrm>
                <a:off x="7942326" y="4900231"/>
                <a:ext cx="239133" cy="161258"/>
              </a:xfrm>
              <a:custGeom>
                <a:avLst/>
                <a:gdLst>
                  <a:gd name="connsiteX0" fmla="*/ 0 w 239133"/>
                  <a:gd name="connsiteY0" fmla="*/ 0 h 161258"/>
                  <a:gd name="connsiteX1" fmla="*/ 239134 w 239133"/>
                  <a:gd name="connsiteY1" fmla="*/ 0 h 161258"/>
                  <a:gd name="connsiteX2" fmla="*/ 239134 w 239133"/>
                  <a:gd name="connsiteY2" fmla="*/ 161258 h 161258"/>
                  <a:gd name="connsiteX3" fmla="*/ 0 w 239133"/>
                  <a:gd name="connsiteY3" fmla="*/ 161258 h 161258"/>
                </a:gdLst>
                <a:ahLst/>
                <a:cxnLst>
                  <a:cxn ang="0">
                    <a:pos x="connsiteX0" y="connsiteY0"/>
                  </a:cxn>
                  <a:cxn ang="0">
                    <a:pos x="connsiteX1" y="connsiteY1"/>
                  </a:cxn>
                  <a:cxn ang="0">
                    <a:pos x="connsiteX2" y="connsiteY2"/>
                  </a:cxn>
                  <a:cxn ang="0">
                    <a:pos x="connsiteX3" y="connsiteY3"/>
                  </a:cxn>
                </a:cxnLst>
                <a:rect l="l" t="t" r="r" b="b"/>
                <a:pathLst>
                  <a:path w="239133" h="161258">
                    <a:moveTo>
                      <a:pt x="0" y="0"/>
                    </a:moveTo>
                    <a:lnTo>
                      <a:pt x="239134" y="0"/>
                    </a:lnTo>
                    <a:lnTo>
                      <a:pt x="239134" y="161258"/>
                    </a:lnTo>
                    <a:lnTo>
                      <a:pt x="0" y="161258"/>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20" name="Freeform 219">
                <a:extLst>
                  <a:ext uri="{FF2B5EF4-FFF2-40B4-BE49-F238E27FC236}">
                    <a16:creationId xmlns:a16="http://schemas.microsoft.com/office/drawing/2014/main" id="{2BD2C5C5-A769-F24E-AD6C-110DABE361C0}"/>
                  </a:ext>
                </a:extLst>
              </p:cNvPr>
              <p:cNvSpPr/>
              <p:nvPr/>
            </p:nvSpPr>
            <p:spPr>
              <a:xfrm>
                <a:off x="8105492" y="4972716"/>
                <a:ext cx="16373" cy="14573"/>
              </a:xfrm>
              <a:custGeom>
                <a:avLst/>
                <a:gdLst>
                  <a:gd name="connsiteX0" fmla="*/ 16374 w 16373"/>
                  <a:gd name="connsiteY0" fmla="*/ 5524 h 14573"/>
                  <a:gd name="connsiteX1" fmla="*/ 13899 w 16373"/>
                  <a:gd name="connsiteY1" fmla="*/ 5429 h 14573"/>
                  <a:gd name="connsiteX2" fmla="*/ 10186 w 16373"/>
                  <a:gd name="connsiteY2" fmla="*/ 5334 h 14573"/>
                  <a:gd name="connsiteX3" fmla="*/ 8949 w 16373"/>
                  <a:gd name="connsiteY3" fmla="*/ 2095 h 14573"/>
                  <a:gd name="connsiteX4" fmla="*/ 8187 w 16373"/>
                  <a:gd name="connsiteY4" fmla="*/ 0 h 14573"/>
                  <a:gd name="connsiteX5" fmla="*/ 7425 w 16373"/>
                  <a:gd name="connsiteY5" fmla="*/ 2095 h 14573"/>
                  <a:gd name="connsiteX6" fmla="*/ 6188 w 16373"/>
                  <a:gd name="connsiteY6" fmla="*/ 5334 h 14573"/>
                  <a:gd name="connsiteX7" fmla="*/ 2570 w 16373"/>
                  <a:gd name="connsiteY7" fmla="*/ 5429 h 14573"/>
                  <a:gd name="connsiteX8" fmla="*/ 0 w 16373"/>
                  <a:gd name="connsiteY8" fmla="*/ 5524 h 14573"/>
                  <a:gd name="connsiteX9" fmla="*/ 2094 w 16373"/>
                  <a:gd name="connsiteY9" fmla="*/ 6953 h 14573"/>
                  <a:gd name="connsiteX10" fmla="*/ 4950 w 16373"/>
                  <a:gd name="connsiteY10" fmla="*/ 9049 h 14573"/>
                  <a:gd name="connsiteX11" fmla="*/ 3903 w 16373"/>
                  <a:gd name="connsiteY11" fmla="*/ 12382 h 14573"/>
                  <a:gd name="connsiteX12" fmla="*/ 3237 w 16373"/>
                  <a:gd name="connsiteY12" fmla="*/ 14573 h 14573"/>
                  <a:gd name="connsiteX13" fmla="*/ 5141 w 16373"/>
                  <a:gd name="connsiteY13" fmla="*/ 13335 h 14573"/>
                  <a:gd name="connsiteX14" fmla="*/ 8187 w 16373"/>
                  <a:gd name="connsiteY14" fmla="*/ 11335 h 14573"/>
                  <a:gd name="connsiteX15" fmla="*/ 11233 w 16373"/>
                  <a:gd name="connsiteY15" fmla="*/ 13335 h 14573"/>
                  <a:gd name="connsiteX16" fmla="*/ 13232 w 16373"/>
                  <a:gd name="connsiteY16" fmla="*/ 14573 h 14573"/>
                  <a:gd name="connsiteX17" fmla="*/ 11424 w 16373"/>
                  <a:gd name="connsiteY17" fmla="*/ 9049 h 14573"/>
                  <a:gd name="connsiteX18" fmla="*/ 16374 w 16373"/>
                  <a:gd name="connsiteY18" fmla="*/ 5524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373" h="14573">
                    <a:moveTo>
                      <a:pt x="16374" y="5524"/>
                    </a:moveTo>
                    <a:lnTo>
                      <a:pt x="13899" y="5429"/>
                    </a:lnTo>
                    <a:lnTo>
                      <a:pt x="10186" y="5334"/>
                    </a:lnTo>
                    <a:lnTo>
                      <a:pt x="8949" y="2095"/>
                    </a:lnTo>
                    <a:lnTo>
                      <a:pt x="8187" y="0"/>
                    </a:lnTo>
                    <a:lnTo>
                      <a:pt x="7425" y="2095"/>
                    </a:lnTo>
                    <a:lnTo>
                      <a:pt x="6188" y="5334"/>
                    </a:lnTo>
                    <a:lnTo>
                      <a:pt x="2570" y="5429"/>
                    </a:lnTo>
                    <a:lnTo>
                      <a:pt x="0" y="5524"/>
                    </a:lnTo>
                    <a:lnTo>
                      <a:pt x="2094" y="6953"/>
                    </a:lnTo>
                    <a:lnTo>
                      <a:pt x="4950" y="9049"/>
                    </a:lnTo>
                    <a:lnTo>
                      <a:pt x="3903" y="12382"/>
                    </a:lnTo>
                    <a:lnTo>
                      <a:pt x="3237" y="14573"/>
                    </a:lnTo>
                    <a:lnTo>
                      <a:pt x="5141" y="13335"/>
                    </a:lnTo>
                    <a:lnTo>
                      <a:pt x="8187" y="11335"/>
                    </a:lnTo>
                    <a:lnTo>
                      <a:pt x="11233" y="13335"/>
                    </a:lnTo>
                    <a:lnTo>
                      <a:pt x="13232" y="14573"/>
                    </a:lnTo>
                    <a:lnTo>
                      <a:pt x="11424" y="9049"/>
                    </a:lnTo>
                    <a:lnTo>
                      <a:pt x="16374" y="5524"/>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1" name="Freeform 220">
                <a:extLst>
                  <a:ext uri="{FF2B5EF4-FFF2-40B4-BE49-F238E27FC236}">
                    <a16:creationId xmlns:a16="http://schemas.microsoft.com/office/drawing/2014/main" id="{BC3F19D0-71D9-884F-9B42-17BB3B124AA0}"/>
                  </a:ext>
                </a:extLst>
              </p:cNvPr>
              <p:cNvSpPr/>
              <p:nvPr/>
            </p:nvSpPr>
            <p:spPr>
              <a:xfrm>
                <a:off x="8103874" y="4971097"/>
                <a:ext cx="19610" cy="17526"/>
              </a:xfrm>
              <a:custGeom>
                <a:avLst/>
                <a:gdLst>
                  <a:gd name="connsiteX0" fmla="*/ 15803 w 19610"/>
                  <a:gd name="connsiteY0" fmla="*/ 17526 h 17526"/>
                  <a:gd name="connsiteX1" fmla="*/ 9805 w 19610"/>
                  <a:gd name="connsiteY1" fmla="*/ 13526 h 17526"/>
                  <a:gd name="connsiteX2" fmla="*/ 3808 w 19610"/>
                  <a:gd name="connsiteY2" fmla="*/ 17431 h 17526"/>
                  <a:gd name="connsiteX3" fmla="*/ 5902 w 19610"/>
                  <a:gd name="connsiteY3" fmla="*/ 10858 h 17526"/>
                  <a:gd name="connsiteX4" fmla="*/ 0 w 19610"/>
                  <a:gd name="connsiteY4" fmla="*/ 6572 h 17526"/>
                  <a:gd name="connsiteX5" fmla="*/ 7425 w 19610"/>
                  <a:gd name="connsiteY5" fmla="*/ 6382 h 17526"/>
                  <a:gd name="connsiteX6" fmla="*/ 9805 w 19610"/>
                  <a:gd name="connsiteY6" fmla="*/ 0 h 17526"/>
                  <a:gd name="connsiteX7" fmla="*/ 12185 w 19610"/>
                  <a:gd name="connsiteY7" fmla="*/ 6382 h 17526"/>
                  <a:gd name="connsiteX8" fmla="*/ 19610 w 19610"/>
                  <a:gd name="connsiteY8" fmla="*/ 6572 h 17526"/>
                  <a:gd name="connsiteX9" fmla="*/ 13708 w 19610"/>
                  <a:gd name="connsiteY9" fmla="*/ 10858 h 17526"/>
                  <a:gd name="connsiteX10" fmla="*/ 15803 w 19610"/>
                  <a:gd name="connsiteY10" fmla="*/ 17526 h 17526"/>
                  <a:gd name="connsiteX11" fmla="*/ 3237 w 19610"/>
                  <a:gd name="connsiteY11" fmla="*/ 7620 h 17526"/>
                  <a:gd name="connsiteX12" fmla="*/ 7235 w 19610"/>
                  <a:gd name="connsiteY12" fmla="*/ 10478 h 17526"/>
                  <a:gd name="connsiteX13" fmla="*/ 5807 w 19610"/>
                  <a:gd name="connsiteY13" fmla="*/ 14954 h 17526"/>
                  <a:gd name="connsiteX14" fmla="*/ 9805 w 19610"/>
                  <a:gd name="connsiteY14" fmla="*/ 12287 h 17526"/>
                  <a:gd name="connsiteX15" fmla="*/ 13803 w 19610"/>
                  <a:gd name="connsiteY15" fmla="*/ 14954 h 17526"/>
                  <a:gd name="connsiteX16" fmla="*/ 12375 w 19610"/>
                  <a:gd name="connsiteY16" fmla="*/ 10478 h 17526"/>
                  <a:gd name="connsiteX17" fmla="*/ 16374 w 19610"/>
                  <a:gd name="connsiteY17" fmla="*/ 7620 h 17526"/>
                  <a:gd name="connsiteX18" fmla="*/ 11423 w 19610"/>
                  <a:gd name="connsiteY18" fmla="*/ 7525 h 17526"/>
                  <a:gd name="connsiteX19" fmla="*/ 9805 w 19610"/>
                  <a:gd name="connsiteY19" fmla="*/ 3143 h 17526"/>
                  <a:gd name="connsiteX20" fmla="*/ 8187 w 19610"/>
                  <a:gd name="connsiteY20" fmla="*/ 7525 h 17526"/>
                  <a:gd name="connsiteX21" fmla="*/ 3237 w 19610"/>
                  <a:gd name="connsiteY21" fmla="*/ 7620 h 1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6">
                    <a:moveTo>
                      <a:pt x="15803" y="17526"/>
                    </a:moveTo>
                    <a:lnTo>
                      <a:pt x="9805" y="13526"/>
                    </a:lnTo>
                    <a:lnTo>
                      <a:pt x="3808" y="17431"/>
                    </a:lnTo>
                    <a:lnTo>
                      <a:pt x="5902" y="10858"/>
                    </a:lnTo>
                    <a:lnTo>
                      <a:pt x="0" y="6572"/>
                    </a:lnTo>
                    <a:lnTo>
                      <a:pt x="7425" y="6382"/>
                    </a:lnTo>
                    <a:lnTo>
                      <a:pt x="9805" y="0"/>
                    </a:lnTo>
                    <a:lnTo>
                      <a:pt x="12185" y="6382"/>
                    </a:lnTo>
                    <a:lnTo>
                      <a:pt x="19610" y="6572"/>
                    </a:lnTo>
                    <a:lnTo>
                      <a:pt x="13708" y="10858"/>
                    </a:lnTo>
                    <a:lnTo>
                      <a:pt x="15803" y="17526"/>
                    </a:lnTo>
                    <a:close/>
                    <a:moveTo>
                      <a:pt x="3237" y="7620"/>
                    </a:moveTo>
                    <a:lnTo>
                      <a:pt x="7235" y="10478"/>
                    </a:lnTo>
                    <a:lnTo>
                      <a:pt x="5807" y="14954"/>
                    </a:lnTo>
                    <a:lnTo>
                      <a:pt x="9805" y="12287"/>
                    </a:lnTo>
                    <a:lnTo>
                      <a:pt x="13803" y="14954"/>
                    </a:lnTo>
                    <a:lnTo>
                      <a:pt x="12375" y="10478"/>
                    </a:lnTo>
                    <a:lnTo>
                      <a:pt x="16374" y="7620"/>
                    </a:lnTo>
                    <a:lnTo>
                      <a:pt x="11423" y="7525"/>
                    </a:lnTo>
                    <a:lnTo>
                      <a:pt x="9805" y="3143"/>
                    </a:lnTo>
                    <a:lnTo>
                      <a:pt x="8187" y="7525"/>
                    </a:lnTo>
                    <a:lnTo>
                      <a:pt x="3237" y="7620"/>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2" name="Freeform 221">
                <a:extLst>
                  <a:ext uri="{FF2B5EF4-FFF2-40B4-BE49-F238E27FC236}">
                    <a16:creationId xmlns:a16="http://schemas.microsoft.com/office/drawing/2014/main" id="{FA5716B5-093D-4741-8D3C-628C31A9D4C6}"/>
                  </a:ext>
                </a:extLst>
              </p:cNvPr>
              <p:cNvSpPr/>
              <p:nvPr/>
            </p:nvSpPr>
            <p:spPr>
              <a:xfrm>
                <a:off x="8098638" y="4946713"/>
                <a:ext cx="16278" cy="14573"/>
              </a:xfrm>
              <a:custGeom>
                <a:avLst/>
                <a:gdLst>
                  <a:gd name="connsiteX0" fmla="*/ 4855 w 16278"/>
                  <a:gd name="connsiteY0" fmla="*/ 9049 h 14573"/>
                  <a:gd name="connsiteX1" fmla="*/ 3808 w 16278"/>
                  <a:gd name="connsiteY1" fmla="*/ 12383 h 14573"/>
                  <a:gd name="connsiteX2" fmla="*/ 3142 w 16278"/>
                  <a:gd name="connsiteY2" fmla="*/ 14573 h 14573"/>
                  <a:gd name="connsiteX3" fmla="*/ 5045 w 16278"/>
                  <a:gd name="connsiteY3" fmla="*/ 13335 h 14573"/>
                  <a:gd name="connsiteX4" fmla="*/ 8092 w 16278"/>
                  <a:gd name="connsiteY4" fmla="*/ 11240 h 14573"/>
                  <a:gd name="connsiteX5" fmla="*/ 11233 w 16278"/>
                  <a:gd name="connsiteY5" fmla="*/ 13335 h 14573"/>
                  <a:gd name="connsiteX6" fmla="*/ 13137 w 16278"/>
                  <a:gd name="connsiteY6" fmla="*/ 14573 h 14573"/>
                  <a:gd name="connsiteX7" fmla="*/ 12376 w 16278"/>
                  <a:gd name="connsiteY7" fmla="*/ 12383 h 14573"/>
                  <a:gd name="connsiteX8" fmla="*/ 11328 w 16278"/>
                  <a:gd name="connsiteY8" fmla="*/ 9049 h 14573"/>
                  <a:gd name="connsiteX9" fmla="*/ 14279 w 16278"/>
                  <a:gd name="connsiteY9" fmla="*/ 6953 h 14573"/>
                  <a:gd name="connsiteX10" fmla="*/ 16279 w 16278"/>
                  <a:gd name="connsiteY10" fmla="*/ 5525 h 14573"/>
                  <a:gd name="connsiteX11" fmla="*/ 13804 w 16278"/>
                  <a:gd name="connsiteY11" fmla="*/ 5429 h 14573"/>
                  <a:gd name="connsiteX12" fmla="*/ 10091 w 16278"/>
                  <a:gd name="connsiteY12" fmla="*/ 5429 h 14573"/>
                  <a:gd name="connsiteX13" fmla="*/ 8949 w 16278"/>
                  <a:gd name="connsiteY13" fmla="*/ 2096 h 14573"/>
                  <a:gd name="connsiteX14" fmla="*/ 8092 w 16278"/>
                  <a:gd name="connsiteY14" fmla="*/ 0 h 14573"/>
                  <a:gd name="connsiteX15" fmla="*/ 7330 w 16278"/>
                  <a:gd name="connsiteY15" fmla="*/ 2096 h 14573"/>
                  <a:gd name="connsiteX16" fmla="*/ 6188 w 16278"/>
                  <a:gd name="connsiteY16" fmla="*/ 5429 h 14573"/>
                  <a:gd name="connsiteX17" fmla="*/ 2475 w 16278"/>
                  <a:gd name="connsiteY17" fmla="*/ 5429 h 14573"/>
                  <a:gd name="connsiteX18" fmla="*/ 0 w 16278"/>
                  <a:gd name="connsiteY18" fmla="*/ 5525 h 14573"/>
                  <a:gd name="connsiteX19" fmla="*/ 1999 w 16278"/>
                  <a:gd name="connsiteY19" fmla="*/ 6953 h 14573"/>
                  <a:gd name="connsiteX20" fmla="*/ 4855 w 16278"/>
                  <a:gd name="connsiteY20" fmla="*/ 9049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573">
                    <a:moveTo>
                      <a:pt x="4855" y="9049"/>
                    </a:moveTo>
                    <a:lnTo>
                      <a:pt x="3808" y="12383"/>
                    </a:lnTo>
                    <a:lnTo>
                      <a:pt x="3142" y="14573"/>
                    </a:lnTo>
                    <a:lnTo>
                      <a:pt x="5045" y="13335"/>
                    </a:lnTo>
                    <a:lnTo>
                      <a:pt x="8092" y="11240"/>
                    </a:lnTo>
                    <a:lnTo>
                      <a:pt x="11233" y="13335"/>
                    </a:lnTo>
                    <a:lnTo>
                      <a:pt x="13137" y="14573"/>
                    </a:lnTo>
                    <a:lnTo>
                      <a:pt x="12376" y="12383"/>
                    </a:lnTo>
                    <a:lnTo>
                      <a:pt x="11328" y="9049"/>
                    </a:lnTo>
                    <a:lnTo>
                      <a:pt x="14279" y="6953"/>
                    </a:lnTo>
                    <a:lnTo>
                      <a:pt x="16279" y="5525"/>
                    </a:lnTo>
                    <a:lnTo>
                      <a:pt x="13804" y="5429"/>
                    </a:lnTo>
                    <a:lnTo>
                      <a:pt x="10091" y="5429"/>
                    </a:lnTo>
                    <a:lnTo>
                      <a:pt x="8949" y="2096"/>
                    </a:lnTo>
                    <a:lnTo>
                      <a:pt x="8092" y="0"/>
                    </a:lnTo>
                    <a:lnTo>
                      <a:pt x="7330" y="2096"/>
                    </a:lnTo>
                    <a:lnTo>
                      <a:pt x="6188" y="5429"/>
                    </a:lnTo>
                    <a:lnTo>
                      <a:pt x="2475" y="5429"/>
                    </a:lnTo>
                    <a:lnTo>
                      <a:pt x="0" y="5525"/>
                    </a:lnTo>
                    <a:lnTo>
                      <a:pt x="1999" y="6953"/>
                    </a:lnTo>
                    <a:lnTo>
                      <a:pt x="4855" y="904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3" name="Freeform 222">
                <a:extLst>
                  <a:ext uri="{FF2B5EF4-FFF2-40B4-BE49-F238E27FC236}">
                    <a16:creationId xmlns:a16="http://schemas.microsoft.com/office/drawing/2014/main" id="{CA43EDC3-E2AC-544E-B219-9E085F392692}"/>
                  </a:ext>
                </a:extLst>
              </p:cNvPr>
              <p:cNvSpPr/>
              <p:nvPr/>
            </p:nvSpPr>
            <p:spPr>
              <a:xfrm>
                <a:off x="8097020" y="4945189"/>
                <a:ext cx="19610" cy="17430"/>
              </a:xfrm>
              <a:custGeom>
                <a:avLst/>
                <a:gdLst>
                  <a:gd name="connsiteX0" fmla="*/ 15707 w 19610"/>
                  <a:gd name="connsiteY0" fmla="*/ 17431 h 17430"/>
                  <a:gd name="connsiteX1" fmla="*/ 9805 w 19610"/>
                  <a:gd name="connsiteY1" fmla="*/ 13526 h 17430"/>
                  <a:gd name="connsiteX2" fmla="*/ 3808 w 19610"/>
                  <a:gd name="connsiteY2" fmla="*/ 17431 h 17430"/>
                  <a:gd name="connsiteX3" fmla="*/ 5902 w 19610"/>
                  <a:gd name="connsiteY3" fmla="*/ 10859 h 17430"/>
                  <a:gd name="connsiteX4" fmla="*/ 0 w 19610"/>
                  <a:gd name="connsiteY4" fmla="*/ 6572 h 17430"/>
                  <a:gd name="connsiteX5" fmla="*/ 7425 w 19610"/>
                  <a:gd name="connsiteY5" fmla="*/ 6477 h 17430"/>
                  <a:gd name="connsiteX6" fmla="*/ 9805 w 19610"/>
                  <a:gd name="connsiteY6" fmla="*/ 0 h 17430"/>
                  <a:gd name="connsiteX7" fmla="*/ 12185 w 19610"/>
                  <a:gd name="connsiteY7" fmla="*/ 6477 h 17430"/>
                  <a:gd name="connsiteX8" fmla="*/ 19610 w 19610"/>
                  <a:gd name="connsiteY8" fmla="*/ 6572 h 17430"/>
                  <a:gd name="connsiteX9" fmla="*/ 13708 w 19610"/>
                  <a:gd name="connsiteY9" fmla="*/ 10859 h 17430"/>
                  <a:gd name="connsiteX10" fmla="*/ 15707 w 19610"/>
                  <a:gd name="connsiteY10" fmla="*/ 17431 h 17430"/>
                  <a:gd name="connsiteX11" fmla="*/ 3237 w 19610"/>
                  <a:gd name="connsiteY11" fmla="*/ 7525 h 17430"/>
                  <a:gd name="connsiteX12" fmla="*/ 7140 w 19610"/>
                  <a:gd name="connsiteY12" fmla="*/ 10382 h 17430"/>
                  <a:gd name="connsiteX13" fmla="*/ 5712 w 19610"/>
                  <a:gd name="connsiteY13" fmla="*/ 14859 h 17430"/>
                  <a:gd name="connsiteX14" fmla="*/ 9710 w 19610"/>
                  <a:gd name="connsiteY14" fmla="*/ 12192 h 17430"/>
                  <a:gd name="connsiteX15" fmla="*/ 13708 w 19610"/>
                  <a:gd name="connsiteY15" fmla="*/ 14859 h 17430"/>
                  <a:gd name="connsiteX16" fmla="*/ 12280 w 19610"/>
                  <a:gd name="connsiteY16" fmla="*/ 10382 h 17430"/>
                  <a:gd name="connsiteX17" fmla="*/ 16279 w 19610"/>
                  <a:gd name="connsiteY17" fmla="*/ 7525 h 17430"/>
                  <a:gd name="connsiteX18" fmla="*/ 11328 w 19610"/>
                  <a:gd name="connsiteY18" fmla="*/ 7430 h 17430"/>
                  <a:gd name="connsiteX19" fmla="*/ 9710 w 19610"/>
                  <a:gd name="connsiteY19" fmla="*/ 3048 h 17430"/>
                  <a:gd name="connsiteX20" fmla="*/ 8092 w 19610"/>
                  <a:gd name="connsiteY20" fmla="*/ 7430 h 17430"/>
                  <a:gd name="connsiteX21" fmla="*/ 3237 w 19610"/>
                  <a:gd name="connsiteY21" fmla="*/ 7525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15707" y="17431"/>
                    </a:moveTo>
                    <a:lnTo>
                      <a:pt x="9805" y="13526"/>
                    </a:lnTo>
                    <a:lnTo>
                      <a:pt x="3808" y="17431"/>
                    </a:lnTo>
                    <a:lnTo>
                      <a:pt x="5902" y="10859"/>
                    </a:lnTo>
                    <a:lnTo>
                      <a:pt x="0" y="6572"/>
                    </a:lnTo>
                    <a:lnTo>
                      <a:pt x="7425" y="6477"/>
                    </a:lnTo>
                    <a:lnTo>
                      <a:pt x="9805" y="0"/>
                    </a:lnTo>
                    <a:lnTo>
                      <a:pt x="12185" y="6477"/>
                    </a:lnTo>
                    <a:lnTo>
                      <a:pt x="19610" y="6572"/>
                    </a:lnTo>
                    <a:lnTo>
                      <a:pt x="13708" y="10859"/>
                    </a:lnTo>
                    <a:lnTo>
                      <a:pt x="15707" y="17431"/>
                    </a:lnTo>
                    <a:close/>
                    <a:moveTo>
                      <a:pt x="3237" y="7525"/>
                    </a:moveTo>
                    <a:lnTo>
                      <a:pt x="7140" y="10382"/>
                    </a:lnTo>
                    <a:lnTo>
                      <a:pt x="5712" y="14859"/>
                    </a:lnTo>
                    <a:lnTo>
                      <a:pt x="9710" y="12192"/>
                    </a:lnTo>
                    <a:lnTo>
                      <a:pt x="13708" y="14859"/>
                    </a:lnTo>
                    <a:lnTo>
                      <a:pt x="12280" y="10382"/>
                    </a:lnTo>
                    <a:lnTo>
                      <a:pt x="16279" y="7525"/>
                    </a:lnTo>
                    <a:lnTo>
                      <a:pt x="11328" y="7430"/>
                    </a:lnTo>
                    <a:lnTo>
                      <a:pt x="9710" y="3048"/>
                    </a:lnTo>
                    <a:lnTo>
                      <a:pt x="8092" y="7430"/>
                    </a:lnTo>
                    <a:lnTo>
                      <a:pt x="3237" y="7525"/>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4" name="Freeform 223">
                <a:extLst>
                  <a:ext uri="{FF2B5EF4-FFF2-40B4-BE49-F238E27FC236}">
                    <a16:creationId xmlns:a16="http://schemas.microsoft.com/office/drawing/2014/main" id="{DE2AC1A7-E7B4-404F-9E94-FEC309238A87}"/>
                  </a:ext>
                </a:extLst>
              </p:cNvPr>
              <p:cNvSpPr/>
              <p:nvPr/>
            </p:nvSpPr>
            <p:spPr>
              <a:xfrm>
                <a:off x="8079790" y="4927758"/>
                <a:ext cx="16373" cy="14668"/>
              </a:xfrm>
              <a:custGeom>
                <a:avLst/>
                <a:gdLst>
                  <a:gd name="connsiteX0" fmla="*/ 10186 w 16373"/>
                  <a:gd name="connsiteY0" fmla="*/ 5429 h 14668"/>
                  <a:gd name="connsiteX1" fmla="*/ 8949 w 16373"/>
                  <a:gd name="connsiteY1" fmla="*/ 2191 h 14668"/>
                  <a:gd name="connsiteX2" fmla="*/ 8187 w 16373"/>
                  <a:gd name="connsiteY2" fmla="*/ 0 h 14668"/>
                  <a:gd name="connsiteX3" fmla="*/ 6188 w 16373"/>
                  <a:gd name="connsiteY3" fmla="*/ 5429 h 14668"/>
                  <a:gd name="connsiteX4" fmla="*/ 2475 w 16373"/>
                  <a:gd name="connsiteY4" fmla="*/ 5524 h 14668"/>
                  <a:gd name="connsiteX5" fmla="*/ 0 w 16373"/>
                  <a:gd name="connsiteY5" fmla="*/ 5524 h 14668"/>
                  <a:gd name="connsiteX6" fmla="*/ 2094 w 16373"/>
                  <a:gd name="connsiteY6" fmla="*/ 7048 h 14668"/>
                  <a:gd name="connsiteX7" fmla="*/ 4950 w 16373"/>
                  <a:gd name="connsiteY7" fmla="*/ 9144 h 14668"/>
                  <a:gd name="connsiteX8" fmla="*/ 3903 w 16373"/>
                  <a:gd name="connsiteY8" fmla="*/ 12382 h 14668"/>
                  <a:gd name="connsiteX9" fmla="*/ 3141 w 16373"/>
                  <a:gd name="connsiteY9" fmla="*/ 14668 h 14668"/>
                  <a:gd name="connsiteX10" fmla="*/ 5140 w 16373"/>
                  <a:gd name="connsiteY10" fmla="*/ 13335 h 14668"/>
                  <a:gd name="connsiteX11" fmla="*/ 8187 w 16373"/>
                  <a:gd name="connsiteY11" fmla="*/ 11335 h 14668"/>
                  <a:gd name="connsiteX12" fmla="*/ 11233 w 16373"/>
                  <a:gd name="connsiteY12" fmla="*/ 13335 h 14668"/>
                  <a:gd name="connsiteX13" fmla="*/ 13137 w 16373"/>
                  <a:gd name="connsiteY13" fmla="*/ 14668 h 14668"/>
                  <a:gd name="connsiteX14" fmla="*/ 12471 w 16373"/>
                  <a:gd name="connsiteY14" fmla="*/ 12382 h 14668"/>
                  <a:gd name="connsiteX15" fmla="*/ 11423 w 16373"/>
                  <a:gd name="connsiteY15" fmla="*/ 9144 h 14668"/>
                  <a:gd name="connsiteX16" fmla="*/ 14279 w 16373"/>
                  <a:gd name="connsiteY16" fmla="*/ 7048 h 14668"/>
                  <a:gd name="connsiteX17" fmla="*/ 16374 w 16373"/>
                  <a:gd name="connsiteY17" fmla="*/ 5524 h 14668"/>
                  <a:gd name="connsiteX18" fmla="*/ 13899 w 16373"/>
                  <a:gd name="connsiteY18" fmla="*/ 5524 h 14668"/>
                  <a:gd name="connsiteX19" fmla="*/ 10186 w 16373"/>
                  <a:gd name="connsiteY19"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373" h="14668">
                    <a:moveTo>
                      <a:pt x="10186" y="5429"/>
                    </a:moveTo>
                    <a:lnTo>
                      <a:pt x="8949" y="2191"/>
                    </a:lnTo>
                    <a:lnTo>
                      <a:pt x="8187" y="0"/>
                    </a:lnTo>
                    <a:lnTo>
                      <a:pt x="6188" y="5429"/>
                    </a:lnTo>
                    <a:lnTo>
                      <a:pt x="2475" y="5524"/>
                    </a:lnTo>
                    <a:lnTo>
                      <a:pt x="0" y="5524"/>
                    </a:lnTo>
                    <a:lnTo>
                      <a:pt x="2094" y="7048"/>
                    </a:lnTo>
                    <a:lnTo>
                      <a:pt x="4950" y="9144"/>
                    </a:lnTo>
                    <a:lnTo>
                      <a:pt x="3903" y="12382"/>
                    </a:lnTo>
                    <a:lnTo>
                      <a:pt x="3141" y="14668"/>
                    </a:lnTo>
                    <a:lnTo>
                      <a:pt x="5140" y="13335"/>
                    </a:lnTo>
                    <a:lnTo>
                      <a:pt x="8187" y="11335"/>
                    </a:lnTo>
                    <a:lnTo>
                      <a:pt x="11233" y="13335"/>
                    </a:lnTo>
                    <a:lnTo>
                      <a:pt x="13137" y="14668"/>
                    </a:lnTo>
                    <a:lnTo>
                      <a:pt x="12471" y="12382"/>
                    </a:lnTo>
                    <a:lnTo>
                      <a:pt x="11423" y="9144"/>
                    </a:lnTo>
                    <a:lnTo>
                      <a:pt x="14279" y="7048"/>
                    </a:lnTo>
                    <a:lnTo>
                      <a:pt x="16374" y="5524"/>
                    </a:lnTo>
                    <a:lnTo>
                      <a:pt x="13899" y="5524"/>
                    </a:lnTo>
                    <a:lnTo>
                      <a:pt x="10186" y="542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5" name="Freeform 224">
                <a:extLst>
                  <a:ext uri="{FF2B5EF4-FFF2-40B4-BE49-F238E27FC236}">
                    <a16:creationId xmlns:a16="http://schemas.microsoft.com/office/drawing/2014/main" id="{CE1AD4E2-49E7-0445-B44C-F03FDC9B4508}"/>
                  </a:ext>
                </a:extLst>
              </p:cNvPr>
              <p:cNvSpPr/>
              <p:nvPr/>
            </p:nvSpPr>
            <p:spPr>
              <a:xfrm>
                <a:off x="8078171" y="4926139"/>
                <a:ext cx="19610" cy="17526"/>
              </a:xfrm>
              <a:custGeom>
                <a:avLst/>
                <a:gdLst>
                  <a:gd name="connsiteX0" fmla="*/ 15803 w 19610"/>
                  <a:gd name="connsiteY0" fmla="*/ 17526 h 17526"/>
                  <a:gd name="connsiteX1" fmla="*/ 9805 w 19610"/>
                  <a:gd name="connsiteY1" fmla="*/ 13621 h 17526"/>
                  <a:gd name="connsiteX2" fmla="*/ 3808 w 19610"/>
                  <a:gd name="connsiteY2" fmla="*/ 17526 h 17526"/>
                  <a:gd name="connsiteX3" fmla="*/ 5902 w 19610"/>
                  <a:gd name="connsiteY3" fmla="*/ 10954 h 17526"/>
                  <a:gd name="connsiteX4" fmla="*/ 0 w 19610"/>
                  <a:gd name="connsiteY4" fmla="*/ 6668 h 17526"/>
                  <a:gd name="connsiteX5" fmla="*/ 7425 w 19610"/>
                  <a:gd name="connsiteY5" fmla="*/ 6477 h 17526"/>
                  <a:gd name="connsiteX6" fmla="*/ 9805 w 19610"/>
                  <a:gd name="connsiteY6" fmla="*/ 0 h 17526"/>
                  <a:gd name="connsiteX7" fmla="*/ 12185 w 19610"/>
                  <a:gd name="connsiteY7" fmla="*/ 6477 h 17526"/>
                  <a:gd name="connsiteX8" fmla="*/ 19610 w 19610"/>
                  <a:gd name="connsiteY8" fmla="*/ 6668 h 17526"/>
                  <a:gd name="connsiteX9" fmla="*/ 13708 w 19610"/>
                  <a:gd name="connsiteY9" fmla="*/ 10954 h 17526"/>
                  <a:gd name="connsiteX10" fmla="*/ 15803 w 19610"/>
                  <a:gd name="connsiteY10" fmla="*/ 17526 h 17526"/>
                  <a:gd name="connsiteX11" fmla="*/ 3237 w 19610"/>
                  <a:gd name="connsiteY11" fmla="*/ 7715 h 17526"/>
                  <a:gd name="connsiteX12" fmla="*/ 7235 w 19610"/>
                  <a:gd name="connsiteY12" fmla="*/ 10573 h 17526"/>
                  <a:gd name="connsiteX13" fmla="*/ 5807 w 19610"/>
                  <a:gd name="connsiteY13" fmla="*/ 15050 h 17526"/>
                  <a:gd name="connsiteX14" fmla="*/ 9805 w 19610"/>
                  <a:gd name="connsiteY14" fmla="*/ 12383 h 17526"/>
                  <a:gd name="connsiteX15" fmla="*/ 13804 w 19610"/>
                  <a:gd name="connsiteY15" fmla="*/ 15050 h 17526"/>
                  <a:gd name="connsiteX16" fmla="*/ 12376 w 19610"/>
                  <a:gd name="connsiteY16" fmla="*/ 10573 h 17526"/>
                  <a:gd name="connsiteX17" fmla="*/ 16374 w 19610"/>
                  <a:gd name="connsiteY17" fmla="*/ 7715 h 17526"/>
                  <a:gd name="connsiteX18" fmla="*/ 11424 w 19610"/>
                  <a:gd name="connsiteY18" fmla="*/ 7620 h 17526"/>
                  <a:gd name="connsiteX19" fmla="*/ 9805 w 19610"/>
                  <a:gd name="connsiteY19" fmla="*/ 3239 h 17526"/>
                  <a:gd name="connsiteX20" fmla="*/ 8187 w 19610"/>
                  <a:gd name="connsiteY20" fmla="*/ 7620 h 17526"/>
                  <a:gd name="connsiteX21" fmla="*/ 3237 w 19610"/>
                  <a:gd name="connsiteY21" fmla="*/ 7715 h 1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6">
                    <a:moveTo>
                      <a:pt x="15803" y="17526"/>
                    </a:moveTo>
                    <a:lnTo>
                      <a:pt x="9805" y="13621"/>
                    </a:lnTo>
                    <a:lnTo>
                      <a:pt x="3808" y="17526"/>
                    </a:lnTo>
                    <a:lnTo>
                      <a:pt x="5902" y="10954"/>
                    </a:lnTo>
                    <a:lnTo>
                      <a:pt x="0" y="6668"/>
                    </a:lnTo>
                    <a:lnTo>
                      <a:pt x="7425" y="6477"/>
                    </a:lnTo>
                    <a:lnTo>
                      <a:pt x="9805" y="0"/>
                    </a:lnTo>
                    <a:lnTo>
                      <a:pt x="12185" y="6477"/>
                    </a:lnTo>
                    <a:lnTo>
                      <a:pt x="19610" y="6668"/>
                    </a:lnTo>
                    <a:lnTo>
                      <a:pt x="13708" y="10954"/>
                    </a:lnTo>
                    <a:lnTo>
                      <a:pt x="15803" y="17526"/>
                    </a:lnTo>
                    <a:close/>
                    <a:moveTo>
                      <a:pt x="3237" y="7715"/>
                    </a:moveTo>
                    <a:lnTo>
                      <a:pt x="7235" y="10573"/>
                    </a:lnTo>
                    <a:lnTo>
                      <a:pt x="5807" y="15050"/>
                    </a:lnTo>
                    <a:lnTo>
                      <a:pt x="9805" y="12383"/>
                    </a:lnTo>
                    <a:lnTo>
                      <a:pt x="13804" y="15050"/>
                    </a:lnTo>
                    <a:lnTo>
                      <a:pt x="12376" y="10573"/>
                    </a:lnTo>
                    <a:lnTo>
                      <a:pt x="16374" y="7715"/>
                    </a:lnTo>
                    <a:lnTo>
                      <a:pt x="11424" y="7620"/>
                    </a:lnTo>
                    <a:lnTo>
                      <a:pt x="9805" y="3239"/>
                    </a:lnTo>
                    <a:lnTo>
                      <a:pt x="8187" y="7620"/>
                    </a:lnTo>
                    <a:lnTo>
                      <a:pt x="3237" y="7715"/>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6" name="Freeform 225">
                <a:extLst>
                  <a:ext uri="{FF2B5EF4-FFF2-40B4-BE49-F238E27FC236}">
                    <a16:creationId xmlns:a16="http://schemas.microsoft.com/office/drawing/2014/main" id="{6618555D-5D35-C442-87F2-BB9CBAC0F96E}"/>
                  </a:ext>
                </a:extLst>
              </p:cNvPr>
              <p:cNvSpPr/>
              <p:nvPr/>
            </p:nvSpPr>
            <p:spPr>
              <a:xfrm>
                <a:off x="8053515" y="4920805"/>
                <a:ext cx="16278" cy="14668"/>
              </a:xfrm>
              <a:custGeom>
                <a:avLst/>
                <a:gdLst>
                  <a:gd name="connsiteX0" fmla="*/ 10186 w 16278"/>
                  <a:gd name="connsiteY0" fmla="*/ 5429 h 14668"/>
                  <a:gd name="connsiteX1" fmla="*/ 8949 w 16278"/>
                  <a:gd name="connsiteY1" fmla="*/ 2096 h 14668"/>
                  <a:gd name="connsiteX2" fmla="*/ 8187 w 16278"/>
                  <a:gd name="connsiteY2" fmla="*/ 0 h 14668"/>
                  <a:gd name="connsiteX3" fmla="*/ 7425 w 16278"/>
                  <a:gd name="connsiteY3" fmla="*/ 2096 h 14668"/>
                  <a:gd name="connsiteX4" fmla="*/ 6188 w 16278"/>
                  <a:gd name="connsiteY4" fmla="*/ 5429 h 14668"/>
                  <a:gd name="connsiteX5" fmla="*/ 2475 w 16278"/>
                  <a:gd name="connsiteY5" fmla="*/ 5525 h 14668"/>
                  <a:gd name="connsiteX6" fmla="*/ 0 w 16278"/>
                  <a:gd name="connsiteY6" fmla="*/ 5525 h 14668"/>
                  <a:gd name="connsiteX7" fmla="*/ 1999 w 16278"/>
                  <a:gd name="connsiteY7" fmla="*/ 7049 h 14668"/>
                  <a:gd name="connsiteX8" fmla="*/ 4950 w 16278"/>
                  <a:gd name="connsiteY8" fmla="*/ 9144 h 14668"/>
                  <a:gd name="connsiteX9" fmla="*/ 3903 w 16278"/>
                  <a:gd name="connsiteY9" fmla="*/ 12383 h 14668"/>
                  <a:gd name="connsiteX10" fmla="*/ 3141 w 16278"/>
                  <a:gd name="connsiteY10" fmla="*/ 14669 h 14668"/>
                  <a:gd name="connsiteX11" fmla="*/ 5141 w 16278"/>
                  <a:gd name="connsiteY11" fmla="*/ 13335 h 14668"/>
                  <a:gd name="connsiteX12" fmla="*/ 8187 w 16278"/>
                  <a:gd name="connsiteY12" fmla="*/ 11335 h 14668"/>
                  <a:gd name="connsiteX13" fmla="*/ 11233 w 16278"/>
                  <a:gd name="connsiteY13" fmla="*/ 13335 h 14668"/>
                  <a:gd name="connsiteX14" fmla="*/ 13137 w 16278"/>
                  <a:gd name="connsiteY14" fmla="*/ 14669 h 14668"/>
                  <a:gd name="connsiteX15" fmla="*/ 12471 w 16278"/>
                  <a:gd name="connsiteY15" fmla="*/ 12383 h 14668"/>
                  <a:gd name="connsiteX16" fmla="*/ 11424 w 16278"/>
                  <a:gd name="connsiteY16" fmla="*/ 9144 h 14668"/>
                  <a:gd name="connsiteX17" fmla="*/ 14279 w 16278"/>
                  <a:gd name="connsiteY17" fmla="*/ 7049 h 14668"/>
                  <a:gd name="connsiteX18" fmla="*/ 16279 w 16278"/>
                  <a:gd name="connsiteY18" fmla="*/ 5525 h 14668"/>
                  <a:gd name="connsiteX19" fmla="*/ 13804 w 16278"/>
                  <a:gd name="connsiteY19" fmla="*/ 5525 h 14668"/>
                  <a:gd name="connsiteX20" fmla="*/ 10186 w 16278"/>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0186" y="5429"/>
                    </a:moveTo>
                    <a:lnTo>
                      <a:pt x="8949" y="2096"/>
                    </a:lnTo>
                    <a:lnTo>
                      <a:pt x="8187" y="0"/>
                    </a:lnTo>
                    <a:lnTo>
                      <a:pt x="7425" y="2096"/>
                    </a:lnTo>
                    <a:lnTo>
                      <a:pt x="6188" y="5429"/>
                    </a:lnTo>
                    <a:lnTo>
                      <a:pt x="2475" y="5525"/>
                    </a:lnTo>
                    <a:lnTo>
                      <a:pt x="0" y="5525"/>
                    </a:lnTo>
                    <a:lnTo>
                      <a:pt x="1999" y="7049"/>
                    </a:lnTo>
                    <a:lnTo>
                      <a:pt x="4950" y="9144"/>
                    </a:lnTo>
                    <a:lnTo>
                      <a:pt x="3903" y="12383"/>
                    </a:lnTo>
                    <a:lnTo>
                      <a:pt x="3141" y="14669"/>
                    </a:lnTo>
                    <a:lnTo>
                      <a:pt x="5141" y="13335"/>
                    </a:lnTo>
                    <a:lnTo>
                      <a:pt x="8187" y="11335"/>
                    </a:lnTo>
                    <a:lnTo>
                      <a:pt x="11233" y="13335"/>
                    </a:lnTo>
                    <a:lnTo>
                      <a:pt x="13137" y="14669"/>
                    </a:lnTo>
                    <a:lnTo>
                      <a:pt x="12471" y="12383"/>
                    </a:lnTo>
                    <a:lnTo>
                      <a:pt x="11424" y="9144"/>
                    </a:lnTo>
                    <a:lnTo>
                      <a:pt x="14279" y="7049"/>
                    </a:lnTo>
                    <a:lnTo>
                      <a:pt x="16279" y="5525"/>
                    </a:lnTo>
                    <a:lnTo>
                      <a:pt x="13804" y="5525"/>
                    </a:lnTo>
                    <a:lnTo>
                      <a:pt x="10186" y="542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7" name="Freeform 226">
                <a:extLst>
                  <a:ext uri="{FF2B5EF4-FFF2-40B4-BE49-F238E27FC236}">
                    <a16:creationId xmlns:a16="http://schemas.microsoft.com/office/drawing/2014/main" id="{285C2CAA-430A-9C41-9668-40E103715FC6}"/>
                  </a:ext>
                </a:extLst>
              </p:cNvPr>
              <p:cNvSpPr/>
              <p:nvPr/>
            </p:nvSpPr>
            <p:spPr>
              <a:xfrm>
                <a:off x="8051897" y="4919281"/>
                <a:ext cx="19610" cy="17430"/>
              </a:xfrm>
              <a:custGeom>
                <a:avLst/>
                <a:gdLst>
                  <a:gd name="connsiteX0" fmla="*/ 3808 w 19610"/>
                  <a:gd name="connsiteY0" fmla="*/ 17431 h 17430"/>
                  <a:gd name="connsiteX1" fmla="*/ 5902 w 19610"/>
                  <a:gd name="connsiteY1" fmla="*/ 10858 h 17430"/>
                  <a:gd name="connsiteX2" fmla="*/ 0 w 19610"/>
                  <a:gd name="connsiteY2" fmla="*/ 6572 h 17430"/>
                  <a:gd name="connsiteX3" fmla="*/ 7426 w 19610"/>
                  <a:gd name="connsiteY3" fmla="*/ 6477 h 17430"/>
                  <a:gd name="connsiteX4" fmla="*/ 9806 w 19610"/>
                  <a:gd name="connsiteY4" fmla="*/ 0 h 17430"/>
                  <a:gd name="connsiteX5" fmla="*/ 12185 w 19610"/>
                  <a:gd name="connsiteY5" fmla="*/ 6477 h 17430"/>
                  <a:gd name="connsiteX6" fmla="*/ 19611 w 19610"/>
                  <a:gd name="connsiteY6" fmla="*/ 6572 h 17430"/>
                  <a:gd name="connsiteX7" fmla="*/ 13708 w 19610"/>
                  <a:gd name="connsiteY7" fmla="*/ 10858 h 17430"/>
                  <a:gd name="connsiteX8" fmla="*/ 15803 w 19610"/>
                  <a:gd name="connsiteY8" fmla="*/ 17431 h 17430"/>
                  <a:gd name="connsiteX9" fmla="*/ 9806 w 19610"/>
                  <a:gd name="connsiteY9" fmla="*/ 13525 h 17430"/>
                  <a:gd name="connsiteX10" fmla="*/ 3808 w 19610"/>
                  <a:gd name="connsiteY10" fmla="*/ 17431 h 17430"/>
                  <a:gd name="connsiteX11" fmla="*/ 9806 w 19610"/>
                  <a:gd name="connsiteY11" fmla="*/ 12192 h 17430"/>
                  <a:gd name="connsiteX12" fmla="*/ 13804 w 19610"/>
                  <a:gd name="connsiteY12" fmla="*/ 14859 h 17430"/>
                  <a:gd name="connsiteX13" fmla="*/ 12376 w 19610"/>
                  <a:gd name="connsiteY13" fmla="*/ 10382 h 17430"/>
                  <a:gd name="connsiteX14" fmla="*/ 16279 w 19610"/>
                  <a:gd name="connsiteY14" fmla="*/ 7525 h 17430"/>
                  <a:gd name="connsiteX15" fmla="*/ 11328 w 19610"/>
                  <a:gd name="connsiteY15" fmla="*/ 7429 h 17430"/>
                  <a:gd name="connsiteX16" fmla="*/ 9710 w 19610"/>
                  <a:gd name="connsiteY16" fmla="*/ 3048 h 17430"/>
                  <a:gd name="connsiteX17" fmla="*/ 8092 w 19610"/>
                  <a:gd name="connsiteY17" fmla="*/ 7429 h 17430"/>
                  <a:gd name="connsiteX18" fmla="*/ 3142 w 19610"/>
                  <a:gd name="connsiteY18" fmla="*/ 7525 h 17430"/>
                  <a:gd name="connsiteX19" fmla="*/ 7045 w 19610"/>
                  <a:gd name="connsiteY19" fmla="*/ 10382 h 17430"/>
                  <a:gd name="connsiteX20" fmla="*/ 5617 w 19610"/>
                  <a:gd name="connsiteY20" fmla="*/ 14859 h 17430"/>
                  <a:gd name="connsiteX21" fmla="*/ 9806 w 19610"/>
                  <a:gd name="connsiteY21" fmla="*/ 12192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3808" y="17431"/>
                    </a:moveTo>
                    <a:lnTo>
                      <a:pt x="5902" y="10858"/>
                    </a:lnTo>
                    <a:lnTo>
                      <a:pt x="0" y="6572"/>
                    </a:lnTo>
                    <a:lnTo>
                      <a:pt x="7426" y="6477"/>
                    </a:lnTo>
                    <a:lnTo>
                      <a:pt x="9806" y="0"/>
                    </a:lnTo>
                    <a:lnTo>
                      <a:pt x="12185" y="6477"/>
                    </a:lnTo>
                    <a:lnTo>
                      <a:pt x="19611" y="6572"/>
                    </a:lnTo>
                    <a:lnTo>
                      <a:pt x="13708" y="10858"/>
                    </a:lnTo>
                    <a:lnTo>
                      <a:pt x="15803" y="17431"/>
                    </a:lnTo>
                    <a:lnTo>
                      <a:pt x="9806" y="13525"/>
                    </a:lnTo>
                    <a:lnTo>
                      <a:pt x="3808" y="17431"/>
                    </a:lnTo>
                    <a:close/>
                    <a:moveTo>
                      <a:pt x="9806" y="12192"/>
                    </a:moveTo>
                    <a:lnTo>
                      <a:pt x="13804" y="14859"/>
                    </a:lnTo>
                    <a:lnTo>
                      <a:pt x="12376" y="10382"/>
                    </a:lnTo>
                    <a:lnTo>
                      <a:pt x="16279" y="7525"/>
                    </a:lnTo>
                    <a:lnTo>
                      <a:pt x="11328" y="7429"/>
                    </a:lnTo>
                    <a:lnTo>
                      <a:pt x="9710" y="3048"/>
                    </a:lnTo>
                    <a:lnTo>
                      <a:pt x="8092" y="7429"/>
                    </a:lnTo>
                    <a:lnTo>
                      <a:pt x="3142" y="7525"/>
                    </a:lnTo>
                    <a:lnTo>
                      <a:pt x="7045" y="10382"/>
                    </a:lnTo>
                    <a:lnTo>
                      <a:pt x="5617" y="14859"/>
                    </a:lnTo>
                    <a:lnTo>
                      <a:pt x="9806" y="12192"/>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8" name="Freeform 227">
                <a:extLst>
                  <a:ext uri="{FF2B5EF4-FFF2-40B4-BE49-F238E27FC236}">
                    <a16:creationId xmlns:a16="http://schemas.microsoft.com/office/drawing/2014/main" id="{C97C791E-E21E-3547-A62A-D6AA421CA9D1}"/>
                  </a:ext>
                </a:extLst>
              </p:cNvPr>
              <p:cNvSpPr/>
              <p:nvPr/>
            </p:nvSpPr>
            <p:spPr>
              <a:xfrm>
                <a:off x="8027431" y="4927758"/>
                <a:ext cx="16373" cy="14668"/>
              </a:xfrm>
              <a:custGeom>
                <a:avLst/>
                <a:gdLst>
                  <a:gd name="connsiteX0" fmla="*/ 10186 w 16373"/>
                  <a:gd name="connsiteY0" fmla="*/ 5429 h 14668"/>
                  <a:gd name="connsiteX1" fmla="*/ 8949 w 16373"/>
                  <a:gd name="connsiteY1" fmla="*/ 2191 h 14668"/>
                  <a:gd name="connsiteX2" fmla="*/ 8187 w 16373"/>
                  <a:gd name="connsiteY2" fmla="*/ 0 h 14668"/>
                  <a:gd name="connsiteX3" fmla="*/ 7425 w 16373"/>
                  <a:gd name="connsiteY3" fmla="*/ 2191 h 14668"/>
                  <a:gd name="connsiteX4" fmla="*/ 6188 w 16373"/>
                  <a:gd name="connsiteY4" fmla="*/ 5429 h 14668"/>
                  <a:gd name="connsiteX5" fmla="*/ 2570 w 16373"/>
                  <a:gd name="connsiteY5" fmla="*/ 5524 h 14668"/>
                  <a:gd name="connsiteX6" fmla="*/ 0 w 16373"/>
                  <a:gd name="connsiteY6" fmla="*/ 5524 h 14668"/>
                  <a:gd name="connsiteX7" fmla="*/ 2094 w 16373"/>
                  <a:gd name="connsiteY7" fmla="*/ 7048 h 14668"/>
                  <a:gd name="connsiteX8" fmla="*/ 4950 w 16373"/>
                  <a:gd name="connsiteY8" fmla="*/ 9144 h 14668"/>
                  <a:gd name="connsiteX9" fmla="*/ 3903 w 16373"/>
                  <a:gd name="connsiteY9" fmla="*/ 12382 h 14668"/>
                  <a:gd name="connsiteX10" fmla="*/ 3237 w 16373"/>
                  <a:gd name="connsiteY10" fmla="*/ 14668 h 14668"/>
                  <a:gd name="connsiteX11" fmla="*/ 5140 w 16373"/>
                  <a:gd name="connsiteY11" fmla="*/ 13335 h 14668"/>
                  <a:gd name="connsiteX12" fmla="*/ 8187 w 16373"/>
                  <a:gd name="connsiteY12" fmla="*/ 11335 h 14668"/>
                  <a:gd name="connsiteX13" fmla="*/ 11233 w 16373"/>
                  <a:gd name="connsiteY13" fmla="*/ 13335 h 14668"/>
                  <a:gd name="connsiteX14" fmla="*/ 13137 w 16373"/>
                  <a:gd name="connsiteY14" fmla="*/ 14668 h 14668"/>
                  <a:gd name="connsiteX15" fmla="*/ 12471 w 16373"/>
                  <a:gd name="connsiteY15" fmla="*/ 12382 h 14668"/>
                  <a:gd name="connsiteX16" fmla="*/ 11423 w 16373"/>
                  <a:gd name="connsiteY16" fmla="*/ 9144 h 14668"/>
                  <a:gd name="connsiteX17" fmla="*/ 14279 w 16373"/>
                  <a:gd name="connsiteY17" fmla="*/ 7048 h 14668"/>
                  <a:gd name="connsiteX18" fmla="*/ 16374 w 16373"/>
                  <a:gd name="connsiteY18" fmla="*/ 5524 h 14668"/>
                  <a:gd name="connsiteX19" fmla="*/ 13899 w 16373"/>
                  <a:gd name="connsiteY19" fmla="*/ 5524 h 14668"/>
                  <a:gd name="connsiteX20" fmla="*/ 10186 w 16373"/>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373" h="14668">
                    <a:moveTo>
                      <a:pt x="10186" y="5429"/>
                    </a:moveTo>
                    <a:lnTo>
                      <a:pt x="8949" y="2191"/>
                    </a:lnTo>
                    <a:lnTo>
                      <a:pt x="8187" y="0"/>
                    </a:lnTo>
                    <a:lnTo>
                      <a:pt x="7425" y="2191"/>
                    </a:lnTo>
                    <a:lnTo>
                      <a:pt x="6188" y="5429"/>
                    </a:lnTo>
                    <a:lnTo>
                      <a:pt x="2570" y="5524"/>
                    </a:lnTo>
                    <a:lnTo>
                      <a:pt x="0" y="5524"/>
                    </a:lnTo>
                    <a:lnTo>
                      <a:pt x="2094" y="7048"/>
                    </a:lnTo>
                    <a:lnTo>
                      <a:pt x="4950" y="9144"/>
                    </a:lnTo>
                    <a:lnTo>
                      <a:pt x="3903" y="12382"/>
                    </a:lnTo>
                    <a:lnTo>
                      <a:pt x="3237" y="14668"/>
                    </a:lnTo>
                    <a:lnTo>
                      <a:pt x="5140" y="13335"/>
                    </a:lnTo>
                    <a:lnTo>
                      <a:pt x="8187" y="11335"/>
                    </a:lnTo>
                    <a:lnTo>
                      <a:pt x="11233" y="13335"/>
                    </a:lnTo>
                    <a:lnTo>
                      <a:pt x="13137" y="14668"/>
                    </a:lnTo>
                    <a:lnTo>
                      <a:pt x="12471" y="12382"/>
                    </a:lnTo>
                    <a:lnTo>
                      <a:pt x="11423" y="9144"/>
                    </a:lnTo>
                    <a:lnTo>
                      <a:pt x="14279" y="7048"/>
                    </a:lnTo>
                    <a:lnTo>
                      <a:pt x="16374" y="5524"/>
                    </a:lnTo>
                    <a:lnTo>
                      <a:pt x="13899" y="5524"/>
                    </a:lnTo>
                    <a:lnTo>
                      <a:pt x="10186" y="542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9" name="Freeform 228">
                <a:extLst>
                  <a:ext uri="{FF2B5EF4-FFF2-40B4-BE49-F238E27FC236}">
                    <a16:creationId xmlns:a16="http://schemas.microsoft.com/office/drawing/2014/main" id="{9198CE99-4246-3549-B5C8-A9A7D19DE066}"/>
                  </a:ext>
                </a:extLst>
              </p:cNvPr>
              <p:cNvSpPr/>
              <p:nvPr/>
            </p:nvSpPr>
            <p:spPr>
              <a:xfrm>
                <a:off x="8025813" y="4926139"/>
                <a:ext cx="19610" cy="17526"/>
              </a:xfrm>
              <a:custGeom>
                <a:avLst/>
                <a:gdLst>
                  <a:gd name="connsiteX0" fmla="*/ 3808 w 19610"/>
                  <a:gd name="connsiteY0" fmla="*/ 17526 h 17526"/>
                  <a:gd name="connsiteX1" fmla="*/ 5902 w 19610"/>
                  <a:gd name="connsiteY1" fmla="*/ 10859 h 17526"/>
                  <a:gd name="connsiteX2" fmla="*/ 0 w 19610"/>
                  <a:gd name="connsiteY2" fmla="*/ 6572 h 17526"/>
                  <a:gd name="connsiteX3" fmla="*/ 7425 w 19610"/>
                  <a:gd name="connsiteY3" fmla="*/ 6477 h 17526"/>
                  <a:gd name="connsiteX4" fmla="*/ 9805 w 19610"/>
                  <a:gd name="connsiteY4" fmla="*/ 0 h 17526"/>
                  <a:gd name="connsiteX5" fmla="*/ 12185 w 19610"/>
                  <a:gd name="connsiteY5" fmla="*/ 6477 h 17526"/>
                  <a:gd name="connsiteX6" fmla="*/ 19610 w 19610"/>
                  <a:gd name="connsiteY6" fmla="*/ 6572 h 17526"/>
                  <a:gd name="connsiteX7" fmla="*/ 13708 w 19610"/>
                  <a:gd name="connsiteY7" fmla="*/ 10859 h 17526"/>
                  <a:gd name="connsiteX8" fmla="*/ 15803 w 19610"/>
                  <a:gd name="connsiteY8" fmla="*/ 17526 h 17526"/>
                  <a:gd name="connsiteX9" fmla="*/ 9901 w 19610"/>
                  <a:gd name="connsiteY9" fmla="*/ 13526 h 17526"/>
                  <a:gd name="connsiteX10" fmla="*/ 3808 w 19610"/>
                  <a:gd name="connsiteY10" fmla="*/ 17526 h 17526"/>
                  <a:gd name="connsiteX11" fmla="*/ 9805 w 19610"/>
                  <a:gd name="connsiteY11" fmla="*/ 12287 h 17526"/>
                  <a:gd name="connsiteX12" fmla="*/ 13804 w 19610"/>
                  <a:gd name="connsiteY12" fmla="*/ 14954 h 17526"/>
                  <a:gd name="connsiteX13" fmla="*/ 12376 w 19610"/>
                  <a:gd name="connsiteY13" fmla="*/ 10478 h 17526"/>
                  <a:gd name="connsiteX14" fmla="*/ 16374 w 19610"/>
                  <a:gd name="connsiteY14" fmla="*/ 7620 h 17526"/>
                  <a:gd name="connsiteX15" fmla="*/ 11424 w 19610"/>
                  <a:gd name="connsiteY15" fmla="*/ 7525 h 17526"/>
                  <a:gd name="connsiteX16" fmla="*/ 9805 w 19610"/>
                  <a:gd name="connsiteY16" fmla="*/ 3143 h 17526"/>
                  <a:gd name="connsiteX17" fmla="*/ 8187 w 19610"/>
                  <a:gd name="connsiteY17" fmla="*/ 7525 h 17526"/>
                  <a:gd name="connsiteX18" fmla="*/ 3237 w 19610"/>
                  <a:gd name="connsiteY18" fmla="*/ 7620 h 17526"/>
                  <a:gd name="connsiteX19" fmla="*/ 7235 w 19610"/>
                  <a:gd name="connsiteY19" fmla="*/ 10478 h 17526"/>
                  <a:gd name="connsiteX20" fmla="*/ 5807 w 19610"/>
                  <a:gd name="connsiteY20" fmla="*/ 14954 h 17526"/>
                  <a:gd name="connsiteX21" fmla="*/ 9805 w 19610"/>
                  <a:gd name="connsiteY21" fmla="*/ 12287 h 1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6">
                    <a:moveTo>
                      <a:pt x="3808" y="17526"/>
                    </a:moveTo>
                    <a:lnTo>
                      <a:pt x="5902" y="10859"/>
                    </a:lnTo>
                    <a:lnTo>
                      <a:pt x="0" y="6572"/>
                    </a:lnTo>
                    <a:lnTo>
                      <a:pt x="7425" y="6477"/>
                    </a:lnTo>
                    <a:lnTo>
                      <a:pt x="9805" y="0"/>
                    </a:lnTo>
                    <a:lnTo>
                      <a:pt x="12185" y="6477"/>
                    </a:lnTo>
                    <a:lnTo>
                      <a:pt x="19610" y="6572"/>
                    </a:lnTo>
                    <a:lnTo>
                      <a:pt x="13708" y="10859"/>
                    </a:lnTo>
                    <a:lnTo>
                      <a:pt x="15803" y="17526"/>
                    </a:lnTo>
                    <a:lnTo>
                      <a:pt x="9901" y="13526"/>
                    </a:lnTo>
                    <a:lnTo>
                      <a:pt x="3808" y="17526"/>
                    </a:lnTo>
                    <a:close/>
                    <a:moveTo>
                      <a:pt x="9805" y="12287"/>
                    </a:moveTo>
                    <a:lnTo>
                      <a:pt x="13804" y="14954"/>
                    </a:lnTo>
                    <a:lnTo>
                      <a:pt x="12376" y="10478"/>
                    </a:lnTo>
                    <a:lnTo>
                      <a:pt x="16374" y="7620"/>
                    </a:lnTo>
                    <a:lnTo>
                      <a:pt x="11424" y="7525"/>
                    </a:lnTo>
                    <a:lnTo>
                      <a:pt x="9805" y="3143"/>
                    </a:lnTo>
                    <a:lnTo>
                      <a:pt x="8187" y="7525"/>
                    </a:lnTo>
                    <a:lnTo>
                      <a:pt x="3237" y="7620"/>
                    </a:lnTo>
                    <a:lnTo>
                      <a:pt x="7235" y="10478"/>
                    </a:lnTo>
                    <a:lnTo>
                      <a:pt x="5807" y="14954"/>
                    </a:lnTo>
                    <a:lnTo>
                      <a:pt x="9805" y="12287"/>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0" name="Freeform 229">
                <a:extLst>
                  <a:ext uri="{FF2B5EF4-FFF2-40B4-BE49-F238E27FC236}">
                    <a16:creationId xmlns:a16="http://schemas.microsoft.com/office/drawing/2014/main" id="{ABF6278D-BD96-3C43-83C4-7B4B4EE4768E}"/>
                  </a:ext>
                </a:extLst>
              </p:cNvPr>
              <p:cNvSpPr/>
              <p:nvPr/>
            </p:nvSpPr>
            <p:spPr>
              <a:xfrm>
                <a:off x="8008487" y="4946523"/>
                <a:ext cx="16373" cy="14573"/>
              </a:xfrm>
              <a:custGeom>
                <a:avLst/>
                <a:gdLst>
                  <a:gd name="connsiteX0" fmla="*/ 10091 w 16373"/>
                  <a:gd name="connsiteY0" fmla="*/ 5429 h 14573"/>
                  <a:gd name="connsiteX1" fmla="*/ 8949 w 16373"/>
                  <a:gd name="connsiteY1" fmla="*/ 2095 h 14573"/>
                  <a:gd name="connsiteX2" fmla="*/ 8187 w 16373"/>
                  <a:gd name="connsiteY2" fmla="*/ 0 h 14573"/>
                  <a:gd name="connsiteX3" fmla="*/ 7425 w 16373"/>
                  <a:gd name="connsiteY3" fmla="*/ 2095 h 14573"/>
                  <a:gd name="connsiteX4" fmla="*/ 6188 w 16373"/>
                  <a:gd name="connsiteY4" fmla="*/ 5429 h 14573"/>
                  <a:gd name="connsiteX5" fmla="*/ 2475 w 16373"/>
                  <a:gd name="connsiteY5" fmla="*/ 5429 h 14573"/>
                  <a:gd name="connsiteX6" fmla="*/ 0 w 16373"/>
                  <a:gd name="connsiteY6" fmla="*/ 5524 h 14573"/>
                  <a:gd name="connsiteX7" fmla="*/ 1999 w 16373"/>
                  <a:gd name="connsiteY7" fmla="*/ 6953 h 14573"/>
                  <a:gd name="connsiteX8" fmla="*/ 4950 w 16373"/>
                  <a:gd name="connsiteY8" fmla="*/ 9049 h 14573"/>
                  <a:gd name="connsiteX9" fmla="*/ 3903 w 16373"/>
                  <a:gd name="connsiteY9" fmla="*/ 12382 h 14573"/>
                  <a:gd name="connsiteX10" fmla="*/ 3142 w 16373"/>
                  <a:gd name="connsiteY10" fmla="*/ 14573 h 14573"/>
                  <a:gd name="connsiteX11" fmla="*/ 5141 w 16373"/>
                  <a:gd name="connsiteY11" fmla="*/ 13335 h 14573"/>
                  <a:gd name="connsiteX12" fmla="*/ 8187 w 16373"/>
                  <a:gd name="connsiteY12" fmla="*/ 11335 h 14573"/>
                  <a:gd name="connsiteX13" fmla="*/ 11233 w 16373"/>
                  <a:gd name="connsiteY13" fmla="*/ 13335 h 14573"/>
                  <a:gd name="connsiteX14" fmla="*/ 13137 w 16373"/>
                  <a:gd name="connsiteY14" fmla="*/ 14573 h 14573"/>
                  <a:gd name="connsiteX15" fmla="*/ 11424 w 16373"/>
                  <a:gd name="connsiteY15" fmla="*/ 9049 h 14573"/>
                  <a:gd name="connsiteX16" fmla="*/ 14279 w 16373"/>
                  <a:gd name="connsiteY16" fmla="*/ 6953 h 14573"/>
                  <a:gd name="connsiteX17" fmla="*/ 16374 w 16373"/>
                  <a:gd name="connsiteY17" fmla="*/ 5524 h 14573"/>
                  <a:gd name="connsiteX18" fmla="*/ 13804 w 16373"/>
                  <a:gd name="connsiteY18" fmla="*/ 5429 h 14573"/>
                  <a:gd name="connsiteX19" fmla="*/ 10091 w 16373"/>
                  <a:gd name="connsiteY19" fmla="*/ 5429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373" h="14573">
                    <a:moveTo>
                      <a:pt x="10091" y="5429"/>
                    </a:moveTo>
                    <a:lnTo>
                      <a:pt x="8949" y="2095"/>
                    </a:lnTo>
                    <a:lnTo>
                      <a:pt x="8187" y="0"/>
                    </a:lnTo>
                    <a:lnTo>
                      <a:pt x="7425" y="2095"/>
                    </a:lnTo>
                    <a:lnTo>
                      <a:pt x="6188" y="5429"/>
                    </a:lnTo>
                    <a:lnTo>
                      <a:pt x="2475" y="5429"/>
                    </a:lnTo>
                    <a:lnTo>
                      <a:pt x="0" y="5524"/>
                    </a:lnTo>
                    <a:lnTo>
                      <a:pt x="1999" y="6953"/>
                    </a:lnTo>
                    <a:lnTo>
                      <a:pt x="4950" y="9049"/>
                    </a:lnTo>
                    <a:lnTo>
                      <a:pt x="3903" y="12382"/>
                    </a:lnTo>
                    <a:lnTo>
                      <a:pt x="3142" y="14573"/>
                    </a:lnTo>
                    <a:lnTo>
                      <a:pt x="5141" y="13335"/>
                    </a:lnTo>
                    <a:lnTo>
                      <a:pt x="8187" y="11335"/>
                    </a:lnTo>
                    <a:lnTo>
                      <a:pt x="11233" y="13335"/>
                    </a:lnTo>
                    <a:lnTo>
                      <a:pt x="13137" y="14573"/>
                    </a:lnTo>
                    <a:lnTo>
                      <a:pt x="11424" y="9049"/>
                    </a:lnTo>
                    <a:lnTo>
                      <a:pt x="14279" y="6953"/>
                    </a:lnTo>
                    <a:lnTo>
                      <a:pt x="16374" y="5524"/>
                    </a:lnTo>
                    <a:lnTo>
                      <a:pt x="13804" y="5429"/>
                    </a:lnTo>
                    <a:lnTo>
                      <a:pt x="10091" y="542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1" name="Freeform 230">
                <a:extLst>
                  <a:ext uri="{FF2B5EF4-FFF2-40B4-BE49-F238E27FC236}">
                    <a16:creationId xmlns:a16="http://schemas.microsoft.com/office/drawing/2014/main" id="{19B34DDA-0221-594A-B009-0AD1962C022F}"/>
                  </a:ext>
                </a:extLst>
              </p:cNvPr>
              <p:cNvSpPr/>
              <p:nvPr/>
            </p:nvSpPr>
            <p:spPr>
              <a:xfrm>
                <a:off x="8006869" y="4945094"/>
                <a:ext cx="19515" cy="17335"/>
              </a:xfrm>
              <a:custGeom>
                <a:avLst/>
                <a:gdLst>
                  <a:gd name="connsiteX0" fmla="*/ 3808 w 19515"/>
                  <a:gd name="connsiteY0" fmla="*/ 17336 h 17335"/>
                  <a:gd name="connsiteX1" fmla="*/ 5902 w 19515"/>
                  <a:gd name="connsiteY1" fmla="*/ 10763 h 17335"/>
                  <a:gd name="connsiteX2" fmla="*/ 0 w 19515"/>
                  <a:gd name="connsiteY2" fmla="*/ 6477 h 17335"/>
                  <a:gd name="connsiteX3" fmla="*/ 7425 w 19515"/>
                  <a:gd name="connsiteY3" fmla="*/ 6382 h 17335"/>
                  <a:gd name="connsiteX4" fmla="*/ 9805 w 19515"/>
                  <a:gd name="connsiteY4" fmla="*/ 0 h 17335"/>
                  <a:gd name="connsiteX5" fmla="*/ 12090 w 19515"/>
                  <a:gd name="connsiteY5" fmla="*/ 6382 h 17335"/>
                  <a:gd name="connsiteX6" fmla="*/ 19515 w 19515"/>
                  <a:gd name="connsiteY6" fmla="*/ 6477 h 17335"/>
                  <a:gd name="connsiteX7" fmla="*/ 13613 w 19515"/>
                  <a:gd name="connsiteY7" fmla="*/ 10763 h 17335"/>
                  <a:gd name="connsiteX8" fmla="*/ 15707 w 19515"/>
                  <a:gd name="connsiteY8" fmla="*/ 17336 h 17335"/>
                  <a:gd name="connsiteX9" fmla="*/ 9710 w 19515"/>
                  <a:gd name="connsiteY9" fmla="*/ 13430 h 17335"/>
                  <a:gd name="connsiteX10" fmla="*/ 3808 w 19515"/>
                  <a:gd name="connsiteY10" fmla="*/ 17336 h 17335"/>
                  <a:gd name="connsiteX11" fmla="*/ 9805 w 19515"/>
                  <a:gd name="connsiteY11" fmla="*/ 12097 h 17335"/>
                  <a:gd name="connsiteX12" fmla="*/ 13803 w 19515"/>
                  <a:gd name="connsiteY12" fmla="*/ 14764 h 17335"/>
                  <a:gd name="connsiteX13" fmla="*/ 12375 w 19515"/>
                  <a:gd name="connsiteY13" fmla="*/ 10287 h 17335"/>
                  <a:gd name="connsiteX14" fmla="*/ 16374 w 19515"/>
                  <a:gd name="connsiteY14" fmla="*/ 7429 h 17335"/>
                  <a:gd name="connsiteX15" fmla="*/ 11423 w 19515"/>
                  <a:gd name="connsiteY15" fmla="*/ 7334 h 17335"/>
                  <a:gd name="connsiteX16" fmla="*/ 9805 w 19515"/>
                  <a:gd name="connsiteY16" fmla="*/ 2953 h 17335"/>
                  <a:gd name="connsiteX17" fmla="*/ 8187 w 19515"/>
                  <a:gd name="connsiteY17" fmla="*/ 7334 h 17335"/>
                  <a:gd name="connsiteX18" fmla="*/ 3237 w 19515"/>
                  <a:gd name="connsiteY18" fmla="*/ 7429 h 17335"/>
                  <a:gd name="connsiteX19" fmla="*/ 7235 w 19515"/>
                  <a:gd name="connsiteY19" fmla="*/ 10287 h 17335"/>
                  <a:gd name="connsiteX20" fmla="*/ 5807 w 19515"/>
                  <a:gd name="connsiteY20" fmla="*/ 14764 h 17335"/>
                  <a:gd name="connsiteX21" fmla="*/ 9805 w 19515"/>
                  <a:gd name="connsiteY21" fmla="*/ 12097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515" h="17335">
                    <a:moveTo>
                      <a:pt x="3808" y="17336"/>
                    </a:moveTo>
                    <a:lnTo>
                      <a:pt x="5902" y="10763"/>
                    </a:lnTo>
                    <a:lnTo>
                      <a:pt x="0" y="6477"/>
                    </a:lnTo>
                    <a:lnTo>
                      <a:pt x="7425" y="6382"/>
                    </a:lnTo>
                    <a:lnTo>
                      <a:pt x="9805" y="0"/>
                    </a:lnTo>
                    <a:lnTo>
                      <a:pt x="12090" y="6382"/>
                    </a:lnTo>
                    <a:lnTo>
                      <a:pt x="19515" y="6477"/>
                    </a:lnTo>
                    <a:lnTo>
                      <a:pt x="13613" y="10763"/>
                    </a:lnTo>
                    <a:lnTo>
                      <a:pt x="15707" y="17336"/>
                    </a:lnTo>
                    <a:lnTo>
                      <a:pt x="9710" y="13430"/>
                    </a:lnTo>
                    <a:lnTo>
                      <a:pt x="3808" y="17336"/>
                    </a:lnTo>
                    <a:close/>
                    <a:moveTo>
                      <a:pt x="9805" y="12097"/>
                    </a:moveTo>
                    <a:lnTo>
                      <a:pt x="13803" y="14764"/>
                    </a:lnTo>
                    <a:lnTo>
                      <a:pt x="12375" y="10287"/>
                    </a:lnTo>
                    <a:lnTo>
                      <a:pt x="16374" y="7429"/>
                    </a:lnTo>
                    <a:lnTo>
                      <a:pt x="11423" y="7334"/>
                    </a:lnTo>
                    <a:lnTo>
                      <a:pt x="9805" y="2953"/>
                    </a:lnTo>
                    <a:lnTo>
                      <a:pt x="8187" y="7334"/>
                    </a:lnTo>
                    <a:lnTo>
                      <a:pt x="3237" y="7429"/>
                    </a:lnTo>
                    <a:lnTo>
                      <a:pt x="7235" y="10287"/>
                    </a:lnTo>
                    <a:lnTo>
                      <a:pt x="5807" y="14764"/>
                    </a:lnTo>
                    <a:lnTo>
                      <a:pt x="9805" y="12097"/>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2" name="Freeform 231">
                <a:extLst>
                  <a:ext uri="{FF2B5EF4-FFF2-40B4-BE49-F238E27FC236}">
                    <a16:creationId xmlns:a16="http://schemas.microsoft.com/office/drawing/2014/main" id="{3B61B2BF-61E7-C642-A988-C79C50DE5D6B}"/>
                  </a:ext>
                </a:extLst>
              </p:cNvPr>
              <p:cNvSpPr/>
              <p:nvPr/>
            </p:nvSpPr>
            <p:spPr>
              <a:xfrm>
                <a:off x="8001443" y="4972621"/>
                <a:ext cx="16278" cy="14668"/>
              </a:xfrm>
              <a:custGeom>
                <a:avLst/>
                <a:gdLst>
                  <a:gd name="connsiteX0" fmla="*/ 11138 w 16278"/>
                  <a:gd name="connsiteY0" fmla="*/ 13335 h 14668"/>
                  <a:gd name="connsiteX1" fmla="*/ 13137 w 16278"/>
                  <a:gd name="connsiteY1" fmla="*/ 14669 h 14668"/>
                  <a:gd name="connsiteX2" fmla="*/ 12375 w 16278"/>
                  <a:gd name="connsiteY2" fmla="*/ 12383 h 14668"/>
                  <a:gd name="connsiteX3" fmla="*/ 11328 w 16278"/>
                  <a:gd name="connsiteY3" fmla="*/ 9049 h 14668"/>
                  <a:gd name="connsiteX4" fmla="*/ 14279 w 16278"/>
                  <a:gd name="connsiteY4" fmla="*/ 7049 h 14668"/>
                  <a:gd name="connsiteX5" fmla="*/ 16279 w 16278"/>
                  <a:gd name="connsiteY5" fmla="*/ 5525 h 14668"/>
                  <a:gd name="connsiteX6" fmla="*/ 13804 w 16278"/>
                  <a:gd name="connsiteY6" fmla="*/ 5525 h 14668"/>
                  <a:gd name="connsiteX7" fmla="*/ 10091 w 16278"/>
                  <a:gd name="connsiteY7" fmla="*/ 5429 h 14668"/>
                  <a:gd name="connsiteX8" fmla="*/ 8853 w 16278"/>
                  <a:gd name="connsiteY8" fmla="*/ 2096 h 14668"/>
                  <a:gd name="connsiteX9" fmla="*/ 8092 w 16278"/>
                  <a:gd name="connsiteY9" fmla="*/ 0 h 14668"/>
                  <a:gd name="connsiteX10" fmla="*/ 7330 w 16278"/>
                  <a:gd name="connsiteY10" fmla="*/ 2096 h 14668"/>
                  <a:gd name="connsiteX11" fmla="*/ 6093 w 16278"/>
                  <a:gd name="connsiteY11" fmla="*/ 5429 h 14668"/>
                  <a:gd name="connsiteX12" fmla="*/ 2475 w 16278"/>
                  <a:gd name="connsiteY12" fmla="*/ 5525 h 14668"/>
                  <a:gd name="connsiteX13" fmla="*/ 0 w 16278"/>
                  <a:gd name="connsiteY13" fmla="*/ 5525 h 14668"/>
                  <a:gd name="connsiteX14" fmla="*/ 1999 w 16278"/>
                  <a:gd name="connsiteY14" fmla="*/ 7049 h 14668"/>
                  <a:gd name="connsiteX15" fmla="*/ 4855 w 16278"/>
                  <a:gd name="connsiteY15" fmla="*/ 9049 h 14668"/>
                  <a:gd name="connsiteX16" fmla="*/ 3808 w 16278"/>
                  <a:gd name="connsiteY16" fmla="*/ 12383 h 14668"/>
                  <a:gd name="connsiteX17" fmla="*/ 3142 w 16278"/>
                  <a:gd name="connsiteY17" fmla="*/ 14669 h 14668"/>
                  <a:gd name="connsiteX18" fmla="*/ 5045 w 16278"/>
                  <a:gd name="connsiteY18" fmla="*/ 13335 h 14668"/>
                  <a:gd name="connsiteX19" fmla="*/ 8092 w 16278"/>
                  <a:gd name="connsiteY19" fmla="*/ 11335 h 14668"/>
                  <a:gd name="connsiteX20" fmla="*/ 11138 w 16278"/>
                  <a:gd name="connsiteY20" fmla="*/ 13335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1138" y="13335"/>
                    </a:moveTo>
                    <a:lnTo>
                      <a:pt x="13137" y="14669"/>
                    </a:lnTo>
                    <a:lnTo>
                      <a:pt x="12375" y="12383"/>
                    </a:lnTo>
                    <a:lnTo>
                      <a:pt x="11328" y="9049"/>
                    </a:lnTo>
                    <a:lnTo>
                      <a:pt x="14279" y="7049"/>
                    </a:lnTo>
                    <a:lnTo>
                      <a:pt x="16279" y="5525"/>
                    </a:lnTo>
                    <a:lnTo>
                      <a:pt x="13804" y="5525"/>
                    </a:lnTo>
                    <a:lnTo>
                      <a:pt x="10091" y="5429"/>
                    </a:lnTo>
                    <a:lnTo>
                      <a:pt x="8853" y="2096"/>
                    </a:lnTo>
                    <a:lnTo>
                      <a:pt x="8092" y="0"/>
                    </a:lnTo>
                    <a:lnTo>
                      <a:pt x="7330" y="2096"/>
                    </a:lnTo>
                    <a:lnTo>
                      <a:pt x="6093" y="5429"/>
                    </a:lnTo>
                    <a:lnTo>
                      <a:pt x="2475" y="5525"/>
                    </a:lnTo>
                    <a:lnTo>
                      <a:pt x="0" y="5525"/>
                    </a:lnTo>
                    <a:lnTo>
                      <a:pt x="1999" y="7049"/>
                    </a:lnTo>
                    <a:lnTo>
                      <a:pt x="4855" y="9049"/>
                    </a:lnTo>
                    <a:lnTo>
                      <a:pt x="3808" y="12383"/>
                    </a:lnTo>
                    <a:lnTo>
                      <a:pt x="3142" y="14669"/>
                    </a:lnTo>
                    <a:lnTo>
                      <a:pt x="5045" y="13335"/>
                    </a:lnTo>
                    <a:lnTo>
                      <a:pt x="8092" y="11335"/>
                    </a:lnTo>
                    <a:lnTo>
                      <a:pt x="11138" y="13335"/>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3" name="Freeform 232">
                <a:extLst>
                  <a:ext uri="{FF2B5EF4-FFF2-40B4-BE49-F238E27FC236}">
                    <a16:creationId xmlns:a16="http://schemas.microsoft.com/office/drawing/2014/main" id="{772AB71F-DD8F-9142-82FC-F651A429393B}"/>
                  </a:ext>
                </a:extLst>
              </p:cNvPr>
              <p:cNvSpPr/>
              <p:nvPr/>
            </p:nvSpPr>
            <p:spPr>
              <a:xfrm>
                <a:off x="7999824" y="4971097"/>
                <a:ext cx="19610" cy="17430"/>
              </a:xfrm>
              <a:custGeom>
                <a:avLst/>
                <a:gdLst>
                  <a:gd name="connsiteX0" fmla="*/ 3808 w 19610"/>
                  <a:gd name="connsiteY0" fmla="*/ 17431 h 17430"/>
                  <a:gd name="connsiteX1" fmla="*/ 5902 w 19610"/>
                  <a:gd name="connsiteY1" fmla="*/ 10763 h 17430"/>
                  <a:gd name="connsiteX2" fmla="*/ 0 w 19610"/>
                  <a:gd name="connsiteY2" fmla="*/ 6477 h 17430"/>
                  <a:gd name="connsiteX3" fmla="*/ 7425 w 19610"/>
                  <a:gd name="connsiteY3" fmla="*/ 6382 h 17430"/>
                  <a:gd name="connsiteX4" fmla="*/ 9805 w 19610"/>
                  <a:gd name="connsiteY4" fmla="*/ 0 h 17430"/>
                  <a:gd name="connsiteX5" fmla="*/ 12185 w 19610"/>
                  <a:gd name="connsiteY5" fmla="*/ 6382 h 17430"/>
                  <a:gd name="connsiteX6" fmla="*/ 19610 w 19610"/>
                  <a:gd name="connsiteY6" fmla="*/ 6477 h 17430"/>
                  <a:gd name="connsiteX7" fmla="*/ 13708 w 19610"/>
                  <a:gd name="connsiteY7" fmla="*/ 10763 h 17430"/>
                  <a:gd name="connsiteX8" fmla="*/ 15802 w 19610"/>
                  <a:gd name="connsiteY8" fmla="*/ 17431 h 17430"/>
                  <a:gd name="connsiteX9" fmla="*/ 9805 w 19610"/>
                  <a:gd name="connsiteY9" fmla="*/ 13430 h 17430"/>
                  <a:gd name="connsiteX10" fmla="*/ 3808 w 19610"/>
                  <a:gd name="connsiteY10" fmla="*/ 17431 h 17430"/>
                  <a:gd name="connsiteX11" fmla="*/ 9710 w 19610"/>
                  <a:gd name="connsiteY11" fmla="*/ 12192 h 17430"/>
                  <a:gd name="connsiteX12" fmla="*/ 13708 w 19610"/>
                  <a:gd name="connsiteY12" fmla="*/ 14859 h 17430"/>
                  <a:gd name="connsiteX13" fmla="*/ 12280 w 19610"/>
                  <a:gd name="connsiteY13" fmla="*/ 10382 h 17430"/>
                  <a:gd name="connsiteX14" fmla="*/ 16183 w 19610"/>
                  <a:gd name="connsiteY14" fmla="*/ 7525 h 17430"/>
                  <a:gd name="connsiteX15" fmla="*/ 11233 w 19610"/>
                  <a:gd name="connsiteY15" fmla="*/ 7429 h 17430"/>
                  <a:gd name="connsiteX16" fmla="*/ 9615 w 19610"/>
                  <a:gd name="connsiteY16" fmla="*/ 3048 h 17430"/>
                  <a:gd name="connsiteX17" fmla="*/ 7996 w 19610"/>
                  <a:gd name="connsiteY17" fmla="*/ 7429 h 17430"/>
                  <a:gd name="connsiteX18" fmla="*/ 3046 w 19610"/>
                  <a:gd name="connsiteY18" fmla="*/ 7525 h 17430"/>
                  <a:gd name="connsiteX19" fmla="*/ 7044 w 19610"/>
                  <a:gd name="connsiteY19" fmla="*/ 10382 h 17430"/>
                  <a:gd name="connsiteX20" fmla="*/ 5617 w 19610"/>
                  <a:gd name="connsiteY20" fmla="*/ 14859 h 17430"/>
                  <a:gd name="connsiteX21" fmla="*/ 9710 w 19610"/>
                  <a:gd name="connsiteY21" fmla="*/ 12192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3808" y="17431"/>
                    </a:moveTo>
                    <a:lnTo>
                      <a:pt x="5902" y="10763"/>
                    </a:lnTo>
                    <a:lnTo>
                      <a:pt x="0" y="6477"/>
                    </a:lnTo>
                    <a:lnTo>
                      <a:pt x="7425" y="6382"/>
                    </a:lnTo>
                    <a:lnTo>
                      <a:pt x="9805" y="0"/>
                    </a:lnTo>
                    <a:lnTo>
                      <a:pt x="12185" y="6382"/>
                    </a:lnTo>
                    <a:lnTo>
                      <a:pt x="19610" y="6477"/>
                    </a:lnTo>
                    <a:lnTo>
                      <a:pt x="13708" y="10763"/>
                    </a:lnTo>
                    <a:lnTo>
                      <a:pt x="15802" y="17431"/>
                    </a:lnTo>
                    <a:lnTo>
                      <a:pt x="9805" y="13430"/>
                    </a:lnTo>
                    <a:lnTo>
                      <a:pt x="3808" y="17431"/>
                    </a:lnTo>
                    <a:close/>
                    <a:moveTo>
                      <a:pt x="9710" y="12192"/>
                    </a:moveTo>
                    <a:lnTo>
                      <a:pt x="13708" y="14859"/>
                    </a:lnTo>
                    <a:lnTo>
                      <a:pt x="12280" y="10382"/>
                    </a:lnTo>
                    <a:lnTo>
                      <a:pt x="16183" y="7525"/>
                    </a:lnTo>
                    <a:lnTo>
                      <a:pt x="11233" y="7429"/>
                    </a:lnTo>
                    <a:lnTo>
                      <a:pt x="9615" y="3048"/>
                    </a:lnTo>
                    <a:lnTo>
                      <a:pt x="7996" y="7429"/>
                    </a:lnTo>
                    <a:lnTo>
                      <a:pt x="3046" y="7525"/>
                    </a:lnTo>
                    <a:lnTo>
                      <a:pt x="7044" y="10382"/>
                    </a:lnTo>
                    <a:lnTo>
                      <a:pt x="5617" y="14859"/>
                    </a:lnTo>
                    <a:lnTo>
                      <a:pt x="9710" y="12192"/>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4" name="Freeform 233">
                <a:extLst>
                  <a:ext uri="{FF2B5EF4-FFF2-40B4-BE49-F238E27FC236}">
                    <a16:creationId xmlns:a16="http://schemas.microsoft.com/office/drawing/2014/main" id="{560F2954-771D-BA4F-99A3-1CCD9C9B16B6}"/>
                  </a:ext>
                </a:extLst>
              </p:cNvPr>
              <p:cNvSpPr/>
              <p:nvPr/>
            </p:nvSpPr>
            <p:spPr>
              <a:xfrm>
                <a:off x="8008392" y="4998434"/>
                <a:ext cx="16278" cy="14668"/>
              </a:xfrm>
              <a:custGeom>
                <a:avLst/>
                <a:gdLst>
                  <a:gd name="connsiteX0" fmla="*/ 10186 w 16278"/>
                  <a:gd name="connsiteY0" fmla="*/ 5429 h 14668"/>
                  <a:gd name="connsiteX1" fmla="*/ 8949 w 16278"/>
                  <a:gd name="connsiteY1" fmla="*/ 2096 h 14668"/>
                  <a:gd name="connsiteX2" fmla="*/ 8187 w 16278"/>
                  <a:gd name="connsiteY2" fmla="*/ 0 h 14668"/>
                  <a:gd name="connsiteX3" fmla="*/ 7425 w 16278"/>
                  <a:gd name="connsiteY3" fmla="*/ 2096 h 14668"/>
                  <a:gd name="connsiteX4" fmla="*/ 6188 w 16278"/>
                  <a:gd name="connsiteY4" fmla="*/ 5429 h 14668"/>
                  <a:gd name="connsiteX5" fmla="*/ 2475 w 16278"/>
                  <a:gd name="connsiteY5" fmla="*/ 5525 h 14668"/>
                  <a:gd name="connsiteX6" fmla="*/ 0 w 16278"/>
                  <a:gd name="connsiteY6" fmla="*/ 5525 h 14668"/>
                  <a:gd name="connsiteX7" fmla="*/ 1999 w 16278"/>
                  <a:gd name="connsiteY7" fmla="*/ 6953 h 14668"/>
                  <a:gd name="connsiteX8" fmla="*/ 4950 w 16278"/>
                  <a:gd name="connsiteY8" fmla="*/ 9049 h 14668"/>
                  <a:gd name="connsiteX9" fmla="*/ 3903 w 16278"/>
                  <a:gd name="connsiteY9" fmla="*/ 12383 h 14668"/>
                  <a:gd name="connsiteX10" fmla="*/ 3141 w 16278"/>
                  <a:gd name="connsiteY10" fmla="*/ 14573 h 14668"/>
                  <a:gd name="connsiteX11" fmla="*/ 5140 w 16278"/>
                  <a:gd name="connsiteY11" fmla="*/ 13335 h 14668"/>
                  <a:gd name="connsiteX12" fmla="*/ 8187 w 16278"/>
                  <a:gd name="connsiteY12" fmla="*/ 11335 h 14668"/>
                  <a:gd name="connsiteX13" fmla="*/ 11233 w 16278"/>
                  <a:gd name="connsiteY13" fmla="*/ 13335 h 14668"/>
                  <a:gd name="connsiteX14" fmla="*/ 13137 w 16278"/>
                  <a:gd name="connsiteY14" fmla="*/ 14668 h 14668"/>
                  <a:gd name="connsiteX15" fmla="*/ 12471 w 16278"/>
                  <a:gd name="connsiteY15" fmla="*/ 12383 h 14668"/>
                  <a:gd name="connsiteX16" fmla="*/ 11423 w 16278"/>
                  <a:gd name="connsiteY16" fmla="*/ 9049 h 14668"/>
                  <a:gd name="connsiteX17" fmla="*/ 14279 w 16278"/>
                  <a:gd name="connsiteY17" fmla="*/ 6953 h 14668"/>
                  <a:gd name="connsiteX18" fmla="*/ 16279 w 16278"/>
                  <a:gd name="connsiteY18" fmla="*/ 5525 h 14668"/>
                  <a:gd name="connsiteX19" fmla="*/ 13803 w 16278"/>
                  <a:gd name="connsiteY19" fmla="*/ 5525 h 14668"/>
                  <a:gd name="connsiteX20" fmla="*/ 10186 w 16278"/>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0186" y="5429"/>
                    </a:moveTo>
                    <a:lnTo>
                      <a:pt x="8949" y="2096"/>
                    </a:lnTo>
                    <a:lnTo>
                      <a:pt x="8187" y="0"/>
                    </a:lnTo>
                    <a:lnTo>
                      <a:pt x="7425" y="2096"/>
                    </a:lnTo>
                    <a:lnTo>
                      <a:pt x="6188" y="5429"/>
                    </a:lnTo>
                    <a:lnTo>
                      <a:pt x="2475" y="5525"/>
                    </a:lnTo>
                    <a:lnTo>
                      <a:pt x="0" y="5525"/>
                    </a:lnTo>
                    <a:lnTo>
                      <a:pt x="1999" y="6953"/>
                    </a:lnTo>
                    <a:lnTo>
                      <a:pt x="4950" y="9049"/>
                    </a:lnTo>
                    <a:lnTo>
                      <a:pt x="3903" y="12383"/>
                    </a:lnTo>
                    <a:lnTo>
                      <a:pt x="3141" y="14573"/>
                    </a:lnTo>
                    <a:lnTo>
                      <a:pt x="5140" y="13335"/>
                    </a:lnTo>
                    <a:lnTo>
                      <a:pt x="8187" y="11335"/>
                    </a:lnTo>
                    <a:lnTo>
                      <a:pt x="11233" y="13335"/>
                    </a:lnTo>
                    <a:lnTo>
                      <a:pt x="13137" y="14668"/>
                    </a:lnTo>
                    <a:lnTo>
                      <a:pt x="12471" y="12383"/>
                    </a:lnTo>
                    <a:lnTo>
                      <a:pt x="11423" y="9049"/>
                    </a:lnTo>
                    <a:lnTo>
                      <a:pt x="14279" y="6953"/>
                    </a:lnTo>
                    <a:lnTo>
                      <a:pt x="16279" y="5525"/>
                    </a:lnTo>
                    <a:lnTo>
                      <a:pt x="13803" y="5525"/>
                    </a:lnTo>
                    <a:lnTo>
                      <a:pt x="10186" y="542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5" name="Freeform 234">
                <a:extLst>
                  <a:ext uri="{FF2B5EF4-FFF2-40B4-BE49-F238E27FC236}">
                    <a16:creationId xmlns:a16="http://schemas.microsoft.com/office/drawing/2014/main" id="{9EBA9DC9-A3A1-4943-9DA2-A6A5DABDFB67}"/>
                  </a:ext>
                </a:extLst>
              </p:cNvPr>
              <p:cNvSpPr/>
              <p:nvPr/>
            </p:nvSpPr>
            <p:spPr>
              <a:xfrm>
                <a:off x="8006678" y="4996910"/>
                <a:ext cx="19610" cy="17430"/>
              </a:xfrm>
              <a:custGeom>
                <a:avLst/>
                <a:gdLst>
                  <a:gd name="connsiteX0" fmla="*/ 15803 w 19610"/>
                  <a:gd name="connsiteY0" fmla="*/ 17431 h 17430"/>
                  <a:gd name="connsiteX1" fmla="*/ 9806 w 19610"/>
                  <a:gd name="connsiteY1" fmla="*/ 13525 h 17430"/>
                  <a:gd name="connsiteX2" fmla="*/ 3808 w 19610"/>
                  <a:gd name="connsiteY2" fmla="*/ 17431 h 17430"/>
                  <a:gd name="connsiteX3" fmla="*/ 5902 w 19610"/>
                  <a:gd name="connsiteY3" fmla="*/ 10858 h 17430"/>
                  <a:gd name="connsiteX4" fmla="*/ 0 w 19610"/>
                  <a:gd name="connsiteY4" fmla="*/ 6572 h 17430"/>
                  <a:gd name="connsiteX5" fmla="*/ 7426 w 19610"/>
                  <a:gd name="connsiteY5" fmla="*/ 6382 h 17430"/>
                  <a:gd name="connsiteX6" fmla="*/ 9806 w 19610"/>
                  <a:gd name="connsiteY6" fmla="*/ 0 h 17430"/>
                  <a:gd name="connsiteX7" fmla="*/ 12185 w 19610"/>
                  <a:gd name="connsiteY7" fmla="*/ 6382 h 17430"/>
                  <a:gd name="connsiteX8" fmla="*/ 19611 w 19610"/>
                  <a:gd name="connsiteY8" fmla="*/ 6572 h 17430"/>
                  <a:gd name="connsiteX9" fmla="*/ 13708 w 19610"/>
                  <a:gd name="connsiteY9" fmla="*/ 10858 h 17430"/>
                  <a:gd name="connsiteX10" fmla="*/ 15803 w 19610"/>
                  <a:gd name="connsiteY10" fmla="*/ 17431 h 17430"/>
                  <a:gd name="connsiteX11" fmla="*/ 9901 w 19610"/>
                  <a:gd name="connsiteY11" fmla="*/ 12192 h 17430"/>
                  <a:gd name="connsiteX12" fmla="*/ 13899 w 19610"/>
                  <a:gd name="connsiteY12" fmla="*/ 14859 h 17430"/>
                  <a:gd name="connsiteX13" fmla="*/ 12471 w 19610"/>
                  <a:gd name="connsiteY13" fmla="*/ 10382 h 17430"/>
                  <a:gd name="connsiteX14" fmla="*/ 16374 w 19610"/>
                  <a:gd name="connsiteY14" fmla="*/ 7525 h 17430"/>
                  <a:gd name="connsiteX15" fmla="*/ 11424 w 19610"/>
                  <a:gd name="connsiteY15" fmla="*/ 7429 h 17430"/>
                  <a:gd name="connsiteX16" fmla="*/ 9806 w 19610"/>
                  <a:gd name="connsiteY16" fmla="*/ 3048 h 17430"/>
                  <a:gd name="connsiteX17" fmla="*/ 8187 w 19610"/>
                  <a:gd name="connsiteY17" fmla="*/ 7429 h 17430"/>
                  <a:gd name="connsiteX18" fmla="*/ 3237 w 19610"/>
                  <a:gd name="connsiteY18" fmla="*/ 7525 h 17430"/>
                  <a:gd name="connsiteX19" fmla="*/ 7140 w 19610"/>
                  <a:gd name="connsiteY19" fmla="*/ 10382 h 17430"/>
                  <a:gd name="connsiteX20" fmla="*/ 5712 w 19610"/>
                  <a:gd name="connsiteY20" fmla="*/ 14859 h 17430"/>
                  <a:gd name="connsiteX21" fmla="*/ 9901 w 19610"/>
                  <a:gd name="connsiteY21" fmla="*/ 12192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15803" y="17431"/>
                    </a:moveTo>
                    <a:lnTo>
                      <a:pt x="9806" y="13525"/>
                    </a:lnTo>
                    <a:lnTo>
                      <a:pt x="3808" y="17431"/>
                    </a:lnTo>
                    <a:lnTo>
                      <a:pt x="5902" y="10858"/>
                    </a:lnTo>
                    <a:lnTo>
                      <a:pt x="0" y="6572"/>
                    </a:lnTo>
                    <a:lnTo>
                      <a:pt x="7426" y="6382"/>
                    </a:lnTo>
                    <a:lnTo>
                      <a:pt x="9806" y="0"/>
                    </a:lnTo>
                    <a:lnTo>
                      <a:pt x="12185" y="6382"/>
                    </a:lnTo>
                    <a:lnTo>
                      <a:pt x="19611" y="6572"/>
                    </a:lnTo>
                    <a:lnTo>
                      <a:pt x="13708" y="10858"/>
                    </a:lnTo>
                    <a:lnTo>
                      <a:pt x="15803" y="17431"/>
                    </a:lnTo>
                    <a:close/>
                    <a:moveTo>
                      <a:pt x="9901" y="12192"/>
                    </a:moveTo>
                    <a:lnTo>
                      <a:pt x="13899" y="14859"/>
                    </a:lnTo>
                    <a:lnTo>
                      <a:pt x="12471" y="10382"/>
                    </a:lnTo>
                    <a:lnTo>
                      <a:pt x="16374" y="7525"/>
                    </a:lnTo>
                    <a:lnTo>
                      <a:pt x="11424" y="7429"/>
                    </a:lnTo>
                    <a:lnTo>
                      <a:pt x="9806" y="3048"/>
                    </a:lnTo>
                    <a:lnTo>
                      <a:pt x="8187" y="7429"/>
                    </a:lnTo>
                    <a:lnTo>
                      <a:pt x="3237" y="7525"/>
                    </a:lnTo>
                    <a:lnTo>
                      <a:pt x="7140" y="10382"/>
                    </a:lnTo>
                    <a:lnTo>
                      <a:pt x="5712" y="14859"/>
                    </a:lnTo>
                    <a:lnTo>
                      <a:pt x="9901" y="12192"/>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6" name="Freeform 235">
                <a:extLst>
                  <a:ext uri="{FF2B5EF4-FFF2-40B4-BE49-F238E27FC236}">
                    <a16:creationId xmlns:a16="http://schemas.microsoft.com/office/drawing/2014/main" id="{385A225C-D608-A947-A160-4CB020516B6E}"/>
                  </a:ext>
                </a:extLst>
              </p:cNvPr>
              <p:cNvSpPr/>
              <p:nvPr/>
            </p:nvSpPr>
            <p:spPr>
              <a:xfrm>
                <a:off x="8027241" y="5017293"/>
                <a:ext cx="16278" cy="14668"/>
              </a:xfrm>
              <a:custGeom>
                <a:avLst/>
                <a:gdLst>
                  <a:gd name="connsiteX0" fmla="*/ 10091 w 16278"/>
                  <a:gd name="connsiteY0" fmla="*/ 5429 h 14668"/>
                  <a:gd name="connsiteX1" fmla="*/ 8949 w 16278"/>
                  <a:gd name="connsiteY1" fmla="*/ 2096 h 14668"/>
                  <a:gd name="connsiteX2" fmla="*/ 8187 w 16278"/>
                  <a:gd name="connsiteY2" fmla="*/ 0 h 14668"/>
                  <a:gd name="connsiteX3" fmla="*/ 7330 w 16278"/>
                  <a:gd name="connsiteY3" fmla="*/ 2096 h 14668"/>
                  <a:gd name="connsiteX4" fmla="*/ 6188 w 16278"/>
                  <a:gd name="connsiteY4" fmla="*/ 5429 h 14668"/>
                  <a:gd name="connsiteX5" fmla="*/ 2475 w 16278"/>
                  <a:gd name="connsiteY5" fmla="*/ 5525 h 14668"/>
                  <a:gd name="connsiteX6" fmla="*/ 0 w 16278"/>
                  <a:gd name="connsiteY6" fmla="*/ 5525 h 14668"/>
                  <a:gd name="connsiteX7" fmla="*/ 1999 w 16278"/>
                  <a:gd name="connsiteY7" fmla="*/ 7049 h 14668"/>
                  <a:gd name="connsiteX8" fmla="*/ 4950 w 16278"/>
                  <a:gd name="connsiteY8" fmla="*/ 9144 h 14668"/>
                  <a:gd name="connsiteX9" fmla="*/ 3903 w 16278"/>
                  <a:gd name="connsiteY9" fmla="*/ 12383 h 14668"/>
                  <a:gd name="connsiteX10" fmla="*/ 3142 w 16278"/>
                  <a:gd name="connsiteY10" fmla="*/ 14668 h 14668"/>
                  <a:gd name="connsiteX11" fmla="*/ 5045 w 16278"/>
                  <a:gd name="connsiteY11" fmla="*/ 13335 h 14668"/>
                  <a:gd name="connsiteX12" fmla="*/ 8187 w 16278"/>
                  <a:gd name="connsiteY12" fmla="*/ 11335 h 14668"/>
                  <a:gd name="connsiteX13" fmla="*/ 11138 w 16278"/>
                  <a:gd name="connsiteY13" fmla="*/ 13335 h 14668"/>
                  <a:gd name="connsiteX14" fmla="*/ 13137 w 16278"/>
                  <a:gd name="connsiteY14" fmla="*/ 14668 h 14668"/>
                  <a:gd name="connsiteX15" fmla="*/ 12376 w 16278"/>
                  <a:gd name="connsiteY15" fmla="*/ 12383 h 14668"/>
                  <a:gd name="connsiteX16" fmla="*/ 11424 w 16278"/>
                  <a:gd name="connsiteY16" fmla="*/ 9144 h 14668"/>
                  <a:gd name="connsiteX17" fmla="*/ 14279 w 16278"/>
                  <a:gd name="connsiteY17" fmla="*/ 7049 h 14668"/>
                  <a:gd name="connsiteX18" fmla="*/ 16279 w 16278"/>
                  <a:gd name="connsiteY18" fmla="*/ 5525 h 14668"/>
                  <a:gd name="connsiteX19" fmla="*/ 13804 w 16278"/>
                  <a:gd name="connsiteY19" fmla="*/ 5525 h 14668"/>
                  <a:gd name="connsiteX20" fmla="*/ 10091 w 16278"/>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0091" y="5429"/>
                    </a:moveTo>
                    <a:lnTo>
                      <a:pt x="8949" y="2096"/>
                    </a:lnTo>
                    <a:lnTo>
                      <a:pt x="8187" y="0"/>
                    </a:lnTo>
                    <a:lnTo>
                      <a:pt x="7330" y="2096"/>
                    </a:lnTo>
                    <a:lnTo>
                      <a:pt x="6188" y="5429"/>
                    </a:lnTo>
                    <a:lnTo>
                      <a:pt x="2475" y="5525"/>
                    </a:lnTo>
                    <a:lnTo>
                      <a:pt x="0" y="5525"/>
                    </a:lnTo>
                    <a:lnTo>
                      <a:pt x="1999" y="7049"/>
                    </a:lnTo>
                    <a:lnTo>
                      <a:pt x="4950" y="9144"/>
                    </a:lnTo>
                    <a:lnTo>
                      <a:pt x="3903" y="12383"/>
                    </a:lnTo>
                    <a:lnTo>
                      <a:pt x="3142" y="14668"/>
                    </a:lnTo>
                    <a:lnTo>
                      <a:pt x="5045" y="13335"/>
                    </a:lnTo>
                    <a:lnTo>
                      <a:pt x="8187" y="11335"/>
                    </a:lnTo>
                    <a:lnTo>
                      <a:pt x="11138" y="13335"/>
                    </a:lnTo>
                    <a:lnTo>
                      <a:pt x="13137" y="14668"/>
                    </a:lnTo>
                    <a:lnTo>
                      <a:pt x="12376" y="12383"/>
                    </a:lnTo>
                    <a:lnTo>
                      <a:pt x="11424" y="9144"/>
                    </a:lnTo>
                    <a:lnTo>
                      <a:pt x="14279" y="7049"/>
                    </a:lnTo>
                    <a:lnTo>
                      <a:pt x="16279" y="5525"/>
                    </a:lnTo>
                    <a:lnTo>
                      <a:pt x="13804" y="5525"/>
                    </a:lnTo>
                    <a:lnTo>
                      <a:pt x="10091" y="542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7" name="Freeform 236">
                <a:extLst>
                  <a:ext uri="{FF2B5EF4-FFF2-40B4-BE49-F238E27FC236}">
                    <a16:creationId xmlns:a16="http://schemas.microsoft.com/office/drawing/2014/main" id="{C23B5017-FA35-FF48-850F-EADD05114760}"/>
                  </a:ext>
                </a:extLst>
              </p:cNvPr>
              <p:cNvSpPr/>
              <p:nvPr/>
            </p:nvSpPr>
            <p:spPr>
              <a:xfrm>
                <a:off x="8025623" y="5015674"/>
                <a:ext cx="19610" cy="17525"/>
              </a:xfrm>
              <a:custGeom>
                <a:avLst/>
                <a:gdLst>
                  <a:gd name="connsiteX0" fmla="*/ 3808 w 19610"/>
                  <a:gd name="connsiteY0" fmla="*/ 17526 h 17525"/>
                  <a:gd name="connsiteX1" fmla="*/ 5902 w 19610"/>
                  <a:gd name="connsiteY1" fmla="*/ 10954 h 17525"/>
                  <a:gd name="connsiteX2" fmla="*/ 0 w 19610"/>
                  <a:gd name="connsiteY2" fmla="*/ 6667 h 17525"/>
                  <a:gd name="connsiteX3" fmla="*/ 7425 w 19610"/>
                  <a:gd name="connsiteY3" fmla="*/ 6477 h 17525"/>
                  <a:gd name="connsiteX4" fmla="*/ 9805 w 19610"/>
                  <a:gd name="connsiteY4" fmla="*/ 0 h 17525"/>
                  <a:gd name="connsiteX5" fmla="*/ 12185 w 19610"/>
                  <a:gd name="connsiteY5" fmla="*/ 6477 h 17525"/>
                  <a:gd name="connsiteX6" fmla="*/ 19610 w 19610"/>
                  <a:gd name="connsiteY6" fmla="*/ 6667 h 17525"/>
                  <a:gd name="connsiteX7" fmla="*/ 13708 w 19610"/>
                  <a:gd name="connsiteY7" fmla="*/ 10954 h 17525"/>
                  <a:gd name="connsiteX8" fmla="*/ 15803 w 19610"/>
                  <a:gd name="connsiteY8" fmla="*/ 17526 h 17525"/>
                  <a:gd name="connsiteX9" fmla="*/ 9805 w 19610"/>
                  <a:gd name="connsiteY9" fmla="*/ 13621 h 17525"/>
                  <a:gd name="connsiteX10" fmla="*/ 3808 w 19610"/>
                  <a:gd name="connsiteY10" fmla="*/ 17526 h 17525"/>
                  <a:gd name="connsiteX11" fmla="*/ 9805 w 19610"/>
                  <a:gd name="connsiteY11" fmla="*/ 12287 h 17525"/>
                  <a:gd name="connsiteX12" fmla="*/ 13803 w 19610"/>
                  <a:gd name="connsiteY12" fmla="*/ 14954 h 17525"/>
                  <a:gd name="connsiteX13" fmla="*/ 12375 w 19610"/>
                  <a:gd name="connsiteY13" fmla="*/ 10477 h 17525"/>
                  <a:gd name="connsiteX14" fmla="*/ 16374 w 19610"/>
                  <a:gd name="connsiteY14" fmla="*/ 7620 h 17525"/>
                  <a:gd name="connsiteX15" fmla="*/ 11423 w 19610"/>
                  <a:gd name="connsiteY15" fmla="*/ 7525 h 17525"/>
                  <a:gd name="connsiteX16" fmla="*/ 9805 w 19610"/>
                  <a:gd name="connsiteY16" fmla="*/ 3143 h 17525"/>
                  <a:gd name="connsiteX17" fmla="*/ 8187 w 19610"/>
                  <a:gd name="connsiteY17" fmla="*/ 7525 h 17525"/>
                  <a:gd name="connsiteX18" fmla="*/ 3237 w 19610"/>
                  <a:gd name="connsiteY18" fmla="*/ 7620 h 17525"/>
                  <a:gd name="connsiteX19" fmla="*/ 7140 w 19610"/>
                  <a:gd name="connsiteY19" fmla="*/ 10477 h 17525"/>
                  <a:gd name="connsiteX20" fmla="*/ 5712 w 19610"/>
                  <a:gd name="connsiteY20" fmla="*/ 14954 h 17525"/>
                  <a:gd name="connsiteX21" fmla="*/ 9805 w 19610"/>
                  <a:gd name="connsiteY21" fmla="*/ 12287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5">
                    <a:moveTo>
                      <a:pt x="3808" y="17526"/>
                    </a:moveTo>
                    <a:lnTo>
                      <a:pt x="5902" y="10954"/>
                    </a:lnTo>
                    <a:lnTo>
                      <a:pt x="0" y="6667"/>
                    </a:lnTo>
                    <a:lnTo>
                      <a:pt x="7425" y="6477"/>
                    </a:lnTo>
                    <a:lnTo>
                      <a:pt x="9805" y="0"/>
                    </a:lnTo>
                    <a:lnTo>
                      <a:pt x="12185" y="6477"/>
                    </a:lnTo>
                    <a:lnTo>
                      <a:pt x="19610" y="6667"/>
                    </a:lnTo>
                    <a:lnTo>
                      <a:pt x="13708" y="10954"/>
                    </a:lnTo>
                    <a:lnTo>
                      <a:pt x="15803" y="17526"/>
                    </a:lnTo>
                    <a:lnTo>
                      <a:pt x="9805" y="13621"/>
                    </a:lnTo>
                    <a:lnTo>
                      <a:pt x="3808" y="17526"/>
                    </a:lnTo>
                    <a:close/>
                    <a:moveTo>
                      <a:pt x="9805" y="12287"/>
                    </a:moveTo>
                    <a:lnTo>
                      <a:pt x="13803" y="14954"/>
                    </a:lnTo>
                    <a:lnTo>
                      <a:pt x="12375" y="10477"/>
                    </a:lnTo>
                    <a:lnTo>
                      <a:pt x="16374" y="7620"/>
                    </a:lnTo>
                    <a:lnTo>
                      <a:pt x="11423" y="7525"/>
                    </a:lnTo>
                    <a:lnTo>
                      <a:pt x="9805" y="3143"/>
                    </a:lnTo>
                    <a:lnTo>
                      <a:pt x="8187" y="7525"/>
                    </a:lnTo>
                    <a:lnTo>
                      <a:pt x="3237" y="7620"/>
                    </a:lnTo>
                    <a:lnTo>
                      <a:pt x="7140" y="10477"/>
                    </a:lnTo>
                    <a:lnTo>
                      <a:pt x="5712" y="14954"/>
                    </a:lnTo>
                    <a:lnTo>
                      <a:pt x="9805" y="12287"/>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8" name="Freeform 237">
                <a:extLst>
                  <a:ext uri="{FF2B5EF4-FFF2-40B4-BE49-F238E27FC236}">
                    <a16:creationId xmlns:a16="http://schemas.microsoft.com/office/drawing/2014/main" id="{DC4EC3C5-5D2D-FC4E-A7AD-3E35732D77DF}"/>
                  </a:ext>
                </a:extLst>
              </p:cNvPr>
              <p:cNvSpPr/>
              <p:nvPr/>
            </p:nvSpPr>
            <p:spPr>
              <a:xfrm>
                <a:off x="8053515" y="5024246"/>
                <a:ext cx="16278" cy="14668"/>
              </a:xfrm>
              <a:custGeom>
                <a:avLst/>
                <a:gdLst>
                  <a:gd name="connsiteX0" fmla="*/ 10091 w 16278"/>
                  <a:gd name="connsiteY0" fmla="*/ 5429 h 14668"/>
                  <a:gd name="connsiteX1" fmla="*/ 8949 w 16278"/>
                  <a:gd name="connsiteY1" fmla="*/ 2191 h 14668"/>
                  <a:gd name="connsiteX2" fmla="*/ 8092 w 16278"/>
                  <a:gd name="connsiteY2" fmla="*/ 0 h 14668"/>
                  <a:gd name="connsiteX3" fmla="*/ 7425 w 16278"/>
                  <a:gd name="connsiteY3" fmla="*/ 2191 h 14668"/>
                  <a:gd name="connsiteX4" fmla="*/ 6188 w 16278"/>
                  <a:gd name="connsiteY4" fmla="*/ 5429 h 14668"/>
                  <a:gd name="connsiteX5" fmla="*/ 2475 w 16278"/>
                  <a:gd name="connsiteY5" fmla="*/ 5525 h 14668"/>
                  <a:gd name="connsiteX6" fmla="*/ 0 w 16278"/>
                  <a:gd name="connsiteY6" fmla="*/ 5620 h 14668"/>
                  <a:gd name="connsiteX7" fmla="*/ 1999 w 16278"/>
                  <a:gd name="connsiteY7" fmla="*/ 7049 h 14668"/>
                  <a:gd name="connsiteX8" fmla="*/ 4950 w 16278"/>
                  <a:gd name="connsiteY8" fmla="*/ 9144 h 14668"/>
                  <a:gd name="connsiteX9" fmla="*/ 3903 w 16278"/>
                  <a:gd name="connsiteY9" fmla="*/ 12383 h 14668"/>
                  <a:gd name="connsiteX10" fmla="*/ 3141 w 16278"/>
                  <a:gd name="connsiteY10" fmla="*/ 14669 h 14668"/>
                  <a:gd name="connsiteX11" fmla="*/ 8092 w 16278"/>
                  <a:gd name="connsiteY11" fmla="*/ 11335 h 14668"/>
                  <a:gd name="connsiteX12" fmla="*/ 11233 w 16278"/>
                  <a:gd name="connsiteY12" fmla="*/ 13335 h 14668"/>
                  <a:gd name="connsiteX13" fmla="*/ 13137 w 16278"/>
                  <a:gd name="connsiteY13" fmla="*/ 14669 h 14668"/>
                  <a:gd name="connsiteX14" fmla="*/ 12471 w 16278"/>
                  <a:gd name="connsiteY14" fmla="*/ 12383 h 14668"/>
                  <a:gd name="connsiteX15" fmla="*/ 11328 w 16278"/>
                  <a:gd name="connsiteY15" fmla="*/ 9144 h 14668"/>
                  <a:gd name="connsiteX16" fmla="*/ 14279 w 16278"/>
                  <a:gd name="connsiteY16" fmla="*/ 7049 h 14668"/>
                  <a:gd name="connsiteX17" fmla="*/ 16279 w 16278"/>
                  <a:gd name="connsiteY17" fmla="*/ 5620 h 14668"/>
                  <a:gd name="connsiteX18" fmla="*/ 13804 w 16278"/>
                  <a:gd name="connsiteY18" fmla="*/ 5525 h 14668"/>
                  <a:gd name="connsiteX19" fmla="*/ 10091 w 16278"/>
                  <a:gd name="connsiteY19"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78" h="14668">
                    <a:moveTo>
                      <a:pt x="10091" y="5429"/>
                    </a:moveTo>
                    <a:lnTo>
                      <a:pt x="8949" y="2191"/>
                    </a:lnTo>
                    <a:lnTo>
                      <a:pt x="8092" y="0"/>
                    </a:lnTo>
                    <a:lnTo>
                      <a:pt x="7425" y="2191"/>
                    </a:lnTo>
                    <a:lnTo>
                      <a:pt x="6188" y="5429"/>
                    </a:lnTo>
                    <a:lnTo>
                      <a:pt x="2475" y="5525"/>
                    </a:lnTo>
                    <a:lnTo>
                      <a:pt x="0" y="5620"/>
                    </a:lnTo>
                    <a:lnTo>
                      <a:pt x="1999" y="7049"/>
                    </a:lnTo>
                    <a:lnTo>
                      <a:pt x="4950" y="9144"/>
                    </a:lnTo>
                    <a:lnTo>
                      <a:pt x="3903" y="12383"/>
                    </a:lnTo>
                    <a:lnTo>
                      <a:pt x="3141" y="14669"/>
                    </a:lnTo>
                    <a:lnTo>
                      <a:pt x="8092" y="11335"/>
                    </a:lnTo>
                    <a:lnTo>
                      <a:pt x="11233" y="13335"/>
                    </a:lnTo>
                    <a:lnTo>
                      <a:pt x="13137" y="14669"/>
                    </a:lnTo>
                    <a:lnTo>
                      <a:pt x="12471" y="12383"/>
                    </a:lnTo>
                    <a:lnTo>
                      <a:pt x="11328" y="9144"/>
                    </a:lnTo>
                    <a:lnTo>
                      <a:pt x="14279" y="7049"/>
                    </a:lnTo>
                    <a:lnTo>
                      <a:pt x="16279" y="5620"/>
                    </a:lnTo>
                    <a:lnTo>
                      <a:pt x="13804" y="5525"/>
                    </a:lnTo>
                    <a:lnTo>
                      <a:pt x="10091" y="542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9" name="Freeform 238">
                <a:extLst>
                  <a:ext uri="{FF2B5EF4-FFF2-40B4-BE49-F238E27FC236}">
                    <a16:creationId xmlns:a16="http://schemas.microsoft.com/office/drawing/2014/main" id="{0EF450CE-8388-3F4B-92F4-F9EAEBE4519B}"/>
                  </a:ext>
                </a:extLst>
              </p:cNvPr>
              <p:cNvSpPr/>
              <p:nvPr/>
            </p:nvSpPr>
            <p:spPr>
              <a:xfrm>
                <a:off x="8051897" y="5022627"/>
                <a:ext cx="19515" cy="17525"/>
              </a:xfrm>
              <a:custGeom>
                <a:avLst/>
                <a:gdLst>
                  <a:gd name="connsiteX0" fmla="*/ 15708 w 19515"/>
                  <a:gd name="connsiteY0" fmla="*/ 17526 h 17525"/>
                  <a:gd name="connsiteX1" fmla="*/ 9710 w 19515"/>
                  <a:gd name="connsiteY1" fmla="*/ 13621 h 17525"/>
                  <a:gd name="connsiteX2" fmla="*/ 3808 w 19515"/>
                  <a:gd name="connsiteY2" fmla="*/ 17526 h 17525"/>
                  <a:gd name="connsiteX3" fmla="*/ 5902 w 19515"/>
                  <a:gd name="connsiteY3" fmla="*/ 10954 h 17525"/>
                  <a:gd name="connsiteX4" fmla="*/ 0 w 19515"/>
                  <a:gd name="connsiteY4" fmla="*/ 6667 h 17525"/>
                  <a:gd name="connsiteX5" fmla="*/ 7426 w 19515"/>
                  <a:gd name="connsiteY5" fmla="*/ 6477 h 17525"/>
                  <a:gd name="connsiteX6" fmla="*/ 9710 w 19515"/>
                  <a:gd name="connsiteY6" fmla="*/ 0 h 17525"/>
                  <a:gd name="connsiteX7" fmla="*/ 12090 w 19515"/>
                  <a:gd name="connsiteY7" fmla="*/ 6477 h 17525"/>
                  <a:gd name="connsiteX8" fmla="*/ 19515 w 19515"/>
                  <a:gd name="connsiteY8" fmla="*/ 6667 h 17525"/>
                  <a:gd name="connsiteX9" fmla="*/ 13613 w 19515"/>
                  <a:gd name="connsiteY9" fmla="*/ 10954 h 17525"/>
                  <a:gd name="connsiteX10" fmla="*/ 15708 w 19515"/>
                  <a:gd name="connsiteY10" fmla="*/ 17526 h 17525"/>
                  <a:gd name="connsiteX11" fmla="*/ 3142 w 19515"/>
                  <a:gd name="connsiteY11" fmla="*/ 7715 h 17525"/>
                  <a:gd name="connsiteX12" fmla="*/ 7140 w 19515"/>
                  <a:gd name="connsiteY12" fmla="*/ 10573 h 17525"/>
                  <a:gd name="connsiteX13" fmla="*/ 5712 w 19515"/>
                  <a:gd name="connsiteY13" fmla="*/ 15050 h 17525"/>
                  <a:gd name="connsiteX14" fmla="*/ 9710 w 19515"/>
                  <a:gd name="connsiteY14" fmla="*/ 12383 h 17525"/>
                  <a:gd name="connsiteX15" fmla="*/ 13708 w 19515"/>
                  <a:gd name="connsiteY15" fmla="*/ 15050 h 17525"/>
                  <a:gd name="connsiteX16" fmla="*/ 12280 w 19515"/>
                  <a:gd name="connsiteY16" fmla="*/ 10573 h 17525"/>
                  <a:gd name="connsiteX17" fmla="*/ 16279 w 19515"/>
                  <a:gd name="connsiteY17" fmla="*/ 7715 h 17525"/>
                  <a:gd name="connsiteX18" fmla="*/ 11328 w 19515"/>
                  <a:gd name="connsiteY18" fmla="*/ 7620 h 17525"/>
                  <a:gd name="connsiteX19" fmla="*/ 9710 w 19515"/>
                  <a:gd name="connsiteY19" fmla="*/ 3238 h 17525"/>
                  <a:gd name="connsiteX20" fmla="*/ 8092 w 19515"/>
                  <a:gd name="connsiteY20" fmla="*/ 7620 h 17525"/>
                  <a:gd name="connsiteX21" fmla="*/ 3142 w 19515"/>
                  <a:gd name="connsiteY21" fmla="*/ 7715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515" h="17525">
                    <a:moveTo>
                      <a:pt x="15708" y="17526"/>
                    </a:moveTo>
                    <a:lnTo>
                      <a:pt x="9710" y="13621"/>
                    </a:lnTo>
                    <a:lnTo>
                      <a:pt x="3808" y="17526"/>
                    </a:lnTo>
                    <a:lnTo>
                      <a:pt x="5902" y="10954"/>
                    </a:lnTo>
                    <a:lnTo>
                      <a:pt x="0" y="6667"/>
                    </a:lnTo>
                    <a:lnTo>
                      <a:pt x="7426" y="6477"/>
                    </a:lnTo>
                    <a:lnTo>
                      <a:pt x="9710" y="0"/>
                    </a:lnTo>
                    <a:lnTo>
                      <a:pt x="12090" y="6477"/>
                    </a:lnTo>
                    <a:lnTo>
                      <a:pt x="19515" y="6667"/>
                    </a:lnTo>
                    <a:lnTo>
                      <a:pt x="13613" y="10954"/>
                    </a:lnTo>
                    <a:lnTo>
                      <a:pt x="15708" y="17526"/>
                    </a:lnTo>
                    <a:close/>
                    <a:moveTo>
                      <a:pt x="3142" y="7715"/>
                    </a:moveTo>
                    <a:lnTo>
                      <a:pt x="7140" y="10573"/>
                    </a:lnTo>
                    <a:lnTo>
                      <a:pt x="5712" y="15050"/>
                    </a:lnTo>
                    <a:lnTo>
                      <a:pt x="9710" y="12383"/>
                    </a:lnTo>
                    <a:lnTo>
                      <a:pt x="13708" y="15050"/>
                    </a:lnTo>
                    <a:lnTo>
                      <a:pt x="12280" y="10573"/>
                    </a:lnTo>
                    <a:lnTo>
                      <a:pt x="16279" y="7715"/>
                    </a:lnTo>
                    <a:lnTo>
                      <a:pt x="11328" y="7620"/>
                    </a:lnTo>
                    <a:lnTo>
                      <a:pt x="9710" y="3238"/>
                    </a:lnTo>
                    <a:lnTo>
                      <a:pt x="8092" y="7620"/>
                    </a:lnTo>
                    <a:lnTo>
                      <a:pt x="3142" y="7715"/>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40" name="Freeform 239">
                <a:extLst>
                  <a:ext uri="{FF2B5EF4-FFF2-40B4-BE49-F238E27FC236}">
                    <a16:creationId xmlns:a16="http://schemas.microsoft.com/office/drawing/2014/main" id="{AE2D9F40-7CC4-6A44-B24D-7C0B0ACF34B8}"/>
                  </a:ext>
                </a:extLst>
              </p:cNvPr>
              <p:cNvSpPr/>
              <p:nvPr/>
            </p:nvSpPr>
            <p:spPr>
              <a:xfrm>
                <a:off x="8079599" y="5017484"/>
                <a:ext cx="16278" cy="14573"/>
              </a:xfrm>
              <a:custGeom>
                <a:avLst/>
                <a:gdLst>
                  <a:gd name="connsiteX0" fmla="*/ 10091 w 16278"/>
                  <a:gd name="connsiteY0" fmla="*/ 5334 h 14573"/>
                  <a:gd name="connsiteX1" fmla="*/ 8854 w 16278"/>
                  <a:gd name="connsiteY1" fmla="*/ 2096 h 14573"/>
                  <a:gd name="connsiteX2" fmla="*/ 8092 w 16278"/>
                  <a:gd name="connsiteY2" fmla="*/ 0 h 14573"/>
                  <a:gd name="connsiteX3" fmla="*/ 7330 w 16278"/>
                  <a:gd name="connsiteY3" fmla="*/ 2096 h 14573"/>
                  <a:gd name="connsiteX4" fmla="*/ 6188 w 16278"/>
                  <a:gd name="connsiteY4" fmla="*/ 5334 h 14573"/>
                  <a:gd name="connsiteX5" fmla="*/ 2475 w 16278"/>
                  <a:gd name="connsiteY5" fmla="*/ 5429 h 14573"/>
                  <a:gd name="connsiteX6" fmla="*/ 0 w 16278"/>
                  <a:gd name="connsiteY6" fmla="*/ 5525 h 14573"/>
                  <a:gd name="connsiteX7" fmla="*/ 1999 w 16278"/>
                  <a:gd name="connsiteY7" fmla="*/ 6953 h 14573"/>
                  <a:gd name="connsiteX8" fmla="*/ 4950 w 16278"/>
                  <a:gd name="connsiteY8" fmla="*/ 9049 h 14573"/>
                  <a:gd name="connsiteX9" fmla="*/ 3903 w 16278"/>
                  <a:gd name="connsiteY9" fmla="*/ 12383 h 14573"/>
                  <a:gd name="connsiteX10" fmla="*/ 3142 w 16278"/>
                  <a:gd name="connsiteY10" fmla="*/ 14573 h 14573"/>
                  <a:gd name="connsiteX11" fmla="*/ 5045 w 16278"/>
                  <a:gd name="connsiteY11" fmla="*/ 13335 h 14573"/>
                  <a:gd name="connsiteX12" fmla="*/ 8092 w 16278"/>
                  <a:gd name="connsiteY12" fmla="*/ 11239 h 14573"/>
                  <a:gd name="connsiteX13" fmla="*/ 11138 w 16278"/>
                  <a:gd name="connsiteY13" fmla="*/ 13335 h 14573"/>
                  <a:gd name="connsiteX14" fmla="*/ 13137 w 16278"/>
                  <a:gd name="connsiteY14" fmla="*/ 14573 h 14573"/>
                  <a:gd name="connsiteX15" fmla="*/ 12376 w 16278"/>
                  <a:gd name="connsiteY15" fmla="*/ 12383 h 14573"/>
                  <a:gd name="connsiteX16" fmla="*/ 11328 w 16278"/>
                  <a:gd name="connsiteY16" fmla="*/ 9049 h 14573"/>
                  <a:gd name="connsiteX17" fmla="*/ 14279 w 16278"/>
                  <a:gd name="connsiteY17" fmla="*/ 6953 h 14573"/>
                  <a:gd name="connsiteX18" fmla="*/ 16279 w 16278"/>
                  <a:gd name="connsiteY18" fmla="*/ 5525 h 14573"/>
                  <a:gd name="connsiteX19" fmla="*/ 13804 w 16278"/>
                  <a:gd name="connsiteY19" fmla="*/ 5429 h 14573"/>
                  <a:gd name="connsiteX20" fmla="*/ 10091 w 16278"/>
                  <a:gd name="connsiteY20" fmla="*/ 5334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573">
                    <a:moveTo>
                      <a:pt x="10091" y="5334"/>
                    </a:moveTo>
                    <a:lnTo>
                      <a:pt x="8854" y="2096"/>
                    </a:lnTo>
                    <a:lnTo>
                      <a:pt x="8092" y="0"/>
                    </a:lnTo>
                    <a:lnTo>
                      <a:pt x="7330" y="2096"/>
                    </a:lnTo>
                    <a:lnTo>
                      <a:pt x="6188" y="5334"/>
                    </a:lnTo>
                    <a:lnTo>
                      <a:pt x="2475" y="5429"/>
                    </a:lnTo>
                    <a:lnTo>
                      <a:pt x="0" y="5525"/>
                    </a:lnTo>
                    <a:lnTo>
                      <a:pt x="1999" y="6953"/>
                    </a:lnTo>
                    <a:lnTo>
                      <a:pt x="4950" y="9049"/>
                    </a:lnTo>
                    <a:lnTo>
                      <a:pt x="3903" y="12383"/>
                    </a:lnTo>
                    <a:lnTo>
                      <a:pt x="3142" y="14573"/>
                    </a:lnTo>
                    <a:lnTo>
                      <a:pt x="5045" y="13335"/>
                    </a:lnTo>
                    <a:lnTo>
                      <a:pt x="8092" y="11239"/>
                    </a:lnTo>
                    <a:lnTo>
                      <a:pt x="11138" y="13335"/>
                    </a:lnTo>
                    <a:lnTo>
                      <a:pt x="13137" y="14573"/>
                    </a:lnTo>
                    <a:lnTo>
                      <a:pt x="12376" y="12383"/>
                    </a:lnTo>
                    <a:lnTo>
                      <a:pt x="11328" y="9049"/>
                    </a:lnTo>
                    <a:lnTo>
                      <a:pt x="14279" y="6953"/>
                    </a:lnTo>
                    <a:lnTo>
                      <a:pt x="16279" y="5525"/>
                    </a:lnTo>
                    <a:lnTo>
                      <a:pt x="13804" y="5429"/>
                    </a:lnTo>
                    <a:lnTo>
                      <a:pt x="10091" y="5334"/>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41" name="Freeform 240">
                <a:extLst>
                  <a:ext uri="{FF2B5EF4-FFF2-40B4-BE49-F238E27FC236}">
                    <a16:creationId xmlns:a16="http://schemas.microsoft.com/office/drawing/2014/main" id="{DA14F908-415F-554C-B147-2F7EBE503BA1}"/>
                  </a:ext>
                </a:extLst>
              </p:cNvPr>
              <p:cNvSpPr/>
              <p:nvPr/>
            </p:nvSpPr>
            <p:spPr>
              <a:xfrm>
                <a:off x="8077981" y="5015769"/>
                <a:ext cx="19610" cy="17525"/>
              </a:xfrm>
              <a:custGeom>
                <a:avLst/>
                <a:gdLst>
                  <a:gd name="connsiteX0" fmla="*/ 3808 w 19610"/>
                  <a:gd name="connsiteY0" fmla="*/ 17526 h 17525"/>
                  <a:gd name="connsiteX1" fmla="*/ 5902 w 19610"/>
                  <a:gd name="connsiteY1" fmla="*/ 10954 h 17525"/>
                  <a:gd name="connsiteX2" fmla="*/ 0 w 19610"/>
                  <a:gd name="connsiteY2" fmla="*/ 6667 h 17525"/>
                  <a:gd name="connsiteX3" fmla="*/ 7425 w 19610"/>
                  <a:gd name="connsiteY3" fmla="*/ 6477 h 17525"/>
                  <a:gd name="connsiteX4" fmla="*/ 9805 w 19610"/>
                  <a:gd name="connsiteY4" fmla="*/ 0 h 17525"/>
                  <a:gd name="connsiteX5" fmla="*/ 12185 w 19610"/>
                  <a:gd name="connsiteY5" fmla="*/ 6477 h 17525"/>
                  <a:gd name="connsiteX6" fmla="*/ 19610 w 19610"/>
                  <a:gd name="connsiteY6" fmla="*/ 6667 h 17525"/>
                  <a:gd name="connsiteX7" fmla="*/ 13708 w 19610"/>
                  <a:gd name="connsiteY7" fmla="*/ 10954 h 17525"/>
                  <a:gd name="connsiteX8" fmla="*/ 15803 w 19610"/>
                  <a:gd name="connsiteY8" fmla="*/ 17526 h 17525"/>
                  <a:gd name="connsiteX9" fmla="*/ 9901 w 19610"/>
                  <a:gd name="connsiteY9" fmla="*/ 13621 h 17525"/>
                  <a:gd name="connsiteX10" fmla="*/ 3808 w 19610"/>
                  <a:gd name="connsiteY10" fmla="*/ 17526 h 17525"/>
                  <a:gd name="connsiteX11" fmla="*/ 9710 w 19610"/>
                  <a:gd name="connsiteY11" fmla="*/ 12383 h 17525"/>
                  <a:gd name="connsiteX12" fmla="*/ 13708 w 19610"/>
                  <a:gd name="connsiteY12" fmla="*/ 15050 h 17525"/>
                  <a:gd name="connsiteX13" fmla="*/ 12280 w 19610"/>
                  <a:gd name="connsiteY13" fmla="*/ 10573 h 17525"/>
                  <a:gd name="connsiteX14" fmla="*/ 16183 w 19610"/>
                  <a:gd name="connsiteY14" fmla="*/ 7715 h 17525"/>
                  <a:gd name="connsiteX15" fmla="*/ 11233 w 19610"/>
                  <a:gd name="connsiteY15" fmla="*/ 7620 h 17525"/>
                  <a:gd name="connsiteX16" fmla="*/ 9615 w 19610"/>
                  <a:gd name="connsiteY16" fmla="*/ 3238 h 17525"/>
                  <a:gd name="connsiteX17" fmla="*/ 7996 w 19610"/>
                  <a:gd name="connsiteY17" fmla="*/ 7620 h 17525"/>
                  <a:gd name="connsiteX18" fmla="*/ 3046 w 19610"/>
                  <a:gd name="connsiteY18" fmla="*/ 7715 h 17525"/>
                  <a:gd name="connsiteX19" fmla="*/ 6949 w 19610"/>
                  <a:gd name="connsiteY19" fmla="*/ 10573 h 17525"/>
                  <a:gd name="connsiteX20" fmla="*/ 5521 w 19610"/>
                  <a:gd name="connsiteY20" fmla="*/ 15050 h 17525"/>
                  <a:gd name="connsiteX21" fmla="*/ 9710 w 19610"/>
                  <a:gd name="connsiteY21" fmla="*/ 12383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5">
                    <a:moveTo>
                      <a:pt x="3808" y="17526"/>
                    </a:moveTo>
                    <a:lnTo>
                      <a:pt x="5902" y="10954"/>
                    </a:lnTo>
                    <a:lnTo>
                      <a:pt x="0" y="6667"/>
                    </a:lnTo>
                    <a:lnTo>
                      <a:pt x="7425" y="6477"/>
                    </a:lnTo>
                    <a:lnTo>
                      <a:pt x="9805" y="0"/>
                    </a:lnTo>
                    <a:lnTo>
                      <a:pt x="12185" y="6477"/>
                    </a:lnTo>
                    <a:lnTo>
                      <a:pt x="19610" y="6667"/>
                    </a:lnTo>
                    <a:lnTo>
                      <a:pt x="13708" y="10954"/>
                    </a:lnTo>
                    <a:lnTo>
                      <a:pt x="15803" y="17526"/>
                    </a:lnTo>
                    <a:lnTo>
                      <a:pt x="9901" y="13621"/>
                    </a:lnTo>
                    <a:lnTo>
                      <a:pt x="3808" y="17526"/>
                    </a:lnTo>
                    <a:close/>
                    <a:moveTo>
                      <a:pt x="9710" y="12383"/>
                    </a:moveTo>
                    <a:lnTo>
                      <a:pt x="13708" y="15050"/>
                    </a:lnTo>
                    <a:lnTo>
                      <a:pt x="12280" y="10573"/>
                    </a:lnTo>
                    <a:lnTo>
                      <a:pt x="16183" y="7715"/>
                    </a:lnTo>
                    <a:lnTo>
                      <a:pt x="11233" y="7620"/>
                    </a:lnTo>
                    <a:lnTo>
                      <a:pt x="9615" y="3238"/>
                    </a:lnTo>
                    <a:lnTo>
                      <a:pt x="7996" y="7620"/>
                    </a:lnTo>
                    <a:lnTo>
                      <a:pt x="3046" y="7715"/>
                    </a:lnTo>
                    <a:lnTo>
                      <a:pt x="6949" y="10573"/>
                    </a:lnTo>
                    <a:lnTo>
                      <a:pt x="5521" y="15050"/>
                    </a:lnTo>
                    <a:lnTo>
                      <a:pt x="9710" y="12383"/>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42" name="Freeform 241">
                <a:extLst>
                  <a:ext uri="{FF2B5EF4-FFF2-40B4-BE49-F238E27FC236}">
                    <a16:creationId xmlns:a16="http://schemas.microsoft.com/office/drawing/2014/main" id="{35CB431F-F685-A74E-9F34-0510429333AA}"/>
                  </a:ext>
                </a:extLst>
              </p:cNvPr>
              <p:cNvSpPr/>
              <p:nvPr/>
            </p:nvSpPr>
            <p:spPr>
              <a:xfrm>
                <a:off x="8098543" y="4998624"/>
                <a:ext cx="16278" cy="14668"/>
              </a:xfrm>
              <a:custGeom>
                <a:avLst/>
                <a:gdLst>
                  <a:gd name="connsiteX0" fmla="*/ 10091 w 16278"/>
                  <a:gd name="connsiteY0" fmla="*/ 5429 h 14668"/>
                  <a:gd name="connsiteX1" fmla="*/ 8853 w 16278"/>
                  <a:gd name="connsiteY1" fmla="*/ 2191 h 14668"/>
                  <a:gd name="connsiteX2" fmla="*/ 8091 w 16278"/>
                  <a:gd name="connsiteY2" fmla="*/ 0 h 14668"/>
                  <a:gd name="connsiteX3" fmla="*/ 6188 w 16278"/>
                  <a:gd name="connsiteY3" fmla="*/ 5429 h 14668"/>
                  <a:gd name="connsiteX4" fmla="*/ 2475 w 16278"/>
                  <a:gd name="connsiteY4" fmla="*/ 5525 h 14668"/>
                  <a:gd name="connsiteX5" fmla="*/ 0 w 16278"/>
                  <a:gd name="connsiteY5" fmla="*/ 5525 h 14668"/>
                  <a:gd name="connsiteX6" fmla="*/ 1999 w 16278"/>
                  <a:gd name="connsiteY6" fmla="*/ 7049 h 14668"/>
                  <a:gd name="connsiteX7" fmla="*/ 4855 w 16278"/>
                  <a:gd name="connsiteY7" fmla="*/ 9144 h 14668"/>
                  <a:gd name="connsiteX8" fmla="*/ 3808 w 16278"/>
                  <a:gd name="connsiteY8" fmla="*/ 12383 h 14668"/>
                  <a:gd name="connsiteX9" fmla="*/ 3141 w 16278"/>
                  <a:gd name="connsiteY9" fmla="*/ 14669 h 14668"/>
                  <a:gd name="connsiteX10" fmla="*/ 5045 w 16278"/>
                  <a:gd name="connsiteY10" fmla="*/ 13335 h 14668"/>
                  <a:gd name="connsiteX11" fmla="*/ 8091 w 16278"/>
                  <a:gd name="connsiteY11" fmla="*/ 11335 h 14668"/>
                  <a:gd name="connsiteX12" fmla="*/ 11138 w 16278"/>
                  <a:gd name="connsiteY12" fmla="*/ 13335 h 14668"/>
                  <a:gd name="connsiteX13" fmla="*/ 13137 w 16278"/>
                  <a:gd name="connsiteY13" fmla="*/ 14669 h 14668"/>
                  <a:gd name="connsiteX14" fmla="*/ 12375 w 16278"/>
                  <a:gd name="connsiteY14" fmla="*/ 12383 h 14668"/>
                  <a:gd name="connsiteX15" fmla="*/ 11328 w 16278"/>
                  <a:gd name="connsiteY15" fmla="*/ 9144 h 14668"/>
                  <a:gd name="connsiteX16" fmla="*/ 14279 w 16278"/>
                  <a:gd name="connsiteY16" fmla="*/ 7049 h 14668"/>
                  <a:gd name="connsiteX17" fmla="*/ 16279 w 16278"/>
                  <a:gd name="connsiteY17" fmla="*/ 5525 h 14668"/>
                  <a:gd name="connsiteX18" fmla="*/ 13803 w 16278"/>
                  <a:gd name="connsiteY18" fmla="*/ 5525 h 14668"/>
                  <a:gd name="connsiteX19" fmla="*/ 10091 w 16278"/>
                  <a:gd name="connsiteY19"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78" h="14668">
                    <a:moveTo>
                      <a:pt x="10091" y="5429"/>
                    </a:moveTo>
                    <a:lnTo>
                      <a:pt x="8853" y="2191"/>
                    </a:lnTo>
                    <a:lnTo>
                      <a:pt x="8091" y="0"/>
                    </a:lnTo>
                    <a:lnTo>
                      <a:pt x="6188" y="5429"/>
                    </a:lnTo>
                    <a:lnTo>
                      <a:pt x="2475" y="5525"/>
                    </a:lnTo>
                    <a:lnTo>
                      <a:pt x="0" y="5525"/>
                    </a:lnTo>
                    <a:lnTo>
                      <a:pt x="1999" y="7049"/>
                    </a:lnTo>
                    <a:lnTo>
                      <a:pt x="4855" y="9144"/>
                    </a:lnTo>
                    <a:lnTo>
                      <a:pt x="3808" y="12383"/>
                    </a:lnTo>
                    <a:lnTo>
                      <a:pt x="3141" y="14669"/>
                    </a:lnTo>
                    <a:lnTo>
                      <a:pt x="5045" y="13335"/>
                    </a:lnTo>
                    <a:lnTo>
                      <a:pt x="8091" y="11335"/>
                    </a:lnTo>
                    <a:lnTo>
                      <a:pt x="11138" y="13335"/>
                    </a:lnTo>
                    <a:lnTo>
                      <a:pt x="13137" y="14669"/>
                    </a:lnTo>
                    <a:lnTo>
                      <a:pt x="12375" y="12383"/>
                    </a:lnTo>
                    <a:lnTo>
                      <a:pt x="11328" y="9144"/>
                    </a:lnTo>
                    <a:lnTo>
                      <a:pt x="14279" y="7049"/>
                    </a:lnTo>
                    <a:lnTo>
                      <a:pt x="16279" y="5525"/>
                    </a:lnTo>
                    <a:lnTo>
                      <a:pt x="13803" y="5525"/>
                    </a:lnTo>
                    <a:lnTo>
                      <a:pt x="10091" y="542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43" name="Freeform 242">
                <a:extLst>
                  <a:ext uri="{FF2B5EF4-FFF2-40B4-BE49-F238E27FC236}">
                    <a16:creationId xmlns:a16="http://schemas.microsoft.com/office/drawing/2014/main" id="{14E7F840-53EB-EA4D-9E30-2936A7811B24}"/>
                  </a:ext>
                </a:extLst>
              </p:cNvPr>
              <p:cNvSpPr/>
              <p:nvPr/>
            </p:nvSpPr>
            <p:spPr>
              <a:xfrm>
                <a:off x="8096925" y="4997195"/>
                <a:ext cx="19610" cy="17335"/>
              </a:xfrm>
              <a:custGeom>
                <a:avLst/>
                <a:gdLst>
                  <a:gd name="connsiteX0" fmla="*/ 15707 w 19610"/>
                  <a:gd name="connsiteY0" fmla="*/ 17336 h 17335"/>
                  <a:gd name="connsiteX1" fmla="*/ 9710 w 19610"/>
                  <a:gd name="connsiteY1" fmla="*/ 13430 h 17335"/>
                  <a:gd name="connsiteX2" fmla="*/ 3808 w 19610"/>
                  <a:gd name="connsiteY2" fmla="*/ 17336 h 17335"/>
                  <a:gd name="connsiteX3" fmla="*/ 5902 w 19610"/>
                  <a:gd name="connsiteY3" fmla="*/ 10763 h 17335"/>
                  <a:gd name="connsiteX4" fmla="*/ 0 w 19610"/>
                  <a:gd name="connsiteY4" fmla="*/ 6477 h 17335"/>
                  <a:gd name="connsiteX5" fmla="*/ 7425 w 19610"/>
                  <a:gd name="connsiteY5" fmla="*/ 6382 h 17335"/>
                  <a:gd name="connsiteX6" fmla="*/ 9805 w 19610"/>
                  <a:gd name="connsiteY6" fmla="*/ 0 h 17335"/>
                  <a:gd name="connsiteX7" fmla="*/ 12185 w 19610"/>
                  <a:gd name="connsiteY7" fmla="*/ 6382 h 17335"/>
                  <a:gd name="connsiteX8" fmla="*/ 19610 w 19610"/>
                  <a:gd name="connsiteY8" fmla="*/ 6477 h 17335"/>
                  <a:gd name="connsiteX9" fmla="*/ 13708 w 19610"/>
                  <a:gd name="connsiteY9" fmla="*/ 10763 h 17335"/>
                  <a:gd name="connsiteX10" fmla="*/ 15707 w 19610"/>
                  <a:gd name="connsiteY10" fmla="*/ 17336 h 17335"/>
                  <a:gd name="connsiteX11" fmla="*/ 3237 w 19610"/>
                  <a:gd name="connsiteY11" fmla="*/ 7525 h 17335"/>
                  <a:gd name="connsiteX12" fmla="*/ 7140 w 19610"/>
                  <a:gd name="connsiteY12" fmla="*/ 10382 h 17335"/>
                  <a:gd name="connsiteX13" fmla="*/ 5712 w 19610"/>
                  <a:gd name="connsiteY13" fmla="*/ 14859 h 17335"/>
                  <a:gd name="connsiteX14" fmla="*/ 9710 w 19610"/>
                  <a:gd name="connsiteY14" fmla="*/ 12192 h 17335"/>
                  <a:gd name="connsiteX15" fmla="*/ 13708 w 19610"/>
                  <a:gd name="connsiteY15" fmla="*/ 14859 h 17335"/>
                  <a:gd name="connsiteX16" fmla="*/ 12280 w 19610"/>
                  <a:gd name="connsiteY16" fmla="*/ 10382 h 17335"/>
                  <a:gd name="connsiteX17" fmla="*/ 16279 w 19610"/>
                  <a:gd name="connsiteY17" fmla="*/ 7525 h 17335"/>
                  <a:gd name="connsiteX18" fmla="*/ 11328 w 19610"/>
                  <a:gd name="connsiteY18" fmla="*/ 7429 h 17335"/>
                  <a:gd name="connsiteX19" fmla="*/ 9710 w 19610"/>
                  <a:gd name="connsiteY19" fmla="*/ 3048 h 17335"/>
                  <a:gd name="connsiteX20" fmla="*/ 8092 w 19610"/>
                  <a:gd name="connsiteY20" fmla="*/ 7429 h 17335"/>
                  <a:gd name="connsiteX21" fmla="*/ 3237 w 19610"/>
                  <a:gd name="connsiteY21" fmla="*/ 7525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335">
                    <a:moveTo>
                      <a:pt x="15707" y="17336"/>
                    </a:moveTo>
                    <a:lnTo>
                      <a:pt x="9710" y="13430"/>
                    </a:lnTo>
                    <a:lnTo>
                      <a:pt x="3808" y="17336"/>
                    </a:lnTo>
                    <a:lnTo>
                      <a:pt x="5902" y="10763"/>
                    </a:lnTo>
                    <a:lnTo>
                      <a:pt x="0" y="6477"/>
                    </a:lnTo>
                    <a:lnTo>
                      <a:pt x="7425" y="6382"/>
                    </a:lnTo>
                    <a:lnTo>
                      <a:pt x="9805" y="0"/>
                    </a:lnTo>
                    <a:lnTo>
                      <a:pt x="12185" y="6382"/>
                    </a:lnTo>
                    <a:lnTo>
                      <a:pt x="19610" y="6477"/>
                    </a:lnTo>
                    <a:lnTo>
                      <a:pt x="13708" y="10763"/>
                    </a:lnTo>
                    <a:lnTo>
                      <a:pt x="15707" y="17336"/>
                    </a:lnTo>
                    <a:close/>
                    <a:moveTo>
                      <a:pt x="3237" y="7525"/>
                    </a:moveTo>
                    <a:lnTo>
                      <a:pt x="7140" y="10382"/>
                    </a:lnTo>
                    <a:lnTo>
                      <a:pt x="5712" y="14859"/>
                    </a:lnTo>
                    <a:lnTo>
                      <a:pt x="9710" y="12192"/>
                    </a:lnTo>
                    <a:lnTo>
                      <a:pt x="13708" y="14859"/>
                    </a:lnTo>
                    <a:lnTo>
                      <a:pt x="12280" y="10382"/>
                    </a:lnTo>
                    <a:lnTo>
                      <a:pt x="16279" y="7525"/>
                    </a:lnTo>
                    <a:lnTo>
                      <a:pt x="11328" y="7429"/>
                    </a:lnTo>
                    <a:lnTo>
                      <a:pt x="9710" y="3048"/>
                    </a:lnTo>
                    <a:lnTo>
                      <a:pt x="8092" y="7429"/>
                    </a:lnTo>
                    <a:lnTo>
                      <a:pt x="3237" y="7525"/>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grpSp>
            <p:nvGrpSpPr>
              <p:cNvPr id="244" name="Graphic 76">
                <a:extLst>
                  <a:ext uri="{FF2B5EF4-FFF2-40B4-BE49-F238E27FC236}">
                    <a16:creationId xmlns:a16="http://schemas.microsoft.com/office/drawing/2014/main" id="{2A135762-D577-0E40-9FC8-B9EA09C80AEF}"/>
                  </a:ext>
                </a:extLst>
              </p:cNvPr>
              <p:cNvGrpSpPr/>
              <p:nvPr/>
            </p:nvGrpSpPr>
            <p:grpSpPr>
              <a:xfrm>
                <a:off x="8206877" y="4909375"/>
                <a:ext cx="365840" cy="45338"/>
                <a:chOff x="8206877" y="4909375"/>
                <a:chExt cx="365840" cy="45338"/>
              </a:xfrm>
              <a:solidFill>
                <a:srgbClr val="23509E"/>
              </a:solidFill>
            </p:grpSpPr>
            <p:sp>
              <p:nvSpPr>
                <p:cNvPr id="282" name="Freeform 281">
                  <a:extLst>
                    <a:ext uri="{FF2B5EF4-FFF2-40B4-BE49-F238E27FC236}">
                      <a16:creationId xmlns:a16="http://schemas.microsoft.com/office/drawing/2014/main" id="{194C4E14-14F3-6E44-88AE-CBF85A8D0D4A}"/>
                    </a:ext>
                  </a:extLst>
                </p:cNvPr>
                <p:cNvSpPr/>
                <p:nvPr/>
              </p:nvSpPr>
              <p:spPr>
                <a:xfrm>
                  <a:off x="8206877" y="4909375"/>
                  <a:ext cx="30462" cy="35718"/>
                </a:xfrm>
                <a:custGeom>
                  <a:avLst/>
                  <a:gdLst>
                    <a:gd name="connsiteX0" fmla="*/ 25893 w 30462"/>
                    <a:gd name="connsiteY0" fmla="*/ 23050 h 35718"/>
                    <a:gd name="connsiteX1" fmla="*/ 30463 w 30462"/>
                    <a:gd name="connsiteY1" fmla="*/ 24194 h 35718"/>
                    <a:gd name="connsiteX2" fmla="*/ 25322 w 30462"/>
                    <a:gd name="connsiteY2" fmla="*/ 32766 h 35718"/>
                    <a:gd name="connsiteX3" fmla="*/ 16183 w 30462"/>
                    <a:gd name="connsiteY3" fmla="*/ 35719 h 35718"/>
                    <a:gd name="connsiteX4" fmla="*/ 7140 w 30462"/>
                    <a:gd name="connsiteY4" fmla="*/ 33433 h 35718"/>
                    <a:gd name="connsiteX5" fmla="*/ 1808 w 30462"/>
                    <a:gd name="connsiteY5" fmla="*/ 26861 h 35718"/>
                    <a:gd name="connsiteX6" fmla="*/ 0 w 30462"/>
                    <a:gd name="connsiteY6" fmla="*/ 17621 h 35718"/>
                    <a:gd name="connsiteX7" fmla="*/ 2094 w 30462"/>
                    <a:gd name="connsiteY7" fmla="*/ 8192 h 35718"/>
                    <a:gd name="connsiteX8" fmla="*/ 7996 w 30462"/>
                    <a:gd name="connsiteY8" fmla="*/ 2096 h 35718"/>
                    <a:gd name="connsiteX9" fmla="*/ 16374 w 30462"/>
                    <a:gd name="connsiteY9" fmla="*/ 0 h 35718"/>
                    <a:gd name="connsiteX10" fmla="*/ 25132 w 30462"/>
                    <a:gd name="connsiteY10" fmla="*/ 2667 h 35718"/>
                    <a:gd name="connsiteX11" fmla="*/ 30082 w 30462"/>
                    <a:gd name="connsiteY11" fmla="*/ 10096 h 35718"/>
                    <a:gd name="connsiteX12" fmla="*/ 25608 w 30462"/>
                    <a:gd name="connsiteY12" fmla="*/ 11144 h 35718"/>
                    <a:gd name="connsiteX13" fmla="*/ 22085 w 30462"/>
                    <a:gd name="connsiteY13" fmla="*/ 5620 h 35718"/>
                    <a:gd name="connsiteX14" fmla="*/ 16374 w 30462"/>
                    <a:gd name="connsiteY14" fmla="*/ 3905 h 35718"/>
                    <a:gd name="connsiteX15" fmla="*/ 9710 w 30462"/>
                    <a:gd name="connsiteY15" fmla="*/ 5810 h 35718"/>
                    <a:gd name="connsiteX16" fmla="*/ 5997 w 30462"/>
                    <a:gd name="connsiteY16" fmla="*/ 10954 h 35718"/>
                    <a:gd name="connsiteX17" fmla="*/ 4950 w 30462"/>
                    <a:gd name="connsiteY17" fmla="*/ 17621 h 35718"/>
                    <a:gd name="connsiteX18" fmla="*/ 6188 w 30462"/>
                    <a:gd name="connsiteY18" fmla="*/ 25337 h 35718"/>
                    <a:gd name="connsiteX19" fmla="*/ 10186 w 30462"/>
                    <a:gd name="connsiteY19" fmla="*/ 30290 h 35718"/>
                    <a:gd name="connsiteX20" fmla="*/ 16088 w 30462"/>
                    <a:gd name="connsiteY20" fmla="*/ 31909 h 35718"/>
                    <a:gd name="connsiteX21" fmla="*/ 22562 w 30462"/>
                    <a:gd name="connsiteY21" fmla="*/ 29718 h 35718"/>
                    <a:gd name="connsiteX22" fmla="*/ 25893 w 30462"/>
                    <a:gd name="connsiteY22" fmla="*/ 23050 h 3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462" h="35718">
                      <a:moveTo>
                        <a:pt x="25893" y="23050"/>
                      </a:moveTo>
                      <a:lnTo>
                        <a:pt x="30463" y="24194"/>
                      </a:lnTo>
                      <a:cubicBezTo>
                        <a:pt x="29511" y="27908"/>
                        <a:pt x="27797" y="30861"/>
                        <a:pt x="25322" y="32766"/>
                      </a:cubicBezTo>
                      <a:cubicBezTo>
                        <a:pt x="22847" y="34766"/>
                        <a:pt x="19801" y="35719"/>
                        <a:pt x="16183" y="35719"/>
                      </a:cubicBezTo>
                      <a:cubicBezTo>
                        <a:pt x="12471" y="35719"/>
                        <a:pt x="9424" y="34957"/>
                        <a:pt x="7140" y="33433"/>
                      </a:cubicBezTo>
                      <a:cubicBezTo>
                        <a:pt x="4760" y="31909"/>
                        <a:pt x="3046" y="29718"/>
                        <a:pt x="1808" y="26861"/>
                      </a:cubicBezTo>
                      <a:cubicBezTo>
                        <a:pt x="571" y="24003"/>
                        <a:pt x="0" y="20860"/>
                        <a:pt x="0" y="17621"/>
                      </a:cubicBezTo>
                      <a:cubicBezTo>
                        <a:pt x="0" y="14002"/>
                        <a:pt x="666" y="10858"/>
                        <a:pt x="2094" y="8192"/>
                      </a:cubicBezTo>
                      <a:cubicBezTo>
                        <a:pt x="3427" y="5525"/>
                        <a:pt x="5426" y="3429"/>
                        <a:pt x="7996" y="2096"/>
                      </a:cubicBezTo>
                      <a:cubicBezTo>
                        <a:pt x="10567" y="667"/>
                        <a:pt x="13327" y="0"/>
                        <a:pt x="16374" y="0"/>
                      </a:cubicBezTo>
                      <a:cubicBezTo>
                        <a:pt x="19801" y="0"/>
                        <a:pt x="22752" y="857"/>
                        <a:pt x="25132" y="2667"/>
                      </a:cubicBezTo>
                      <a:cubicBezTo>
                        <a:pt x="27512" y="4382"/>
                        <a:pt x="29130" y="6858"/>
                        <a:pt x="30082" y="10096"/>
                      </a:cubicBezTo>
                      <a:lnTo>
                        <a:pt x="25608" y="11144"/>
                      </a:lnTo>
                      <a:cubicBezTo>
                        <a:pt x="24846" y="8668"/>
                        <a:pt x="23609" y="6763"/>
                        <a:pt x="22085" y="5620"/>
                      </a:cubicBezTo>
                      <a:cubicBezTo>
                        <a:pt x="20562" y="4477"/>
                        <a:pt x="18658" y="3905"/>
                        <a:pt x="16374" y="3905"/>
                      </a:cubicBezTo>
                      <a:cubicBezTo>
                        <a:pt x="13708" y="3905"/>
                        <a:pt x="11519" y="4572"/>
                        <a:pt x="9710" y="5810"/>
                      </a:cubicBezTo>
                      <a:cubicBezTo>
                        <a:pt x="7901" y="7049"/>
                        <a:pt x="6664" y="8763"/>
                        <a:pt x="5997" y="10954"/>
                      </a:cubicBezTo>
                      <a:cubicBezTo>
                        <a:pt x="5236" y="13145"/>
                        <a:pt x="4950" y="15335"/>
                        <a:pt x="4950" y="17621"/>
                      </a:cubicBezTo>
                      <a:cubicBezTo>
                        <a:pt x="4950" y="20574"/>
                        <a:pt x="5331" y="23146"/>
                        <a:pt x="6188" y="25337"/>
                      </a:cubicBezTo>
                      <a:cubicBezTo>
                        <a:pt x="7044" y="27527"/>
                        <a:pt x="8377" y="29146"/>
                        <a:pt x="10186" y="30290"/>
                      </a:cubicBezTo>
                      <a:cubicBezTo>
                        <a:pt x="11995" y="31337"/>
                        <a:pt x="13994" y="31909"/>
                        <a:pt x="16088" y="31909"/>
                      </a:cubicBezTo>
                      <a:cubicBezTo>
                        <a:pt x="18658" y="31909"/>
                        <a:pt x="20848" y="31147"/>
                        <a:pt x="22562" y="29718"/>
                      </a:cubicBezTo>
                      <a:cubicBezTo>
                        <a:pt x="24085" y="28194"/>
                        <a:pt x="25227" y="26003"/>
                        <a:pt x="25893" y="23050"/>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3" name="Freeform 282">
                  <a:extLst>
                    <a:ext uri="{FF2B5EF4-FFF2-40B4-BE49-F238E27FC236}">
                      <a16:creationId xmlns:a16="http://schemas.microsoft.com/office/drawing/2014/main" id="{9F888627-8D5F-D245-8317-98DAD75B5517}"/>
                    </a:ext>
                  </a:extLst>
                </p:cNvPr>
                <p:cNvSpPr/>
                <p:nvPr/>
              </p:nvSpPr>
              <p:spPr>
                <a:xfrm>
                  <a:off x="8240862" y="4918995"/>
                  <a:ext cx="23513" cy="26193"/>
                </a:xfrm>
                <a:custGeom>
                  <a:avLst/>
                  <a:gdLst>
                    <a:gd name="connsiteX0" fmla="*/ 0 w 23513"/>
                    <a:gd name="connsiteY0" fmla="*/ 13049 h 26193"/>
                    <a:gd name="connsiteX1" fmla="*/ 3903 w 23513"/>
                    <a:gd name="connsiteY1" fmla="*/ 2762 h 26193"/>
                    <a:gd name="connsiteX2" fmla="*/ 11805 w 23513"/>
                    <a:gd name="connsiteY2" fmla="*/ 0 h 26193"/>
                    <a:gd name="connsiteX3" fmla="*/ 20277 w 23513"/>
                    <a:gd name="connsiteY3" fmla="*/ 3429 h 26193"/>
                    <a:gd name="connsiteX4" fmla="*/ 23514 w 23513"/>
                    <a:gd name="connsiteY4" fmla="*/ 12764 h 26193"/>
                    <a:gd name="connsiteX5" fmla="*/ 22086 w 23513"/>
                    <a:gd name="connsiteY5" fmla="*/ 20384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4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4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5" y="0"/>
                      </a:cubicBezTo>
                      <a:cubicBezTo>
                        <a:pt x="15232" y="0"/>
                        <a:pt x="18087" y="1143"/>
                        <a:pt x="20277" y="3429"/>
                      </a:cubicBezTo>
                      <a:cubicBezTo>
                        <a:pt x="22467" y="5715"/>
                        <a:pt x="23514" y="8763"/>
                        <a:pt x="23514" y="12764"/>
                      </a:cubicBezTo>
                      <a:cubicBezTo>
                        <a:pt x="23514" y="16002"/>
                        <a:pt x="23038" y="18479"/>
                        <a:pt x="22086" y="20384"/>
                      </a:cubicBezTo>
                      <a:cubicBezTo>
                        <a:pt x="21134" y="22193"/>
                        <a:pt x="19706" y="23622"/>
                        <a:pt x="17897" y="24670"/>
                      </a:cubicBezTo>
                      <a:cubicBezTo>
                        <a:pt x="16088" y="25718"/>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4"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4" name="Freeform 283">
                  <a:extLst>
                    <a:ext uri="{FF2B5EF4-FFF2-40B4-BE49-F238E27FC236}">
                      <a16:creationId xmlns:a16="http://schemas.microsoft.com/office/drawing/2014/main" id="{07E056F4-DDB2-9E42-A5EF-DC6CB678B702}"/>
                    </a:ext>
                  </a:extLst>
                </p:cNvPr>
                <p:cNvSpPr/>
                <p:nvPr/>
              </p:nvSpPr>
              <p:spPr>
                <a:xfrm>
                  <a:off x="8267612" y="4929949"/>
                  <a:ext cx="13042" cy="4286"/>
                </a:xfrm>
                <a:custGeom>
                  <a:avLst/>
                  <a:gdLst>
                    <a:gd name="connsiteX0" fmla="*/ 0 w 13042"/>
                    <a:gd name="connsiteY0" fmla="*/ 4286 h 4286"/>
                    <a:gd name="connsiteX1" fmla="*/ 0 w 13042"/>
                    <a:gd name="connsiteY1" fmla="*/ 0 h 4286"/>
                    <a:gd name="connsiteX2" fmla="*/ 13042 w 13042"/>
                    <a:gd name="connsiteY2" fmla="*/ 0 h 4286"/>
                    <a:gd name="connsiteX3" fmla="*/ 13042 w 13042"/>
                    <a:gd name="connsiteY3" fmla="*/ 4286 h 4286"/>
                    <a:gd name="connsiteX4" fmla="*/ 0 w 13042"/>
                    <a:gd name="connsiteY4" fmla="*/ 4286 h 4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2" h="4286">
                      <a:moveTo>
                        <a:pt x="0" y="4286"/>
                      </a:moveTo>
                      <a:lnTo>
                        <a:pt x="0" y="0"/>
                      </a:lnTo>
                      <a:lnTo>
                        <a:pt x="13042" y="0"/>
                      </a:lnTo>
                      <a:lnTo>
                        <a:pt x="13042" y="4286"/>
                      </a:lnTo>
                      <a:lnTo>
                        <a:pt x="0" y="4286"/>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5" name="Freeform 284">
                  <a:extLst>
                    <a:ext uri="{FF2B5EF4-FFF2-40B4-BE49-F238E27FC236}">
                      <a16:creationId xmlns:a16="http://schemas.microsoft.com/office/drawing/2014/main" id="{7455F6E8-E150-BA47-93BA-F75161D3EF96}"/>
                    </a:ext>
                  </a:extLst>
                </p:cNvPr>
                <p:cNvSpPr/>
                <p:nvPr/>
              </p:nvSpPr>
              <p:spPr>
                <a:xfrm>
                  <a:off x="8282654" y="4909470"/>
                  <a:ext cx="14660" cy="35147"/>
                </a:xfrm>
                <a:custGeom>
                  <a:avLst/>
                  <a:gdLst>
                    <a:gd name="connsiteX0" fmla="*/ 3713 w 14660"/>
                    <a:gd name="connsiteY0" fmla="*/ 35147 h 35147"/>
                    <a:gd name="connsiteX1" fmla="*/ 3713 w 14660"/>
                    <a:gd name="connsiteY1" fmla="*/ 13430 h 35147"/>
                    <a:gd name="connsiteX2" fmla="*/ 0 w 14660"/>
                    <a:gd name="connsiteY2" fmla="*/ 13430 h 35147"/>
                    <a:gd name="connsiteX3" fmla="*/ 0 w 14660"/>
                    <a:gd name="connsiteY3" fmla="*/ 10097 h 35147"/>
                    <a:gd name="connsiteX4" fmla="*/ 3713 w 14660"/>
                    <a:gd name="connsiteY4" fmla="*/ 10097 h 35147"/>
                    <a:gd name="connsiteX5" fmla="*/ 3713 w 14660"/>
                    <a:gd name="connsiteY5" fmla="*/ 7430 h 35147"/>
                    <a:gd name="connsiteX6" fmla="*/ 4189 w 14660"/>
                    <a:gd name="connsiteY6" fmla="*/ 3715 h 35147"/>
                    <a:gd name="connsiteX7" fmla="*/ 6378 w 14660"/>
                    <a:gd name="connsiteY7" fmla="*/ 1048 h 35147"/>
                    <a:gd name="connsiteX8" fmla="*/ 10662 w 14660"/>
                    <a:gd name="connsiteY8" fmla="*/ 0 h 35147"/>
                    <a:gd name="connsiteX9" fmla="*/ 14660 w 14660"/>
                    <a:gd name="connsiteY9" fmla="*/ 381 h 35147"/>
                    <a:gd name="connsiteX10" fmla="*/ 13994 w 14660"/>
                    <a:gd name="connsiteY10" fmla="*/ 4096 h 35147"/>
                    <a:gd name="connsiteX11" fmla="*/ 11519 w 14660"/>
                    <a:gd name="connsiteY11" fmla="*/ 3905 h 35147"/>
                    <a:gd name="connsiteX12" fmla="*/ 8758 w 14660"/>
                    <a:gd name="connsiteY12" fmla="*/ 4763 h 35147"/>
                    <a:gd name="connsiteX13" fmla="*/ 7996 w 14660"/>
                    <a:gd name="connsiteY13" fmla="*/ 7811 h 35147"/>
                    <a:gd name="connsiteX14" fmla="*/ 7996 w 14660"/>
                    <a:gd name="connsiteY14" fmla="*/ 10097 h 35147"/>
                    <a:gd name="connsiteX15" fmla="*/ 12852 w 14660"/>
                    <a:gd name="connsiteY15" fmla="*/ 10097 h 35147"/>
                    <a:gd name="connsiteX16" fmla="*/ 12852 w 14660"/>
                    <a:gd name="connsiteY16" fmla="*/ 13430 h 35147"/>
                    <a:gd name="connsiteX17" fmla="*/ 7996 w 14660"/>
                    <a:gd name="connsiteY17" fmla="*/ 13430 h 35147"/>
                    <a:gd name="connsiteX18" fmla="*/ 7996 w 14660"/>
                    <a:gd name="connsiteY18" fmla="*/ 35147 h 35147"/>
                    <a:gd name="connsiteX19" fmla="*/ 3713 w 14660"/>
                    <a:gd name="connsiteY19" fmla="*/ 35147 h 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660" h="35147">
                      <a:moveTo>
                        <a:pt x="3713" y="35147"/>
                      </a:moveTo>
                      <a:lnTo>
                        <a:pt x="3713" y="13430"/>
                      </a:lnTo>
                      <a:lnTo>
                        <a:pt x="0" y="13430"/>
                      </a:lnTo>
                      <a:lnTo>
                        <a:pt x="0" y="10097"/>
                      </a:lnTo>
                      <a:lnTo>
                        <a:pt x="3713" y="10097"/>
                      </a:lnTo>
                      <a:lnTo>
                        <a:pt x="3713" y="7430"/>
                      </a:lnTo>
                      <a:cubicBezTo>
                        <a:pt x="3713" y="5715"/>
                        <a:pt x="3903" y="4477"/>
                        <a:pt x="4189" y="3715"/>
                      </a:cubicBezTo>
                      <a:cubicBezTo>
                        <a:pt x="4569" y="2572"/>
                        <a:pt x="5331" y="1715"/>
                        <a:pt x="6378" y="1048"/>
                      </a:cubicBezTo>
                      <a:cubicBezTo>
                        <a:pt x="7425" y="381"/>
                        <a:pt x="8853" y="0"/>
                        <a:pt x="10662" y="0"/>
                      </a:cubicBezTo>
                      <a:cubicBezTo>
                        <a:pt x="11900" y="0"/>
                        <a:pt x="13137" y="95"/>
                        <a:pt x="14660" y="381"/>
                      </a:cubicBezTo>
                      <a:lnTo>
                        <a:pt x="13994" y="4096"/>
                      </a:lnTo>
                      <a:cubicBezTo>
                        <a:pt x="13137" y="3905"/>
                        <a:pt x="12280" y="3905"/>
                        <a:pt x="11519" y="3905"/>
                      </a:cubicBezTo>
                      <a:cubicBezTo>
                        <a:pt x="10186" y="3905"/>
                        <a:pt x="9329" y="4191"/>
                        <a:pt x="8758" y="4763"/>
                      </a:cubicBezTo>
                      <a:cubicBezTo>
                        <a:pt x="8187" y="5334"/>
                        <a:pt x="7996" y="6382"/>
                        <a:pt x="7996" y="7811"/>
                      </a:cubicBezTo>
                      <a:lnTo>
                        <a:pt x="7996" y="10097"/>
                      </a:lnTo>
                      <a:lnTo>
                        <a:pt x="12852" y="10097"/>
                      </a:lnTo>
                      <a:lnTo>
                        <a:pt x="12852" y="13430"/>
                      </a:lnTo>
                      <a:lnTo>
                        <a:pt x="7996" y="13430"/>
                      </a:lnTo>
                      <a:lnTo>
                        <a:pt x="7996" y="35147"/>
                      </a:lnTo>
                      <a:lnTo>
                        <a:pt x="3713" y="3514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6" name="Freeform 285">
                  <a:extLst>
                    <a:ext uri="{FF2B5EF4-FFF2-40B4-BE49-F238E27FC236}">
                      <a16:creationId xmlns:a16="http://schemas.microsoft.com/office/drawing/2014/main" id="{C2A5389C-BF14-5944-B194-0BDD63CE56BF}"/>
                    </a:ext>
                  </a:extLst>
                </p:cNvPr>
                <p:cNvSpPr/>
                <p:nvPr/>
              </p:nvSpPr>
              <p:spPr>
                <a:xfrm>
                  <a:off x="8298647" y="4919567"/>
                  <a:ext cx="20467" cy="25622"/>
                </a:xfrm>
                <a:custGeom>
                  <a:avLst/>
                  <a:gdLst>
                    <a:gd name="connsiteX0" fmla="*/ 16469 w 20467"/>
                    <a:gd name="connsiteY0" fmla="*/ 25051 h 25622"/>
                    <a:gd name="connsiteX1" fmla="*/ 16469 w 20467"/>
                    <a:gd name="connsiteY1" fmla="*/ 21336 h 25622"/>
                    <a:gd name="connsiteX2" fmla="*/ 8568 w 20467"/>
                    <a:gd name="connsiteY2" fmla="*/ 25622 h 25622"/>
                    <a:gd name="connsiteX3" fmla="*/ 4474 w 20467"/>
                    <a:gd name="connsiteY3" fmla="*/ 24765 h 25622"/>
                    <a:gd name="connsiteX4" fmla="*/ 1618 w 20467"/>
                    <a:gd name="connsiteY4" fmla="*/ 22669 h 25622"/>
                    <a:gd name="connsiteX5" fmla="*/ 286 w 20467"/>
                    <a:gd name="connsiteY5" fmla="*/ 19526 h 25622"/>
                    <a:gd name="connsiteX6" fmla="*/ 0 w 20467"/>
                    <a:gd name="connsiteY6" fmla="*/ 15526 h 25622"/>
                    <a:gd name="connsiteX7" fmla="*/ 0 w 20467"/>
                    <a:gd name="connsiteY7" fmla="*/ 0 h 25622"/>
                    <a:gd name="connsiteX8" fmla="*/ 4284 w 20467"/>
                    <a:gd name="connsiteY8" fmla="*/ 0 h 25622"/>
                    <a:gd name="connsiteX9" fmla="*/ 4284 w 20467"/>
                    <a:gd name="connsiteY9" fmla="*/ 13906 h 25622"/>
                    <a:gd name="connsiteX10" fmla="*/ 4570 w 20467"/>
                    <a:gd name="connsiteY10" fmla="*/ 18383 h 25622"/>
                    <a:gd name="connsiteX11" fmla="*/ 6283 w 20467"/>
                    <a:gd name="connsiteY11" fmla="*/ 21050 h 25622"/>
                    <a:gd name="connsiteX12" fmla="*/ 9520 w 20467"/>
                    <a:gd name="connsiteY12" fmla="*/ 22003 h 25622"/>
                    <a:gd name="connsiteX13" fmla="*/ 13137 w 20467"/>
                    <a:gd name="connsiteY13" fmla="*/ 21050 h 25622"/>
                    <a:gd name="connsiteX14" fmla="*/ 15517 w 20467"/>
                    <a:gd name="connsiteY14" fmla="*/ 18383 h 25622"/>
                    <a:gd name="connsiteX15" fmla="*/ 16184 w 20467"/>
                    <a:gd name="connsiteY15" fmla="*/ 13525 h 25622"/>
                    <a:gd name="connsiteX16" fmla="*/ 16184 w 20467"/>
                    <a:gd name="connsiteY16" fmla="*/ 95 h 25622"/>
                    <a:gd name="connsiteX17" fmla="*/ 20467 w 20467"/>
                    <a:gd name="connsiteY17" fmla="*/ 95 h 25622"/>
                    <a:gd name="connsiteX18" fmla="*/ 20467 w 20467"/>
                    <a:gd name="connsiteY18" fmla="*/ 25146 h 25622"/>
                    <a:gd name="connsiteX19" fmla="*/ 16469 w 20467"/>
                    <a:gd name="connsiteY19" fmla="*/ 25146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467" h="25622">
                      <a:moveTo>
                        <a:pt x="16469" y="25051"/>
                      </a:moveTo>
                      <a:lnTo>
                        <a:pt x="16469" y="21336"/>
                      </a:lnTo>
                      <a:cubicBezTo>
                        <a:pt x="14565" y="24193"/>
                        <a:pt x="11900" y="25622"/>
                        <a:pt x="8568" y="25622"/>
                      </a:cubicBezTo>
                      <a:cubicBezTo>
                        <a:pt x="7044" y="25622"/>
                        <a:pt x="5712" y="25336"/>
                        <a:pt x="4474" y="24765"/>
                      </a:cubicBezTo>
                      <a:cubicBezTo>
                        <a:pt x="3237" y="24193"/>
                        <a:pt x="2285" y="23527"/>
                        <a:pt x="1618" y="22669"/>
                      </a:cubicBezTo>
                      <a:cubicBezTo>
                        <a:pt x="952" y="21812"/>
                        <a:pt x="571" y="20764"/>
                        <a:pt x="286" y="19526"/>
                      </a:cubicBezTo>
                      <a:cubicBezTo>
                        <a:pt x="95" y="18669"/>
                        <a:pt x="0" y="17335"/>
                        <a:pt x="0" y="15526"/>
                      </a:cubicBezTo>
                      <a:lnTo>
                        <a:pt x="0" y="0"/>
                      </a:lnTo>
                      <a:lnTo>
                        <a:pt x="4284" y="0"/>
                      </a:lnTo>
                      <a:lnTo>
                        <a:pt x="4284" y="13906"/>
                      </a:lnTo>
                      <a:cubicBezTo>
                        <a:pt x="4284" y="16097"/>
                        <a:pt x="4379" y="17621"/>
                        <a:pt x="4570" y="18383"/>
                      </a:cubicBezTo>
                      <a:cubicBezTo>
                        <a:pt x="4855" y="19526"/>
                        <a:pt x="5426" y="20383"/>
                        <a:pt x="6283" y="21050"/>
                      </a:cubicBezTo>
                      <a:cubicBezTo>
                        <a:pt x="7140" y="21717"/>
                        <a:pt x="8187" y="22003"/>
                        <a:pt x="9520" y="22003"/>
                      </a:cubicBezTo>
                      <a:cubicBezTo>
                        <a:pt x="10757" y="22003"/>
                        <a:pt x="11995" y="21717"/>
                        <a:pt x="13137" y="21050"/>
                      </a:cubicBezTo>
                      <a:cubicBezTo>
                        <a:pt x="14279" y="20383"/>
                        <a:pt x="15041" y="19526"/>
                        <a:pt x="15517" y="18383"/>
                      </a:cubicBezTo>
                      <a:cubicBezTo>
                        <a:pt x="15993" y="17240"/>
                        <a:pt x="16184" y="15621"/>
                        <a:pt x="16184" y="13525"/>
                      </a:cubicBezTo>
                      <a:lnTo>
                        <a:pt x="16184" y="95"/>
                      </a:lnTo>
                      <a:lnTo>
                        <a:pt x="20467" y="95"/>
                      </a:lnTo>
                      <a:lnTo>
                        <a:pt x="20467" y="25146"/>
                      </a:lnTo>
                      <a:lnTo>
                        <a:pt x="16469" y="25146"/>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7" name="Freeform 286">
                  <a:extLst>
                    <a:ext uri="{FF2B5EF4-FFF2-40B4-BE49-F238E27FC236}">
                      <a16:creationId xmlns:a16="http://schemas.microsoft.com/office/drawing/2014/main" id="{3D1E8332-8C9A-3741-B0FD-95C6F1068C1C}"/>
                    </a:ext>
                  </a:extLst>
                </p:cNvPr>
                <p:cNvSpPr/>
                <p:nvPr/>
              </p:nvSpPr>
              <p:spPr>
                <a:xfrm>
                  <a:off x="8325587" y="4918995"/>
                  <a:ext cx="20372" cy="25622"/>
                </a:xfrm>
                <a:custGeom>
                  <a:avLst/>
                  <a:gdLst>
                    <a:gd name="connsiteX0" fmla="*/ 0 w 20372"/>
                    <a:gd name="connsiteY0" fmla="*/ 25622 h 25622"/>
                    <a:gd name="connsiteX1" fmla="*/ 0 w 20372"/>
                    <a:gd name="connsiteY1" fmla="*/ 572 h 25622"/>
                    <a:gd name="connsiteX2" fmla="*/ 3808 w 20372"/>
                    <a:gd name="connsiteY2" fmla="*/ 572 h 25622"/>
                    <a:gd name="connsiteX3" fmla="*/ 3808 w 20372"/>
                    <a:gd name="connsiteY3" fmla="*/ 4096 h 25622"/>
                    <a:gd name="connsiteX4" fmla="*/ 11805 w 20372"/>
                    <a:gd name="connsiteY4" fmla="*/ 0 h 25622"/>
                    <a:gd name="connsiteX5" fmla="*/ 15993 w 20372"/>
                    <a:gd name="connsiteY5" fmla="*/ 857 h 25622"/>
                    <a:gd name="connsiteX6" fmla="*/ 18849 w 20372"/>
                    <a:gd name="connsiteY6" fmla="*/ 2953 h 25622"/>
                    <a:gd name="connsiteX7" fmla="*/ 20182 w 20372"/>
                    <a:gd name="connsiteY7" fmla="*/ 6096 h 25622"/>
                    <a:gd name="connsiteX8" fmla="*/ 20372 w 20372"/>
                    <a:gd name="connsiteY8" fmla="*/ 10192 h 25622"/>
                    <a:gd name="connsiteX9" fmla="*/ 20372 w 20372"/>
                    <a:gd name="connsiteY9" fmla="*/ 25622 h 25622"/>
                    <a:gd name="connsiteX10" fmla="*/ 16088 w 20372"/>
                    <a:gd name="connsiteY10" fmla="*/ 25622 h 25622"/>
                    <a:gd name="connsiteX11" fmla="*/ 16088 w 20372"/>
                    <a:gd name="connsiteY11" fmla="*/ 10382 h 25622"/>
                    <a:gd name="connsiteX12" fmla="*/ 15612 w 20372"/>
                    <a:gd name="connsiteY12" fmla="*/ 6477 h 25622"/>
                    <a:gd name="connsiteX13" fmla="*/ 13899 w 20372"/>
                    <a:gd name="connsiteY13" fmla="*/ 4382 h 25622"/>
                    <a:gd name="connsiteX14" fmla="*/ 10948 w 20372"/>
                    <a:gd name="connsiteY14" fmla="*/ 3620 h 25622"/>
                    <a:gd name="connsiteX15" fmla="*/ 6283 w 20372"/>
                    <a:gd name="connsiteY15" fmla="*/ 5334 h 25622"/>
                    <a:gd name="connsiteX16" fmla="*/ 4284 w 20372"/>
                    <a:gd name="connsiteY16" fmla="*/ 11906 h 25622"/>
                    <a:gd name="connsiteX17" fmla="*/ 4284 w 20372"/>
                    <a:gd name="connsiteY17" fmla="*/ 25622 h 25622"/>
                    <a:gd name="connsiteX18" fmla="*/ 0 w 20372"/>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2" h="25622">
                      <a:moveTo>
                        <a:pt x="0" y="25622"/>
                      </a:moveTo>
                      <a:lnTo>
                        <a:pt x="0" y="572"/>
                      </a:lnTo>
                      <a:lnTo>
                        <a:pt x="3808" y="572"/>
                      </a:lnTo>
                      <a:lnTo>
                        <a:pt x="3808" y="4096"/>
                      </a:lnTo>
                      <a:cubicBezTo>
                        <a:pt x="5617" y="1334"/>
                        <a:pt x="8282" y="0"/>
                        <a:pt x="11805" y="0"/>
                      </a:cubicBezTo>
                      <a:cubicBezTo>
                        <a:pt x="13328"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8" name="Freeform 287">
                  <a:extLst>
                    <a:ext uri="{FF2B5EF4-FFF2-40B4-BE49-F238E27FC236}">
                      <a16:creationId xmlns:a16="http://schemas.microsoft.com/office/drawing/2014/main" id="{238D5B00-2518-264E-BEE6-84974A0E5DBC}"/>
                    </a:ext>
                  </a:extLst>
                </p:cNvPr>
                <p:cNvSpPr/>
                <p:nvPr/>
              </p:nvSpPr>
              <p:spPr>
                <a:xfrm>
                  <a:off x="8350909" y="4910232"/>
                  <a:ext cx="21609" cy="34956"/>
                </a:xfrm>
                <a:custGeom>
                  <a:avLst/>
                  <a:gdLst>
                    <a:gd name="connsiteX0" fmla="*/ 17802 w 21609"/>
                    <a:gd name="connsiteY0" fmla="*/ 34385 h 34956"/>
                    <a:gd name="connsiteX1" fmla="*/ 17802 w 21609"/>
                    <a:gd name="connsiteY1" fmla="*/ 31242 h 34956"/>
                    <a:gd name="connsiteX2" fmla="*/ 10757 w 21609"/>
                    <a:gd name="connsiteY2" fmla="*/ 34957 h 34956"/>
                    <a:gd name="connsiteX3" fmla="*/ 5236 w 21609"/>
                    <a:gd name="connsiteY3" fmla="*/ 33338 h 34956"/>
                    <a:gd name="connsiteX4" fmla="*/ 1333 w 21609"/>
                    <a:gd name="connsiteY4" fmla="*/ 28766 h 34956"/>
                    <a:gd name="connsiteX5" fmla="*/ 0 w 21609"/>
                    <a:gd name="connsiteY5" fmla="*/ 22003 h 34956"/>
                    <a:gd name="connsiteX6" fmla="*/ 1238 w 21609"/>
                    <a:gd name="connsiteY6" fmla="*/ 15240 h 34956"/>
                    <a:gd name="connsiteX7" fmla="*/ 4950 w 21609"/>
                    <a:gd name="connsiteY7" fmla="*/ 10573 h 34956"/>
                    <a:gd name="connsiteX8" fmla="*/ 10567 w 21609"/>
                    <a:gd name="connsiteY8" fmla="*/ 8954 h 34956"/>
                    <a:gd name="connsiteX9" fmla="*/ 14565 w 21609"/>
                    <a:gd name="connsiteY9" fmla="*/ 9906 h 34956"/>
                    <a:gd name="connsiteX10" fmla="*/ 17421 w 21609"/>
                    <a:gd name="connsiteY10" fmla="*/ 12383 h 34956"/>
                    <a:gd name="connsiteX11" fmla="*/ 17421 w 21609"/>
                    <a:gd name="connsiteY11" fmla="*/ 0 h 34956"/>
                    <a:gd name="connsiteX12" fmla="*/ 21610 w 21609"/>
                    <a:gd name="connsiteY12" fmla="*/ 0 h 34956"/>
                    <a:gd name="connsiteX13" fmla="*/ 21610 w 21609"/>
                    <a:gd name="connsiteY13" fmla="*/ 34576 h 34956"/>
                    <a:gd name="connsiteX14" fmla="*/ 17802 w 21609"/>
                    <a:gd name="connsiteY14" fmla="*/ 34576 h 34956"/>
                    <a:gd name="connsiteX15" fmla="*/ 4379 w 21609"/>
                    <a:gd name="connsiteY15" fmla="*/ 21812 h 34956"/>
                    <a:gd name="connsiteX16" fmla="*/ 6378 w 21609"/>
                    <a:gd name="connsiteY16" fmla="*/ 28956 h 34956"/>
                    <a:gd name="connsiteX17" fmla="*/ 11138 w 21609"/>
                    <a:gd name="connsiteY17" fmla="*/ 31337 h 34956"/>
                    <a:gd name="connsiteX18" fmla="*/ 15898 w 21609"/>
                    <a:gd name="connsiteY18" fmla="*/ 29051 h 34956"/>
                    <a:gd name="connsiteX19" fmla="*/ 17802 w 21609"/>
                    <a:gd name="connsiteY19" fmla="*/ 22098 h 34956"/>
                    <a:gd name="connsiteX20" fmla="*/ 15803 w 21609"/>
                    <a:gd name="connsiteY20" fmla="*/ 14573 h 34956"/>
                    <a:gd name="connsiteX21" fmla="*/ 10948 w 21609"/>
                    <a:gd name="connsiteY21" fmla="*/ 12192 h 34956"/>
                    <a:gd name="connsiteX22" fmla="*/ 6188 w 21609"/>
                    <a:gd name="connsiteY22" fmla="*/ 14478 h 34956"/>
                    <a:gd name="connsiteX23" fmla="*/ 4379 w 21609"/>
                    <a:gd name="connsiteY23" fmla="*/ 21812 h 3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609" h="34956">
                      <a:moveTo>
                        <a:pt x="17802" y="34385"/>
                      </a:moveTo>
                      <a:lnTo>
                        <a:pt x="17802" y="31242"/>
                      </a:lnTo>
                      <a:cubicBezTo>
                        <a:pt x="16184" y="33719"/>
                        <a:pt x="13899" y="34957"/>
                        <a:pt x="10757" y="34957"/>
                      </a:cubicBezTo>
                      <a:cubicBezTo>
                        <a:pt x="8758" y="34957"/>
                        <a:pt x="6949" y="34385"/>
                        <a:pt x="5236" y="33338"/>
                      </a:cubicBezTo>
                      <a:cubicBezTo>
                        <a:pt x="3523" y="32195"/>
                        <a:pt x="2285" y="30671"/>
                        <a:pt x="1333" y="28766"/>
                      </a:cubicBezTo>
                      <a:cubicBezTo>
                        <a:pt x="381" y="26765"/>
                        <a:pt x="0" y="24479"/>
                        <a:pt x="0" y="22003"/>
                      </a:cubicBezTo>
                      <a:cubicBezTo>
                        <a:pt x="0" y="19526"/>
                        <a:pt x="381" y="17240"/>
                        <a:pt x="1238" y="15240"/>
                      </a:cubicBezTo>
                      <a:cubicBezTo>
                        <a:pt x="2094" y="13240"/>
                        <a:pt x="3332" y="11621"/>
                        <a:pt x="4950" y="10573"/>
                      </a:cubicBezTo>
                      <a:cubicBezTo>
                        <a:pt x="6569" y="9525"/>
                        <a:pt x="8473" y="8954"/>
                        <a:pt x="10567" y="8954"/>
                      </a:cubicBezTo>
                      <a:cubicBezTo>
                        <a:pt x="12090" y="8954"/>
                        <a:pt x="13423" y="9239"/>
                        <a:pt x="14565" y="9906"/>
                      </a:cubicBezTo>
                      <a:cubicBezTo>
                        <a:pt x="15708" y="10573"/>
                        <a:pt x="16659" y="11335"/>
                        <a:pt x="17421" y="12383"/>
                      </a:cubicBezTo>
                      <a:lnTo>
                        <a:pt x="17421" y="0"/>
                      </a:lnTo>
                      <a:lnTo>
                        <a:pt x="21610" y="0"/>
                      </a:lnTo>
                      <a:lnTo>
                        <a:pt x="21610" y="34576"/>
                      </a:lnTo>
                      <a:lnTo>
                        <a:pt x="17802" y="34576"/>
                      </a:lnTo>
                      <a:close/>
                      <a:moveTo>
                        <a:pt x="4379" y="21812"/>
                      </a:moveTo>
                      <a:cubicBezTo>
                        <a:pt x="4379" y="25051"/>
                        <a:pt x="5045" y="27432"/>
                        <a:pt x="6378" y="28956"/>
                      </a:cubicBezTo>
                      <a:cubicBezTo>
                        <a:pt x="7711" y="30575"/>
                        <a:pt x="9329" y="31337"/>
                        <a:pt x="11138" y="31337"/>
                      </a:cubicBezTo>
                      <a:cubicBezTo>
                        <a:pt x="12947" y="31337"/>
                        <a:pt x="14565" y="30575"/>
                        <a:pt x="15898" y="29051"/>
                      </a:cubicBezTo>
                      <a:cubicBezTo>
                        <a:pt x="17231" y="27527"/>
                        <a:pt x="17802" y="25241"/>
                        <a:pt x="17802" y="22098"/>
                      </a:cubicBezTo>
                      <a:cubicBezTo>
                        <a:pt x="17802" y="18669"/>
                        <a:pt x="17136" y="16193"/>
                        <a:pt x="15803" y="14573"/>
                      </a:cubicBezTo>
                      <a:cubicBezTo>
                        <a:pt x="14470" y="12954"/>
                        <a:pt x="12852" y="12192"/>
                        <a:pt x="10948" y="12192"/>
                      </a:cubicBezTo>
                      <a:cubicBezTo>
                        <a:pt x="9044" y="12192"/>
                        <a:pt x="7521" y="12954"/>
                        <a:pt x="6188" y="14478"/>
                      </a:cubicBezTo>
                      <a:cubicBezTo>
                        <a:pt x="4950" y="16097"/>
                        <a:pt x="4379" y="18574"/>
                        <a:pt x="4379" y="21812"/>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9" name="Freeform 288">
                  <a:extLst>
                    <a:ext uri="{FF2B5EF4-FFF2-40B4-BE49-F238E27FC236}">
                      <a16:creationId xmlns:a16="http://schemas.microsoft.com/office/drawing/2014/main" id="{EF028828-8A18-C647-A96B-5AF6206F8828}"/>
                    </a:ext>
                  </a:extLst>
                </p:cNvPr>
                <p:cNvSpPr/>
                <p:nvPr/>
              </p:nvSpPr>
              <p:spPr>
                <a:xfrm>
                  <a:off x="8377945" y="4918900"/>
                  <a:ext cx="23037" cy="26288"/>
                </a:xfrm>
                <a:custGeom>
                  <a:avLst/>
                  <a:gdLst>
                    <a:gd name="connsiteX0" fmla="*/ 18468 w 23037"/>
                    <a:gd name="connsiteY0" fmla="*/ 17621 h 26288"/>
                    <a:gd name="connsiteX1" fmla="*/ 22847 w 23037"/>
                    <a:gd name="connsiteY1" fmla="*/ 18193 h 26288"/>
                    <a:gd name="connsiteX2" fmla="*/ 19039 w 23037"/>
                    <a:gd name="connsiteY2" fmla="*/ 24194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8 w 23037"/>
                    <a:gd name="connsiteY9" fmla="*/ 13049 h 26288"/>
                    <a:gd name="connsiteX10" fmla="*/ 23038 w 23037"/>
                    <a:gd name="connsiteY10" fmla="*/ 14192 h 26288"/>
                    <a:gd name="connsiteX11" fmla="*/ 4379 w 23037"/>
                    <a:gd name="connsiteY11" fmla="*/ 14192 h 26288"/>
                    <a:gd name="connsiteX12" fmla="*/ 6759 w 23037"/>
                    <a:gd name="connsiteY12" fmla="*/ 20479 h 26288"/>
                    <a:gd name="connsiteX13" fmla="*/ 11995 w 23037"/>
                    <a:gd name="connsiteY13" fmla="*/ 22670 h 26288"/>
                    <a:gd name="connsiteX14" fmla="*/ 15993 w 23037"/>
                    <a:gd name="connsiteY14" fmla="*/ 21431 h 26288"/>
                    <a:gd name="connsiteX15" fmla="*/ 18468 w 23037"/>
                    <a:gd name="connsiteY15" fmla="*/ 17621 h 26288"/>
                    <a:gd name="connsiteX16" fmla="*/ 4570 w 23037"/>
                    <a:gd name="connsiteY16" fmla="*/ 10763 h 26288"/>
                    <a:gd name="connsiteX17" fmla="*/ 18563 w 23037"/>
                    <a:gd name="connsiteY17" fmla="*/ 10763 h 26288"/>
                    <a:gd name="connsiteX18" fmla="*/ 16945 w 23037"/>
                    <a:gd name="connsiteY18" fmla="*/ 6001 h 26288"/>
                    <a:gd name="connsiteX19" fmla="*/ 11709 w 23037"/>
                    <a:gd name="connsiteY19" fmla="*/ 3524 h 26288"/>
                    <a:gd name="connsiteX20" fmla="*/ 6759 w 23037"/>
                    <a:gd name="connsiteY20" fmla="*/ 5525 h 26288"/>
                    <a:gd name="connsiteX21" fmla="*/ 4570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5"/>
                        <a:pt x="20848" y="22765"/>
                        <a:pt x="19039" y="24194"/>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1" y="5715"/>
                        <a:pt x="23038" y="8954"/>
                        <a:pt x="23038" y="13049"/>
                      </a:cubicBezTo>
                      <a:cubicBezTo>
                        <a:pt x="23038" y="13335"/>
                        <a:pt x="23038" y="13716"/>
                        <a:pt x="23038" y="14192"/>
                      </a:cubicBezTo>
                      <a:lnTo>
                        <a:pt x="4379" y="14192"/>
                      </a:lnTo>
                      <a:cubicBezTo>
                        <a:pt x="4570" y="16954"/>
                        <a:pt x="5331" y="19050"/>
                        <a:pt x="6759" y="20479"/>
                      </a:cubicBezTo>
                      <a:cubicBezTo>
                        <a:pt x="8187" y="21908"/>
                        <a:pt x="9901" y="22670"/>
                        <a:pt x="11995" y="22670"/>
                      </a:cubicBezTo>
                      <a:cubicBezTo>
                        <a:pt x="13518" y="22670"/>
                        <a:pt x="14851" y="22288"/>
                        <a:pt x="15993" y="21431"/>
                      </a:cubicBezTo>
                      <a:cubicBezTo>
                        <a:pt x="16945" y="20669"/>
                        <a:pt x="17802" y="19431"/>
                        <a:pt x="18468" y="17621"/>
                      </a:cubicBezTo>
                      <a:close/>
                      <a:moveTo>
                        <a:pt x="4570" y="10763"/>
                      </a:moveTo>
                      <a:lnTo>
                        <a:pt x="18563" y="10763"/>
                      </a:lnTo>
                      <a:cubicBezTo>
                        <a:pt x="18373" y="8668"/>
                        <a:pt x="17802" y="7049"/>
                        <a:pt x="16945" y="6001"/>
                      </a:cubicBezTo>
                      <a:cubicBezTo>
                        <a:pt x="15612" y="4382"/>
                        <a:pt x="13804" y="3524"/>
                        <a:pt x="11709" y="3524"/>
                      </a:cubicBezTo>
                      <a:cubicBezTo>
                        <a:pt x="9806" y="3524"/>
                        <a:pt x="8092" y="4191"/>
                        <a:pt x="6759" y="5525"/>
                      </a:cubicBezTo>
                      <a:cubicBezTo>
                        <a:pt x="5426" y="6858"/>
                        <a:pt x="4665" y="8573"/>
                        <a:pt x="4570" y="10763"/>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90" name="Freeform 289">
                  <a:extLst>
                    <a:ext uri="{FF2B5EF4-FFF2-40B4-BE49-F238E27FC236}">
                      <a16:creationId xmlns:a16="http://schemas.microsoft.com/office/drawing/2014/main" id="{1839F9A0-32F6-7D49-8367-64C26F9035FC}"/>
                    </a:ext>
                  </a:extLst>
                </p:cNvPr>
                <p:cNvSpPr/>
                <p:nvPr/>
              </p:nvSpPr>
              <p:spPr>
                <a:xfrm>
                  <a:off x="8404505" y="4910232"/>
                  <a:ext cx="21609" cy="34956"/>
                </a:xfrm>
                <a:custGeom>
                  <a:avLst/>
                  <a:gdLst>
                    <a:gd name="connsiteX0" fmla="*/ 17802 w 21609"/>
                    <a:gd name="connsiteY0" fmla="*/ 34385 h 34956"/>
                    <a:gd name="connsiteX1" fmla="*/ 17802 w 21609"/>
                    <a:gd name="connsiteY1" fmla="*/ 31242 h 34956"/>
                    <a:gd name="connsiteX2" fmla="*/ 10757 w 21609"/>
                    <a:gd name="connsiteY2" fmla="*/ 34957 h 34956"/>
                    <a:gd name="connsiteX3" fmla="*/ 5236 w 21609"/>
                    <a:gd name="connsiteY3" fmla="*/ 33338 h 34956"/>
                    <a:gd name="connsiteX4" fmla="*/ 1333 w 21609"/>
                    <a:gd name="connsiteY4" fmla="*/ 28766 h 34956"/>
                    <a:gd name="connsiteX5" fmla="*/ 0 w 21609"/>
                    <a:gd name="connsiteY5" fmla="*/ 22003 h 34956"/>
                    <a:gd name="connsiteX6" fmla="*/ 1238 w 21609"/>
                    <a:gd name="connsiteY6" fmla="*/ 15240 h 34956"/>
                    <a:gd name="connsiteX7" fmla="*/ 4950 w 21609"/>
                    <a:gd name="connsiteY7" fmla="*/ 10573 h 34956"/>
                    <a:gd name="connsiteX8" fmla="*/ 10567 w 21609"/>
                    <a:gd name="connsiteY8" fmla="*/ 8954 h 34956"/>
                    <a:gd name="connsiteX9" fmla="*/ 14565 w 21609"/>
                    <a:gd name="connsiteY9" fmla="*/ 9906 h 34956"/>
                    <a:gd name="connsiteX10" fmla="*/ 17421 w 21609"/>
                    <a:gd name="connsiteY10" fmla="*/ 12383 h 34956"/>
                    <a:gd name="connsiteX11" fmla="*/ 17421 w 21609"/>
                    <a:gd name="connsiteY11" fmla="*/ 0 h 34956"/>
                    <a:gd name="connsiteX12" fmla="*/ 21610 w 21609"/>
                    <a:gd name="connsiteY12" fmla="*/ 0 h 34956"/>
                    <a:gd name="connsiteX13" fmla="*/ 21610 w 21609"/>
                    <a:gd name="connsiteY13" fmla="*/ 34576 h 34956"/>
                    <a:gd name="connsiteX14" fmla="*/ 17802 w 21609"/>
                    <a:gd name="connsiteY14" fmla="*/ 34576 h 34956"/>
                    <a:gd name="connsiteX15" fmla="*/ 4474 w 21609"/>
                    <a:gd name="connsiteY15" fmla="*/ 21812 h 34956"/>
                    <a:gd name="connsiteX16" fmla="*/ 6473 w 21609"/>
                    <a:gd name="connsiteY16" fmla="*/ 28956 h 34956"/>
                    <a:gd name="connsiteX17" fmla="*/ 11233 w 21609"/>
                    <a:gd name="connsiteY17" fmla="*/ 31337 h 34956"/>
                    <a:gd name="connsiteX18" fmla="*/ 15993 w 21609"/>
                    <a:gd name="connsiteY18" fmla="*/ 29051 h 34956"/>
                    <a:gd name="connsiteX19" fmla="*/ 17897 w 21609"/>
                    <a:gd name="connsiteY19" fmla="*/ 22098 h 34956"/>
                    <a:gd name="connsiteX20" fmla="*/ 15898 w 21609"/>
                    <a:gd name="connsiteY20" fmla="*/ 14573 h 34956"/>
                    <a:gd name="connsiteX21" fmla="*/ 11043 w 21609"/>
                    <a:gd name="connsiteY21" fmla="*/ 12192 h 34956"/>
                    <a:gd name="connsiteX22" fmla="*/ 6283 w 21609"/>
                    <a:gd name="connsiteY22" fmla="*/ 14478 h 34956"/>
                    <a:gd name="connsiteX23" fmla="*/ 4474 w 21609"/>
                    <a:gd name="connsiteY23" fmla="*/ 21812 h 3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609" h="34956">
                      <a:moveTo>
                        <a:pt x="17802" y="34385"/>
                      </a:moveTo>
                      <a:lnTo>
                        <a:pt x="17802" y="31242"/>
                      </a:lnTo>
                      <a:cubicBezTo>
                        <a:pt x="16184" y="33719"/>
                        <a:pt x="13899" y="34957"/>
                        <a:pt x="10757" y="34957"/>
                      </a:cubicBezTo>
                      <a:cubicBezTo>
                        <a:pt x="8758" y="34957"/>
                        <a:pt x="6949" y="34385"/>
                        <a:pt x="5236" y="33338"/>
                      </a:cubicBezTo>
                      <a:cubicBezTo>
                        <a:pt x="3522" y="32195"/>
                        <a:pt x="2285" y="30671"/>
                        <a:pt x="1333" y="28766"/>
                      </a:cubicBezTo>
                      <a:cubicBezTo>
                        <a:pt x="381" y="26765"/>
                        <a:pt x="0" y="24479"/>
                        <a:pt x="0" y="22003"/>
                      </a:cubicBezTo>
                      <a:cubicBezTo>
                        <a:pt x="0" y="19526"/>
                        <a:pt x="381" y="17240"/>
                        <a:pt x="1238" y="15240"/>
                      </a:cubicBezTo>
                      <a:cubicBezTo>
                        <a:pt x="2094" y="13240"/>
                        <a:pt x="3332" y="11621"/>
                        <a:pt x="4950" y="10573"/>
                      </a:cubicBezTo>
                      <a:cubicBezTo>
                        <a:pt x="6569" y="9525"/>
                        <a:pt x="8473" y="8954"/>
                        <a:pt x="10567" y="8954"/>
                      </a:cubicBezTo>
                      <a:cubicBezTo>
                        <a:pt x="12090" y="8954"/>
                        <a:pt x="13423" y="9239"/>
                        <a:pt x="14565" y="9906"/>
                      </a:cubicBezTo>
                      <a:cubicBezTo>
                        <a:pt x="15707" y="10573"/>
                        <a:pt x="16659" y="11335"/>
                        <a:pt x="17421" y="12383"/>
                      </a:cubicBezTo>
                      <a:lnTo>
                        <a:pt x="17421" y="0"/>
                      </a:lnTo>
                      <a:lnTo>
                        <a:pt x="21610" y="0"/>
                      </a:lnTo>
                      <a:lnTo>
                        <a:pt x="21610" y="34576"/>
                      </a:lnTo>
                      <a:lnTo>
                        <a:pt x="17802" y="34576"/>
                      </a:lnTo>
                      <a:close/>
                      <a:moveTo>
                        <a:pt x="4474" y="21812"/>
                      </a:moveTo>
                      <a:cubicBezTo>
                        <a:pt x="4474" y="25051"/>
                        <a:pt x="5141" y="27432"/>
                        <a:pt x="6473" y="28956"/>
                      </a:cubicBezTo>
                      <a:cubicBezTo>
                        <a:pt x="7806" y="30575"/>
                        <a:pt x="9425" y="31337"/>
                        <a:pt x="11233" y="31337"/>
                      </a:cubicBezTo>
                      <a:cubicBezTo>
                        <a:pt x="13042" y="31337"/>
                        <a:pt x="14660" y="30575"/>
                        <a:pt x="15993" y="29051"/>
                      </a:cubicBezTo>
                      <a:cubicBezTo>
                        <a:pt x="17326" y="27527"/>
                        <a:pt x="17897" y="25241"/>
                        <a:pt x="17897" y="22098"/>
                      </a:cubicBezTo>
                      <a:cubicBezTo>
                        <a:pt x="17897" y="18669"/>
                        <a:pt x="17231" y="16193"/>
                        <a:pt x="15898" y="14573"/>
                      </a:cubicBezTo>
                      <a:cubicBezTo>
                        <a:pt x="14565" y="12954"/>
                        <a:pt x="12947" y="12192"/>
                        <a:pt x="11043" y="12192"/>
                      </a:cubicBezTo>
                      <a:cubicBezTo>
                        <a:pt x="9139" y="12192"/>
                        <a:pt x="7616" y="12954"/>
                        <a:pt x="6283" y="14478"/>
                      </a:cubicBezTo>
                      <a:cubicBezTo>
                        <a:pt x="5045" y="16097"/>
                        <a:pt x="4474" y="18574"/>
                        <a:pt x="4474" y="21812"/>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91" name="Freeform 290">
                  <a:extLst>
                    <a:ext uri="{FF2B5EF4-FFF2-40B4-BE49-F238E27FC236}">
                      <a16:creationId xmlns:a16="http://schemas.microsoft.com/office/drawing/2014/main" id="{4B4378AC-D972-5A4D-92CD-BC0223AF320F}"/>
                    </a:ext>
                  </a:extLst>
                </p:cNvPr>
                <p:cNvSpPr/>
                <p:nvPr/>
              </p:nvSpPr>
              <p:spPr>
                <a:xfrm>
                  <a:off x="8446392" y="4910042"/>
                  <a:ext cx="21800" cy="35051"/>
                </a:xfrm>
                <a:custGeom>
                  <a:avLst/>
                  <a:gdLst>
                    <a:gd name="connsiteX0" fmla="*/ 3903 w 21800"/>
                    <a:gd name="connsiteY0" fmla="*/ 34576 h 35051"/>
                    <a:gd name="connsiteX1" fmla="*/ 0 w 21800"/>
                    <a:gd name="connsiteY1" fmla="*/ 34576 h 35051"/>
                    <a:gd name="connsiteX2" fmla="*/ 0 w 21800"/>
                    <a:gd name="connsiteY2" fmla="*/ 0 h 35051"/>
                    <a:gd name="connsiteX3" fmla="*/ 4284 w 21800"/>
                    <a:gd name="connsiteY3" fmla="*/ 0 h 35051"/>
                    <a:gd name="connsiteX4" fmla="*/ 4284 w 21800"/>
                    <a:gd name="connsiteY4" fmla="*/ 12287 h 35051"/>
                    <a:gd name="connsiteX5" fmla="*/ 11138 w 21800"/>
                    <a:gd name="connsiteY5" fmla="*/ 8953 h 35051"/>
                    <a:gd name="connsiteX6" fmla="*/ 15517 w 21800"/>
                    <a:gd name="connsiteY6" fmla="*/ 9906 h 35051"/>
                    <a:gd name="connsiteX7" fmla="*/ 18944 w 21800"/>
                    <a:gd name="connsiteY7" fmla="*/ 12478 h 35051"/>
                    <a:gd name="connsiteX8" fmla="*/ 21039 w 21800"/>
                    <a:gd name="connsiteY8" fmla="*/ 16573 h 35051"/>
                    <a:gd name="connsiteX9" fmla="*/ 21800 w 21800"/>
                    <a:gd name="connsiteY9" fmla="*/ 21622 h 35051"/>
                    <a:gd name="connsiteX10" fmla="*/ 18659 w 21800"/>
                    <a:gd name="connsiteY10" fmla="*/ 31528 h 35051"/>
                    <a:gd name="connsiteX11" fmla="*/ 11043 w 21800"/>
                    <a:gd name="connsiteY11" fmla="*/ 35052 h 35051"/>
                    <a:gd name="connsiteX12" fmla="*/ 4094 w 21800"/>
                    <a:gd name="connsiteY12" fmla="*/ 31337 h 35051"/>
                    <a:gd name="connsiteX13" fmla="*/ 4094 w 21800"/>
                    <a:gd name="connsiteY13" fmla="*/ 34576 h 35051"/>
                    <a:gd name="connsiteX14" fmla="*/ 3808 w 21800"/>
                    <a:gd name="connsiteY14" fmla="*/ 21812 h 35051"/>
                    <a:gd name="connsiteX15" fmla="*/ 5045 w 21800"/>
                    <a:gd name="connsiteY15" fmla="*/ 28289 h 35051"/>
                    <a:gd name="connsiteX16" fmla="*/ 10472 w 21800"/>
                    <a:gd name="connsiteY16" fmla="*/ 31528 h 35051"/>
                    <a:gd name="connsiteX17" fmla="*/ 15232 w 21800"/>
                    <a:gd name="connsiteY17" fmla="*/ 29146 h 35051"/>
                    <a:gd name="connsiteX18" fmla="*/ 17231 w 21800"/>
                    <a:gd name="connsiteY18" fmla="*/ 21907 h 35051"/>
                    <a:gd name="connsiteX19" fmla="*/ 15327 w 21800"/>
                    <a:gd name="connsiteY19" fmla="*/ 14668 h 35051"/>
                    <a:gd name="connsiteX20" fmla="*/ 10662 w 21800"/>
                    <a:gd name="connsiteY20" fmla="*/ 12287 h 35051"/>
                    <a:gd name="connsiteX21" fmla="*/ 5902 w 21800"/>
                    <a:gd name="connsiteY21" fmla="*/ 14668 h 35051"/>
                    <a:gd name="connsiteX22" fmla="*/ 3808 w 21800"/>
                    <a:gd name="connsiteY22" fmla="*/ 21812 h 3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00" h="35051">
                      <a:moveTo>
                        <a:pt x="3903" y="34576"/>
                      </a:moveTo>
                      <a:lnTo>
                        <a:pt x="0" y="34576"/>
                      </a:lnTo>
                      <a:lnTo>
                        <a:pt x="0" y="0"/>
                      </a:lnTo>
                      <a:lnTo>
                        <a:pt x="4284" y="0"/>
                      </a:lnTo>
                      <a:lnTo>
                        <a:pt x="4284" y="12287"/>
                      </a:lnTo>
                      <a:cubicBezTo>
                        <a:pt x="6093" y="10001"/>
                        <a:pt x="8377" y="8953"/>
                        <a:pt x="11138" y="8953"/>
                      </a:cubicBezTo>
                      <a:cubicBezTo>
                        <a:pt x="12661" y="8953"/>
                        <a:pt x="14089" y="9239"/>
                        <a:pt x="15517" y="9906"/>
                      </a:cubicBezTo>
                      <a:cubicBezTo>
                        <a:pt x="16850" y="10573"/>
                        <a:pt x="17992" y="11430"/>
                        <a:pt x="18944" y="12478"/>
                      </a:cubicBezTo>
                      <a:cubicBezTo>
                        <a:pt x="19801" y="13621"/>
                        <a:pt x="20563" y="14954"/>
                        <a:pt x="21039" y="16573"/>
                      </a:cubicBezTo>
                      <a:cubicBezTo>
                        <a:pt x="21515" y="18193"/>
                        <a:pt x="21800" y="19812"/>
                        <a:pt x="21800" y="21622"/>
                      </a:cubicBezTo>
                      <a:cubicBezTo>
                        <a:pt x="21800" y="25908"/>
                        <a:pt x="20753" y="29242"/>
                        <a:pt x="18659" y="31528"/>
                      </a:cubicBezTo>
                      <a:cubicBezTo>
                        <a:pt x="16564" y="33909"/>
                        <a:pt x="13994" y="35052"/>
                        <a:pt x="11043" y="35052"/>
                      </a:cubicBezTo>
                      <a:cubicBezTo>
                        <a:pt x="8092" y="35052"/>
                        <a:pt x="5807" y="33814"/>
                        <a:pt x="4094" y="31337"/>
                      </a:cubicBezTo>
                      <a:lnTo>
                        <a:pt x="4094" y="34576"/>
                      </a:lnTo>
                      <a:close/>
                      <a:moveTo>
                        <a:pt x="3808" y="21812"/>
                      </a:moveTo>
                      <a:cubicBezTo>
                        <a:pt x="3808" y="24860"/>
                        <a:pt x="4189" y="26956"/>
                        <a:pt x="5045" y="28289"/>
                      </a:cubicBezTo>
                      <a:cubicBezTo>
                        <a:pt x="6378" y="30480"/>
                        <a:pt x="8187" y="31528"/>
                        <a:pt x="10472" y="31528"/>
                      </a:cubicBezTo>
                      <a:cubicBezTo>
                        <a:pt x="12280" y="31528"/>
                        <a:pt x="13899" y="30766"/>
                        <a:pt x="15232" y="29146"/>
                      </a:cubicBezTo>
                      <a:cubicBezTo>
                        <a:pt x="16564" y="27527"/>
                        <a:pt x="17231" y="25146"/>
                        <a:pt x="17231" y="21907"/>
                      </a:cubicBezTo>
                      <a:cubicBezTo>
                        <a:pt x="17231" y="18669"/>
                        <a:pt x="16564" y="16192"/>
                        <a:pt x="15327" y="14668"/>
                      </a:cubicBezTo>
                      <a:cubicBezTo>
                        <a:pt x="13994" y="13144"/>
                        <a:pt x="12471" y="12287"/>
                        <a:pt x="10662" y="12287"/>
                      </a:cubicBezTo>
                      <a:cubicBezTo>
                        <a:pt x="8854" y="12287"/>
                        <a:pt x="7235" y="13049"/>
                        <a:pt x="5902" y="14668"/>
                      </a:cubicBezTo>
                      <a:cubicBezTo>
                        <a:pt x="4474" y="16478"/>
                        <a:pt x="3808" y="18764"/>
                        <a:pt x="3808" y="21812"/>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92" name="Freeform 291">
                  <a:extLst>
                    <a:ext uri="{FF2B5EF4-FFF2-40B4-BE49-F238E27FC236}">
                      <a16:creationId xmlns:a16="http://schemas.microsoft.com/office/drawing/2014/main" id="{2403A105-DC54-F84E-91BC-95AA4F33B216}"/>
                    </a:ext>
                  </a:extLst>
                </p:cNvPr>
                <p:cNvSpPr/>
                <p:nvPr/>
              </p:nvSpPr>
              <p:spPr>
                <a:xfrm>
                  <a:off x="8470857" y="4919567"/>
                  <a:ext cx="22942" cy="35147"/>
                </a:xfrm>
                <a:custGeom>
                  <a:avLst/>
                  <a:gdLst>
                    <a:gd name="connsiteX0" fmla="*/ 2190 w 22942"/>
                    <a:gd name="connsiteY0" fmla="*/ 34671 h 35147"/>
                    <a:gd name="connsiteX1" fmla="*/ 1713 w 22942"/>
                    <a:gd name="connsiteY1" fmla="*/ 30671 h 35147"/>
                    <a:gd name="connsiteX2" fmla="*/ 4093 w 22942"/>
                    <a:gd name="connsiteY2" fmla="*/ 31051 h 35147"/>
                    <a:gd name="connsiteX3" fmla="*/ 6378 w 22942"/>
                    <a:gd name="connsiteY3" fmla="*/ 30575 h 35147"/>
                    <a:gd name="connsiteX4" fmla="*/ 7806 w 22942"/>
                    <a:gd name="connsiteY4" fmla="*/ 29242 h 35147"/>
                    <a:gd name="connsiteX5" fmla="*/ 9139 w 22942"/>
                    <a:gd name="connsiteY5" fmla="*/ 26098 h 35147"/>
                    <a:gd name="connsiteX6" fmla="*/ 9520 w 22942"/>
                    <a:gd name="connsiteY6" fmla="*/ 25051 h 35147"/>
                    <a:gd name="connsiteX7" fmla="*/ 0 w 22942"/>
                    <a:gd name="connsiteY7" fmla="*/ 0 h 35147"/>
                    <a:gd name="connsiteX8" fmla="*/ 4570 w 22942"/>
                    <a:gd name="connsiteY8" fmla="*/ 0 h 35147"/>
                    <a:gd name="connsiteX9" fmla="*/ 9805 w 22942"/>
                    <a:gd name="connsiteY9" fmla="*/ 14478 h 35147"/>
                    <a:gd name="connsiteX10" fmla="*/ 11614 w 22942"/>
                    <a:gd name="connsiteY10" fmla="*/ 20288 h 35147"/>
                    <a:gd name="connsiteX11" fmla="*/ 13327 w 22942"/>
                    <a:gd name="connsiteY11" fmla="*/ 14573 h 35147"/>
                    <a:gd name="connsiteX12" fmla="*/ 18658 w 22942"/>
                    <a:gd name="connsiteY12" fmla="*/ 0 h 35147"/>
                    <a:gd name="connsiteX13" fmla="*/ 22942 w 22942"/>
                    <a:gd name="connsiteY13" fmla="*/ 0 h 35147"/>
                    <a:gd name="connsiteX14" fmla="*/ 13423 w 22942"/>
                    <a:gd name="connsiteY14" fmla="*/ 25432 h 35147"/>
                    <a:gd name="connsiteX15" fmla="*/ 11043 w 22942"/>
                    <a:gd name="connsiteY15" fmla="*/ 31147 h 35147"/>
                    <a:gd name="connsiteX16" fmla="*/ 8473 w 22942"/>
                    <a:gd name="connsiteY16" fmla="*/ 34195 h 35147"/>
                    <a:gd name="connsiteX17" fmla="*/ 4950 w 22942"/>
                    <a:gd name="connsiteY17" fmla="*/ 35147 h 35147"/>
                    <a:gd name="connsiteX18" fmla="*/ 2190 w 22942"/>
                    <a:gd name="connsiteY18" fmla="*/ 34671 h 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42" h="35147">
                      <a:moveTo>
                        <a:pt x="2190" y="34671"/>
                      </a:moveTo>
                      <a:lnTo>
                        <a:pt x="1713" y="30671"/>
                      </a:lnTo>
                      <a:cubicBezTo>
                        <a:pt x="2665" y="30956"/>
                        <a:pt x="3427" y="31051"/>
                        <a:pt x="4093" y="31051"/>
                      </a:cubicBezTo>
                      <a:cubicBezTo>
                        <a:pt x="5045" y="31051"/>
                        <a:pt x="5807" y="30861"/>
                        <a:pt x="6378" y="30575"/>
                      </a:cubicBezTo>
                      <a:cubicBezTo>
                        <a:pt x="6949" y="30289"/>
                        <a:pt x="7425" y="29813"/>
                        <a:pt x="7806" y="29242"/>
                      </a:cubicBezTo>
                      <a:cubicBezTo>
                        <a:pt x="8092" y="28861"/>
                        <a:pt x="8473" y="27718"/>
                        <a:pt x="9139" y="26098"/>
                      </a:cubicBezTo>
                      <a:cubicBezTo>
                        <a:pt x="9234" y="25908"/>
                        <a:pt x="9329" y="25527"/>
                        <a:pt x="9520" y="25051"/>
                      </a:cubicBezTo>
                      <a:lnTo>
                        <a:pt x="0" y="0"/>
                      </a:lnTo>
                      <a:lnTo>
                        <a:pt x="4570" y="0"/>
                      </a:lnTo>
                      <a:lnTo>
                        <a:pt x="9805" y="14478"/>
                      </a:lnTo>
                      <a:cubicBezTo>
                        <a:pt x="10472" y="16288"/>
                        <a:pt x="11043" y="18288"/>
                        <a:pt x="11614" y="20288"/>
                      </a:cubicBezTo>
                      <a:cubicBezTo>
                        <a:pt x="12090" y="18383"/>
                        <a:pt x="12661" y="16478"/>
                        <a:pt x="13327" y="14573"/>
                      </a:cubicBezTo>
                      <a:lnTo>
                        <a:pt x="18658" y="0"/>
                      </a:lnTo>
                      <a:lnTo>
                        <a:pt x="22942" y="0"/>
                      </a:lnTo>
                      <a:lnTo>
                        <a:pt x="13423" y="25432"/>
                      </a:lnTo>
                      <a:cubicBezTo>
                        <a:pt x="12376" y="28194"/>
                        <a:pt x="11614" y="30099"/>
                        <a:pt x="11043" y="31147"/>
                      </a:cubicBezTo>
                      <a:cubicBezTo>
                        <a:pt x="10281" y="32575"/>
                        <a:pt x="9424" y="33528"/>
                        <a:pt x="8473" y="34195"/>
                      </a:cubicBezTo>
                      <a:cubicBezTo>
                        <a:pt x="7521" y="34861"/>
                        <a:pt x="6378" y="35147"/>
                        <a:pt x="4950" y="35147"/>
                      </a:cubicBezTo>
                      <a:cubicBezTo>
                        <a:pt x="4093" y="35147"/>
                        <a:pt x="3142" y="34957"/>
                        <a:pt x="2190" y="34671"/>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93" name="Freeform 292">
                  <a:extLst>
                    <a:ext uri="{FF2B5EF4-FFF2-40B4-BE49-F238E27FC236}">
                      <a16:creationId xmlns:a16="http://schemas.microsoft.com/office/drawing/2014/main" id="{E6850B26-FF70-FC4A-A380-58417061D141}"/>
                    </a:ext>
                  </a:extLst>
                </p:cNvPr>
                <p:cNvSpPr/>
                <p:nvPr/>
              </p:nvSpPr>
              <p:spPr>
                <a:xfrm>
                  <a:off x="8508269" y="4910708"/>
                  <a:ext cx="12280" cy="34194"/>
                </a:xfrm>
                <a:custGeom>
                  <a:avLst/>
                  <a:gdLst>
                    <a:gd name="connsiteX0" fmla="*/ 11709 w 12280"/>
                    <a:gd name="connsiteY0" fmla="*/ 30099 h 34194"/>
                    <a:gd name="connsiteX1" fmla="*/ 12280 w 12280"/>
                    <a:gd name="connsiteY1" fmla="*/ 33814 h 34194"/>
                    <a:gd name="connsiteX2" fmla="*/ 9044 w 12280"/>
                    <a:gd name="connsiteY2" fmla="*/ 34195 h 34194"/>
                    <a:gd name="connsiteX3" fmla="*/ 5426 w 12280"/>
                    <a:gd name="connsiteY3" fmla="*/ 33433 h 34194"/>
                    <a:gd name="connsiteX4" fmla="*/ 3618 w 12280"/>
                    <a:gd name="connsiteY4" fmla="*/ 31528 h 34194"/>
                    <a:gd name="connsiteX5" fmla="*/ 3142 w 12280"/>
                    <a:gd name="connsiteY5" fmla="*/ 26479 h 34194"/>
                    <a:gd name="connsiteX6" fmla="*/ 3142 w 12280"/>
                    <a:gd name="connsiteY6" fmla="*/ 12097 h 34194"/>
                    <a:gd name="connsiteX7" fmla="*/ 0 w 12280"/>
                    <a:gd name="connsiteY7" fmla="*/ 12097 h 34194"/>
                    <a:gd name="connsiteX8" fmla="*/ 0 w 12280"/>
                    <a:gd name="connsiteY8" fmla="*/ 8763 h 34194"/>
                    <a:gd name="connsiteX9" fmla="*/ 3142 w 12280"/>
                    <a:gd name="connsiteY9" fmla="*/ 8763 h 34194"/>
                    <a:gd name="connsiteX10" fmla="*/ 3142 w 12280"/>
                    <a:gd name="connsiteY10" fmla="*/ 2572 h 34194"/>
                    <a:gd name="connsiteX11" fmla="*/ 7330 w 12280"/>
                    <a:gd name="connsiteY11" fmla="*/ 0 h 34194"/>
                    <a:gd name="connsiteX12" fmla="*/ 7330 w 12280"/>
                    <a:gd name="connsiteY12" fmla="*/ 8763 h 34194"/>
                    <a:gd name="connsiteX13" fmla="*/ 11614 w 12280"/>
                    <a:gd name="connsiteY13" fmla="*/ 8763 h 34194"/>
                    <a:gd name="connsiteX14" fmla="*/ 11614 w 12280"/>
                    <a:gd name="connsiteY14" fmla="*/ 12097 h 34194"/>
                    <a:gd name="connsiteX15" fmla="*/ 7330 w 12280"/>
                    <a:gd name="connsiteY15" fmla="*/ 12097 h 34194"/>
                    <a:gd name="connsiteX16" fmla="*/ 7330 w 12280"/>
                    <a:gd name="connsiteY16" fmla="*/ 26765 h 34194"/>
                    <a:gd name="connsiteX17" fmla="*/ 7521 w 12280"/>
                    <a:gd name="connsiteY17" fmla="*/ 29146 h 34194"/>
                    <a:gd name="connsiteX18" fmla="*/ 8282 w 12280"/>
                    <a:gd name="connsiteY18" fmla="*/ 30004 h 34194"/>
                    <a:gd name="connsiteX19" fmla="*/ 9710 w 12280"/>
                    <a:gd name="connsiteY19" fmla="*/ 30290 h 34194"/>
                    <a:gd name="connsiteX20" fmla="*/ 11709 w 12280"/>
                    <a:gd name="connsiteY20" fmla="*/ 30099 h 3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80" h="34194">
                      <a:moveTo>
                        <a:pt x="11709" y="30099"/>
                      </a:moveTo>
                      <a:lnTo>
                        <a:pt x="12280" y="33814"/>
                      </a:lnTo>
                      <a:cubicBezTo>
                        <a:pt x="11043" y="34100"/>
                        <a:pt x="9996" y="34195"/>
                        <a:pt x="9044" y="34195"/>
                      </a:cubicBezTo>
                      <a:cubicBezTo>
                        <a:pt x="7521" y="34195"/>
                        <a:pt x="6283" y="33909"/>
                        <a:pt x="5426" y="33433"/>
                      </a:cubicBezTo>
                      <a:cubicBezTo>
                        <a:pt x="4570" y="32957"/>
                        <a:pt x="3998" y="32290"/>
                        <a:pt x="3618" y="31528"/>
                      </a:cubicBezTo>
                      <a:cubicBezTo>
                        <a:pt x="3237" y="30766"/>
                        <a:pt x="3142" y="29051"/>
                        <a:pt x="3142" y="26479"/>
                      </a:cubicBezTo>
                      <a:lnTo>
                        <a:pt x="3142" y="12097"/>
                      </a:lnTo>
                      <a:lnTo>
                        <a:pt x="0" y="12097"/>
                      </a:lnTo>
                      <a:lnTo>
                        <a:pt x="0" y="8763"/>
                      </a:lnTo>
                      <a:lnTo>
                        <a:pt x="3142" y="8763"/>
                      </a:lnTo>
                      <a:lnTo>
                        <a:pt x="3142" y="2572"/>
                      </a:lnTo>
                      <a:lnTo>
                        <a:pt x="7330" y="0"/>
                      </a:lnTo>
                      <a:lnTo>
                        <a:pt x="7330" y="8763"/>
                      </a:lnTo>
                      <a:lnTo>
                        <a:pt x="11614" y="8763"/>
                      </a:lnTo>
                      <a:lnTo>
                        <a:pt x="11614" y="12097"/>
                      </a:lnTo>
                      <a:lnTo>
                        <a:pt x="7330" y="12097"/>
                      </a:lnTo>
                      <a:lnTo>
                        <a:pt x="7330" y="26765"/>
                      </a:lnTo>
                      <a:cubicBezTo>
                        <a:pt x="7330" y="28004"/>
                        <a:pt x="7425" y="28766"/>
                        <a:pt x="7521" y="29146"/>
                      </a:cubicBezTo>
                      <a:cubicBezTo>
                        <a:pt x="7711" y="29528"/>
                        <a:pt x="7901" y="29813"/>
                        <a:pt x="8282" y="30004"/>
                      </a:cubicBezTo>
                      <a:cubicBezTo>
                        <a:pt x="8663" y="30194"/>
                        <a:pt x="9139" y="30290"/>
                        <a:pt x="9710" y="30290"/>
                      </a:cubicBezTo>
                      <a:cubicBezTo>
                        <a:pt x="10377" y="30194"/>
                        <a:pt x="10948" y="30194"/>
                        <a:pt x="11709" y="30099"/>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94" name="Freeform 293">
                  <a:extLst>
                    <a:ext uri="{FF2B5EF4-FFF2-40B4-BE49-F238E27FC236}">
                      <a16:creationId xmlns:a16="http://schemas.microsoft.com/office/drawing/2014/main" id="{152FAE47-647B-7D42-8F66-21B1B67F0965}"/>
                    </a:ext>
                  </a:extLst>
                </p:cNvPr>
                <p:cNvSpPr/>
                <p:nvPr/>
              </p:nvSpPr>
              <p:spPr>
                <a:xfrm>
                  <a:off x="8524167" y="4910042"/>
                  <a:ext cx="20467" cy="34670"/>
                </a:xfrm>
                <a:custGeom>
                  <a:avLst/>
                  <a:gdLst>
                    <a:gd name="connsiteX0" fmla="*/ 0 w 20467"/>
                    <a:gd name="connsiteY0" fmla="*/ 34576 h 34670"/>
                    <a:gd name="connsiteX1" fmla="*/ 0 w 20467"/>
                    <a:gd name="connsiteY1" fmla="*/ 0 h 34670"/>
                    <a:gd name="connsiteX2" fmla="*/ 4284 w 20467"/>
                    <a:gd name="connsiteY2" fmla="*/ 0 h 34670"/>
                    <a:gd name="connsiteX3" fmla="*/ 4284 w 20467"/>
                    <a:gd name="connsiteY3" fmla="*/ 12382 h 34670"/>
                    <a:gd name="connsiteX4" fmla="*/ 11804 w 20467"/>
                    <a:gd name="connsiteY4" fmla="*/ 8953 h 34670"/>
                    <a:gd name="connsiteX5" fmla="*/ 16659 w 20467"/>
                    <a:gd name="connsiteY5" fmla="*/ 10096 h 34670"/>
                    <a:gd name="connsiteX6" fmla="*/ 19610 w 20467"/>
                    <a:gd name="connsiteY6" fmla="*/ 13144 h 34670"/>
                    <a:gd name="connsiteX7" fmla="*/ 20467 w 20467"/>
                    <a:gd name="connsiteY7" fmla="*/ 18764 h 34670"/>
                    <a:gd name="connsiteX8" fmla="*/ 20467 w 20467"/>
                    <a:gd name="connsiteY8" fmla="*/ 34671 h 34670"/>
                    <a:gd name="connsiteX9" fmla="*/ 16184 w 20467"/>
                    <a:gd name="connsiteY9" fmla="*/ 34671 h 34670"/>
                    <a:gd name="connsiteX10" fmla="*/ 16184 w 20467"/>
                    <a:gd name="connsiteY10" fmla="*/ 18764 h 34670"/>
                    <a:gd name="connsiteX11" fmla="*/ 14851 w 20467"/>
                    <a:gd name="connsiteY11" fmla="*/ 14097 h 34670"/>
                    <a:gd name="connsiteX12" fmla="*/ 10948 w 20467"/>
                    <a:gd name="connsiteY12" fmla="*/ 12668 h 34670"/>
                    <a:gd name="connsiteX13" fmla="*/ 7425 w 20467"/>
                    <a:gd name="connsiteY13" fmla="*/ 13621 h 34670"/>
                    <a:gd name="connsiteX14" fmla="*/ 5045 w 20467"/>
                    <a:gd name="connsiteY14" fmla="*/ 16288 h 34670"/>
                    <a:gd name="connsiteX15" fmla="*/ 4379 w 20467"/>
                    <a:gd name="connsiteY15" fmla="*/ 20955 h 34670"/>
                    <a:gd name="connsiteX16" fmla="*/ 4379 w 20467"/>
                    <a:gd name="connsiteY16" fmla="*/ 34671 h 34670"/>
                    <a:gd name="connsiteX17" fmla="*/ 0 w 20467"/>
                    <a:gd name="connsiteY17"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467" h="34670">
                      <a:moveTo>
                        <a:pt x="0" y="34576"/>
                      </a:moveTo>
                      <a:lnTo>
                        <a:pt x="0" y="0"/>
                      </a:lnTo>
                      <a:lnTo>
                        <a:pt x="4284" y="0"/>
                      </a:lnTo>
                      <a:lnTo>
                        <a:pt x="4284" y="12382"/>
                      </a:lnTo>
                      <a:cubicBezTo>
                        <a:pt x="6283" y="10096"/>
                        <a:pt x="8758" y="8953"/>
                        <a:pt x="11804" y="8953"/>
                      </a:cubicBezTo>
                      <a:cubicBezTo>
                        <a:pt x="13613" y="8953"/>
                        <a:pt x="15232" y="9334"/>
                        <a:pt x="16659" y="10096"/>
                      </a:cubicBezTo>
                      <a:cubicBezTo>
                        <a:pt x="17992" y="10858"/>
                        <a:pt x="19039" y="11811"/>
                        <a:pt x="19610" y="13144"/>
                      </a:cubicBezTo>
                      <a:cubicBezTo>
                        <a:pt x="20182" y="14478"/>
                        <a:pt x="20467" y="16288"/>
                        <a:pt x="20467" y="18764"/>
                      </a:cubicBezTo>
                      <a:lnTo>
                        <a:pt x="20467" y="34671"/>
                      </a:lnTo>
                      <a:lnTo>
                        <a:pt x="16184" y="34671"/>
                      </a:lnTo>
                      <a:lnTo>
                        <a:pt x="16184" y="18764"/>
                      </a:lnTo>
                      <a:cubicBezTo>
                        <a:pt x="16184" y="16669"/>
                        <a:pt x="15707" y="15145"/>
                        <a:pt x="14851" y="14097"/>
                      </a:cubicBezTo>
                      <a:cubicBezTo>
                        <a:pt x="13899" y="13144"/>
                        <a:pt x="12661" y="12668"/>
                        <a:pt x="10948" y="12668"/>
                      </a:cubicBezTo>
                      <a:cubicBezTo>
                        <a:pt x="9710" y="12668"/>
                        <a:pt x="8472" y="12954"/>
                        <a:pt x="7425" y="13621"/>
                      </a:cubicBezTo>
                      <a:cubicBezTo>
                        <a:pt x="6283" y="14288"/>
                        <a:pt x="5521" y="15145"/>
                        <a:pt x="5045" y="16288"/>
                      </a:cubicBezTo>
                      <a:cubicBezTo>
                        <a:pt x="4570" y="17431"/>
                        <a:pt x="4379" y="18955"/>
                        <a:pt x="4379" y="20955"/>
                      </a:cubicBezTo>
                      <a:lnTo>
                        <a:pt x="4379" y="34671"/>
                      </a:lnTo>
                      <a:lnTo>
                        <a:pt x="0" y="34671"/>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95" name="Freeform 294">
                  <a:extLst>
                    <a:ext uri="{FF2B5EF4-FFF2-40B4-BE49-F238E27FC236}">
                      <a16:creationId xmlns:a16="http://schemas.microsoft.com/office/drawing/2014/main" id="{A439A0A5-3C82-C742-8B37-1341B714BAEB}"/>
                    </a:ext>
                  </a:extLst>
                </p:cNvPr>
                <p:cNvSpPr/>
                <p:nvPr/>
              </p:nvSpPr>
              <p:spPr>
                <a:xfrm>
                  <a:off x="8549680" y="4918900"/>
                  <a:ext cx="23037" cy="26288"/>
                </a:xfrm>
                <a:custGeom>
                  <a:avLst/>
                  <a:gdLst>
                    <a:gd name="connsiteX0" fmla="*/ 18468 w 23037"/>
                    <a:gd name="connsiteY0" fmla="*/ 17621 h 26288"/>
                    <a:gd name="connsiteX1" fmla="*/ 22847 w 23037"/>
                    <a:gd name="connsiteY1" fmla="*/ 18193 h 26288"/>
                    <a:gd name="connsiteX2" fmla="*/ 19039 w 23037"/>
                    <a:gd name="connsiteY2" fmla="*/ 24194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8 w 23037"/>
                    <a:gd name="connsiteY9" fmla="*/ 13049 h 26288"/>
                    <a:gd name="connsiteX10" fmla="*/ 23038 w 23037"/>
                    <a:gd name="connsiteY10" fmla="*/ 14192 h 26288"/>
                    <a:gd name="connsiteX11" fmla="*/ 4379 w 23037"/>
                    <a:gd name="connsiteY11" fmla="*/ 14192 h 26288"/>
                    <a:gd name="connsiteX12" fmla="*/ 6759 w 23037"/>
                    <a:gd name="connsiteY12" fmla="*/ 20479 h 26288"/>
                    <a:gd name="connsiteX13" fmla="*/ 11995 w 23037"/>
                    <a:gd name="connsiteY13" fmla="*/ 22670 h 26288"/>
                    <a:gd name="connsiteX14" fmla="*/ 15993 w 23037"/>
                    <a:gd name="connsiteY14" fmla="*/ 21431 h 26288"/>
                    <a:gd name="connsiteX15" fmla="*/ 18468 w 23037"/>
                    <a:gd name="connsiteY15" fmla="*/ 17621 h 26288"/>
                    <a:gd name="connsiteX16" fmla="*/ 4474 w 23037"/>
                    <a:gd name="connsiteY16" fmla="*/ 10763 h 26288"/>
                    <a:gd name="connsiteX17" fmla="*/ 18468 w 23037"/>
                    <a:gd name="connsiteY17" fmla="*/ 10763 h 26288"/>
                    <a:gd name="connsiteX18" fmla="*/ 16850 w 23037"/>
                    <a:gd name="connsiteY18" fmla="*/ 6001 h 26288"/>
                    <a:gd name="connsiteX19" fmla="*/ 11614 w 23037"/>
                    <a:gd name="connsiteY19" fmla="*/ 3524 h 26288"/>
                    <a:gd name="connsiteX20" fmla="*/ 6664 w 23037"/>
                    <a:gd name="connsiteY20" fmla="*/ 5525 h 26288"/>
                    <a:gd name="connsiteX21" fmla="*/ 4474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5"/>
                        <a:pt x="20848" y="22765"/>
                        <a:pt x="19039" y="24194"/>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8" y="8954"/>
                        <a:pt x="23038" y="13049"/>
                      </a:cubicBezTo>
                      <a:cubicBezTo>
                        <a:pt x="23038" y="13335"/>
                        <a:pt x="23038" y="13716"/>
                        <a:pt x="23038" y="14192"/>
                      </a:cubicBezTo>
                      <a:lnTo>
                        <a:pt x="4379" y="14192"/>
                      </a:lnTo>
                      <a:cubicBezTo>
                        <a:pt x="4570" y="16954"/>
                        <a:pt x="5331" y="19050"/>
                        <a:pt x="6759" y="20479"/>
                      </a:cubicBezTo>
                      <a:cubicBezTo>
                        <a:pt x="8187" y="21908"/>
                        <a:pt x="9901" y="22670"/>
                        <a:pt x="11995" y="22670"/>
                      </a:cubicBezTo>
                      <a:cubicBezTo>
                        <a:pt x="13518" y="22670"/>
                        <a:pt x="14851" y="22288"/>
                        <a:pt x="15993" y="21431"/>
                      </a:cubicBezTo>
                      <a:cubicBezTo>
                        <a:pt x="16945" y="20669"/>
                        <a:pt x="17802" y="19431"/>
                        <a:pt x="18468" y="17621"/>
                      </a:cubicBezTo>
                      <a:close/>
                      <a:moveTo>
                        <a:pt x="4474" y="10763"/>
                      </a:moveTo>
                      <a:lnTo>
                        <a:pt x="18468" y="10763"/>
                      </a:lnTo>
                      <a:cubicBezTo>
                        <a:pt x="18278" y="8668"/>
                        <a:pt x="17707" y="7049"/>
                        <a:pt x="16850" y="6001"/>
                      </a:cubicBezTo>
                      <a:cubicBezTo>
                        <a:pt x="15517" y="4382"/>
                        <a:pt x="13708" y="3524"/>
                        <a:pt x="11614" y="3524"/>
                      </a:cubicBezTo>
                      <a:cubicBezTo>
                        <a:pt x="9710" y="3524"/>
                        <a:pt x="7996" y="4191"/>
                        <a:pt x="6664" y="5525"/>
                      </a:cubicBezTo>
                      <a:cubicBezTo>
                        <a:pt x="5426" y="6858"/>
                        <a:pt x="4665" y="8573"/>
                        <a:pt x="4474" y="10763"/>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grpSp>
          <p:grpSp>
            <p:nvGrpSpPr>
              <p:cNvPr id="245" name="Graphic 76">
                <a:extLst>
                  <a:ext uri="{FF2B5EF4-FFF2-40B4-BE49-F238E27FC236}">
                    <a16:creationId xmlns:a16="http://schemas.microsoft.com/office/drawing/2014/main" id="{A2B54044-720D-F542-9358-AFFBCC88C017}"/>
                  </a:ext>
                </a:extLst>
              </p:cNvPr>
              <p:cNvGrpSpPr/>
              <p:nvPr/>
            </p:nvGrpSpPr>
            <p:grpSpPr>
              <a:xfrm>
                <a:off x="8208210" y="4964049"/>
                <a:ext cx="478363" cy="44672"/>
                <a:chOff x="8208210" y="4964049"/>
                <a:chExt cx="478363" cy="44672"/>
              </a:xfrm>
              <a:solidFill>
                <a:srgbClr val="23509E"/>
              </a:solidFill>
            </p:grpSpPr>
            <p:sp>
              <p:nvSpPr>
                <p:cNvPr id="265" name="Freeform 264">
                  <a:extLst>
                    <a:ext uri="{FF2B5EF4-FFF2-40B4-BE49-F238E27FC236}">
                      <a16:creationId xmlns:a16="http://schemas.microsoft.com/office/drawing/2014/main" id="{B8682E29-72F6-534B-9D9D-5EF9CE39A71F}"/>
                    </a:ext>
                  </a:extLst>
                </p:cNvPr>
                <p:cNvSpPr/>
                <p:nvPr/>
              </p:nvSpPr>
              <p:spPr>
                <a:xfrm>
                  <a:off x="8208210" y="4964049"/>
                  <a:ext cx="25798" cy="34670"/>
                </a:xfrm>
                <a:custGeom>
                  <a:avLst/>
                  <a:gdLst>
                    <a:gd name="connsiteX0" fmla="*/ 0 w 25798"/>
                    <a:gd name="connsiteY0" fmla="*/ 34576 h 34670"/>
                    <a:gd name="connsiteX1" fmla="*/ 0 w 25798"/>
                    <a:gd name="connsiteY1" fmla="*/ 0 h 34670"/>
                    <a:gd name="connsiteX2" fmla="*/ 24941 w 25798"/>
                    <a:gd name="connsiteY2" fmla="*/ 0 h 34670"/>
                    <a:gd name="connsiteX3" fmla="*/ 24941 w 25798"/>
                    <a:gd name="connsiteY3" fmla="*/ 4096 h 34670"/>
                    <a:gd name="connsiteX4" fmla="*/ 4570 w 25798"/>
                    <a:gd name="connsiteY4" fmla="*/ 4096 h 34670"/>
                    <a:gd name="connsiteX5" fmla="*/ 4570 w 25798"/>
                    <a:gd name="connsiteY5" fmla="*/ 14668 h 34670"/>
                    <a:gd name="connsiteX6" fmla="*/ 23704 w 25798"/>
                    <a:gd name="connsiteY6" fmla="*/ 14668 h 34670"/>
                    <a:gd name="connsiteX7" fmla="*/ 23704 w 25798"/>
                    <a:gd name="connsiteY7" fmla="*/ 18764 h 34670"/>
                    <a:gd name="connsiteX8" fmla="*/ 4570 w 25798"/>
                    <a:gd name="connsiteY8" fmla="*/ 18764 h 34670"/>
                    <a:gd name="connsiteX9" fmla="*/ 4570 w 25798"/>
                    <a:gd name="connsiteY9" fmla="*/ 30575 h 34670"/>
                    <a:gd name="connsiteX10" fmla="*/ 25798 w 25798"/>
                    <a:gd name="connsiteY10" fmla="*/ 30575 h 34670"/>
                    <a:gd name="connsiteX11" fmla="*/ 25798 w 25798"/>
                    <a:gd name="connsiteY11" fmla="*/ 34671 h 34670"/>
                    <a:gd name="connsiteX12" fmla="*/ 0 w 25798"/>
                    <a:gd name="connsiteY12"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98" h="34670">
                      <a:moveTo>
                        <a:pt x="0" y="34576"/>
                      </a:moveTo>
                      <a:lnTo>
                        <a:pt x="0" y="0"/>
                      </a:lnTo>
                      <a:lnTo>
                        <a:pt x="24941" y="0"/>
                      </a:lnTo>
                      <a:lnTo>
                        <a:pt x="24941" y="4096"/>
                      </a:lnTo>
                      <a:lnTo>
                        <a:pt x="4570" y="4096"/>
                      </a:lnTo>
                      <a:lnTo>
                        <a:pt x="4570" y="14668"/>
                      </a:lnTo>
                      <a:lnTo>
                        <a:pt x="23704" y="14668"/>
                      </a:lnTo>
                      <a:lnTo>
                        <a:pt x="23704" y="18764"/>
                      </a:lnTo>
                      <a:lnTo>
                        <a:pt x="4570" y="18764"/>
                      </a:lnTo>
                      <a:lnTo>
                        <a:pt x="4570" y="30575"/>
                      </a:lnTo>
                      <a:lnTo>
                        <a:pt x="25798" y="30575"/>
                      </a:lnTo>
                      <a:lnTo>
                        <a:pt x="25798" y="34671"/>
                      </a:lnTo>
                      <a:lnTo>
                        <a:pt x="0" y="34671"/>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6" name="Freeform 265">
                  <a:extLst>
                    <a:ext uri="{FF2B5EF4-FFF2-40B4-BE49-F238E27FC236}">
                      <a16:creationId xmlns:a16="http://schemas.microsoft.com/office/drawing/2014/main" id="{A41F76AA-F571-3946-BAB3-C320F3BBD927}"/>
                    </a:ext>
                  </a:extLst>
                </p:cNvPr>
                <p:cNvSpPr/>
                <p:nvPr/>
              </p:nvSpPr>
              <p:spPr>
                <a:xfrm>
                  <a:off x="8239720" y="4973002"/>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1 h 25622"/>
                    <a:gd name="connsiteX4" fmla="*/ 6473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3 h 25622"/>
                    <a:gd name="connsiteX10" fmla="*/ 4950 w 13613"/>
                    <a:gd name="connsiteY10" fmla="*/ 7429 h 25622"/>
                    <a:gd name="connsiteX11" fmla="*/ 4284 w 13613"/>
                    <a:gd name="connsiteY11" fmla="*/ 12382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1"/>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7" name="Freeform 266">
                  <a:extLst>
                    <a:ext uri="{FF2B5EF4-FFF2-40B4-BE49-F238E27FC236}">
                      <a16:creationId xmlns:a16="http://schemas.microsoft.com/office/drawing/2014/main" id="{9BCC3E8E-FD04-854D-864D-E1AA4EA1701D}"/>
                    </a:ext>
                  </a:extLst>
                </p:cNvPr>
                <p:cNvSpPr/>
                <p:nvPr/>
              </p:nvSpPr>
              <p:spPr>
                <a:xfrm>
                  <a:off x="8254380" y="4973192"/>
                  <a:ext cx="23037" cy="26098"/>
                </a:xfrm>
                <a:custGeom>
                  <a:avLst/>
                  <a:gdLst>
                    <a:gd name="connsiteX0" fmla="*/ 17802 w 23037"/>
                    <a:gd name="connsiteY0" fmla="*/ 22384 h 26098"/>
                    <a:gd name="connsiteX1" fmla="*/ 13232 w 23037"/>
                    <a:gd name="connsiteY1" fmla="*/ 25241 h 26098"/>
                    <a:gd name="connsiteX2" fmla="*/ 8568 w 23037"/>
                    <a:gd name="connsiteY2" fmla="*/ 26099 h 26098"/>
                    <a:gd name="connsiteX3" fmla="*/ 2189 w 23037"/>
                    <a:gd name="connsiteY3" fmla="*/ 24098 h 26098"/>
                    <a:gd name="connsiteX4" fmla="*/ 0 w 23037"/>
                    <a:gd name="connsiteY4" fmla="*/ 18955 h 26098"/>
                    <a:gd name="connsiteX5" fmla="*/ 857 w 23037"/>
                    <a:gd name="connsiteY5" fmla="*/ 15621 h 26098"/>
                    <a:gd name="connsiteX6" fmla="*/ 3046 w 23037"/>
                    <a:gd name="connsiteY6" fmla="*/ 13145 h 26098"/>
                    <a:gd name="connsiteX7" fmla="*/ 6092 w 23037"/>
                    <a:gd name="connsiteY7" fmla="*/ 11716 h 26098"/>
                    <a:gd name="connsiteX8" fmla="*/ 9901 w 23037"/>
                    <a:gd name="connsiteY8" fmla="*/ 11049 h 26098"/>
                    <a:gd name="connsiteX9" fmla="*/ 17421 w 23037"/>
                    <a:gd name="connsiteY9" fmla="*/ 9620 h 26098"/>
                    <a:gd name="connsiteX10" fmla="*/ 17421 w 23037"/>
                    <a:gd name="connsiteY10" fmla="*/ 8477 h 26098"/>
                    <a:gd name="connsiteX11" fmla="*/ 16183 w 23037"/>
                    <a:gd name="connsiteY11" fmla="*/ 4858 h 26098"/>
                    <a:gd name="connsiteX12" fmla="*/ 11328 w 23037"/>
                    <a:gd name="connsiteY12" fmla="*/ 3429 h 26098"/>
                    <a:gd name="connsiteX13" fmla="*/ 6949 w 23037"/>
                    <a:gd name="connsiteY13" fmla="*/ 4477 h 26098"/>
                    <a:gd name="connsiteX14" fmla="*/ 4855 w 23037"/>
                    <a:gd name="connsiteY14" fmla="*/ 8192 h 26098"/>
                    <a:gd name="connsiteX15" fmla="*/ 666 w 23037"/>
                    <a:gd name="connsiteY15" fmla="*/ 7620 h 26098"/>
                    <a:gd name="connsiteX16" fmla="*/ 2570 w 23037"/>
                    <a:gd name="connsiteY16" fmla="*/ 3334 h 26098"/>
                    <a:gd name="connsiteX17" fmla="*/ 6283 w 23037"/>
                    <a:gd name="connsiteY17" fmla="*/ 857 h 26098"/>
                    <a:gd name="connsiteX18" fmla="*/ 11995 w 23037"/>
                    <a:gd name="connsiteY18" fmla="*/ 0 h 26098"/>
                    <a:gd name="connsiteX19" fmla="*/ 17231 w 23037"/>
                    <a:gd name="connsiteY19" fmla="*/ 762 h 26098"/>
                    <a:gd name="connsiteX20" fmla="*/ 20182 w 23037"/>
                    <a:gd name="connsiteY20" fmla="*/ 2667 h 26098"/>
                    <a:gd name="connsiteX21" fmla="*/ 21515 w 23037"/>
                    <a:gd name="connsiteY21" fmla="*/ 5525 h 26098"/>
                    <a:gd name="connsiteX22" fmla="*/ 21705 w 23037"/>
                    <a:gd name="connsiteY22" fmla="*/ 9430 h 26098"/>
                    <a:gd name="connsiteX23" fmla="*/ 21705 w 23037"/>
                    <a:gd name="connsiteY23" fmla="*/ 15050 h 26098"/>
                    <a:gd name="connsiteX24" fmla="*/ 21990 w 23037"/>
                    <a:gd name="connsiteY24" fmla="*/ 22574 h 26098"/>
                    <a:gd name="connsiteX25" fmla="*/ 23037 w 23037"/>
                    <a:gd name="connsiteY25" fmla="*/ 25622 h 26098"/>
                    <a:gd name="connsiteX26" fmla="*/ 18563 w 23037"/>
                    <a:gd name="connsiteY26" fmla="*/ 25622 h 26098"/>
                    <a:gd name="connsiteX27" fmla="*/ 17802 w 23037"/>
                    <a:gd name="connsiteY27" fmla="*/ 22384 h 26098"/>
                    <a:gd name="connsiteX28" fmla="*/ 17421 w 23037"/>
                    <a:gd name="connsiteY28" fmla="*/ 12859 h 26098"/>
                    <a:gd name="connsiteX29" fmla="*/ 10472 w 23037"/>
                    <a:gd name="connsiteY29" fmla="*/ 14478 h 26098"/>
                    <a:gd name="connsiteX30" fmla="*/ 6759 w 23037"/>
                    <a:gd name="connsiteY30" fmla="*/ 15335 h 26098"/>
                    <a:gd name="connsiteX31" fmla="*/ 5045 w 23037"/>
                    <a:gd name="connsiteY31" fmla="*/ 16669 h 26098"/>
                    <a:gd name="connsiteX32" fmla="*/ 4474 w 23037"/>
                    <a:gd name="connsiteY32" fmla="*/ 18669 h 26098"/>
                    <a:gd name="connsiteX33" fmla="*/ 5712 w 23037"/>
                    <a:gd name="connsiteY33" fmla="*/ 21527 h 26098"/>
                    <a:gd name="connsiteX34" fmla="*/ 9424 w 23037"/>
                    <a:gd name="connsiteY34" fmla="*/ 22670 h 26098"/>
                    <a:gd name="connsiteX35" fmla="*/ 13803 w 23037"/>
                    <a:gd name="connsiteY35" fmla="*/ 21622 h 26098"/>
                    <a:gd name="connsiteX36" fmla="*/ 16564 w 23037"/>
                    <a:gd name="connsiteY36" fmla="*/ 18669 h 26098"/>
                    <a:gd name="connsiteX37" fmla="*/ 17231 w 23037"/>
                    <a:gd name="connsiteY37" fmla="*/ 14383 h 26098"/>
                    <a:gd name="connsiteX38" fmla="*/ 17231 w 23037"/>
                    <a:gd name="connsiteY38" fmla="*/ 12859 h 2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37" h="26098">
                      <a:moveTo>
                        <a:pt x="17802" y="22384"/>
                      </a:moveTo>
                      <a:cubicBezTo>
                        <a:pt x="16183" y="23717"/>
                        <a:pt x="14755" y="24670"/>
                        <a:pt x="13232" y="25241"/>
                      </a:cubicBezTo>
                      <a:cubicBezTo>
                        <a:pt x="11804" y="25813"/>
                        <a:pt x="10186" y="26099"/>
                        <a:pt x="8568" y="26099"/>
                      </a:cubicBezTo>
                      <a:cubicBezTo>
                        <a:pt x="5807" y="26099"/>
                        <a:pt x="3713" y="25432"/>
                        <a:pt x="2189" y="24098"/>
                      </a:cubicBezTo>
                      <a:cubicBezTo>
                        <a:pt x="666" y="22765"/>
                        <a:pt x="0" y="21050"/>
                        <a:pt x="0" y="18955"/>
                      </a:cubicBezTo>
                      <a:cubicBezTo>
                        <a:pt x="0" y="17717"/>
                        <a:pt x="286" y="16574"/>
                        <a:pt x="857" y="15621"/>
                      </a:cubicBezTo>
                      <a:cubicBezTo>
                        <a:pt x="1428" y="14573"/>
                        <a:pt x="2189" y="13811"/>
                        <a:pt x="3046" y="13145"/>
                      </a:cubicBezTo>
                      <a:cubicBezTo>
                        <a:pt x="3903" y="12573"/>
                        <a:pt x="4950" y="12097"/>
                        <a:pt x="6092" y="11716"/>
                      </a:cubicBezTo>
                      <a:cubicBezTo>
                        <a:pt x="6949" y="11525"/>
                        <a:pt x="8187" y="11240"/>
                        <a:pt x="9901" y="11049"/>
                      </a:cubicBezTo>
                      <a:cubicBezTo>
                        <a:pt x="13327" y="10668"/>
                        <a:pt x="15803" y="10192"/>
                        <a:pt x="17421" y="9620"/>
                      </a:cubicBezTo>
                      <a:cubicBezTo>
                        <a:pt x="17421" y="9049"/>
                        <a:pt x="17421" y="8668"/>
                        <a:pt x="17421" y="8477"/>
                      </a:cubicBezTo>
                      <a:cubicBezTo>
                        <a:pt x="17421" y="6763"/>
                        <a:pt x="17040" y="5525"/>
                        <a:pt x="16183" y="4858"/>
                      </a:cubicBezTo>
                      <a:cubicBezTo>
                        <a:pt x="15136" y="3905"/>
                        <a:pt x="13518" y="3429"/>
                        <a:pt x="11328" y="3429"/>
                      </a:cubicBezTo>
                      <a:cubicBezTo>
                        <a:pt x="9329" y="3429"/>
                        <a:pt x="7901" y="3810"/>
                        <a:pt x="6949" y="4477"/>
                      </a:cubicBezTo>
                      <a:cubicBezTo>
                        <a:pt x="5997" y="5144"/>
                        <a:pt x="5331" y="6382"/>
                        <a:pt x="4855" y="8192"/>
                      </a:cubicBezTo>
                      <a:lnTo>
                        <a:pt x="666" y="7620"/>
                      </a:lnTo>
                      <a:cubicBezTo>
                        <a:pt x="1047" y="5810"/>
                        <a:pt x="1618" y="4382"/>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2"/>
                        <a:pt x="21515" y="5525"/>
                      </a:cubicBezTo>
                      <a:cubicBezTo>
                        <a:pt x="21610" y="6287"/>
                        <a:pt x="21705" y="7525"/>
                        <a:pt x="21705" y="9430"/>
                      </a:cubicBezTo>
                      <a:lnTo>
                        <a:pt x="21705" y="15050"/>
                      </a:lnTo>
                      <a:cubicBezTo>
                        <a:pt x="21705" y="18955"/>
                        <a:pt x="21800" y="21527"/>
                        <a:pt x="21990" y="22574"/>
                      </a:cubicBezTo>
                      <a:cubicBezTo>
                        <a:pt x="22181" y="23622"/>
                        <a:pt x="22562" y="24670"/>
                        <a:pt x="23037"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1" y="16097"/>
                        <a:pt x="5045" y="16669"/>
                      </a:cubicBezTo>
                      <a:cubicBezTo>
                        <a:pt x="4665" y="17240"/>
                        <a:pt x="4474" y="17907"/>
                        <a:pt x="4474" y="18669"/>
                      </a:cubicBezTo>
                      <a:cubicBezTo>
                        <a:pt x="4474" y="19812"/>
                        <a:pt x="4855" y="20765"/>
                        <a:pt x="5712" y="21527"/>
                      </a:cubicBezTo>
                      <a:cubicBezTo>
                        <a:pt x="6569" y="22289"/>
                        <a:pt x="7806" y="22670"/>
                        <a:pt x="9424" y="22670"/>
                      </a:cubicBezTo>
                      <a:cubicBezTo>
                        <a:pt x="11043" y="22670"/>
                        <a:pt x="12471" y="22289"/>
                        <a:pt x="13803"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8" name="Freeform 267">
                  <a:extLst>
                    <a:ext uri="{FF2B5EF4-FFF2-40B4-BE49-F238E27FC236}">
                      <a16:creationId xmlns:a16="http://schemas.microsoft.com/office/drawing/2014/main" id="{2C7048F9-6DCD-7944-9D57-E9C45F3DF3D5}"/>
                    </a:ext>
                  </a:extLst>
                </p:cNvPr>
                <p:cNvSpPr/>
                <p:nvPr/>
              </p:nvSpPr>
              <p:spPr>
                <a:xfrm>
                  <a:off x="8281035" y="4973192"/>
                  <a:ext cx="20562" cy="26193"/>
                </a:xfrm>
                <a:custGeom>
                  <a:avLst/>
                  <a:gdLst>
                    <a:gd name="connsiteX0" fmla="*/ 0 w 20562"/>
                    <a:gd name="connsiteY0" fmla="*/ 18002 h 26193"/>
                    <a:gd name="connsiteX1" fmla="*/ 4189 w 20562"/>
                    <a:gd name="connsiteY1" fmla="*/ 17336 h 26193"/>
                    <a:gd name="connsiteX2" fmla="*/ 6188 w 20562"/>
                    <a:gd name="connsiteY2" fmla="*/ 21241 h 26193"/>
                    <a:gd name="connsiteX3" fmla="*/ 10662 w 20562"/>
                    <a:gd name="connsiteY3" fmla="*/ 22574 h 26193"/>
                    <a:gd name="connsiteX4" fmla="*/ 15041 w 20562"/>
                    <a:gd name="connsiteY4" fmla="*/ 21431 h 26193"/>
                    <a:gd name="connsiteX5" fmla="*/ 16469 w 20562"/>
                    <a:gd name="connsiteY5" fmla="*/ 18669 h 26193"/>
                    <a:gd name="connsiteX6" fmla="*/ 15232 w 20562"/>
                    <a:gd name="connsiteY6" fmla="*/ 16383 h 26193"/>
                    <a:gd name="connsiteX7" fmla="*/ 10853 w 20562"/>
                    <a:gd name="connsiteY7" fmla="*/ 14954 h 26193"/>
                    <a:gd name="connsiteX8" fmla="*/ 4379 w 20562"/>
                    <a:gd name="connsiteY8" fmla="*/ 12954 h 26193"/>
                    <a:gd name="connsiteX9" fmla="*/ 1618 w 20562"/>
                    <a:gd name="connsiteY9" fmla="*/ 10573 h 26193"/>
                    <a:gd name="connsiteX10" fmla="*/ 666 w 20562"/>
                    <a:gd name="connsiteY10" fmla="*/ 7239 h 26193"/>
                    <a:gd name="connsiteX11" fmla="*/ 1428 w 20562"/>
                    <a:gd name="connsiteY11" fmla="*/ 4096 h 26193"/>
                    <a:gd name="connsiteX12" fmla="*/ 3522 w 20562"/>
                    <a:gd name="connsiteY12" fmla="*/ 1715 h 26193"/>
                    <a:gd name="connsiteX13" fmla="*/ 6188 w 20562"/>
                    <a:gd name="connsiteY13" fmla="*/ 476 h 26193"/>
                    <a:gd name="connsiteX14" fmla="*/ 9805 w 20562"/>
                    <a:gd name="connsiteY14" fmla="*/ 0 h 26193"/>
                    <a:gd name="connsiteX15" fmla="*/ 14946 w 20562"/>
                    <a:gd name="connsiteY15" fmla="*/ 857 h 26193"/>
                    <a:gd name="connsiteX16" fmla="*/ 18278 w 20562"/>
                    <a:gd name="connsiteY16" fmla="*/ 3143 h 26193"/>
                    <a:gd name="connsiteX17" fmla="*/ 19706 w 20562"/>
                    <a:gd name="connsiteY17" fmla="*/ 7049 h 26193"/>
                    <a:gd name="connsiteX18" fmla="*/ 15517 w 20562"/>
                    <a:gd name="connsiteY18" fmla="*/ 7620 h 26193"/>
                    <a:gd name="connsiteX19" fmla="*/ 13899 w 20562"/>
                    <a:gd name="connsiteY19" fmla="*/ 4572 h 26193"/>
                    <a:gd name="connsiteX20" fmla="*/ 10091 w 20562"/>
                    <a:gd name="connsiteY20" fmla="*/ 3524 h 26193"/>
                    <a:gd name="connsiteX21" fmla="*/ 5902 w 20562"/>
                    <a:gd name="connsiteY21" fmla="*/ 4477 h 26193"/>
                    <a:gd name="connsiteX22" fmla="*/ 4665 w 20562"/>
                    <a:gd name="connsiteY22" fmla="*/ 6763 h 26193"/>
                    <a:gd name="connsiteX23" fmla="*/ 5141 w 20562"/>
                    <a:gd name="connsiteY23" fmla="*/ 8287 h 26193"/>
                    <a:gd name="connsiteX24" fmla="*/ 6759 w 20562"/>
                    <a:gd name="connsiteY24" fmla="*/ 9430 h 26193"/>
                    <a:gd name="connsiteX25" fmla="*/ 10472 w 20562"/>
                    <a:gd name="connsiteY25" fmla="*/ 10478 h 26193"/>
                    <a:gd name="connsiteX26" fmla="*/ 16755 w 20562"/>
                    <a:gd name="connsiteY26" fmla="*/ 12478 h 26193"/>
                    <a:gd name="connsiteX27" fmla="*/ 19515 w 20562"/>
                    <a:gd name="connsiteY27" fmla="*/ 14669 h 26193"/>
                    <a:gd name="connsiteX28" fmla="*/ 20563 w 20562"/>
                    <a:gd name="connsiteY28" fmla="*/ 18288 h 26193"/>
                    <a:gd name="connsiteX29" fmla="*/ 19325 w 20562"/>
                    <a:gd name="connsiteY29" fmla="*/ 22289 h 26193"/>
                    <a:gd name="connsiteX30" fmla="*/ 15707 w 20562"/>
                    <a:gd name="connsiteY30" fmla="*/ 25146 h 26193"/>
                    <a:gd name="connsiteX31" fmla="*/ 10472 w 20562"/>
                    <a:gd name="connsiteY31" fmla="*/ 26194 h 26193"/>
                    <a:gd name="connsiteX32" fmla="*/ 3046 w 20562"/>
                    <a:gd name="connsiteY32" fmla="*/ 24194 h 26193"/>
                    <a:gd name="connsiteX33" fmla="*/ 0 w 20562"/>
                    <a:gd name="connsiteY33" fmla="*/ 18002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562" h="26193">
                      <a:moveTo>
                        <a:pt x="0" y="18002"/>
                      </a:moveTo>
                      <a:lnTo>
                        <a:pt x="4189" y="17336"/>
                      </a:lnTo>
                      <a:cubicBezTo>
                        <a:pt x="4379" y="19050"/>
                        <a:pt x="5045" y="20288"/>
                        <a:pt x="6188" y="21241"/>
                      </a:cubicBezTo>
                      <a:cubicBezTo>
                        <a:pt x="7235" y="22098"/>
                        <a:pt x="8758" y="22574"/>
                        <a:pt x="10662" y="22574"/>
                      </a:cubicBezTo>
                      <a:cubicBezTo>
                        <a:pt x="12566" y="22574"/>
                        <a:pt x="14089" y="22193"/>
                        <a:pt x="15041" y="21431"/>
                      </a:cubicBezTo>
                      <a:cubicBezTo>
                        <a:pt x="15993" y="20669"/>
                        <a:pt x="16469" y="19717"/>
                        <a:pt x="16469" y="18669"/>
                      </a:cubicBezTo>
                      <a:cubicBezTo>
                        <a:pt x="16469" y="17717"/>
                        <a:pt x="16088" y="16954"/>
                        <a:pt x="15232" y="16383"/>
                      </a:cubicBezTo>
                      <a:cubicBezTo>
                        <a:pt x="14660" y="16002"/>
                        <a:pt x="13232" y="15526"/>
                        <a:pt x="10853" y="14954"/>
                      </a:cubicBezTo>
                      <a:cubicBezTo>
                        <a:pt x="7711" y="14192"/>
                        <a:pt x="5617" y="13525"/>
                        <a:pt x="4379" y="12954"/>
                      </a:cubicBezTo>
                      <a:cubicBezTo>
                        <a:pt x="3142" y="12383"/>
                        <a:pt x="2285" y="11621"/>
                        <a:pt x="1618" y="10573"/>
                      </a:cubicBezTo>
                      <a:cubicBezTo>
                        <a:pt x="952" y="9525"/>
                        <a:pt x="666" y="8477"/>
                        <a:pt x="666" y="7239"/>
                      </a:cubicBezTo>
                      <a:cubicBezTo>
                        <a:pt x="666" y="6096"/>
                        <a:pt x="952" y="5048"/>
                        <a:pt x="1428" y="4096"/>
                      </a:cubicBezTo>
                      <a:cubicBezTo>
                        <a:pt x="1904" y="3143"/>
                        <a:pt x="2665" y="2381"/>
                        <a:pt x="3522" y="1715"/>
                      </a:cubicBezTo>
                      <a:cubicBezTo>
                        <a:pt x="4189" y="1238"/>
                        <a:pt x="5045" y="857"/>
                        <a:pt x="6188" y="476"/>
                      </a:cubicBezTo>
                      <a:cubicBezTo>
                        <a:pt x="7330" y="95"/>
                        <a:pt x="8568" y="0"/>
                        <a:pt x="9805" y="0"/>
                      </a:cubicBezTo>
                      <a:cubicBezTo>
                        <a:pt x="11805" y="0"/>
                        <a:pt x="13518" y="286"/>
                        <a:pt x="14946" y="857"/>
                      </a:cubicBezTo>
                      <a:cubicBezTo>
                        <a:pt x="16469" y="1429"/>
                        <a:pt x="17516" y="2191"/>
                        <a:pt x="18278" y="3143"/>
                      </a:cubicBezTo>
                      <a:cubicBezTo>
                        <a:pt x="18944" y="4096"/>
                        <a:pt x="19515" y="5429"/>
                        <a:pt x="19706" y="7049"/>
                      </a:cubicBezTo>
                      <a:lnTo>
                        <a:pt x="15517" y="7620"/>
                      </a:lnTo>
                      <a:cubicBezTo>
                        <a:pt x="15327" y="6287"/>
                        <a:pt x="14756" y="5334"/>
                        <a:pt x="13899" y="4572"/>
                      </a:cubicBezTo>
                      <a:cubicBezTo>
                        <a:pt x="13042" y="3810"/>
                        <a:pt x="11709" y="3524"/>
                        <a:pt x="10091" y="3524"/>
                      </a:cubicBezTo>
                      <a:cubicBezTo>
                        <a:pt x="8187" y="3524"/>
                        <a:pt x="6759" y="3810"/>
                        <a:pt x="5902" y="4477"/>
                      </a:cubicBezTo>
                      <a:cubicBezTo>
                        <a:pt x="5045" y="5144"/>
                        <a:pt x="4665" y="5906"/>
                        <a:pt x="4665" y="6763"/>
                      </a:cubicBezTo>
                      <a:cubicBezTo>
                        <a:pt x="4665" y="7334"/>
                        <a:pt x="4855" y="7811"/>
                        <a:pt x="5141" y="8287"/>
                      </a:cubicBezTo>
                      <a:cubicBezTo>
                        <a:pt x="5522" y="8763"/>
                        <a:pt x="5997" y="9144"/>
                        <a:pt x="6759" y="9430"/>
                      </a:cubicBezTo>
                      <a:cubicBezTo>
                        <a:pt x="7140" y="9620"/>
                        <a:pt x="8473" y="9906"/>
                        <a:pt x="10472" y="10478"/>
                      </a:cubicBezTo>
                      <a:cubicBezTo>
                        <a:pt x="13518" y="11240"/>
                        <a:pt x="15612" y="11906"/>
                        <a:pt x="16755" y="12478"/>
                      </a:cubicBezTo>
                      <a:cubicBezTo>
                        <a:pt x="17897" y="12954"/>
                        <a:pt x="18849" y="13716"/>
                        <a:pt x="19515" y="14669"/>
                      </a:cubicBezTo>
                      <a:cubicBezTo>
                        <a:pt x="20182" y="15621"/>
                        <a:pt x="20563" y="16859"/>
                        <a:pt x="20563" y="18288"/>
                      </a:cubicBezTo>
                      <a:cubicBezTo>
                        <a:pt x="20563" y="19717"/>
                        <a:pt x="20182" y="21050"/>
                        <a:pt x="19325" y="22289"/>
                      </a:cubicBezTo>
                      <a:cubicBezTo>
                        <a:pt x="18468" y="23527"/>
                        <a:pt x="17326" y="24479"/>
                        <a:pt x="15707" y="25146"/>
                      </a:cubicBezTo>
                      <a:cubicBezTo>
                        <a:pt x="14184" y="25813"/>
                        <a:pt x="12376" y="26194"/>
                        <a:pt x="10472" y="26194"/>
                      </a:cubicBezTo>
                      <a:cubicBezTo>
                        <a:pt x="7235" y="26194"/>
                        <a:pt x="4760" y="25527"/>
                        <a:pt x="3046" y="24194"/>
                      </a:cubicBezTo>
                      <a:cubicBezTo>
                        <a:pt x="1523" y="22670"/>
                        <a:pt x="381" y="20669"/>
                        <a:pt x="0" y="18002"/>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9" name="Freeform 268">
                  <a:extLst>
                    <a:ext uri="{FF2B5EF4-FFF2-40B4-BE49-F238E27FC236}">
                      <a16:creationId xmlns:a16="http://schemas.microsoft.com/office/drawing/2014/main" id="{5043E2A9-E4FB-984B-86DA-98498078B286}"/>
                    </a:ext>
                  </a:extLst>
                </p:cNvPr>
                <p:cNvSpPr/>
                <p:nvPr/>
              </p:nvSpPr>
              <p:spPr>
                <a:xfrm>
                  <a:off x="8306834" y="4973002"/>
                  <a:ext cx="33889" cy="25622"/>
                </a:xfrm>
                <a:custGeom>
                  <a:avLst/>
                  <a:gdLst>
                    <a:gd name="connsiteX0" fmla="*/ 0 w 33889"/>
                    <a:gd name="connsiteY0" fmla="*/ 25622 h 25622"/>
                    <a:gd name="connsiteX1" fmla="*/ 0 w 33889"/>
                    <a:gd name="connsiteY1" fmla="*/ 571 h 25622"/>
                    <a:gd name="connsiteX2" fmla="*/ 3808 w 33889"/>
                    <a:gd name="connsiteY2" fmla="*/ 571 h 25622"/>
                    <a:gd name="connsiteX3" fmla="*/ 3808 w 33889"/>
                    <a:gd name="connsiteY3" fmla="*/ 4096 h 25622"/>
                    <a:gd name="connsiteX4" fmla="*/ 6949 w 33889"/>
                    <a:gd name="connsiteY4" fmla="*/ 1143 h 25622"/>
                    <a:gd name="connsiteX5" fmla="*/ 11423 w 33889"/>
                    <a:gd name="connsiteY5" fmla="*/ 0 h 25622"/>
                    <a:gd name="connsiteX6" fmla="*/ 15993 w 33889"/>
                    <a:gd name="connsiteY6" fmla="*/ 1143 h 25622"/>
                    <a:gd name="connsiteX7" fmla="*/ 18468 w 33889"/>
                    <a:gd name="connsiteY7" fmla="*/ 4381 h 25622"/>
                    <a:gd name="connsiteX8" fmla="*/ 26179 w 33889"/>
                    <a:gd name="connsiteY8" fmla="*/ 0 h 25622"/>
                    <a:gd name="connsiteX9" fmla="*/ 31891 w 33889"/>
                    <a:gd name="connsiteY9" fmla="*/ 2096 h 25622"/>
                    <a:gd name="connsiteX10" fmla="*/ 33890 w 33889"/>
                    <a:gd name="connsiteY10" fmla="*/ 8477 h 25622"/>
                    <a:gd name="connsiteX11" fmla="*/ 33890 w 33889"/>
                    <a:gd name="connsiteY11" fmla="*/ 25622 h 25622"/>
                    <a:gd name="connsiteX12" fmla="*/ 29701 w 33889"/>
                    <a:gd name="connsiteY12" fmla="*/ 25622 h 25622"/>
                    <a:gd name="connsiteX13" fmla="*/ 29701 w 33889"/>
                    <a:gd name="connsiteY13" fmla="*/ 9811 h 25622"/>
                    <a:gd name="connsiteX14" fmla="*/ 29320 w 33889"/>
                    <a:gd name="connsiteY14" fmla="*/ 6191 h 25622"/>
                    <a:gd name="connsiteX15" fmla="*/ 27797 w 33889"/>
                    <a:gd name="connsiteY15" fmla="*/ 4381 h 25622"/>
                    <a:gd name="connsiteX16" fmla="*/ 25227 w 33889"/>
                    <a:gd name="connsiteY16" fmla="*/ 3715 h 25622"/>
                    <a:gd name="connsiteX17" fmla="*/ 20848 w 33889"/>
                    <a:gd name="connsiteY17" fmla="*/ 5429 h 25622"/>
                    <a:gd name="connsiteX18" fmla="*/ 19134 w 33889"/>
                    <a:gd name="connsiteY18" fmla="*/ 11049 h 25622"/>
                    <a:gd name="connsiteX19" fmla="*/ 19134 w 33889"/>
                    <a:gd name="connsiteY19" fmla="*/ 25622 h 25622"/>
                    <a:gd name="connsiteX20" fmla="*/ 14851 w 33889"/>
                    <a:gd name="connsiteY20" fmla="*/ 25622 h 25622"/>
                    <a:gd name="connsiteX21" fmla="*/ 14851 w 33889"/>
                    <a:gd name="connsiteY21" fmla="*/ 9334 h 25622"/>
                    <a:gd name="connsiteX22" fmla="*/ 13803 w 33889"/>
                    <a:gd name="connsiteY22" fmla="*/ 5048 h 25622"/>
                    <a:gd name="connsiteX23" fmla="*/ 10376 w 33889"/>
                    <a:gd name="connsiteY23" fmla="*/ 3619 h 25622"/>
                    <a:gd name="connsiteX24" fmla="*/ 7044 w 33889"/>
                    <a:gd name="connsiteY24" fmla="*/ 4572 h 25622"/>
                    <a:gd name="connsiteX25" fmla="*/ 4855 w 33889"/>
                    <a:gd name="connsiteY25" fmla="*/ 7334 h 25622"/>
                    <a:gd name="connsiteX26" fmla="*/ 4188 w 33889"/>
                    <a:gd name="connsiteY26" fmla="*/ 12573 h 25622"/>
                    <a:gd name="connsiteX27" fmla="*/ 4188 w 33889"/>
                    <a:gd name="connsiteY27" fmla="*/ 25527 h 25622"/>
                    <a:gd name="connsiteX28" fmla="*/ 0 w 33889"/>
                    <a:gd name="connsiteY28"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889" h="25622">
                      <a:moveTo>
                        <a:pt x="0" y="25622"/>
                      </a:moveTo>
                      <a:lnTo>
                        <a:pt x="0" y="571"/>
                      </a:lnTo>
                      <a:lnTo>
                        <a:pt x="3808" y="571"/>
                      </a:lnTo>
                      <a:lnTo>
                        <a:pt x="3808" y="4096"/>
                      </a:lnTo>
                      <a:cubicBezTo>
                        <a:pt x="4569" y="2857"/>
                        <a:pt x="5617" y="1905"/>
                        <a:pt x="6949" y="1143"/>
                      </a:cubicBezTo>
                      <a:cubicBezTo>
                        <a:pt x="8282" y="381"/>
                        <a:pt x="9710" y="0"/>
                        <a:pt x="11423" y="0"/>
                      </a:cubicBezTo>
                      <a:cubicBezTo>
                        <a:pt x="13232" y="0"/>
                        <a:pt x="14755" y="381"/>
                        <a:pt x="15993" y="1143"/>
                      </a:cubicBezTo>
                      <a:cubicBezTo>
                        <a:pt x="17135" y="1905"/>
                        <a:pt x="17992" y="2953"/>
                        <a:pt x="18468" y="4381"/>
                      </a:cubicBezTo>
                      <a:cubicBezTo>
                        <a:pt x="20467" y="1429"/>
                        <a:pt x="23037" y="0"/>
                        <a:pt x="26179" y="0"/>
                      </a:cubicBezTo>
                      <a:cubicBezTo>
                        <a:pt x="28654" y="0"/>
                        <a:pt x="30558" y="667"/>
                        <a:pt x="31891" y="2096"/>
                      </a:cubicBezTo>
                      <a:cubicBezTo>
                        <a:pt x="33224" y="3429"/>
                        <a:pt x="33890" y="5620"/>
                        <a:pt x="33890" y="8477"/>
                      </a:cubicBezTo>
                      <a:lnTo>
                        <a:pt x="33890" y="25622"/>
                      </a:lnTo>
                      <a:lnTo>
                        <a:pt x="29701" y="25622"/>
                      </a:lnTo>
                      <a:lnTo>
                        <a:pt x="29701" y="9811"/>
                      </a:lnTo>
                      <a:cubicBezTo>
                        <a:pt x="29701" y="8096"/>
                        <a:pt x="29606" y="6858"/>
                        <a:pt x="29320" y="6191"/>
                      </a:cubicBezTo>
                      <a:cubicBezTo>
                        <a:pt x="29035" y="5429"/>
                        <a:pt x="28559" y="4858"/>
                        <a:pt x="27797" y="4381"/>
                      </a:cubicBezTo>
                      <a:cubicBezTo>
                        <a:pt x="27036" y="3905"/>
                        <a:pt x="26179" y="3715"/>
                        <a:pt x="25227" y="3715"/>
                      </a:cubicBezTo>
                      <a:cubicBezTo>
                        <a:pt x="23513" y="3715"/>
                        <a:pt x="21990" y="4286"/>
                        <a:pt x="20848" y="5429"/>
                      </a:cubicBezTo>
                      <a:cubicBezTo>
                        <a:pt x="19705" y="6572"/>
                        <a:pt x="19134" y="8477"/>
                        <a:pt x="19134" y="11049"/>
                      </a:cubicBezTo>
                      <a:lnTo>
                        <a:pt x="19134" y="25622"/>
                      </a:lnTo>
                      <a:lnTo>
                        <a:pt x="14851" y="25622"/>
                      </a:lnTo>
                      <a:lnTo>
                        <a:pt x="14851" y="9334"/>
                      </a:lnTo>
                      <a:cubicBezTo>
                        <a:pt x="14851" y="7429"/>
                        <a:pt x="14470" y="6001"/>
                        <a:pt x="13803" y="5048"/>
                      </a:cubicBezTo>
                      <a:cubicBezTo>
                        <a:pt x="13137" y="4096"/>
                        <a:pt x="11995" y="3619"/>
                        <a:pt x="10376" y="3619"/>
                      </a:cubicBezTo>
                      <a:cubicBezTo>
                        <a:pt x="9139" y="3619"/>
                        <a:pt x="8091" y="3905"/>
                        <a:pt x="7044" y="4572"/>
                      </a:cubicBezTo>
                      <a:cubicBezTo>
                        <a:pt x="5997" y="5239"/>
                        <a:pt x="5331" y="6096"/>
                        <a:pt x="4855" y="7334"/>
                      </a:cubicBezTo>
                      <a:cubicBezTo>
                        <a:pt x="4379" y="8572"/>
                        <a:pt x="4188" y="10287"/>
                        <a:pt x="4188" y="12573"/>
                      </a:cubicBezTo>
                      <a:lnTo>
                        <a:pt x="4188" y="25527"/>
                      </a:lnTo>
                      <a:lnTo>
                        <a:pt x="0" y="2552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0" name="Freeform 269">
                  <a:extLst>
                    <a:ext uri="{FF2B5EF4-FFF2-40B4-BE49-F238E27FC236}">
                      <a16:creationId xmlns:a16="http://schemas.microsoft.com/office/drawing/2014/main" id="{5447C532-7727-9741-BB45-5331BC05FD23}"/>
                    </a:ext>
                  </a:extLst>
                </p:cNvPr>
                <p:cNvSpPr/>
                <p:nvPr/>
              </p:nvSpPr>
              <p:spPr>
                <a:xfrm>
                  <a:off x="8346911" y="4973574"/>
                  <a:ext cx="20467" cy="25622"/>
                </a:xfrm>
                <a:custGeom>
                  <a:avLst/>
                  <a:gdLst>
                    <a:gd name="connsiteX0" fmla="*/ 16469 w 20467"/>
                    <a:gd name="connsiteY0" fmla="*/ 25051 h 25622"/>
                    <a:gd name="connsiteX1" fmla="*/ 16469 w 20467"/>
                    <a:gd name="connsiteY1" fmla="*/ 21336 h 25622"/>
                    <a:gd name="connsiteX2" fmla="*/ 8568 w 20467"/>
                    <a:gd name="connsiteY2" fmla="*/ 25622 h 25622"/>
                    <a:gd name="connsiteX3" fmla="*/ 4474 w 20467"/>
                    <a:gd name="connsiteY3" fmla="*/ 24765 h 25622"/>
                    <a:gd name="connsiteX4" fmla="*/ 1618 w 20467"/>
                    <a:gd name="connsiteY4" fmla="*/ 22669 h 25622"/>
                    <a:gd name="connsiteX5" fmla="*/ 286 w 20467"/>
                    <a:gd name="connsiteY5" fmla="*/ 19526 h 25622"/>
                    <a:gd name="connsiteX6" fmla="*/ 0 w 20467"/>
                    <a:gd name="connsiteY6" fmla="*/ 15526 h 25622"/>
                    <a:gd name="connsiteX7" fmla="*/ 0 w 20467"/>
                    <a:gd name="connsiteY7" fmla="*/ 0 h 25622"/>
                    <a:gd name="connsiteX8" fmla="*/ 4284 w 20467"/>
                    <a:gd name="connsiteY8" fmla="*/ 0 h 25622"/>
                    <a:gd name="connsiteX9" fmla="*/ 4284 w 20467"/>
                    <a:gd name="connsiteY9" fmla="*/ 13906 h 25622"/>
                    <a:gd name="connsiteX10" fmla="*/ 4569 w 20467"/>
                    <a:gd name="connsiteY10" fmla="*/ 18383 h 25622"/>
                    <a:gd name="connsiteX11" fmla="*/ 6283 w 20467"/>
                    <a:gd name="connsiteY11" fmla="*/ 21050 h 25622"/>
                    <a:gd name="connsiteX12" fmla="*/ 9520 w 20467"/>
                    <a:gd name="connsiteY12" fmla="*/ 22003 h 25622"/>
                    <a:gd name="connsiteX13" fmla="*/ 13137 w 20467"/>
                    <a:gd name="connsiteY13" fmla="*/ 21050 h 25622"/>
                    <a:gd name="connsiteX14" fmla="*/ 15517 w 20467"/>
                    <a:gd name="connsiteY14" fmla="*/ 18383 h 25622"/>
                    <a:gd name="connsiteX15" fmla="*/ 16183 w 20467"/>
                    <a:gd name="connsiteY15" fmla="*/ 13525 h 25622"/>
                    <a:gd name="connsiteX16" fmla="*/ 16183 w 20467"/>
                    <a:gd name="connsiteY16" fmla="*/ 95 h 25622"/>
                    <a:gd name="connsiteX17" fmla="*/ 20467 w 20467"/>
                    <a:gd name="connsiteY17" fmla="*/ 95 h 25622"/>
                    <a:gd name="connsiteX18" fmla="*/ 20467 w 20467"/>
                    <a:gd name="connsiteY18" fmla="*/ 25146 h 25622"/>
                    <a:gd name="connsiteX19" fmla="*/ 16469 w 20467"/>
                    <a:gd name="connsiteY19" fmla="*/ 25146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467" h="25622">
                      <a:moveTo>
                        <a:pt x="16469" y="25051"/>
                      </a:moveTo>
                      <a:lnTo>
                        <a:pt x="16469" y="21336"/>
                      </a:lnTo>
                      <a:cubicBezTo>
                        <a:pt x="14565" y="24193"/>
                        <a:pt x="11900" y="25622"/>
                        <a:pt x="8568" y="25622"/>
                      </a:cubicBezTo>
                      <a:cubicBezTo>
                        <a:pt x="7044" y="25622"/>
                        <a:pt x="5712" y="25337"/>
                        <a:pt x="4474" y="24765"/>
                      </a:cubicBezTo>
                      <a:cubicBezTo>
                        <a:pt x="3237" y="24193"/>
                        <a:pt x="2285" y="23527"/>
                        <a:pt x="1618" y="22669"/>
                      </a:cubicBezTo>
                      <a:cubicBezTo>
                        <a:pt x="952" y="21812"/>
                        <a:pt x="571" y="20764"/>
                        <a:pt x="286" y="19526"/>
                      </a:cubicBezTo>
                      <a:cubicBezTo>
                        <a:pt x="95" y="18669"/>
                        <a:pt x="0" y="17335"/>
                        <a:pt x="0" y="15526"/>
                      </a:cubicBezTo>
                      <a:lnTo>
                        <a:pt x="0" y="0"/>
                      </a:lnTo>
                      <a:lnTo>
                        <a:pt x="4284" y="0"/>
                      </a:lnTo>
                      <a:lnTo>
                        <a:pt x="4284" y="13906"/>
                      </a:lnTo>
                      <a:cubicBezTo>
                        <a:pt x="4284" y="16097"/>
                        <a:pt x="4379" y="17621"/>
                        <a:pt x="4569" y="18383"/>
                      </a:cubicBezTo>
                      <a:cubicBezTo>
                        <a:pt x="4855" y="19526"/>
                        <a:pt x="5426" y="20383"/>
                        <a:pt x="6283" y="21050"/>
                      </a:cubicBezTo>
                      <a:cubicBezTo>
                        <a:pt x="7140" y="21717"/>
                        <a:pt x="8187" y="22003"/>
                        <a:pt x="9520" y="22003"/>
                      </a:cubicBezTo>
                      <a:cubicBezTo>
                        <a:pt x="10852" y="22003"/>
                        <a:pt x="11995" y="21717"/>
                        <a:pt x="13137" y="21050"/>
                      </a:cubicBezTo>
                      <a:cubicBezTo>
                        <a:pt x="14279" y="20383"/>
                        <a:pt x="15041" y="19526"/>
                        <a:pt x="15517" y="18383"/>
                      </a:cubicBezTo>
                      <a:cubicBezTo>
                        <a:pt x="15993" y="17240"/>
                        <a:pt x="16183" y="15621"/>
                        <a:pt x="16183" y="13525"/>
                      </a:cubicBezTo>
                      <a:lnTo>
                        <a:pt x="16183" y="95"/>
                      </a:lnTo>
                      <a:lnTo>
                        <a:pt x="20467" y="95"/>
                      </a:lnTo>
                      <a:lnTo>
                        <a:pt x="20467" y="25146"/>
                      </a:lnTo>
                      <a:lnTo>
                        <a:pt x="16469" y="25146"/>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1" name="Freeform 270">
                  <a:extLst>
                    <a:ext uri="{FF2B5EF4-FFF2-40B4-BE49-F238E27FC236}">
                      <a16:creationId xmlns:a16="http://schemas.microsoft.com/office/drawing/2014/main" id="{A3D58A83-9C54-BC46-B189-32DDF030F268}"/>
                    </a:ext>
                  </a:extLst>
                </p:cNvPr>
                <p:cNvSpPr/>
                <p:nvPr/>
              </p:nvSpPr>
              <p:spPr>
                <a:xfrm>
                  <a:off x="8372138" y="4973192"/>
                  <a:ext cx="20562" cy="26193"/>
                </a:xfrm>
                <a:custGeom>
                  <a:avLst/>
                  <a:gdLst>
                    <a:gd name="connsiteX0" fmla="*/ 0 w 20562"/>
                    <a:gd name="connsiteY0" fmla="*/ 18002 h 26193"/>
                    <a:gd name="connsiteX1" fmla="*/ 4189 w 20562"/>
                    <a:gd name="connsiteY1" fmla="*/ 17336 h 26193"/>
                    <a:gd name="connsiteX2" fmla="*/ 6188 w 20562"/>
                    <a:gd name="connsiteY2" fmla="*/ 21241 h 26193"/>
                    <a:gd name="connsiteX3" fmla="*/ 10662 w 20562"/>
                    <a:gd name="connsiteY3" fmla="*/ 22574 h 26193"/>
                    <a:gd name="connsiteX4" fmla="*/ 15041 w 20562"/>
                    <a:gd name="connsiteY4" fmla="*/ 21431 h 26193"/>
                    <a:gd name="connsiteX5" fmla="*/ 16469 w 20562"/>
                    <a:gd name="connsiteY5" fmla="*/ 18669 h 26193"/>
                    <a:gd name="connsiteX6" fmla="*/ 15232 w 20562"/>
                    <a:gd name="connsiteY6" fmla="*/ 16383 h 26193"/>
                    <a:gd name="connsiteX7" fmla="*/ 10853 w 20562"/>
                    <a:gd name="connsiteY7" fmla="*/ 14954 h 26193"/>
                    <a:gd name="connsiteX8" fmla="*/ 4379 w 20562"/>
                    <a:gd name="connsiteY8" fmla="*/ 12954 h 26193"/>
                    <a:gd name="connsiteX9" fmla="*/ 1618 w 20562"/>
                    <a:gd name="connsiteY9" fmla="*/ 10573 h 26193"/>
                    <a:gd name="connsiteX10" fmla="*/ 666 w 20562"/>
                    <a:gd name="connsiteY10" fmla="*/ 7239 h 26193"/>
                    <a:gd name="connsiteX11" fmla="*/ 1428 w 20562"/>
                    <a:gd name="connsiteY11" fmla="*/ 4096 h 26193"/>
                    <a:gd name="connsiteX12" fmla="*/ 3522 w 20562"/>
                    <a:gd name="connsiteY12" fmla="*/ 1715 h 26193"/>
                    <a:gd name="connsiteX13" fmla="*/ 6188 w 20562"/>
                    <a:gd name="connsiteY13" fmla="*/ 476 h 26193"/>
                    <a:gd name="connsiteX14" fmla="*/ 9805 w 20562"/>
                    <a:gd name="connsiteY14" fmla="*/ 0 h 26193"/>
                    <a:gd name="connsiteX15" fmla="*/ 14946 w 20562"/>
                    <a:gd name="connsiteY15" fmla="*/ 857 h 26193"/>
                    <a:gd name="connsiteX16" fmla="*/ 18278 w 20562"/>
                    <a:gd name="connsiteY16" fmla="*/ 3143 h 26193"/>
                    <a:gd name="connsiteX17" fmla="*/ 19706 w 20562"/>
                    <a:gd name="connsiteY17" fmla="*/ 7049 h 26193"/>
                    <a:gd name="connsiteX18" fmla="*/ 15517 w 20562"/>
                    <a:gd name="connsiteY18" fmla="*/ 7620 h 26193"/>
                    <a:gd name="connsiteX19" fmla="*/ 13899 w 20562"/>
                    <a:gd name="connsiteY19" fmla="*/ 4572 h 26193"/>
                    <a:gd name="connsiteX20" fmla="*/ 10091 w 20562"/>
                    <a:gd name="connsiteY20" fmla="*/ 3524 h 26193"/>
                    <a:gd name="connsiteX21" fmla="*/ 5902 w 20562"/>
                    <a:gd name="connsiteY21" fmla="*/ 4477 h 26193"/>
                    <a:gd name="connsiteX22" fmla="*/ 4665 w 20562"/>
                    <a:gd name="connsiteY22" fmla="*/ 6763 h 26193"/>
                    <a:gd name="connsiteX23" fmla="*/ 5141 w 20562"/>
                    <a:gd name="connsiteY23" fmla="*/ 8287 h 26193"/>
                    <a:gd name="connsiteX24" fmla="*/ 6759 w 20562"/>
                    <a:gd name="connsiteY24" fmla="*/ 9430 h 26193"/>
                    <a:gd name="connsiteX25" fmla="*/ 10472 w 20562"/>
                    <a:gd name="connsiteY25" fmla="*/ 10478 h 26193"/>
                    <a:gd name="connsiteX26" fmla="*/ 16755 w 20562"/>
                    <a:gd name="connsiteY26" fmla="*/ 12478 h 26193"/>
                    <a:gd name="connsiteX27" fmla="*/ 19515 w 20562"/>
                    <a:gd name="connsiteY27" fmla="*/ 14669 h 26193"/>
                    <a:gd name="connsiteX28" fmla="*/ 20563 w 20562"/>
                    <a:gd name="connsiteY28" fmla="*/ 18288 h 26193"/>
                    <a:gd name="connsiteX29" fmla="*/ 19325 w 20562"/>
                    <a:gd name="connsiteY29" fmla="*/ 22289 h 26193"/>
                    <a:gd name="connsiteX30" fmla="*/ 15707 w 20562"/>
                    <a:gd name="connsiteY30" fmla="*/ 25146 h 26193"/>
                    <a:gd name="connsiteX31" fmla="*/ 10472 w 20562"/>
                    <a:gd name="connsiteY31" fmla="*/ 26194 h 26193"/>
                    <a:gd name="connsiteX32" fmla="*/ 3046 w 20562"/>
                    <a:gd name="connsiteY32" fmla="*/ 24194 h 26193"/>
                    <a:gd name="connsiteX33" fmla="*/ 0 w 20562"/>
                    <a:gd name="connsiteY33" fmla="*/ 18002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562" h="26193">
                      <a:moveTo>
                        <a:pt x="0" y="18002"/>
                      </a:moveTo>
                      <a:lnTo>
                        <a:pt x="4189" y="17336"/>
                      </a:lnTo>
                      <a:cubicBezTo>
                        <a:pt x="4379" y="19050"/>
                        <a:pt x="5045" y="20288"/>
                        <a:pt x="6188" y="21241"/>
                      </a:cubicBezTo>
                      <a:cubicBezTo>
                        <a:pt x="7235" y="22098"/>
                        <a:pt x="8758" y="22574"/>
                        <a:pt x="10662" y="22574"/>
                      </a:cubicBezTo>
                      <a:cubicBezTo>
                        <a:pt x="12566" y="22574"/>
                        <a:pt x="14089" y="22193"/>
                        <a:pt x="15041" y="21431"/>
                      </a:cubicBezTo>
                      <a:cubicBezTo>
                        <a:pt x="15993" y="20669"/>
                        <a:pt x="16469" y="19717"/>
                        <a:pt x="16469" y="18669"/>
                      </a:cubicBezTo>
                      <a:cubicBezTo>
                        <a:pt x="16469" y="17717"/>
                        <a:pt x="16088" y="16954"/>
                        <a:pt x="15232" y="16383"/>
                      </a:cubicBezTo>
                      <a:cubicBezTo>
                        <a:pt x="14660" y="16002"/>
                        <a:pt x="13232" y="15526"/>
                        <a:pt x="10853" y="14954"/>
                      </a:cubicBezTo>
                      <a:cubicBezTo>
                        <a:pt x="7711" y="14192"/>
                        <a:pt x="5617" y="13525"/>
                        <a:pt x="4379" y="12954"/>
                      </a:cubicBezTo>
                      <a:cubicBezTo>
                        <a:pt x="3141" y="12383"/>
                        <a:pt x="2285" y="11621"/>
                        <a:pt x="1618" y="10573"/>
                      </a:cubicBezTo>
                      <a:cubicBezTo>
                        <a:pt x="952" y="9525"/>
                        <a:pt x="666" y="8477"/>
                        <a:pt x="666" y="7239"/>
                      </a:cubicBezTo>
                      <a:cubicBezTo>
                        <a:pt x="666" y="6096"/>
                        <a:pt x="952" y="5048"/>
                        <a:pt x="1428" y="4096"/>
                      </a:cubicBezTo>
                      <a:cubicBezTo>
                        <a:pt x="1904" y="3143"/>
                        <a:pt x="2665" y="2381"/>
                        <a:pt x="3522" y="1715"/>
                      </a:cubicBezTo>
                      <a:cubicBezTo>
                        <a:pt x="4189" y="1238"/>
                        <a:pt x="5045" y="857"/>
                        <a:pt x="6188" y="476"/>
                      </a:cubicBezTo>
                      <a:cubicBezTo>
                        <a:pt x="7330" y="95"/>
                        <a:pt x="8568" y="0"/>
                        <a:pt x="9805" y="0"/>
                      </a:cubicBezTo>
                      <a:cubicBezTo>
                        <a:pt x="11804" y="0"/>
                        <a:pt x="13518" y="286"/>
                        <a:pt x="14946" y="857"/>
                      </a:cubicBezTo>
                      <a:cubicBezTo>
                        <a:pt x="16469" y="1429"/>
                        <a:pt x="17516" y="2191"/>
                        <a:pt x="18278" y="3143"/>
                      </a:cubicBezTo>
                      <a:cubicBezTo>
                        <a:pt x="18944" y="4096"/>
                        <a:pt x="19515" y="5429"/>
                        <a:pt x="19706" y="7049"/>
                      </a:cubicBezTo>
                      <a:lnTo>
                        <a:pt x="15517" y="7620"/>
                      </a:lnTo>
                      <a:cubicBezTo>
                        <a:pt x="15327" y="6287"/>
                        <a:pt x="14755" y="5334"/>
                        <a:pt x="13899" y="4572"/>
                      </a:cubicBezTo>
                      <a:cubicBezTo>
                        <a:pt x="13042" y="3810"/>
                        <a:pt x="11709" y="3524"/>
                        <a:pt x="10091" y="3524"/>
                      </a:cubicBezTo>
                      <a:cubicBezTo>
                        <a:pt x="8187" y="3524"/>
                        <a:pt x="6759" y="3810"/>
                        <a:pt x="5902" y="4477"/>
                      </a:cubicBezTo>
                      <a:cubicBezTo>
                        <a:pt x="5045" y="5144"/>
                        <a:pt x="4665" y="5906"/>
                        <a:pt x="4665" y="6763"/>
                      </a:cubicBezTo>
                      <a:cubicBezTo>
                        <a:pt x="4665" y="7334"/>
                        <a:pt x="4855" y="7811"/>
                        <a:pt x="5141" y="8287"/>
                      </a:cubicBezTo>
                      <a:cubicBezTo>
                        <a:pt x="5521" y="8763"/>
                        <a:pt x="5997" y="9144"/>
                        <a:pt x="6759" y="9430"/>
                      </a:cubicBezTo>
                      <a:cubicBezTo>
                        <a:pt x="7140" y="9620"/>
                        <a:pt x="8473" y="9906"/>
                        <a:pt x="10472" y="10478"/>
                      </a:cubicBezTo>
                      <a:cubicBezTo>
                        <a:pt x="13518" y="11240"/>
                        <a:pt x="15612" y="11906"/>
                        <a:pt x="16755" y="12478"/>
                      </a:cubicBezTo>
                      <a:cubicBezTo>
                        <a:pt x="17897" y="12954"/>
                        <a:pt x="18849" y="13716"/>
                        <a:pt x="19515" y="14669"/>
                      </a:cubicBezTo>
                      <a:cubicBezTo>
                        <a:pt x="20182" y="15621"/>
                        <a:pt x="20563" y="16859"/>
                        <a:pt x="20563" y="18288"/>
                      </a:cubicBezTo>
                      <a:cubicBezTo>
                        <a:pt x="20563" y="19717"/>
                        <a:pt x="20182" y="21050"/>
                        <a:pt x="19325" y="22289"/>
                      </a:cubicBezTo>
                      <a:cubicBezTo>
                        <a:pt x="18468" y="23527"/>
                        <a:pt x="17326" y="24479"/>
                        <a:pt x="15707" y="25146"/>
                      </a:cubicBezTo>
                      <a:cubicBezTo>
                        <a:pt x="14184" y="25813"/>
                        <a:pt x="12375" y="26194"/>
                        <a:pt x="10472" y="26194"/>
                      </a:cubicBezTo>
                      <a:cubicBezTo>
                        <a:pt x="7235" y="26194"/>
                        <a:pt x="4760" y="25527"/>
                        <a:pt x="3046" y="24194"/>
                      </a:cubicBezTo>
                      <a:cubicBezTo>
                        <a:pt x="1618" y="22670"/>
                        <a:pt x="476" y="20669"/>
                        <a:pt x="0" y="18002"/>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2" name="Freeform 271">
                  <a:extLst>
                    <a:ext uri="{FF2B5EF4-FFF2-40B4-BE49-F238E27FC236}">
                      <a16:creationId xmlns:a16="http://schemas.microsoft.com/office/drawing/2014/main" id="{AEAF27F2-8A1F-974F-8AA9-87E6F1CD1C78}"/>
                    </a:ext>
                  </a:extLst>
                </p:cNvPr>
                <p:cNvSpPr/>
                <p:nvPr/>
              </p:nvSpPr>
              <p:spPr>
                <a:xfrm>
                  <a:off x="8397461" y="4970145"/>
                  <a:ext cx="22847" cy="22955"/>
                </a:xfrm>
                <a:custGeom>
                  <a:avLst/>
                  <a:gdLst>
                    <a:gd name="connsiteX0" fmla="*/ 9424 w 22847"/>
                    <a:gd name="connsiteY0" fmla="*/ 22955 h 22955"/>
                    <a:gd name="connsiteX1" fmla="*/ 9424 w 22847"/>
                    <a:gd name="connsiteY1" fmla="*/ 13430 h 22955"/>
                    <a:gd name="connsiteX2" fmla="*/ 0 w 22847"/>
                    <a:gd name="connsiteY2" fmla="*/ 13430 h 22955"/>
                    <a:gd name="connsiteX3" fmla="*/ 0 w 22847"/>
                    <a:gd name="connsiteY3" fmla="*/ 9430 h 22955"/>
                    <a:gd name="connsiteX4" fmla="*/ 9424 w 22847"/>
                    <a:gd name="connsiteY4" fmla="*/ 9430 h 22955"/>
                    <a:gd name="connsiteX5" fmla="*/ 9424 w 22847"/>
                    <a:gd name="connsiteY5" fmla="*/ 0 h 22955"/>
                    <a:gd name="connsiteX6" fmla="*/ 13423 w 22847"/>
                    <a:gd name="connsiteY6" fmla="*/ 0 h 22955"/>
                    <a:gd name="connsiteX7" fmla="*/ 13423 w 22847"/>
                    <a:gd name="connsiteY7" fmla="*/ 9430 h 22955"/>
                    <a:gd name="connsiteX8" fmla="*/ 22847 w 22847"/>
                    <a:gd name="connsiteY8" fmla="*/ 9430 h 22955"/>
                    <a:gd name="connsiteX9" fmla="*/ 22847 w 22847"/>
                    <a:gd name="connsiteY9" fmla="*/ 13430 h 22955"/>
                    <a:gd name="connsiteX10" fmla="*/ 13423 w 22847"/>
                    <a:gd name="connsiteY10" fmla="*/ 13430 h 22955"/>
                    <a:gd name="connsiteX11" fmla="*/ 13423 w 22847"/>
                    <a:gd name="connsiteY11" fmla="*/ 22955 h 22955"/>
                    <a:gd name="connsiteX12" fmla="*/ 9424 w 22847"/>
                    <a:gd name="connsiteY12" fmla="*/ 22955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7" h="22955">
                      <a:moveTo>
                        <a:pt x="9424" y="22955"/>
                      </a:moveTo>
                      <a:lnTo>
                        <a:pt x="9424" y="13430"/>
                      </a:lnTo>
                      <a:lnTo>
                        <a:pt x="0" y="13430"/>
                      </a:lnTo>
                      <a:lnTo>
                        <a:pt x="0" y="9430"/>
                      </a:lnTo>
                      <a:lnTo>
                        <a:pt x="9424" y="9430"/>
                      </a:lnTo>
                      <a:lnTo>
                        <a:pt x="9424" y="0"/>
                      </a:lnTo>
                      <a:lnTo>
                        <a:pt x="13423" y="0"/>
                      </a:lnTo>
                      <a:lnTo>
                        <a:pt x="13423" y="9430"/>
                      </a:lnTo>
                      <a:lnTo>
                        <a:pt x="22847" y="9430"/>
                      </a:lnTo>
                      <a:lnTo>
                        <a:pt x="22847" y="13430"/>
                      </a:lnTo>
                      <a:lnTo>
                        <a:pt x="13423" y="13430"/>
                      </a:lnTo>
                      <a:lnTo>
                        <a:pt x="13423" y="22955"/>
                      </a:lnTo>
                      <a:lnTo>
                        <a:pt x="9424" y="22955"/>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3" name="Freeform 272">
                  <a:extLst>
                    <a:ext uri="{FF2B5EF4-FFF2-40B4-BE49-F238E27FC236}">
                      <a16:creationId xmlns:a16="http://schemas.microsoft.com/office/drawing/2014/main" id="{D8A1BE80-2E47-6742-B0F6-2D5B94418157}"/>
                    </a:ext>
                  </a:extLst>
                </p:cNvPr>
                <p:cNvSpPr/>
                <p:nvPr/>
              </p:nvSpPr>
              <p:spPr>
                <a:xfrm>
                  <a:off x="8440109" y="4964049"/>
                  <a:ext cx="26369" cy="34575"/>
                </a:xfrm>
                <a:custGeom>
                  <a:avLst/>
                  <a:gdLst>
                    <a:gd name="connsiteX0" fmla="*/ 0 w 26369"/>
                    <a:gd name="connsiteY0" fmla="*/ 34576 h 34575"/>
                    <a:gd name="connsiteX1" fmla="*/ 0 w 26369"/>
                    <a:gd name="connsiteY1" fmla="*/ 0 h 34575"/>
                    <a:gd name="connsiteX2" fmla="*/ 13042 w 26369"/>
                    <a:gd name="connsiteY2" fmla="*/ 0 h 34575"/>
                    <a:gd name="connsiteX3" fmla="*/ 18278 w 26369"/>
                    <a:gd name="connsiteY3" fmla="*/ 286 h 34575"/>
                    <a:gd name="connsiteX4" fmla="*/ 22562 w 26369"/>
                    <a:gd name="connsiteY4" fmla="*/ 1905 h 34575"/>
                    <a:gd name="connsiteX5" fmla="*/ 25322 w 26369"/>
                    <a:gd name="connsiteY5" fmla="*/ 5239 h 34575"/>
                    <a:gd name="connsiteX6" fmla="*/ 26369 w 26369"/>
                    <a:gd name="connsiteY6" fmla="*/ 10001 h 34575"/>
                    <a:gd name="connsiteX7" fmla="*/ 23609 w 26369"/>
                    <a:gd name="connsiteY7" fmla="*/ 17431 h 34575"/>
                    <a:gd name="connsiteX8" fmla="*/ 13518 w 26369"/>
                    <a:gd name="connsiteY8" fmla="*/ 20479 h 34575"/>
                    <a:gd name="connsiteX9" fmla="*/ 4665 w 26369"/>
                    <a:gd name="connsiteY9" fmla="*/ 20479 h 34575"/>
                    <a:gd name="connsiteX10" fmla="*/ 4665 w 26369"/>
                    <a:gd name="connsiteY10" fmla="*/ 34576 h 34575"/>
                    <a:gd name="connsiteX11" fmla="*/ 0 w 26369"/>
                    <a:gd name="connsiteY11" fmla="*/ 34576 h 34575"/>
                    <a:gd name="connsiteX12" fmla="*/ 4569 w 26369"/>
                    <a:gd name="connsiteY12" fmla="*/ 16478 h 34575"/>
                    <a:gd name="connsiteX13" fmla="*/ 13518 w 26369"/>
                    <a:gd name="connsiteY13" fmla="*/ 16478 h 34575"/>
                    <a:gd name="connsiteX14" fmla="*/ 19801 w 26369"/>
                    <a:gd name="connsiteY14" fmla="*/ 14859 h 34575"/>
                    <a:gd name="connsiteX15" fmla="*/ 21705 w 26369"/>
                    <a:gd name="connsiteY15" fmla="*/ 10192 h 34575"/>
                    <a:gd name="connsiteX16" fmla="*/ 20562 w 26369"/>
                    <a:gd name="connsiteY16" fmla="*/ 6477 h 34575"/>
                    <a:gd name="connsiteX17" fmla="*/ 17706 w 26369"/>
                    <a:gd name="connsiteY17" fmla="*/ 4477 h 34575"/>
                    <a:gd name="connsiteX18" fmla="*/ 13422 w 26369"/>
                    <a:gd name="connsiteY18" fmla="*/ 4191 h 34575"/>
                    <a:gd name="connsiteX19" fmla="*/ 4569 w 26369"/>
                    <a:gd name="connsiteY19" fmla="*/ 4191 h 34575"/>
                    <a:gd name="connsiteX20" fmla="*/ 4569 w 26369"/>
                    <a:gd name="connsiteY20" fmla="*/ 16478 h 3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369" h="34575">
                      <a:moveTo>
                        <a:pt x="0" y="34576"/>
                      </a:moveTo>
                      <a:lnTo>
                        <a:pt x="0" y="0"/>
                      </a:lnTo>
                      <a:lnTo>
                        <a:pt x="13042" y="0"/>
                      </a:lnTo>
                      <a:cubicBezTo>
                        <a:pt x="15327" y="0"/>
                        <a:pt x="17040" y="95"/>
                        <a:pt x="18278" y="286"/>
                      </a:cubicBezTo>
                      <a:cubicBezTo>
                        <a:pt x="19991" y="571"/>
                        <a:pt x="21419" y="1143"/>
                        <a:pt x="22562" y="1905"/>
                      </a:cubicBezTo>
                      <a:cubicBezTo>
                        <a:pt x="23704" y="2667"/>
                        <a:pt x="24656" y="3810"/>
                        <a:pt x="25322" y="5239"/>
                      </a:cubicBezTo>
                      <a:cubicBezTo>
                        <a:pt x="25988" y="6667"/>
                        <a:pt x="26369" y="8287"/>
                        <a:pt x="26369" y="10001"/>
                      </a:cubicBezTo>
                      <a:cubicBezTo>
                        <a:pt x="26369" y="12954"/>
                        <a:pt x="25417" y="15430"/>
                        <a:pt x="23609" y="17431"/>
                      </a:cubicBezTo>
                      <a:cubicBezTo>
                        <a:pt x="21705" y="19431"/>
                        <a:pt x="18373" y="20479"/>
                        <a:pt x="13518" y="20479"/>
                      </a:cubicBezTo>
                      <a:lnTo>
                        <a:pt x="4665" y="20479"/>
                      </a:lnTo>
                      <a:lnTo>
                        <a:pt x="4665" y="34576"/>
                      </a:lnTo>
                      <a:lnTo>
                        <a:pt x="0" y="34576"/>
                      </a:lnTo>
                      <a:close/>
                      <a:moveTo>
                        <a:pt x="4569" y="16478"/>
                      </a:moveTo>
                      <a:lnTo>
                        <a:pt x="13518" y="16478"/>
                      </a:lnTo>
                      <a:cubicBezTo>
                        <a:pt x="16469" y="16478"/>
                        <a:pt x="18563" y="15907"/>
                        <a:pt x="19801" y="14859"/>
                      </a:cubicBezTo>
                      <a:cubicBezTo>
                        <a:pt x="21038" y="13716"/>
                        <a:pt x="21705" y="12192"/>
                        <a:pt x="21705" y="10192"/>
                      </a:cubicBezTo>
                      <a:cubicBezTo>
                        <a:pt x="21705" y="8763"/>
                        <a:pt x="21324" y="7525"/>
                        <a:pt x="20562" y="6477"/>
                      </a:cubicBezTo>
                      <a:cubicBezTo>
                        <a:pt x="19801" y="5429"/>
                        <a:pt x="18849" y="4763"/>
                        <a:pt x="17706" y="4477"/>
                      </a:cubicBezTo>
                      <a:cubicBezTo>
                        <a:pt x="16945" y="4286"/>
                        <a:pt x="15517" y="4191"/>
                        <a:pt x="13422" y="4191"/>
                      </a:cubicBezTo>
                      <a:lnTo>
                        <a:pt x="4569" y="4191"/>
                      </a:lnTo>
                      <a:lnTo>
                        <a:pt x="4569" y="16478"/>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4" name="Freeform 273">
                  <a:extLst>
                    <a:ext uri="{FF2B5EF4-FFF2-40B4-BE49-F238E27FC236}">
                      <a16:creationId xmlns:a16="http://schemas.microsoft.com/office/drawing/2014/main" id="{FCD68FC5-3310-A04D-A3DA-1D5369225623}"/>
                    </a:ext>
                  </a:extLst>
                </p:cNvPr>
                <p:cNvSpPr/>
                <p:nvPr/>
              </p:nvSpPr>
              <p:spPr>
                <a:xfrm>
                  <a:off x="8471714" y="4973002"/>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1 h 25622"/>
                    <a:gd name="connsiteX4" fmla="*/ 6474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3 h 25622"/>
                    <a:gd name="connsiteX10" fmla="*/ 4950 w 13613"/>
                    <a:gd name="connsiteY10" fmla="*/ 7429 h 25622"/>
                    <a:gd name="connsiteX11" fmla="*/ 4284 w 13613"/>
                    <a:gd name="connsiteY11" fmla="*/ 12382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1"/>
                      </a:lnTo>
                      <a:cubicBezTo>
                        <a:pt x="4760" y="2572"/>
                        <a:pt x="5712" y="1429"/>
                        <a:pt x="6474"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5" name="Freeform 274">
                  <a:extLst>
                    <a:ext uri="{FF2B5EF4-FFF2-40B4-BE49-F238E27FC236}">
                      <a16:creationId xmlns:a16="http://schemas.microsoft.com/office/drawing/2014/main" id="{AD1F5330-DC86-9C49-983D-D832654E5AB9}"/>
                    </a:ext>
                  </a:extLst>
                </p:cNvPr>
                <p:cNvSpPr/>
                <p:nvPr/>
              </p:nvSpPr>
              <p:spPr>
                <a:xfrm>
                  <a:off x="8486279" y="4973097"/>
                  <a:ext cx="23513" cy="26193"/>
                </a:xfrm>
                <a:custGeom>
                  <a:avLst/>
                  <a:gdLst>
                    <a:gd name="connsiteX0" fmla="*/ 0 w 23513"/>
                    <a:gd name="connsiteY0" fmla="*/ 13049 h 26193"/>
                    <a:gd name="connsiteX1" fmla="*/ 3903 w 23513"/>
                    <a:gd name="connsiteY1" fmla="*/ 2762 h 26193"/>
                    <a:gd name="connsiteX2" fmla="*/ 11805 w 23513"/>
                    <a:gd name="connsiteY2" fmla="*/ 0 h 26193"/>
                    <a:gd name="connsiteX3" fmla="*/ 20277 w 23513"/>
                    <a:gd name="connsiteY3" fmla="*/ 3429 h 26193"/>
                    <a:gd name="connsiteX4" fmla="*/ 23514 w 23513"/>
                    <a:gd name="connsiteY4" fmla="*/ 12763 h 26193"/>
                    <a:gd name="connsiteX5" fmla="*/ 22086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4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5 h 26193"/>
                    <a:gd name="connsiteX16" fmla="*/ 11709 w 23513"/>
                    <a:gd name="connsiteY16" fmla="*/ 3524 h 26193"/>
                    <a:gd name="connsiteX17" fmla="*/ 6474 w 23513"/>
                    <a:gd name="connsiteY17" fmla="*/ 5905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5" y="0"/>
                      </a:cubicBezTo>
                      <a:cubicBezTo>
                        <a:pt x="15232" y="0"/>
                        <a:pt x="18088" y="1143"/>
                        <a:pt x="20277" y="3429"/>
                      </a:cubicBezTo>
                      <a:cubicBezTo>
                        <a:pt x="22467" y="5715"/>
                        <a:pt x="23514" y="8763"/>
                        <a:pt x="23514" y="12763"/>
                      </a:cubicBezTo>
                      <a:cubicBezTo>
                        <a:pt x="23514" y="16002"/>
                        <a:pt x="23038" y="18479"/>
                        <a:pt x="22086" y="20383"/>
                      </a:cubicBezTo>
                      <a:cubicBezTo>
                        <a:pt x="21134" y="22193"/>
                        <a:pt x="19706" y="23622"/>
                        <a:pt x="17897" y="24670"/>
                      </a:cubicBezTo>
                      <a:cubicBezTo>
                        <a:pt x="16088" y="25717"/>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5"/>
                      </a:cubicBezTo>
                      <a:cubicBezTo>
                        <a:pt x="15517" y="4286"/>
                        <a:pt x="13804" y="3524"/>
                        <a:pt x="11709" y="3524"/>
                      </a:cubicBezTo>
                      <a:cubicBezTo>
                        <a:pt x="9615" y="3524"/>
                        <a:pt x="7806" y="4286"/>
                        <a:pt x="6474" y="5905"/>
                      </a:cubicBezTo>
                      <a:cubicBezTo>
                        <a:pt x="5045" y="7429"/>
                        <a:pt x="4379" y="9811"/>
                        <a:pt x="4379" y="13049"/>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6" name="Freeform 275">
                  <a:extLst>
                    <a:ext uri="{FF2B5EF4-FFF2-40B4-BE49-F238E27FC236}">
                      <a16:creationId xmlns:a16="http://schemas.microsoft.com/office/drawing/2014/main" id="{68965254-FCE5-6F43-B827-698D48B5C770}"/>
                    </a:ext>
                  </a:extLst>
                </p:cNvPr>
                <p:cNvSpPr/>
                <p:nvPr/>
              </p:nvSpPr>
              <p:spPr>
                <a:xfrm>
                  <a:off x="8512934" y="4973002"/>
                  <a:ext cx="22085" cy="35718"/>
                </a:xfrm>
                <a:custGeom>
                  <a:avLst/>
                  <a:gdLst>
                    <a:gd name="connsiteX0" fmla="*/ 952 w 22085"/>
                    <a:gd name="connsiteY0" fmla="*/ 27718 h 35718"/>
                    <a:gd name="connsiteX1" fmla="*/ 5045 w 22085"/>
                    <a:gd name="connsiteY1" fmla="*/ 28289 h 35718"/>
                    <a:gd name="connsiteX2" fmla="*/ 6473 w 22085"/>
                    <a:gd name="connsiteY2" fmla="*/ 31051 h 35718"/>
                    <a:gd name="connsiteX3" fmla="*/ 10757 w 22085"/>
                    <a:gd name="connsiteY3" fmla="*/ 32194 h 35718"/>
                    <a:gd name="connsiteX4" fmla="*/ 15327 w 22085"/>
                    <a:gd name="connsiteY4" fmla="*/ 31051 h 35718"/>
                    <a:gd name="connsiteX5" fmla="*/ 17516 w 22085"/>
                    <a:gd name="connsiteY5" fmla="*/ 27718 h 35718"/>
                    <a:gd name="connsiteX6" fmla="*/ 17802 w 22085"/>
                    <a:gd name="connsiteY6" fmla="*/ 22288 h 35718"/>
                    <a:gd name="connsiteX7" fmla="*/ 10852 w 22085"/>
                    <a:gd name="connsiteY7" fmla="*/ 25527 h 35718"/>
                    <a:gd name="connsiteX8" fmla="*/ 2856 w 22085"/>
                    <a:gd name="connsiteY8" fmla="*/ 21812 h 35718"/>
                    <a:gd name="connsiteX9" fmla="*/ 0 w 22085"/>
                    <a:gd name="connsiteY9" fmla="*/ 12859 h 35718"/>
                    <a:gd name="connsiteX10" fmla="*/ 1333 w 22085"/>
                    <a:gd name="connsiteY10" fmla="*/ 6286 h 35718"/>
                    <a:gd name="connsiteX11" fmla="*/ 5045 w 22085"/>
                    <a:gd name="connsiteY11" fmla="*/ 1619 h 35718"/>
                    <a:gd name="connsiteX12" fmla="*/ 10852 w 22085"/>
                    <a:gd name="connsiteY12" fmla="*/ 0 h 35718"/>
                    <a:gd name="connsiteX13" fmla="*/ 18183 w 22085"/>
                    <a:gd name="connsiteY13" fmla="*/ 3619 h 35718"/>
                    <a:gd name="connsiteX14" fmla="*/ 18183 w 22085"/>
                    <a:gd name="connsiteY14" fmla="*/ 571 h 35718"/>
                    <a:gd name="connsiteX15" fmla="*/ 22085 w 22085"/>
                    <a:gd name="connsiteY15" fmla="*/ 571 h 35718"/>
                    <a:gd name="connsiteX16" fmla="*/ 22085 w 22085"/>
                    <a:gd name="connsiteY16" fmla="*/ 22193 h 35718"/>
                    <a:gd name="connsiteX17" fmla="*/ 20943 w 22085"/>
                    <a:gd name="connsiteY17" fmla="*/ 30480 h 35718"/>
                    <a:gd name="connsiteX18" fmla="*/ 17135 w 22085"/>
                    <a:gd name="connsiteY18" fmla="*/ 34290 h 35718"/>
                    <a:gd name="connsiteX19" fmla="*/ 10757 w 22085"/>
                    <a:gd name="connsiteY19" fmla="*/ 35719 h 35718"/>
                    <a:gd name="connsiteX20" fmla="*/ 3522 w 22085"/>
                    <a:gd name="connsiteY20" fmla="*/ 33718 h 35718"/>
                    <a:gd name="connsiteX21" fmla="*/ 952 w 22085"/>
                    <a:gd name="connsiteY21" fmla="*/ 27718 h 35718"/>
                    <a:gd name="connsiteX22" fmla="*/ 4474 w 22085"/>
                    <a:gd name="connsiteY22" fmla="*/ 12668 h 35718"/>
                    <a:gd name="connsiteX23" fmla="*/ 6473 w 22085"/>
                    <a:gd name="connsiteY23" fmla="*/ 19812 h 35718"/>
                    <a:gd name="connsiteX24" fmla="*/ 11328 w 22085"/>
                    <a:gd name="connsiteY24" fmla="*/ 22098 h 35718"/>
                    <a:gd name="connsiteX25" fmla="*/ 16183 w 22085"/>
                    <a:gd name="connsiteY25" fmla="*/ 19812 h 35718"/>
                    <a:gd name="connsiteX26" fmla="*/ 18183 w 22085"/>
                    <a:gd name="connsiteY26" fmla="*/ 12763 h 35718"/>
                    <a:gd name="connsiteX27" fmla="*/ 16183 w 22085"/>
                    <a:gd name="connsiteY27" fmla="*/ 5810 h 35718"/>
                    <a:gd name="connsiteX28" fmla="*/ 11233 w 22085"/>
                    <a:gd name="connsiteY28" fmla="*/ 3429 h 35718"/>
                    <a:gd name="connsiteX29" fmla="*/ 6473 w 22085"/>
                    <a:gd name="connsiteY29" fmla="*/ 5715 h 35718"/>
                    <a:gd name="connsiteX30" fmla="*/ 4474 w 22085"/>
                    <a:gd name="connsiteY30" fmla="*/ 12668 h 3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2085" h="35718">
                      <a:moveTo>
                        <a:pt x="952" y="27718"/>
                      </a:moveTo>
                      <a:lnTo>
                        <a:pt x="5045" y="28289"/>
                      </a:lnTo>
                      <a:cubicBezTo>
                        <a:pt x="5236" y="29527"/>
                        <a:pt x="5712" y="30480"/>
                        <a:pt x="6473" y="31051"/>
                      </a:cubicBezTo>
                      <a:cubicBezTo>
                        <a:pt x="7520" y="31813"/>
                        <a:pt x="8949" y="32194"/>
                        <a:pt x="10757" y="32194"/>
                      </a:cubicBezTo>
                      <a:cubicBezTo>
                        <a:pt x="12756" y="32194"/>
                        <a:pt x="14279" y="31813"/>
                        <a:pt x="15327" y="31051"/>
                      </a:cubicBezTo>
                      <a:cubicBezTo>
                        <a:pt x="16374" y="30289"/>
                        <a:pt x="17135" y="29146"/>
                        <a:pt x="17516" y="27718"/>
                      </a:cubicBezTo>
                      <a:cubicBezTo>
                        <a:pt x="17706" y="26860"/>
                        <a:pt x="17802" y="25051"/>
                        <a:pt x="17802" y="22288"/>
                      </a:cubicBezTo>
                      <a:cubicBezTo>
                        <a:pt x="15993" y="24479"/>
                        <a:pt x="13613" y="25527"/>
                        <a:pt x="10852" y="25527"/>
                      </a:cubicBezTo>
                      <a:cubicBezTo>
                        <a:pt x="7425" y="25527"/>
                        <a:pt x="4760" y="24289"/>
                        <a:pt x="2856" y="21812"/>
                      </a:cubicBezTo>
                      <a:cubicBezTo>
                        <a:pt x="952" y="19336"/>
                        <a:pt x="0" y="16383"/>
                        <a:pt x="0" y="12859"/>
                      </a:cubicBezTo>
                      <a:cubicBezTo>
                        <a:pt x="0" y="10477"/>
                        <a:pt x="476" y="8287"/>
                        <a:pt x="1333" y="6286"/>
                      </a:cubicBezTo>
                      <a:cubicBezTo>
                        <a:pt x="2189" y="4286"/>
                        <a:pt x="3427" y="2667"/>
                        <a:pt x="5045" y="1619"/>
                      </a:cubicBezTo>
                      <a:cubicBezTo>
                        <a:pt x="6664" y="476"/>
                        <a:pt x="8663" y="0"/>
                        <a:pt x="10852" y="0"/>
                      </a:cubicBezTo>
                      <a:cubicBezTo>
                        <a:pt x="13803" y="0"/>
                        <a:pt x="16279" y="1238"/>
                        <a:pt x="18183" y="3619"/>
                      </a:cubicBezTo>
                      <a:lnTo>
                        <a:pt x="18183" y="571"/>
                      </a:lnTo>
                      <a:lnTo>
                        <a:pt x="22085" y="571"/>
                      </a:lnTo>
                      <a:lnTo>
                        <a:pt x="22085" y="22193"/>
                      </a:lnTo>
                      <a:cubicBezTo>
                        <a:pt x="22085" y="26098"/>
                        <a:pt x="21705" y="28861"/>
                        <a:pt x="20943" y="30480"/>
                      </a:cubicBezTo>
                      <a:cubicBezTo>
                        <a:pt x="20182" y="32099"/>
                        <a:pt x="18849" y="33433"/>
                        <a:pt x="17135" y="34290"/>
                      </a:cubicBezTo>
                      <a:cubicBezTo>
                        <a:pt x="15422" y="35147"/>
                        <a:pt x="13327" y="35719"/>
                        <a:pt x="10757" y="35719"/>
                      </a:cubicBezTo>
                      <a:cubicBezTo>
                        <a:pt x="7806" y="35719"/>
                        <a:pt x="5331" y="35052"/>
                        <a:pt x="3522" y="33718"/>
                      </a:cubicBezTo>
                      <a:cubicBezTo>
                        <a:pt x="1809" y="32480"/>
                        <a:pt x="952" y="30385"/>
                        <a:pt x="952" y="27718"/>
                      </a:cubicBezTo>
                      <a:close/>
                      <a:moveTo>
                        <a:pt x="4474" y="12668"/>
                      </a:moveTo>
                      <a:cubicBezTo>
                        <a:pt x="4474" y="15907"/>
                        <a:pt x="5140" y="18383"/>
                        <a:pt x="6473" y="19812"/>
                      </a:cubicBezTo>
                      <a:cubicBezTo>
                        <a:pt x="7806" y="21336"/>
                        <a:pt x="9424" y="22098"/>
                        <a:pt x="11328" y="22098"/>
                      </a:cubicBezTo>
                      <a:cubicBezTo>
                        <a:pt x="13232" y="22098"/>
                        <a:pt x="14946" y="21336"/>
                        <a:pt x="16183" y="19812"/>
                      </a:cubicBezTo>
                      <a:cubicBezTo>
                        <a:pt x="17516" y="18288"/>
                        <a:pt x="18183" y="16002"/>
                        <a:pt x="18183" y="12763"/>
                      </a:cubicBezTo>
                      <a:cubicBezTo>
                        <a:pt x="18183" y="9715"/>
                        <a:pt x="17516" y="7429"/>
                        <a:pt x="16183" y="5810"/>
                      </a:cubicBezTo>
                      <a:cubicBezTo>
                        <a:pt x="14851" y="4286"/>
                        <a:pt x="13232" y="3429"/>
                        <a:pt x="11233" y="3429"/>
                      </a:cubicBezTo>
                      <a:cubicBezTo>
                        <a:pt x="9329" y="3429"/>
                        <a:pt x="7711" y="4191"/>
                        <a:pt x="6473" y="5715"/>
                      </a:cubicBezTo>
                      <a:cubicBezTo>
                        <a:pt x="5140" y="7429"/>
                        <a:pt x="4474" y="9620"/>
                        <a:pt x="4474" y="12668"/>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7" name="Freeform 276">
                  <a:extLst>
                    <a:ext uri="{FF2B5EF4-FFF2-40B4-BE49-F238E27FC236}">
                      <a16:creationId xmlns:a16="http://schemas.microsoft.com/office/drawing/2014/main" id="{5775B500-AA28-A340-87F9-B6A2E2196869}"/>
                    </a:ext>
                  </a:extLst>
                </p:cNvPr>
                <p:cNvSpPr/>
                <p:nvPr/>
              </p:nvSpPr>
              <p:spPr>
                <a:xfrm>
                  <a:off x="8541493" y="4973002"/>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1 h 25622"/>
                    <a:gd name="connsiteX4" fmla="*/ 6473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3 h 25622"/>
                    <a:gd name="connsiteX10" fmla="*/ 4950 w 13613"/>
                    <a:gd name="connsiteY10" fmla="*/ 7429 h 25622"/>
                    <a:gd name="connsiteX11" fmla="*/ 4284 w 13613"/>
                    <a:gd name="connsiteY11" fmla="*/ 12382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1"/>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8" name="Freeform 277">
                  <a:extLst>
                    <a:ext uri="{FF2B5EF4-FFF2-40B4-BE49-F238E27FC236}">
                      <a16:creationId xmlns:a16="http://schemas.microsoft.com/office/drawing/2014/main" id="{FE2C0E85-A071-AF4F-B214-4227496B43A1}"/>
                    </a:ext>
                  </a:extLst>
                </p:cNvPr>
                <p:cNvSpPr/>
                <p:nvPr/>
              </p:nvSpPr>
              <p:spPr>
                <a:xfrm>
                  <a:off x="8556153" y="4973192"/>
                  <a:ext cx="23037" cy="26098"/>
                </a:xfrm>
                <a:custGeom>
                  <a:avLst/>
                  <a:gdLst>
                    <a:gd name="connsiteX0" fmla="*/ 17802 w 23037"/>
                    <a:gd name="connsiteY0" fmla="*/ 22384 h 26098"/>
                    <a:gd name="connsiteX1" fmla="*/ 13232 w 23037"/>
                    <a:gd name="connsiteY1" fmla="*/ 25241 h 26098"/>
                    <a:gd name="connsiteX2" fmla="*/ 8568 w 23037"/>
                    <a:gd name="connsiteY2" fmla="*/ 26099 h 26098"/>
                    <a:gd name="connsiteX3" fmla="*/ 2190 w 23037"/>
                    <a:gd name="connsiteY3" fmla="*/ 24098 h 26098"/>
                    <a:gd name="connsiteX4" fmla="*/ 0 w 23037"/>
                    <a:gd name="connsiteY4" fmla="*/ 18955 h 26098"/>
                    <a:gd name="connsiteX5" fmla="*/ 857 w 23037"/>
                    <a:gd name="connsiteY5" fmla="*/ 15621 h 26098"/>
                    <a:gd name="connsiteX6" fmla="*/ 3046 w 23037"/>
                    <a:gd name="connsiteY6" fmla="*/ 13145 h 26098"/>
                    <a:gd name="connsiteX7" fmla="*/ 6093 w 23037"/>
                    <a:gd name="connsiteY7" fmla="*/ 11716 h 26098"/>
                    <a:gd name="connsiteX8" fmla="*/ 9901 w 23037"/>
                    <a:gd name="connsiteY8" fmla="*/ 11049 h 26098"/>
                    <a:gd name="connsiteX9" fmla="*/ 17421 w 23037"/>
                    <a:gd name="connsiteY9" fmla="*/ 9620 h 26098"/>
                    <a:gd name="connsiteX10" fmla="*/ 17421 w 23037"/>
                    <a:gd name="connsiteY10" fmla="*/ 8477 h 26098"/>
                    <a:gd name="connsiteX11" fmla="*/ 16184 w 23037"/>
                    <a:gd name="connsiteY11" fmla="*/ 4858 h 26098"/>
                    <a:gd name="connsiteX12" fmla="*/ 11328 w 23037"/>
                    <a:gd name="connsiteY12" fmla="*/ 3429 h 26098"/>
                    <a:gd name="connsiteX13" fmla="*/ 6949 w 23037"/>
                    <a:gd name="connsiteY13" fmla="*/ 4477 h 26098"/>
                    <a:gd name="connsiteX14" fmla="*/ 4855 w 23037"/>
                    <a:gd name="connsiteY14" fmla="*/ 8192 h 26098"/>
                    <a:gd name="connsiteX15" fmla="*/ 666 w 23037"/>
                    <a:gd name="connsiteY15" fmla="*/ 7620 h 26098"/>
                    <a:gd name="connsiteX16" fmla="*/ 2570 w 23037"/>
                    <a:gd name="connsiteY16" fmla="*/ 3334 h 26098"/>
                    <a:gd name="connsiteX17" fmla="*/ 6283 w 23037"/>
                    <a:gd name="connsiteY17" fmla="*/ 857 h 26098"/>
                    <a:gd name="connsiteX18" fmla="*/ 11995 w 23037"/>
                    <a:gd name="connsiteY18" fmla="*/ 0 h 26098"/>
                    <a:gd name="connsiteX19" fmla="*/ 17231 w 23037"/>
                    <a:gd name="connsiteY19" fmla="*/ 762 h 26098"/>
                    <a:gd name="connsiteX20" fmla="*/ 20182 w 23037"/>
                    <a:gd name="connsiteY20" fmla="*/ 2667 h 26098"/>
                    <a:gd name="connsiteX21" fmla="*/ 21515 w 23037"/>
                    <a:gd name="connsiteY21" fmla="*/ 5525 h 26098"/>
                    <a:gd name="connsiteX22" fmla="*/ 21705 w 23037"/>
                    <a:gd name="connsiteY22" fmla="*/ 9430 h 26098"/>
                    <a:gd name="connsiteX23" fmla="*/ 21705 w 23037"/>
                    <a:gd name="connsiteY23" fmla="*/ 15050 h 26098"/>
                    <a:gd name="connsiteX24" fmla="*/ 21991 w 23037"/>
                    <a:gd name="connsiteY24" fmla="*/ 22574 h 26098"/>
                    <a:gd name="connsiteX25" fmla="*/ 23038 w 23037"/>
                    <a:gd name="connsiteY25" fmla="*/ 25622 h 26098"/>
                    <a:gd name="connsiteX26" fmla="*/ 18563 w 23037"/>
                    <a:gd name="connsiteY26" fmla="*/ 25622 h 26098"/>
                    <a:gd name="connsiteX27" fmla="*/ 17802 w 23037"/>
                    <a:gd name="connsiteY27" fmla="*/ 22384 h 26098"/>
                    <a:gd name="connsiteX28" fmla="*/ 17421 w 23037"/>
                    <a:gd name="connsiteY28" fmla="*/ 12859 h 26098"/>
                    <a:gd name="connsiteX29" fmla="*/ 10472 w 23037"/>
                    <a:gd name="connsiteY29" fmla="*/ 14478 h 26098"/>
                    <a:gd name="connsiteX30" fmla="*/ 6759 w 23037"/>
                    <a:gd name="connsiteY30" fmla="*/ 15335 h 26098"/>
                    <a:gd name="connsiteX31" fmla="*/ 5045 w 23037"/>
                    <a:gd name="connsiteY31" fmla="*/ 16669 h 26098"/>
                    <a:gd name="connsiteX32" fmla="*/ 4474 w 23037"/>
                    <a:gd name="connsiteY32" fmla="*/ 18669 h 26098"/>
                    <a:gd name="connsiteX33" fmla="*/ 5712 w 23037"/>
                    <a:gd name="connsiteY33" fmla="*/ 21527 h 26098"/>
                    <a:gd name="connsiteX34" fmla="*/ 9425 w 23037"/>
                    <a:gd name="connsiteY34" fmla="*/ 22670 h 26098"/>
                    <a:gd name="connsiteX35" fmla="*/ 13804 w 23037"/>
                    <a:gd name="connsiteY35" fmla="*/ 21622 h 26098"/>
                    <a:gd name="connsiteX36" fmla="*/ 16564 w 23037"/>
                    <a:gd name="connsiteY36" fmla="*/ 18669 h 26098"/>
                    <a:gd name="connsiteX37" fmla="*/ 17231 w 23037"/>
                    <a:gd name="connsiteY37" fmla="*/ 14383 h 26098"/>
                    <a:gd name="connsiteX38" fmla="*/ 17231 w 23037"/>
                    <a:gd name="connsiteY38" fmla="*/ 12859 h 2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37" h="26098">
                      <a:moveTo>
                        <a:pt x="17802" y="22384"/>
                      </a:moveTo>
                      <a:cubicBezTo>
                        <a:pt x="16184" y="23717"/>
                        <a:pt x="14756" y="24670"/>
                        <a:pt x="13232" y="25241"/>
                      </a:cubicBezTo>
                      <a:cubicBezTo>
                        <a:pt x="11805" y="25813"/>
                        <a:pt x="10186" y="26099"/>
                        <a:pt x="8568" y="26099"/>
                      </a:cubicBezTo>
                      <a:cubicBezTo>
                        <a:pt x="5807" y="26099"/>
                        <a:pt x="3713" y="25432"/>
                        <a:pt x="2190" y="24098"/>
                      </a:cubicBezTo>
                      <a:cubicBezTo>
                        <a:pt x="666" y="22765"/>
                        <a:pt x="0" y="21050"/>
                        <a:pt x="0" y="18955"/>
                      </a:cubicBezTo>
                      <a:cubicBezTo>
                        <a:pt x="0" y="17717"/>
                        <a:pt x="286" y="16574"/>
                        <a:pt x="857" y="15621"/>
                      </a:cubicBezTo>
                      <a:cubicBezTo>
                        <a:pt x="1428" y="14573"/>
                        <a:pt x="2190" y="13811"/>
                        <a:pt x="3046" y="13145"/>
                      </a:cubicBezTo>
                      <a:cubicBezTo>
                        <a:pt x="3903" y="12573"/>
                        <a:pt x="4950" y="12097"/>
                        <a:pt x="6093" y="11716"/>
                      </a:cubicBezTo>
                      <a:cubicBezTo>
                        <a:pt x="6949" y="11525"/>
                        <a:pt x="8187" y="11240"/>
                        <a:pt x="9901" y="11049"/>
                      </a:cubicBezTo>
                      <a:cubicBezTo>
                        <a:pt x="13328" y="10668"/>
                        <a:pt x="15803" y="10192"/>
                        <a:pt x="17421" y="9620"/>
                      </a:cubicBezTo>
                      <a:cubicBezTo>
                        <a:pt x="17421" y="9049"/>
                        <a:pt x="17421" y="8668"/>
                        <a:pt x="17421" y="8477"/>
                      </a:cubicBezTo>
                      <a:cubicBezTo>
                        <a:pt x="17421" y="6763"/>
                        <a:pt x="17040" y="5525"/>
                        <a:pt x="16184" y="4858"/>
                      </a:cubicBezTo>
                      <a:cubicBezTo>
                        <a:pt x="15137" y="3905"/>
                        <a:pt x="13518" y="3429"/>
                        <a:pt x="11328" y="3429"/>
                      </a:cubicBezTo>
                      <a:cubicBezTo>
                        <a:pt x="9329" y="3429"/>
                        <a:pt x="7901" y="3810"/>
                        <a:pt x="6949" y="4477"/>
                      </a:cubicBezTo>
                      <a:cubicBezTo>
                        <a:pt x="5997" y="5144"/>
                        <a:pt x="5331" y="6382"/>
                        <a:pt x="4855" y="8192"/>
                      </a:cubicBezTo>
                      <a:lnTo>
                        <a:pt x="666" y="7620"/>
                      </a:lnTo>
                      <a:cubicBezTo>
                        <a:pt x="1047" y="5810"/>
                        <a:pt x="1618" y="4382"/>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2"/>
                        <a:pt x="21515" y="5525"/>
                      </a:cubicBezTo>
                      <a:cubicBezTo>
                        <a:pt x="21610" y="6287"/>
                        <a:pt x="21705" y="7525"/>
                        <a:pt x="21705" y="9430"/>
                      </a:cubicBezTo>
                      <a:lnTo>
                        <a:pt x="21705" y="15050"/>
                      </a:lnTo>
                      <a:cubicBezTo>
                        <a:pt x="21705" y="18955"/>
                        <a:pt x="21800" y="21527"/>
                        <a:pt x="21991" y="22574"/>
                      </a:cubicBezTo>
                      <a:cubicBezTo>
                        <a:pt x="22181" y="23622"/>
                        <a:pt x="22562" y="24670"/>
                        <a:pt x="23038"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2" y="16097"/>
                        <a:pt x="5045" y="16669"/>
                      </a:cubicBezTo>
                      <a:cubicBezTo>
                        <a:pt x="4665" y="17240"/>
                        <a:pt x="4474" y="17907"/>
                        <a:pt x="4474" y="18669"/>
                      </a:cubicBezTo>
                      <a:cubicBezTo>
                        <a:pt x="4474" y="19812"/>
                        <a:pt x="4855" y="20765"/>
                        <a:pt x="5712" y="21527"/>
                      </a:cubicBezTo>
                      <a:cubicBezTo>
                        <a:pt x="6569" y="22289"/>
                        <a:pt x="7806" y="22670"/>
                        <a:pt x="9425" y="22670"/>
                      </a:cubicBezTo>
                      <a:cubicBezTo>
                        <a:pt x="11043" y="22670"/>
                        <a:pt x="12471" y="22289"/>
                        <a:pt x="13804"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9" name="Freeform 278">
                  <a:extLst>
                    <a:ext uri="{FF2B5EF4-FFF2-40B4-BE49-F238E27FC236}">
                      <a16:creationId xmlns:a16="http://schemas.microsoft.com/office/drawing/2014/main" id="{059AE733-580E-D44B-A326-26898D386C0C}"/>
                    </a:ext>
                  </a:extLst>
                </p:cNvPr>
                <p:cNvSpPr/>
                <p:nvPr/>
              </p:nvSpPr>
              <p:spPr>
                <a:xfrm>
                  <a:off x="8584427" y="4973002"/>
                  <a:ext cx="33889" cy="25622"/>
                </a:xfrm>
                <a:custGeom>
                  <a:avLst/>
                  <a:gdLst>
                    <a:gd name="connsiteX0" fmla="*/ 0 w 33889"/>
                    <a:gd name="connsiteY0" fmla="*/ 25622 h 25622"/>
                    <a:gd name="connsiteX1" fmla="*/ 0 w 33889"/>
                    <a:gd name="connsiteY1" fmla="*/ 571 h 25622"/>
                    <a:gd name="connsiteX2" fmla="*/ 3808 w 33889"/>
                    <a:gd name="connsiteY2" fmla="*/ 571 h 25622"/>
                    <a:gd name="connsiteX3" fmla="*/ 3808 w 33889"/>
                    <a:gd name="connsiteY3" fmla="*/ 4096 h 25622"/>
                    <a:gd name="connsiteX4" fmla="*/ 6949 w 33889"/>
                    <a:gd name="connsiteY4" fmla="*/ 1143 h 25622"/>
                    <a:gd name="connsiteX5" fmla="*/ 11424 w 33889"/>
                    <a:gd name="connsiteY5" fmla="*/ 0 h 25622"/>
                    <a:gd name="connsiteX6" fmla="*/ 15993 w 33889"/>
                    <a:gd name="connsiteY6" fmla="*/ 1143 h 25622"/>
                    <a:gd name="connsiteX7" fmla="*/ 18468 w 33889"/>
                    <a:gd name="connsiteY7" fmla="*/ 4381 h 25622"/>
                    <a:gd name="connsiteX8" fmla="*/ 26179 w 33889"/>
                    <a:gd name="connsiteY8" fmla="*/ 0 h 25622"/>
                    <a:gd name="connsiteX9" fmla="*/ 31891 w 33889"/>
                    <a:gd name="connsiteY9" fmla="*/ 2096 h 25622"/>
                    <a:gd name="connsiteX10" fmla="*/ 33890 w 33889"/>
                    <a:gd name="connsiteY10" fmla="*/ 8477 h 25622"/>
                    <a:gd name="connsiteX11" fmla="*/ 33890 w 33889"/>
                    <a:gd name="connsiteY11" fmla="*/ 25622 h 25622"/>
                    <a:gd name="connsiteX12" fmla="*/ 29702 w 33889"/>
                    <a:gd name="connsiteY12" fmla="*/ 25622 h 25622"/>
                    <a:gd name="connsiteX13" fmla="*/ 29702 w 33889"/>
                    <a:gd name="connsiteY13" fmla="*/ 9811 h 25622"/>
                    <a:gd name="connsiteX14" fmla="*/ 29321 w 33889"/>
                    <a:gd name="connsiteY14" fmla="*/ 6191 h 25622"/>
                    <a:gd name="connsiteX15" fmla="*/ 27798 w 33889"/>
                    <a:gd name="connsiteY15" fmla="*/ 4381 h 25622"/>
                    <a:gd name="connsiteX16" fmla="*/ 25227 w 33889"/>
                    <a:gd name="connsiteY16" fmla="*/ 3715 h 25622"/>
                    <a:gd name="connsiteX17" fmla="*/ 20848 w 33889"/>
                    <a:gd name="connsiteY17" fmla="*/ 5429 h 25622"/>
                    <a:gd name="connsiteX18" fmla="*/ 19135 w 33889"/>
                    <a:gd name="connsiteY18" fmla="*/ 11049 h 25622"/>
                    <a:gd name="connsiteX19" fmla="*/ 19135 w 33889"/>
                    <a:gd name="connsiteY19" fmla="*/ 25622 h 25622"/>
                    <a:gd name="connsiteX20" fmla="*/ 14851 w 33889"/>
                    <a:gd name="connsiteY20" fmla="*/ 25622 h 25622"/>
                    <a:gd name="connsiteX21" fmla="*/ 14851 w 33889"/>
                    <a:gd name="connsiteY21" fmla="*/ 9334 h 25622"/>
                    <a:gd name="connsiteX22" fmla="*/ 13804 w 33889"/>
                    <a:gd name="connsiteY22" fmla="*/ 5048 h 25622"/>
                    <a:gd name="connsiteX23" fmla="*/ 10377 w 33889"/>
                    <a:gd name="connsiteY23" fmla="*/ 3619 h 25622"/>
                    <a:gd name="connsiteX24" fmla="*/ 7045 w 33889"/>
                    <a:gd name="connsiteY24" fmla="*/ 4572 h 25622"/>
                    <a:gd name="connsiteX25" fmla="*/ 4855 w 33889"/>
                    <a:gd name="connsiteY25" fmla="*/ 7334 h 25622"/>
                    <a:gd name="connsiteX26" fmla="*/ 4189 w 33889"/>
                    <a:gd name="connsiteY26" fmla="*/ 12573 h 25622"/>
                    <a:gd name="connsiteX27" fmla="*/ 4189 w 33889"/>
                    <a:gd name="connsiteY27" fmla="*/ 25527 h 25622"/>
                    <a:gd name="connsiteX28" fmla="*/ 0 w 33889"/>
                    <a:gd name="connsiteY28"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889" h="25622">
                      <a:moveTo>
                        <a:pt x="0" y="25622"/>
                      </a:moveTo>
                      <a:lnTo>
                        <a:pt x="0" y="571"/>
                      </a:lnTo>
                      <a:lnTo>
                        <a:pt x="3808" y="571"/>
                      </a:lnTo>
                      <a:lnTo>
                        <a:pt x="3808" y="4096"/>
                      </a:lnTo>
                      <a:cubicBezTo>
                        <a:pt x="4570" y="2857"/>
                        <a:pt x="5617" y="1905"/>
                        <a:pt x="6949" y="1143"/>
                      </a:cubicBezTo>
                      <a:cubicBezTo>
                        <a:pt x="8282" y="381"/>
                        <a:pt x="9710" y="0"/>
                        <a:pt x="11424" y="0"/>
                      </a:cubicBezTo>
                      <a:cubicBezTo>
                        <a:pt x="13232" y="0"/>
                        <a:pt x="14756" y="381"/>
                        <a:pt x="15993" y="1143"/>
                      </a:cubicBezTo>
                      <a:cubicBezTo>
                        <a:pt x="17136" y="1905"/>
                        <a:pt x="17992" y="2953"/>
                        <a:pt x="18468" y="4381"/>
                      </a:cubicBezTo>
                      <a:cubicBezTo>
                        <a:pt x="20468" y="1429"/>
                        <a:pt x="23038" y="0"/>
                        <a:pt x="26179" y="0"/>
                      </a:cubicBezTo>
                      <a:cubicBezTo>
                        <a:pt x="28654" y="0"/>
                        <a:pt x="30558" y="667"/>
                        <a:pt x="31891" y="2096"/>
                      </a:cubicBezTo>
                      <a:cubicBezTo>
                        <a:pt x="33224" y="3429"/>
                        <a:pt x="33890" y="5620"/>
                        <a:pt x="33890" y="8477"/>
                      </a:cubicBezTo>
                      <a:lnTo>
                        <a:pt x="33890" y="25622"/>
                      </a:lnTo>
                      <a:lnTo>
                        <a:pt x="29702" y="25622"/>
                      </a:lnTo>
                      <a:lnTo>
                        <a:pt x="29702" y="9811"/>
                      </a:lnTo>
                      <a:cubicBezTo>
                        <a:pt x="29702" y="8096"/>
                        <a:pt x="29606" y="6858"/>
                        <a:pt x="29321" y="6191"/>
                      </a:cubicBezTo>
                      <a:cubicBezTo>
                        <a:pt x="29035" y="5429"/>
                        <a:pt x="28559" y="4858"/>
                        <a:pt x="27798" y="4381"/>
                      </a:cubicBezTo>
                      <a:cubicBezTo>
                        <a:pt x="27036" y="3905"/>
                        <a:pt x="26179" y="3715"/>
                        <a:pt x="25227" y="3715"/>
                      </a:cubicBezTo>
                      <a:cubicBezTo>
                        <a:pt x="23514" y="3715"/>
                        <a:pt x="21990" y="4286"/>
                        <a:pt x="20848" y="5429"/>
                      </a:cubicBezTo>
                      <a:cubicBezTo>
                        <a:pt x="19706" y="6572"/>
                        <a:pt x="19135" y="8477"/>
                        <a:pt x="19135" y="11049"/>
                      </a:cubicBezTo>
                      <a:lnTo>
                        <a:pt x="19135" y="25622"/>
                      </a:lnTo>
                      <a:lnTo>
                        <a:pt x="14851" y="25622"/>
                      </a:lnTo>
                      <a:lnTo>
                        <a:pt x="14851" y="9334"/>
                      </a:lnTo>
                      <a:cubicBezTo>
                        <a:pt x="14851" y="7429"/>
                        <a:pt x="14470" y="6001"/>
                        <a:pt x="13804" y="5048"/>
                      </a:cubicBezTo>
                      <a:cubicBezTo>
                        <a:pt x="13137" y="4096"/>
                        <a:pt x="11995" y="3619"/>
                        <a:pt x="10377" y="3619"/>
                      </a:cubicBezTo>
                      <a:cubicBezTo>
                        <a:pt x="9139" y="3619"/>
                        <a:pt x="8092" y="3905"/>
                        <a:pt x="7045" y="4572"/>
                      </a:cubicBezTo>
                      <a:cubicBezTo>
                        <a:pt x="5997" y="5239"/>
                        <a:pt x="5331" y="6096"/>
                        <a:pt x="4855" y="7334"/>
                      </a:cubicBezTo>
                      <a:cubicBezTo>
                        <a:pt x="4379" y="8572"/>
                        <a:pt x="4189" y="10287"/>
                        <a:pt x="4189" y="12573"/>
                      </a:cubicBezTo>
                      <a:lnTo>
                        <a:pt x="4189" y="25527"/>
                      </a:lnTo>
                      <a:lnTo>
                        <a:pt x="0" y="2552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0" name="Freeform 279">
                  <a:extLst>
                    <a:ext uri="{FF2B5EF4-FFF2-40B4-BE49-F238E27FC236}">
                      <a16:creationId xmlns:a16="http://schemas.microsoft.com/office/drawing/2014/main" id="{56262986-36EC-E74B-8CD6-8876C507AA0F}"/>
                    </a:ext>
                  </a:extLst>
                </p:cNvPr>
                <p:cNvSpPr/>
                <p:nvPr/>
              </p:nvSpPr>
              <p:spPr>
                <a:xfrm>
                  <a:off x="8624600" y="4973002"/>
                  <a:ext cx="33889" cy="25622"/>
                </a:xfrm>
                <a:custGeom>
                  <a:avLst/>
                  <a:gdLst>
                    <a:gd name="connsiteX0" fmla="*/ 0 w 33889"/>
                    <a:gd name="connsiteY0" fmla="*/ 25622 h 25622"/>
                    <a:gd name="connsiteX1" fmla="*/ 0 w 33889"/>
                    <a:gd name="connsiteY1" fmla="*/ 571 h 25622"/>
                    <a:gd name="connsiteX2" fmla="*/ 3808 w 33889"/>
                    <a:gd name="connsiteY2" fmla="*/ 571 h 25622"/>
                    <a:gd name="connsiteX3" fmla="*/ 3808 w 33889"/>
                    <a:gd name="connsiteY3" fmla="*/ 4096 h 25622"/>
                    <a:gd name="connsiteX4" fmla="*/ 6949 w 33889"/>
                    <a:gd name="connsiteY4" fmla="*/ 1143 h 25622"/>
                    <a:gd name="connsiteX5" fmla="*/ 11424 w 33889"/>
                    <a:gd name="connsiteY5" fmla="*/ 0 h 25622"/>
                    <a:gd name="connsiteX6" fmla="*/ 15993 w 33889"/>
                    <a:gd name="connsiteY6" fmla="*/ 1143 h 25622"/>
                    <a:gd name="connsiteX7" fmla="*/ 18468 w 33889"/>
                    <a:gd name="connsiteY7" fmla="*/ 4381 h 25622"/>
                    <a:gd name="connsiteX8" fmla="*/ 26179 w 33889"/>
                    <a:gd name="connsiteY8" fmla="*/ 0 h 25622"/>
                    <a:gd name="connsiteX9" fmla="*/ 31891 w 33889"/>
                    <a:gd name="connsiteY9" fmla="*/ 2096 h 25622"/>
                    <a:gd name="connsiteX10" fmla="*/ 33890 w 33889"/>
                    <a:gd name="connsiteY10" fmla="*/ 8477 h 25622"/>
                    <a:gd name="connsiteX11" fmla="*/ 33890 w 33889"/>
                    <a:gd name="connsiteY11" fmla="*/ 25622 h 25622"/>
                    <a:gd name="connsiteX12" fmla="*/ 29702 w 33889"/>
                    <a:gd name="connsiteY12" fmla="*/ 25622 h 25622"/>
                    <a:gd name="connsiteX13" fmla="*/ 29702 w 33889"/>
                    <a:gd name="connsiteY13" fmla="*/ 9811 h 25622"/>
                    <a:gd name="connsiteX14" fmla="*/ 29321 w 33889"/>
                    <a:gd name="connsiteY14" fmla="*/ 6191 h 25622"/>
                    <a:gd name="connsiteX15" fmla="*/ 27798 w 33889"/>
                    <a:gd name="connsiteY15" fmla="*/ 4381 h 25622"/>
                    <a:gd name="connsiteX16" fmla="*/ 25227 w 33889"/>
                    <a:gd name="connsiteY16" fmla="*/ 3715 h 25622"/>
                    <a:gd name="connsiteX17" fmla="*/ 20848 w 33889"/>
                    <a:gd name="connsiteY17" fmla="*/ 5429 h 25622"/>
                    <a:gd name="connsiteX18" fmla="*/ 19135 w 33889"/>
                    <a:gd name="connsiteY18" fmla="*/ 11049 h 25622"/>
                    <a:gd name="connsiteX19" fmla="*/ 19135 w 33889"/>
                    <a:gd name="connsiteY19" fmla="*/ 25622 h 25622"/>
                    <a:gd name="connsiteX20" fmla="*/ 14851 w 33889"/>
                    <a:gd name="connsiteY20" fmla="*/ 25622 h 25622"/>
                    <a:gd name="connsiteX21" fmla="*/ 14851 w 33889"/>
                    <a:gd name="connsiteY21" fmla="*/ 9334 h 25622"/>
                    <a:gd name="connsiteX22" fmla="*/ 13804 w 33889"/>
                    <a:gd name="connsiteY22" fmla="*/ 5048 h 25622"/>
                    <a:gd name="connsiteX23" fmla="*/ 10376 w 33889"/>
                    <a:gd name="connsiteY23" fmla="*/ 3619 h 25622"/>
                    <a:gd name="connsiteX24" fmla="*/ 7045 w 33889"/>
                    <a:gd name="connsiteY24" fmla="*/ 4572 h 25622"/>
                    <a:gd name="connsiteX25" fmla="*/ 4855 w 33889"/>
                    <a:gd name="connsiteY25" fmla="*/ 7334 h 25622"/>
                    <a:gd name="connsiteX26" fmla="*/ 4189 w 33889"/>
                    <a:gd name="connsiteY26" fmla="*/ 12573 h 25622"/>
                    <a:gd name="connsiteX27" fmla="*/ 4189 w 33889"/>
                    <a:gd name="connsiteY27" fmla="*/ 25527 h 25622"/>
                    <a:gd name="connsiteX28" fmla="*/ 0 w 33889"/>
                    <a:gd name="connsiteY28"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889" h="25622">
                      <a:moveTo>
                        <a:pt x="0" y="25622"/>
                      </a:moveTo>
                      <a:lnTo>
                        <a:pt x="0" y="571"/>
                      </a:lnTo>
                      <a:lnTo>
                        <a:pt x="3808" y="571"/>
                      </a:lnTo>
                      <a:lnTo>
                        <a:pt x="3808" y="4096"/>
                      </a:lnTo>
                      <a:cubicBezTo>
                        <a:pt x="4570" y="2857"/>
                        <a:pt x="5617" y="1905"/>
                        <a:pt x="6949" y="1143"/>
                      </a:cubicBezTo>
                      <a:cubicBezTo>
                        <a:pt x="8282" y="381"/>
                        <a:pt x="9710" y="0"/>
                        <a:pt x="11424" y="0"/>
                      </a:cubicBezTo>
                      <a:cubicBezTo>
                        <a:pt x="13232" y="0"/>
                        <a:pt x="14756" y="381"/>
                        <a:pt x="15993" y="1143"/>
                      </a:cubicBezTo>
                      <a:cubicBezTo>
                        <a:pt x="17136" y="1905"/>
                        <a:pt x="17992" y="2953"/>
                        <a:pt x="18468" y="4381"/>
                      </a:cubicBezTo>
                      <a:cubicBezTo>
                        <a:pt x="20468" y="1429"/>
                        <a:pt x="23038" y="0"/>
                        <a:pt x="26179" y="0"/>
                      </a:cubicBezTo>
                      <a:cubicBezTo>
                        <a:pt x="28654" y="0"/>
                        <a:pt x="30558" y="667"/>
                        <a:pt x="31891" y="2096"/>
                      </a:cubicBezTo>
                      <a:cubicBezTo>
                        <a:pt x="33224" y="3429"/>
                        <a:pt x="33890" y="5620"/>
                        <a:pt x="33890" y="8477"/>
                      </a:cubicBezTo>
                      <a:lnTo>
                        <a:pt x="33890" y="25622"/>
                      </a:lnTo>
                      <a:lnTo>
                        <a:pt x="29702" y="25622"/>
                      </a:lnTo>
                      <a:lnTo>
                        <a:pt x="29702" y="9811"/>
                      </a:lnTo>
                      <a:cubicBezTo>
                        <a:pt x="29702" y="8096"/>
                        <a:pt x="29606" y="6858"/>
                        <a:pt x="29321" y="6191"/>
                      </a:cubicBezTo>
                      <a:cubicBezTo>
                        <a:pt x="29035" y="5429"/>
                        <a:pt x="28559" y="4858"/>
                        <a:pt x="27798" y="4381"/>
                      </a:cubicBezTo>
                      <a:cubicBezTo>
                        <a:pt x="27036" y="3905"/>
                        <a:pt x="26274" y="3715"/>
                        <a:pt x="25227" y="3715"/>
                      </a:cubicBezTo>
                      <a:cubicBezTo>
                        <a:pt x="23514" y="3715"/>
                        <a:pt x="21990" y="4286"/>
                        <a:pt x="20848" y="5429"/>
                      </a:cubicBezTo>
                      <a:cubicBezTo>
                        <a:pt x="19706" y="6572"/>
                        <a:pt x="19135" y="8477"/>
                        <a:pt x="19135" y="11049"/>
                      </a:cubicBezTo>
                      <a:lnTo>
                        <a:pt x="19135" y="25622"/>
                      </a:lnTo>
                      <a:lnTo>
                        <a:pt x="14851" y="25622"/>
                      </a:lnTo>
                      <a:lnTo>
                        <a:pt x="14851" y="9334"/>
                      </a:lnTo>
                      <a:cubicBezTo>
                        <a:pt x="14851" y="7429"/>
                        <a:pt x="14470" y="6001"/>
                        <a:pt x="13804" y="5048"/>
                      </a:cubicBezTo>
                      <a:cubicBezTo>
                        <a:pt x="13137" y="4096"/>
                        <a:pt x="11995" y="3619"/>
                        <a:pt x="10376" y="3619"/>
                      </a:cubicBezTo>
                      <a:cubicBezTo>
                        <a:pt x="9139" y="3619"/>
                        <a:pt x="8092" y="3905"/>
                        <a:pt x="7045" y="4572"/>
                      </a:cubicBezTo>
                      <a:cubicBezTo>
                        <a:pt x="5997" y="5239"/>
                        <a:pt x="5331" y="6096"/>
                        <a:pt x="4855" y="7334"/>
                      </a:cubicBezTo>
                      <a:cubicBezTo>
                        <a:pt x="4379" y="8572"/>
                        <a:pt x="4189" y="10287"/>
                        <a:pt x="4189" y="12573"/>
                      </a:cubicBezTo>
                      <a:lnTo>
                        <a:pt x="4189" y="25527"/>
                      </a:lnTo>
                      <a:lnTo>
                        <a:pt x="0" y="2552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1" name="Freeform 280">
                  <a:extLst>
                    <a:ext uri="{FF2B5EF4-FFF2-40B4-BE49-F238E27FC236}">
                      <a16:creationId xmlns:a16="http://schemas.microsoft.com/office/drawing/2014/main" id="{C32BCC4F-B293-484D-9D1C-291E924AAA15}"/>
                    </a:ext>
                  </a:extLst>
                </p:cNvPr>
                <p:cNvSpPr/>
                <p:nvPr/>
              </p:nvSpPr>
              <p:spPr>
                <a:xfrm>
                  <a:off x="8663535" y="4973002"/>
                  <a:ext cx="23037" cy="26288"/>
                </a:xfrm>
                <a:custGeom>
                  <a:avLst/>
                  <a:gdLst>
                    <a:gd name="connsiteX0" fmla="*/ 18468 w 23037"/>
                    <a:gd name="connsiteY0" fmla="*/ 17621 h 26288"/>
                    <a:gd name="connsiteX1" fmla="*/ 22847 w 23037"/>
                    <a:gd name="connsiteY1" fmla="*/ 18193 h 26288"/>
                    <a:gd name="connsiteX2" fmla="*/ 19039 w 23037"/>
                    <a:gd name="connsiteY2" fmla="*/ 24193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8 w 23037"/>
                    <a:gd name="connsiteY9" fmla="*/ 13049 h 26288"/>
                    <a:gd name="connsiteX10" fmla="*/ 23038 w 23037"/>
                    <a:gd name="connsiteY10" fmla="*/ 14192 h 26288"/>
                    <a:gd name="connsiteX11" fmla="*/ 4379 w 23037"/>
                    <a:gd name="connsiteY11" fmla="*/ 14192 h 26288"/>
                    <a:gd name="connsiteX12" fmla="*/ 6759 w 23037"/>
                    <a:gd name="connsiteY12" fmla="*/ 20479 h 26288"/>
                    <a:gd name="connsiteX13" fmla="*/ 11995 w 23037"/>
                    <a:gd name="connsiteY13" fmla="*/ 22669 h 26288"/>
                    <a:gd name="connsiteX14" fmla="*/ 15993 w 23037"/>
                    <a:gd name="connsiteY14" fmla="*/ 21431 h 26288"/>
                    <a:gd name="connsiteX15" fmla="*/ 18468 w 23037"/>
                    <a:gd name="connsiteY15" fmla="*/ 17621 h 26288"/>
                    <a:gd name="connsiteX16" fmla="*/ 4474 w 23037"/>
                    <a:gd name="connsiteY16" fmla="*/ 10763 h 26288"/>
                    <a:gd name="connsiteX17" fmla="*/ 18468 w 23037"/>
                    <a:gd name="connsiteY17" fmla="*/ 10763 h 26288"/>
                    <a:gd name="connsiteX18" fmla="*/ 16850 w 23037"/>
                    <a:gd name="connsiteY18" fmla="*/ 6001 h 26288"/>
                    <a:gd name="connsiteX19" fmla="*/ 11614 w 23037"/>
                    <a:gd name="connsiteY19" fmla="*/ 3524 h 26288"/>
                    <a:gd name="connsiteX20" fmla="*/ 6664 w 23037"/>
                    <a:gd name="connsiteY20" fmla="*/ 5524 h 26288"/>
                    <a:gd name="connsiteX21" fmla="*/ 4474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4"/>
                        <a:pt x="20848" y="22765"/>
                        <a:pt x="19039" y="24193"/>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1" y="5715"/>
                        <a:pt x="23038" y="8953"/>
                        <a:pt x="23038" y="13049"/>
                      </a:cubicBezTo>
                      <a:cubicBezTo>
                        <a:pt x="23038" y="13335"/>
                        <a:pt x="23038" y="13716"/>
                        <a:pt x="23038" y="14192"/>
                      </a:cubicBezTo>
                      <a:lnTo>
                        <a:pt x="4379" y="14192"/>
                      </a:lnTo>
                      <a:cubicBezTo>
                        <a:pt x="4570" y="16954"/>
                        <a:pt x="5331" y="19050"/>
                        <a:pt x="6759" y="20479"/>
                      </a:cubicBezTo>
                      <a:cubicBezTo>
                        <a:pt x="8187" y="21907"/>
                        <a:pt x="9901" y="22669"/>
                        <a:pt x="11995" y="22669"/>
                      </a:cubicBezTo>
                      <a:cubicBezTo>
                        <a:pt x="13518" y="22669"/>
                        <a:pt x="14851" y="22288"/>
                        <a:pt x="15993" y="21431"/>
                      </a:cubicBezTo>
                      <a:cubicBezTo>
                        <a:pt x="16945" y="20669"/>
                        <a:pt x="17802" y="19336"/>
                        <a:pt x="18468" y="17621"/>
                      </a:cubicBezTo>
                      <a:close/>
                      <a:moveTo>
                        <a:pt x="4474" y="10763"/>
                      </a:moveTo>
                      <a:lnTo>
                        <a:pt x="18468" y="10763"/>
                      </a:lnTo>
                      <a:cubicBezTo>
                        <a:pt x="18278" y="8668"/>
                        <a:pt x="17707" y="7048"/>
                        <a:pt x="16850" y="6001"/>
                      </a:cubicBezTo>
                      <a:cubicBezTo>
                        <a:pt x="15517" y="4381"/>
                        <a:pt x="13708" y="3524"/>
                        <a:pt x="11614" y="3524"/>
                      </a:cubicBezTo>
                      <a:cubicBezTo>
                        <a:pt x="9710" y="3524"/>
                        <a:pt x="7997" y="4191"/>
                        <a:pt x="6664" y="5524"/>
                      </a:cubicBezTo>
                      <a:cubicBezTo>
                        <a:pt x="5426" y="6763"/>
                        <a:pt x="4665" y="8572"/>
                        <a:pt x="4474" y="10763"/>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grpSp>
          <p:grpSp>
            <p:nvGrpSpPr>
              <p:cNvPr id="246" name="Graphic 76">
                <a:extLst>
                  <a:ext uri="{FF2B5EF4-FFF2-40B4-BE49-F238E27FC236}">
                    <a16:creationId xmlns:a16="http://schemas.microsoft.com/office/drawing/2014/main" id="{19811985-20A9-6F42-8F29-7F1B50A120C5}"/>
                  </a:ext>
                </a:extLst>
              </p:cNvPr>
              <p:cNvGrpSpPr/>
              <p:nvPr/>
            </p:nvGrpSpPr>
            <p:grpSpPr>
              <a:xfrm>
                <a:off x="8206020" y="5017579"/>
                <a:ext cx="478077" cy="44767"/>
                <a:chOff x="8206020" y="5017579"/>
                <a:chExt cx="478077" cy="44767"/>
              </a:xfrm>
              <a:solidFill>
                <a:srgbClr val="23509E"/>
              </a:solidFill>
            </p:grpSpPr>
            <p:sp>
              <p:nvSpPr>
                <p:cNvPr id="247" name="Freeform 246">
                  <a:extLst>
                    <a:ext uri="{FF2B5EF4-FFF2-40B4-BE49-F238E27FC236}">
                      <a16:creationId xmlns:a16="http://schemas.microsoft.com/office/drawing/2014/main" id="{8BDCFC34-B331-1C4F-9E66-20FCDDC82655}"/>
                    </a:ext>
                  </a:extLst>
                </p:cNvPr>
                <p:cNvSpPr/>
                <p:nvPr/>
              </p:nvSpPr>
              <p:spPr>
                <a:xfrm>
                  <a:off x="8206020" y="5027199"/>
                  <a:ext cx="23513" cy="26193"/>
                </a:xfrm>
                <a:custGeom>
                  <a:avLst/>
                  <a:gdLst>
                    <a:gd name="connsiteX0" fmla="*/ 0 w 23513"/>
                    <a:gd name="connsiteY0" fmla="*/ 13049 h 26193"/>
                    <a:gd name="connsiteX1" fmla="*/ 3903 w 23513"/>
                    <a:gd name="connsiteY1" fmla="*/ 2762 h 26193"/>
                    <a:gd name="connsiteX2" fmla="*/ 11805 w 23513"/>
                    <a:gd name="connsiteY2" fmla="*/ 0 h 26193"/>
                    <a:gd name="connsiteX3" fmla="*/ 20277 w 23513"/>
                    <a:gd name="connsiteY3" fmla="*/ 3429 h 26193"/>
                    <a:gd name="connsiteX4" fmla="*/ 23514 w 23513"/>
                    <a:gd name="connsiteY4" fmla="*/ 12764 h 26193"/>
                    <a:gd name="connsiteX5" fmla="*/ 22086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4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4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5" y="0"/>
                      </a:cubicBezTo>
                      <a:cubicBezTo>
                        <a:pt x="15232" y="0"/>
                        <a:pt x="18088" y="1143"/>
                        <a:pt x="20277" y="3429"/>
                      </a:cubicBezTo>
                      <a:cubicBezTo>
                        <a:pt x="22467" y="5715"/>
                        <a:pt x="23514" y="8763"/>
                        <a:pt x="23514" y="12764"/>
                      </a:cubicBezTo>
                      <a:cubicBezTo>
                        <a:pt x="23514" y="16002"/>
                        <a:pt x="23038" y="18479"/>
                        <a:pt x="22086" y="20383"/>
                      </a:cubicBezTo>
                      <a:cubicBezTo>
                        <a:pt x="21134" y="22193"/>
                        <a:pt x="19706" y="23622"/>
                        <a:pt x="17897" y="24670"/>
                      </a:cubicBezTo>
                      <a:cubicBezTo>
                        <a:pt x="16088" y="25718"/>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4"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48" name="Freeform 247">
                  <a:extLst>
                    <a:ext uri="{FF2B5EF4-FFF2-40B4-BE49-F238E27FC236}">
                      <a16:creationId xmlns:a16="http://schemas.microsoft.com/office/drawing/2014/main" id="{2A888024-6F64-B94B-9390-579234777A55}"/>
                    </a:ext>
                  </a:extLst>
                </p:cNvPr>
                <p:cNvSpPr/>
                <p:nvPr/>
              </p:nvSpPr>
              <p:spPr>
                <a:xfrm>
                  <a:off x="8231723" y="5017579"/>
                  <a:ext cx="14660" cy="35147"/>
                </a:xfrm>
                <a:custGeom>
                  <a:avLst/>
                  <a:gdLst>
                    <a:gd name="connsiteX0" fmla="*/ 3713 w 14660"/>
                    <a:gd name="connsiteY0" fmla="*/ 35147 h 35147"/>
                    <a:gd name="connsiteX1" fmla="*/ 3713 w 14660"/>
                    <a:gd name="connsiteY1" fmla="*/ 13430 h 35147"/>
                    <a:gd name="connsiteX2" fmla="*/ 0 w 14660"/>
                    <a:gd name="connsiteY2" fmla="*/ 13430 h 35147"/>
                    <a:gd name="connsiteX3" fmla="*/ 0 w 14660"/>
                    <a:gd name="connsiteY3" fmla="*/ 10096 h 35147"/>
                    <a:gd name="connsiteX4" fmla="*/ 3713 w 14660"/>
                    <a:gd name="connsiteY4" fmla="*/ 10096 h 35147"/>
                    <a:gd name="connsiteX5" fmla="*/ 3713 w 14660"/>
                    <a:gd name="connsiteY5" fmla="*/ 7429 h 35147"/>
                    <a:gd name="connsiteX6" fmla="*/ 4189 w 14660"/>
                    <a:gd name="connsiteY6" fmla="*/ 3715 h 35147"/>
                    <a:gd name="connsiteX7" fmla="*/ 6378 w 14660"/>
                    <a:gd name="connsiteY7" fmla="*/ 1048 h 35147"/>
                    <a:gd name="connsiteX8" fmla="*/ 10662 w 14660"/>
                    <a:gd name="connsiteY8" fmla="*/ 0 h 35147"/>
                    <a:gd name="connsiteX9" fmla="*/ 14660 w 14660"/>
                    <a:gd name="connsiteY9" fmla="*/ 381 h 35147"/>
                    <a:gd name="connsiteX10" fmla="*/ 13994 w 14660"/>
                    <a:gd name="connsiteY10" fmla="*/ 4096 h 35147"/>
                    <a:gd name="connsiteX11" fmla="*/ 11519 w 14660"/>
                    <a:gd name="connsiteY11" fmla="*/ 3905 h 35147"/>
                    <a:gd name="connsiteX12" fmla="*/ 8758 w 14660"/>
                    <a:gd name="connsiteY12" fmla="*/ 4763 h 35147"/>
                    <a:gd name="connsiteX13" fmla="*/ 7996 w 14660"/>
                    <a:gd name="connsiteY13" fmla="*/ 7811 h 35147"/>
                    <a:gd name="connsiteX14" fmla="*/ 7996 w 14660"/>
                    <a:gd name="connsiteY14" fmla="*/ 10096 h 35147"/>
                    <a:gd name="connsiteX15" fmla="*/ 12852 w 14660"/>
                    <a:gd name="connsiteY15" fmla="*/ 10096 h 35147"/>
                    <a:gd name="connsiteX16" fmla="*/ 12852 w 14660"/>
                    <a:gd name="connsiteY16" fmla="*/ 13430 h 35147"/>
                    <a:gd name="connsiteX17" fmla="*/ 7996 w 14660"/>
                    <a:gd name="connsiteY17" fmla="*/ 13430 h 35147"/>
                    <a:gd name="connsiteX18" fmla="*/ 7996 w 14660"/>
                    <a:gd name="connsiteY18" fmla="*/ 35147 h 35147"/>
                    <a:gd name="connsiteX19" fmla="*/ 3713 w 14660"/>
                    <a:gd name="connsiteY19" fmla="*/ 35147 h 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660" h="35147">
                      <a:moveTo>
                        <a:pt x="3713" y="35147"/>
                      </a:moveTo>
                      <a:lnTo>
                        <a:pt x="3713" y="13430"/>
                      </a:lnTo>
                      <a:lnTo>
                        <a:pt x="0" y="13430"/>
                      </a:lnTo>
                      <a:lnTo>
                        <a:pt x="0" y="10096"/>
                      </a:lnTo>
                      <a:lnTo>
                        <a:pt x="3713" y="10096"/>
                      </a:lnTo>
                      <a:lnTo>
                        <a:pt x="3713" y="7429"/>
                      </a:lnTo>
                      <a:cubicBezTo>
                        <a:pt x="3713" y="5715"/>
                        <a:pt x="3903" y="4477"/>
                        <a:pt x="4189" y="3715"/>
                      </a:cubicBezTo>
                      <a:cubicBezTo>
                        <a:pt x="4570" y="2572"/>
                        <a:pt x="5331" y="1715"/>
                        <a:pt x="6378" y="1048"/>
                      </a:cubicBezTo>
                      <a:cubicBezTo>
                        <a:pt x="7425" y="381"/>
                        <a:pt x="8853" y="0"/>
                        <a:pt x="10662" y="0"/>
                      </a:cubicBezTo>
                      <a:cubicBezTo>
                        <a:pt x="11900" y="0"/>
                        <a:pt x="13137" y="95"/>
                        <a:pt x="14660" y="381"/>
                      </a:cubicBezTo>
                      <a:lnTo>
                        <a:pt x="13994" y="4096"/>
                      </a:lnTo>
                      <a:cubicBezTo>
                        <a:pt x="13137" y="3905"/>
                        <a:pt x="12280" y="3905"/>
                        <a:pt x="11519" y="3905"/>
                      </a:cubicBezTo>
                      <a:cubicBezTo>
                        <a:pt x="10186" y="3905"/>
                        <a:pt x="9329" y="4191"/>
                        <a:pt x="8758" y="4763"/>
                      </a:cubicBezTo>
                      <a:cubicBezTo>
                        <a:pt x="8187" y="5334"/>
                        <a:pt x="7996" y="6382"/>
                        <a:pt x="7996" y="7811"/>
                      </a:cubicBezTo>
                      <a:lnTo>
                        <a:pt x="7996" y="10096"/>
                      </a:lnTo>
                      <a:lnTo>
                        <a:pt x="12852" y="10096"/>
                      </a:lnTo>
                      <a:lnTo>
                        <a:pt x="12852" y="13430"/>
                      </a:lnTo>
                      <a:lnTo>
                        <a:pt x="7996" y="13430"/>
                      </a:lnTo>
                      <a:lnTo>
                        <a:pt x="7996" y="35147"/>
                      </a:lnTo>
                      <a:lnTo>
                        <a:pt x="3713" y="3514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49" name="Freeform 248">
                  <a:extLst>
                    <a:ext uri="{FF2B5EF4-FFF2-40B4-BE49-F238E27FC236}">
                      <a16:creationId xmlns:a16="http://schemas.microsoft.com/office/drawing/2014/main" id="{26521F3E-7187-BA44-8048-D9330A8D993C}"/>
                    </a:ext>
                  </a:extLst>
                </p:cNvPr>
                <p:cNvSpPr/>
                <p:nvPr/>
              </p:nvSpPr>
              <p:spPr>
                <a:xfrm>
                  <a:off x="8258759" y="5018817"/>
                  <a:ext cx="12280" cy="34194"/>
                </a:xfrm>
                <a:custGeom>
                  <a:avLst/>
                  <a:gdLst>
                    <a:gd name="connsiteX0" fmla="*/ 11709 w 12280"/>
                    <a:gd name="connsiteY0" fmla="*/ 30099 h 34194"/>
                    <a:gd name="connsiteX1" fmla="*/ 12280 w 12280"/>
                    <a:gd name="connsiteY1" fmla="*/ 33814 h 34194"/>
                    <a:gd name="connsiteX2" fmla="*/ 9044 w 12280"/>
                    <a:gd name="connsiteY2" fmla="*/ 34195 h 34194"/>
                    <a:gd name="connsiteX3" fmla="*/ 5426 w 12280"/>
                    <a:gd name="connsiteY3" fmla="*/ 33433 h 34194"/>
                    <a:gd name="connsiteX4" fmla="*/ 3618 w 12280"/>
                    <a:gd name="connsiteY4" fmla="*/ 31528 h 34194"/>
                    <a:gd name="connsiteX5" fmla="*/ 3142 w 12280"/>
                    <a:gd name="connsiteY5" fmla="*/ 26479 h 34194"/>
                    <a:gd name="connsiteX6" fmla="*/ 3142 w 12280"/>
                    <a:gd name="connsiteY6" fmla="*/ 12097 h 34194"/>
                    <a:gd name="connsiteX7" fmla="*/ 0 w 12280"/>
                    <a:gd name="connsiteY7" fmla="*/ 12097 h 34194"/>
                    <a:gd name="connsiteX8" fmla="*/ 0 w 12280"/>
                    <a:gd name="connsiteY8" fmla="*/ 8763 h 34194"/>
                    <a:gd name="connsiteX9" fmla="*/ 3142 w 12280"/>
                    <a:gd name="connsiteY9" fmla="*/ 8763 h 34194"/>
                    <a:gd name="connsiteX10" fmla="*/ 3142 w 12280"/>
                    <a:gd name="connsiteY10" fmla="*/ 2572 h 34194"/>
                    <a:gd name="connsiteX11" fmla="*/ 7330 w 12280"/>
                    <a:gd name="connsiteY11" fmla="*/ 0 h 34194"/>
                    <a:gd name="connsiteX12" fmla="*/ 7330 w 12280"/>
                    <a:gd name="connsiteY12" fmla="*/ 8763 h 34194"/>
                    <a:gd name="connsiteX13" fmla="*/ 11614 w 12280"/>
                    <a:gd name="connsiteY13" fmla="*/ 8763 h 34194"/>
                    <a:gd name="connsiteX14" fmla="*/ 11614 w 12280"/>
                    <a:gd name="connsiteY14" fmla="*/ 12097 h 34194"/>
                    <a:gd name="connsiteX15" fmla="*/ 7330 w 12280"/>
                    <a:gd name="connsiteY15" fmla="*/ 12097 h 34194"/>
                    <a:gd name="connsiteX16" fmla="*/ 7330 w 12280"/>
                    <a:gd name="connsiteY16" fmla="*/ 26765 h 34194"/>
                    <a:gd name="connsiteX17" fmla="*/ 7521 w 12280"/>
                    <a:gd name="connsiteY17" fmla="*/ 29146 h 34194"/>
                    <a:gd name="connsiteX18" fmla="*/ 8282 w 12280"/>
                    <a:gd name="connsiteY18" fmla="*/ 30004 h 34194"/>
                    <a:gd name="connsiteX19" fmla="*/ 9710 w 12280"/>
                    <a:gd name="connsiteY19" fmla="*/ 30289 h 34194"/>
                    <a:gd name="connsiteX20" fmla="*/ 11709 w 12280"/>
                    <a:gd name="connsiteY20" fmla="*/ 30099 h 3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80" h="34194">
                      <a:moveTo>
                        <a:pt x="11709" y="30099"/>
                      </a:moveTo>
                      <a:lnTo>
                        <a:pt x="12280" y="33814"/>
                      </a:lnTo>
                      <a:cubicBezTo>
                        <a:pt x="11043" y="34100"/>
                        <a:pt x="9996" y="34195"/>
                        <a:pt x="9044" y="34195"/>
                      </a:cubicBezTo>
                      <a:cubicBezTo>
                        <a:pt x="7521" y="34195"/>
                        <a:pt x="6283" y="33909"/>
                        <a:pt x="5426" y="33433"/>
                      </a:cubicBezTo>
                      <a:cubicBezTo>
                        <a:pt x="4570" y="32956"/>
                        <a:pt x="3998" y="32290"/>
                        <a:pt x="3618" y="31528"/>
                      </a:cubicBezTo>
                      <a:cubicBezTo>
                        <a:pt x="3237" y="30766"/>
                        <a:pt x="3142" y="29051"/>
                        <a:pt x="3142" y="26479"/>
                      </a:cubicBezTo>
                      <a:lnTo>
                        <a:pt x="3142" y="12097"/>
                      </a:lnTo>
                      <a:lnTo>
                        <a:pt x="0" y="12097"/>
                      </a:lnTo>
                      <a:lnTo>
                        <a:pt x="0" y="8763"/>
                      </a:lnTo>
                      <a:lnTo>
                        <a:pt x="3142" y="8763"/>
                      </a:lnTo>
                      <a:lnTo>
                        <a:pt x="3142" y="2572"/>
                      </a:lnTo>
                      <a:lnTo>
                        <a:pt x="7330" y="0"/>
                      </a:lnTo>
                      <a:lnTo>
                        <a:pt x="7330" y="8763"/>
                      </a:lnTo>
                      <a:lnTo>
                        <a:pt x="11614" y="8763"/>
                      </a:lnTo>
                      <a:lnTo>
                        <a:pt x="11614" y="12097"/>
                      </a:lnTo>
                      <a:lnTo>
                        <a:pt x="7330" y="12097"/>
                      </a:lnTo>
                      <a:lnTo>
                        <a:pt x="7330" y="26765"/>
                      </a:lnTo>
                      <a:cubicBezTo>
                        <a:pt x="7330" y="28004"/>
                        <a:pt x="7425" y="28765"/>
                        <a:pt x="7521" y="29146"/>
                      </a:cubicBezTo>
                      <a:cubicBezTo>
                        <a:pt x="7711" y="29527"/>
                        <a:pt x="7901" y="29813"/>
                        <a:pt x="8282" y="30004"/>
                      </a:cubicBezTo>
                      <a:cubicBezTo>
                        <a:pt x="8663" y="30194"/>
                        <a:pt x="9139" y="30289"/>
                        <a:pt x="9710" y="30289"/>
                      </a:cubicBezTo>
                      <a:cubicBezTo>
                        <a:pt x="10376" y="30289"/>
                        <a:pt x="10948" y="30194"/>
                        <a:pt x="11709" y="30099"/>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0" name="Freeform 249">
                  <a:extLst>
                    <a:ext uri="{FF2B5EF4-FFF2-40B4-BE49-F238E27FC236}">
                      <a16:creationId xmlns:a16="http://schemas.microsoft.com/office/drawing/2014/main" id="{26C36BDC-701A-AB4E-B586-7F2D3EAA3664}"/>
                    </a:ext>
                  </a:extLst>
                </p:cNvPr>
                <p:cNvSpPr/>
                <p:nvPr/>
              </p:nvSpPr>
              <p:spPr>
                <a:xfrm>
                  <a:off x="8274657" y="5018150"/>
                  <a:ext cx="20467" cy="34670"/>
                </a:xfrm>
                <a:custGeom>
                  <a:avLst/>
                  <a:gdLst>
                    <a:gd name="connsiteX0" fmla="*/ 0 w 20467"/>
                    <a:gd name="connsiteY0" fmla="*/ 34576 h 34670"/>
                    <a:gd name="connsiteX1" fmla="*/ 0 w 20467"/>
                    <a:gd name="connsiteY1" fmla="*/ 0 h 34670"/>
                    <a:gd name="connsiteX2" fmla="*/ 4284 w 20467"/>
                    <a:gd name="connsiteY2" fmla="*/ 0 h 34670"/>
                    <a:gd name="connsiteX3" fmla="*/ 4284 w 20467"/>
                    <a:gd name="connsiteY3" fmla="*/ 12383 h 34670"/>
                    <a:gd name="connsiteX4" fmla="*/ 11804 w 20467"/>
                    <a:gd name="connsiteY4" fmla="*/ 8954 h 34670"/>
                    <a:gd name="connsiteX5" fmla="*/ 16659 w 20467"/>
                    <a:gd name="connsiteY5" fmla="*/ 10096 h 34670"/>
                    <a:gd name="connsiteX6" fmla="*/ 19610 w 20467"/>
                    <a:gd name="connsiteY6" fmla="*/ 13145 h 34670"/>
                    <a:gd name="connsiteX7" fmla="*/ 20467 w 20467"/>
                    <a:gd name="connsiteY7" fmla="*/ 18764 h 34670"/>
                    <a:gd name="connsiteX8" fmla="*/ 20467 w 20467"/>
                    <a:gd name="connsiteY8" fmla="*/ 34671 h 34670"/>
                    <a:gd name="connsiteX9" fmla="*/ 16183 w 20467"/>
                    <a:gd name="connsiteY9" fmla="*/ 34671 h 34670"/>
                    <a:gd name="connsiteX10" fmla="*/ 16183 w 20467"/>
                    <a:gd name="connsiteY10" fmla="*/ 18764 h 34670"/>
                    <a:gd name="connsiteX11" fmla="*/ 14851 w 20467"/>
                    <a:gd name="connsiteY11" fmla="*/ 14097 h 34670"/>
                    <a:gd name="connsiteX12" fmla="*/ 10948 w 20467"/>
                    <a:gd name="connsiteY12" fmla="*/ 12668 h 34670"/>
                    <a:gd name="connsiteX13" fmla="*/ 7425 w 20467"/>
                    <a:gd name="connsiteY13" fmla="*/ 13621 h 34670"/>
                    <a:gd name="connsiteX14" fmla="*/ 5045 w 20467"/>
                    <a:gd name="connsiteY14" fmla="*/ 16288 h 34670"/>
                    <a:gd name="connsiteX15" fmla="*/ 4379 w 20467"/>
                    <a:gd name="connsiteY15" fmla="*/ 20955 h 34670"/>
                    <a:gd name="connsiteX16" fmla="*/ 4379 w 20467"/>
                    <a:gd name="connsiteY16" fmla="*/ 34671 h 34670"/>
                    <a:gd name="connsiteX17" fmla="*/ 0 w 20467"/>
                    <a:gd name="connsiteY17"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467" h="34670">
                      <a:moveTo>
                        <a:pt x="0" y="34576"/>
                      </a:moveTo>
                      <a:lnTo>
                        <a:pt x="0" y="0"/>
                      </a:lnTo>
                      <a:lnTo>
                        <a:pt x="4284" y="0"/>
                      </a:lnTo>
                      <a:lnTo>
                        <a:pt x="4284" y="12383"/>
                      </a:lnTo>
                      <a:cubicBezTo>
                        <a:pt x="6283" y="10096"/>
                        <a:pt x="8758" y="8954"/>
                        <a:pt x="11804" y="8954"/>
                      </a:cubicBezTo>
                      <a:cubicBezTo>
                        <a:pt x="13613" y="8954"/>
                        <a:pt x="15231" y="9335"/>
                        <a:pt x="16659" y="10096"/>
                      </a:cubicBezTo>
                      <a:cubicBezTo>
                        <a:pt x="17992" y="10858"/>
                        <a:pt x="19039" y="11811"/>
                        <a:pt x="19610" y="13145"/>
                      </a:cubicBezTo>
                      <a:cubicBezTo>
                        <a:pt x="20182" y="14478"/>
                        <a:pt x="20467" y="16288"/>
                        <a:pt x="20467" y="18764"/>
                      </a:cubicBezTo>
                      <a:lnTo>
                        <a:pt x="20467" y="34671"/>
                      </a:lnTo>
                      <a:lnTo>
                        <a:pt x="16183" y="34671"/>
                      </a:lnTo>
                      <a:lnTo>
                        <a:pt x="16183" y="18764"/>
                      </a:lnTo>
                      <a:cubicBezTo>
                        <a:pt x="16183" y="16669"/>
                        <a:pt x="15707" y="15145"/>
                        <a:pt x="14851" y="14097"/>
                      </a:cubicBezTo>
                      <a:cubicBezTo>
                        <a:pt x="13899" y="13145"/>
                        <a:pt x="12661" y="12668"/>
                        <a:pt x="10948" y="12668"/>
                      </a:cubicBezTo>
                      <a:cubicBezTo>
                        <a:pt x="9710" y="12668"/>
                        <a:pt x="8472" y="12954"/>
                        <a:pt x="7425" y="13621"/>
                      </a:cubicBezTo>
                      <a:cubicBezTo>
                        <a:pt x="6283" y="14288"/>
                        <a:pt x="5521" y="15145"/>
                        <a:pt x="5045" y="16288"/>
                      </a:cubicBezTo>
                      <a:cubicBezTo>
                        <a:pt x="4569" y="17431"/>
                        <a:pt x="4379" y="18955"/>
                        <a:pt x="4379" y="20955"/>
                      </a:cubicBezTo>
                      <a:lnTo>
                        <a:pt x="4379" y="34671"/>
                      </a:lnTo>
                      <a:lnTo>
                        <a:pt x="0" y="34671"/>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1" name="Freeform 250">
                  <a:extLst>
                    <a:ext uri="{FF2B5EF4-FFF2-40B4-BE49-F238E27FC236}">
                      <a16:creationId xmlns:a16="http://schemas.microsoft.com/office/drawing/2014/main" id="{3439AE86-515C-3B4A-B93C-7BAC4EA53CBE}"/>
                    </a:ext>
                  </a:extLst>
                </p:cNvPr>
                <p:cNvSpPr/>
                <p:nvPr/>
              </p:nvSpPr>
              <p:spPr>
                <a:xfrm>
                  <a:off x="8300170" y="5027009"/>
                  <a:ext cx="23037" cy="26288"/>
                </a:xfrm>
                <a:custGeom>
                  <a:avLst/>
                  <a:gdLst>
                    <a:gd name="connsiteX0" fmla="*/ 18468 w 23037"/>
                    <a:gd name="connsiteY0" fmla="*/ 17621 h 26288"/>
                    <a:gd name="connsiteX1" fmla="*/ 22847 w 23037"/>
                    <a:gd name="connsiteY1" fmla="*/ 18193 h 26288"/>
                    <a:gd name="connsiteX2" fmla="*/ 19039 w 23037"/>
                    <a:gd name="connsiteY2" fmla="*/ 24193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7 w 23037"/>
                    <a:gd name="connsiteY9" fmla="*/ 13049 h 26288"/>
                    <a:gd name="connsiteX10" fmla="*/ 23037 w 23037"/>
                    <a:gd name="connsiteY10" fmla="*/ 14192 h 26288"/>
                    <a:gd name="connsiteX11" fmla="*/ 4379 w 23037"/>
                    <a:gd name="connsiteY11" fmla="*/ 14192 h 26288"/>
                    <a:gd name="connsiteX12" fmla="*/ 6759 w 23037"/>
                    <a:gd name="connsiteY12" fmla="*/ 20479 h 26288"/>
                    <a:gd name="connsiteX13" fmla="*/ 11995 w 23037"/>
                    <a:gd name="connsiteY13" fmla="*/ 22669 h 26288"/>
                    <a:gd name="connsiteX14" fmla="*/ 15993 w 23037"/>
                    <a:gd name="connsiteY14" fmla="*/ 21431 h 26288"/>
                    <a:gd name="connsiteX15" fmla="*/ 18468 w 23037"/>
                    <a:gd name="connsiteY15" fmla="*/ 17621 h 26288"/>
                    <a:gd name="connsiteX16" fmla="*/ 4570 w 23037"/>
                    <a:gd name="connsiteY16" fmla="*/ 10763 h 26288"/>
                    <a:gd name="connsiteX17" fmla="*/ 18563 w 23037"/>
                    <a:gd name="connsiteY17" fmla="*/ 10763 h 26288"/>
                    <a:gd name="connsiteX18" fmla="*/ 16945 w 23037"/>
                    <a:gd name="connsiteY18" fmla="*/ 6001 h 26288"/>
                    <a:gd name="connsiteX19" fmla="*/ 11709 w 23037"/>
                    <a:gd name="connsiteY19" fmla="*/ 3524 h 26288"/>
                    <a:gd name="connsiteX20" fmla="*/ 6759 w 23037"/>
                    <a:gd name="connsiteY20" fmla="*/ 5525 h 26288"/>
                    <a:gd name="connsiteX21" fmla="*/ 4570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4"/>
                        <a:pt x="20848" y="22765"/>
                        <a:pt x="19039" y="24193"/>
                      </a:cubicBezTo>
                      <a:cubicBezTo>
                        <a:pt x="17135" y="25622"/>
                        <a:pt x="14755"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7" y="8954"/>
                        <a:pt x="23037" y="13049"/>
                      </a:cubicBezTo>
                      <a:cubicBezTo>
                        <a:pt x="23037" y="13335"/>
                        <a:pt x="23037" y="13716"/>
                        <a:pt x="23037" y="14192"/>
                      </a:cubicBezTo>
                      <a:lnTo>
                        <a:pt x="4379" y="14192"/>
                      </a:lnTo>
                      <a:cubicBezTo>
                        <a:pt x="4570" y="16954"/>
                        <a:pt x="5331" y="19050"/>
                        <a:pt x="6759" y="20479"/>
                      </a:cubicBezTo>
                      <a:cubicBezTo>
                        <a:pt x="8187" y="21908"/>
                        <a:pt x="9901" y="22669"/>
                        <a:pt x="11995" y="22669"/>
                      </a:cubicBezTo>
                      <a:cubicBezTo>
                        <a:pt x="13518" y="22669"/>
                        <a:pt x="14851" y="22288"/>
                        <a:pt x="15993" y="21431"/>
                      </a:cubicBezTo>
                      <a:cubicBezTo>
                        <a:pt x="16945" y="20764"/>
                        <a:pt x="17802" y="19431"/>
                        <a:pt x="18468" y="17621"/>
                      </a:cubicBezTo>
                      <a:close/>
                      <a:moveTo>
                        <a:pt x="4570" y="10763"/>
                      </a:moveTo>
                      <a:lnTo>
                        <a:pt x="18563" y="10763"/>
                      </a:lnTo>
                      <a:cubicBezTo>
                        <a:pt x="18373" y="8668"/>
                        <a:pt x="17802" y="7048"/>
                        <a:pt x="16945" y="6001"/>
                      </a:cubicBezTo>
                      <a:cubicBezTo>
                        <a:pt x="15612" y="4381"/>
                        <a:pt x="13804" y="3524"/>
                        <a:pt x="11709" y="3524"/>
                      </a:cubicBezTo>
                      <a:cubicBezTo>
                        <a:pt x="9805" y="3524"/>
                        <a:pt x="8092" y="4191"/>
                        <a:pt x="6759" y="5525"/>
                      </a:cubicBezTo>
                      <a:cubicBezTo>
                        <a:pt x="5426" y="6858"/>
                        <a:pt x="4665" y="8572"/>
                        <a:pt x="4570" y="10763"/>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2" name="Freeform 251">
                  <a:extLst>
                    <a:ext uri="{FF2B5EF4-FFF2-40B4-BE49-F238E27FC236}">
                      <a16:creationId xmlns:a16="http://schemas.microsoft.com/office/drawing/2014/main" id="{904BFDCF-C01E-E04E-AE0D-3F5D825AF80E}"/>
                    </a:ext>
                  </a:extLst>
                </p:cNvPr>
                <p:cNvSpPr/>
                <p:nvPr/>
              </p:nvSpPr>
              <p:spPr>
                <a:xfrm>
                  <a:off x="8342342" y="5018150"/>
                  <a:ext cx="25893" cy="34670"/>
                </a:xfrm>
                <a:custGeom>
                  <a:avLst/>
                  <a:gdLst>
                    <a:gd name="connsiteX0" fmla="*/ 0 w 25893"/>
                    <a:gd name="connsiteY0" fmla="*/ 34576 h 34670"/>
                    <a:gd name="connsiteX1" fmla="*/ 0 w 25893"/>
                    <a:gd name="connsiteY1" fmla="*/ 0 h 34670"/>
                    <a:gd name="connsiteX2" fmla="*/ 25037 w 25893"/>
                    <a:gd name="connsiteY2" fmla="*/ 0 h 34670"/>
                    <a:gd name="connsiteX3" fmla="*/ 25037 w 25893"/>
                    <a:gd name="connsiteY3" fmla="*/ 4096 h 34670"/>
                    <a:gd name="connsiteX4" fmla="*/ 4665 w 25893"/>
                    <a:gd name="connsiteY4" fmla="*/ 4096 h 34670"/>
                    <a:gd name="connsiteX5" fmla="*/ 4665 w 25893"/>
                    <a:gd name="connsiteY5" fmla="*/ 14669 h 34670"/>
                    <a:gd name="connsiteX6" fmla="*/ 23799 w 25893"/>
                    <a:gd name="connsiteY6" fmla="*/ 14669 h 34670"/>
                    <a:gd name="connsiteX7" fmla="*/ 23799 w 25893"/>
                    <a:gd name="connsiteY7" fmla="*/ 18764 h 34670"/>
                    <a:gd name="connsiteX8" fmla="*/ 4665 w 25893"/>
                    <a:gd name="connsiteY8" fmla="*/ 18764 h 34670"/>
                    <a:gd name="connsiteX9" fmla="*/ 4665 w 25893"/>
                    <a:gd name="connsiteY9" fmla="*/ 30575 h 34670"/>
                    <a:gd name="connsiteX10" fmla="*/ 25893 w 25893"/>
                    <a:gd name="connsiteY10" fmla="*/ 30575 h 34670"/>
                    <a:gd name="connsiteX11" fmla="*/ 25893 w 25893"/>
                    <a:gd name="connsiteY11" fmla="*/ 34671 h 34670"/>
                    <a:gd name="connsiteX12" fmla="*/ 0 w 25893"/>
                    <a:gd name="connsiteY12"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93" h="34670">
                      <a:moveTo>
                        <a:pt x="0" y="34576"/>
                      </a:moveTo>
                      <a:lnTo>
                        <a:pt x="0" y="0"/>
                      </a:lnTo>
                      <a:lnTo>
                        <a:pt x="25037" y="0"/>
                      </a:lnTo>
                      <a:lnTo>
                        <a:pt x="25037" y="4096"/>
                      </a:lnTo>
                      <a:lnTo>
                        <a:pt x="4665" y="4096"/>
                      </a:lnTo>
                      <a:lnTo>
                        <a:pt x="4665" y="14669"/>
                      </a:lnTo>
                      <a:lnTo>
                        <a:pt x="23799" y="14669"/>
                      </a:lnTo>
                      <a:lnTo>
                        <a:pt x="23799" y="18764"/>
                      </a:lnTo>
                      <a:lnTo>
                        <a:pt x="4665" y="18764"/>
                      </a:lnTo>
                      <a:lnTo>
                        <a:pt x="4665" y="30575"/>
                      </a:lnTo>
                      <a:lnTo>
                        <a:pt x="25893" y="30575"/>
                      </a:lnTo>
                      <a:lnTo>
                        <a:pt x="25893" y="34671"/>
                      </a:lnTo>
                      <a:lnTo>
                        <a:pt x="0" y="34671"/>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3" name="Freeform 252">
                  <a:extLst>
                    <a:ext uri="{FF2B5EF4-FFF2-40B4-BE49-F238E27FC236}">
                      <a16:creationId xmlns:a16="http://schemas.microsoft.com/office/drawing/2014/main" id="{07070A9A-1E6C-3D43-AED5-3DFDF7BD1D55}"/>
                    </a:ext>
                  </a:extLst>
                </p:cNvPr>
                <p:cNvSpPr/>
                <p:nvPr/>
              </p:nvSpPr>
              <p:spPr>
                <a:xfrm>
                  <a:off x="8373852" y="5027675"/>
                  <a:ext cx="20467" cy="25622"/>
                </a:xfrm>
                <a:custGeom>
                  <a:avLst/>
                  <a:gdLst>
                    <a:gd name="connsiteX0" fmla="*/ 16469 w 20467"/>
                    <a:gd name="connsiteY0" fmla="*/ 25051 h 25622"/>
                    <a:gd name="connsiteX1" fmla="*/ 16469 w 20467"/>
                    <a:gd name="connsiteY1" fmla="*/ 21336 h 25622"/>
                    <a:gd name="connsiteX2" fmla="*/ 8568 w 20467"/>
                    <a:gd name="connsiteY2" fmla="*/ 25622 h 25622"/>
                    <a:gd name="connsiteX3" fmla="*/ 4474 w 20467"/>
                    <a:gd name="connsiteY3" fmla="*/ 24765 h 25622"/>
                    <a:gd name="connsiteX4" fmla="*/ 1618 w 20467"/>
                    <a:gd name="connsiteY4" fmla="*/ 22670 h 25622"/>
                    <a:gd name="connsiteX5" fmla="*/ 286 w 20467"/>
                    <a:gd name="connsiteY5" fmla="*/ 19526 h 25622"/>
                    <a:gd name="connsiteX6" fmla="*/ 0 w 20467"/>
                    <a:gd name="connsiteY6" fmla="*/ 15526 h 25622"/>
                    <a:gd name="connsiteX7" fmla="*/ 0 w 20467"/>
                    <a:gd name="connsiteY7" fmla="*/ 0 h 25622"/>
                    <a:gd name="connsiteX8" fmla="*/ 4284 w 20467"/>
                    <a:gd name="connsiteY8" fmla="*/ 0 h 25622"/>
                    <a:gd name="connsiteX9" fmla="*/ 4284 w 20467"/>
                    <a:gd name="connsiteY9" fmla="*/ 13907 h 25622"/>
                    <a:gd name="connsiteX10" fmla="*/ 4570 w 20467"/>
                    <a:gd name="connsiteY10" fmla="*/ 18383 h 25622"/>
                    <a:gd name="connsiteX11" fmla="*/ 6283 w 20467"/>
                    <a:gd name="connsiteY11" fmla="*/ 21050 h 25622"/>
                    <a:gd name="connsiteX12" fmla="*/ 9520 w 20467"/>
                    <a:gd name="connsiteY12" fmla="*/ 22003 h 25622"/>
                    <a:gd name="connsiteX13" fmla="*/ 13137 w 20467"/>
                    <a:gd name="connsiteY13" fmla="*/ 21050 h 25622"/>
                    <a:gd name="connsiteX14" fmla="*/ 15517 w 20467"/>
                    <a:gd name="connsiteY14" fmla="*/ 18383 h 25622"/>
                    <a:gd name="connsiteX15" fmla="*/ 16184 w 20467"/>
                    <a:gd name="connsiteY15" fmla="*/ 13525 h 25622"/>
                    <a:gd name="connsiteX16" fmla="*/ 16184 w 20467"/>
                    <a:gd name="connsiteY16" fmla="*/ 95 h 25622"/>
                    <a:gd name="connsiteX17" fmla="*/ 20467 w 20467"/>
                    <a:gd name="connsiteY17" fmla="*/ 95 h 25622"/>
                    <a:gd name="connsiteX18" fmla="*/ 20467 w 20467"/>
                    <a:gd name="connsiteY18" fmla="*/ 25146 h 25622"/>
                    <a:gd name="connsiteX19" fmla="*/ 16469 w 20467"/>
                    <a:gd name="connsiteY19" fmla="*/ 25146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467" h="25622">
                      <a:moveTo>
                        <a:pt x="16469" y="25051"/>
                      </a:moveTo>
                      <a:lnTo>
                        <a:pt x="16469" y="21336"/>
                      </a:lnTo>
                      <a:cubicBezTo>
                        <a:pt x="14565" y="24194"/>
                        <a:pt x="11900" y="25622"/>
                        <a:pt x="8568" y="25622"/>
                      </a:cubicBezTo>
                      <a:cubicBezTo>
                        <a:pt x="7045" y="25622"/>
                        <a:pt x="5712" y="25337"/>
                        <a:pt x="4474" y="24765"/>
                      </a:cubicBezTo>
                      <a:cubicBezTo>
                        <a:pt x="3237" y="24194"/>
                        <a:pt x="2285" y="23527"/>
                        <a:pt x="1618" y="22670"/>
                      </a:cubicBezTo>
                      <a:cubicBezTo>
                        <a:pt x="952" y="21812"/>
                        <a:pt x="571" y="20765"/>
                        <a:pt x="286" y="19526"/>
                      </a:cubicBezTo>
                      <a:cubicBezTo>
                        <a:pt x="95" y="18669"/>
                        <a:pt x="0" y="17336"/>
                        <a:pt x="0" y="15526"/>
                      </a:cubicBezTo>
                      <a:lnTo>
                        <a:pt x="0" y="0"/>
                      </a:lnTo>
                      <a:lnTo>
                        <a:pt x="4284" y="0"/>
                      </a:lnTo>
                      <a:lnTo>
                        <a:pt x="4284" y="13907"/>
                      </a:lnTo>
                      <a:cubicBezTo>
                        <a:pt x="4284" y="16097"/>
                        <a:pt x="4379" y="17621"/>
                        <a:pt x="4570" y="18383"/>
                      </a:cubicBezTo>
                      <a:cubicBezTo>
                        <a:pt x="4855" y="19526"/>
                        <a:pt x="5426" y="20383"/>
                        <a:pt x="6283" y="21050"/>
                      </a:cubicBezTo>
                      <a:cubicBezTo>
                        <a:pt x="7140" y="21717"/>
                        <a:pt x="8187" y="22003"/>
                        <a:pt x="9520" y="22003"/>
                      </a:cubicBezTo>
                      <a:cubicBezTo>
                        <a:pt x="10853" y="22003"/>
                        <a:pt x="11995" y="21717"/>
                        <a:pt x="13137" y="21050"/>
                      </a:cubicBezTo>
                      <a:cubicBezTo>
                        <a:pt x="14279" y="20383"/>
                        <a:pt x="15041" y="19526"/>
                        <a:pt x="15517" y="18383"/>
                      </a:cubicBezTo>
                      <a:cubicBezTo>
                        <a:pt x="15993" y="17240"/>
                        <a:pt x="16184" y="15621"/>
                        <a:pt x="16184" y="13525"/>
                      </a:cubicBezTo>
                      <a:lnTo>
                        <a:pt x="16184" y="95"/>
                      </a:lnTo>
                      <a:lnTo>
                        <a:pt x="20467" y="95"/>
                      </a:lnTo>
                      <a:lnTo>
                        <a:pt x="20467" y="25146"/>
                      </a:lnTo>
                      <a:lnTo>
                        <a:pt x="16469" y="25146"/>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4" name="Freeform 253">
                  <a:extLst>
                    <a:ext uri="{FF2B5EF4-FFF2-40B4-BE49-F238E27FC236}">
                      <a16:creationId xmlns:a16="http://schemas.microsoft.com/office/drawing/2014/main" id="{10D5BD27-7592-7D43-81F8-8D2F1CD4FF5E}"/>
                    </a:ext>
                  </a:extLst>
                </p:cNvPr>
                <p:cNvSpPr/>
                <p:nvPr/>
              </p:nvSpPr>
              <p:spPr>
                <a:xfrm>
                  <a:off x="8400697" y="5027104"/>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2 h 25622"/>
                    <a:gd name="connsiteX4" fmla="*/ 6473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4 h 25622"/>
                    <a:gd name="connsiteX10" fmla="*/ 4950 w 13613"/>
                    <a:gd name="connsiteY10" fmla="*/ 7429 h 25622"/>
                    <a:gd name="connsiteX11" fmla="*/ 4284 w 13613"/>
                    <a:gd name="connsiteY11" fmla="*/ 12383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2"/>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4"/>
                      </a:cubicBezTo>
                      <a:cubicBezTo>
                        <a:pt x="5807" y="5715"/>
                        <a:pt x="5331" y="6477"/>
                        <a:pt x="4950" y="7429"/>
                      </a:cubicBezTo>
                      <a:cubicBezTo>
                        <a:pt x="4474" y="8954"/>
                        <a:pt x="4284" y="10573"/>
                        <a:pt x="4284" y="12383"/>
                      </a:cubicBezTo>
                      <a:lnTo>
                        <a:pt x="4284" y="25527"/>
                      </a:lnTo>
                      <a:lnTo>
                        <a:pt x="0" y="2552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5" name="Freeform 254">
                  <a:extLst>
                    <a:ext uri="{FF2B5EF4-FFF2-40B4-BE49-F238E27FC236}">
                      <a16:creationId xmlns:a16="http://schemas.microsoft.com/office/drawing/2014/main" id="{094555F6-0CC2-7546-8BE0-0F4FAD6D8AAC}"/>
                    </a:ext>
                  </a:extLst>
                </p:cNvPr>
                <p:cNvSpPr/>
                <p:nvPr/>
              </p:nvSpPr>
              <p:spPr>
                <a:xfrm>
                  <a:off x="8415262" y="5027199"/>
                  <a:ext cx="23513" cy="26193"/>
                </a:xfrm>
                <a:custGeom>
                  <a:avLst/>
                  <a:gdLst>
                    <a:gd name="connsiteX0" fmla="*/ 0 w 23513"/>
                    <a:gd name="connsiteY0" fmla="*/ 13049 h 26193"/>
                    <a:gd name="connsiteX1" fmla="*/ 3903 w 23513"/>
                    <a:gd name="connsiteY1" fmla="*/ 2762 h 26193"/>
                    <a:gd name="connsiteX2" fmla="*/ 11804 w 23513"/>
                    <a:gd name="connsiteY2" fmla="*/ 0 h 26193"/>
                    <a:gd name="connsiteX3" fmla="*/ 20277 w 23513"/>
                    <a:gd name="connsiteY3" fmla="*/ 3429 h 26193"/>
                    <a:gd name="connsiteX4" fmla="*/ 23514 w 23513"/>
                    <a:gd name="connsiteY4" fmla="*/ 12764 h 26193"/>
                    <a:gd name="connsiteX5" fmla="*/ 22086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3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3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4" y="0"/>
                      </a:cubicBezTo>
                      <a:cubicBezTo>
                        <a:pt x="15232" y="0"/>
                        <a:pt x="18087" y="1143"/>
                        <a:pt x="20277" y="3429"/>
                      </a:cubicBezTo>
                      <a:cubicBezTo>
                        <a:pt x="22467" y="5715"/>
                        <a:pt x="23514" y="8763"/>
                        <a:pt x="23514" y="12764"/>
                      </a:cubicBezTo>
                      <a:cubicBezTo>
                        <a:pt x="23514" y="16002"/>
                        <a:pt x="23038" y="18479"/>
                        <a:pt x="22086" y="20383"/>
                      </a:cubicBezTo>
                      <a:cubicBezTo>
                        <a:pt x="21134" y="22193"/>
                        <a:pt x="19706" y="23622"/>
                        <a:pt x="17897" y="24670"/>
                      </a:cubicBezTo>
                      <a:cubicBezTo>
                        <a:pt x="16088" y="25718"/>
                        <a:pt x="13994" y="26194"/>
                        <a:pt x="11900" y="26194"/>
                      </a:cubicBezTo>
                      <a:cubicBezTo>
                        <a:pt x="8377" y="26194"/>
                        <a:pt x="5521" y="25051"/>
                        <a:pt x="3427" y="22860"/>
                      </a:cubicBezTo>
                      <a:cubicBezTo>
                        <a:pt x="1047" y="20479"/>
                        <a:pt x="0" y="17240"/>
                        <a:pt x="0" y="13049"/>
                      </a:cubicBezTo>
                      <a:close/>
                      <a:moveTo>
                        <a:pt x="4379" y="13049"/>
                      </a:moveTo>
                      <a:cubicBezTo>
                        <a:pt x="4379" y="16288"/>
                        <a:pt x="5045" y="18669"/>
                        <a:pt x="6473"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3"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6" name="Freeform 255">
                  <a:extLst>
                    <a:ext uri="{FF2B5EF4-FFF2-40B4-BE49-F238E27FC236}">
                      <a16:creationId xmlns:a16="http://schemas.microsoft.com/office/drawing/2014/main" id="{4B48B67D-042C-4A4A-8386-29DF655E75F0}"/>
                    </a:ext>
                  </a:extLst>
                </p:cNvPr>
                <p:cNvSpPr/>
                <p:nvPr/>
              </p:nvSpPr>
              <p:spPr>
                <a:xfrm>
                  <a:off x="8443726" y="5027104"/>
                  <a:ext cx="21704" cy="35242"/>
                </a:xfrm>
                <a:custGeom>
                  <a:avLst/>
                  <a:gdLst>
                    <a:gd name="connsiteX0" fmla="*/ 0 w 21704"/>
                    <a:gd name="connsiteY0" fmla="*/ 35242 h 35242"/>
                    <a:gd name="connsiteX1" fmla="*/ 0 w 21704"/>
                    <a:gd name="connsiteY1" fmla="*/ 571 h 35242"/>
                    <a:gd name="connsiteX2" fmla="*/ 3903 w 21704"/>
                    <a:gd name="connsiteY2" fmla="*/ 571 h 35242"/>
                    <a:gd name="connsiteX3" fmla="*/ 3903 w 21704"/>
                    <a:gd name="connsiteY3" fmla="*/ 3810 h 35242"/>
                    <a:gd name="connsiteX4" fmla="*/ 6949 w 21704"/>
                    <a:gd name="connsiteY4" fmla="*/ 953 h 35242"/>
                    <a:gd name="connsiteX5" fmla="*/ 11138 w 21704"/>
                    <a:gd name="connsiteY5" fmla="*/ 0 h 35242"/>
                    <a:gd name="connsiteX6" fmla="*/ 16755 w 21704"/>
                    <a:gd name="connsiteY6" fmla="*/ 1619 h 35242"/>
                    <a:gd name="connsiteX7" fmla="*/ 20468 w 21704"/>
                    <a:gd name="connsiteY7" fmla="*/ 6287 h 35242"/>
                    <a:gd name="connsiteX8" fmla="*/ 21705 w 21704"/>
                    <a:gd name="connsiteY8" fmla="*/ 12859 h 35242"/>
                    <a:gd name="connsiteX9" fmla="*/ 20372 w 21704"/>
                    <a:gd name="connsiteY9" fmla="*/ 19812 h 35242"/>
                    <a:gd name="connsiteX10" fmla="*/ 16374 w 21704"/>
                    <a:gd name="connsiteY10" fmla="*/ 24575 h 35242"/>
                    <a:gd name="connsiteX11" fmla="*/ 10853 w 21704"/>
                    <a:gd name="connsiteY11" fmla="*/ 26194 h 35242"/>
                    <a:gd name="connsiteX12" fmla="*/ 7045 w 21704"/>
                    <a:gd name="connsiteY12" fmla="*/ 25337 h 35242"/>
                    <a:gd name="connsiteX13" fmla="*/ 4284 w 21704"/>
                    <a:gd name="connsiteY13" fmla="*/ 23050 h 35242"/>
                    <a:gd name="connsiteX14" fmla="*/ 4284 w 21704"/>
                    <a:gd name="connsiteY14" fmla="*/ 35242 h 35242"/>
                    <a:gd name="connsiteX15" fmla="*/ 0 w 21704"/>
                    <a:gd name="connsiteY15" fmla="*/ 35242 h 35242"/>
                    <a:gd name="connsiteX16" fmla="*/ 3808 w 21704"/>
                    <a:gd name="connsiteY16" fmla="*/ 13240 h 35242"/>
                    <a:gd name="connsiteX17" fmla="*/ 5807 w 21704"/>
                    <a:gd name="connsiteY17" fmla="*/ 20383 h 35242"/>
                    <a:gd name="connsiteX18" fmla="*/ 10567 w 21704"/>
                    <a:gd name="connsiteY18" fmla="*/ 22670 h 35242"/>
                    <a:gd name="connsiteX19" fmla="*/ 15422 w 21704"/>
                    <a:gd name="connsiteY19" fmla="*/ 20288 h 35242"/>
                    <a:gd name="connsiteX20" fmla="*/ 17421 w 21704"/>
                    <a:gd name="connsiteY20" fmla="*/ 12859 h 35242"/>
                    <a:gd name="connsiteX21" fmla="*/ 15422 w 21704"/>
                    <a:gd name="connsiteY21" fmla="*/ 5715 h 35242"/>
                    <a:gd name="connsiteX22" fmla="*/ 10757 w 21704"/>
                    <a:gd name="connsiteY22" fmla="*/ 3334 h 35242"/>
                    <a:gd name="connsiteX23" fmla="*/ 5997 w 21704"/>
                    <a:gd name="connsiteY23" fmla="*/ 5905 h 35242"/>
                    <a:gd name="connsiteX24" fmla="*/ 3808 w 21704"/>
                    <a:gd name="connsiteY24" fmla="*/ 13240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704" h="35242">
                      <a:moveTo>
                        <a:pt x="0" y="35242"/>
                      </a:moveTo>
                      <a:lnTo>
                        <a:pt x="0" y="571"/>
                      </a:lnTo>
                      <a:lnTo>
                        <a:pt x="3903" y="571"/>
                      </a:lnTo>
                      <a:lnTo>
                        <a:pt x="3903" y="3810"/>
                      </a:lnTo>
                      <a:cubicBezTo>
                        <a:pt x="4855" y="2572"/>
                        <a:pt x="5807" y="1619"/>
                        <a:pt x="6949" y="953"/>
                      </a:cubicBezTo>
                      <a:cubicBezTo>
                        <a:pt x="8092" y="286"/>
                        <a:pt x="9520" y="0"/>
                        <a:pt x="11138" y="0"/>
                      </a:cubicBezTo>
                      <a:cubicBezTo>
                        <a:pt x="13232" y="0"/>
                        <a:pt x="15136" y="571"/>
                        <a:pt x="16755" y="1619"/>
                      </a:cubicBezTo>
                      <a:cubicBezTo>
                        <a:pt x="18373" y="2762"/>
                        <a:pt x="19610" y="4286"/>
                        <a:pt x="20468" y="6287"/>
                      </a:cubicBezTo>
                      <a:cubicBezTo>
                        <a:pt x="21324" y="8287"/>
                        <a:pt x="21705" y="10478"/>
                        <a:pt x="21705" y="12859"/>
                      </a:cubicBezTo>
                      <a:cubicBezTo>
                        <a:pt x="21705" y="15430"/>
                        <a:pt x="21229" y="17717"/>
                        <a:pt x="20372" y="19812"/>
                      </a:cubicBezTo>
                      <a:cubicBezTo>
                        <a:pt x="19420" y="21908"/>
                        <a:pt x="18088" y="23432"/>
                        <a:pt x="16374" y="24575"/>
                      </a:cubicBezTo>
                      <a:cubicBezTo>
                        <a:pt x="14660" y="25622"/>
                        <a:pt x="12756" y="26194"/>
                        <a:pt x="10853" y="26194"/>
                      </a:cubicBezTo>
                      <a:cubicBezTo>
                        <a:pt x="9425" y="26194"/>
                        <a:pt x="8187" y="25908"/>
                        <a:pt x="7045" y="25337"/>
                      </a:cubicBezTo>
                      <a:cubicBezTo>
                        <a:pt x="5902" y="24765"/>
                        <a:pt x="5045" y="24003"/>
                        <a:pt x="4284" y="23050"/>
                      </a:cubicBezTo>
                      <a:lnTo>
                        <a:pt x="4284" y="35242"/>
                      </a:lnTo>
                      <a:lnTo>
                        <a:pt x="0" y="35242"/>
                      </a:lnTo>
                      <a:close/>
                      <a:moveTo>
                        <a:pt x="3808" y="13240"/>
                      </a:moveTo>
                      <a:cubicBezTo>
                        <a:pt x="3808" y="16478"/>
                        <a:pt x="4474" y="18859"/>
                        <a:pt x="5807" y="20383"/>
                      </a:cubicBezTo>
                      <a:cubicBezTo>
                        <a:pt x="7140" y="21908"/>
                        <a:pt x="8663" y="22670"/>
                        <a:pt x="10567" y="22670"/>
                      </a:cubicBezTo>
                      <a:cubicBezTo>
                        <a:pt x="12471" y="22670"/>
                        <a:pt x="14089" y="21908"/>
                        <a:pt x="15422" y="20288"/>
                      </a:cubicBezTo>
                      <a:cubicBezTo>
                        <a:pt x="16755" y="18669"/>
                        <a:pt x="17421" y="16192"/>
                        <a:pt x="17421" y="12859"/>
                      </a:cubicBezTo>
                      <a:cubicBezTo>
                        <a:pt x="17421" y="9716"/>
                        <a:pt x="16755" y="7239"/>
                        <a:pt x="15422" y="5715"/>
                      </a:cubicBezTo>
                      <a:cubicBezTo>
                        <a:pt x="14089" y="4096"/>
                        <a:pt x="12566" y="3334"/>
                        <a:pt x="10757" y="3334"/>
                      </a:cubicBezTo>
                      <a:cubicBezTo>
                        <a:pt x="8949" y="3334"/>
                        <a:pt x="7330" y="4191"/>
                        <a:pt x="5997" y="5905"/>
                      </a:cubicBezTo>
                      <a:cubicBezTo>
                        <a:pt x="4474" y="7620"/>
                        <a:pt x="3808" y="10001"/>
                        <a:pt x="3808" y="13240"/>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7" name="Freeform 256">
                  <a:extLst>
                    <a:ext uri="{FF2B5EF4-FFF2-40B4-BE49-F238E27FC236}">
                      <a16:creationId xmlns:a16="http://schemas.microsoft.com/office/drawing/2014/main" id="{DFB67E42-608C-7F48-8DC6-5F420784E20D}"/>
                    </a:ext>
                  </a:extLst>
                </p:cNvPr>
                <p:cNvSpPr/>
                <p:nvPr/>
              </p:nvSpPr>
              <p:spPr>
                <a:xfrm>
                  <a:off x="8469144" y="5027009"/>
                  <a:ext cx="23037" cy="26288"/>
                </a:xfrm>
                <a:custGeom>
                  <a:avLst/>
                  <a:gdLst>
                    <a:gd name="connsiteX0" fmla="*/ 18468 w 23037"/>
                    <a:gd name="connsiteY0" fmla="*/ 17621 h 26288"/>
                    <a:gd name="connsiteX1" fmla="*/ 22847 w 23037"/>
                    <a:gd name="connsiteY1" fmla="*/ 18193 h 26288"/>
                    <a:gd name="connsiteX2" fmla="*/ 19039 w 23037"/>
                    <a:gd name="connsiteY2" fmla="*/ 24193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7 w 23037"/>
                    <a:gd name="connsiteY9" fmla="*/ 13049 h 26288"/>
                    <a:gd name="connsiteX10" fmla="*/ 23037 w 23037"/>
                    <a:gd name="connsiteY10" fmla="*/ 14192 h 26288"/>
                    <a:gd name="connsiteX11" fmla="*/ 4379 w 23037"/>
                    <a:gd name="connsiteY11" fmla="*/ 14192 h 26288"/>
                    <a:gd name="connsiteX12" fmla="*/ 6759 w 23037"/>
                    <a:gd name="connsiteY12" fmla="*/ 20479 h 26288"/>
                    <a:gd name="connsiteX13" fmla="*/ 11995 w 23037"/>
                    <a:gd name="connsiteY13" fmla="*/ 22669 h 26288"/>
                    <a:gd name="connsiteX14" fmla="*/ 15993 w 23037"/>
                    <a:gd name="connsiteY14" fmla="*/ 21431 h 26288"/>
                    <a:gd name="connsiteX15" fmla="*/ 18468 w 23037"/>
                    <a:gd name="connsiteY15" fmla="*/ 17621 h 26288"/>
                    <a:gd name="connsiteX16" fmla="*/ 4570 w 23037"/>
                    <a:gd name="connsiteY16" fmla="*/ 10763 h 26288"/>
                    <a:gd name="connsiteX17" fmla="*/ 18563 w 23037"/>
                    <a:gd name="connsiteY17" fmla="*/ 10763 h 26288"/>
                    <a:gd name="connsiteX18" fmla="*/ 16945 w 23037"/>
                    <a:gd name="connsiteY18" fmla="*/ 6001 h 26288"/>
                    <a:gd name="connsiteX19" fmla="*/ 11709 w 23037"/>
                    <a:gd name="connsiteY19" fmla="*/ 3524 h 26288"/>
                    <a:gd name="connsiteX20" fmla="*/ 6759 w 23037"/>
                    <a:gd name="connsiteY20" fmla="*/ 5525 h 26288"/>
                    <a:gd name="connsiteX21" fmla="*/ 4570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4"/>
                        <a:pt x="20848" y="22765"/>
                        <a:pt x="19039" y="24193"/>
                      </a:cubicBezTo>
                      <a:cubicBezTo>
                        <a:pt x="17135" y="25622"/>
                        <a:pt x="14755"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7" y="8954"/>
                        <a:pt x="23037" y="13049"/>
                      </a:cubicBezTo>
                      <a:cubicBezTo>
                        <a:pt x="23037" y="13335"/>
                        <a:pt x="23037" y="13716"/>
                        <a:pt x="23037" y="14192"/>
                      </a:cubicBezTo>
                      <a:lnTo>
                        <a:pt x="4379" y="14192"/>
                      </a:lnTo>
                      <a:cubicBezTo>
                        <a:pt x="4570" y="16954"/>
                        <a:pt x="5331" y="19050"/>
                        <a:pt x="6759" y="20479"/>
                      </a:cubicBezTo>
                      <a:cubicBezTo>
                        <a:pt x="8187" y="21908"/>
                        <a:pt x="9901" y="22669"/>
                        <a:pt x="11995" y="22669"/>
                      </a:cubicBezTo>
                      <a:cubicBezTo>
                        <a:pt x="13518" y="22669"/>
                        <a:pt x="14851" y="22288"/>
                        <a:pt x="15993" y="21431"/>
                      </a:cubicBezTo>
                      <a:cubicBezTo>
                        <a:pt x="16945" y="20764"/>
                        <a:pt x="17897" y="19431"/>
                        <a:pt x="18468" y="17621"/>
                      </a:cubicBezTo>
                      <a:close/>
                      <a:moveTo>
                        <a:pt x="4570" y="10763"/>
                      </a:moveTo>
                      <a:lnTo>
                        <a:pt x="18563" y="10763"/>
                      </a:lnTo>
                      <a:cubicBezTo>
                        <a:pt x="18373" y="8668"/>
                        <a:pt x="17802" y="7048"/>
                        <a:pt x="16945" y="6001"/>
                      </a:cubicBezTo>
                      <a:cubicBezTo>
                        <a:pt x="15612" y="4381"/>
                        <a:pt x="13804" y="3524"/>
                        <a:pt x="11709" y="3524"/>
                      </a:cubicBezTo>
                      <a:cubicBezTo>
                        <a:pt x="9805" y="3524"/>
                        <a:pt x="8092" y="4191"/>
                        <a:pt x="6759" y="5525"/>
                      </a:cubicBezTo>
                      <a:cubicBezTo>
                        <a:pt x="5426" y="6858"/>
                        <a:pt x="4760" y="8572"/>
                        <a:pt x="4570" y="10763"/>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8" name="Freeform 257">
                  <a:extLst>
                    <a:ext uri="{FF2B5EF4-FFF2-40B4-BE49-F238E27FC236}">
                      <a16:creationId xmlns:a16="http://schemas.microsoft.com/office/drawing/2014/main" id="{85CEED57-6641-8A4A-962C-F9FD3ED487FC}"/>
                    </a:ext>
                  </a:extLst>
                </p:cNvPr>
                <p:cNvSpPr/>
                <p:nvPr/>
              </p:nvSpPr>
              <p:spPr>
                <a:xfrm>
                  <a:off x="8495894" y="5027295"/>
                  <a:ext cx="23037" cy="26098"/>
                </a:xfrm>
                <a:custGeom>
                  <a:avLst/>
                  <a:gdLst>
                    <a:gd name="connsiteX0" fmla="*/ 17802 w 23037"/>
                    <a:gd name="connsiteY0" fmla="*/ 22384 h 26098"/>
                    <a:gd name="connsiteX1" fmla="*/ 13232 w 23037"/>
                    <a:gd name="connsiteY1" fmla="*/ 25241 h 26098"/>
                    <a:gd name="connsiteX2" fmla="*/ 8568 w 23037"/>
                    <a:gd name="connsiteY2" fmla="*/ 26098 h 26098"/>
                    <a:gd name="connsiteX3" fmla="*/ 2190 w 23037"/>
                    <a:gd name="connsiteY3" fmla="*/ 24098 h 26098"/>
                    <a:gd name="connsiteX4" fmla="*/ 0 w 23037"/>
                    <a:gd name="connsiteY4" fmla="*/ 18955 h 26098"/>
                    <a:gd name="connsiteX5" fmla="*/ 857 w 23037"/>
                    <a:gd name="connsiteY5" fmla="*/ 15621 h 26098"/>
                    <a:gd name="connsiteX6" fmla="*/ 3046 w 23037"/>
                    <a:gd name="connsiteY6" fmla="*/ 13144 h 26098"/>
                    <a:gd name="connsiteX7" fmla="*/ 6093 w 23037"/>
                    <a:gd name="connsiteY7" fmla="*/ 11716 h 26098"/>
                    <a:gd name="connsiteX8" fmla="*/ 9901 w 23037"/>
                    <a:gd name="connsiteY8" fmla="*/ 11049 h 26098"/>
                    <a:gd name="connsiteX9" fmla="*/ 17421 w 23037"/>
                    <a:gd name="connsiteY9" fmla="*/ 9620 h 26098"/>
                    <a:gd name="connsiteX10" fmla="*/ 17421 w 23037"/>
                    <a:gd name="connsiteY10" fmla="*/ 8477 h 26098"/>
                    <a:gd name="connsiteX11" fmla="*/ 16184 w 23037"/>
                    <a:gd name="connsiteY11" fmla="*/ 4858 h 26098"/>
                    <a:gd name="connsiteX12" fmla="*/ 11328 w 23037"/>
                    <a:gd name="connsiteY12" fmla="*/ 3429 h 26098"/>
                    <a:gd name="connsiteX13" fmla="*/ 6949 w 23037"/>
                    <a:gd name="connsiteY13" fmla="*/ 4477 h 26098"/>
                    <a:gd name="connsiteX14" fmla="*/ 4855 w 23037"/>
                    <a:gd name="connsiteY14" fmla="*/ 8192 h 26098"/>
                    <a:gd name="connsiteX15" fmla="*/ 666 w 23037"/>
                    <a:gd name="connsiteY15" fmla="*/ 7620 h 26098"/>
                    <a:gd name="connsiteX16" fmla="*/ 2570 w 23037"/>
                    <a:gd name="connsiteY16" fmla="*/ 3334 h 26098"/>
                    <a:gd name="connsiteX17" fmla="*/ 6283 w 23037"/>
                    <a:gd name="connsiteY17" fmla="*/ 857 h 26098"/>
                    <a:gd name="connsiteX18" fmla="*/ 11995 w 23037"/>
                    <a:gd name="connsiteY18" fmla="*/ 0 h 26098"/>
                    <a:gd name="connsiteX19" fmla="*/ 17231 w 23037"/>
                    <a:gd name="connsiteY19" fmla="*/ 762 h 26098"/>
                    <a:gd name="connsiteX20" fmla="*/ 20182 w 23037"/>
                    <a:gd name="connsiteY20" fmla="*/ 2667 h 26098"/>
                    <a:gd name="connsiteX21" fmla="*/ 21515 w 23037"/>
                    <a:gd name="connsiteY21" fmla="*/ 5525 h 26098"/>
                    <a:gd name="connsiteX22" fmla="*/ 21705 w 23037"/>
                    <a:gd name="connsiteY22" fmla="*/ 9430 h 26098"/>
                    <a:gd name="connsiteX23" fmla="*/ 21705 w 23037"/>
                    <a:gd name="connsiteY23" fmla="*/ 15050 h 26098"/>
                    <a:gd name="connsiteX24" fmla="*/ 21990 w 23037"/>
                    <a:gd name="connsiteY24" fmla="*/ 22574 h 26098"/>
                    <a:gd name="connsiteX25" fmla="*/ 23038 w 23037"/>
                    <a:gd name="connsiteY25" fmla="*/ 25622 h 26098"/>
                    <a:gd name="connsiteX26" fmla="*/ 18563 w 23037"/>
                    <a:gd name="connsiteY26" fmla="*/ 25622 h 26098"/>
                    <a:gd name="connsiteX27" fmla="*/ 17802 w 23037"/>
                    <a:gd name="connsiteY27" fmla="*/ 22384 h 26098"/>
                    <a:gd name="connsiteX28" fmla="*/ 17421 w 23037"/>
                    <a:gd name="connsiteY28" fmla="*/ 12859 h 26098"/>
                    <a:gd name="connsiteX29" fmla="*/ 10472 w 23037"/>
                    <a:gd name="connsiteY29" fmla="*/ 14478 h 26098"/>
                    <a:gd name="connsiteX30" fmla="*/ 6759 w 23037"/>
                    <a:gd name="connsiteY30" fmla="*/ 15335 h 26098"/>
                    <a:gd name="connsiteX31" fmla="*/ 5045 w 23037"/>
                    <a:gd name="connsiteY31" fmla="*/ 16669 h 26098"/>
                    <a:gd name="connsiteX32" fmla="*/ 4474 w 23037"/>
                    <a:gd name="connsiteY32" fmla="*/ 18669 h 26098"/>
                    <a:gd name="connsiteX33" fmla="*/ 5712 w 23037"/>
                    <a:gd name="connsiteY33" fmla="*/ 21526 h 26098"/>
                    <a:gd name="connsiteX34" fmla="*/ 9424 w 23037"/>
                    <a:gd name="connsiteY34" fmla="*/ 22669 h 26098"/>
                    <a:gd name="connsiteX35" fmla="*/ 13804 w 23037"/>
                    <a:gd name="connsiteY35" fmla="*/ 21622 h 26098"/>
                    <a:gd name="connsiteX36" fmla="*/ 16564 w 23037"/>
                    <a:gd name="connsiteY36" fmla="*/ 18669 h 26098"/>
                    <a:gd name="connsiteX37" fmla="*/ 17231 w 23037"/>
                    <a:gd name="connsiteY37" fmla="*/ 14383 h 26098"/>
                    <a:gd name="connsiteX38" fmla="*/ 17231 w 23037"/>
                    <a:gd name="connsiteY38" fmla="*/ 12859 h 2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37" h="26098">
                      <a:moveTo>
                        <a:pt x="17802" y="22384"/>
                      </a:moveTo>
                      <a:cubicBezTo>
                        <a:pt x="16184" y="23717"/>
                        <a:pt x="14755" y="24670"/>
                        <a:pt x="13232" y="25241"/>
                      </a:cubicBezTo>
                      <a:cubicBezTo>
                        <a:pt x="11804" y="25813"/>
                        <a:pt x="10186" y="26098"/>
                        <a:pt x="8568" y="26098"/>
                      </a:cubicBezTo>
                      <a:cubicBezTo>
                        <a:pt x="5807" y="26098"/>
                        <a:pt x="3713" y="25432"/>
                        <a:pt x="2190" y="24098"/>
                      </a:cubicBezTo>
                      <a:cubicBezTo>
                        <a:pt x="666" y="22765"/>
                        <a:pt x="0" y="21050"/>
                        <a:pt x="0" y="18955"/>
                      </a:cubicBezTo>
                      <a:cubicBezTo>
                        <a:pt x="0" y="17717"/>
                        <a:pt x="286" y="16573"/>
                        <a:pt x="857" y="15621"/>
                      </a:cubicBezTo>
                      <a:cubicBezTo>
                        <a:pt x="1428" y="14573"/>
                        <a:pt x="2190" y="13811"/>
                        <a:pt x="3046" y="13144"/>
                      </a:cubicBezTo>
                      <a:cubicBezTo>
                        <a:pt x="3903" y="12573"/>
                        <a:pt x="4950" y="12097"/>
                        <a:pt x="6093" y="11716"/>
                      </a:cubicBezTo>
                      <a:cubicBezTo>
                        <a:pt x="6949" y="11525"/>
                        <a:pt x="8187" y="11239"/>
                        <a:pt x="9901" y="11049"/>
                      </a:cubicBezTo>
                      <a:cubicBezTo>
                        <a:pt x="13327" y="10668"/>
                        <a:pt x="15803" y="10192"/>
                        <a:pt x="17421" y="9620"/>
                      </a:cubicBezTo>
                      <a:cubicBezTo>
                        <a:pt x="17421" y="9049"/>
                        <a:pt x="17421" y="8668"/>
                        <a:pt x="17421" y="8477"/>
                      </a:cubicBezTo>
                      <a:cubicBezTo>
                        <a:pt x="17421" y="6763"/>
                        <a:pt x="17040" y="5525"/>
                        <a:pt x="16184" y="4858"/>
                      </a:cubicBezTo>
                      <a:cubicBezTo>
                        <a:pt x="15136" y="3905"/>
                        <a:pt x="13518" y="3429"/>
                        <a:pt x="11328" y="3429"/>
                      </a:cubicBezTo>
                      <a:cubicBezTo>
                        <a:pt x="9329" y="3429"/>
                        <a:pt x="7901" y="3810"/>
                        <a:pt x="6949" y="4477"/>
                      </a:cubicBezTo>
                      <a:cubicBezTo>
                        <a:pt x="5997" y="5143"/>
                        <a:pt x="5331" y="6382"/>
                        <a:pt x="4855" y="8192"/>
                      </a:cubicBezTo>
                      <a:lnTo>
                        <a:pt x="666" y="7620"/>
                      </a:lnTo>
                      <a:cubicBezTo>
                        <a:pt x="1047" y="5810"/>
                        <a:pt x="1618" y="4381"/>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1"/>
                        <a:pt x="21515" y="5525"/>
                      </a:cubicBezTo>
                      <a:cubicBezTo>
                        <a:pt x="21610" y="6287"/>
                        <a:pt x="21705" y="7525"/>
                        <a:pt x="21705" y="9430"/>
                      </a:cubicBezTo>
                      <a:lnTo>
                        <a:pt x="21705" y="15050"/>
                      </a:lnTo>
                      <a:cubicBezTo>
                        <a:pt x="21705" y="18955"/>
                        <a:pt x="21800" y="21526"/>
                        <a:pt x="21990" y="22574"/>
                      </a:cubicBezTo>
                      <a:cubicBezTo>
                        <a:pt x="22181" y="23622"/>
                        <a:pt x="22562" y="24670"/>
                        <a:pt x="23038"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1" y="16097"/>
                        <a:pt x="5045" y="16669"/>
                      </a:cubicBezTo>
                      <a:cubicBezTo>
                        <a:pt x="4665" y="17240"/>
                        <a:pt x="4474" y="17907"/>
                        <a:pt x="4474" y="18669"/>
                      </a:cubicBezTo>
                      <a:cubicBezTo>
                        <a:pt x="4474" y="19812"/>
                        <a:pt x="4855" y="20764"/>
                        <a:pt x="5712" y="21526"/>
                      </a:cubicBezTo>
                      <a:cubicBezTo>
                        <a:pt x="6569" y="22288"/>
                        <a:pt x="7806" y="22669"/>
                        <a:pt x="9424" y="22669"/>
                      </a:cubicBezTo>
                      <a:cubicBezTo>
                        <a:pt x="11043" y="22669"/>
                        <a:pt x="12471" y="22288"/>
                        <a:pt x="13804"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9" name="Freeform 258">
                  <a:extLst>
                    <a:ext uri="{FF2B5EF4-FFF2-40B4-BE49-F238E27FC236}">
                      <a16:creationId xmlns:a16="http://schemas.microsoft.com/office/drawing/2014/main" id="{72D82D67-47E4-5549-8742-A3C61E7B6C76}"/>
                    </a:ext>
                  </a:extLst>
                </p:cNvPr>
                <p:cNvSpPr/>
                <p:nvPr/>
              </p:nvSpPr>
              <p:spPr>
                <a:xfrm>
                  <a:off x="8524167" y="5027104"/>
                  <a:ext cx="20371" cy="25622"/>
                </a:xfrm>
                <a:custGeom>
                  <a:avLst/>
                  <a:gdLst>
                    <a:gd name="connsiteX0" fmla="*/ 0 w 20371"/>
                    <a:gd name="connsiteY0" fmla="*/ 25622 h 25622"/>
                    <a:gd name="connsiteX1" fmla="*/ 0 w 20371"/>
                    <a:gd name="connsiteY1" fmla="*/ 571 h 25622"/>
                    <a:gd name="connsiteX2" fmla="*/ 3808 w 20371"/>
                    <a:gd name="connsiteY2" fmla="*/ 571 h 25622"/>
                    <a:gd name="connsiteX3" fmla="*/ 3808 w 20371"/>
                    <a:gd name="connsiteY3" fmla="*/ 4096 h 25622"/>
                    <a:gd name="connsiteX4" fmla="*/ 11804 w 20371"/>
                    <a:gd name="connsiteY4" fmla="*/ 0 h 25622"/>
                    <a:gd name="connsiteX5" fmla="*/ 15993 w 20371"/>
                    <a:gd name="connsiteY5" fmla="*/ 857 h 25622"/>
                    <a:gd name="connsiteX6" fmla="*/ 18849 w 20371"/>
                    <a:gd name="connsiteY6" fmla="*/ 2953 h 25622"/>
                    <a:gd name="connsiteX7" fmla="*/ 20182 w 20371"/>
                    <a:gd name="connsiteY7" fmla="*/ 6096 h 25622"/>
                    <a:gd name="connsiteX8" fmla="*/ 20372 w 20371"/>
                    <a:gd name="connsiteY8" fmla="*/ 10192 h 25622"/>
                    <a:gd name="connsiteX9" fmla="*/ 20372 w 20371"/>
                    <a:gd name="connsiteY9" fmla="*/ 25622 h 25622"/>
                    <a:gd name="connsiteX10" fmla="*/ 16088 w 20371"/>
                    <a:gd name="connsiteY10" fmla="*/ 25622 h 25622"/>
                    <a:gd name="connsiteX11" fmla="*/ 16088 w 20371"/>
                    <a:gd name="connsiteY11" fmla="*/ 10382 h 25622"/>
                    <a:gd name="connsiteX12" fmla="*/ 15612 w 20371"/>
                    <a:gd name="connsiteY12" fmla="*/ 6477 h 25622"/>
                    <a:gd name="connsiteX13" fmla="*/ 13899 w 20371"/>
                    <a:gd name="connsiteY13" fmla="*/ 4382 h 25622"/>
                    <a:gd name="connsiteX14" fmla="*/ 10948 w 20371"/>
                    <a:gd name="connsiteY14" fmla="*/ 3620 h 25622"/>
                    <a:gd name="connsiteX15" fmla="*/ 6283 w 20371"/>
                    <a:gd name="connsiteY15" fmla="*/ 5334 h 25622"/>
                    <a:gd name="connsiteX16" fmla="*/ 4284 w 20371"/>
                    <a:gd name="connsiteY16" fmla="*/ 11906 h 25622"/>
                    <a:gd name="connsiteX17" fmla="*/ 4284 w 20371"/>
                    <a:gd name="connsiteY17" fmla="*/ 25622 h 25622"/>
                    <a:gd name="connsiteX18" fmla="*/ 0 w 20371"/>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1" h="25622">
                      <a:moveTo>
                        <a:pt x="0" y="25622"/>
                      </a:moveTo>
                      <a:lnTo>
                        <a:pt x="0" y="571"/>
                      </a:lnTo>
                      <a:lnTo>
                        <a:pt x="3808" y="571"/>
                      </a:lnTo>
                      <a:lnTo>
                        <a:pt x="3808" y="4096"/>
                      </a:lnTo>
                      <a:cubicBezTo>
                        <a:pt x="5617" y="1333"/>
                        <a:pt x="8282" y="0"/>
                        <a:pt x="11804" y="0"/>
                      </a:cubicBezTo>
                      <a:cubicBezTo>
                        <a:pt x="13327"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0" name="Freeform 259">
                  <a:extLst>
                    <a:ext uri="{FF2B5EF4-FFF2-40B4-BE49-F238E27FC236}">
                      <a16:creationId xmlns:a16="http://schemas.microsoft.com/office/drawing/2014/main" id="{A5E670AA-AFAD-3A47-96A7-02B84AEBC9E9}"/>
                    </a:ext>
                  </a:extLst>
                </p:cNvPr>
                <p:cNvSpPr/>
                <p:nvPr/>
              </p:nvSpPr>
              <p:spPr>
                <a:xfrm>
                  <a:off x="8565102" y="5018055"/>
                  <a:ext cx="27131" cy="35242"/>
                </a:xfrm>
                <a:custGeom>
                  <a:avLst/>
                  <a:gdLst>
                    <a:gd name="connsiteX0" fmla="*/ 22562 w 27131"/>
                    <a:gd name="connsiteY0" fmla="*/ 95 h 35242"/>
                    <a:gd name="connsiteX1" fmla="*/ 27131 w 27131"/>
                    <a:gd name="connsiteY1" fmla="*/ 95 h 35242"/>
                    <a:gd name="connsiteX2" fmla="*/ 27131 w 27131"/>
                    <a:gd name="connsiteY2" fmla="*/ 20098 h 35242"/>
                    <a:gd name="connsiteX3" fmla="*/ 25989 w 27131"/>
                    <a:gd name="connsiteY3" fmla="*/ 28384 h 35242"/>
                    <a:gd name="connsiteX4" fmla="*/ 21705 w 27131"/>
                    <a:gd name="connsiteY4" fmla="*/ 33338 h 35242"/>
                    <a:gd name="connsiteX5" fmla="*/ 13613 w 27131"/>
                    <a:gd name="connsiteY5" fmla="*/ 35242 h 35242"/>
                    <a:gd name="connsiteX6" fmla="*/ 5712 w 27131"/>
                    <a:gd name="connsiteY6" fmla="*/ 33528 h 35242"/>
                    <a:gd name="connsiteX7" fmla="*/ 1333 w 27131"/>
                    <a:gd name="connsiteY7" fmla="*/ 28670 h 35242"/>
                    <a:gd name="connsiteX8" fmla="*/ 0 w 27131"/>
                    <a:gd name="connsiteY8" fmla="*/ 20002 h 35242"/>
                    <a:gd name="connsiteX9" fmla="*/ 0 w 27131"/>
                    <a:gd name="connsiteY9" fmla="*/ 0 h 35242"/>
                    <a:gd name="connsiteX10" fmla="*/ 4570 w 27131"/>
                    <a:gd name="connsiteY10" fmla="*/ 0 h 35242"/>
                    <a:gd name="connsiteX11" fmla="*/ 4570 w 27131"/>
                    <a:gd name="connsiteY11" fmla="*/ 19907 h 35242"/>
                    <a:gd name="connsiteX12" fmla="*/ 5426 w 27131"/>
                    <a:gd name="connsiteY12" fmla="*/ 26575 h 35242"/>
                    <a:gd name="connsiteX13" fmla="*/ 8282 w 27131"/>
                    <a:gd name="connsiteY13" fmla="*/ 29908 h 35242"/>
                    <a:gd name="connsiteX14" fmla="*/ 13232 w 27131"/>
                    <a:gd name="connsiteY14" fmla="*/ 31051 h 35242"/>
                    <a:gd name="connsiteX15" fmla="*/ 20468 w 27131"/>
                    <a:gd name="connsiteY15" fmla="*/ 28766 h 35242"/>
                    <a:gd name="connsiteX16" fmla="*/ 22657 w 27131"/>
                    <a:gd name="connsiteY16" fmla="*/ 20002 h 35242"/>
                    <a:gd name="connsiteX17" fmla="*/ 22657 w 27131"/>
                    <a:gd name="connsiteY17" fmla="*/ 95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131" h="35242">
                      <a:moveTo>
                        <a:pt x="22562" y="95"/>
                      </a:moveTo>
                      <a:lnTo>
                        <a:pt x="27131" y="95"/>
                      </a:lnTo>
                      <a:lnTo>
                        <a:pt x="27131" y="20098"/>
                      </a:lnTo>
                      <a:cubicBezTo>
                        <a:pt x="27131" y="23527"/>
                        <a:pt x="26750" y="26289"/>
                        <a:pt x="25989" y="28384"/>
                      </a:cubicBezTo>
                      <a:cubicBezTo>
                        <a:pt x="25227" y="30385"/>
                        <a:pt x="23799" y="32099"/>
                        <a:pt x="21705" y="33338"/>
                      </a:cubicBezTo>
                      <a:cubicBezTo>
                        <a:pt x="19610" y="34576"/>
                        <a:pt x="16945" y="35242"/>
                        <a:pt x="13613" y="35242"/>
                      </a:cubicBezTo>
                      <a:cubicBezTo>
                        <a:pt x="10376" y="35242"/>
                        <a:pt x="7711" y="34671"/>
                        <a:pt x="5712" y="33528"/>
                      </a:cubicBezTo>
                      <a:cubicBezTo>
                        <a:pt x="3618" y="32385"/>
                        <a:pt x="2190" y="30766"/>
                        <a:pt x="1333" y="28670"/>
                      </a:cubicBezTo>
                      <a:cubicBezTo>
                        <a:pt x="476" y="26575"/>
                        <a:pt x="0" y="23622"/>
                        <a:pt x="0" y="20002"/>
                      </a:cubicBezTo>
                      <a:lnTo>
                        <a:pt x="0" y="0"/>
                      </a:lnTo>
                      <a:lnTo>
                        <a:pt x="4570" y="0"/>
                      </a:lnTo>
                      <a:lnTo>
                        <a:pt x="4570" y="19907"/>
                      </a:lnTo>
                      <a:cubicBezTo>
                        <a:pt x="4570" y="22955"/>
                        <a:pt x="4855" y="25146"/>
                        <a:pt x="5426" y="26575"/>
                      </a:cubicBezTo>
                      <a:cubicBezTo>
                        <a:pt x="5997" y="28004"/>
                        <a:pt x="6949" y="29051"/>
                        <a:pt x="8282" y="29908"/>
                      </a:cubicBezTo>
                      <a:cubicBezTo>
                        <a:pt x="9615" y="30671"/>
                        <a:pt x="11328" y="31051"/>
                        <a:pt x="13232" y="31051"/>
                      </a:cubicBezTo>
                      <a:cubicBezTo>
                        <a:pt x="16564" y="31051"/>
                        <a:pt x="18944" y="30289"/>
                        <a:pt x="20468" y="28766"/>
                      </a:cubicBezTo>
                      <a:cubicBezTo>
                        <a:pt x="21895" y="27242"/>
                        <a:pt x="22657" y="24289"/>
                        <a:pt x="22657" y="20002"/>
                      </a:cubicBezTo>
                      <a:lnTo>
                        <a:pt x="22657" y="95"/>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1" name="Freeform 260">
                  <a:extLst>
                    <a:ext uri="{FF2B5EF4-FFF2-40B4-BE49-F238E27FC236}">
                      <a16:creationId xmlns:a16="http://schemas.microsoft.com/office/drawing/2014/main" id="{5A211AD8-E3E4-C444-873D-6B15548DF41D}"/>
                    </a:ext>
                  </a:extLst>
                </p:cNvPr>
                <p:cNvSpPr/>
                <p:nvPr/>
              </p:nvSpPr>
              <p:spPr>
                <a:xfrm>
                  <a:off x="8599277" y="5027104"/>
                  <a:ext cx="20372" cy="25622"/>
                </a:xfrm>
                <a:custGeom>
                  <a:avLst/>
                  <a:gdLst>
                    <a:gd name="connsiteX0" fmla="*/ 0 w 20372"/>
                    <a:gd name="connsiteY0" fmla="*/ 25622 h 25622"/>
                    <a:gd name="connsiteX1" fmla="*/ 0 w 20372"/>
                    <a:gd name="connsiteY1" fmla="*/ 571 h 25622"/>
                    <a:gd name="connsiteX2" fmla="*/ 3808 w 20372"/>
                    <a:gd name="connsiteY2" fmla="*/ 571 h 25622"/>
                    <a:gd name="connsiteX3" fmla="*/ 3808 w 20372"/>
                    <a:gd name="connsiteY3" fmla="*/ 4096 h 25622"/>
                    <a:gd name="connsiteX4" fmla="*/ 11805 w 20372"/>
                    <a:gd name="connsiteY4" fmla="*/ 0 h 25622"/>
                    <a:gd name="connsiteX5" fmla="*/ 15993 w 20372"/>
                    <a:gd name="connsiteY5" fmla="*/ 857 h 25622"/>
                    <a:gd name="connsiteX6" fmla="*/ 18849 w 20372"/>
                    <a:gd name="connsiteY6" fmla="*/ 2953 h 25622"/>
                    <a:gd name="connsiteX7" fmla="*/ 20182 w 20372"/>
                    <a:gd name="connsiteY7" fmla="*/ 6096 h 25622"/>
                    <a:gd name="connsiteX8" fmla="*/ 20372 w 20372"/>
                    <a:gd name="connsiteY8" fmla="*/ 10192 h 25622"/>
                    <a:gd name="connsiteX9" fmla="*/ 20372 w 20372"/>
                    <a:gd name="connsiteY9" fmla="*/ 25622 h 25622"/>
                    <a:gd name="connsiteX10" fmla="*/ 16088 w 20372"/>
                    <a:gd name="connsiteY10" fmla="*/ 25622 h 25622"/>
                    <a:gd name="connsiteX11" fmla="*/ 16088 w 20372"/>
                    <a:gd name="connsiteY11" fmla="*/ 10382 h 25622"/>
                    <a:gd name="connsiteX12" fmla="*/ 15612 w 20372"/>
                    <a:gd name="connsiteY12" fmla="*/ 6477 h 25622"/>
                    <a:gd name="connsiteX13" fmla="*/ 13899 w 20372"/>
                    <a:gd name="connsiteY13" fmla="*/ 4382 h 25622"/>
                    <a:gd name="connsiteX14" fmla="*/ 10948 w 20372"/>
                    <a:gd name="connsiteY14" fmla="*/ 3620 h 25622"/>
                    <a:gd name="connsiteX15" fmla="*/ 6283 w 20372"/>
                    <a:gd name="connsiteY15" fmla="*/ 5334 h 25622"/>
                    <a:gd name="connsiteX16" fmla="*/ 4284 w 20372"/>
                    <a:gd name="connsiteY16" fmla="*/ 11906 h 25622"/>
                    <a:gd name="connsiteX17" fmla="*/ 4284 w 20372"/>
                    <a:gd name="connsiteY17" fmla="*/ 25622 h 25622"/>
                    <a:gd name="connsiteX18" fmla="*/ 0 w 20372"/>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2" h="25622">
                      <a:moveTo>
                        <a:pt x="0" y="25622"/>
                      </a:moveTo>
                      <a:lnTo>
                        <a:pt x="0" y="571"/>
                      </a:lnTo>
                      <a:lnTo>
                        <a:pt x="3808" y="571"/>
                      </a:lnTo>
                      <a:lnTo>
                        <a:pt x="3808" y="4096"/>
                      </a:lnTo>
                      <a:cubicBezTo>
                        <a:pt x="5617" y="1333"/>
                        <a:pt x="8282" y="0"/>
                        <a:pt x="11805" y="0"/>
                      </a:cubicBezTo>
                      <a:cubicBezTo>
                        <a:pt x="13328"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2" name="Freeform 261">
                  <a:extLst>
                    <a:ext uri="{FF2B5EF4-FFF2-40B4-BE49-F238E27FC236}">
                      <a16:creationId xmlns:a16="http://schemas.microsoft.com/office/drawing/2014/main" id="{99B77A87-1688-6C49-B0C7-1AA3B017BDC9}"/>
                    </a:ext>
                  </a:extLst>
                </p:cNvPr>
                <p:cNvSpPr/>
                <p:nvPr/>
              </p:nvSpPr>
              <p:spPr>
                <a:xfrm>
                  <a:off x="8626123" y="5018150"/>
                  <a:ext cx="4283" cy="34575"/>
                </a:xfrm>
                <a:custGeom>
                  <a:avLst/>
                  <a:gdLst>
                    <a:gd name="connsiteX0" fmla="*/ 0 w 4283"/>
                    <a:gd name="connsiteY0" fmla="*/ 4858 h 34575"/>
                    <a:gd name="connsiteX1" fmla="*/ 0 w 4283"/>
                    <a:gd name="connsiteY1" fmla="*/ 0 h 34575"/>
                    <a:gd name="connsiteX2" fmla="*/ 4284 w 4283"/>
                    <a:gd name="connsiteY2" fmla="*/ 0 h 34575"/>
                    <a:gd name="connsiteX3" fmla="*/ 4284 w 4283"/>
                    <a:gd name="connsiteY3" fmla="*/ 4858 h 34575"/>
                    <a:gd name="connsiteX4" fmla="*/ 0 w 4283"/>
                    <a:gd name="connsiteY4" fmla="*/ 4858 h 34575"/>
                    <a:gd name="connsiteX5" fmla="*/ 0 w 4283"/>
                    <a:gd name="connsiteY5" fmla="*/ 34576 h 34575"/>
                    <a:gd name="connsiteX6" fmla="*/ 0 w 4283"/>
                    <a:gd name="connsiteY6" fmla="*/ 9525 h 34575"/>
                    <a:gd name="connsiteX7" fmla="*/ 4284 w 4283"/>
                    <a:gd name="connsiteY7" fmla="*/ 9525 h 34575"/>
                    <a:gd name="connsiteX8" fmla="*/ 4284 w 4283"/>
                    <a:gd name="connsiteY8" fmla="*/ 34576 h 34575"/>
                    <a:gd name="connsiteX9" fmla="*/ 0 w 4283"/>
                    <a:gd name="connsiteY9" fmla="*/ 34576 h 3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3" h="34575">
                      <a:moveTo>
                        <a:pt x="0" y="4858"/>
                      </a:moveTo>
                      <a:lnTo>
                        <a:pt x="0" y="0"/>
                      </a:lnTo>
                      <a:lnTo>
                        <a:pt x="4284" y="0"/>
                      </a:lnTo>
                      <a:lnTo>
                        <a:pt x="4284" y="4858"/>
                      </a:lnTo>
                      <a:lnTo>
                        <a:pt x="0" y="4858"/>
                      </a:lnTo>
                      <a:close/>
                      <a:moveTo>
                        <a:pt x="0" y="34576"/>
                      </a:moveTo>
                      <a:lnTo>
                        <a:pt x="0" y="9525"/>
                      </a:lnTo>
                      <a:lnTo>
                        <a:pt x="4284" y="9525"/>
                      </a:lnTo>
                      <a:lnTo>
                        <a:pt x="4284" y="34576"/>
                      </a:lnTo>
                      <a:lnTo>
                        <a:pt x="0" y="34576"/>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3" name="Freeform 262">
                  <a:extLst>
                    <a:ext uri="{FF2B5EF4-FFF2-40B4-BE49-F238E27FC236}">
                      <a16:creationId xmlns:a16="http://schemas.microsoft.com/office/drawing/2014/main" id="{3CCA82E5-DF61-D240-BD64-9465D0DA0B5F}"/>
                    </a:ext>
                  </a:extLst>
                </p:cNvPr>
                <p:cNvSpPr/>
                <p:nvPr/>
              </p:nvSpPr>
              <p:spPr>
                <a:xfrm>
                  <a:off x="8635262" y="5027199"/>
                  <a:ext cx="23513" cy="26193"/>
                </a:xfrm>
                <a:custGeom>
                  <a:avLst/>
                  <a:gdLst>
                    <a:gd name="connsiteX0" fmla="*/ 0 w 23513"/>
                    <a:gd name="connsiteY0" fmla="*/ 13049 h 26193"/>
                    <a:gd name="connsiteX1" fmla="*/ 3903 w 23513"/>
                    <a:gd name="connsiteY1" fmla="*/ 2762 h 26193"/>
                    <a:gd name="connsiteX2" fmla="*/ 11804 w 23513"/>
                    <a:gd name="connsiteY2" fmla="*/ 0 h 26193"/>
                    <a:gd name="connsiteX3" fmla="*/ 20277 w 23513"/>
                    <a:gd name="connsiteY3" fmla="*/ 3429 h 26193"/>
                    <a:gd name="connsiteX4" fmla="*/ 23513 w 23513"/>
                    <a:gd name="connsiteY4" fmla="*/ 12764 h 26193"/>
                    <a:gd name="connsiteX5" fmla="*/ 22085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3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3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2" y="953"/>
                        <a:pt x="8663" y="0"/>
                        <a:pt x="11804" y="0"/>
                      </a:cubicBezTo>
                      <a:cubicBezTo>
                        <a:pt x="15231" y="0"/>
                        <a:pt x="18087" y="1143"/>
                        <a:pt x="20277" y="3429"/>
                      </a:cubicBezTo>
                      <a:cubicBezTo>
                        <a:pt x="22466" y="5715"/>
                        <a:pt x="23513" y="8763"/>
                        <a:pt x="23513" y="12764"/>
                      </a:cubicBezTo>
                      <a:cubicBezTo>
                        <a:pt x="23513" y="16002"/>
                        <a:pt x="23037" y="18479"/>
                        <a:pt x="22085" y="20383"/>
                      </a:cubicBezTo>
                      <a:cubicBezTo>
                        <a:pt x="21133" y="22193"/>
                        <a:pt x="19705" y="23622"/>
                        <a:pt x="17897" y="24670"/>
                      </a:cubicBezTo>
                      <a:cubicBezTo>
                        <a:pt x="16088" y="25718"/>
                        <a:pt x="13994" y="26194"/>
                        <a:pt x="11900" y="26194"/>
                      </a:cubicBezTo>
                      <a:cubicBezTo>
                        <a:pt x="8377" y="26194"/>
                        <a:pt x="5521" y="25051"/>
                        <a:pt x="3427" y="22860"/>
                      </a:cubicBezTo>
                      <a:cubicBezTo>
                        <a:pt x="1142" y="20479"/>
                        <a:pt x="0" y="17240"/>
                        <a:pt x="0" y="13049"/>
                      </a:cubicBezTo>
                      <a:close/>
                      <a:moveTo>
                        <a:pt x="4379" y="13049"/>
                      </a:moveTo>
                      <a:cubicBezTo>
                        <a:pt x="4379" y="16288"/>
                        <a:pt x="5045" y="18669"/>
                        <a:pt x="6473" y="20288"/>
                      </a:cubicBezTo>
                      <a:cubicBezTo>
                        <a:pt x="7901" y="21908"/>
                        <a:pt x="9615" y="22670"/>
                        <a:pt x="11709" y="22670"/>
                      </a:cubicBezTo>
                      <a:cubicBezTo>
                        <a:pt x="13803" y="22670"/>
                        <a:pt x="15612" y="21908"/>
                        <a:pt x="16945" y="20288"/>
                      </a:cubicBezTo>
                      <a:cubicBezTo>
                        <a:pt x="18373" y="18669"/>
                        <a:pt x="19039" y="16288"/>
                        <a:pt x="19039" y="12954"/>
                      </a:cubicBezTo>
                      <a:cubicBezTo>
                        <a:pt x="19039" y="9811"/>
                        <a:pt x="18373" y="7525"/>
                        <a:pt x="16945" y="5906"/>
                      </a:cubicBezTo>
                      <a:cubicBezTo>
                        <a:pt x="15517" y="4286"/>
                        <a:pt x="13803" y="3524"/>
                        <a:pt x="11709" y="3524"/>
                      </a:cubicBezTo>
                      <a:cubicBezTo>
                        <a:pt x="9615" y="3524"/>
                        <a:pt x="7806" y="4286"/>
                        <a:pt x="6473"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4" name="Freeform 263">
                  <a:extLst>
                    <a:ext uri="{FF2B5EF4-FFF2-40B4-BE49-F238E27FC236}">
                      <a16:creationId xmlns:a16="http://schemas.microsoft.com/office/drawing/2014/main" id="{3647931F-0B98-C64C-BA76-B863B29A7F5C}"/>
                    </a:ext>
                  </a:extLst>
                </p:cNvPr>
                <p:cNvSpPr/>
                <p:nvPr/>
              </p:nvSpPr>
              <p:spPr>
                <a:xfrm>
                  <a:off x="8663726" y="5027104"/>
                  <a:ext cx="20371" cy="25622"/>
                </a:xfrm>
                <a:custGeom>
                  <a:avLst/>
                  <a:gdLst>
                    <a:gd name="connsiteX0" fmla="*/ 0 w 20371"/>
                    <a:gd name="connsiteY0" fmla="*/ 25622 h 25622"/>
                    <a:gd name="connsiteX1" fmla="*/ 0 w 20371"/>
                    <a:gd name="connsiteY1" fmla="*/ 571 h 25622"/>
                    <a:gd name="connsiteX2" fmla="*/ 3808 w 20371"/>
                    <a:gd name="connsiteY2" fmla="*/ 571 h 25622"/>
                    <a:gd name="connsiteX3" fmla="*/ 3808 w 20371"/>
                    <a:gd name="connsiteY3" fmla="*/ 4096 h 25622"/>
                    <a:gd name="connsiteX4" fmla="*/ 11804 w 20371"/>
                    <a:gd name="connsiteY4" fmla="*/ 0 h 25622"/>
                    <a:gd name="connsiteX5" fmla="*/ 15993 w 20371"/>
                    <a:gd name="connsiteY5" fmla="*/ 857 h 25622"/>
                    <a:gd name="connsiteX6" fmla="*/ 18849 w 20371"/>
                    <a:gd name="connsiteY6" fmla="*/ 2953 h 25622"/>
                    <a:gd name="connsiteX7" fmla="*/ 20182 w 20371"/>
                    <a:gd name="connsiteY7" fmla="*/ 6096 h 25622"/>
                    <a:gd name="connsiteX8" fmla="*/ 20372 w 20371"/>
                    <a:gd name="connsiteY8" fmla="*/ 10192 h 25622"/>
                    <a:gd name="connsiteX9" fmla="*/ 20372 w 20371"/>
                    <a:gd name="connsiteY9" fmla="*/ 25622 h 25622"/>
                    <a:gd name="connsiteX10" fmla="*/ 16088 w 20371"/>
                    <a:gd name="connsiteY10" fmla="*/ 25622 h 25622"/>
                    <a:gd name="connsiteX11" fmla="*/ 16088 w 20371"/>
                    <a:gd name="connsiteY11" fmla="*/ 10382 h 25622"/>
                    <a:gd name="connsiteX12" fmla="*/ 15612 w 20371"/>
                    <a:gd name="connsiteY12" fmla="*/ 6477 h 25622"/>
                    <a:gd name="connsiteX13" fmla="*/ 13899 w 20371"/>
                    <a:gd name="connsiteY13" fmla="*/ 4382 h 25622"/>
                    <a:gd name="connsiteX14" fmla="*/ 10948 w 20371"/>
                    <a:gd name="connsiteY14" fmla="*/ 3620 h 25622"/>
                    <a:gd name="connsiteX15" fmla="*/ 6283 w 20371"/>
                    <a:gd name="connsiteY15" fmla="*/ 5334 h 25622"/>
                    <a:gd name="connsiteX16" fmla="*/ 4284 w 20371"/>
                    <a:gd name="connsiteY16" fmla="*/ 11906 h 25622"/>
                    <a:gd name="connsiteX17" fmla="*/ 4284 w 20371"/>
                    <a:gd name="connsiteY17" fmla="*/ 25622 h 25622"/>
                    <a:gd name="connsiteX18" fmla="*/ 0 w 20371"/>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1" h="25622">
                      <a:moveTo>
                        <a:pt x="0" y="25622"/>
                      </a:moveTo>
                      <a:lnTo>
                        <a:pt x="0" y="571"/>
                      </a:lnTo>
                      <a:lnTo>
                        <a:pt x="3808" y="571"/>
                      </a:lnTo>
                      <a:lnTo>
                        <a:pt x="3808" y="4096"/>
                      </a:lnTo>
                      <a:cubicBezTo>
                        <a:pt x="5617" y="1333"/>
                        <a:pt x="8282" y="0"/>
                        <a:pt x="11804" y="0"/>
                      </a:cubicBezTo>
                      <a:cubicBezTo>
                        <a:pt x="13327"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grpSp>
        </p:grpSp>
        <p:grpSp>
          <p:nvGrpSpPr>
            <p:cNvPr id="15" name="Graphic 76">
              <a:extLst>
                <a:ext uri="{FF2B5EF4-FFF2-40B4-BE49-F238E27FC236}">
                  <a16:creationId xmlns:a16="http://schemas.microsoft.com/office/drawing/2014/main" id="{253E29B5-EECA-1E42-BDDB-1858EDEAD7A2}"/>
                </a:ext>
              </a:extLst>
            </p:cNvPr>
            <p:cNvGrpSpPr/>
            <p:nvPr/>
          </p:nvGrpSpPr>
          <p:grpSpPr>
            <a:xfrm>
              <a:off x="6923246" y="4898421"/>
              <a:ext cx="951775" cy="153542"/>
              <a:chOff x="6923246" y="4898421"/>
              <a:chExt cx="951775" cy="153542"/>
            </a:xfrm>
            <a:solidFill>
              <a:srgbClr val="231F20"/>
            </a:solidFill>
          </p:grpSpPr>
          <p:sp>
            <p:nvSpPr>
              <p:cNvPr id="16" name="Freeform 15">
                <a:extLst>
                  <a:ext uri="{FF2B5EF4-FFF2-40B4-BE49-F238E27FC236}">
                    <a16:creationId xmlns:a16="http://schemas.microsoft.com/office/drawing/2014/main" id="{6309F47C-DB89-7B46-A8C3-BF7FA8F2F362}"/>
                  </a:ext>
                </a:extLst>
              </p:cNvPr>
              <p:cNvSpPr/>
              <p:nvPr/>
            </p:nvSpPr>
            <p:spPr>
              <a:xfrm>
                <a:off x="6923246" y="4898707"/>
                <a:ext cx="16183" cy="23717"/>
              </a:xfrm>
              <a:custGeom>
                <a:avLst/>
                <a:gdLst>
                  <a:gd name="connsiteX0" fmla="*/ 9520 w 16183"/>
                  <a:gd name="connsiteY0" fmla="*/ 23717 h 23717"/>
                  <a:gd name="connsiteX1" fmla="*/ 6664 w 16183"/>
                  <a:gd name="connsiteY1" fmla="*/ 23717 h 23717"/>
                  <a:gd name="connsiteX2" fmla="*/ 6664 w 16183"/>
                  <a:gd name="connsiteY2" fmla="*/ 2476 h 23717"/>
                  <a:gd name="connsiteX3" fmla="*/ 0 w 16183"/>
                  <a:gd name="connsiteY3" fmla="*/ 2476 h 23717"/>
                  <a:gd name="connsiteX4" fmla="*/ 0 w 16183"/>
                  <a:gd name="connsiteY4" fmla="*/ 0 h 23717"/>
                  <a:gd name="connsiteX5" fmla="*/ 16183 w 16183"/>
                  <a:gd name="connsiteY5" fmla="*/ 0 h 23717"/>
                  <a:gd name="connsiteX6" fmla="*/ 16183 w 16183"/>
                  <a:gd name="connsiteY6" fmla="*/ 2476 h 23717"/>
                  <a:gd name="connsiteX7" fmla="*/ 9520 w 16183"/>
                  <a:gd name="connsiteY7" fmla="*/ 2476 h 23717"/>
                  <a:gd name="connsiteX8" fmla="*/ 9520 w 16183"/>
                  <a:gd name="connsiteY8" fmla="*/ 23717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83" h="23717">
                    <a:moveTo>
                      <a:pt x="9520" y="23717"/>
                    </a:moveTo>
                    <a:lnTo>
                      <a:pt x="6664" y="23717"/>
                    </a:lnTo>
                    <a:lnTo>
                      <a:pt x="6664" y="2476"/>
                    </a:lnTo>
                    <a:lnTo>
                      <a:pt x="0" y="2476"/>
                    </a:lnTo>
                    <a:lnTo>
                      <a:pt x="0" y="0"/>
                    </a:lnTo>
                    <a:lnTo>
                      <a:pt x="16183" y="0"/>
                    </a:lnTo>
                    <a:lnTo>
                      <a:pt x="16183" y="2476"/>
                    </a:lnTo>
                    <a:lnTo>
                      <a:pt x="9520" y="2476"/>
                    </a:lnTo>
                    <a:lnTo>
                      <a:pt x="9520" y="2371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 name="Freeform 16">
                <a:extLst>
                  <a:ext uri="{FF2B5EF4-FFF2-40B4-BE49-F238E27FC236}">
                    <a16:creationId xmlns:a16="http://schemas.microsoft.com/office/drawing/2014/main" id="{0292A9DE-85C9-BC46-81AE-6081B55C796F}"/>
                  </a:ext>
                </a:extLst>
              </p:cNvPr>
              <p:cNvSpPr/>
              <p:nvPr/>
            </p:nvSpPr>
            <p:spPr>
              <a:xfrm>
                <a:off x="6941428"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 name="Freeform 17">
                <a:extLst>
                  <a:ext uri="{FF2B5EF4-FFF2-40B4-BE49-F238E27FC236}">
                    <a16:creationId xmlns:a16="http://schemas.microsoft.com/office/drawing/2014/main" id="{01F6EA53-7F24-7B4D-81E6-54F25C6CBCE5}"/>
                  </a:ext>
                </a:extLst>
              </p:cNvPr>
              <p:cNvSpPr/>
              <p:nvPr/>
            </p:nvSpPr>
            <p:spPr>
              <a:xfrm>
                <a:off x="6959896" y="4898802"/>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 name="Freeform 18">
                <a:extLst>
                  <a:ext uri="{FF2B5EF4-FFF2-40B4-BE49-F238E27FC236}">
                    <a16:creationId xmlns:a16="http://schemas.microsoft.com/office/drawing/2014/main" id="{74B72AA7-1C80-1344-BB42-0A392E2DB27A}"/>
                  </a:ext>
                </a:extLst>
              </p:cNvPr>
              <p:cNvSpPr/>
              <p:nvPr/>
            </p:nvSpPr>
            <p:spPr>
              <a:xfrm>
                <a:off x="6965798" y="490442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89"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 name="Freeform 19">
                <a:extLst>
                  <a:ext uri="{FF2B5EF4-FFF2-40B4-BE49-F238E27FC236}">
                    <a16:creationId xmlns:a16="http://schemas.microsoft.com/office/drawing/2014/main" id="{D20A2E87-F327-664E-9294-6F7503B14BC1}"/>
                  </a:ext>
                </a:extLst>
              </p:cNvPr>
              <p:cNvSpPr/>
              <p:nvPr/>
            </p:nvSpPr>
            <p:spPr>
              <a:xfrm>
                <a:off x="7000069"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5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5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5"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474" y="16097"/>
                      <a:pt x="7045" y="16097"/>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 name="Freeform 20">
                <a:extLst>
                  <a:ext uri="{FF2B5EF4-FFF2-40B4-BE49-F238E27FC236}">
                    <a16:creationId xmlns:a16="http://schemas.microsoft.com/office/drawing/2014/main" id="{301A851E-A26F-0949-97EA-257E6ED7ED6F}"/>
                  </a:ext>
                </a:extLst>
              </p:cNvPr>
              <p:cNvSpPr/>
              <p:nvPr/>
            </p:nvSpPr>
            <p:spPr>
              <a:xfrm>
                <a:off x="7018061"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7"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2" name="Freeform 21">
                <a:extLst>
                  <a:ext uri="{FF2B5EF4-FFF2-40B4-BE49-F238E27FC236}">
                    <a16:creationId xmlns:a16="http://schemas.microsoft.com/office/drawing/2014/main" id="{09DC0BF0-182E-7A45-83BB-6190597B35DB}"/>
                  </a:ext>
                </a:extLst>
              </p:cNvPr>
              <p:cNvSpPr/>
              <p:nvPr/>
            </p:nvSpPr>
            <p:spPr>
              <a:xfrm>
                <a:off x="7027486"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947 w 15802"/>
                  <a:gd name="connsiteY5" fmla="*/ 9239 h 18480"/>
                  <a:gd name="connsiteX6" fmla="*/ 7901 w 15802"/>
                  <a:gd name="connsiteY6" fmla="*/ 2191 h 18480"/>
                  <a:gd name="connsiteX7" fmla="*/ 2856 w 15802"/>
                  <a:gd name="connsiteY7" fmla="*/ 9239 h 18480"/>
                  <a:gd name="connsiteX8" fmla="*/ 7901 w 15802"/>
                  <a:gd name="connsiteY8" fmla="*/ 16288 h 18480"/>
                  <a:gd name="connsiteX9" fmla="*/ 12947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237" y="18574"/>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716"/>
                      <a:pt x="12947"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3" name="Freeform 22">
                <a:extLst>
                  <a:ext uri="{FF2B5EF4-FFF2-40B4-BE49-F238E27FC236}">
                    <a16:creationId xmlns:a16="http://schemas.microsoft.com/office/drawing/2014/main" id="{4C148140-609D-844D-ABA8-A99B7EA24ED6}"/>
                  </a:ext>
                </a:extLst>
              </p:cNvPr>
              <p:cNvSpPr/>
              <p:nvPr/>
            </p:nvSpPr>
            <p:spPr>
              <a:xfrm>
                <a:off x="7041956" y="4898802"/>
                <a:ext cx="7425" cy="30194"/>
              </a:xfrm>
              <a:custGeom>
                <a:avLst/>
                <a:gdLst>
                  <a:gd name="connsiteX0" fmla="*/ 4855 w 7425"/>
                  <a:gd name="connsiteY0" fmla="*/ 6096 h 30194"/>
                  <a:gd name="connsiteX1" fmla="*/ 7425 w 7425"/>
                  <a:gd name="connsiteY1" fmla="*/ 6096 h 30194"/>
                  <a:gd name="connsiteX2" fmla="*/ 7425 w 7425"/>
                  <a:gd name="connsiteY2" fmla="*/ 23050 h 30194"/>
                  <a:gd name="connsiteX3" fmla="*/ 2475 w 7425"/>
                  <a:gd name="connsiteY3" fmla="*/ 30194 h 30194"/>
                  <a:gd name="connsiteX4" fmla="*/ 0 w 7425"/>
                  <a:gd name="connsiteY4" fmla="*/ 29908 h 30194"/>
                  <a:gd name="connsiteX5" fmla="*/ 0 w 7425"/>
                  <a:gd name="connsiteY5" fmla="*/ 27908 h 30194"/>
                  <a:gd name="connsiteX6" fmla="*/ 1904 w 7425"/>
                  <a:gd name="connsiteY6" fmla="*/ 28099 h 30194"/>
                  <a:gd name="connsiteX7" fmla="*/ 4760 w 7425"/>
                  <a:gd name="connsiteY7" fmla="*/ 23241 h 30194"/>
                  <a:gd name="connsiteX8" fmla="*/ 4760 w 7425"/>
                  <a:gd name="connsiteY8" fmla="*/ 6096 h 30194"/>
                  <a:gd name="connsiteX9" fmla="*/ 4855 w 7425"/>
                  <a:gd name="connsiteY9" fmla="*/ 0 h 30194"/>
                  <a:gd name="connsiteX10" fmla="*/ 7425 w 7425"/>
                  <a:gd name="connsiteY10" fmla="*/ 0 h 30194"/>
                  <a:gd name="connsiteX11" fmla="*/ 7425 w 7425"/>
                  <a:gd name="connsiteY11" fmla="*/ 2572 h 30194"/>
                  <a:gd name="connsiteX12" fmla="*/ 4855 w 7425"/>
                  <a:gd name="connsiteY12" fmla="*/ 2572 h 30194"/>
                  <a:gd name="connsiteX13" fmla="*/ 4855 w 7425"/>
                  <a:gd name="connsiteY13" fmla="*/ 0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25" h="30194">
                    <a:moveTo>
                      <a:pt x="4855" y="6096"/>
                    </a:moveTo>
                    <a:lnTo>
                      <a:pt x="7425" y="6096"/>
                    </a:lnTo>
                    <a:lnTo>
                      <a:pt x="7425" y="23050"/>
                    </a:lnTo>
                    <a:cubicBezTo>
                      <a:pt x="7425" y="28004"/>
                      <a:pt x="6378" y="30194"/>
                      <a:pt x="2475" y="30194"/>
                    </a:cubicBezTo>
                    <a:cubicBezTo>
                      <a:pt x="1809" y="30194"/>
                      <a:pt x="1047" y="30099"/>
                      <a:pt x="0" y="29908"/>
                    </a:cubicBezTo>
                    <a:lnTo>
                      <a:pt x="0" y="27908"/>
                    </a:lnTo>
                    <a:cubicBezTo>
                      <a:pt x="857" y="28004"/>
                      <a:pt x="1523" y="28099"/>
                      <a:pt x="1904" y="28099"/>
                    </a:cubicBezTo>
                    <a:cubicBezTo>
                      <a:pt x="4474" y="28099"/>
                      <a:pt x="4760" y="26575"/>
                      <a:pt x="4760" y="23241"/>
                    </a:cubicBezTo>
                    <a:lnTo>
                      <a:pt x="4760" y="6096"/>
                    </a:lnTo>
                    <a:close/>
                    <a:moveTo>
                      <a:pt x="4855" y="0"/>
                    </a:moveTo>
                    <a:lnTo>
                      <a:pt x="7425" y="0"/>
                    </a:lnTo>
                    <a:lnTo>
                      <a:pt x="7425" y="2572"/>
                    </a:lnTo>
                    <a:lnTo>
                      <a:pt x="4855" y="2572"/>
                    </a:lnTo>
                    <a:lnTo>
                      <a:pt x="4855"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4" name="Freeform 23">
                <a:extLst>
                  <a:ext uri="{FF2B5EF4-FFF2-40B4-BE49-F238E27FC236}">
                    <a16:creationId xmlns:a16="http://schemas.microsoft.com/office/drawing/2014/main" id="{F4FE5D85-9B46-4B40-9636-C6E7C5DD26C7}"/>
                  </a:ext>
                </a:extLst>
              </p:cNvPr>
              <p:cNvSpPr/>
              <p:nvPr/>
            </p:nvSpPr>
            <p:spPr>
              <a:xfrm>
                <a:off x="7052998"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7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429"/>
                    </a:moveTo>
                    <a:cubicBezTo>
                      <a:pt x="12661" y="4000"/>
                      <a:pt x="10853" y="2096"/>
                      <a:pt x="7997" y="2096"/>
                    </a:cubicBezTo>
                    <a:cubicBezTo>
                      <a:pt x="5141"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5" name="Freeform 24">
                <a:extLst>
                  <a:ext uri="{FF2B5EF4-FFF2-40B4-BE49-F238E27FC236}">
                    <a16:creationId xmlns:a16="http://schemas.microsoft.com/office/drawing/2014/main" id="{7834929F-51C1-3443-A41F-F05DA5355D42}"/>
                  </a:ext>
                </a:extLst>
              </p:cNvPr>
              <p:cNvSpPr/>
              <p:nvPr/>
            </p:nvSpPr>
            <p:spPr>
              <a:xfrm>
                <a:off x="7070991" y="4904422"/>
                <a:ext cx="14184" cy="18478"/>
              </a:xfrm>
              <a:custGeom>
                <a:avLst/>
                <a:gdLst>
                  <a:gd name="connsiteX0" fmla="*/ 7520 w 14184"/>
                  <a:gd name="connsiteY0" fmla="*/ 2191 h 18478"/>
                  <a:gd name="connsiteX1" fmla="*/ 2761 w 14184"/>
                  <a:gd name="connsiteY1" fmla="*/ 9239 h 18478"/>
                  <a:gd name="connsiteX2" fmla="*/ 7520 w 14184"/>
                  <a:gd name="connsiteY2" fmla="*/ 16193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8 h 18478"/>
                  <a:gd name="connsiteX10" fmla="*/ 7520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0" y="2191"/>
                    </a:moveTo>
                    <a:cubicBezTo>
                      <a:pt x="4760" y="2191"/>
                      <a:pt x="2761" y="4763"/>
                      <a:pt x="2761" y="9239"/>
                    </a:cubicBezTo>
                    <a:cubicBezTo>
                      <a:pt x="2761" y="13621"/>
                      <a:pt x="4665" y="16193"/>
                      <a:pt x="7520" y="16193"/>
                    </a:cubicBezTo>
                    <a:cubicBezTo>
                      <a:pt x="9615" y="16193"/>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8"/>
                    </a:lnTo>
                    <a:cubicBezTo>
                      <a:pt x="11233" y="3810"/>
                      <a:pt x="9520" y="2191"/>
                      <a:pt x="7520" y="219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6" name="Freeform 25">
                <a:extLst>
                  <a:ext uri="{FF2B5EF4-FFF2-40B4-BE49-F238E27FC236}">
                    <a16:creationId xmlns:a16="http://schemas.microsoft.com/office/drawing/2014/main" id="{F50A5626-39A0-F04A-B0FE-20FB41684657}"/>
                  </a:ext>
                </a:extLst>
              </p:cNvPr>
              <p:cNvSpPr/>
              <p:nvPr/>
            </p:nvSpPr>
            <p:spPr>
              <a:xfrm>
                <a:off x="7086222"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7" name="Freeform 26">
                <a:extLst>
                  <a:ext uri="{FF2B5EF4-FFF2-40B4-BE49-F238E27FC236}">
                    <a16:creationId xmlns:a16="http://schemas.microsoft.com/office/drawing/2014/main" id="{9D265896-652F-3748-AE38-9E610D2C7295}"/>
                  </a:ext>
                </a:extLst>
              </p:cNvPr>
              <p:cNvSpPr/>
              <p:nvPr/>
            </p:nvSpPr>
            <p:spPr>
              <a:xfrm>
                <a:off x="7116304"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8" name="Freeform 27">
                <a:extLst>
                  <a:ext uri="{FF2B5EF4-FFF2-40B4-BE49-F238E27FC236}">
                    <a16:creationId xmlns:a16="http://schemas.microsoft.com/office/drawing/2014/main" id="{683A6641-CFE1-8E4F-9A5E-ACC35FEB4EE8}"/>
                  </a:ext>
                </a:extLst>
              </p:cNvPr>
              <p:cNvSpPr/>
              <p:nvPr/>
            </p:nvSpPr>
            <p:spPr>
              <a:xfrm>
                <a:off x="7133440" y="4904517"/>
                <a:ext cx="15136" cy="18383"/>
              </a:xfrm>
              <a:custGeom>
                <a:avLst/>
                <a:gdLst>
                  <a:gd name="connsiteX0" fmla="*/ 11995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6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1995 w 15136"/>
                  <a:gd name="connsiteY14" fmla="*/ 14668 h 18383"/>
                  <a:gd name="connsiteX15" fmla="*/ 9996 w 15136"/>
                  <a:gd name="connsiteY15" fmla="*/ 9049 h 18383"/>
                  <a:gd name="connsiteX16" fmla="*/ 2856 w 15136"/>
                  <a:gd name="connsiteY16" fmla="*/ 13049 h 18383"/>
                  <a:gd name="connsiteX17" fmla="*/ 6473 w 15136"/>
                  <a:gd name="connsiteY17" fmla="*/ 16192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8"/>
                    </a:moveTo>
                    <a:cubicBezTo>
                      <a:pt x="10757" y="17050"/>
                      <a:pt x="8663"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6"/>
                      <a:pt x="7711" y="2096"/>
                    </a:cubicBezTo>
                    <a:cubicBezTo>
                      <a:pt x="5045" y="2096"/>
                      <a:pt x="3522" y="3048"/>
                      <a:pt x="3046" y="5143"/>
                    </a:cubicBezTo>
                    <a:lnTo>
                      <a:pt x="571" y="4763"/>
                    </a:lnTo>
                    <a:cubicBezTo>
                      <a:pt x="1333" y="1619"/>
                      <a:pt x="3808" y="0"/>
                      <a:pt x="8187" y="0"/>
                    </a:cubicBezTo>
                    <a:cubicBezTo>
                      <a:pt x="12756" y="0"/>
                      <a:pt x="14660" y="2191"/>
                      <a:pt x="14660" y="6953"/>
                    </a:cubicBezTo>
                    <a:lnTo>
                      <a:pt x="14660" y="14478"/>
                    </a:lnTo>
                    <a:cubicBezTo>
                      <a:pt x="14660" y="15812"/>
                      <a:pt x="14755" y="16954"/>
                      <a:pt x="15136" y="18097"/>
                    </a:cubicBezTo>
                    <a:lnTo>
                      <a:pt x="12471" y="18097"/>
                    </a:lnTo>
                    <a:cubicBezTo>
                      <a:pt x="12185" y="16954"/>
                      <a:pt x="11995" y="15812"/>
                      <a:pt x="11995" y="14668"/>
                    </a:cubicBezTo>
                    <a:close/>
                    <a:moveTo>
                      <a:pt x="9996" y="9049"/>
                    </a:moveTo>
                    <a:cubicBezTo>
                      <a:pt x="5236" y="9049"/>
                      <a:pt x="2856" y="10477"/>
                      <a:pt x="2856" y="13049"/>
                    </a:cubicBezTo>
                    <a:cubicBezTo>
                      <a:pt x="2856" y="14954"/>
                      <a:pt x="4189" y="16192"/>
                      <a:pt x="6473" y="16192"/>
                    </a:cubicBezTo>
                    <a:cubicBezTo>
                      <a:pt x="9520" y="16192"/>
                      <a:pt x="11995" y="13430"/>
                      <a:pt x="11995" y="10001"/>
                    </a:cubicBezTo>
                    <a:lnTo>
                      <a:pt x="11995" y="9049"/>
                    </a:lnTo>
                    <a:cubicBezTo>
                      <a:pt x="11328" y="9049"/>
                      <a:pt x="10662" y="9049"/>
                      <a:pt x="9996"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9" name="Freeform 28">
                <a:extLst>
                  <a:ext uri="{FF2B5EF4-FFF2-40B4-BE49-F238E27FC236}">
                    <a16:creationId xmlns:a16="http://schemas.microsoft.com/office/drawing/2014/main" id="{5A841BF2-93A4-2E44-A193-D55233F0ED96}"/>
                  </a:ext>
                </a:extLst>
              </p:cNvPr>
              <p:cNvSpPr/>
              <p:nvPr/>
            </p:nvSpPr>
            <p:spPr>
              <a:xfrm>
                <a:off x="7150956" y="490442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89"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0" name="Freeform 29">
                <a:extLst>
                  <a:ext uri="{FF2B5EF4-FFF2-40B4-BE49-F238E27FC236}">
                    <a16:creationId xmlns:a16="http://schemas.microsoft.com/office/drawing/2014/main" id="{8FC291E8-A8FE-F64D-818D-7148CC53AC1F}"/>
                  </a:ext>
                </a:extLst>
              </p:cNvPr>
              <p:cNvSpPr/>
              <p:nvPr/>
            </p:nvSpPr>
            <p:spPr>
              <a:xfrm>
                <a:off x="7185227" y="4898802"/>
                <a:ext cx="14565" cy="24003"/>
              </a:xfrm>
              <a:custGeom>
                <a:avLst/>
                <a:gdLst>
                  <a:gd name="connsiteX0" fmla="*/ 0 w 14565"/>
                  <a:gd name="connsiteY0" fmla="*/ 0 h 24003"/>
                  <a:gd name="connsiteX1" fmla="*/ 2570 w 14565"/>
                  <a:gd name="connsiteY1" fmla="*/ 0 h 24003"/>
                  <a:gd name="connsiteX2" fmla="*/ 2570 w 14565"/>
                  <a:gd name="connsiteY2" fmla="*/ 9239 h 24003"/>
                  <a:gd name="connsiteX3" fmla="*/ 7806 w 14565"/>
                  <a:gd name="connsiteY3" fmla="*/ 5620 h 24003"/>
                  <a:gd name="connsiteX4" fmla="*/ 14565 w 14565"/>
                  <a:gd name="connsiteY4" fmla="*/ 14764 h 24003"/>
                  <a:gd name="connsiteX5" fmla="*/ 7711 w 14565"/>
                  <a:gd name="connsiteY5" fmla="*/ 24003 h 24003"/>
                  <a:gd name="connsiteX6" fmla="*/ 2380 w 14565"/>
                  <a:gd name="connsiteY6" fmla="*/ 20669 h 24003"/>
                  <a:gd name="connsiteX7" fmla="*/ 1333 w 14565"/>
                  <a:gd name="connsiteY7" fmla="*/ 23813 h 24003"/>
                  <a:gd name="connsiteX8" fmla="*/ 0 w 14565"/>
                  <a:gd name="connsiteY8" fmla="*/ 23813 h 24003"/>
                  <a:gd name="connsiteX9" fmla="*/ 0 w 14565"/>
                  <a:gd name="connsiteY9" fmla="*/ 0 h 24003"/>
                  <a:gd name="connsiteX10" fmla="*/ 7044 w 14565"/>
                  <a:gd name="connsiteY10" fmla="*/ 21717 h 24003"/>
                  <a:gd name="connsiteX11" fmla="*/ 11709 w 14565"/>
                  <a:gd name="connsiteY11" fmla="*/ 14764 h 24003"/>
                  <a:gd name="connsiteX12" fmla="*/ 7140 w 14565"/>
                  <a:gd name="connsiteY12" fmla="*/ 7906 h 24003"/>
                  <a:gd name="connsiteX13" fmla="*/ 2570 w 14565"/>
                  <a:gd name="connsiteY13" fmla="*/ 13335 h 24003"/>
                  <a:gd name="connsiteX14" fmla="*/ 2570 w 14565"/>
                  <a:gd name="connsiteY14" fmla="*/ 16192 h 24003"/>
                  <a:gd name="connsiteX15" fmla="*/ 7044 w 14565"/>
                  <a:gd name="connsiteY15" fmla="*/ 21717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3">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4" y="21717"/>
                    </a:moveTo>
                    <a:cubicBezTo>
                      <a:pt x="9900" y="21717"/>
                      <a:pt x="11709" y="19241"/>
                      <a:pt x="11709" y="14764"/>
                    </a:cubicBezTo>
                    <a:cubicBezTo>
                      <a:pt x="11709" y="10382"/>
                      <a:pt x="9900" y="7906"/>
                      <a:pt x="7140" y="7906"/>
                    </a:cubicBezTo>
                    <a:cubicBezTo>
                      <a:pt x="4665" y="7906"/>
                      <a:pt x="2570" y="10096"/>
                      <a:pt x="2570" y="13335"/>
                    </a:cubicBezTo>
                    <a:lnTo>
                      <a:pt x="2570" y="16192"/>
                    </a:lnTo>
                    <a:cubicBezTo>
                      <a:pt x="2570" y="19717"/>
                      <a:pt x="4474" y="21717"/>
                      <a:pt x="7044" y="21717"/>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1" name="Freeform 30">
                <a:extLst>
                  <a:ext uri="{FF2B5EF4-FFF2-40B4-BE49-F238E27FC236}">
                    <a16:creationId xmlns:a16="http://schemas.microsoft.com/office/drawing/2014/main" id="{7BF3156A-191B-8B4B-AC32-13270EEAD189}"/>
                  </a:ext>
                </a:extLst>
              </p:cNvPr>
              <p:cNvSpPr/>
              <p:nvPr/>
            </p:nvSpPr>
            <p:spPr>
              <a:xfrm>
                <a:off x="7201981"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429 h 18478"/>
                  <a:gd name="connsiteX12" fmla="*/ 8092 w 15612"/>
                  <a:gd name="connsiteY12" fmla="*/ 2096 h 18478"/>
                  <a:gd name="connsiteX13" fmla="*/ 2951 w 15612"/>
                  <a:gd name="connsiteY13" fmla="*/ 7429 h 18478"/>
                  <a:gd name="connsiteX14" fmla="*/ 12851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614" y="18479"/>
                      <a:pt x="7901" y="18479"/>
                    </a:cubicBezTo>
                    <a:close/>
                    <a:moveTo>
                      <a:pt x="12851" y="7429"/>
                    </a:moveTo>
                    <a:cubicBezTo>
                      <a:pt x="12756" y="4000"/>
                      <a:pt x="10948" y="2096"/>
                      <a:pt x="8092" y="2096"/>
                    </a:cubicBezTo>
                    <a:cubicBezTo>
                      <a:pt x="5236" y="2096"/>
                      <a:pt x="3427" y="4000"/>
                      <a:pt x="2951" y="7429"/>
                    </a:cubicBezTo>
                    <a:lnTo>
                      <a:pt x="12851" y="7429"/>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2" name="Freeform 31">
                <a:extLst>
                  <a:ext uri="{FF2B5EF4-FFF2-40B4-BE49-F238E27FC236}">
                    <a16:creationId xmlns:a16="http://schemas.microsoft.com/office/drawing/2014/main" id="{B9509884-DA81-C943-8B25-CB651A7AA038}"/>
                  </a:ext>
                </a:extLst>
              </p:cNvPr>
              <p:cNvSpPr/>
              <p:nvPr/>
            </p:nvSpPr>
            <p:spPr>
              <a:xfrm>
                <a:off x="7219878"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6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519" y="18479"/>
                      <a:pt x="7901" y="18479"/>
                    </a:cubicBezTo>
                    <a:close/>
                    <a:moveTo>
                      <a:pt x="12756" y="7429"/>
                    </a:moveTo>
                    <a:cubicBezTo>
                      <a:pt x="12661" y="4000"/>
                      <a:pt x="10852" y="2096"/>
                      <a:pt x="7996" y="2096"/>
                    </a:cubicBezTo>
                    <a:cubicBezTo>
                      <a:pt x="5141"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3" name="Freeform 32">
                <a:extLst>
                  <a:ext uri="{FF2B5EF4-FFF2-40B4-BE49-F238E27FC236}">
                    <a16:creationId xmlns:a16="http://schemas.microsoft.com/office/drawing/2014/main" id="{0628FE19-0FEF-9F42-BF78-6347C1F7749B}"/>
                  </a:ext>
                </a:extLst>
              </p:cNvPr>
              <p:cNvSpPr/>
              <p:nvPr/>
            </p:nvSpPr>
            <p:spPr>
              <a:xfrm>
                <a:off x="7239013" y="490442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4" name="Freeform 33">
                <a:extLst>
                  <a:ext uri="{FF2B5EF4-FFF2-40B4-BE49-F238E27FC236}">
                    <a16:creationId xmlns:a16="http://schemas.microsoft.com/office/drawing/2014/main" id="{A2596687-3A23-DE42-A188-A23A5EFEEC3C}"/>
                  </a:ext>
                </a:extLst>
              </p:cNvPr>
              <p:cNvSpPr/>
              <p:nvPr/>
            </p:nvSpPr>
            <p:spPr>
              <a:xfrm>
                <a:off x="7272332" y="4898421"/>
                <a:ext cx="10947" cy="24002"/>
              </a:xfrm>
              <a:custGeom>
                <a:avLst/>
                <a:gdLst>
                  <a:gd name="connsiteX0" fmla="*/ 3142 w 10947"/>
                  <a:gd name="connsiteY0" fmla="*/ 8382 h 24002"/>
                  <a:gd name="connsiteX1" fmla="*/ 0 w 10947"/>
                  <a:gd name="connsiteY1" fmla="*/ 8382 h 24002"/>
                  <a:gd name="connsiteX2" fmla="*/ 0 w 10947"/>
                  <a:gd name="connsiteY2" fmla="*/ 6477 h 24002"/>
                  <a:gd name="connsiteX3" fmla="*/ 3142 w 10947"/>
                  <a:gd name="connsiteY3" fmla="*/ 6477 h 24002"/>
                  <a:gd name="connsiteX4" fmla="*/ 3142 w 10947"/>
                  <a:gd name="connsiteY4" fmla="*/ 6382 h 24002"/>
                  <a:gd name="connsiteX5" fmla="*/ 8377 w 10947"/>
                  <a:gd name="connsiteY5" fmla="*/ 0 h 24002"/>
                  <a:gd name="connsiteX6" fmla="*/ 10948 w 10947"/>
                  <a:gd name="connsiteY6" fmla="*/ 190 h 24002"/>
                  <a:gd name="connsiteX7" fmla="*/ 10948 w 10947"/>
                  <a:gd name="connsiteY7" fmla="*/ 2381 h 24002"/>
                  <a:gd name="connsiteX8" fmla="*/ 8853 w 10947"/>
                  <a:gd name="connsiteY8" fmla="*/ 2191 h 24002"/>
                  <a:gd name="connsiteX9" fmla="*/ 5712 w 10947"/>
                  <a:gd name="connsiteY9" fmla="*/ 5810 h 24002"/>
                  <a:gd name="connsiteX10" fmla="*/ 5712 w 10947"/>
                  <a:gd name="connsiteY10" fmla="*/ 6477 h 24002"/>
                  <a:gd name="connsiteX11" fmla="*/ 9900 w 10947"/>
                  <a:gd name="connsiteY11" fmla="*/ 6477 h 24002"/>
                  <a:gd name="connsiteX12" fmla="*/ 9900 w 10947"/>
                  <a:gd name="connsiteY12" fmla="*/ 8382 h 24002"/>
                  <a:gd name="connsiteX13" fmla="*/ 5712 w 10947"/>
                  <a:gd name="connsiteY13" fmla="*/ 8382 h 24002"/>
                  <a:gd name="connsiteX14" fmla="*/ 5712 w 10947"/>
                  <a:gd name="connsiteY14" fmla="*/ 24003 h 24002"/>
                  <a:gd name="connsiteX15" fmla="*/ 3142 w 10947"/>
                  <a:gd name="connsiteY15" fmla="*/ 24003 h 24002"/>
                  <a:gd name="connsiteX16" fmla="*/ 3142 w 10947"/>
                  <a:gd name="connsiteY16" fmla="*/ 838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2">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0"/>
                    </a:cubicBezTo>
                    <a:lnTo>
                      <a:pt x="10948" y="2381"/>
                    </a:lnTo>
                    <a:cubicBezTo>
                      <a:pt x="9996" y="2191"/>
                      <a:pt x="9329" y="2191"/>
                      <a:pt x="8853" y="2191"/>
                    </a:cubicBezTo>
                    <a:cubicBezTo>
                      <a:pt x="6664" y="2191"/>
                      <a:pt x="5712" y="3334"/>
                      <a:pt x="5712" y="5810"/>
                    </a:cubicBezTo>
                    <a:cubicBezTo>
                      <a:pt x="5712" y="6001"/>
                      <a:pt x="5712" y="6286"/>
                      <a:pt x="5712" y="6477"/>
                    </a:cubicBezTo>
                    <a:lnTo>
                      <a:pt x="9900" y="6477"/>
                    </a:lnTo>
                    <a:lnTo>
                      <a:pt x="9900"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5" name="Freeform 34">
                <a:extLst>
                  <a:ext uri="{FF2B5EF4-FFF2-40B4-BE49-F238E27FC236}">
                    <a16:creationId xmlns:a16="http://schemas.microsoft.com/office/drawing/2014/main" id="{6B005A80-5E3B-C449-8C26-EB3A6413CC0D}"/>
                  </a:ext>
                </a:extLst>
              </p:cNvPr>
              <p:cNvSpPr/>
              <p:nvPr/>
            </p:nvSpPr>
            <p:spPr>
              <a:xfrm>
                <a:off x="7284041" y="490470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3"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6" name="Freeform 35">
                <a:extLst>
                  <a:ext uri="{FF2B5EF4-FFF2-40B4-BE49-F238E27FC236}">
                    <a16:creationId xmlns:a16="http://schemas.microsoft.com/office/drawing/2014/main" id="{0C9F840D-54CE-C44F-9D4C-C24CEB0D4751}"/>
                  </a:ext>
                </a:extLst>
              </p:cNvPr>
              <p:cNvSpPr/>
              <p:nvPr/>
            </p:nvSpPr>
            <p:spPr>
              <a:xfrm>
                <a:off x="7302509" y="490442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7" name="Freeform 36">
                <a:extLst>
                  <a:ext uri="{FF2B5EF4-FFF2-40B4-BE49-F238E27FC236}">
                    <a16:creationId xmlns:a16="http://schemas.microsoft.com/office/drawing/2014/main" id="{3B597A79-92D6-1D4A-9F7B-8EC3AE707FDC}"/>
                  </a:ext>
                </a:extLst>
              </p:cNvPr>
              <p:cNvSpPr/>
              <p:nvPr/>
            </p:nvSpPr>
            <p:spPr>
              <a:xfrm>
                <a:off x="7319644" y="4898707"/>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96 h 24098"/>
                  <a:gd name="connsiteX11" fmla="*/ 2856 w 14565"/>
                  <a:gd name="connsiteY11" fmla="*/ 15050 h 24098"/>
                  <a:gd name="connsiteX12" fmla="*/ 7425 w 14565"/>
                  <a:gd name="connsiteY12" fmla="*/ 21908 h 24098"/>
                  <a:gd name="connsiteX13" fmla="*/ 11995 w 14565"/>
                  <a:gd name="connsiteY13" fmla="*/ 16288 h 24098"/>
                  <a:gd name="connsiteX14" fmla="*/ 11995 w 14565"/>
                  <a:gd name="connsiteY14" fmla="*/ 13621 h 24098"/>
                  <a:gd name="connsiteX15" fmla="*/ 7425 w 14565"/>
                  <a:gd name="connsiteY15" fmla="*/ 8096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425" y="8096"/>
                    </a:moveTo>
                    <a:cubicBezTo>
                      <a:pt x="4760" y="8096"/>
                      <a:pt x="2856" y="10573"/>
                      <a:pt x="2856" y="15050"/>
                    </a:cubicBezTo>
                    <a:cubicBezTo>
                      <a:pt x="2856" y="19431"/>
                      <a:pt x="4665" y="21908"/>
                      <a:pt x="7425" y="21908"/>
                    </a:cubicBezTo>
                    <a:cubicBezTo>
                      <a:pt x="9900" y="21908"/>
                      <a:pt x="11995" y="19717"/>
                      <a:pt x="11995" y="16288"/>
                    </a:cubicBezTo>
                    <a:lnTo>
                      <a:pt x="11995" y="13621"/>
                    </a:lnTo>
                    <a:cubicBezTo>
                      <a:pt x="11995" y="10096"/>
                      <a:pt x="10186" y="8096"/>
                      <a:pt x="7425" y="8096"/>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8" name="Freeform 37">
                <a:extLst>
                  <a:ext uri="{FF2B5EF4-FFF2-40B4-BE49-F238E27FC236}">
                    <a16:creationId xmlns:a16="http://schemas.microsoft.com/office/drawing/2014/main" id="{5772C71A-5E1A-4F40-8720-F07A9A1328F5}"/>
                  </a:ext>
                </a:extLst>
              </p:cNvPr>
              <p:cNvSpPr/>
              <p:nvPr/>
            </p:nvSpPr>
            <p:spPr>
              <a:xfrm>
                <a:off x="7337636"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429 h 18478"/>
                  <a:gd name="connsiteX12" fmla="*/ 8092 w 15612"/>
                  <a:gd name="connsiteY12" fmla="*/ 2096 h 18478"/>
                  <a:gd name="connsiteX13" fmla="*/ 2951 w 15612"/>
                  <a:gd name="connsiteY13" fmla="*/ 7429 h 18478"/>
                  <a:gd name="connsiteX14" fmla="*/ 12851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614" y="18479"/>
                      <a:pt x="7901" y="18479"/>
                    </a:cubicBezTo>
                    <a:close/>
                    <a:moveTo>
                      <a:pt x="12851" y="7429"/>
                    </a:moveTo>
                    <a:cubicBezTo>
                      <a:pt x="12756" y="4000"/>
                      <a:pt x="10948" y="2096"/>
                      <a:pt x="8092" y="2096"/>
                    </a:cubicBezTo>
                    <a:cubicBezTo>
                      <a:pt x="5236" y="2096"/>
                      <a:pt x="3427" y="4000"/>
                      <a:pt x="2951" y="7429"/>
                    </a:cubicBezTo>
                    <a:lnTo>
                      <a:pt x="12851" y="7429"/>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9" name="Freeform 38">
                <a:extLst>
                  <a:ext uri="{FF2B5EF4-FFF2-40B4-BE49-F238E27FC236}">
                    <a16:creationId xmlns:a16="http://schemas.microsoft.com/office/drawing/2014/main" id="{75BA3639-4118-2B40-8DD3-49DBBE2CCF5E}"/>
                  </a:ext>
                </a:extLst>
              </p:cNvPr>
              <p:cNvSpPr/>
              <p:nvPr/>
            </p:nvSpPr>
            <p:spPr>
              <a:xfrm>
                <a:off x="7355629" y="4898707"/>
                <a:ext cx="14565" cy="24098"/>
              </a:xfrm>
              <a:custGeom>
                <a:avLst/>
                <a:gdLst>
                  <a:gd name="connsiteX0" fmla="*/ 14470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330 w 14565"/>
                  <a:gd name="connsiteY10" fmla="*/ 8096 h 24098"/>
                  <a:gd name="connsiteX11" fmla="*/ 2761 w 14565"/>
                  <a:gd name="connsiteY11" fmla="*/ 15050 h 24098"/>
                  <a:gd name="connsiteX12" fmla="*/ 7330 w 14565"/>
                  <a:gd name="connsiteY12" fmla="*/ 21908 h 24098"/>
                  <a:gd name="connsiteX13" fmla="*/ 11900 w 14565"/>
                  <a:gd name="connsiteY13" fmla="*/ 16288 h 24098"/>
                  <a:gd name="connsiteX14" fmla="*/ 11900 w 14565"/>
                  <a:gd name="connsiteY14" fmla="*/ 13621 h 24098"/>
                  <a:gd name="connsiteX15" fmla="*/ 7330 w 14565"/>
                  <a:gd name="connsiteY15" fmla="*/ 8096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470"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330" y="8096"/>
                    </a:moveTo>
                    <a:cubicBezTo>
                      <a:pt x="4665" y="8096"/>
                      <a:pt x="2761" y="10573"/>
                      <a:pt x="2761" y="15050"/>
                    </a:cubicBezTo>
                    <a:cubicBezTo>
                      <a:pt x="2761" y="19431"/>
                      <a:pt x="4569" y="21908"/>
                      <a:pt x="7330" y="21908"/>
                    </a:cubicBezTo>
                    <a:cubicBezTo>
                      <a:pt x="9805" y="21908"/>
                      <a:pt x="11900" y="19717"/>
                      <a:pt x="11900" y="16288"/>
                    </a:cubicBezTo>
                    <a:lnTo>
                      <a:pt x="11900" y="13621"/>
                    </a:lnTo>
                    <a:cubicBezTo>
                      <a:pt x="11995" y="10096"/>
                      <a:pt x="10091" y="8096"/>
                      <a:pt x="7330" y="8096"/>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0" name="Freeform 39">
                <a:extLst>
                  <a:ext uri="{FF2B5EF4-FFF2-40B4-BE49-F238E27FC236}">
                    <a16:creationId xmlns:a16="http://schemas.microsoft.com/office/drawing/2014/main" id="{AC386126-E304-6D4D-AD9B-0CCD2CD51F5D}"/>
                  </a:ext>
                </a:extLst>
              </p:cNvPr>
              <p:cNvSpPr/>
              <p:nvPr/>
            </p:nvSpPr>
            <p:spPr>
              <a:xfrm>
                <a:off x="7389994" y="4904898"/>
                <a:ext cx="22371" cy="17525"/>
              </a:xfrm>
              <a:custGeom>
                <a:avLst/>
                <a:gdLst>
                  <a:gd name="connsiteX0" fmla="*/ 0 w 22371"/>
                  <a:gd name="connsiteY0" fmla="*/ 0 h 17525"/>
                  <a:gd name="connsiteX1" fmla="*/ 2570 w 22371"/>
                  <a:gd name="connsiteY1" fmla="*/ 0 h 17525"/>
                  <a:gd name="connsiteX2" fmla="*/ 6474 w 22371"/>
                  <a:gd name="connsiteY2" fmla="*/ 14097 h 17525"/>
                  <a:gd name="connsiteX3" fmla="*/ 10091 w 22371"/>
                  <a:gd name="connsiteY3" fmla="*/ 0 h 17525"/>
                  <a:gd name="connsiteX4" fmla="*/ 12090 w 22371"/>
                  <a:gd name="connsiteY4" fmla="*/ 0 h 17525"/>
                  <a:gd name="connsiteX5" fmla="*/ 15993 w 22371"/>
                  <a:gd name="connsiteY5" fmla="*/ 14097 h 17525"/>
                  <a:gd name="connsiteX6" fmla="*/ 20087 w 22371"/>
                  <a:gd name="connsiteY6" fmla="*/ 0 h 17525"/>
                  <a:gd name="connsiteX7" fmla="*/ 22371 w 22371"/>
                  <a:gd name="connsiteY7" fmla="*/ 0 h 17525"/>
                  <a:gd name="connsiteX8" fmla="*/ 17040 w 22371"/>
                  <a:gd name="connsiteY8" fmla="*/ 17526 h 17525"/>
                  <a:gd name="connsiteX9" fmla="*/ 14756 w 22371"/>
                  <a:gd name="connsiteY9" fmla="*/ 17526 h 17525"/>
                  <a:gd name="connsiteX10" fmla="*/ 10948 w 22371"/>
                  <a:gd name="connsiteY10" fmla="*/ 3620 h 17525"/>
                  <a:gd name="connsiteX11" fmla="*/ 7425 w 22371"/>
                  <a:gd name="connsiteY11" fmla="*/ 17526 h 17525"/>
                  <a:gd name="connsiteX12" fmla="*/ 5045 w 22371"/>
                  <a:gd name="connsiteY12" fmla="*/ 17526 h 17525"/>
                  <a:gd name="connsiteX13" fmla="*/ 0 w 22371"/>
                  <a:gd name="connsiteY13"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71" h="17525">
                    <a:moveTo>
                      <a:pt x="0" y="0"/>
                    </a:moveTo>
                    <a:lnTo>
                      <a:pt x="2570" y="0"/>
                    </a:lnTo>
                    <a:lnTo>
                      <a:pt x="6474" y="14097"/>
                    </a:lnTo>
                    <a:lnTo>
                      <a:pt x="10091" y="0"/>
                    </a:lnTo>
                    <a:lnTo>
                      <a:pt x="12090" y="0"/>
                    </a:lnTo>
                    <a:lnTo>
                      <a:pt x="15993" y="14097"/>
                    </a:lnTo>
                    <a:lnTo>
                      <a:pt x="20087" y="0"/>
                    </a:lnTo>
                    <a:lnTo>
                      <a:pt x="22371" y="0"/>
                    </a:lnTo>
                    <a:lnTo>
                      <a:pt x="17040" y="17526"/>
                    </a:lnTo>
                    <a:lnTo>
                      <a:pt x="14756" y="17526"/>
                    </a:lnTo>
                    <a:lnTo>
                      <a:pt x="10948" y="3620"/>
                    </a:lnTo>
                    <a:lnTo>
                      <a:pt x="7425" y="17526"/>
                    </a:lnTo>
                    <a:lnTo>
                      <a:pt x="5045" y="17526"/>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1" name="Freeform 40">
                <a:extLst>
                  <a:ext uri="{FF2B5EF4-FFF2-40B4-BE49-F238E27FC236}">
                    <a16:creationId xmlns:a16="http://schemas.microsoft.com/office/drawing/2014/main" id="{CB25CC19-3C5A-A540-9F82-1942ABF80F1E}"/>
                  </a:ext>
                </a:extLst>
              </p:cNvPr>
              <p:cNvSpPr/>
              <p:nvPr/>
            </p:nvSpPr>
            <p:spPr>
              <a:xfrm>
                <a:off x="7414651" y="4898802"/>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2" name="Freeform 41">
                <a:extLst>
                  <a:ext uri="{FF2B5EF4-FFF2-40B4-BE49-F238E27FC236}">
                    <a16:creationId xmlns:a16="http://schemas.microsoft.com/office/drawing/2014/main" id="{A9E856B0-1981-0243-81CD-A6863E64304C}"/>
                  </a:ext>
                </a:extLst>
              </p:cNvPr>
              <p:cNvSpPr/>
              <p:nvPr/>
            </p:nvSpPr>
            <p:spPr>
              <a:xfrm>
                <a:off x="7419791"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3" name="Freeform 42">
                <a:extLst>
                  <a:ext uri="{FF2B5EF4-FFF2-40B4-BE49-F238E27FC236}">
                    <a16:creationId xmlns:a16="http://schemas.microsoft.com/office/drawing/2014/main" id="{02E01CEE-8D66-F448-A59B-BF598B7A67AB}"/>
                  </a:ext>
                </a:extLst>
              </p:cNvPr>
              <p:cNvSpPr/>
              <p:nvPr/>
            </p:nvSpPr>
            <p:spPr>
              <a:xfrm>
                <a:off x="7432547"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4" name="Freeform 43">
                <a:extLst>
                  <a:ext uri="{FF2B5EF4-FFF2-40B4-BE49-F238E27FC236}">
                    <a16:creationId xmlns:a16="http://schemas.microsoft.com/office/drawing/2014/main" id="{048E5953-F578-E749-85C7-99F8B287DEE3}"/>
                  </a:ext>
                </a:extLst>
              </p:cNvPr>
              <p:cNvSpPr/>
              <p:nvPr/>
            </p:nvSpPr>
            <p:spPr>
              <a:xfrm>
                <a:off x="7466723" y="490442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2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2"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89"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5" name="Freeform 44">
                <a:extLst>
                  <a:ext uri="{FF2B5EF4-FFF2-40B4-BE49-F238E27FC236}">
                    <a16:creationId xmlns:a16="http://schemas.microsoft.com/office/drawing/2014/main" id="{C5A39095-022D-3B4D-A4AB-A27D28C5D27F}"/>
                  </a:ext>
                </a:extLst>
              </p:cNvPr>
              <p:cNvSpPr/>
              <p:nvPr/>
            </p:nvSpPr>
            <p:spPr>
              <a:xfrm>
                <a:off x="7483573" y="490470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2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2"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6" name="Freeform 45">
                <a:extLst>
                  <a:ext uri="{FF2B5EF4-FFF2-40B4-BE49-F238E27FC236}">
                    <a16:creationId xmlns:a16="http://schemas.microsoft.com/office/drawing/2014/main" id="{F5476EED-BDDF-6F43-B2A9-9EF21B404A46}"/>
                  </a:ext>
                </a:extLst>
              </p:cNvPr>
              <p:cNvSpPr/>
              <p:nvPr/>
            </p:nvSpPr>
            <p:spPr>
              <a:xfrm>
                <a:off x="7502041"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4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379" y="16097"/>
                      <a:pt x="7044" y="16097"/>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7" name="Freeform 46">
                <a:extLst>
                  <a:ext uri="{FF2B5EF4-FFF2-40B4-BE49-F238E27FC236}">
                    <a16:creationId xmlns:a16="http://schemas.microsoft.com/office/drawing/2014/main" id="{90AA7186-5436-A14B-BBEE-059CB4C3DA59}"/>
                  </a:ext>
                </a:extLst>
              </p:cNvPr>
              <p:cNvSpPr/>
              <p:nvPr/>
            </p:nvSpPr>
            <p:spPr>
              <a:xfrm>
                <a:off x="7520128"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4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379" y="16097"/>
                      <a:pt x="7044" y="16097"/>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8" name="Freeform 47">
                <a:extLst>
                  <a:ext uri="{FF2B5EF4-FFF2-40B4-BE49-F238E27FC236}">
                    <a16:creationId xmlns:a16="http://schemas.microsoft.com/office/drawing/2014/main" id="{D45B130A-5D4C-8146-A3D5-089E6AF80B4B}"/>
                  </a:ext>
                </a:extLst>
              </p:cNvPr>
              <p:cNvSpPr/>
              <p:nvPr/>
            </p:nvSpPr>
            <p:spPr>
              <a:xfrm>
                <a:off x="7536978"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852 w 15802"/>
                  <a:gd name="connsiteY5" fmla="*/ 9239 h 18480"/>
                  <a:gd name="connsiteX6" fmla="*/ 7806 w 15802"/>
                  <a:gd name="connsiteY6" fmla="*/ 2191 h 18480"/>
                  <a:gd name="connsiteX7" fmla="*/ 2761 w 15802"/>
                  <a:gd name="connsiteY7" fmla="*/ 9239 h 18480"/>
                  <a:gd name="connsiteX8" fmla="*/ 7806 w 15802"/>
                  <a:gd name="connsiteY8" fmla="*/ 16288 h 18480"/>
                  <a:gd name="connsiteX9" fmla="*/ 12852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237" y="18574"/>
                      <a:pt x="0" y="14859"/>
                      <a:pt x="0" y="9239"/>
                    </a:cubicBezTo>
                    <a:close/>
                    <a:moveTo>
                      <a:pt x="12852" y="9239"/>
                    </a:moveTo>
                    <a:cubicBezTo>
                      <a:pt x="12852" y="4763"/>
                      <a:pt x="10853" y="2191"/>
                      <a:pt x="7806" y="2191"/>
                    </a:cubicBezTo>
                    <a:cubicBezTo>
                      <a:pt x="4760" y="2191"/>
                      <a:pt x="2761" y="4763"/>
                      <a:pt x="2761" y="9239"/>
                    </a:cubicBezTo>
                    <a:cubicBezTo>
                      <a:pt x="2761" y="13716"/>
                      <a:pt x="4760" y="16288"/>
                      <a:pt x="7806" y="16288"/>
                    </a:cubicBezTo>
                    <a:cubicBezTo>
                      <a:pt x="10853" y="16288"/>
                      <a:pt x="12852" y="13716"/>
                      <a:pt x="12852"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9" name="Freeform 48">
                <a:extLst>
                  <a:ext uri="{FF2B5EF4-FFF2-40B4-BE49-F238E27FC236}">
                    <a16:creationId xmlns:a16="http://schemas.microsoft.com/office/drawing/2014/main" id="{84089E2F-8C2C-0340-926F-251949E51241}"/>
                  </a:ext>
                </a:extLst>
              </p:cNvPr>
              <p:cNvSpPr/>
              <p:nvPr/>
            </p:nvSpPr>
            <p:spPr>
              <a:xfrm>
                <a:off x="7556113"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3"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0" name="Freeform 49">
                <a:extLst>
                  <a:ext uri="{FF2B5EF4-FFF2-40B4-BE49-F238E27FC236}">
                    <a16:creationId xmlns:a16="http://schemas.microsoft.com/office/drawing/2014/main" id="{16A7018D-B834-504C-A594-6D154717DCA5}"/>
                  </a:ext>
                </a:extLst>
              </p:cNvPr>
              <p:cNvSpPr/>
              <p:nvPr/>
            </p:nvSpPr>
            <p:spPr>
              <a:xfrm>
                <a:off x="7564490"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1" name="Freeform 50">
                <a:extLst>
                  <a:ext uri="{FF2B5EF4-FFF2-40B4-BE49-F238E27FC236}">
                    <a16:creationId xmlns:a16="http://schemas.microsoft.com/office/drawing/2014/main" id="{BB0AD688-E586-E349-9A13-59F6051F8B9C}"/>
                  </a:ext>
                </a:extLst>
              </p:cNvPr>
              <p:cNvSpPr/>
              <p:nvPr/>
            </p:nvSpPr>
            <p:spPr>
              <a:xfrm>
                <a:off x="7592287" y="4898421"/>
                <a:ext cx="10947" cy="24002"/>
              </a:xfrm>
              <a:custGeom>
                <a:avLst/>
                <a:gdLst>
                  <a:gd name="connsiteX0" fmla="*/ 3142 w 10947"/>
                  <a:gd name="connsiteY0" fmla="*/ 8382 h 24002"/>
                  <a:gd name="connsiteX1" fmla="*/ 0 w 10947"/>
                  <a:gd name="connsiteY1" fmla="*/ 8382 h 24002"/>
                  <a:gd name="connsiteX2" fmla="*/ 0 w 10947"/>
                  <a:gd name="connsiteY2" fmla="*/ 6477 h 24002"/>
                  <a:gd name="connsiteX3" fmla="*/ 3142 w 10947"/>
                  <a:gd name="connsiteY3" fmla="*/ 6477 h 24002"/>
                  <a:gd name="connsiteX4" fmla="*/ 3142 w 10947"/>
                  <a:gd name="connsiteY4" fmla="*/ 6382 h 24002"/>
                  <a:gd name="connsiteX5" fmla="*/ 8377 w 10947"/>
                  <a:gd name="connsiteY5" fmla="*/ 0 h 24002"/>
                  <a:gd name="connsiteX6" fmla="*/ 10948 w 10947"/>
                  <a:gd name="connsiteY6" fmla="*/ 190 h 24002"/>
                  <a:gd name="connsiteX7" fmla="*/ 10948 w 10947"/>
                  <a:gd name="connsiteY7" fmla="*/ 2381 h 24002"/>
                  <a:gd name="connsiteX8" fmla="*/ 8854 w 10947"/>
                  <a:gd name="connsiteY8" fmla="*/ 2191 h 24002"/>
                  <a:gd name="connsiteX9" fmla="*/ 5712 w 10947"/>
                  <a:gd name="connsiteY9" fmla="*/ 5810 h 24002"/>
                  <a:gd name="connsiteX10" fmla="*/ 5712 w 10947"/>
                  <a:gd name="connsiteY10" fmla="*/ 6477 h 24002"/>
                  <a:gd name="connsiteX11" fmla="*/ 9901 w 10947"/>
                  <a:gd name="connsiteY11" fmla="*/ 6477 h 24002"/>
                  <a:gd name="connsiteX12" fmla="*/ 9901 w 10947"/>
                  <a:gd name="connsiteY12" fmla="*/ 8382 h 24002"/>
                  <a:gd name="connsiteX13" fmla="*/ 5712 w 10947"/>
                  <a:gd name="connsiteY13" fmla="*/ 8382 h 24002"/>
                  <a:gd name="connsiteX14" fmla="*/ 5712 w 10947"/>
                  <a:gd name="connsiteY14" fmla="*/ 24003 h 24002"/>
                  <a:gd name="connsiteX15" fmla="*/ 3142 w 10947"/>
                  <a:gd name="connsiteY15" fmla="*/ 24003 h 24002"/>
                  <a:gd name="connsiteX16" fmla="*/ 3142 w 10947"/>
                  <a:gd name="connsiteY16" fmla="*/ 838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2">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0"/>
                    </a:cubicBezTo>
                    <a:lnTo>
                      <a:pt x="10948" y="2381"/>
                    </a:lnTo>
                    <a:cubicBezTo>
                      <a:pt x="9996" y="2191"/>
                      <a:pt x="9329" y="2191"/>
                      <a:pt x="8854" y="2191"/>
                    </a:cubicBezTo>
                    <a:cubicBezTo>
                      <a:pt x="6664" y="2191"/>
                      <a:pt x="5712" y="3334"/>
                      <a:pt x="5712" y="5810"/>
                    </a:cubicBezTo>
                    <a:cubicBezTo>
                      <a:pt x="5712" y="6001"/>
                      <a:pt x="5712" y="6286"/>
                      <a:pt x="5712" y="6477"/>
                    </a:cubicBezTo>
                    <a:lnTo>
                      <a:pt x="9901" y="6477"/>
                    </a:lnTo>
                    <a:lnTo>
                      <a:pt x="9901"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2" name="Freeform 51">
                <a:extLst>
                  <a:ext uri="{FF2B5EF4-FFF2-40B4-BE49-F238E27FC236}">
                    <a16:creationId xmlns:a16="http://schemas.microsoft.com/office/drawing/2014/main" id="{8C313DF6-29B2-F84C-B504-76B27D8FDEA1}"/>
                  </a:ext>
                </a:extLst>
              </p:cNvPr>
              <p:cNvSpPr/>
              <p:nvPr/>
            </p:nvSpPr>
            <p:spPr>
              <a:xfrm>
                <a:off x="7603997"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3"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3" name="Freeform 52">
                <a:extLst>
                  <a:ext uri="{FF2B5EF4-FFF2-40B4-BE49-F238E27FC236}">
                    <a16:creationId xmlns:a16="http://schemas.microsoft.com/office/drawing/2014/main" id="{8FF7193B-6A01-DA4A-8A39-15378367DEA4}"/>
                  </a:ext>
                </a:extLst>
              </p:cNvPr>
              <p:cNvSpPr/>
              <p:nvPr/>
            </p:nvSpPr>
            <p:spPr>
              <a:xfrm>
                <a:off x="7613421"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852 w 15802"/>
                  <a:gd name="connsiteY5" fmla="*/ 9239 h 18480"/>
                  <a:gd name="connsiteX6" fmla="*/ 7806 w 15802"/>
                  <a:gd name="connsiteY6" fmla="*/ 2191 h 18480"/>
                  <a:gd name="connsiteX7" fmla="*/ 2761 w 15802"/>
                  <a:gd name="connsiteY7" fmla="*/ 9239 h 18480"/>
                  <a:gd name="connsiteX8" fmla="*/ 7806 w 15802"/>
                  <a:gd name="connsiteY8" fmla="*/ 16288 h 18480"/>
                  <a:gd name="connsiteX9" fmla="*/ 12852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142" y="18574"/>
                      <a:pt x="0" y="14859"/>
                      <a:pt x="0" y="9239"/>
                    </a:cubicBezTo>
                    <a:close/>
                    <a:moveTo>
                      <a:pt x="12852" y="9239"/>
                    </a:moveTo>
                    <a:cubicBezTo>
                      <a:pt x="12852" y="4763"/>
                      <a:pt x="10853" y="2191"/>
                      <a:pt x="7806" y="2191"/>
                    </a:cubicBezTo>
                    <a:cubicBezTo>
                      <a:pt x="4760" y="2191"/>
                      <a:pt x="2761" y="4763"/>
                      <a:pt x="2761" y="9239"/>
                    </a:cubicBezTo>
                    <a:cubicBezTo>
                      <a:pt x="2761" y="13716"/>
                      <a:pt x="4760" y="16288"/>
                      <a:pt x="7806" y="16288"/>
                    </a:cubicBezTo>
                    <a:cubicBezTo>
                      <a:pt x="10853" y="16288"/>
                      <a:pt x="12852" y="13716"/>
                      <a:pt x="12852"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4" name="Freeform 53">
                <a:extLst>
                  <a:ext uri="{FF2B5EF4-FFF2-40B4-BE49-F238E27FC236}">
                    <a16:creationId xmlns:a16="http://schemas.microsoft.com/office/drawing/2014/main" id="{9CBE0D1B-6CDE-5842-BE92-4DD30440C742}"/>
                  </a:ext>
                </a:extLst>
              </p:cNvPr>
              <p:cNvSpPr/>
              <p:nvPr/>
            </p:nvSpPr>
            <p:spPr>
              <a:xfrm>
                <a:off x="7632651" y="4904517"/>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6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6"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238"/>
                      <a:pt x="15993" y="0"/>
                      <a:pt x="18183" y="0"/>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5" name="Freeform 54">
                <a:extLst>
                  <a:ext uri="{FF2B5EF4-FFF2-40B4-BE49-F238E27FC236}">
                    <a16:creationId xmlns:a16="http://schemas.microsoft.com/office/drawing/2014/main" id="{595AB887-EDA3-264F-ACE1-443E958EBD5B}"/>
                  </a:ext>
                </a:extLst>
              </p:cNvPr>
              <p:cNvSpPr/>
              <p:nvPr/>
            </p:nvSpPr>
            <p:spPr>
              <a:xfrm>
                <a:off x="7675775"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6" name="Freeform 55">
                <a:extLst>
                  <a:ext uri="{FF2B5EF4-FFF2-40B4-BE49-F238E27FC236}">
                    <a16:creationId xmlns:a16="http://schemas.microsoft.com/office/drawing/2014/main" id="{1C23FEC8-5DD2-D24B-9F80-4F8BC6600BD8}"/>
                  </a:ext>
                </a:extLst>
              </p:cNvPr>
              <p:cNvSpPr/>
              <p:nvPr/>
            </p:nvSpPr>
            <p:spPr>
              <a:xfrm>
                <a:off x="7688627"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1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1"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7" name="Freeform 56">
                <a:extLst>
                  <a:ext uri="{FF2B5EF4-FFF2-40B4-BE49-F238E27FC236}">
                    <a16:creationId xmlns:a16="http://schemas.microsoft.com/office/drawing/2014/main" id="{2B326F4C-7208-F741-8A18-B7F14739F513}"/>
                  </a:ext>
                </a:extLst>
              </p:cNvPr>
              <p:cNvSpPr/>
              <p:nvPr/>
            </p:nvSpPr>
            <p:spPr>
              <a:xfrm>
                <a:off x="7705667"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6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429"/>
                    </a:moveTo>
                    <a:cubicBezTo>
                      <a:pt x="12661" y="4000"/>
                      <a:pt x="10853" y="2096"/>
                      <a:pt x="7996" y="2096"/>
                    </a:cubicBezTo>
                    <a:cubicBezTo>
                      <a:pt x="5141"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8" name="Freeform 57">
                <a:extLst>
                  <a:ext uri="{FF2B5EF4-FFF2-40B4-BE49-F238E27FC236}">
                    <a16:creationId xmlns:a16="http://schemas.microsoft.com/office/drawing/2014/main" id="{3BF3D144-62B9-D047-97F6-FC2C5C9A6459}"/>
                  </a:ext>
                </a:extLst>
              </p:cNvPr>
              <p:cNvSpPr/>
              <p:nvPr/>
            </p:nvSpPr>
            <p:spPr>
              <a:xfrm>
                <a:off x="7742413" y="4898802"/>
                <a:ext cx="15326" cy="23812"/>
              </a:xfrm>
              <a:custGeom>
                <a:avLst/>
                <a:gdLst>
                  <a:gd name="connsiteX0" fmla="*/ 0 w 15326"/>
                  <a:gd name="connsiteY0" fmla="*/ 0 h 23812"/>
                  <a:gd name="connsiteX1" fmla="*/ 15041 w 15326"/>
                  <a:gd name="connsiteY1" fmla="*/ 0 h 23812"/>
                  <a:gd name="connsiteX2" fmla="*/ 15041 w 15326"/>
                  <a:gd name="connsiteY2" fmla="*/ 2381 h 23812"/>
                  <a:gd name="connsiteX3" fmla="*/ 2856 w 15326"/>
                  <a:gd name="connsiteY3" fmla="*/ 2381 h 23812"/>
                  <a:gd name="connsiteX4" fmla="*/ 2856 w 15326"/>
                  <a:gd name="connsiteY4" fmla="*/ 10096 h 23812"/>
                  <a:gd name="connsiteX5" fmla="*/ 12471 w 15326"/>
                  <a:gd name="connsiteY5" fmla="*/ 10096 h 23812"/>
                  <a:gd name="connsiteX6" fmla="*/ 12471 w 15326"/>
                  <a:gd name="connsiteY6" fmla="*/ 12383 h 23812"/>
                  <a:gd name="connsiteX7" fmla="*/ 2856 w 15326"/>
                  <a:gd name="connsiteY7" fmla="*/ 12383 h 23812"/>
                  <a:gd name="connsiteX8" fmla="*/ 2856 w 15326"/>
                  <a:gd name="connsiteY8" fmla="*/ 21336 h 23812"/>
                  <a:gd name="connsiteX9" fmla="*/ 15327 w 15326"/>
                  <a:gd name="connsiteY9" fmla="*/ 21336 h 23812"/>
                  <a:gd name="connsiteX10" fmla="*/ 15327 w 15326"/>
                  <a:gd name="connsiteY10" fmla="*/ 23813 h 23812"/>
                  <a:gd name="connsiteX11" fmla="*/ 0 w 15326"/>
                  <a:gd name="connsiteY11" fmla="*/ 23813 h 23812"/>
                  <a:gd name="connsiteX12" fmla="*/ 0 w 15326"/>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326" h="23812">
                    <a:moveTo>
                      <a:pt x="0" y="0"/>
                    </a:moveTo>
                    <a:lnTo>
                      <a:pt x="15041" y="0"/>
                    </a:lnTo>
                    <a:lnTo>
                      <a:pt x="15041" y="2381"/>
                    </a:lnTo>
                    <a:lnTo>
                      <a:pt x="2856" y="2381"/>
                    </a:lnTo>
                    <a:lnTo>
                      <a:pt x="2856" y="10096"/>
                    </a:lnTo>
                    <a:lnTo>
                      <a:pt x="12471" y="10096"/>
                    </a:lnTo>
                    <a:lnTo>
                      <a:pt x="12471" y="12383"/>
                    </a:lnTo>
                    <a:lnTo>
                      <a:pt x="2856" y="12383"/>
                    </a:lnTo>
                    <a:lnTo>
                      <a:pt x="2856" y="21336"/>
                    </a:lnTo>
                    <a:lnTo>
                      <a:pt x="15327" y="21336"/>
                    </a:lnTo>
                    <a:lnTo>
                      <a:pt x="15327"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9" name="Freeform 58">
                <a:extLst>
                  <a:ext uri="{FF2B5EF4-FFF2-40B4-BE49-F238E27FC236}">
                    <a16:creationId xmlns:a16="http://schemas.microsoft.com/office/drawing/2014/main" id="{BB9BD3B5-DE6C-2747-93BF-9ACD73188DC4}"/>
                  </a:ext>
                </a:extLst>
              </p:cNvPr>
              <p:cNvSpPr/>
              <p:nvPr/>
            </p:nvSpPr>
            <p:spPr>
              <a:xfrm>
                <a:off x="7760500" y="490470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3"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0" name="Freeform 59">
                <a:extLst>
                  <a:ext uri="{FF2B5EF4-FFF2-40B4-BE49-F238E27FC236}">
                    <a16:creationId xmlns:a16="http://schemas.microsoft.com/office/drawing/2014/main" id="{BBDA50E7-C772-B842-8D94-9A1C3F6E3733}"/>
                  </a:ext>
                </a:extLst>
              </p:cNvPr>
              <p:cNvSpPr/>
              <p:nvPr/>
            </p:nvSpPr>
            <p:spPr>
              <a:xfrm>
                <a:off x="7778778"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7"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1" name="Freeform 60">
                <a:extLst>
                  <a:ext uri="{FF2B5EF4-FFF2-40B4-BE49-F238E27FC236}">
                    <a16:creationId xmlns:a16="http://schemas.microsoft.com/office/drawing/2014/main" id="{C62E5887-A681-3040-AC7B-D22F71ACE2A0}"/>
                  </a:ext>
                </a:extLst>
              </p:cNvPr>
              <p:cNvSpPr/>
              <p:nvPr/>
            </p:nvSpPr>
            <p:spPr>
              <a:xfrm>
                <a:off x="7788202"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852 w 15802"/>
                  <a:gd name="connsiteY5" fmla="*/ 9239 h 18480"/>
                  <a:gd name="connsiteX6" fmla="*/ 7806 w 15802"/>
                  <a:gd name="connsiteY6" fmla="*/ 2191 h 18480"/>
                  <a:gd name="connsiteX7" fmla="*/ 2761 w 15802"/>
                  <a:gd name="connsiteY7" fmla="*/ 9239 h 18480"/>
                  <a:gd name="connsiteX8" fmla="*/ 7806 w 15802"/>
                  <a:gd name="connsiteY8" fmla="*/ 16288 h 18480"/>
                  <a:gd name="connsiteX9" fmla="*/ 12852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237" y="18574"/>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716"/>
                      <a:pt x="12852"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2" name="Freeform 61">
                <a:extLst>
                  <a:ext uri="{FF2B5EF4-FFF2-40B4-BE49-F238E27FC236}">
                    <a16:creationId xmlns:a16="http://schemas.microsoft.com/office/drawing/2014/main" id="{938C6DA6-06C0-5349-A7B9-68EA3EA16B74}"/>
                  </a:ext>
                </a:extLst>
              </p:cNvPr>
              <p:cNvSpPr/>
              <p:nvPr/>
            </p:nvSpPr>
            <p:spPr>
              <a:xfrm>
                <a:off x="7807432"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5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5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5"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474" y="16097"/>
                      <a:pt x="7045" y="16097"/>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3" name="Freeform 62">
                <a:extLst>
                  <a:ext uri="{FF2B5EF4-FFF2-40B4-BE49-F238E27FC236}">
                    <a16:creationId xmlns:a16="http://schemas.microsoft.com/office/drawing/2014/main" id="{8CF38F0D-1B3C-284B-949E-AC5B2EE660AD}"/>
                  </a:ext>
                </a:extLst>
              </p:cNvPr>
              <p:cNvSpPr/>
              <p:nvPr/>
            </p:nvSpPr>
            <p:spPr>
              <a:xfrm>
                <a:off x="7824282"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1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6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1" y="16288"/>
                    </a:cubicBezTo>
                    <a:cubicBezTo>
                      <a:pt x="10281" y="16288"/>
                      <a:pt x="11995" y="15050"/>
                      <a:pt x="12851" y="12859"/>
                    </a:cubicBezTo>
                    <a:lnTo>
                      <a:pt x="15327" y="13335"/>
                    </a:lnTo>
                    <a:cubicBezTo>
                      <a:pt x="14184" y="16669"/>
                      <a:pt x="11519" y="18479"/>
                      <a:pt x="7901" y="18479"/>
                    </a:cubicBezTo>
                    <a:close/>
                    <a:moveTo>
                      <a:pt x="12756" y="7429"/>
                    </a:moveTo>
                    <a:cubicBezTo>
                      <a:pt x="12661" y="4000"/>
                      <a:pt x="10852" y="2096"/>
                      <a:pt x="7996" y="2096"/>
                    </a:cubicBezTo>
                    <a:cubicBezTo>
                      <a:pt x="5140"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4" name="Freeform 63">
                <a:extLst>
                  <a:ext uri="{FF2B5EF4-FFF2-40B4-BE49-F238E27FC236}">
                    <a16:creationId xmlns:a16="http://schemas.microsoft.com/office/drawing/2014/main" id="{B14E4C40-07C1-EA4F-AEE5-431A472AC3B8}"/>
                  </a:ext>
                </a:extLst>
              </p:cNvPr>
              <p:cNvSpPr/>
              <p:nvPr/>
            </p:nvSpPr>
            <p:spPr>
              <a:xfrm>
                <a:off x="7842274" y="4904517"/>
                <a:ext cx="15136" cy="18383"/>
              </a:xfrm>
              <a:custGeom>
                <a:avLst/>
                <a:gdLst>
                  <a:gd name="connsiteX0" fmla="*/ 11995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6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1995 w 15136"/>
                  <a:gd name="connsiteY14" fmla="*/ 14668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8"/>
                    </a:moveTo>
                    <a:cubicBezTo>
                      <a:pt x="10853" y="17050"/>
                      <a:pt x="8568"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6"/>
                      <a:pt x="7711" y="2096"/>
                    </a:cubicBezTo>
                    <a:cubicBezTo>
                      <a:pt x="5045" y="2096"/>
                      <a:pt x="3522" y="3048"/>
                      <a:pt x="3046" y="5143"/>
                    </a:cubicBezTo>
                    <a:lnTo>
                      <a:pt x="571" y="4763"/>
                    </a:lnTo>
                    <a:cubicBezTo>
                      <a:pt x="1333" y="1619"/>
                      <a:pt x="3808" y="0"/>
                      <a:pt x="8187" y="0"/>
                    </a:cubicBezTo>
                    <a:cubicBezTo>
                      <a:pt x="12756" y="0"/>
                      <a:pt x="14660" y="2191"/>
                      <a:pt x="14660" y="6953"/>
                    </a:cubicBezTo>
                    <a:lnTo>
                      <a:pt x="14660" y="14478"/>
                    </a:lnTo>
                    <a:cubicBezTo>
                      <a:pt x="14660" y="15812"/>
                      <a:pt x="14756" y="16954"/>
                      <a:pt x="15136" y="18097"/>
                    </a:cubicBezTo>
                    <a:lnTo>
                      <a:pt x="12471" y="18097"/>
                    </a:lnTo>
                    <a:cubicBezTo>
                      <a:pt x="12090" y="16954"/>
                      <a:pt x="11995" y="15812"/>
                      <a:pt x="11995" y="14668"/>
                    </a:cubicBezTo>
                    <a:close/>
                    <a:moveTo>
                      <a:pt x="9901" y="9049"/>
                    </a:moveTo>
                    <a:cubicBezTo>
                      <a:pt x="5141" y="9049"/>
                      <a:pt x="2761" y="10477"/>
                      <a:pt x="2761" y="13049"/>
                    </a:cubicBezTo>
                    <a:cubicBezTo>
                      <a:pt x="2761" y="14954"/>
                      <a:pt x="4093" y="16192"/>
                      <a:pt x="6378" y="16192"/>
                    </a:cubicBezTo>
                    <a:cubicBezTo>
                      <a:pt x="9424"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5" name="Freeform 64">
                <a:extLst>
                  <a:ext uri="{FF2B5EF4-FFF2-40B4-BE49-F238E27FC236}">
                    <a16:creationId xmlns:a16="http://schemas.microsoft.com/office/drawing/2014/main" id="{A4609827-7ECC-9443-977A-71C52918808E}"/>
                  </a:ext>
                </a:extLst>
              </p:cNvPr>
              <p:cNvSpPr/>
              <p:nvPr/>
            </p:nvSpPr>
            <p:spPr>
              <a:xfrm>
                <a:off x="7861218" y="490442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5"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6" name="Freeform 65">
                <a:extLst>
                  <a:ext uri="{FF2B5EF4-FFF2-40B4-BE49-F238E27FC236}">
                    <a16:creationId xmlns:a16="http://schemas.microsoft.com/office/drawing/2014/main" id="{9CB85E70-48A4-7440-88A1-7AD2D0114FA0}"/>
                  </a:ext>
                </a:extLst>
              </p:cNvPr>
              <p:cNvSpPr/>
              <p:nvPr/>
            </p:nvSpPr>
            <p:spPr>
              <a:xfrm>
                <a:off x="6924864" y="4939379"/>
                <a:ext cx="18372" cy="24574"/>
              </a:xfrm>
              <a:custGeom>
                <a:avLst/>
                <a:gdLst>
                  <a:gd name="connsiteX0" fmla="*/ 9710 w 18372"/>
                  <a:gd name="connsiteY0" fmla="*/ 2286 h 24574"/>
                  <a:gd name="connsiteX1" fmla="*/ 3142 w 18372"/>
                  <a:gd name="connsiteY1" fmla="*/ 12192 h 24574"/>
                  <a:gd name="connsiteX2" fmla="*/ 9710 w 18372"/>
                  <a:gd name="connsiteY2" fmla="*/ 22098 h 24574"/>
                  <a:gd name="connsiteX3" fmla="*/ 15707 w 18372"/>
                  <a:gd name="connsiteY3" fmla="*/ 16288 h 24574"/>
                  <a:gd name="connsiteX4" fmla="*/ 18373 w 18372"/>
                  <a:gd name="connsiteY4" fmla="*/ 16859 h 24574"/>
                  <a:gd name="connsiteX5" fmla="*/ 9710 w 18372"/>
                  <a:gd name="connsiteY5" fmla="*/ 24574 h 24574"/>
                  <a:gd name="connsiteX6" fmla="*/ 0 w 18372"/>
                  <a:gd name="connsiteY6" fmla="*/ 12287 h 24574"/>
                  <a:gd name="connsiteX7" fmla="*/ 3237 w 18372"/>
                  <a:gd name="connsiteY7" fmla="*/ 2762 h 24574"/>
                  <a:gd name="connsiteX8" fmla="*/ 9710 w 18372"/>
                  <a:gd name="connsiteY8" fmla="*/ 0 h 24574"/>
                  <a:gd name="connsiteX9" fmla="*/ 18278 w 18372"/>
                  <a:gd name="connsiteY9" fmla="*/ 7620 h 24574"/>
                  <a:gd name="connsiteX10" fmla="*/ 15612 w 18372"/>
                  <a:gd name="connsiteY10" fmla="*/ 8191 h 24574"/>
                  <a:gd name="connsiteX11" fmla="*/ 9710 w 18372"/>
                  <a:gd name="connsiteY11" fmla="*/ 2286 h 2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72" h="24574">
                    <a:moveTo>
                      <a:pt x="9710" y="2286"/>
                    </a:moveTo>
                    <a:cubicBezTo>
                      <a:pt x="5807" y="2286"/>
                      <a:pt x="3142" y="5905"/>
                      <a:pt x="3142" y="12192"/>
                    </a:cubicBezTo>
                    <a:cubicBezTo>
                      <a:pt x="3142" y="18478"/>
                      <a:pt x="5807" y="22098"/>
                      <a:pt x="9710" y="22098"/>
                    </a:cubicBezTo>
                    <a:cubicBezTo>
                      <a:pt x="12756" y="22098"/>
                      <a:pt x="14756" y="20098"/>
                      <a:pt x="15707" y="16288"/>
                    </a:cubicBezTo>
                    <a:lnTo>
                      <a:pt x="18373" y="16859"/>
                    </a:lnTo>
                    <a:cubicBezTo>
                      <a:pt x="17231" y="21907"/>
                      <a:pt x="14279" y="24574"/>
                      <a:pt x="9710" y="24574"/>
                    </a:cubicBezTo>
                    <a:cubicBezTo>
                      <a:pt x="3808" y="24574"/>
                      <a:pt x="0" y="20002"/>
                      <a:pt x="0" y="12287"/>
                    </a:cubicBezTo>
                    <a:cubicBezTo>
                      <a:pt x="0" y="8287"/>
                      <a:pt x="1047" y="5143"/>
                      <a:pt x="3237" y="2762"/>
                    </a:cubicBezTo>
                    <a:cubicBezTo>
                      <a:pt x="4950" y="952"/>
                      <a:pt x="7235" y="0"/>
                      <a:pt x="9710" y="0"/>
                    </a:cubicBezTo>
                    <a:cubicBezTo>
                      <a:pt x="14184" y="0"/>
                      <a:pt x="17135" y="2572"/>
                      <a:pt x="18278" y="7620"/>
                    </a:cubicBezTo>
                    <a:lnTo>
                      <a:pt x="15612" y="8191"/>
                    </a:lnTo>
                    <a:cubicBezTo>
                      <a:pt x="14756" y="4286"/>
                      <a:pt x="12661" y="2286"/>
                      <a:pt x="9710" y="2286"/>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7" name="Freeform 66">
                <a:extLst>
                  <a:ext uri="{FF2B5EF4-FFF2-40B4-BE49-F238E27FC236}">
                    <a16:creationId xmlns:a16="http://schemas.microsoft.com/office/drawing/2014/main" id="{A7FB5403-1B00-7042-B7AE-C272094E9F95}"/>
                  </a:ext>
                </a:extLst>
              </p:cNvPr>
              <p:cNvSpPr/>
              <p:nvPr/>
            </p:nvSpPr>
            <p:spPr>
              <a:xfrm>
                <a:off x="6945236"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142" y="18478"/>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621"/>
                      <a:pt x="12852"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8" name="Freeform 67">
                <a:extLst>
                  <a:ext uri="{FF2B5EF4-FFF2-40B4-BE49-F238E27FC236}">
                    <a16:creationId xmlns:a16="http://schemas.microsoft.com/office/drawing/2014/main" id="{6AFC8870-F71B-4E40-A96D-6B8EB1B7C621}"/>
                  </a:ext>
                </a:extLst>
              </p:cNvPr>
              <p:cNvSpPr/>
              <p:nvPr/>
            </p:nvSpPr>
            <p:spPr>
              <a:xfrm>
                <a:off x="6964466" y="4945570"/>
                <a:ext cx="23513" cy="18002"/>
              </a:xfrm>
              <a:custGeom>
                <a:avLst/>
                <a:gdLst>
                  <a:gd name="connsiteX0" fmla="*/ 18182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2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2" y="0"/>
                    </a:moveTo>
                    <a:cubicBezTo>
                      <a:pt x="21610" y="0"/>
                      <a:pt x="23514" y="2381"/>
                      <a:pt x="23514" y="6858"/>
                    </a:cubicBezTo>
                    <a:lnTo>
                      <a:pt x="23514" y="18002"/>
                    </a:lnTo>
                    <a:lnTo>
                      <a:pt x="20943" y="18002"/>
                    </a:lnTo>
                    <a:lnTo>
                      <a:pt x="20943" y="6667"/>
                    </a:lnTo>
                    <a:cubicBezTo>
                      <a:pt x="20943" y="3810"/>
                      <a:pt x="19706" y="2286"/>
                      <a:pt x="17707" y="2286"/>
                    </a:cubicBezTo>
                    <a:cubicBezTo>
                      <a:pt x="15231"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143"/>
                      <a:pt x="15993" y="0"/>
                      <a:pt x="18182" y="0"/>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9" name="Freeform 68">
                <a:extLst>
                  <a:ext uri="{FF2B5EF4-FFF2-40B4-BE49-F238E27FC236}">
                    <a16:creationId xmlns:a16="http://schemas.microsoft.com/office/drawing/2014/main" id="{BECE65B8-1421-C742-8FB1-9ABA64494C3C}"/>
                  </a:ext>
                </a:extLst>
              </p:cNvPr>
              <p:cNvSpPr/>
              <p:nvPr/>
            </p:nvSpPr>
            <p:spPr>
              <a:xfrm>
                <a:off x="6992644" y="4945570"/>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143"/>
                      <a:pt x="15898" y="0"/>
                      <a:pt x="18183" y="0"/>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0" name="Freeform 69">
                <a:extLst>
                  <a:ext uri="{FF2B5EF4-FFF2-40B4-BE49-F238E27FC236}">
                    <a16:creationId xmlns:a16="http://schemas.microsoft.com/office/drawing/2014/main" id="{DD6B75C0-9E2A-F949-93FE-DBAED135C31B}"/>
                  </a:ext>
                </a:extLst>
              </p:cNvPr>
              <p:cNvSpPr/>
              <p:nvPr/>
            </p:nvSpPr>
            <p:spPr>
              <a:xfrm>
                <a:off x="7020822"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1" name="Freeform 70">
                <a:extLst>
                  <a:ext uri="{FF2B5EF4-FFF2-40B4-BE49-F238E27FC236}">
                    <a16:creationId xmlns:a16="http://schemas.microsoft.com/office/drawing/2014/main" id="{75FDA7D9-286E-204C-9A13-8B67FDA9E283}"/>
                  </a:ext>
                </a:extLst>
              </p:cNvPr>
              <p:cNvSpPr/>
              <p:nvPr/>
            </p:nvSpPr>
            <p:spPr>
              <a:xfrm>
                <a:off x="7026724" y="4945475"/>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89"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2" name="Freeform 71">
                <a:extLst>
                  <a:ext uri="{FF2B5EF4-FFF2-40B4-BE49-F238E27FC236}">
                    <a16:creationId xmlns:a16="http://schemas.microsoft.com/office/drawing/2014/main" id="{CDD8D1B6-09F7-3C49-AE1E-9ACC7A57EF64}"/>
                  </a:ext>
                </a:extLst>
              </p:cNvPr>
              <p:cNvSpPr/>
              <p:nvPr/>
            </p:nvSpPr>
            <p:spPr>
              <a:xfrm>
                <a:off x="7042241" y="4945475"/>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89"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3" name="Freeform 72">
                <a:extLst>
                  <a:ext uri="{FF2B5EF4-FFF2-40B4-BE49-F238E27FC236}">
                    <a16:creationId xmlns:a16="http://schemas.microsoft.com/office/drawing/2014/main" id="{445CF8AE-FC57-474A-9917-ADD83F363772}"/>
                  </a:ext>
                </a:extLst>
              </p:cNvPr>
              <p:cNvSpPr/>
              <p:nvPr/>
            </p:nvSpPr>
            <p:spPr>
              <a:xfrm>
                <a:off x="7059281"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4" name="Freeform 73">
                <a:extLst>
                  <a:ext uri="{FF2B5EF4-FFF2-40B4-BE49-F238E27FC236}">
                    <a16:creationId xmlns:a16="http://schemas.microsoft.com/office/drawing/2014/main" id="{33C47B3F-6E45-134D-93F3-CF13FC39C727}"/>
                  </a:ext>
                </a:extLst>
              </p:cNvPr>
              <p:cNvSpPr/>
              <p:nvPr/>
            </p:nvSpPr>
            <p:spPr>
              <a:xfrm>
                <a:off x="7065469"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237" y="18478"/>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5" name="Freeform 74">
                <a:extLst>
                  <a:ext uri="{FF2B5EF4-FFF2-40B4-BE49-F238E27FC236}">
                    <a16:creationId xmlns:a16="http://schemas.microsoft.com/office/drawing/2014/main" id="{68E9A045-B2F0-B944-8639-23BDB29A9DFE}"/>
                  </a:ext>
                </a:extLst>
              </p:cNvPr>
              <p:cNvSpPr/>
              <p:nvPr/>
            </p:nvSpPr>
            <p:spPr>
              <a:xfrm>
                <a:off x="7084699" y="4945379"/>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6" name="Freeform 75">
                <a:extLst>
                  <a:ext uri="{FF2B5EF4-FFF2-40B4-BE49-F238E27FC236}">
                    <a16:creationId xmlns:a16="http://schemas.microsoft.com/office/drawing/2014/main" id="{D57E9516-C501-494D-86B1-481DB34E2A3C}"/>
                  </a:ext>
                </a:extLst>
              </p:cNvPr>
              <p:cNvSpPr/>
              <p:nvPr/>
            </p:nvSpPr>
            <p:spPr>
              <a:xfrm>
                <a:off x="7103929" y="4959381"/>
                <a:ext cx="3807" cy="4095"/>
              </a:xfrm>
              <a:custGeom>
                <a:avLst/>
                <a:gdLst>
                  <a:gd name="connsiteX0" fmla="*/ 0 w 3807"/>
                  <a:gd name="connsiteY0" fmla="*/ 0 h 4095"/>
                  <a:gd name="connsiteX1" fmla="*/ 3808 w 3807"/>
                  <a:gd name="connsiteY1" fmla="*/ 0 h 4095"/>
                  <a:gd name="connsiteX2" fmla="*/ 3808 w 3807"/>
                  <a:gd name="connsiteY2" fmla="*/ 4096 h 4095"/>
                  <a:gd name="connsiteX3" fmla="*/ 0 w 3807"/>
                  <a:gd name="connsiteY3" fmla="*/ 4096 h 4095"/>
                  <a:gd name="connsiteX4" fmla="*/ 0 w 3807"/>
                  <a:gd name="connsiteY4" fmla="*/ 0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7" h="4095">
                    <a:moveTo>
                      <a:pt x="0" y="0"/>
                    </a:moveTo>
                    <a:lnTo>
                      <a:pt x="3808" y="0"/>
                    </a:lnTo>
                    <a:lnTo>
                      <a:pt x="3808" y="4096"/>
                    </a:lnTo>
                    <a:lnTo>
                      <a:pt x="0" y="4096"/>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7" name="Freeform 76">
                <a:extLst>
                  <a:ext uri="{FF2B5EF4-FFF2-40B4-BE49-F238E27FC236}">
                    <a16:creationId xmlns:a16="http://schemas.microsoft.com/office/drawing/2014/main" id="{950EF333-3994-D64A-9D1E-FE71390A260B}"/>
                  </a:ext>
                </a:extLst>
              </p:cNvPr>
              <p:cNvSpPr/>
              <p:nvPr/>
            </p:nvSpPr>
            <p:spPr>
              <a:xfrm>
                <a:off x="7120398" y="4939760"/>
                <a:ext cx="16278" cy="23717"/>
              </a:xfrm>
              <a:custGeom>
                <a:avLst/>
                <a:gdLst>
                  <a:gd name="connsiteX0" fmla="*/ 9615 w 16278"/>
                  <a:gd name="connsiteY0" fmla="*/ 23717 h 23717"/>
                  <a:gd name="connsiteX1" fmla="*/ 6664 w 16278"/>
                  <a:gd name="connsiteY1" fmla="*/ 23717 h 23717"/>
                  <a:gd name="connsiteX2" fmla="*/ 6664 w 16278"/>
                  <a:gd name="connsiteY2" fmla="*/ 2476 h 23717"/>
                  <a:gd name="connsiteX3" fmla="*/ 0 w 16278"/>
                  <a:gd name="connsiteY3" fmla="*/ 2476 h 23717"/>
                  <a:gd name="connsiteX4" fmla="*/ 0 w 16278"/>
                  <a:gd name="connsiteY4" fmla="*/ 0 h 23717"/>
                  <a:gd name="connsiteX5" fmla="*/ 16279 w 16278"/>
                  <a:gd name="connsiteY5" fmla="*/ 0 h 23717"/>
                  <a:gd name="connsiteX6" fmla="*/ 16279 w 16278"/>
                  <a:gd name="connsiteY6" fmla="*/ 2476 h 23717"/>
                  <a:gd name="connsiteX7" fmla="*/ 9615 w 16278"/>
                  <a:gd name="connsiteY7" fmla="*/ 2476 h 23717"/>
                  <a:gd name="connsiteX8" fmla="*/ 9615 w 16278"/>
                  <a:gd name="connsiteY8" fmla="*/ 23717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78" h="23717">
                    <a:moveTo>
                      <a:pt x="9615" y="23717"/>
                    </a:moveTo>
                    <a:lnTo>
                      <a:pt x="6664" y="23717"/>
                    </a:lnTo>
                    <a:lnTo>
                      <a:pt x="6664" y="2476"/>
                    </a:lnTo>
                    <a:lnTo>
                      <a:pt x="0" y="2476"/>
                    </a:lnTo>
                    <a:lnTo>
                      <a:pt x="0" y="0"/>
                    </a:lnTo>
                    <a:lnTo>
                      <a:pt x="16279" y="0"/>
                    </a:lnTo>
                    <a:lnTo>
                      <a:pt x="16279" y="2476"/>
                    </a:lnTo>
                    <a:lnTo>
                      <a:pt x="9615" y="2476"/>
                    </a:lnTo>
                    <a:lnTo>
                      <a:pt x="9615" y="2371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8" name="Freeform 77">
                <a:extLst>
                  <a:ext uri="{FF2B5EF4-FFF2-40B4-BE49-F238E27FC236}">
                    <a16:creationId xmlns:a16="http://schemas.microsoft.com/office/drawing/2014/main" id="{63C43F00-0843-EB46-B4B4-B67459BBE188}"/>
                  </a:ext>
                </a:extLst>
              </p:cNvPr>
              <p:cNvSpPr/>
              <p:nvPr/>
            </p:nvSpPr>
            <p:spPr>
              <a:xfrm>
                <a:off x="7138675"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9" name="Freeform 78">
                <a:extLst>
                  <a:ext uri="{FF2B5EF4-FFF2-40B4-BE49-F238E27FC236}">
                    <a16:creationId xmlns:a16="http://schemas.microsoft.com/office/drawing/2014/main" id="{1CEEB613-5B22-C746-B2C9-D5630F042704}"/>
                  </a:ext>
                </a:extLst>
              </p:cNvPr>
              <p:cNvSpPr/>
              <p:nvPr/>
            </p:nvSpPr>
            <p:spPr>
              <a:xfrm>
                <a:off x="7157048"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0" name="Freeform 79">
                <a:extLst>
                  <a:ext uri="{FF2B5EF4-FFF2-40B4-BE49-F238E27FC236}">
                    <a16:creationId xmlns:a16="http://schemas.microsoft.com/office/drawing/2014/main" id="{C50C597E-405E-BF49-A0B1-4391ACA15777}"/>
                  </a:ext>
                </a:extLst>
              </p:cNvPr>
              <p:cNvSpPr/>
              <p:nvPr/>
            </p:nvSpPr>
            <p:spPr>
              <a:xfrm>
                <a:off x="7163046" y="4945475"/>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89"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1" name="Freeform 80">
                <a:extLst>
                  <a:ext uri="{FF2B5EF4-FFF2-40B4-BE49-F238E27FC236}">
                    <a16:creationId xmlns:a16="http://schemas.microsoft.com/office/drawing/2014/main" id="{F9102521-0947-B64D-8F6D-E73956AEDC87}"/>
                  </a:ext>
                </a:extLst>
              </p:cNvPr>
              <p:cNvSpPr/>
              <p:nvPr/>
            </p:nvSpPr>
            <p:spPr>
              <a:xfrm>
                <a:off x="7189796" y="4945379"/>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192 h 24098"/>
                  <a:gd name="connsiteX11" fmla="*/ 11709 w 14565"/>
                  <a:gd name="connsiteY11" fmla="*/ 9239 h 24098"/>
                  <a:gd name="connsiteX12" fmla="*/ 7140 w 14565"/>
                  <a:gd name="connsiteY12" fmla="*/ 2381 h 24098"/>
                  <a:gd name="connsiteX13" fmla="*/ 2570 w 14565"/>
                  <a:gd name="connsiteY13" fmla="*/ 7811 h 24098"/>
                  <a:gd name="connsiteX14" fmla="*/ 2570 w 14565"/>
                  <a:gd name="connsiteY14" fmla="*/ 10763 h 24098"/>
                  <a:gd name="connsiteX15" fmla="*/ 7044 w 14565"/>
                  <a:gd name="connsiteY15" fmla="*/ 16192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7"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192"/>
                    </a:moveTo>
                    <a:cubicBezTo>
                      <a:pt x="9900" y="16192"/>
                      <a:pt x="11709" y="13716"/>
                      <a:pt x="11709" y="9239"/>
                    </a:cubicBezTo>
                    <a:cubicBezTo>
                      <a:pt x="11709" y="4858"/>
                      <a:pt x="9900" y="2381"/>
                      <a:pt x="7140" y="2381"/>
                    </a:cubicBezTo>
                    <a:cubicBezTo>
                      <a:pt x="4665" y="2381"/>
                      <a:pt x="2570" y="4572"/>
                      <a:pt x="2570" y="7811"/>
                    </a:cubicBezTo>
                    <a:lnTo>
                      <a:pt x="2570" y="10763"/>
                    </a:lnTo>
                    <a:cubicBezTo>
                      <a:pt x="2570" y="14192"/>
                      <a:pt x="4474" y="16192"/>
                      <a:pt x="7044" y="16192"/>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2" name="Freeform 81">
                <a:extLst>
                  <a:ext uri="{FF2B5EF4-FFF2-40B4-BE49-F238E27FC236}">
                    <a16:creationId xmlns:a16="http://schemas.microsoft.com/office/drawing/2014/main" id="{AD21D7CF-591D-454F-8A67-36FA31E215E5}"/>
                  </a:ext>
                </a:extLst>
              </p:cNvPr>
              <p:cNvSpPr/>
              <p:nvPr/>
            </p:nvSpPr>
            <p:spPr>
              <a:xfrm>
                <a:off x="7207788" y="4945761"/>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39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5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0" y="17050"/>
                      <a:pt x="8092" y="18193"/>
                      <a:pt x="5712" y="18193"/>
                    </a:cubicBezTo>
                    <a:cubicBezTo>
                      <a:pt x="1999" y="18193"/>
                      <a:pt x="0" y="15811"/>
                      <a:pt x="0" y="11239"/>
                    </a:cubicBezTo>
                    <a:lnTo>
                      <a:pt x="0" y="95"/>
                    </a:lnTo>
                    <a:lnTo>
                      <a:pt x="2475" y="95"/>
                    </a:lnTo>
                    <a:lnTo>
                      <a:pt x="2475" y="11430"/>
                    </a:lnTo>
                    <a:cubicBezTo>
                      <a:pt x="2475" y="14383"/>
                      <a:pt x="3808" y="15907"/>
                      <a:pt x="6093" y="15907"/>
                    </a:cubicBezTo>
                    <a:cubicBezTo>
                      <a:pt x="8853" y="15907"/>
                      <a:pt x="11138" y="13430"/>
                      <a:pt x="11138" y="9715"/>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3" name="Freeform 82">
                <a:extLst>
                  <a:ext uri="{FF2B5EF4-FFF2-40B4-BE49-F238E27FC236}">
                    <a16:creationId xmlns:a16="http://schemas.microsoft.com/office/drawing/2014/main" id="{EE5C6B6A-799D-C34B-87E9-A6F7FD19DE27}"/>
                  </a:ext>
                </a:extLst>
              </p:cNvPr>
              <p:cNvSpPr/>
              <p:nvPr/>
            </p:nvSpPr>
            <p:spPr>
              <a:xfrm>
                <a:off x="7226256" y="4939760"/>
                <a:ext cx="14565" cy="24003"/>
              </a:xfrm>
              <a:custGeom>
                <a:avLst/>
                <a:gdLst>
                  <a:gd name="connsiteX0" fmla="*/ 0 w 14565"/>
                  <a:gd name="connsiteY0" fmla="*/ 0 h 24003"/>
                  <a:gd name="connsiteX1" fmla="*/ 2570 w 14565"/>
                  <a:gd name="connsiteY1" fmla="*/ 0 h 24003"/>
                  <a:gd name="connsiteX2" fmla="*/ 2570 w 14565"/>
                  <a:gd name="connsiteY2" fmla="*/ 9239 h 24003"/>
                  <a:gd name="connsiteX3" fmla="*/ 7806 w 14565"/>
                  <a:gd name="connsiteY3" fmla="*/ 5620 h 24003"/>
                  <a:gd name="connsiteX4" fmla="*/ 14565 w 14565"/>
                  <a:gd name="connsiteY4" fmla="*/ 14764 h 24003"/>
                  <a:gd name="connsiteX5" fmla="*/ 7711 w 14565"/>
                  <a:gd name="connsiteY5" fmla="*/ 24003 h 24003"/>
                  <a:gd name="connsiteX6" fmla="*/ 2380 w 14565"/>
                  <a:gd name="connsiteY6" fmla="*/ 20669 h 24003"/>
                  <a:gd name="connsiteX7" fmla="*/ 1333 w 14565"/>
                  <a:gd name="connsiteY7" fmla="*/ 23813 h 24003"/>
                  <a:gd name="connsiteX8" fmla="*/ 0 w 14565"/>
                  <a:gd name="connsiteY8" fmla="*/ 23813 h 24003"/>
                  <a:gd name="connsiteX9" fmla="*/ 0 w 14565"/>
                  <a:gd name="connsiteY9" fmla="*/ 0 h 24003"/>
                  <a:gd name="connsiteX10" fmla="*/ 7044 w 14565"/>
                  <a:gd name="connsiteY10" fmla="*/ 21812 h 24003"/>
                  <a:gd name="connsiteX11" fmla="*/ 11709 w 14565"/>
                  <a:gd name="connsiteY11" fmla="*/ 14859 h 24003"/>
                  <a:gd name="connsiteX12" fmla="*/ 7140 w 14565"/>
                  <a:gd name="connsiteY12" fmla="*/ 8001 h 24003"/>
                  <a:gd name="connsiteX13" fmla="*/ 2570 w 14565"/>
                  <a:gd name="connsiteY13" fmla="*/ 13430 h 24003"/>
                  <a:gd name="connsiteX14" fmla="*/ 2570 w 14565"/>
                  <a:gd name="connsiteY14" fmla="*/ 16288 h 24003"/>
                  <a:gd name="connsiteX15" fmla="*/ 7044 w 14565"/>
                  <a:gd name="connsiteY15" fmla="*/ 2181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3">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4" y="21812"/>
                    </a:moveTo>
                    <a:cubicBezTo>
                      <a:pt x="9900" y="21812"/>
                      <a:pt x="11709" y="19336"/>
                      <a:pt x="11709" y="14859"/>
                    </a:cubicBezTo>
                    <a:cubicBezTo>
                      <a:pt x="11709" y="10478"/>
                      <a:pt x="9900" y="8001"/>
                      <a:pt x="7140" y="8001"/>
                    </a:cubicBezTo>
                    <a:cubicBezTo>
                      <a:pt x="4665" y="8001"/>
                      <a:pt x="2570" y="10192"/>
                      <a:pt x="2570" y="13430"/>
                    </a:cubicBezTo>
                    <a:lnTo>
                      <a:pt x="2570" y="16288"/>
                    </a:lnTo>
                    <a:cubicBezTo>
                      <a:pt x="2570" y="19812"/>
                      <a:pt x="4474" y="21812"/>
                      <a:pt x="7044" y="21812"/>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4" name="Freeform 83">
                <a:extLst>
                  <a:ext uri="{FF2B5EF4-FFF2-40B4-BE49-F238E27FC236}">
                    <a16:creationId xmlns:a16="http://schemas.microsoft.com/office/drawing/2014/main" id="{D0A1F397-7768-554F-8E05-F4C9C1A1A282}"/>
                  </a:ext>
                </a:extLst>
              </p:cNvPr>
              <p:cNvSpPr/>
              <p:nvPr/>
            </p:nvSpPr>
            <p:spPr>
              <a:xfrm>
                <a:off x="7244344" y="4939760"/>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5" name="Freeform 84">
                <a:extLst>
                  <a:ext uri="{FF2B5EF4-FFF2-40B4-BE49-F238E27FC236}">
                    <a16:creationId xmlns:a16="http://schemas.microsoft.com/office/drawing/2014/main" id="{A0D31353-BA58-BF42-AFF1-8480D51D752D}"/>
                  </a:ext>
                </a:extLst>
              </p:cNvPr>
              <p:cNvSpPr/>
              <p:nvPr/>
            </p:nvSpPr>
            <p:spPr>
              <a:xfrm>
                <a:off x="7251864"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6" name="Freeform 85">
                <a:extLst>
                  <a:ext uri="{FF2B5EF4-FFF2-40B4-BE49-F238E27FC236}">
                    <a16:creationId xmlns:a16="http://schemas.microsoft.com/office/drawing/2014/main" id="{10A2B4AF-D7B4-0446-83E4-BDF54D501470}"/>
                  </a:ext>
                </a:extLst>
              </p:cNvPr>
              <p:cNvSpPr/>
              <p:nvPr/>
            </p:nvSpPr>
            <p:spPr>
              <a:xfrm>
                <a:off x="7258147" y="4945379"/>
                <a:ext cx="14184" cy="18478"/>
              </a:xfrm>
              <a:custGeom>
                <a:avLst/>
                <a:gdLst>
                  <a:gd name="connsiteX0" fmla="*/ 7521 w 14184"/>
                  <a:gd name="connsiteY0" fmla="*/ 2191 h 18478"/>
                  <a:gd name="connsiteX1" fmla="*/ 2761 w 14184"/>
                  <a:gd name="connsiteY1" fmla="*/ 9239 h 18478"/>
                  <a:gd name="connsiteX2" fmla="*/ 7521 w 14184"/>
                  <a:gd name="connsiteY2" fmla="*/ 16192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7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2"/>
                      <a:pt x="7521" y="16192"/>
                    </a:cubicBezTo>
                    <a:cubicBezTo>
                      <a:pt x="9615" y="16192"/>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7"/>
                    </a:lnTo>
                    <a:cubicBezTo>
                      <a:pt x="11328" y="3905"/>
                      <a:pt x="9615" y="2191"/>
                      <a:pt x="7521" y="219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7" name="Freeform 86">
                <a:extLst>
                  <a:ext uri="{FF2B5EF4-FFF2-40B4-BE49-F238E27FC236}">
                    <a16:creationId xmlns:a16="http://schemas.microsoft.com/office/drawing/2014/main" id="{513466BF-59C0-C642-A227-4B1905B2CEE2}"/>
                  </a:ext>
                </a:extLst>
              </p:cNvPr>
              <p:cNvSpPr/>
              <p:nvPr/>
            </p:nvSpPr>
            <p:spPr>
              <a:xfrm>
                <a:off x="7274521" y="4945475"/>
                <a:ext cx="15136" cy="18383"/>
              </a:xfrm>
              <a:custGeom>
                <a:avLst/>
                <a:gdLst>
                  <a:gd name="connsiteX0" fmla="*/ 11995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5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1995 w 15136"/>
                  <a:gd name="connsiteY14" fmla="*/ 14668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8"/>
                    </a:moveTo>
                    <a:cubicBezTo>
                      <a:pt x="10852" y="17050"/>
                      <a:pt x="8568"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5"/>
                      <a:pt x="7711" y="2095"/>
                    </a:cubicBezTo>
                    <a:cubicBezTo>
                      <a:pt x="5045" y="2095"/>
                      <a:pt x="3522" y="3048"/>
                      <a:pt x="3046" y="5143"/>
                    </a:cubicBezTo>
                    <a:lnTo>
                      <a:pt x="571" y="4763"/>
                    </a:lnTo>
                    <a:cubicBezTo>
                      <a:pt x="1333" y="1619"/>
                      <a:pt x="3808" y="0"/>
                      <a:pt x="8187" y="0"/>
                    </a:cubicBezTo>
                    <a:cubicBezTo>
                      <a:pt x="12756" y="0"/>
                      <a:pt x="14660" y="2191"/>
                      <a:pt x="14660" y="6953"/>
                    </a:cubicBezTo>
                    <a:lnTo>
                      <a:pt x="14660" y="14478"/>
                    </a:lnTo>
                    <a:cubicBezTo>
                      <a:pt x="14660" y="15811"/>
                      <a:pt x="14756" y="16954"/>
                      <a:pt x="15136" y="18097"/>
                    </a:cubicBezTo>
                    <a:lnTo>
                      <a:pt x="12471" y="18097"/>
                    </a:lnTo>
                    <a:cubicBezTo>
                      <a:pt x="12090" y="16954"/>
                      <a:pt x="11995" y="15907"/>
                      <a:pt x="11995" y="14668"/>
                    </a:cubicBezTo>
                    <a:close/>
                    <a:moveTo>
                      <a:pt x="9901" y="9049"/>
                    </a:moveTo>
                    <a:cubicBezTo>
                      <a:pt x="5141" y="9049"/>
                      <a:pt x="2761" y="10477"/>
                      <a:pt x="2761" y="13049"/>
                    </a:cubicBezTo>
                    <a:cubicBezTo>
                      <a:pt x="2761" y="14954"/>
                      <a:pt x="4094" y="16192"/>
                      <a:pt x="6378" y="16192"/>
                    </a:cubicBezTo>
                    <a:cubicBezTo>
                      <a:pt x="9425"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8" name="Freeform 87">
                <a:extLst>
                  <a:ext uri="{FF2B5EF4-FFF2-40B4-BE49-F238E27FC236}">
                    <a16:creationId xmlns:a16="http://schemas.microsoft.com/office/drawing/2014/main" id="{2C866FE2-F97B-6D48-BC33-85B37234D951}"/>
                  </a:ext>
                </a:extLst>
              </p:cNvPr>
              <p:cNvSpPr/>
              <p:nvPr/>
            </p:nvSpPr>
            <p:spPr>
              <a:xfrm>
                <a:off x="7291276"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9" name="Freeform 88">
                <a:extLst>
                  <a:ext uri="{FF2B5EF4-FFF2-40B4-BE49-F238E27FC236}">
                    <a16:creationId xmlns:a16="http://schemas.microsoft.com/office/drawing/2014/main" id="{5CC93F1D-54C1-C743-B214-AC5B2AF8B4DB}"/>
                  </a:ext>
                </a:extLst>
              </p:cNvPr>
              <p:cNvSpPr/>
              <p:nvPr/>
            </p:nvSpPr>
            <p:spPr>
              <a:xfrm>
                <a:off x="7304127"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0" name="Freeform 89">
                <a:extLst>
                  <a:ext uri="{FF2B5EF4-FFF2-40B4-BE49-F238E27FC236}">
                    <a16:creationId xmlns:a16="http://schemas.microsoft.com/office/drawing/2014/main" id="{846CFFCF-9989-AF46-9460-0B5D0102186C}"/>
                  </a:ext>
                </a:extLst>
              </p:cNvPr>
              <p:cNvSpPr/>
              <p:nvPr/>
            </p:nvSpPr>
            <p:spPr>
              <a:xfrm>
                <a:off x="7310315"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141" y="18478"/>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621"/>
                      <a:pt x="12851"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1" name="Freeform 90">
                <a:extLst>
                  <a:ext uri="{FF2B5EF4-FFF2-40B4-BE49-F238E27FC236}">
                    <a16:creationId xmlns:a16="http://schemas.microsoft.com/office/drawing/2014/main" id="{9424037A-59A5-FE42-B83E-00ED258C81BD}"/>
                  </a:ext>
                </a:extLst>
              </p:cNvPr>
              <p:cNvSpPr/>
              <p:nvPr/>
            </p:nvSpPr>
            <p:spPr>
              <a:xfrm>
                <a:off x="7329545" y="4945379"/>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2" name="Freeform 91">
                <a:extLst>
                  <a:ext uri="{FF2B5EF4-FFF2-40B4-BE49-F238E27FC236}">
                    <a16:creationId xmlns:a16="http://schemas.microsoft.com/office/drawing/2014/main" id="{ED300364-6C75-8D41-921C-57DACBE24E9B}"/>
                  </a:ext>
                </a:extLst>
              </p:cNvPr>
              <p:cNvSpPr/>
              <p:nvPr/>
            </p:nvSpPr>
            <p:spPr>
              <a:xfrm>
                <a:off x="7357628" y="4945284"/>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6 w 8662"/>
                  <a:gd name="connsiteY7" fmla="*/ 9334 h 18192"/>
                  <a:gd name="connsiteX8" fmla="*/ 2666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7" y="0"/>
                      <a:pt x="8282" y="0"/>
                      <a:pt x="8663" y="95"/>
                    </a:cubicBezTo>
                    <a:lnTo>
                      <a:pt x="8663" y="2762"/>
                    </a:lnTo>
                    <a:cubicBezTo>
                      <a:pt x="8473" y="2762"/>
                      <a:pt x="8377" y="2762"/>
                      <a:pt x="8187" y="2762"/>
                    </a:cubicBezTo>
                    <a:cubicBezTo>
                      <a:pt x="4855" y="2762"/>
                      <a:pt x="2666" y="5239"/>
                      <a:pt x="2666" y="9334"/>
                    </a:cubicBezTo>
                    <a:lnTo>
                      <a:pt x="2666" y="18193"/>
                    </a:lnTo>
                    <a:lnTo>
                      <a:pt x="0" y="18193"/>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3" name="Freeform 92">
                <a:extLst>
                  <a:ext uri="{FF2B5EF4-FFF2-40B4-BE49-F238E27FC236}">
                    <a16:creationId xmlns:a16="http://schemas.microsoft.com/office/drawing/2014/main" id="{C8A7CEC2-ED0C-CF4F-AAAB-B5F1A4D370FC}"/>
                  </a:ext>
                </a:extLst>
              </p:cNvPr>
              <p:cNvSpPr/>
              <p:nvPr/>
            </p:nvSpPr>
            <p:spPr>
              <a:xfrm>
                <a:off x="7366957"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519" y="18478"/>
                      <a:pt x="7901" y="18478"/>
                    </a:cubicBezTo>
                    <a:close/>
                    <a:moveTo>
                      <a:pt x="12756" y="7525"/>
                    </a:moveTo>
                    <a:cubicBezTo>
                      <a:pt x="12661" y="4096"/>
                      <a:pt x="10852"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4" name="Freeform 93">
                <a:extLst>
                  <a:ext uri="{FF2B5EF4-FFF2-40B4-BE49-F238E27FC236}">
                    <a16:creationId xmlns:a16="http://schemas.microsoft.com/office/drawing/2014/main" id="{8E36BBA6-BC70-214D-A2CA-0AF4E958D6CA}"/>
                  </a:ext>
                </a:extLst>
              </p:cNvPr>
              <p:cNvSpPr/>
              <p:nvPr/>
            </p:nvSpPr>
            <p:spPr>
              <a:xfrm>
                <a:off x="7383807" y="4939474"/>
                <a:ext cx="10947" cy="24003"/>
              </a:xfrm>
              <a:custGeom>
                <a:avLst/>
                <a:gdLst>
                  <a:gd name="connsiteX0" fmla="*/ 3142 w 10947"/>
                  <a:gd name="connsiteY0" fmla="*/ 8382 h 24003"/>
                  <a:gd name="connsiteX1" fmla="*/ 0 w 10947"/>
                  <a:gd name="connsiteY1" fmla="*/ 8382 h 24003"/>
                  <a:gd name="connsiteX2" fmla="*/ 0 w 10947"/>
                  <a:gd name="connsiteY2" fmla="*/ 6477 h 24003"/>
                  <a:gd name="connsiteX3" fmla="*/ 3142 w 10947"/>
                  <a:gd name="connsiteY3" fmla="*/ 6477 h 24003"/>
                  <a:gd name="connsiteX4" fmla="*/ 3142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1 w 10947"/>
                  <a:gd name="connsiteY11" fmla="*/ 6477 h 24003"/>
                  <a:gd name="connsiteX12" fmla="*/ 9901 w 10947"/>
                  <a:gd name="connsiteY12" fmla="*/ 8382 h 24003"/>
                  <a:gd name="connsiteX13" fmla="*/ 5712 w 10947"/>
                  <a:gd name="connsiteY13" fmla="*/ 8382 h 24003"/>
                  <a:gd name="connsiteX14" fmla="*/ 5712 w 10947"/>
                  <a:gd name="connsiteY14" fmla="*/ 24003 h 24003"/>
                  <a:gd name="connsiteX15" fmla="*/ 3142 w 10947"/>
                  <a:gd name="connsiteY15" fmla="*/ 24003 h 24003"/>
                  <a:gd name="connsiteX16" fmla="*/ 3142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1" y="6477"/>
                    </a:lnTo>
                    <a:lnTo>
                      <a:pt x="9901"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5" name="Freeform 94">
                <a:extLst>
                  <a:ext uri="{FF2B5EF4-FFF2-40B4-BE49-F238E27FC236}">
                    <a16:creationId xmlns:a16="http://schemas.microsoft.com/office/drawing/2014/main" id="{2483C2DD-CEE3-6944-8798-110AC3833229}"/>
                  </a:ext>
                </a:extLst>
              </p:cNvPr>
              <p:cNvSpPr/>
              <p:nvPr/>
            </p:nvSpPr>
            <p:spPr>
              <a:xfrm>
                <a:off x="7395706" y="4939760"/>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6" name="Freeform 95">
                <a:extLst>
                  <a:ext uri="{FF2B5EF4-FFF2-40B4-BE49-F238E27FC236}">
                    <a16:creationId xmlns:a16="http://schemas.microsoft.com/office/drawing/2014/main" id="{53EBAA5D-15B2-4B43-A218-3CBFDD41DB62}"/>
                  </a:ext>
                </a:extLst>
              </p:cNvPr>
              <p:cNvSpPr/>
              <p:nvPr/>
            </p:nvSpPr>
            <p:spPr>
              <a:xfrm>
                <a:off x="7401894"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757 w 15612"/>
                  <a:gd name="connsiteY11" fmla="*/ 7525 h 18478"/>
                  <a:gd name="connsiteX12" fmla="*/ 7997 w 15612"/>
                  <a:gd name="connsiteY12" fmla="*/ 2191 h 18478"/>
                  <a:gd name="connsiteX13" fmla="*/ 2856 w 15612"/>
                  <a:gd name="connsiteY13" fmla="*/ 7525 h 18478"/>
                  <a:gd name="connsiteX14" fmla="*/ 12757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089" y="16669"/>
                      <a:pt x="11519" y="18478"/>
                      <a:pt x="7901" y="18478"/>
                    </a:cubicBezTo>
                    <a:close/>
                    <a:moveTo>
                      <a:pt x="12757" y="7525"/>
                    </a:moveTo>
                    <a:cubicBezTo>
                      <a:pt x="12661" y="4096"/>
                      <a:pt x="10853" y="2191"/>
                      <a:pt x="7997" y="2191"/>
                    </a:cubicBezTo>
                    <a:cubicBezTo>
                      <a:pt x="5141" y="2191"/>
                      <a:pt x="3332" y="4096"/>
                      <a:pt x="2856" y="7525"/>
                    </a:cubicBezTo>
                    <a:lnTo>
                      <a:pt x="12757"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7" name="Freeform 96">
                <a:extLst>
                  <a:ext uri="{FF2B5EF4-FFF2-40B4-BE49-F238E27FC236}">
                    <a16:creationId xmlns:a16="http://schemas.microsoft.com/office/drawing/2014/main" id="{7D76B5E9-86A5-4F4F-9113-D6C1D3D646FF}"/>
                  </a:ext>
                </a:extLst>
              </p:cNvPr>
              <p:cNvSpPr/>
              <p:nvPr/>
            </p:nvSpPr>
            <p:spPr>
              <a:xfrm>
                <a:off x="7419886" y="4945379"/>
                <a:ext cx="14184" cy="18478"/>
              </a:xfrm>
              <a:custGeom>
                <a:avLst/>
                <a:gdLst>
                  <a:gd name="connsiteX0" fmla="*/ 7521 w 14184"/>
                  <a:gd name="connsiteY0" fmla="*/ 2191 h 18478"/>
                  <a:gd name="connsiteX1" fmla="*/ 2761 w 14184"/>
                  <a:gd name="connsiteY1" fmla="*/ 9239 h 18478"/>
                  <a:gd name="connsiteX2" fmla="*/ 7521 w 14184"/>
                  <a:gd name="connsiteY2" fmla="*/ 16192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7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2"/>
                      <a:pt x="7521" y="16192"/>
                    </a:cubicBezTo>
                    <a:cubicBezTo>
                      <a:pt x="9615" y="16192"/>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7"/>
                    </a:lnTo>
                    <a:cubicBezTo>
                      <a:pt x="11233" y="3905"/>
                      <a:pt x="9520" y="2191"/>
                      <a:pt x="7521" y="219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8" name="Freeform 97">
                <a:extLst>
                  <a:ext uri="{FF2B5EF4-FFF2-40B4-BE49-F238E27FC236}">
                    <a16:creationId xmlns:a16="http://schemas.microsoft.com/office/drawing/2014/main" id="{9C8CBBC1-28FD-4842-AA3F-A23B5363AA34}"/>
                  </a:ext>
                </a:extLst>
              </p:cNvPr>
              <p:cNvSpPr/>
              <p:nvPr/>
            </p:nvSpPr>
            <p:spPr>
              <a:xfrm>
                <a:off x="7435118"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9" name="Freeform 98">
                <a:extLst>
                  <a:ext uri="{FF2B5EF4-FFF2-40B4-BE49-F238E27FC236}">
                    <a16:creationId xmlns:a16="http://schemas.microsoft.com/office/drawing/2014/main" id="{71253F3D-72FE-E94D-AC86-2C7BD9A8BD96}"/>
                  </a:ext>
                </a:extLst>
              </p:cNvPr>
              <p:cNvSpPr/>
              <p:nvPr/>
            </p:nvSpPr>
            <p:spPr>
              <a:xfrm>
                <a:off x="7446351" y="4945475"/>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1" y="16573"/>
                      <a:pt x="0" y="13430"/>
                    </a:cubicBezTo>
                    <a:lnTo>
                      <a:pt x="2190"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0" name="Freeform 99">
                <a:extLst>
                  <a:ext uri="{FF2B5EF4-FFF2-40B4-BE49-F238E27FC236}">
                    <a16:creationId xmlns:a16="http://schemas.microsoft.com/office/drawing/2014/main" id="{777BA46C-1181-524B-ADA6-02C2EC920AE3}"/>
                  </a:ext>
                </a:extLst>
              </p:cNvPr>
              <p:cNvSpPr/>
              <p:nvPr/>
            </p:nvSpPr>
            <p:spPr>
              <a:xfrm>
                <a:off x="7470912"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1" name="Freeform 100">
                <a:extLst>
                  <a:ext uri="{FF2B5EF4-FFF2-40B4-BE49-F238E27FC236}">
                    <a16:creationId xmlns:a16="http://schemas.microsoft.com/office/drawing/2014/main" id="{2A5B2654-76F2-684D-8D27-BA22504F0CE6}"/>
                  </a:ext>
                </a:extLst>
              </p:cNvPr>
              <p:cNvSpPr/>
              <p:nvPr/>
            </p:nvSpPr>
            <p:spPr>
              <a:xfrm>
                <a:off x="7483668"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1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1"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2" name="Freeform 101">
                <a:extLst>
                  <a:ext uri="{FF2B5EF4-FFF2-40B4-BE49-F238E27FC236}">
                    <a16:creationId xmlns:a16="http://schemas.microsoft.com/office/drawing/2014/main" id="{BFBE7AB9-9DF2-3247-A311-7A69F70BCFCB}"/>
                  </a:ext>
                </a:extLst>
              </p:cNvPr>
              <p:cNvSpPr/>
              <p:nvPr/>
            </p:nvSpPr>
            <p:spPr>
              <a:xfrm>
                <a:off x="7500708"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614" y="18478"/>
                      <a:pt x="7901" y="18478"/>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3" name="Freeform 102">
                <a:extLst>
                  <a:ext uri="{FF2B5EF4-FFF2-40B4-BE49-F238E27FC236}">
                    <a16:creationId xmlns:a16="http://schemas.microsoft.com/office/drawing/2014/main" id="{FCC62C68-4D2F-BB47-8420-6F1058A258C8}"/>
                  </a:ext>
                </a:extLst>
              </p:cNvPr>
              <p:cNvSpPr/>
              <p:nvPr/>
            </p:nvSpPr>
            <p:spPr>
              <a:xfrm>
                <a:off x="7527078" y="4945856"/>
                <a:ext cx="14850" cy="17525"/>
              </a:xfrm>
              <a:custGeom>
                <a:avLst/>
                <a:gdLst>
                  <a:gd name="connsiteX0" fmla="*/ 0 w 14850"/>
                  <a:gd name="connsiteY0" fmla="*/ 0 h 17525"/>
                  <a:gd name="connsiteX1" fmla="*/ 2570 w 14850"/>
                  <a:gd name="connsiteY1" fmla="*/ 0 h 17525"/>
                  <a:gd name="connsiteX2" fmla="*/ 7520 w 14850"/>
                  <a:gd name="connsiteY2" fmla="*/ 14954 h 17525"/>
                  <a:gd name="connsiteX3" fmla="*/ 12471 w 14850"/>
                  <a:gd name="connsiteY3" fmla="*/ 0 h 17525"/>
                  <a:gd name="connsiteX4" fmla="*/ 14851 w 14850"/>
                  <a:gd name="connsiteY4" fmla="*/ 0 h 17525"/>
                  <a:gd name="connsiteX5" fmla="*/ 8663 w 14850"/>
                  <a:gd name="connsiteY5" fmla="*/ 17526 h 17525"/>
                  <a:gd name="connsiteX6" fmla="*/ 5807 w 14850"/>
                  <a:gd name="connsiteY6" fmla="*/ 17526 h 17525"/>
                  <a:gd name="connsiteX7" fmla="*/ 0 w 14850"/>
                  <a:gd name="connsiteY7"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50" h="17525">
                    <a:moveTo>
                      <a:pt x="0" y="0"/>
                    </a:moveTo>
                    <a:lnTo>
                      <a:pt x="2570" y="0"/>
                    </a:lnTo>
                    <a:lnTo>
                      <a:pt x="7520" y="14954"/>
                    </a:lnTo>
                    <a:lnTo>
                      <a:pt x="12471" y="0"/>
                    </a:lnTo>
                    <a:lnTo>
                      <a:pt x="14851" y="0"/>
                    </a:lnTo>
                    <a:lnTo>
                      <a:pt x="8663" y="17526"/>
                    </a:lnTo>
                    <a:lnTo>
                      <a:pt x="5807" y="17526"/>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4" name="Freeform 103">
                <a:extLst>
                  <a:ext uri="{FF2B5EF4-FFF2-40B4-BE49-F238E27FC236}">
                    <a16:creationId xmlns:a16="http://schemas.microsoft.com/office/drawing/2014/main" id="{D085A17D-D834-1A4F-B00F-EB4B58248BBD}"/>
                  </a:ext>
                </a:extLst>
              </p:cNvPr>
              <p:cNvSpPr/>
              <p:nvPr/>
            </p:nvSpPr>
            <p:spPr>
              <a:xfrm>
                <a:off x="7544118"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5" name="Freeform 104">
                <a:extLst>
                  <a:ext uri="{FF2B5EF4-FFF2-40B4-BE49-F238E27FC236}">
                    <a16:creationId xmlns:a16="http://schemas.microsoft.com/office/drawing/2014/main" id="{ADF766A7-3DC9-A24D-A55B-337BC2416616}"/>
                  </a:ext>
                </a:extLst>
              </p:cNvPr>
              <p:cNvSpPr/>
              <p:nvPr/>
            </p:nvSpPr>
            <p:spPr>
              <a:xfrm>
                <a:off x="7550211"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1"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519" y="18478"/>
                      <a:pt x="7901" y="18478"/>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6" name="Freeform 105">
                <a:extLst>
                  <a:ext uri="{FF2B5EF4-FFF2-40B4-BE49-F238E27FC236}">
                    <a16:creationId xmlns:a16="http://schemas.microsoft.com/office/drawing/2014/main" id="{C1A8B8DF-09BD-4849-BF3F-3360DA68553C}"/>
                  </a:ext>
                </a:extLst>
              </p:cNvPr>
              <p:cNvSpPr/>
              <p:nvPr/>
            </p:nvSpPr>
            <p:spPr>
              <a:xfrm>
                <a:off x="7567156" y="4945856"/>
                <a:ext cx="22371" cy="17525"/>
              </a:xfrm>
              <a:custGeom>
                <a:avLst/>
                <a:gdLst>
                  <a:gd name="connsiteX0" fmla="*/ 0 w 22371"/>
                  <a:gd name="connsiteY0" fmla="*/ 0 h 17525"/>
                  <a:gd name="connsiteX1" fmla="*/ 2570 w 22371"/>
                  <a:gd name="connsiteY1" fmla="*/ 0 h 17525"/>
                  <a:gd name="connsiteX2" fmla="*/ 6473 w 22371"/>
                  <a:gd name="connsiteY2" fmla="*/ 14097 h 17525"/>
                  <a:gd name="connsiteX3" fmla="*/ 10091 w 22371"/>
                  <a:gd name="connsiteY3" fmla="*/ 0 h 17525"/>
                  <a:gd name="connsiteX4" fmla="*/ 12090 w 22371"/>
                  <a:gd name="connsiteY4" fmla="*/ 0 h 17525"/>
                  <a:gd name="connsiteX5" fmla="*/ 15993 w 22371"/>
                  <a:gd name="connsiteY5" fmla="*/ 14097 h 17525"/>
                  <a:gd name="connsiteX6" fmla="*/ 20086 w 22371"/>
                  <a:gd name="connsiteY6" fmla="*/ 0 h 17525"/>
                  <a:gd name="connsiteX7" fmla="*/ 22371 w 22371"/>
                  <a:gd name="connsiteY7" fmla="*/ 0 h 17525"/>
                  <a:gd name="connsiteX8" fmla="*/ 17040 w 22371"/>
                  <a:gd name="connsiteY8" fmla="*/ 17526 h 17525"/>
                  <a:gd name="connsiteX9" fmla="*/ 14755 w 22371"/>
                  <a:gd name="connsiteY9" fmla="*/ 17526 h 17525"/>
                  <a:gd name="connsiteX10" fmla="*/ 10948 w 22371"/>
                  <a:gd name="connsiteY10" fmla="*/ 3620 h 17525"/>
                  <a:gd name="connsiteX11" fmla="*/ 7425 w 22371"/>
                  <a:gd name="connsiteY11" fmla="*/ 17526 h 17525"/>
                  <a:gd name="connsiteX12" fmla="*/ 5045 w 22371"/>
                  <a:gd name="connsiteY12" fmla="*/ 17526 h 17525"/>
                  <a:gd name="connsiteX13" fmla="*/ 0 w 22371"/>
                  <a:gd name="connsiteY13"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71" h="17525">
                    <a:moveTo>
                      <a:pt x="0" y="0"/>
                    </a:moveTo>
                    <a:lnTo>
                      <a:pt x="2570" y="0"/>
                    </a:lnTo>
                    <a:lnTo>
                      <a:pt x="6473" y="14097"/>
                    </a:lnTo>
                    <a:lnTo>
                      <a:pt x="10091" y="0"/>
                    </a:lnTo>
                    <a:lnTo>
                      <a:pt x="12090" y="0"/>
                    </a:lnTo>
                    <a:lnTo>
                      <a:pt x="15993" y="14097"/>
                    </a:lnTo>
                    <a:lnTo>
                      <a:pt x="20086" y="0"/>
                    </a:lnTo>
                    <a:lnTo>
                      <a:pt x="22371" y="0"/>
                    </a:lnTo>
                    <a:lnTo>
                      <a:pt x="17040" y="17526"/>
                    </a:lnTo>
                    <a:lnTo>
                      <a:pt x="14755" y="17526"/>
                    </a:lnTo>
                    <a:lnTo>
                      <a:pt x="10948" y="3620"/>
                    </a:lnTo>
                    <a:lnTo>
                      <a:pt x="7425" y="17526"/>
                    </a:lnTo>
                    <a:lnTo>
                      <a:pt x="5045" y="17526"/>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7" name="Freeform 106">
                <a:extLst>
                  <a:ext uri="{FF2B5EF4-FFF2-40B4-BE49-F238E27FC236}">
                    <a16:creationId xmlns:a16="http://schemas.microsoft.com/office/drawing/2014/main" id="{9DCB2DDB-BE1B-CE48-9864-5831927DD5FE}"/>
                  </a:ext>
                </a:extLst>
              </p:cNvPr>
              <p:cNvSpPr/>
              <p:nvPr/>
            </p:nvSpPr>
            <p:spPr>
              <a:xfrm>
                <a:off x="7590193" y="4945475"/>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4" y="2191"/>
                      <a:pt x="6759" y="2191"/>
                    </a:cubicBezTo>
                    <a:cubicBezTo>
                      <a:pt x="4570"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90"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8" name="Freeform 107">
                <a:extLst>
                  <a:ext uri="{FF2B5EF4-FFF2-40B4-BE49-F238E27FC236}">
                    <a16:creationId xmlns:a16="http://schemas.microsoft.com/office/drawing/2014/main" id="{47468A9E-2AB1-464A-82D0-0445C59C2234}"/>
                  </a:ext>
                </a:extLst>
              </p:cNvPr>
              <p:cNvSpPr/>
              <p:nvPr/>
            </p:nvSpPr>
            <p:spPr>
              <a:xfrm>
                <a:off x="7615801"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142" y="18478"/>
                      <a:pt x="0" y="14859"/>
                      <a:pt x="0" y="9239"/>
                    </a:cubicBezTo>
                    <a:close/>
                    <a:moveTo>
                      <a:pt x="12852" y="9239"/>
                    </a:moveTo>
                    <a:cubicBezTo>
                      <a:pt x="12852" y="4763"/>
                      <a:pt x="10853" y="2191"/>
                      <a:pt x="7806" y="2191"/>
                    </a:cubicBezTo>
                    <a:cubicBezTo>
                      <a:pt x="4760" y="2191"/>
                      <a:pt x="2761" y="4763"/>
                      <a:pt x="2761" y="9239"/>
                    </a:cubicBezTo>
                    <a:cubicBezTo>
                      <a:pt x="2761" y="13716"/>
                      <a:pt x="4760" y="16288"/>
                      <a:pt x="7806" y="16288"/>
                    </a:cubicBezTo>
                    <a:cubicBezTo>
                      <a:pt x="10853" y="16288"/>
                      <a:pt x="12852" y="13621"/>
                      <a:pt x="12852"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9" name="Freeform 108">
                <a:extLst>
                  <a:ext uri="{FF2B5EF4-FFF2-40B4-BE49-F238E27FC236}">
                    <a16:creationId xmlns:a16="http://schemas.microsoft.com/office/drawing/2014/main" id="{8C9D0C0D-2EDC-E340-B879-FF9AEF98B593}"/>
                  </a:ext>
                </a:extLst>
              </p:cNvPr>
              <p:cNvSpPr/>
              <p:nvPr/>
            </p:nvSpPr>
            <p:spPr>
              <a:xfrm>
                <a:off x="7635031" y="4945379"/>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0" name="Freeform 109">
                <a:extLst>
                  <a:ext uri="{FF2B5EF4-FFF2-40B4-BE49-F238E27FC236}">
                    <a16:creationId xmlns:a16="http://schemas.microsoft.com/office/drawing/2014/main" id="{6BC6C113-2B2C-9043-814D-D2731B3C8DFA}"/>
                  </a:ext>
                </a:extLst>
              </p:cNvPr>
              <p:cNvSpPr/>
              <p:nvPr/>
            </p:nvSpPr>
            <p:spPr>
              <a:xfrm>
                <a:off x="7653499" y="4939760"/>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1" name="Freeform 110">
                <a:extLst>
                  <a:ext uri="{FF2B5EF4-FFF2-40B4-BE49-F238E27FC236}">
                    <a16:creationId xmlns:a16="http://schemas.microsoft.com/office/drawing/2014/main" id="{3659309F-7735-6248-9CA2-2743F6ED8796}"/>
                  </a:ext>
                </a:extLst>
              </p:cNvPr>
              <p:cNvSpPr/>
              <p:nvPr/>
            </p:nvSpPr>
            <p:spPr>
              <a:xfrm>
                <a:off x="7658354" y="4945951"/>
                <a:ext cx="14850" cy="24003"/>
              </a:xfrm>
              <a:custGeom>
                <a:avLst/>
                <a:gdLst>
                  <a:gd name="connsiteX0" fmla="*/ 191 w 14850"/>
                  <a:gd name="connsiteY0" fmla="*/ 21527 h 24003"/>
                  <a:gd name="connsiteX1" fmla="*/ 2190 w 14850"/>
                  <a:gd name="connsiteY1" fmla="*/ 21812 h 24003"/>
                  <a:gd name="connsiteX2" fmla="*/ 6283 w 14850"/>
                  <a:gd name="connsiteY2" fmla="*/ 17431 h 24003"/>
                  <a:gd name="connsiteX3" fmla="*/ 0 w 14850"/>
                  <a:gd name="connsiteY3" fmla="*/ 0 h 24003"/>
                  <a:gd name="connsiteX4" fmla="*/ 2665 w 14850"/>
                  <a:gd name="connsiteY4" fmla="*/ 0 h 24003"/>
                  <a:gd name="connsiteX5" fmla="*/ 7616 w 14850"/>
                  <a:gd name="connsiteY5" fmla="*/ 14097 h 24003"/>
                  <a:gd name="connsiteX6" fmla="*/ 12566 w 14850"/>
                  <a:gd name="connsiteY6" fmla="*/ 0 h 24003"/>
                  <a:gd name="connsiteX7" fmla="*/ 14851 w 14850"/>
                  <a:gd name="connsiteY7" fmla="*/ 0 h 24003"/>
                  <a:gd name="connsiteX8" fmla="*/ 7996 w 14850"/>
                  <a:gd name="connsiteY8" fmla="*/ 18955 h 24003"/>
                  <a:gd name="connsiteX9" fmla="*/ 2190 w 14850"/>
                  <a:gd name="connsiteY9" fmla="*/ 24003 h 24003"/>
                  <a:gd name="connsiteX10" fmla="*/ 191 w 14850"/>
                  <a:gd name="connsiteY10" fmla="*/ 23717 h 24003"/>
                  <a:gd name="connsiteX11" fmla="*/ 191 w 14850"/>
                  <a:gd name="connsiteY11" fmla="*/ 21527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50" h="24003">
                    <a:moveTo>
                      <a:pt x="191" y="21527"/>
                    </a:moveTo>
                    <a:cubicBezTo>
                      <a:pt x="1047" y="21717"/>
                      <a:pt x="1618" y="21812"/>
                      <a:pt x="2190" y="21812"/>
                    </a:cubicBezTo>
                    <a:cubicBezTo>
                      <a:pt x="4379" y="21812"/>
                      <a:pt x="5426" y="20479"/>
                      <a:pt x="6283" y="17431"/>
                    </a:cubicBezTo>
                    <a:lnTo>
                      <a:pt x="0" y="0"/>
                    </a:lnTo>
                    <a:lnTo>
                      <a:pt x="2665" y="0"/>
                    </a:lnTo>
                    <a:lnTo>
                      <a:pt x="7616" y="14097"/>
                    </a:lnTo>
                    <a:lnTo>
                      <a:pt x="12566" y="0"/>
                    </a:lnTo>
                    <a:lnTo>
                      <a:pt x="14851" y="0"/>
                    </a:lnTo>
                    <a:lnTo>
                      <a:pt x="7996" y="18955"/>
                    </a:lnTo>
                    <a:cubicBezTo>
                      <a:pt x="6664" y="22670"/>
                      <a:pt x="5236" y="24003"/>
                      <a:pt x="2190" y="24003"/>
                    </a:cubicBezTo>
                    <a:cubicBezTo>
                      <a:pt x="1523" y="24003"/>
                      <a:pt x="857" y="23908"/>
                      <a:pt x="191" y="23717"/>
                    </a:cubicBezTo>
                    <a:lnTo>
                      <a:pt x="191" y="2152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2" name="Freeform 111">
                <a:extLst>
                  <a:ext uri="{FF2B5EF4-FFF2-40B4-BE49-F238E27FC236}">
                    <a16:creationId xmlns:a16="http://schemas.microsoft.com/office/drawing/2014/main" id="{726F23FD-B1E3-5E4D-A446-91B78ECAF623}"/>
                  </a:ext>
                </a:extLst>
              </p:cNvPr>
              <p:cNvSpPr/>
              <p:nvPr/>
            </p:nvSpPr>
            <p:spPr>
              <a:xfrm>
                <a:off x="7683867" y="4945475"/>
                <a:ext cx="15802" cy="18478"/>
              </a:xfrm>
              <a:custGeom>
                <a:avLst/>
                <a:gdLst>
                  <a:gd name="connsiteX0" fmla="*/ 0 w 15802"/>
                  <a:gd name="connsiteY0" fmla="*/ 9239 h 18478"/>
                  <a:gd name="connsiteX1" fmla="*/ 7901 w 15802"/>
                  <a:gd name="connsiteY1" fmla="*/ 0 h 18478"/>
                  <a:gd name="connsiteX2" fmla="*/ 15802 w 15802"/>
                  <a:gd name="connsiteY2" fmla="*/ 9239 h 18478"/>
                  <a:gd name="connsiteX3" fmla="*/ 7901 w 15802"/>
                  <a:gd name="connsiteY3" fmla="*/ 18478 h 18478"/>
                  <a:gd name="connsiteX4" fmla="*/ 0 w 15802"/>
                  <a:gd name="connsiteY4" fmla="*/ 9239 h 18478"/>
                  <a:gd name="connsiteX5" fmla="*/ 12851 w 15802"/>
                  <a:gd name="connsiteY5" fmla="*/ 9239 h 18478"/>
                  <a:gd name="connsiteX6" fmla="*/ 7806 w 15802"/>
                  <a:gd name="connsiteY6" fmla="*/ 2191 h 18478"/>
                  <a:gd name="connsiteX7" fmla="*/ 2760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2" y="3619"/>
                      <a:pt x="15802" y="9239"/>
                    </a:cubicBezTo>
                    <a:cubicBezTo>
                      <a:pt x="15802" y="14859"/>
                      <a:pt x="12566" y="18478"/>
                      <a:pt x="7901" y="18478"/>
                    </a:cubicBezTo>
                    <a:cubicBezTo>
                      <a:pt x="3141" y="18478"/>
                      <a:pt x="0" y="14859"/>
                      <a:pt x="0" y="9239"/>
                    </a:cubicBezTo>
                    <a:close/>
                    <a:moveTo>
                      <a:pt x="12851" y="9239"/>
                    </a:moveTo>
                    <a:cubicBezTo>
                      <a:pt x="12851" y="4763"/>
                      <a:pt x="10852" y="2191"/>
                      <a:pt x="7806" y="2191"/>
                    </a:cubicBezTo>
                    <a:cubicBezTo>
                      <a:pt x="4760" y="2191"/>
                      <a:pt x="2760" y="4763"/>
                      <a:pt x="2760" y="9239"/>
                    </a:cubicBezTo>
                    <a:cubicBezTo>
                      <a:pt x="2760" y="13716"/>
                      <a:pt x="4760" y="16288"/>
                      <a:pt x="7806" y="16288"/>
                    </a:cubicBezTo>
                    <a:cubicBezTo>
                      <a:pt x="10852" y="16288"/>
                      <a:pt x="12851" y="13621"/>
                      <a:pt x="12851"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3" name="Freeform 112">
                <a:extLst>
                  <a:ext uri="{FF2B5EF4-FFF2-40B4-BE49-F238E27FC236}">
                    <a16:creationId xmlns:a16="http://schemas.microsoft.com/office/drawing/2014/main" id="{04377986-1B98-5446-BC7D-9329E8FAA85D}"/>
                  </a:ext>
                </a:extLst>
              </p:cNvPr>
              <p:cNvSpPr/>
              <p:nvPr/>
            </p:nvSpPr>
            <p:spPr>
              <a:xfrm>
                <a:off x="7700812" y="4939474"/>
                <a:ext cx="10947" cy="24003"/>
              </a:xfrm>
              <a:custGeom>
                <a:avLst/>
                <a:gdLst>
                  <a:gd name="connsiteX0" fmla="*/ 3141 w 10947"/>
                  <a:gd name="connsiteY0" fmla="*/ 8382 h 24003"/>
                  <a:gd name="connsiteX1" fmla="*/ 0 w 10947"/>
                  <a:gd name="connsiteY1" fmla="*/ 8382 h 24003"/>
                  <a:gd name="connsiteX2" fmla="*/ 0 w 10947"/>
                  <a:gd name="connsiteY2" fmla="*/ 6477 h 24003"/>
                  <a:gd name="connsiteX3" fmla="*/ 3141 w 10947"/>
                  <a:gd name="connsiteY3" fmla="*/ 6477 h 24003"/>
                  <a:gd name="connsiteX4" fmla="*/ 3141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0 w 10947"/>
                  <a:gd name="connsiteY11" fmla="*/ 6477 h 24003"/>
                  <a:gd name="connsiteX12" fmla="*/ 9900 w 10947"/>
                  <a:gd name="connsiteY12" fmla="*/ 8382 h 24003"/>
                  <a:gd name="connsiteX13" fmla="*/ 5712 w 10947"/>
                  <a:gd name="connsiteY13" fmla="*/ 8382 h 24003"/>
                  <a:gd name="connsiteX14" fmla="*/ 5712 w 10947"/>
                  <a:gd name="connsiteY14" fmla="*/ 24003 h 24003"/>
                  <a:gd name="connsiteX15" fmla="*/ 3141 w 10947"/>
                  <a:gd name="connsiteY15" fmla="*/ 24003 h 24003"/>
                  <a:gd name="connsiteX16" fmla="*/ 3141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1" y="8382"/>
                    </a:moveTo>
                    <a:lnTo>
                      <a:pt x="0" y="8382"/>
                    </a:lnTo>
                    <a:lnTo>
                      <a:pt x="0" y="6477"/>
                    </a:lnTo>
                    <a:lnTo>
                      <a:pt x="3141" y="6477"/>
                    </a:lnTo>
                    <a:cubicBezTo>
                      <a:pt x="3141" y="6477"/>
                      <a:pt x="3141" y="6382"/>
                      <a:pt x="3141" y="6382"/>
                    </a:cubicBezTo>
                    <a:cubicBezTo>
                      <a:pt x="3141"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0" y="6477"/>
                    </a:lnTo>
                    <a:lnTo>
                      <a:pt x="9900" y="8382"/>
                    </a:lnTo>
                    <a:lnTo>
                      <a:pt x="5712" y="8382"/>
                    </a:lnTo>
                    <a:lnTo>
                      <a:pt x="5712" y="24003"/>
                    </a:lnTo>
                    <a:lnTo>
                      <a:pt x="3141" y="24003"/>
                    </a:lnTo>
                    <a:lnTo>
                      <a:pt x="3141" y="8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4" name="Freeform 113">
                <a:extLst>
                  <a:ext uri="{FF2B5EF4-FFF2-40B4-BE49-F238E27FC236}">
                    <a16:creationId xmlns:a16="http://schemas.microsoft.com/office/drawing/2014/main" id="{D2BD7C1F-D983-5845-86D7-7C566728F20F}"/>
                  </a:ext>
                </a:extLst>
              </p:cNvPr>
              <p:cNvSpPr/>
              <p:nvPr/>
            </p:nvSpPr>
            <p:spPr>
              <a:xfrm>
                <a:off x="7720232"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5" name="Freeform 114">
                <a:extLst>
                  <a:ext uri="{FF2B5EF4-FFF2-40B4-BE49-F238E27FC236}">
                    <a16:creationId xmlns:a16="http://schemas.microsoft.com/office/drawing/2014/main" id="{31F22BC2-CD8C-FB40-8EC1-D774E3B9056E}"/>
                  </a:ext>
                </a:extLst>
              </p:cNvPr>
              <p:cNvSpPr/>
              <p:nvPr/>
            </p:nvSpPr>
            <p:spPr>
              <a:xfrm>
                <a:off x="7732988"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6" name="Freeform 115">
                <a:extLst>
                  <a:ext uri="{FF2B5EF4-FFF2-40B4-BE49-F238E27FC236}">
                    <a16:creationId xmlns:a16="http://schemas.microsoft.com/office/drawing/2014/main" id="{FB036A14-539D-B848-8FA4-1F042E8839A8}"/>
                  </a:ext>
                </a:extLst>
              </p:cNvPr>
              <p:cNvSpPr/>
              <p:nvPr/>
            </p:nvSpPr>
            <p:spPr>
              <a:xfrm>
                <a:off x="7750028"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519" y="18478"/>
                      <a:pt x="7901" y="18478"/>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7" name="Freeform 116">
                <a:extLst>
                  <a:ext uri="{FF2B5EF4-FFF2-40B4-BE49-F238E27FC236}">
                    <a16:creationId xmlns:a16="http://schemas.microsoft.com/office/drawing/2014/main" id="{BD7FF91D-EA04-4D48-8997-BCEF33AE6D6F}"/>
                  </a:ext>
                </a:extLst>
              </p:cNvPr>
              <p:cNvSpPr/>
              <p:nvPr/>
            </p:nvSpPr>
            <p:spPr>
              <a:xfrm>
                <a:off x="7777730" y="4945475"/>
                <a:ext cx="15136" cy="18383"/>
              </a:xfrm>
              <a:custGeom>
                <a:avLst/>
                <a:gdLst>
                  <a:gd name="connsiteX0" fmla="*/ 12090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5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2090 w 15136"/>
                  <a:gd name="connsiteY14" fmla="*/ 14668 h 18383"/>
                  <a:gd name="connsiteX15" fmla="*/ 10091 w 15136"/>
                  <a:gd name="connsiteY15" fmla="*/ 9049 h 18383"/>
                  <a:gd name="connsiteX16" fmla="*/ 2951 w 15136"/>
                  <a:gd name="connsiteY16" fmla="*/ 13049 h 18383"/>
                  <a:gd name="connsiteX17" fmla="*/ 6569 w 15136"/>
                  <a:gd name="connsiteY17" fmla="*/ 16192 h 18383"/>
                  <a:gd name="connsiteX18" fmla="*/ 12090 w 15136"/>
                  <a:gd name="connsiteY18" fmla="*/ 10001 h 18383"/>
                  <a:gd name="connsiteX19" fmla="*/ 12090 w 15136"/>
                  <a:gd name="connsiteY19" fmla="*/ 9049 h 18383"/>
                  <a:gd name="connsiteX20" fmla="*/ 1009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2090" y="14668"/>
                    </a:moveTo>
                    <a:cubicBezTo>
                      <a:pt x="10853" y="17050"/>
                      <a:pt x="8758"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5"/>
                      <a:pt x="7711" y="2095"/>
                    </a:cubicBezTo>
                    <a:cubicBezTo>
                      <a:pt x="5045" y="2095"/>
                      <a:pt x="3522" y="3048"/>
                      <a:pt x="3046" y="5143"/>
                    </a:cubicBezTo>
                    <a:lnTo>
                      <a:pt x="571" y="4763"/>
                    </a:lnTo>
                    <a:cubicBezTo>
                      <a:pt x="1333" y="1619"/>
                      <a:pt x="3808" y="0"/>
                      <a:pt x="8187" y="0"/>
                    </a:cubicBezTo>
                    <a:cubicBezTo>
                      <a:pt x="12756" y="0"/>
                      <a:pt x="14660" y="2191"/>
                      <a:pt x="14660" y="6953"/>
                    </a:cubicBezTo>
                    <a:lnTo>
                      <a:pt x="14660" y="14478"/>
                    </a:lnTo>
                    <a:cubicBezTo>
                      <a:pt x="14660" y="15811"/>
                      <a:pt x="14755" y="16954"/>
                      <a:pt x="15136" y="18097"/>
                    </a:cubicBezTo>
                    <a:lnTo>
                      <a:pt x="12471" y="18097"/>
                    </a:lnTo>
                    <a:cubicBezTo>
                      <a:pt x="12280" y="16954"/>
                      <a:pt x="12090" y="15907"/>
                      <a:pt x="12090" y="14668"/>
                    </a:cubicBezTo>
                    <a:close/>
                    <a:moveTo>
                      <a:pt x="10091" y="9049"/>
                    </a:moveTo>
                    <a:cubicBezTo>
                      <a:pt x="5331" y="9049"/>
                      <a:pt x="2951" y="10477"/>
                      <a:pt x="2951" y="13049"/>
                    </a:cubicBezTo>
                    <a:cubicBezTo>
                      <a:pt x="2951" y="14954"/>
                      <a:pt x="4284" y="16192"/>
                      <a:pt x="6569" y="16192"/>
                    </a:cubicBezTo>
                    <a:cubicBezTo>
                      <a:pt x="9615" y="16192"/>
                      <a:pt x="12090" y="13430"/>
                      <a:pt x="12090" y="10001"/>
                    </a:cubicBezTo>
                    <a:lnTo>
                      <a:pt x="12090" y="9049"/>
                    </a:lnTo>
                    <a:cubicBezTo>
                      <a:pt x="11424" y="9049"/>
                      <a:pt x="10662" y="9049"/>
                      <a:pt x="10091"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8" name="Freeform 117">
                <a:extLst>
                  <a:ext uri="{FF2B5EF4-FFF2-40B4-BE49-F238E27FC236}">
                    <a16:creationId xmlns:a16="http://schemas.microsoft.com/office/drawing/2014/main" id="{3AAE32CE-4650-C54A-A7D5-9DA2410265B0}"/>
                  </a:ext>
                </a:extLst>
              </p:cNvPr>
              <p:cNvSpPr/>
              <p:nvPr/>
            </p:nvSpPr>
            <p:spPr>
              <a:xfrm>
                <a:off x="7796770" y="4945761"/>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39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5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1"/>
                      <a:pt x="0" y="11239"/>
                    </a:cubicBezTo>
                    <a:lnTo>
                      <a:pt x="0" y="95"/>
                    </a:lnTo>
                    <a:lnTo>
                      <a:pt x="2475" y="95"/>
                    </a:lnTo>
                    <a:lnTo>
                      <a:pt x="2475" y="11430"/>
                    </a:lnTo>
                    <a:cubicBezTo>
                      <a:pt x="2475" y="14383"/>
                      <a:pt x="3808" y="15907"/>
                      <a:pt x="6093" y="15907"/>
                    </a:cubicBezTo>
                    <a:cubicBezTo>
                      <a:pt x="8853" y="15907"/>
                      <a:pt x="11138" y="13430"/>
                      <a:pt x="11138" y="9715"/>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9" name="Freeform 118">
                <a:extLst>
                  <a:ext uri="{FF2B5EF4-FFF2-40B4-BE49-F238E27FC236}">
                    <a16:creationId xmlns:a16="http://schemas.microsoft.com/office/drawing/2014/main" id="{EA5FF548-EE1B-1F49-85BB-77C7A965BB7B}"/>
                  </a:ext>
                </a:extLst>
              </p:cNvPr>
              <p:cNvSpPr/>
              <p:nvPr/>
            </p:nvSpPr>
            <p:spPr>
              <a:xfrm>
                <a:off x="7812858"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0" name="Freeform 119">
                <a:extLst>
                  <a:ext uri="{FF2B5EF4-FFF2-40B4-BE49-F238E27FC236}">
                    <a16:creationId xmlns:a16="http://schemas.microsoft.com/office/drawing/2014/main" id="{5893FE6B-AA1D-5549-8E7E-2EA498B03BC2}"/>
                  </a:ext>
                </a:extLst>
              </p:cNvPr>
              <p:cNvSpPr/>
              <p:nvPr/>
            </p:nvSpPr>
            <p:spPr>
              <a:xfrm>
                <a:off x="7825710"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1" name="Freeform 120">
                <a:extLst>
                  <a:ext uri="{FF2B5EF4-FFF2-40B4-BE49-F238E27FC236}">
                    <a16:creationId xmlns:a16="http://schemas.microsoft.com/office/drawing/2014/main" id="{6A10BF5D-B8B6-494B-B0F8-A274C12CB7E5}"/>
                  </a:ext>
                </a:extLst>
              </p:cNvPr>
              <p:cNvSpPr/>
              <p:nvPr/>
            </p:nvSpPr>
            <p:spPr>
              <a:xfrm>
                <a:off x="7842750" y="4945475"/>
                <a:ext cx="15802" cy="18478"/>
              </a:xfrm>
              <a:custGeom>
                <a:avLst/>
                <a:gdLst>
                  <a:gd name="connsiteX0" fmla="*/ 0 w 15802"/>
                  <a:gd name="connsiteY0" fmla="*/ 9239 h 18478"/>
                  <a:gd name="connsiteX1" fmla="*/ 7901 w 15802"/>
                  <a:gd name="connsiteY1" fmla="*/ 0 h 18478"/>
                  <a:gd name="connsiteX2" fmla="*/ 15802 w 15802"/>
                  <a:gd name="connsiteY2" fmla="*/ 9239 h 18478"/>
                  <a:gd name="connsiteX3" fmla="*/ 7901 w 15802"/>
                  <a:gd name="connsiteY3" fmla="*/ 18478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2" y="3619"/>
                      <a:pt x="15802" y="9239"/>
                    </a:cubicBezTo>
                    <a:cubicBezTo>
                      <a:pt x="15802" y="14859"/>
                      <a:pt x="12566" y="18478"/>
                      <a:pt x="7901" y="18478"/>
                    </a:cubicBezTo>
                    <a:cubicBezTo>
                      <a:pt x="3237" y="18478"/>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2" name="Freeform 121">
                <a:extLst>
                  <a:ext uri="{FF2B5EF4-FFF2-40B4-BE49-F238E27FC236}">
                    <a16:creationId xmlns:a16="http://schemas.microsoft.com/office/drawing/2014/main" id="{422428FA-4363-EA40-B8DE-0D2B46A02F00}"/>
                  </a:ext>
                </a:extLst>
              </p:cNvPr>
              <p:cNvSpPr/>
              <p:nvPr/>
            </p:nvSpPr>
            <p:spPr>
              <a:xfrm>
                <a:off x="7861980" y="4945284"/>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3" name="Freeform 122">
                <a:extLst>
                  <a:ext uri="{FF2B5EF4-FFF2-40B4-BE49-F238E27FC236}">
                    <a16:creationId xmlns:a16="http://schemas.microsoft.com/office/drawing/2014/main" id="{21B79C90-E469-4E47-9235-E58630433F34}"/>
                  </a:ext>
                </a:extLst>
              </p:cNvPr>
              <p:cNvSpPr/>
              <p:nvPr/>
            </p:nvSpPr>
            <p:spPr>
              <a:xfrm>
                <a:off x="7869976" y="4959667"/>
                <a:ext cx="4188" cy="8858"/>
              </a:xfrm>
              <a:custGeom>
                <a:avLst/>
                <a:gdLst>
                  <a:gd name="connsiteX0" fmla="*/ 286 w 4188"/>
                  <a:gd name="connsiteY0" fmla="*/ 0 h 8858"/>
                  <a:gd name="connsiteX1" fmla="*/ 4189 w 4188"/>
                  <a:gd name="connsiteY1" fmla="*/ 0 h 8858"/>
                  <a:gd name="connsiteX2" fmla="*/ 4189 w 4188"/>
                  <a:gd name="connsiteY2" fmla="*/ 3715 h 8858"/>
                  <a:gd name="connsiteX3" fmla="*/ 1618 w 4188"/>
                  <a:gd name="connsiteY3" fmla="*/ 8858 h 8858"/>
                  <a:gd name="connsiteX4" fmla="*/ 0 w 4188"/>
                  <a:gd name="connsiteY4" fmla="*/ 8858 h 8858"/>
                  <a:gd name="connsiteX5" fmla="*/ 2094 w 4188"/>
                  <a:gd name="connsiteY5" fmla="*/ 4096 h 8858"/>
                  <a:gd name="connsiteX6" fmla="*/ 286 w 4188"/>
                  <a:gd name="connsiteY6" fmla="*/ 4096 h 8858"/>
                  <a:gd name="connsiteX7" fmla="*/ 286 w 4188"/>
                  <a:gd name="connsiteY7" fmla="*/ 0 h 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8" h="8858">
                    <a:moveTo>
                      <a:pt x="286" y="0"/>
                    </a:moveTo>
                    <a:lnTo>
                      <a:pt x="4189" y="0"/>
                    </a:lnTo>
                    <a:lnTo>
                      <a:pt x="4189" y="3715"/>
                    </a:lnTo>
                    <a:lnTo>
                      <a:pt x="1618" y="8858"/>
                    </a:lnTo>
                    <a:lnTo>
                      <a:pt x="0" y="8858"/>
                    </a:lnTo>
                    <a:lnTo>
                      <a:pt x="2094" y="4096"/>
                    </a:lnTo>
                    <a:lnTo>
                      <a:pt x="286" y="4096"/>
                    </a:lnTo>
                    <a:lnTo>
                      <a:pt x="286"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4" name="Freeform 123">
                <a:extLst>
                  <a:ext uri="{FF2B5EF4-FFF2-40B4-BE49-F238E27FC236}">
                    <a16:creationId xmlns:a16="http://schemas.microsoft.com/office/drawing/2014/main" id="{662CF222-AC92-DD4B-AD5C-A73278CB580D}"/>
                  </a:ext>
                </a:extLst>
              </p:cNvPr>
              <p:cNvSpPr/>
              <p:nvPr/>
            </p:nvSpPr>
            <p:spPr>
              <a:xfrm>
                <a:off x="6924769" y="4986432"/>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96 w 15136"/>
                  <a:gd name="connsiteY15" fmla="*/ 9049 h 18383"/>
                  <a:gd name="connsiteX16" fmla="*/ 2856 w 15136"/>
                  <a:gd name="connsiteY16" fmla="*/ 13049 h 18383"/>
                  <a:gd name="connsiteX17" fmla="*/ 6473 w 15136"/>
                  <a:gd name="connsiteY17" fmla="*/ 16193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852" y="17050"/>
                      <a:pt x="8568"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5" y="16954"/>
                      <a:pt x="15136" y="18098"/>
                    </a:cubicBezTo>
                    <a:lnTo>
                      <a:pt x="12471" y="18098"/>
                    </a:lnTo>
                    <a:cubicBezTo>
                      <a:pt x="12090" y="17050"/>
                      <a:pt x="11995" y="15907"/>
                      <a:pt x="11995" y="14669"/>
                    </a:cubicBezTo>
                    <a:close/>
                    <a:moveTo>
                      <a:pt x="9996" y="9049"/>
                    </a:moveTo>
                    <a:cubicBezTo>
                      <a:pt x="5236" y="9049"/>
                      <a:pt x="2856" y="10478"/>
                      <a:pt x="2856" y="13049"/>
                    </a:cubicBezTo>
                    <a:cubicBezTo>
                      <a:pt x="2856" y="14954"/>
                      <a:pt x="4189" y="16193"/>
                      <a:pt x="6473" y="16193"/>
                    </a:cubicBezTo>
                    <a:cubicBezTo>
                      <a:pt x="9520" y="16193"/>
                      <a:pt x="11995" y="13430"/>
                      <a:pt x="11995" y="10001"/>
                    </a:cubicBezTo>
                    <a:lnTo>
                      <a:pt x="11995" y="9049"/>
                    </a:lnTo>
                    <a:cubicBezTo>
                      <a:pt x="11328" y="9049"/>
                      <a:pt x="10567" y="9049"/>
                      <a:pt x="9996"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5" name="Freeform 124">
                <a:extLst>
                  <a:ext uri="{FF2B5EF4-FFF2-40B4-BE49-F238E27FC236}">
                    <a16:creationId xmlns:a16="http://schemas.microsoft.com/office/drawing/2014/main" id="{F477E4B6-8A1A-274C-980D-60556814DE72}"/>
                  </a:ext>
                </a:extLst>
              </p:cNvPr>
              <p:cNvSpPr/>
              <p:nvPr/>
            </p:nvSpPr>
            <p:spPr>
              <a:xfrm>
                <a:off x="6943713"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6" name="Freeform 125">
                <a:extLst>
                  <a:ext uri="{FF2B5EF4-FFF2-40B4-BE49-F238E27FC236}">
                    <a16:creationId xmlns:a16="http://schemas.microsoft.com/office/drawing/2014/main" id="{C6A2D0B5-B94F-4B49-9DF6-1CFBA74246CC}"/>
                  </a:ext>
                </a:extLst>
              </p:cNvPr>
              <p:cNvSpPr/>
              <p:nvPr/>
            </p:nvSpPr>
            <p:spPr>
              <a:xfrm>
                <a:off x="6960848" y="4980717"/>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0" y="21812"/>
                      <a:pt x="11995" y="19621"/>
                      <a:pt x="11995" y="16192"/>
                    </a:cubicBezTo>
                    <a:lnTo>
                      <a:pt x="11995" y="13525"/>
                    </a:lnTo>
                    <a:cubicBezTo>
                      <a:pt x="12090" y="10096"/>
                      <a:pt x="10186" y="8001"/>
                      <a:pt x="7425" y="800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7" name="Freeform 126">
                <a:extLst>
                  <a:ext uri="{FF2B5EF4-FFF2-40B4-BE49-F238E27FC236}">
                    <a16:creationId xmlns:a16="http://schemas.microsoft.com/office/drawing/2014/main" id="{DA0D0829-82D7-9749-AC97-3D430D78C4D3}"/>
                  </a:ext>
                </a:extLst>
              </p:cNvPr>
              <p:cNvSpPr/>
              <p:nvPr/>
            </p:nvSpPr>
            <p:spPr>
              <a:xfrm>
                <a:off x="6986932" y="4982432"/>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8" name="Freeform 127">
                <a:extLst>
                  <a:ext uri="{FF2B5EF4-FFF2-40B4-BE49-F238E27FC236}">
                    <a16:creationId xmlns:a16="http://schemas.microsoft.com/office/drawing/2014/main" id="{C46B0DBD-BDB3-6F45-B924-EA762C9E0736}"/>
                  </a:ext>
                </a:extLst>
              </p:cNvPr>
              <p:cNvSpPr/>
              <p:nvPr/>
            </p:nvSpPr>
            <p:spPr>
              <a:xfrm>
                <a:off x="6999784"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9" name="Freeform 128">
                <a:extLst>
                  <a:ext uri="{FF2B5EF4-FFF2-40B4-BE49-F238E27FC236}">
                    <a16:creationId xmlns:a16="http://schemas.microsoft.com/office/drawing/2014/main" id="{46CC0DFC-3A1E-C748-BE74-9195CF9D2DA5}"/>
                  </a:ext>
                </a:extLst>
              </p:cNvPr>
              <p:cNvSpPr/>
              <p:nvPr/>
            </p:nvSpPr>
            <p:spPr>
              <a:xfrm>
                <a:off x="7016824"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519" y="18479"/>
                      <a:pt x="7901" y="18479"/>
                    </a:cubicBezTo>
                    <a:close/>
                    <a:moveTo>
                      <a:pt x="12756" y="7525"/>
                    </a:moveTo>
                    <a:cubicBezTo>
                      <a:pt x="12661" y="4096"/>
                      <a:pt x="10852"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0" name="Freeform 129">
                <a:extLst>
                  <a:ext uri="{FF2B5EF4-FFF2-40B4-BE49-F238E27FC236}">
                    <a16:creationId xmlns:a16="http://schemas.microsoft.com/office/drawing/2014/main" id="{6A382F17-C1BF-4B4F-9970-65A4280DA101}"/>
                  </a:ext>
                </a:extLst>
              </p:cNvPr>
              <p:cNvSpPr/>
              <p:nvPr/>
            </p:nvSpPr>
            <p:spPr>
              <a:xfrm>
                <a:off x="7043955" y="4980432"/>
                <a:ext cx="18373" cy="24574"/>
              </a:xfrm>
              <a:custGeom>
                <a:avLst/>
                <a:gdLst>
                  <a:gd name="connsiteX0" fmla="*/ 9710 w 18373"/>
                  <a:gd name="connsiteY0" fmla="*/ 2286 h 24574"/>
                  <a:gd name="connsiteX1" fmla="*/ 3142 w 18373"/>
                  <a:gd name="connsiteY1" fmla="*/ 12192 h 24574"/>
                  <a:gd name="connsiteX2" fmla="*/ 9710 w 18373"/>
                  <a:gd name="connsiteY2" fmla="*/ 22098 h 24574"/>
                  <a:gd name="connsiteX3" fmla="*/ 15708 w 18373"/>
                  <a:gd name="connsiteY3" fmla="*/ 16288 h 24574"/>
                  <a:gd name="connsiteX4" fmla="*/ 18373 w 18373"/>
                  <a:gd name="connsiteY4" fmla="*/ 16859 h 24574"/>
                  <a:gd name="connsiteX5" fmla="*/ 9710 w 18373"/>
                  <a:gd name="connsiteY5" fmla="*/ 24575 h 24574"/>
                  <a:gd name="connsiteX6" fmla="*/ 0 w 18373"/>
                  <a:gd name="connsiteY6" fmla="*/ 12287 h 24574"/>
                  <a:gd name="connsiteX7" fmla="*/ 3237 w 18373"/>
                  <a:gd name="connsiteY7" fmla="*/ 2762 h 24574"/>
                  <a:gd name="connsiteX8" fmla="*/ 9710 w 18373"/>
                  <a:gd name="connsiteY8" fmla="*/ 0 h 24574"/>
                  <a:gd name="connsiteX9" fmla="*/ 18278 w 18373"/>
                  <a:gd name="connsiteY9" fmla="*/ 7620 h 24574"/>
                  <a:gd name="connsiteX10" fmla="*/ 15612 w 18373"/>
                  <a:gd name="connsiteY10" fmla="*/ 8192 h 24574"/>
                  <a:gd name="connsiteX11" fmla="*/ 9710 w 18373"/>
                  <a:gd name="connsiteY11" fmla="*/ 2286 h 2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73" h="24574">
                    <a:moveTo>
                      <a:pt x="9710" y="2286"/>
                    </a:moveTo>
                    <a:cubicBezTo>
                      <a:pt x="5807" y="2286"/>
                      <a:pt x="3142" y="5905"/>
                      <a:pt x="3142" y="12192"/>
                    </a:cubicBezTo>
                    <a:cubicBezTo>
                      <a:pt x="3142" y="18479"/>
                      <a:pt x="5807" y="22098"/>
                      <a:pt x="9710" y="22098"/>
                    </a:cubicBezTo>
                    <a:cubicBezTo>
                      <a:pt x="12756" y="22098"/>
                      <a:pt x="14756" y="20098"/>
                      <a:pt x="15708" y="16288"/>
                    </a:cubicBezTo>
                    <a:lnTo>
                      <a:pt x="18373" y="16859"/>
                    </a:lnTo>
                    <a:cubicBezTo>
                      <a:pt x="17231" y="21907"/>
                      <a:pt x="14279" y="24575"/>
                      <a:pt x="9710" y="24575"/>
                    </a:cubicBezTo>
                    <a:cubicBezTo>
                      <a:pt x="3808" y="24575"/>
                      <a:pt x="0" y="20002"/>
                      <a:pt x="0" y="12287"/>
                    </a:cubicBezTo>
                    <a:cubicBezTo>
                      <a:pt x="0" y="8287"/>
                      <a:pt x="1047" y="5143"/>
                      <a:pt x="3237" y="2762"/>
                    </a:cubicBezTo>
                    <a:cubicBezTo>
                      <a:pt x="4950" y="952"/>
                      <a:pt x="7235" y="0"/>
                      <a:pt x="9710" y="0"/>
                    </a:cubicBezTo>
                    <a:cubicBezTo>
                      <a:pt x="14184" y="0"/>
                      <a:pt x="17135" y="2572"/>
                      <a:pt x="18278" y="7620"/>
                    </a:cubicBezTo>
                    <a:lnTo>
                      <a:pt x="15612" y="8192"/>
                    </a:lnTo>
                    <a:cubicBezTo>
                      <a:pt x="14756" y="4286"/>
                      <a:pt x="12661" y="2286"/>
                      <a:pt x="9710" y="2286"/>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1" name="Freeform 130">
                <a:extLst>
                  <a:ext uri="{FF2B5EF4-FFF2-40B4-BE49-F238E27FC236}">
                    <a16:creationId xmlns:a16="http://schemas.microsoft.com/office/drawing/2014/main" id="{0DDF4B04-AF0F-7747-9A75-B0F4E40CDD6F}"/>
                  </a:ext>
                </a:extLst>
              </p:cNvPr>
              <p:cNvSpPr/>
              <p:nvPr/>
            </p:nvSpPr>
            <p:spPr>
              <a:xfrm>
                <a:off x="7064232"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2" name="Freeform 131">
                <a:extLst>
                  <a:ext uri="{FF2B5EF4-FFF2-40B4-BE49-F238E27FC236}">
                    <a16:creationId xmlns:a16="http://schemas.microsoft.com/office/drawing/2014/main" id="{BC796381-F93E-504F-B1C8-F26483799463}"/>
                  </a:ext>
                </a:extLst>
              </p:cNvPr>
              <p:cNvSpPr/>
              <p:nvPr/>
            </p:nvSpPr>
            <p:spPr>
              <a:xfrm>
                <a:off x="7083557" y="4986528"/>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238"/>
                      <a:pt x="15993" y="0"/>
                      <a:pt x="18183" y="0"/>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3" name="Freeform 132">
                <a:extLst>
                  <a:ext uri="{FF2B5EF4-FFF2-40B4-BE49-F238E27FC236}">
                    <a16:creationId xmlns:a16="http://schemas.microsoft.com/office/drawing/2014/main" id="{92962D5B-F61C-4A42-8BC0-C60647657B00}"/>
                  </a:ext>
                </a:extLst>
              </p:cNvPr>
              <p:cNvSpPr/>
              <p:nvPr/>
            </p:nvSpPr>
            <p:spPr>
              <a:xfrm>
                <a:off x="7111735" y="4986528"/>
                <a:ext cx="23513" cy="18002"/>
              </a:xfrm>
              <a:custGeom>
                <a:avLst/>
                <a:gdLst>
                  <a:gd name="connsiteX0" fmla="*/ 18182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2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2" y="0"/>
                    </a:moveTo>
                    <a:cubicBezTo>
                      <a:pt x="21610" y="0"/>
                      <a:pt x="23514" y="2381"/>
                      <a:pt x="23514" y="6858"/>
                    </a:cubicBezTo>
                    <a:lnTo>
                      <a:pt x="23514" y="18002"/>
                    </a:lnTo>
                    <a:lnTo>
                      <a:pt x="20943" y="18002"/>
                    </a:lnTo>
                    <a:lnTo>
                      <a:pt x="20943" y="6667"/>
                    </a:lnTo>
                    <a:cubicBezTo>
                      <a:pt x="20943" y="3810"/>
                      <a:pt x="19706" y="2286"/>
                      <a:pt x="17707" y="2286"/>
                    </a:cubicBezTo>
                    <a:cubicBezTo>
                      <a:pt x="15231"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238"/>
                      <a:pt x="15898" y="0"/>
                      <a:pt x="18182" y="0"/>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4" name="Freeform 133">
                <a:extLst>
                  <a:ext uri="{FF2B5EF4-FFF2-40B4-BE49-F238E27FC236}">
                    <a16:creationId xmlns:a16="http://schemas.microsoft.com/office/drawing/2014/main" id="{705EDDB8-FBF5-3047-805C-4F9B3796EC66}"/>
                  </a:ext>
                </a:extLst>
              </p:cNvPr>
              <p:cNvSpPr/>
              <p:nvPr/>
            </p:nvSpPr>
            <p:spPr>
              <a:xfrm>
                <a:off x="7139913"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5" name="Freeform 134">
                <a:extLst>
                  <a:ext uri="{FF2B5EF4-FFF2-40B4-BE49-F238E27FC236}">
                    <a16:creationId xmlns:a16="http://schemas.microsoft.com/office/drawing/2014/main" id="{788A3154-767F-CD40-8B41-4CE992F01D3A}"/>
                  </a:ext>
                </a:extLst>
              </p:cNvPr>
              <p:cNvSpPr/>
              <p:nvPr/>
            </p:nvSpPr>
            <p:spPr>
              <a:xfrm>
                <a:off x="7145815" y="4986432"/>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90"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6" name="Freeform 135">
                <a:extLst>
                  <a:ext uri="{FF2B5EF4-FFF2-40B4-BE49-F238E27FC236}">
                    <a16:creationId xmlns:a16="http://schemas.microsoft.com/office/drawing/2014/main" id="{DA5D88B3-106C-AD4F-984B-AF6EFD21EC28}"/>
                  </a:ext>
                </a:extLst>
              </p:cNvPr>
              <p:cNvSpPr/>
              <p:nvPr/>
            </p:nvSpPr>
            <p:spPr>
              <a:xfrm>
                <a:off x="7161332" y="498643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89"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7" name="Freeform 136">
                <a:extLst>
                  <a:ext uri="{FF2B5EF4-FFF2-40B4-BE49-F238E27FC236}">
                    <a16:creationId xmlns:a16="http://schemas.microsoft.com/office/drawing/2014/main" id="{79142F98-0D77-4A41-B284-BCA47BA39D58}"/>
                  </a:ext>
                </a:extLst>
              </p:cNvPr>
              <p:cNvSpPr/>
              <p:nvPr/>
            </p:nvSpPr>
            <p:spPr>
              <a:xfrm>
                <a:off x="7178373"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8" name="Freeform 137">
                <a:extLst>
                  <a:ext uri="{FF2B5EF4-FFF2-40B4-BE49-F238E27FC236}">
                    <a16:creationId xmlns:a16="http://schemas.microsoft.com/office/drawing/2014/main" id="{51869227-DD8E-8343-82F4-09F658633A96}"/>
                  </a:ext>
                </a:extLst>
              </p:cNvPr>
              <p:cNvSpPr/>
              <p:nvPr/>
            </p:nvSpPr>
            <p:spPr>
              <a:xfrm>
                <a:off x="7184560"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9" name="Freeform 138">
                <a:extLst>
                  <a:ext uri="{FF2B5EF4-FFF2-40B4-BE49-F238E27FC236}">
                    <a16:creationId xmlns:a16="http://schemas.microsoft.com/office/drawing/2014/main" id="{11A5D79D-46F9-8944-BEC9-A31B1A02F099}"/>
                  </a:ext>
                </a:extLst>
              </p:cNvPr>
              <p:cNvSpPr/>
              <p:nvPr/>
            </p:nvSpPr>
            <p:spPr>
              <a:xfrm>
                <a:off x="7203790"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0" name="Freeform 139">
                <a:extLst>
                  <a:ext uri="{FF2B5EF4-FFF2-40B4-BE49-F238E27FC236}">
                    <a16:creationId xmlns:a16="http://schemas.microsoft.com/office/drawing/2014/main" id="{631E7CDC-56FB-2E47-9DE6-62B0BA49AED3}"/>
                  </a:ext>
                </a:extLst>
              </p:cNvPr>
              <p:cNvSpPr/>
              <p:nvPr/>
            </p:nvSpPr>
            <p:spPr>
              <a:xfrm>
                <a:off x="7230064" y="4986432"/>
                <a:ext cx="14184" cy="18478"/>
              </a:xfrm>
              <a:custGeom>
                <a:avLst/>
                <a:gdLst>
                  <a:gd name="connsiteX0" fmla="*/ 7521 w 14184"/>
                  <a:gd name="connsiteY0" fmla="*/ 2191 h 18478"/>
                  <a:gd name="connsiteX1" fmla="*/ 2761 w 14184"/>
                  <a:gd name="connsiteY1" fmla="*/ 9239 h 18478"/>
                  <a:gd name="connsiteX2" fmla="*/ 7521 w 14184"/>
                  <a:gd name="connsiteY2" fmla="*/ 16193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8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3"/>
                      <a:pt x="7521" y="16193"/>
                    </a:cubicBezTo>
                    <a:cubicBezTo>
                      <a:pt x="9615" y="16193"/>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8"/>
                    </a:lnTo>
                    <a:cubicBezTo>
                      <a:pt x="11328" y="3810"/>
                      <a:pt x="9615" y="2191"/>
                      <a:pt x="7521" y="219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1" name="Freeform 140">
                <a:extLst>
                  <a:ext uri="{FF2B5EF4-FFF2-40B4-BE49-F238E27FC236}">
                    <a16:creationId xmlns:a16="http://schemas.microsoft.com/office/drawing/2014/main" id="{E2714B27-2BF9-4A4F-93EB-131FDB464329}"/>
                  </a:ext>
                </a:extLst>
              </p:cNvPr>
              <p:cNvSpPr/>
              <p:nvPr/>
            </p:nvSpPr>
            <p:spPr>
              <a:xfrm>
                <a:off x="7246438" y="4986432"/>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0 w 15136"/>
                  <a:gd name="connsiteY15" fmla="*/ 9049 h 18383"/>
                  <a:gd name="connsiteX16" fmla="*/ 2761 w 15136"/>
                  <a:gd name="connsiteY16" fmla="*/ 13049 h 18383"/>
                  <a:gd name="connsiteX17" fmla="*/ 6378 w 15136"/>
                  <a:gd name="connsiteY17" fmla="*/ 16193 h 18383"/>
                  <a:gd name="connsiteX18" fmla="*/ 11900 w 15136"/>
                  <a:gd name="connsiteY18" fmla="*/ 10001 h 18383"/>
                  <a:gd name="connsiteX19" fmla="*/ 11900 w 15136"/>
                  <a:gd name="connsiteY19" fmla="*/ 9049 h 18383"/>
                  <a:gd name="connsiteX20" fmla="*/ 9900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090" y="17050"/>
                      <a:pt x="11995" y="15907"/>
                      <a:pt x="11995" y="14669"/>
                    </a:cubicBezTo>
                    <a:close/>
                    <a:moveTo>
                      <a:pt x="9900" y="9049"/>
                    </a:moveTo>
                    <a:cubicBezTo>
                      <a:pt x="5141" y="9049"/>
                      <a:pt x="2761" y="10478"/>
                      <a:pt x="2761" y="13049"/>
                    </a:cubicBezTo>
                    <a:cubicBezTo>
                      <a:pt x="2761" y="14954"/>
                      <a:pt x="4093" y="16193"/>
                      <a:pt x="6378" y="16193"/>
                    </a:cubicBezTo>
                    <a:cubicBezTo>
                      <a:pt x="9425" y="16193"/>
                      <a:pt x="11900" y="13430"/>
                      <a:pt x="11900" y="10001"/>
                    </a:cubicBezTo>
                    <a:lnTo>
                      <a:pt x="11900" y="9049"/>
                    </a:lnTo>
                    <a:cubicBezTo>
                      <a:pt x="11233" y="9049"/>
                      <a:pt x="10567" y="9049"/>
                      <a:pt x="9900"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2" name="Freeform 141">
                <a:extLst>
                  <a:ext uri="{FF2B5EF4-FFF2-40B4-BE49-F238E27FC236}">
                    <a16:creationId xmlns:a16="http://schemas.microsoft.com/office/drawing/2014/main" id="{B97C9503-34E8-0E4F-A162-B65091C0BEB3}"/>
                  </a:ext>
                </a:extLst>
              </p:cNvPr>
              <p:cNvSpPr/>
              <p:nvPr/>
            </p:nvSpPr>
            <p:spPr>
              <a:xfrm>
                <a:off x="7265382"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3" name="Freeform 142">
                <a:extLst>
                  <a:ext uri="{FF2B5EF4-FFF2-40B4-BE49-F238E27FC236}">
                    <a16:creationId xmlns:a16="http://schemas.microsoft.com/office/drawing/2014/main" id="{53A57956-4F2F-0E44-A799-9D40C8FD0E70}"/>
                  </a:ext>
                </a:extLst>
              </p:cNvPr>
              <p:cNvSpPr/>
              <p:nvPr/>
            </p:nvSpPr>
            <p:spPr>
              <a:xfrm>
                <a:off x="7283755"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4" name="Freeform 143">
                <a:extLst>
                  <a:ext uri="{FF2B5EF4-FFF2-40B4-BE49-F238E27FC236}">
                    <a16:creationId xmlns:a16="http://schemas.microsoft.com/office/drawing/2014/main" id="{A86F6AB4-6726-A347-9323-737D1BC8B8E6}"/>
                  </a:ext>
                </a:extLst>
              </p:cNvPr>
              <p:cNvSpPr/>
              <p:nvPr/>
            </p:nvSpPr>
            <p:spPr>
              <a:xfrm>
                <a:off x="7300891"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2" y="18479"/>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621"/>
                      <a:pt x="12852"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5" name="Freeform 144">
                <a:extLst>
                  <a:ext uri="{FF2B5EF4-FFF2-40B4-BE49-F238E27FC236}">
                    <a16:creationId xmlns:a16="http://schemas.microsoft.com/office/drawing/2014/main" id="{C2FFC2E8-0ED2-1D45-B1EF-A4ADD2183F83}"/>
                  </a:ext>
                </a:extLst>
              </p:cNvPr>
              <p:cNvSpPr/>
              <p:nvPr/>
            </p:nvSpPr>
            <p:spPr>
              <a:xfrm>
                <a:off x="7317836" y="4982432"/>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6" name="Freeform 145">
                <a:extLst>
                  <a:ext uri="{FF2B5EF4-FFF2-40B4-BE49-F238E27FC236}">
                    <a16:creationId xmlns:a16="http://schemas.microsoft.com/office/drawing/2014/main" id="{7ABABA26-5C0A-4542-BEA6-126346C89453}"/>
                  </a:ext>
                </a:extLst>
              </p:cNvPr>
              <p:cNvSpPr/>
              <p:nvPr/>
            </p:nvSpPr>
            <p:spPr>
              <a:xfrm>
                <a:off x="7339636" y="4980717"/>
                <a:ext cx="14565" cy="24002"/>
              </a:xfrm>
              <a:custGeom>
                <a:avLst/>
                <a:gdLst>
                  <a:gd name="connsiteX0" fmla="*/ 0 w 14565"/>
                  <a:gd name="connsiteY0" fmla="*/ 0 h 24002"/>
                  <a:gd name="connsiteX1" fmla="*/ 2570 w 14565"/>
                  <a:gd name="connsiteY1" fmla="*/ 0 h 24002"/>
                  <a:gd name="connsiteX2" fmla="*/ 2570 w 14565"/>
                  <a:gd name="connsiteY2" fmla="*/ 9239 h 24002"/>
                  <a:gd name="connsiteX3" fmla="*/ 7806 w 14565"/>
                  <a:gd name="connsiteY3" fmla="*/ 5620 h 24002"/>
                  <a:gd name="connsiteX4" fmla="*/ 14565 w 14565"/>
                  <a:gd name="connsiteY4" fmla="*/ 14764 h 24002"/>
                  <a:gd name="connsiteX5" fmla="*/ 7711 w 14565"/>
                  <a:gd name="connsiteY5" fmla="*/ 24003 h 24002"/>
                  <a:gd name="connsiteX6" fmla="*/ 2380 w 14565"/>
                  <a:gd name="connsiteY6" fmla="*/ 20669 h 24002"/>
                  <a:gd name="connsiteX7" fmla="*/ 1333 w 14565"/>
                  <a:gd name="connsiteY7" fmla="*/ 23813 h 24002"/>
                  <a:gd name="connsiteX8" fmla="*/ 0 w 14565"/>
                  <a:gd name="connsiteY8" fmla="*/ 23813 h 24002"/>
                  <a:gd name="connsiteX9" fmla="*/ 0 w 14565"/>
                  <a:gd name="connsiteY9" fmla="*/ 0 h 24002"/>
                  <a:gd name="connsiteX10" fmla="*/ 7045 w 14565"/>
                  <a:gd name="connsiteY10" fmla="*/ 21812 h 24002"/>
                  <a:gd name="connsiteX11" fmla="*/ 11709 w 14565"/>
                  <a:gd name="connsiteY11" fmla="*/ 14859 h 24002"/>
                  <a:gd name="connsiteX12" fmla="*/ 7140 w 14565"/>
                  <a:gd name="connsiteY12" fmla="*/ 8001 h 24002"/>
                  <a:gd name="connsiteX13" fmla="*/ 2570 w 14565"/>
                  <a:gd name="connsiteY13" fmla="*/ 13430 h 24002"/>
                  <a:gd name="connsiteX14" fmla="*/ 2570 w 14565"/>
                  <a:gd name="connsiteY14" fmla="*/ 16288 h 24002"/>
                  <a:gd name="connsiteX15" fmla="*/ 7045 w 14565"/>
                  <a:gd name="connsiteY15" fmla="*/ 2181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2">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5" y="21812"/>
                    </a:moveTo>
                    <a:cubicBezTo>
                      <a:pt x="9901" y="21812"/>
                      <a:pt x="11709" y="19336"/>
                      <a:pt x="11709" y="14859"/>
                    </a:cubicBezTo>
                    <a:cubicBezTo>
                      <a:pt x="11709" y="10477"/>
                      <a:pt x="9901" y="8001"/>
                      <a:pt x="7140" y="8001"/>
                    </a:cubicBezTo>
                    <a:cubicBezTo>
                      <a:pt x="4665" y="8001"/>
                      <a:pt x="2570" y="10192"/>
                      <a:pt x="2570" y="13430"/>
                    </a:cubicBezTo>
                    <a:lnTo>
                      <a:pt x="2570" y="16288"/>
                    </a:lnTo>
                    <a:cubicBezTo>
                      <a:pt x="2570" y="19812"/>
                      <a:pt x="4474" y="21812"/>
                      <a:pt x="7045" y="21812"/>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7" name="Freeform 146">
                <a:extLst>
                  <a:ext uri="{FF2B5EF4-FFF2-40B4-BE49-F238E27FC236}">
                    <a16:creationId xmlns:a16="http://schemas.microsoft.com/office/drawing/2014/main" id="{4E3A10E6-8A46-F147-A720-FAC57E317F35}"/>
                  </a:ext>
                </a:extLst>
              </p:cNvPr>
              <p:cNvSpPr/>
              <p:nvPr/>
            </p:nvSpPr>
            <p:spPr>
              <a:xfrm>
                <a:off x="7356390"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525 h 18478"/>
                  <a:gd name="connsiteX12" fmla="*/ 8092 w 15612"/>
                  <a:gd name="connsiteY12" fmla="*/ 2191 h 18478"/>
                  <a:gd name="connsiteX13" fmla="*/ 2951 w 15612"/>
                  <a:gd name="connsiteY13" fmla="*/ 7525 h 18478"/>
                  <a:gd name="connsiteX14" fmla="*/ 12851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614" y="18479"/>
                      <a:pt x="7901" y="18479"/>
                    </a:cubicBezTo>
                    <a:close/>
                    <a:moveTo>
                      <a:pt x="12851" y="7525"/>
                    </a:moveTo>
                    <a:cubicBezTo>
                      <a:pt x="12756" y="4096"/>
                      <a:pt x="10948" y="2191"/>
                      <a:pt x="8092" y="2191"/>
                    </a:cubicBezTo>
                    <a:cubicBezTo>
                      <a:pt x="5236" y="2191"/>
                      <a:pt x="3427" y="4096"/>
                      <a:pt x="2951" y="7525"/>
                    </a:cubicBezTo>
                    <a:lnTo>
                      <a:pt x="12851"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8" name="Freeform 147">
                <a:extLst>
                  <a:ext uri="{FF2B5EF4-FFF2-40B4-BE49-F238E27FC236}">
                    <a16:creationId xmlns:a16="http://schemas.microsoft.com/office/drawing/2014/main" id="{B26F7DB9-0501-9644-904E-E9C4C39245FF}"/>
                  </a:ext>
                </a:extLst>
              </p:cNvPr>
              <p:cNvSpPr/>
              <p:nvPr/>
            </p:nvSpPr>
            <p:spPr>
              <a:xfrm>
                <a:off x="7384568"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1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1"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9" name="Freeform 148">
                <a:extLst>
                  <a:ext uri="{FF2B5EF4-FFF2-40B4-BE49-F238E27FC236}">
                    <a16:creationId xmlns:a16="http://schemas.microsoft.com/office/drawing/2014/main" id="{35FB452D-7618-354C-A9FE-1367C3638459}"/>
                  </a:ext>
                </a:extLst>
              </p:cNvPr>
              <p:cNvSpPr/>
              <p:nvPr/>
            </p:nvSpPr>
            <p:spPr>
              <a:xfrm>
                <a:off x="7401704"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089" y="16669"/>
                      <a:pt x="11519" y="18479"/>
                      <a:pt x="7901" y="18479"/>
                    </a:cubicBezTo>
                    <a:close/>
                    <a:moveTo>
                      <a:pt x="12756" y="7525"/>
                    </a:moveTo>
                    <a:cubicBezTo>
                      <a:pt x="12661" y="4096"/>
                      <a:pt x="10853"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0" name="Freeform 149">
                <a:extLst>
                  <a:ext uri="{FF2B5EF4-FFF2-40B4-BE49-F238E27FC236}">
                    <a16:creationId xmlns:a16="http://schemas.microsoft.com/office/drawing/2014/main" id="{EB14538D-00A5-814B-8F67-7183E79BF79E}"/>
                  </a:ext>
                </a:extLst>
              </p:cNvPr>
              <p:cNvSpPr/>
              <p:nvPr/>
            </p:nvSpPr>
            <p:spPr>
              <a:xfrm>
                <a:off x="7420838" y="4980717"/>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1" name="Freeform 150">
                <a:extLst>
                  <a:ext uri="{FF2B5EF4-FFF2-40B4-BE49-F238E27FC236}">
                    <a16:creationId xmlns:a16="http://schemas.microsoft.com/office/drawing/2014/main" id="{86B2DB34-F296-0841-B1B3-16F25D39B749}"/>
                  </a:ext>
                </a:extLst>
              </p:cNvPr>
              <p:cNvSpPr/>
              <p:nvPr/>
            </p:nvSpPr>
            <p:spPr>
              <a:xfrm>
                <a:off x="7427121" y="4980717"/>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0" y="21812"/>
                      <a:pt x="11995" y="19621"/>
                      <a:pt x="11995" y="16192"/>
                    </a:cubicBezTo>
                    <a:lnTo>
                      <a:pt x="11995" y="13525"/>
                    </a:lnTo>
                    <a:cubicBezTo>
                      <a:pt x="11995" y="10096"/>
                      <a:pt x="10186" y="8001"/>
                      <a:pt x="7425" y="800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2" name="Freeform 151">
                <a:extLst>
                  <a:ext uri="{FF2B5EF4-FFF2-40B4-BE49-F238E27FC236}">
                    <a16:creationId xmlns:a16="http://schemas.microsoft.com/office/drawing/2014/main" id="{BC3F8844-B69B-084B-9EB7-86F34E0D0392}"/>
                  </a:ext>
                </a:extLst>
              </p:cNvPr>
              <p:cNvSpPr/>
              <p:nvPr/>
            </p:nvSpPr>
            <p:spPr>
              <a:xfrm>
                <a:off x="7455300" y="498633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3" name="Freeform 152">
                <a:extLst>
                  <a:ext uri="{FF2B5EF4-FFF2-40B4-BE49-F238E27FC236}">
                    <a16:creationId xmlns:a16="http://schemas.microsoft.com/office/drawing/2014/main" id="{6DA6A8C0-540C-AD4C-A969-526939C5F378}"/>
                  </a:ext>
                </a:extLst>
              </p:cNvPr>
              <p:cNvSpPr/>
              <p:nvPr/>
            </p:nvSpPr>
            <p:spPr>
              <a:xfrm>
                <a:off x="7464629"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1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525 h 18478"/>
                  <a:gd name="connsiteX12" fmla="*/ 8091 w 15612"/>
                  <a:gd name="connsiteY12" fmla="*/ 2191 h 18478"/>
                  <a:gd name="connsiteX13" fmla="*/ 2951 w 15612"/>
                  <a:gd name="connsiteY13" fmla="*/ 7525 h 18478"/>
                  <a:gd name="connsiteX14" fmla="*/ 12851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1" y="16288"/>
                    </a:cubicBezTo>
                    <a:cubicBezTo>
                      <a:pt x="10281" y="16288"/>
                      <a:pt x="11995" y="15050"/>
                      <a:pt x="12851" y="12859"/>
                    </a:cubicBezTo>
                    <a:lnTo>
                      <a:pt x="15327" y="13335"/>
                    </a:lnTo>
                    <a:cubicBezTo>
                      <a:pt x="14184" y="16669"/>
                      <a:pt x="11614" y="18479"/>
                      <a:pt x="7901" y="18479"/>
                    </a:cubicBezTo>
                    <a:close/>
                    <a:moveTo>
                      <a:pt x="12851" y="7525"/>
                    </a:moveTo>
                    <a:cubicBezTo>
                      <a:pt x="12756" y="4096"/>
                      <a:pt x="10948" y="2191"/>
                      <a:pt x="8091" y="2191"/>
                    </a:cubicBezTo>
                    <a:cubicBezTo>
                      <a:pt x="5236" y="2191"/>
                      <a:pt x="3427" y="4096"/>
                      <a:pt x="2951" y="7525"/>
                    </a:cubicBezTo>
                    <a:lnTo>
                      <a:pt x="12851"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4" name="Freeform 153">
                <a:extLst>
                  <a:ext uri="{FF2B5EF4-FFF2-40B4-BE49-F238E27FC236}">
                    <a16:creationId xmlns:a16="http://schemas.microsoft.com/office/drawing/2014/main" id="{2C69FBC0-8243-D24D-A067-19C7C341BF37}"/>
                  </a:ext>
                </a:extLst>
              </p:cNvPr>
              <p:cNvSpPr/>
              <p:nvPr/>
            </p:nvSpPr>
            <p:spPr>
              <a:xfrm>
                <a:off x="7482335" y="4986432"/>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90"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5" name="Freeform 154">
                <a:extLst>
                  <a:ext uri="{FF2B5EF4-FFF2-40B4-BE49-F238E27FC236}">
                    <a16:creationId xmlns:a16="http://schemas.microsoft.com/office/drawing/2014/main" id="{F02ED35A-F2E0-1C4A-8355-CF75F58A44DA}"/>
                  </a:ext>
                </a:extLst>
              </p:cNvPr>
              <p:cNvSpPr/>
              <p:nvPr/>
            </p:nvSpPr>
            <p:spPr>
              <a:xfrm>
                <a:off x="7499280" y="498643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4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474" y="16097"/>
                      <a:pt x="7044" y="16097"/>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6" name="Freeform 155">
                <a:extLst>
                  <a:ext uri="{FF2B5EF4-FFF2-40B4-BE49-F238E27FC236}">
                    <a16:creationId xmlns:a16="http://schemas.microsoft.com/office/drawing/2014/main" id="{847FE40D-E63F-6748-B55F-C49EC451A0CF}"/>
                  </a:ext>
                </a:extLst>
              </p:cNvPr>
              <p:cNvSpPr/>
              <p:nvPr/>
            </p:nvSpPr>
            <p:spPr>
              <a:xfrm>
                <a:off x="7516130"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7" name="Freeform 156">
                <a:extLst>
                  <a:ext uri="{FF2B5EF4-FFF2-40B4-BE49-F238E27FC236}">
                    <a16:creationId xmlns:a16="http://schemas.microsoft.com/office/drawing/2014/main" id="{20B79C36-290E-CD4A-94B3-C435709569D6}"/>
                  </a:ext>
                </a:extLst>
              </p:cNvPr>
              <p:cNvSpPr/>
              <p:nvPr/>
            </p:nvSpPr>
            <p:spPr>
              <a:xfrm>
                <a:off x="7535360"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8" name="Freeform 157">
                <a:extLst>
                  <a:ext uri="{FF2B5EF4-FFF2-40B4-BE49-F238E27FC236}">
                    <a16:creationId xmlns:a16="http://schemas.microsoft.com/office/drawing/2014/main" id="{DED72256-ECF4-8248-B800-86A0AEED6FCC}"/>
                  </a:ext>
                </a:extLst>
              </p:cNvPr>
              <p:cNvSpPr/>
              <p:nvPr/>
            </p:nvSpPr>
            <p:spPr>
              <a:xfrm>
                <a:off x="7552305" y="498643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2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2"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89"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9" name="Freeform 158">
                <a:extLst>
                  <a:ext uri="{FF2B5EF4-FFF2-40B4-BE49-F238E27FC236}">
                    <a16:creationId xmlns:a16="http://schemas.microsoft.com/office/drawing/2014/main" id="{E40A859B-1BFC-7744-AB98-9C05D401FEE8}"/>
                  </a:ext>
                </a:extLst>
              </p:cNvPr>
              <p:cNvSpPr/>
              <p:nvPr/>
            </p:nvSpPr>
            <p:spPr>
              <a:xfrm>
                <a:off x="7569345"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0" name="Freeform 159">
                <a:extLst>
                  <a:ext uri="{FF2B5EF4-FFF2-40B4-BE49-F238E27FC236}">
                    <a16:creationId xmlns:a16="http://schemas.microsoft.com/office/drawing/2014/main" id="{58732CEE-BBB4-164D-A2F4-BAB48BB75B75}"/>
                  </a:ext>
                </a:extLst>
              </p:cNvPr>
              <p:cNvSpPr/>
              <p:nvPr/>
            </p:nvSpPr>
            <p:spPr>
              <a:xfrm>
                <a:off x="7576771" y="4980717"/>
                <a:ext cx="14565" cy="24002"/>
              </a:xfrm>
              <a:custGeom>
                <a:avLst/>
                <a:gdLst>
                  <a:gd name="connsiteX0" fmla="*/ 0 w 14565"/>
                  <a:gd name="connsiteY0" fmla="*/ 0 h 24002"/>
                  <a:gd name="connsiteX1" fmla="*/ 2570 w 14565"/>
                  <a:gd name="connsiteY1" fmla="*/ 0 h 24002"/>
                  <a:gd name="connsiteX2" fmla="*/ 2570 w 14565"/>
                  <a:gd name="connsiteY2" fmla="*/ 9239 h 24002"/>
                  <a:gd name="connsiteX3" fmla="*/ 7806 w 14565"/>
                  <a:gd name="connsiteY3" fmla="*/ 5620 h 24002"/>
                  <a:gd name="connsiteX4" fmla="*/ 14565 w 14565"/>
                  <a:gd name="connsiteY4" fmla="*/ 14764 h 24002"/>
                  <a:gd name="connsiteX5" fmla="*/ 7711 w 14565"/>
                  <a:gd name="connsiteY5" fmla="*/ 24003 h 24002"/>
                  <a:gd name="connsiteX6" fmla="*/ 2380 w 14565"/>
                  <a:gd name="connsiteY6" fmla="*/ 20669 h 24002"/>
                  <a:gd name="connsiteX7" fmla="*/ 1333 w 14565"/>
                  <a:gd name="connsiteY7" fmla="*/ 23813 h 24002"/>
                  <a:gd name="connsiteX8" fmla="*/ 0 w 14565"/>
                  <a:gd name="connsiteY8" fmla="*/ 23813 h 24002"/>
                  <a:gd name="connsiteX9" fmla="*/ 0 w 14565"/>
                  <a:gd name="connsiteY9" fmla="*/ 0 h 24002"/>
                  <a:gd name="connsiteX10" fmla="*/ 7044 w 14565"/>
                  <a:gd name="connsiteY10" fmla="*/ 21812 h 24002"/>
                  <a:gd name="connsiteX11" fmla="*/ 11709 w 14565"/>
                  <a:gd name="connsiteY11" fmla="*/ 14859 h 24002"/>
                  <a:gd name="connsiteX12" fmla="*/ 7140 w 14565"/>
                  <a:gd name="connsiteY12" fmla="*/ 8001 h 24002"/>
                  <a:gd name="connsiteX13" fmla="*/ 2570 w 14565"/>
                  <a:gd name="connsiteY13" fmla="*/ 13430 h 24002"/>
                  <a:gd name="connsiteX14" fmla="*/ 2570 w 14565"/>
                  <a:gd name="connsiteY14" fmla="*/ 16288 h 24002"/>
                  <a:gd name="connsiteX15" fmla="*/ 7044 w 14565"/>
                  <a:gd name="connsiteY15" fmla="*/ 2181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2">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4" y="21812"/>
                    </a:moveTo>
                    <a:cubicBezTo>
                      <a:pt x="9900" y="21812"/>
                      <a:pt x="11709" y="19336"/>
                      <a:pt x="11709" y="14859"/>
                    </a:cubicBezTo>
                    <a:cubicBezTo>
                      <a:pt x="11709" y="10477"/>
                      <a:pt x="9900" y="8001"/>
                      <a:pt x="7140" y="8001"/>
                    </a:cubicBezTo>
                    <a:cubicBezTo>
                      <a:pt x="4665" y="8001"/>
                      <a:pt x="2570" y="10192"/>
                      <a:pt x="2570" y="13430"/>
                    </a:cubicBezTo>
                    <a:lnTo>
                      <a:pt x="2570" y="16288"/>
                    </a:lnTo>
                    <a:cubicBezTo>
                      <a:pt x="2570" y="19812"/>
                      <a:pt x="4379" y="21812"/>
                      <a:pt x="7044" y="21812"/>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1" name="Freeform 160">
                <a:extLst>
                  <a:ext uri="{FF2B5EF4-FFF2-40B4-BE49-F238E27FC236}">
                    <a16:creationId xmlns:a16="http://schemas.microsoft.com/office/drawing/2014/main" id="{DD8EFE56-729F-2043-8656-8FA3F0881D53}"/>
                  </a:ext>
                </a:extLst>
              </p:cNvPr>
              <p:cNvSpPr/>
              <p:nvPr/>
            </p:nvSpPr>
            <p:spPr>
              <a:xfrm>
                <a:off x="7594858" y="4980717"/>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2" name="Freeform 161">
                <a:extLst>
                  <a:ext uri="{FF2B5EF4-FFF2-40B4-BE49-F238E27FC236}">
                    <a16:creationId xmlns:a16="http://schemas.microsoft.com/office/drawing/2014/main" id="{486EB506-C951-0349-8B81-A53FB796BB3F}"/>
                  </a:ext>
                </a:extLst>
              </p:cNvPr>
              <p:cNvSpPr/>
              <p:nvPr/>
            </p:nvSpPr>
            <p:spPr>
              <a:xfrm>
                <a:off x="7601046"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525"/>
                    </a:moveTo>
                    <a:cubicBezTo>
                      <a:pt x="12661" y="4096"/>
                      <a:pt x="10853"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3" name="Freeform 162">
                <a:extLst>
                  <a:ext uri="{FF2B5EF4-FFF2-40B4-BE49-F238E27FC236}">
                    <a16:creationId xmlns:a16="http://schemas.microsoft.com/office/drawing/2014/main" id="{D878F0C8-5A47-BD44-A51B-16C7F92D22A0}"/>
                  </a:ext>
                </a:extLst>
              </p:cNvPr>
              <p:cNvSpPr/>
              <p:nvPr/>
            </p:nvSpPr>
            <p:spPr>
              <a:xfrm>
                <a:off x="7626939" y="4980432"/>
                <a:ext cx="10947" cy="24002"/>
              </a:xfrm>
              <a:custGeom>
                <a:avLst/>
                <a:gdLst>
                  <a:gd name="connsiteX0" fmla="*/ 3141 w 10947"/>
                  <a:gd name="connsiteY0" fmla="*/ 8382 h 24002"/>
                  <a:gd name="connsiteX1" fmla="*/ 0 w 10947"/>
                  <a:gd name="connsiteY1" fmla="*/ 8382 h 24002"/>
                  <a:gd name="connsiteX2" fmla="*/ 0 w 10947"/>
                  <a:gd name="connsiteY2" fmla="*/ 6477 h 24002"/>
                  <a:gd name="connsiteX3" fmla="*/ 3141 w 10947"/>
                  <a:gd name="connsiteY3" fmla="*/ 6477 h 24002"/>
                  <a:gd name="connsiteX4" fmla="*/ 3141 w 10947"/>
                  <a:gd name="connsiteY4" fmla="*/ 6382 h 24002"/>
                  <a:gd name="connsiteX5" fmla="*/ 8377 w 10947"/>
                  <a:gd name="connsiteY5" fmla="*/ 0 h 24002"/>
                  <a:gd name="connsiteX6" fmla="*/ 10948 w 10947"/>
                  <a:gd name="connsiteY6" fmla="*/ 190 h 24002"/>
                  <a:gd name="connsiteX7" fmla="*/ 10948 w 10947"/>
                  <a:gd name="connsiteY7" fmla="*/ 2381 h 24002"/>
                  <a:gd name="connsiteX8" fmla="*/ 8853 w 10947"/>
                  <a:gd name="connsiteY8" fmla="*/ 2191 h 24002"/>
                  <a:gd name="connsiteX9" fmla="*/ 5712 w 10947"/>
                  <a:gd name="connsiteY9" fmla="*/ 5810 h 24002"/>
                  <a:gd name="connsiteX10" fmla="*/ 5712 w 10947"/>
                  <a:gd name="connsiteY10" fmla="*/ 6477 h 24002"/>
                  <a:gd name="connsiteX11" fmla="*/ 9901 w 10947"/>
                  <a:gd name="connsiteY11" fmla="*/ 6477 h 24002"/>
                  <a:gd name="connsiteX12" fmla="*/ 9901 w 10947"/>
                  <a:gd name="connsiteY12" fmla="*/ 8382 h 24002"/>
                  <a:gd name="connsiteX13" fmla="*/ 5712 w 10947"/>
                  <a:gd name="connsiteY13" fmla="*/ 8382 h 24002"/>
                  <a:gd name="connsiteX14" fmla="*/ 5712 w 10947"/>
                  <a:gd name="connsiteY14" fmla="*/ 24003 h 24002"/>
                  <a:gd name="connsiteX15" fmla="*/ 3141 w 10947"/>
                  <a:gd name="connsiteY15" fmla="*/ 24003 h 24002"/>
                  <a:gd name="connsiteX16" fmla="*/ 3141 w 10947"/>
                  <a:gd name="connsiteY16" fmla="*/ 838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2">
                    <a:moveTo>
                      <a:pt x="3141" y="8382"/>
                    </a:moveTo>
                    <a:lnTo>
                      <a:pt x="0" y="8382"/>
                    </a:lnTo>
                    <a:lnTo>
                      <a:pt x="0" y="6477"/>
                    </a:lnTo>
                    <a:lnTo>
                      <a:pt x="3141" y="6477"/>
                    </a:lnTo>
                    <a:cubicBezTo>
                      <a:pt x="3141" y="6477"/>
                      <a:pt x="3141" y="6382"/>
                      <a:pt x="3141" y="6382"/>
                    </a:cubicBezTo>
                    <a:cubicBezTo>
                      <a:pt x="3141" y="2096"/>
                      <a:pt x="4855" y="0"/>
                      <a:pt x="8377" y="0"/>
                    </a:cubicBezTo>
                    <a:cubicBezTo>
                      <a:pt x="9234" y="0"/>
                      <a:pt x="10091" y="95"/>
                      <a:pt x="10948" y="190"/>
                    </a:cubicBezTo>
                    <a:lnTo>
                      <a:pt x="10948" y="2381"/>
                    </a:lnTo>
                    <a:cubicBezTo>
                      <a:pt x="9996" y="2191"/>
                      <a:pt x="9329" y="2191"/>
                      <a:pt x="8853" y="2191"/>
                    </a:cubicBezTo>
                    <a:cubicBezTo>
                      <a:pt x="6664" y="2191"/>
                      <a:pt x="5712" y="3334"/>
                      <a:pt x="5712" y="5810"/>
                    </a:cubicBezTo>
                    <a:cubicBezTo>
                      <a:pt x="5712" y="6001"/>
                      <a:pt x="5712" y="6286"/>
                      <a:pt x="5712" y="6477"/>
                    </a:cubicBezTo>
                    <a:lnTo>
                      <a:pt x="9901" y="6477"/>
                    </a:lnTo>
                    <a:lnTo>
                      <a:pt x="9901" y="8382"/>
                    </a:lnTo>
                    <a:lnTo>
                      <a:pt x="5712" y="8382"/>
                    </a:lnTo>
                    <a:lnTo>
                      <a:pt x="5712" y="24003"/>
                    </a:lnTo>
                    <a:lnTo>
                      <a:pt x="3141" y="24003"/>
                    </a:lnTo>
                    <a:lnTo>
                      <a:pt x="3141" y="8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4" name="Freeform 163">
                <a:extLst>
                  <a:ext uri="{FF2B5EF4-FFF2-40B4-BE49-F238E27FC236}">
                    <a16:creationId xmlns:a16="http://schemas.microsoft.com/office/drawing/2014/main" id="{0C0FA020-68C2-0648-B83E-2D1E179E980B}"/>
                  </a:ext>
                </a:extLst>
              </p:cNvPr>
              <p:cNvSpPr/>
              <p:nvPr/>
            </p:nvSpPr>
            <p:spPr>
              <a:xfrm>
                <a:off x="7637506"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5" name="Freeform 164">
                <a:extLst>
                  <a:ext uri="{FF2B5EF4-FFF2-40B4-BE49-F238E27FC236}">
                    <a16:creationId xmlns:a16="http://schemas.microsoft.com/office/drawing/2014/main" id="{84D5CD4F-2564-DC49-AAE9-178F8BBED13F}"/>
                  </a:ext>
                </a:extLst>
              </p:cNvPr>
              <p:cNvSpPr/>
              <p:nvPr/>
            </p:nvSpPr>
            <p:spPr>
              <a:xfrm>
                <a:off x="7656640" y="498633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3"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6" name="Freeform 165">
                <a:extLst>
                  <a:ext uri="{FF2B5EF4-FFF2-40B4-BE49-F238E27FC236}">
                    <a16:creationId xmlns:a16="http://schemas.microsoft.com/office/drawing/2014/main" id="{3CFA77F3-41AA-814F-94CE-EE562F696542}"/>
                  </a:ext>
                </a:extLst>
              </p:cNvPr>
              <p:cNvSpPr/>
              <p:nvPr/>
            </p:nvSpPr>
            <p:spPr>
              <a:xfrm>
                <a:off x="7675204" y="4986432"/>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96 w 15136"/>
                  <a:gd name="connsiteY15" fmla="*/ 9049 h 18383"/>
                  <a:gd name="connsiteX16" fmla="*/ 2856 w 15136"/>
                  <a:gd name="connsiteY16" fmla="*/ 13049 h 18383"/>
                  <a:gd name="connsiteX17" fmla="*/ 6473 w 15136"/>
                  <a:gd name="connsiteY17" fmla="*/ 16193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852" y="17050"/>
                      <a:pt x="8568"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5" y="16954"/>
                      <a:pt x="15136" y="18098"/>
                    </a:cubicBezTo>
                    <a:lnTo>
                      <a:pt x="12471" y="18098"/>
                    </a:lnTo>
                    <a:cubicBezTo>
                      <a:pt x="12090" y="17050"/>
                      <a:pt x="11995" y="15907"/>
                      <a:pt x="11995" y="14669"/>
                    </a:cubicBezTo>
                    <a:close/>
                    <a:moveTo>
                      <a:pt x="9996" y="9049"/>
                    </a:moveTo>
                    <a:cubicBezTo>
                      <a:pt x="5236" y="9049"/>
                      <a:pt x="2856" y="10478"/>
                      <a:pt x="2856" y="13049"/>
                    </a:cubicBezTo>
                    <a:cubicBezTo>
                      <a:pt x="2856" y="14954"/>
                      <a:pt x="4189" y="16193"/>
                      <a:pt x="6473" y="16193"/>
                    </a:cubicBezTo>
                    <a:cubicBezTo>
                      <a:pt x="9520" y="16193"/>
                      <a:pt x="11995" y="13430"/>
                      <a:pt x="11995" y="10001"/>
                    </a:cubicBezTo>
                    <a:lnTo>
                      <a:pt x="11995" y="9049"/>
                    </a:lnTo>
                    <a:cubicBezTo>
                      <a:pt x="11328" y="9049"/>
                      <a:pt x="10567" y="9049"/>
                      <a:pt x="9996"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7" name="Freeform 166">
                <a:extLst>
                  <a:ext uri="{FF2B5EF4-FFF2-40B4-BE49-F238E27FC236}">
                    <a16:creationId xmlns:a16="http://schemas.microsoft.com/office/drawing/2014/main" id="{ABDA854D-4B60-4F49-9C30-98B981EE75EB}"/>
                  </a:ext>
                </a:extLst>
              </p:cNvPr>
              <p:cNvSpPr/>
              <p:nvPr/>
            </p:nvSpPr>
            <p:spPr>
              <a:xfrm>
                <a:off x="7694148"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8" name="Freeform 167">
                <a:extLst>
                  <a:ext uri="{FF2B5EF4-FFF2-40B4-BE49-F238E27FC236}">
                    <a16:creationId xmlns:a16="http://schemas.microsoft.com/office/drawing/2014/main" id="{18D9594B-8464-7A4D-ADEE-98E890DF8B86}"/>
                  </a:ext>
                </a:extLst>
              </p:cNvPr>
              <p:cNvSpPr/>
              <p:nvPr/>
            </p:nvSpPr>
            <p:spPr>
              <a:xfrm>
                <a:off x="7710046" y="4986908"/>
                <a:ext cx="14850" cy="24003"/>
              </a:xfrm>
              <a:custGeom>
                <a:avLst/>
                <a:gdLst>
                  <a:gd name="connsiteX0" fmla="*/ 190 w 14850"/>
                  <a:gd name="connsiteY0" fmla="*/ 21527 h 24003"/>
                  <a:gd name="connsiteX1" fmla="*/ 2189 w 14850"/>
                  <a:gd name="connsiteY1" fmla="*/ 21812 h 24003"/>
                  <a:gd name="connsiteX2" fmla="*/ 6283 w 14850"/>
                  <a:gd name="connsiteY2" fmla="*/ 17431 h 24003"/>
                  <a:gd name="connsiteX3" fmla="*/ 0 w 14850"/>
                  <a:gd name="connsiteY3" fmla="*/ 0 h 24003"/>
                  <a:gd name="connsiteX4" fmla="*/ 2665 w 14850"/>
                  <a:gd name="connsiteY4" fmla="*/ 0 h 24003"/>
                  <a:gd name="connsiteX5" fmla="*/ 7616 w 14850"/>
                  <a:gd name="connsiteY5" fmla="*/ 14097 h 24003"/>
                  <a:gd name="connsiteX6" fmla="*/ 12566 w 14850"/>
                  <a:gd name="connsiteY6" fmla="*/ 0 h 24003"/>
                  <a:gd name="connsiteX7" fmla="*/ 14851 w 14850"/>
                  <a:gd name="connsiteY7" fmla="*/ 0 h 24003"/>
                  <a:gd name="connsiteX8" fmla="*/ 7996 w 14850"/>
                  <a:gd name="connsiteY8" fmla="*/ 18955 h 24003"/>
                  <a:gd name="connsiteX9" fmla="*/ 2189 w 14850"/>
                  <a:gd name="connsiteY9" fmla="*/ 24003 h 24003"/>
                  <a:gd name="connsiteX10" fmla="*/ 190 w 14850"/>
                  <a:gd name="connsiteY10" fmla="*/ 23717 h 24003"/>
                  <a:gd name="connsiteX11" fmla="*/ 190 w 14850"/>
                  <a:gd name="connsiteY11" fmla="*/ 21527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50" h="24003">
                    <a:moveTo>
                      <a:pt x="190" y="21527"/>
                    </a:moveTo>
                    <a:cubicBezTo>
                      <a:pt x="1047" y="21717"/>
                      <a:pt x="1618" y="21812"/>
                      <a:pt x="2189" y="21812"/>
                    </a:cubicBezTo>
                    <a:cubicBezTo>
                      <a:pt x="4379" y="21812"/>
                      <a:pt x="5426" y="20479"/>
                      <a:pt x="6283" y="17431"/>
                    </a:cubicBezTo>
                    <a:lnTo>
                      <a:pt x="0" y="0"/>
                    </a:lnTo>
                    <a:lnTo>
                      <a:pt x="2665" y="0"/>
                    </a:lnTo>
                    <a:lnTo>
                      <a:pt x="7616" y="14097"/>
                    </a:lnTo>
                    <a:lnTo>
                      <a:pt x="12566" y="0"/>
                    </a:lnTo>
                    <a:lnTo>
                      <a:pt x="14851" y="0"/>
                    </a:lnTo>
                    <a:lnTo>
                      <a:pt x="7996" y="18955"/>
                    </a:lnTo>
                    <a:cubicBezTo>
                      <a:pt x="6664" y="22670"/>
                      <a:pt x="5236" y="24003"/>
                      <a:pt x="2189" y="24003"/>
                    </a:cubicBezTo>
                    <a:cubicBezTo>
                      <a:pt x="1523" y="24003"/>
                      <a:pt x="857" y="23908"/>
                      <a:pt x="190" y="23717"/>
                    </a:cubicBezTo>
                    <a:lnTo>
                      <a:pt x="190" y="2152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9" name="Freeform 168">
                <a:extLst>
                  <a:ext uri="{FF2B5EF4-FFF2-40B4-BE49-F238E27FC236}">
                    <a16:creationId xmlns:a16="http://schemas.microsoft.com/office/drawing/2014/main" id="{98CF0612-E274-3F45-B883-CC170CDE2EF1}"/>
                  </a:ext>
                </a:extLst>
              </p:cNvPr>
              <p:cNvSpPr/>
              <p:nvPr/>
            </p:nvSpPr>
            <p:spPr>
              <a:xfrm>
                <a:off x="7735844" y="498671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2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2"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0" name="Freeform 169">
                <a:extLst>
                  <a:ext uri="{FF2B5EF4-FFF2-40B4-BE49-F238E27FC236}">
                    <a16:creationId xmlns:a16="http://schemas.microsoft.com/office/drawing/2014/main" id="{0C5BB3A0-C2EC-2441-8379-B89459F68773}"/>
                  </a:ext>
                </a:extLst>
              </p:cNvPr>
              <p:cNvSpPr/>
              <p:nvPr/>
            </p:nvSpPr>
            <p:spPr>
              <a:xfrm>
                <a:off x="7752789" y="4986432"/>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2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50"/>
                      <a:pt x="11138" y="13335"/>
                    </a:cubicBezTo>
                    <a:cubicBezTo>
                      <a:pt x="11138" y="11144"/>
                      <a:pt x="9329" y="10954"/>
                      <a:pt x="6092"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90"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1" name="Freeform 170">
                <a:extLst>
                  <a:ext uri="{FF2B5EF4-FFF2-40B4-BE49-F238E27FC236}">
                    <a16:creationId xmlns:a16="http://schemas.microsoft.com/office/drawing/2014/main" id="{66B945F2-4B8A-F141-A90C-D5823DB10636}"/>
                  </a:ext>
                </a:extLst>
              </p:cNvPr>
              <p:cNvSpPr/>
              <p:nvPr/>
            </p:nvSpPr>
            <p:spPr>
              <a:xfrm>
                <a:off x="7768496"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2" name="Freeform 171">
                <a:extLst>
                  <a:ext uri="{FF2B5EF4-FFF2-40B4-BE49-F238E27FC236}">
                    <a16:creationId xmlns:a16="http://schemas.microsoft.com/office/drawing/2014/main" id="{B8539042-596C-594C-8FC6-8344E2C62462}"/>
                  </a:ext>
                </a:extLst>
              </p:cNvPr>
              <p:cNvSpPr/>
              <p:nvPr/>
            </p:nvSpPr>
            <p:spPr>
              <a:xfrm>
                <a:off x="7794485" y="4986908"/>
                <a:ext cx="22371" cy="17525"/>
              </a:xfrm>
              <a:custGeom>
                <a:avLst/>
                <a:gdLst>
                  <a:gd name="connsiteX0" fmla="*/ 0 w 22371"/>
                  <a:gd name="connsiteY0" fmla="*/ 0 h 17525"/>
                  <a:gd name="connsiteX1" fmla="*/ 2570 w 22371"/>
                  <a:gd name="connsiteY1" fmla="*/ 0 h 17525"/>
                  <a:gd name="connsiteX2" fmla="*/ 6473 w 22371"/>
                  <a:gd name="connsiteY2" fmla="*/ 14097 h 17525"/>
                  <a:gd name="connsiteX3" fmla="*/ 10091 w 22371"/>
                  <a:gd name="connsiteY3" fmla="*/ 0 h 17525"/>
                  <a:gd name="connsiteX4" fmla="*/ 12090 w 22371"/>
                  <a:gd name="connsiteY4" fmla="*/ 0 h 17525"/>
                  <a:gd name="connsiteX5" fmla="*/ 15993 w 22371"/>
                  <a:gd name="connsiteY5" fmla="*/ 14097 h 17525"/>
                  <a:gd name="connsiteX6" fmla="*/ 20086 w 22371"/>
                  <a:gd name="connsiteY6" fmla="*/ 0 h 17525"/>
                  <a:gd name="connsiteX7" fmla="*/ 22371 w 22371"/>
                  <a:gd name="connsiteY7" fmla="*/ 0 h 17525"/>
                  <a:gd name="connsiteX8" fmla="*/ 17040 w 22371"/>
                  <a:gd name="connsiteY8" fmla="*/ 17526 h 17525"/>
                  <a:gd name="connsiteX9" fmla="*/ 14755 w 22371"/>
                  <a:gd name="connsiteY9" fmla="*/ 17526 h 17525"/>
                  <a:gd name="connsiteX10" fmla="*/ 10948 w 22371"/>
                  <a:gd name="connsiteY10" fmla="*/ 3620 h 17525"/>
                  <a:gd name="connsiteX11" fmla="*/ 7425 w 22371"/>
                  <a:gd name="connsiteY11" fmla="*/ 17526 h 17525"/>
                  <a:gd name="connsiteX12" fmla="*/ 5045 w 22371"/>
                  <a:gd name="connsiteY12" fmla="*/ 17526 h 17525"/>
                  <a:gd name="connsiteX13" fmla="*/ 0 w 22371"/>
                  <a:gd name="connsiteY13"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71" h="17525">
                    <a:moveTo>
                      <a:pt x="0" y="0"/>
                    </a:moveTo>
                    <a:lnTo>
                      <a:pt x="2570" y="0"/>
                    </a:lnTo>
                    <a:lnTo>
                      <a:pt x="6473" y="14097"/>
                    </a:lnTo>
                    <a:lnTo>
                      <a:pt x="10091" y="0"/>
                    </a:lnTo>
                    <a:lnTo>
                      <a:pt x="12090" y="0"/>
                    </a:lnTo>
                    <a:lnTo>
                      <a:pt x="15993" y="14097"/>
                    </a:lnTo>
                    <a:lnTo>
                      <a:pt x="20086" y="0"/>
                    </a:lnTo>
                    <a:lnTo>
                      <a:pt x="22371" y="0"/>
                    </a:lnTo>
                    <a:lnTo>
                      <a:pt x="17040" y="17526"/>
                    </a:lnTo>
                    <a:lnTo>
                      <a:pt x="14755" y="17526"/>
                    </a:lnTo>
                    <a:lnTo>
                      <a:pt x="10948" y="3620"/>
                    </a:lnTo>
                    <a:lnTo>
                      <a:pt x="7425" y="17526"/>
                    </a:lnTo>
                    <a:lnTo>
                      <a:pt x="5045" y="17526"/>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3" name="Freeform 172">
                <a:extLst>
                  <a:ext uri="{FF2B5EF4-FFF2-40B4-BE49-F238E27FC236}">
                    <a16:creationId xmlns:a16="http://schemas.microsoft.com/office/drawing/2014/main" id="{68A836BE-40CE-0740-BAA2-82F4A98224FA}"/>
                  </a:ext>
                </a:extLst>
              </p:cNvPr>
              <p:cNvSpPr/>
              <p:nvPr/>
            </p:nvSpPr>
            <p:spPr>
              <a:xfrm>
                <a:off x="7819046"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4" name="Freeform 173">
                <a:extLst>
                  <a:ext uri="{FF2B5EF4-FFF2-40B4-BE49-F238E27FC236}">
                    <a16:creationId xmlns:a16="http://schemas.microsoft.com/office/drawing/2014/main" id="{8117C7EA-ED9A-5646-AC09-A6A80BD0054F}"/>
                  </a:ext>
                </a:extLst>
              </p:cNvPr>
              <p:cNvSpPr/>
              <p:nvPr/>
            </p:nvSpPr>
            <p:spPr>
              <a:xfrm>
                <a:off x="7837514"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5" name="Freeform 174">
                <a:extLst>
                  <a:ext uri="{FF2B5EF4-FFF2-40B4-BE49-F238E27FC236}">
                    <a16:creationId xmlns:a16="http://schemas.microsoft.com/office/drawing/2014/main" id="{1F5492A7-4DB6-204B-A387-28E307242156}"/>
                  </a:ext>
                </a:extLst>
              </p:cNvPr>
              <p:cNvSpPr/>
              <p:nvPr/>
            </p:nvSpPr>
            <p:spPr>
              <a:xfrm>
                <a:off x="7843797" y="4986432"/>
                <a:ext cx="14184" cy="18478"/>
              </a:xfrm>
              <a:custGeom>
                <a:avLst/>
                <a:gdLst>
                  <a:gd name="connsiteX0" fmla="*/ 7521 w 14184"/>
                  <a:gd name="connsiteY0" fmla="*/ 2191 h 18478"/>
                  <a:gd name="connsiteX1" fmla="*/ 2761 w 14184"/>
                  <a:gd name="connsiteY1" fmla="*/ 9239 h 18478"/>
                  <a:gd name="connsiteX2" fmla="*/ 7521 w 14184"/>
                  <a:gd name="connsiteY2" fmla="*/ 16193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8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3"/>
                      <a:pt x="7521" y="16193"/>
                    </a:cubicBezTo>
                    <a:cubicBezTo>
                      <a:pt x="9615" y="16193"/>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8"/>
                    </a:lnTo>
                    <a:cubicBezTo>
                      <a:pt x="11233" y="3810"/>
                      <a:pt x="9520" y="2191"/>
                      <a:pt x="7521" y="219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6" name="Freeform 175">
                <a:extLst>
                  <a:ext uri="{FF2B5EF4-FFF2-40B4-BE49-F238E27FC236}">
                    <a16:creationId xmlns:a16="http://schemas.microsoft.com/office/drawing/2014/main" id="{FB184AF4-4FFE-CB4F-A682-19DC9846E828}"/>
                  </a:ext>
                </a:extLst>
              </p:cNvPr>
              <p:cNvSpPr/>
              <p:nvPr/>
            </p:nvSpPr>
            <p:spPr>
              <a:xfrm>
                <a:off x="7861218"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7" name="Freeform 176">
                <a:extLst>
                  <a:ext uri="{FF2B5EF4-FFF2-40B4-BE49-F238E27FC236}">
                    <a16:creationId xmlns:a16="http://schemas.microsoft.com/office/drawing/2014/main" id="{430B635C-110E-F849-9AD7-E6CD3C5D613F}"/>
                  </a:ext>
                </a:extLst>
              </p:cNvPr>
              <p:cNvSpPr/>
              <p:nvPr/>
            </p:nvSpPr>
            <p:spPr>
              <a:xfrm>
                <a:off x="6925911" y="5027485"/>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1"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238"/>
                      <a:pt x="15993" y="0"/>
                      <a:pt x="18183" y="0"/>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8" name="Freeform 177">
                <a:extLst>
                  <a:ext uri="{FF2B5EF4-FFF2-40B4-BE49-F238E27FC236}">
                    <a16:creationId xmlns:a16="http://schemas.microsoft.com/office/drawing/2014/main" id="{BA4897DC-5ED9-F544-8BAA-1FDCD2917014}"/>
                  </a:ext>
                </a:extLst>
              </p:cNvPr>
              <p:cNvSpPr/>
              <p:nvPr/>
            </p:nvSpPr>
            <p:spPr>
              <a:xfrm>
                <a:off x="6952852"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96 w 15136"/>
                  <a:gd name="connsiteY15" fmla="*/ 9049 h 18383"/>
                  <a:gd name="connsiteX16" fmla="*/ 2856 w 15136"/>
                  <a:gd name="connsiteY16" fmla="*/ 13049 h 18383"/>
                  <a:gd name="connsiteX17" fmla="*/ 6473 w 15136"/>
                  <a:gd name="connsiteY17" fmla="*/ 16192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185" y="17050"/>
                      <a:pt x="11995" y="15907"/>
                      <a:pt x="11995" y="14669"/>
                    </a:cubicBezTo>
                    <a:close/>
                    <a:moveTo>
                      <a:pt x="9996" y="9049"/>
                    </a:moveTo>
                    <a:cubicBezTo>
                      <a:pt x="5236" y="9049"/>
                      <a:pt x="2856" y="10478"/>
                      <a:pt x="2856" y="13049"/>
                    </a:cubicBezTo>
                    <a:cubicBezTo>
                      <a:pt x="2856" y="14954"/>
                      <a:pt x="4189" y="16192"/>
                      <a:pt x="6473" y="16192"/>
                    </a:cubicBezTo>
                    <a:cubicBezTo>
                      <a:pt x="9520" y="16192"/>
                      <a:pt x="11995" y="13430"/>
                      <a:pt x="11995" y="10001"/>
                    </a:cubicBezTo>
                    <a:lnTo>
                      <a:pt x="11995" y="9049"/>
                    </a:lnTo>
                    <a:cubicBezTo>
                      <a:pt x="11328" y="9049"/>
                      <a:pt x="10662" y="9049"/>
                      <a:pt x="9996"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9" name="Freeform 178">
                <a:extLst>
                  <a:ext uri="{FF2B5EF4-FFF2-40B4-BE49-F238E27FC236}">
                    <a16:creationId xmlns:a16="http://schemas.microsoft.com/office/drawing/2014/main" id="{0ADE6C33-20FC-5745-94BA-6892797ED87C}"/>
                  </a:ext>
                </a:extLst>
              </p:cNvPr>
              <p:cNvSpPr/>
              <p:nvPr/>
            </p:nvSpPr>
            <p:spPr>
              <a:xfrm>
                <a:off x="6969416" y="5027866"/>
                <a:ext cx="14850" cy="24098"/>
              </a:xfrm>
              <a:custGeom>
                <a:avLst/>
                <a:gdLst>
                  <a:gd name="connsiteX0" fmla="*/ 190 w 14850"/>
                  <a:gd name="connsiteY0" fmla="*/ 21526 h 24098"/>
                  <a:gd name="connsiteX1" fmla="*/ 2190 w 14850"/>
                  <a:gd name="connsiteY1" fmla="*/ 21812 h 24098"/>
                  <a:gd name="connsiteX2" fmla="*/ 6283 w 14850"/>
                  <a:gd name="connsiteY2" fmla="*/ 17431 h 24098"/>
                  <a:gd name="connsiteX3" fmla="*/ 0 w 14850"/>
                  <a:gd name="connsiteY3" fmla="*/ 0 h 24098"/>
                  <a:gd name="connsiteX4" fmla="*/ 2665 w 14850"/>
                  <a:gd name="connsiteY4" fmla="*/ 0 h 24098"/>
                  <a:gd name="connsiteX5" fmla="*/ 7616 w 14850"/>
                  <a:gd name="connsiteY5" fmla="*/ 14097 h 24098"/>
                  <a:gd name="connsiteX6" fmla="*/ 12566 w 14850"/>
                  <a:gd name="connsiteY6" fmla="*/ 0 h 24098"/>
                  <a:gd name="connsiteX7" fmla="*/ 14851 w 14850"/>
                  <a:gd name="connsiteY7" fmla="*/ 0 h 24098"/>
                  <a:gd name="connsiteX8" fmla="*/ 7997 w 14850"/>
                  <a:gd name="connsiteY8" fmla="*/ 18955 h 24098"/>
                  <a:gd name="connsiteX9" fmla="*/ 2190 w 14850"/>
                  <a:gd name="connsiteY9" fmla="*/ 24098 h 24098"/>
                  <a:gd name="connsiteX10" fmla="*/ 190 w 14850"/>
                  <a:gd name="connsiteY10" fmla="*/ 23813 h 24098"/>
                  <a:gd name="connsiteX11" fmla="*/ 190 w 14850"/>
                  <a:gd name="connsiteY11" fmla="*/ 21526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50" h="24098">
                    <a:moveTo>
                      <a:pt x="190" y="21526"/>
                    </a:moveTo>
                    <a:cubicBezTo>
                      <a:pt x="1047" y="21717"/>
                      <a:pt x="1618" y="21812"/>
                      <a:pt x="2190" y="21812"/>
                    </a:cubicBezTo>
                    <a:cubicBezTo>
                      <a:pt x="4379" y="21812"/>
                      <a:pt x="5426" y="20479"/>
                      <a:pt x="6283" y="17431"/>
                    </a:cubicBezTo>
                    <a:lnTo>
                      <a:pt x="0" y="0"/>
                    </a:lnTo>
                    <a:lnTo>
                      <a:pt x="2665" y="0"/>
                    </a:lnTo>
                    <a:lnTo>
                      <a:pt x="7616" y="14097"/>
                    </a:lnTo>
                    <a:lnTo>
                      <a:pt x="12566" y="0"/>
                    </a:lnTo>
                    <a:lnTo>
                      <a:pt x="14851" y="0"/>
                    </a:lnTo>
                    <a:lnTo>
                      <a:pt x="7997" y="18955"/>
                    </a:lnTo>
                    <a:cubicBezTo>
                      <a:pt x="6664" y="22670"/>
                      <a:pt x="5236" y="24098"/>
                      <a:pt x="2190" y="24098"/>
                    </a:cubicBezTo>
                    <a:cubicBezTo>
                      <a:pt x="1523" y="24098"/>
                      <a:pt x="857" y="24003"/>
                      <a:pt x="190" y="23813"/>
                    </a:cubicBezTo>
                    <a:lnTo>
                      <a:pt x="190" y="2152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0" name="Freeform 179">
                <a:extLst>
                  <a:ext uri="{FF2B5EF4-FFF2-40B4-BE49-F238E27FC236}">
                    <a16:creationId xmlns:a16="http://schemas.microsoft.com/office/drawing/2014/main" id="{C46AB1DA-6F42-0743-91DC-E4551072D665}"/>
                  </a:ext>
                </a:extLst>
              </p:cNvPr>
              <p:cNvSpPr/>
              <p:nvPr/>
            </p:nvSpPr>
            <p:spPr>
              <a:xfrm>
                <a:off x="6996452" y="5021675"/>
                <a:ext cx="14565" cy="24002"/>
              </a:xfrm>
              <a:custGeom>
                <a:avLst/>
                <a:gdLst>
                  <a:gd name="connsiteX0" fmla="*/ 0 w 14565"/>
                  <a:gd name="connsiteY0" fmla="*/ 0 h 24002"/>
                  <a:gd name="connsiteX1" fmla="*/ 2570 w 14565"/>
                  <a:gd name="connsiteY1" fmla="*/ 0 h 24002"/>
                  <a:gd name="connsiteX2" fmla="*/ 2570 w 14565"/>
                  <a:gd name="connsiteY2" fmla="*/ 9239 h 24002"/>
                  <a:gd name="connsiteX3" fmla="*/ 7806 w 14565"/>
                  <a:gd name="connsiteY3" fmla="*/ 5620 h 24002"/>
                  <a:gd name="connsiteX4" fmla="*/ 14565 w 14565"/>
                  <a:gd name="connsiteY4" fmla="*/ 14764 h 24002"/>
                  <a:gd name="connsiteX5" fmla="*/ 7711 w 14565"/>
                  <a:gd name="connsiteY5" fmla="*/ 24003 h 24002"/>
                  <a:gd name="connsiteX6" fmla="*/ 2380 w 14565"/>
                  <a:gd name="connsiteY6" fmla="*/ 20669 h 24002"/>
                  <a:gd name="connsiteX7" fmla="*/ 1333 w 14565"/>
                  <a:gd name="connsiteY7" fmla="*/ 23813 h 24002"/>
                  <a:gd name="connsiteX8" fmla="*/ 0 w 14565"/>
                  <a:gd name="connsiteY8" fmla="*/ 23813 h 24002"/>
                  <a:gd name="connsiteX9" fmla="*/ 0 w 14565"/>
                  <a:gd name="connsiteY9" fmla="*/ 0 h 24002"/>
                  <a:gd name="connsiteX10" fmla="*/ 7044 w 14565"/>
                  <a:gd name="connsiteY10" fmla="*/ 21812 h 24002"/>
                  <a:gd name="connsiteX11" fmla="*/ 11709 w 14565"/>
                  <a:gd name="connsiteY11" fmla="*/ 14859 h 24002"/>
                  <a:gd name="connsiteX12" fmla="*/ 7140 w 14565"/>
                  <a:gd name="connsiteY12" fmla="*/ 8001 h 24002"/>
                  <a:gd name="connsiteX13" fmla="*/ 2570 w 14565"/>
                  <a:gd name="connsiteY13" fmla="*/ 13430 h 24002"/>
                  <a:gd name="connsiteX14" fmla="*/ 2570 w 14565"/>
                  <a:gd name="connsiteY14" fmla="*/ 16288 h 24002"/>
                  <a:gd name="connsiteX15" fmla="*/ 7044 w 14565"/>
                  <a:gd name="connsiteY15" fmla="*/ 2181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2">
                    <a:moveTo>
                      <a:pt x="0" y="0"/>
                    </a:moveTo>
                    <a:lnTo>
                      <a:pt x="2570" y="0"/>
                    </a:lnTo>
                    <a:lnTo>
                      <a:pt x="2570" y="9239"/>
                    </a:lnTo>
                    <a:cubicBezTo>
                      <a:pt x="3713" y="6858"/>
                      <a:pt x="5617" y="5620"/>
                      <a:pt x="7806" y="5620"/>
                    </a:cubicBezTo>
                    <a:cubicBezTo>
                      <a:pt x="11614" y="5620"/>
                      <a:pt x="14565" y="9144"/>
                      <a:pt x="14565" y="14764"/>
                    </a:cubicBezTo>
                    <a:cubicBezTo>
                      <a:pt x="14565" y="20383"/>
                      <a:pt x="11614" y="24003"/>
                      <a:pt x="7711" y="24003"/>
                    </a:cubicBezTo>
                    <a:cubicBezTo>
                      <a:pt x="5521" y="24003"/>
                      <a:pt x="3808" y="22860"/>
                      <a:pt x="2380" y="20669"/>
                    </a:cubicBezTo>
                    <a:lnTo>
                      <a:pt x="1333" y="23813"/>
                    </a:lnTo>
                    <a:lnTo>
                      <a:pt x="0" y="23813"/>
                    </a:lnTo>
                    <a:lnTo>
                      <a:pt x="0" y="0"/>
                    </a:lnTo>
                    <a:close/>
                    <a:moveTo>
                      <a:pt x="7044" y="21812"/>
                    </a:moveTo>
                    <a:cubicBezTo>
                      <a:pt x="9900" y="21812"/>
                      <a:pt x="11709" y="19336"/>
                      <a:pt x="11709" y="14859"/>
                    </a:cubicBezTo>
                    <a:cubicBezTo>
                      <a:pt x="11709" y="10477"/>
                      <a:pt x="9900" y="8001"/>
                      <a:pt x="7140" y="8001"/>
                    </a:cubicBezTo>
                    <a:cubicBezTo>
                      <a:pt x="4665" y="8001"/>
                      <a:pt x="2570" y="10192"/>
                      <a:pt x="2570" y="13430"/>
                    </a:cubicBezTo>
                    <a:lnTo>
                      <a:pt x="2570" y="16288"/>
                    </a:lnTo>
                    <a:cubicBezTo>
                      <a:pt x="2570" y="19812"/>
                      <a:pt x="4474" y="21812"/>
                      <a:pt x="7044" y="21812"/>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1" name="Freeform 180">
                <a:extLst>
                  <a:ext uri="{FF2B5EF4-FFF2-40B4-BE49-F238E27FC236}">
                    <a16:creationId xmlns:a16="http://schemas.microsoft.com/office/drawing/2014/main" id="{564AA361-AC09-1149-BC82-A4DCBC9844A0}"/>
                  </a:ext>
                </a:extLst>
              </p:cNvPr>
              <p:cNvSpPr/>
              <p:nvPr/>
            </p:nvSpPr>
            <p:spPr>
              <a:xfrm>
                <a:off x="7013206"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2" name="Freeform 181">
                <a:extLst>
                  <a:ext uri="{FF2B5EF4-FFF2-40B4-BE49-F238E27FC236}">
                    <a16:creationId xmlns:a16="http://schemas.microsoft.com/office/drawing/2014/main" id="{DCB32C15-4A8B-0B49-AA04-D02FFC82FAC3}"/>
                  </a:ext>
                </a:extLst>
              </p:cNvPr>
              <p:cNvSpPr/>
              <p:nvPr/>
            </p:nvSpPr>
            <p:spPr>
              <a:xfrm>
                <a:off x="7042622" y="5027485"/>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238"/>
                      <a:pt x="15898" y="0"/>
                      <a:pt x="18183" y="0"/>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3" name="Freeform 182">
                <a:extLst>
                  <a:ext uri="{FF2B5EF4-FFF2-40B4-BE49-F238E27FC236}">
                    <a16:creationId xmlns:a16="http://schemas.microsoft.com/office/drawing/2014/main" id="{161B83C8-DF87-4944-BCD6-1A19E826FA82}"/>
                  </a:ext>
                </a:extLst>
              </p:cNvPr>
              <p:cNvSpPr/>
              <p:nvPr/>
            </p:nvSpPr>
            <p:spPr>
              <a:xfrm>
                <a:off x="7069563"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090" y="17050"/>
                      <a:pt x="11995" y="15907"/>
                      <a:pt x="11995" y="14669"/>
                    </a:cubicBezTo>
                    <a:close/>
                    <a:moveTo>
                      <a:pt x="9901" y="9049"/>
                    </a:moveTo>
                    <a:cubicBezTo>
                      <a:pt x="5141" y="9049"/>
                      <a:pt x="2761" y="10478"/>
                      <a:pt x="2761" y="13049"/>
                    </a:cubicBezTo>
                    <a:cubicBezTo>
                      <a:pt x="2761" y="14954"/>
                      <a:pt x="4094" y="16192"/>
                      <a:pt x="6378" y="16192"/>
                    </a:cubicBezTo>
                    <a:cubicBezTo>
                      <a:pt x="9425"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4" name="Freeform 183">
                <a:extLst>
                  <a:ext uri="{FF2B5EF4-FFF2-40B4-BE49-F238E27FC236}">
                    <a16:creationId xmlns:a16="http://schemas.microsoft.com/office/drawing/2014/main" id="{DB59C8AB-C9B4-B443-995E-4E531FCF03DC}"/>
                  </a:ext>
                </a:extLst>
              </p:cNvPr>
              <p:cNvSpPr/>
              <p:nvPr/>
            </p:nvSpPr>
            <p:spPr>
              <a:xfrm>
                <a:off x="7087269" y="5021675"/>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49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49"/>
                    </a:cubicBezTo>
                    <a:cubicBezTo>
                      <a:pt x="0" y="9334"/>
                      <a:pt x="3046" y="5715"/>
                      <a:pt x="6949" y="5715"/>
                    </a:cubicBezTo>
                    <a:cubicBezTo>
                      <a:pt x="9044" y="5715"/>
                      <a:pt x="10852"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1" y="21812"/>
                      <a:pt x="11995" y="19621"/>
                      <a:pt x="11995" y="16192"/>
                    </a:cubicBezTo>
                    <a:lnTo>
                      <a:pt x="11995" y="13525"/>
                    </a:lnTo>
                    <a:cubicBezTo>
                      <a:pt x="12090" y="10096"/>
                      <a:pt x="10186" y="8001"/>
                      <a:pt x="7425" y="800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5" name="Freeform 184">
                <a:extLst>
                  <a:ext uri="{FF2B5EF4-FFF2-40B4-BE49-F238E27FC236}">
                    <a16:creationId xmlns:a16="http://schemas.microsoft.com/office/drawing/2014/main" id="{75E3A628-2356-AD40-BD04-188D86E1C828}"/>
                  </a:ext>
                </a:extLst>
              </p:cNvPr>
              <p:cNvSpPr/>
              <p:nvPr/>
            </p:nvSpPr>
            <p:spPr>
              <a:xfrm>
                <a:off x="7105357"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7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525"/>
                    </a:moveTo>
                    <a:cubicBezTo>
                      <a:pt x="12661" y="4096"/>
                      <a:pt x="10853" y="2191"/>
                      <a:pt x="7997"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6" name="Freeform 185">
                <a:extLst>
                  <a:ext uri="{FF2B5EF4-FFF2-40B4-BE49-F238E27FC236}">
                    <a16:creationId xmlns:a16="http://schemas.microsoft.com/office/drawing/2014/main" id="{CBC591FA-077F-8846-8297-3E6AC0B72CD2}"/>
                  </a:ext>
                </a:extLst>
              </p:cNvPr>
              <p:cNvSpPr/>
              <p:nvPr/>
            </p:nvSpPr>
            <p:spPr>
              <a:xfrm>
                <a:off x="7133440"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716"/>
                      <a:pt x="12851"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7" name="Freeform 186">
                <a:extLst>
                  <a:ext uri="{FF2B5EF4-FFF2-40B4-BE49-F238E27FC236}">
                    <a16:creationId xmlns:a16="http://schemas.microsoft.com/office/drawing/2014/main" id="{F01D9BCA-D0C9-A743-A604-10DFB19851FD}"/>
                  </a:ext>
                </a:extLst>
              </p:cNvPr>
              <p:cNvSpPr/>
              <p:nvPr/>
            </p:nvSpPr>
            <p:spPr>
              <a:xfrm>
                <a:off x="7150385" y="5021389"/>
                <a:ext cx="10947" cy="24003"/>
              </a:xfrm>
              <a:custGeom>
                <a:avLst/>
                <a:gdLst>
                  <a:gd name="connsiteX0" fmla="*/ 3142 w 10947"/>
                  <a:gd name="connsiteY0" fmla="*/ 8382 h 24003"/>
                  <a:gd name="connsiteX1" fmla="*/ 0 w 10947"/>
                  <a:gd name="connsiteY1" fmla="*/ 8382 h 24003"/>
                  <a:gd name="connsiteX2" fmla="*/ 0 w 10947"/>
                  <a:gd name="connsiteY2" fmla="*/ 6477 h 24003"/>
                  <a:gd name="connsiteX3" fmla="*/ 3142 w 10947"/>
                  <a:gd name="connsiteY3" fmla="*/ 6477 h 24003"/>
                  <a:gd name="connsiteX4" fmla="*/ 3142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0 w 10947"/>
                  <a:gd name="connsiteY11" fmla="*/ 6477 h 24003"/>
                  <a:gd name="connsiteX12" fmla="*/ 9900 w 10947"/>
                  <a:gd name="connsiteY12" fmla="*/ 8382 h 24003"/>
                  <a:gd name="connsiteX13" fmla="*/ 5712 w 10947"/>
                  <a:gd name="connsiteY13" fmla="*/ 8382 h 24003"/>
                  <a:gd name="connsiteX14" fmla="*/ 5712 w 10947"/>
                  <a:gd name="connsiteY14" fmla="*/ 24003 h 24003"/>
                  <a:gd name="connsiteX15" fmla="*/ 3142 w 10947"/>
                  <a:gd name="connsiteY15" fmla="*/ 24003 h 24003"/>
                  <a:gd name="connsiteX16" fmla="*/ 3142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0" y="6477"/>
                    </a:lnTo>
                    <a:lnTo>
                      <a:pt x="9900"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8" name="Freeform 187">
                <a:extLst>
                  <a:ext uri="{FF2B5EF4-FFF2-40B4-BE49-F238E27FC236}">
                    <a16:creationId xmlns:a16="http://schemas.microsoft.com/office/drawing/2014/main" id="{141826E5-82E1-CF4E-826F-AEDD06941E27}"/>
                  </a:ext>
                </a:extLst>
              </p:cNvPr>
              <p:cNvSpPr/>
              <p:nvPr/>
            </p:nvSpPr>
            <p:spPr>
              <a:xfrm>
                <a:off x="7170186"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9" name="Freeform 188">
                <a:extLst>
                  <a:ext uri="{FF2B5EF4-FFF2-40B4-BE49-F238E27FC236}">
                    <a16:creationId xmlns:a16="http://schemas.microsoft.com/office/drawing/2014/main" id="{6C2352DF-8361-874D-BB93-3DB672B33AC6}"/>
                  </a:ext>
                </a:extLst>
              </p:cNvPr>
              <p:cNvSpPr/>
              <p:nvPr/>
            </p:nvSpPr>
            <p:spPr>
              <a:xfrm>
                <a:off x="7182942" y="5021675"/>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2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2"/>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0" name="Freeform 189">
                <a:extLst>
                  <a:ext uri="{FF2B5EF4-FFF2-40B4-BE49-F238E27FC236}">
                    <a16:creationId xmlns:a16="http://schemas.microsoft.com/office/drawing/2014/main" id="{344A77AA-A6A1-4D47-9721-D8C4F9952BD4}"/>
                  </a:ext>
                </a:extLst>
              </p:cNvPr>
              <p:cNvSpPr/>
              <p:nvPr/>
            </p:nvSpPr>
            <p:spPr>
              <a:xfrm>
                <a:off x="7199982"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1" name="Freeform 190">
                <a:extLst>
                  <a:ext uri="{FF2B5EF4-FFF2-40B4-BE49-F238E27FC236}">
                    <a16:creationId xmlns:a16="http://schemas.microsoft.com/office/drawing/2014/main" id="{9C6DEC6F-D1EB-1A4D-8BA1-3015664C99A7}"/>
                  </a:ext>
                </a:extLst>
              </p:cNvPr>
              <p:cNvSpPr/>
              <p:nvPr/>
            </p:nvSpPr>
            <p:spPr>
              <a:xfrm>
                <a:off x="7229493"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2" name="Freeform 191">
                <a:extLst>
                  <a:ext uri="{FF2B5EF4-FFF2-40B4-BE49-F238E27FC236}">
                    <a16:creationId xmlns:a16="http://schemas.microsoft.com/office/drawing/2014/main" id="{BC667864-4E6B-A649-AFB3-A5C0B492BC1E}"/>
                  </a:ext>
                </a:extLst>
              </p:cNvPr>
              <p:cNvSpPr/>
              <p:nvPr/>
            </p:nvSpPr>
            <p:spPr>
              <a:xfrm>
                <a:off x="7236823"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3" name="Freeform 192">
                <a:extLst>
                  <a:ext uri="{FF2B5EF4-FFF2-40B4-BE49-F238E27FC236}">
                    <a16:creationId xmlns:a16="http://schemas.microsoft.com/office/drawing/2014/main" id="{2F972D0D-EAD2-4847-9ED1-3CF0889AFA6D}"/>
                  </a:ext>
                </a:extLst>
              </p:cNvPr>
              <p:cNvSpPr/>
              <p:nvPr/>
            </p:nvSpPr>
            <p:spPr>
              <a:xfrm>
                <a:off x="7252911" y="5021389"/>
                <a:ext cx="10947" cy="24003"/>
              </a:xfrm>
              <a:custGeom>
                <a:avLst/>
                <a:gdLst>
                  <a:gd name="connsiteX0" fmla="*/ 3142 w 10947"/>
                  <a:gd name="connsiteY0" fmla="*/ 8382 h 24003"/>
                  <a:gd name="connsiteX1" fmla="*/ 0 w 10947"/>
                  <a:gd name="connsiteY1" fmla="*/ 8382 h 24003"/>
                  <a:gd name="connsiteX2" fmla="*/ 0 w 10947"/>
                  <a:gd name="connsiteY2" fmla="*/ 6477 h 24003"/>
                  <a:gd name="connsiteX3" fmla="*/ 3142 w 10947"/>
                  <a:gd name="connsiteY3" fmla="*/ 6477 h 24003"/>
                  <a:gd name="connsiteX4" fmla="*/ 3142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1 w 10947"/>
                  <a:gd name="connsiteY11" fmla="*/ 6477 h 24003"/>
                  <a:gd name="connsiteX12" fmla="*/ 9901 w 10947"/>
                  <a:gd name="connsiteY12" fmla="*/ 8382 h 24003"/>
                  <a:gd name="connsiteX13" fmla="*/ 5712 w 10947"/>
                  <a:gd name="connsiteY13" fmla="*/ 8382 h 24003"/>
                  <a:gd name="connsiteX14" fmla="*/ 5712 w 10947"/>
                  <a:gd name="connsiteY14" fmla="*/ 24003 h 24003"/>
                  <a:gd name="connsiteX15" fmla="*/ 3142 w 10947"/>
                  <a:gd name="connsiteY15" fmla="*/ 24003 h 24003"/>
                  <a:gd name="connsiteX16" fmla="*/ 3142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1" y="6477"/>
                    </a:lnTo>
                    <a:lnTo>
                      <a:pt x="9901"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4" name="Freeform 193">
                <a:extLst>
                  <a:ext uri="{FF2B5EF4-FFF2-40B4-BE49-F238E27FC236}">
                    <a16:creationId xmlns:a16="http://schemas.microsoft.com/office/drawing/2014/main" id="{3A5AB067-96E6-A446-BF8C-294CB84DC3F1}"/>
                  </a:ext>
                </a:extLst>
              </p:cNvPr>
              <p:cNvSpPr/>
              <p:nvPr/>
            </p:nvSpPr>
            <p:spPr>
              <a:xfrm>
                <a:off x="7263573"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2" y="18479"/>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716"/>
                      <a:pt x="12851"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5" name="Freeform 194">
                <a:extLst>
                  <a:ext uri="{FF2B5EF4-FFF2-40B4-BE49-F238E27FC236}">
                    <a16:creationId xmlns:a16="http://schemas.microsoft.com/office/drawing/2014/main" id="{1A11C6BF-3A8D-1946-A62D-9E9F3B6D25A1}"/>
                  </a:ext>
                </a:extLst>
              </p:cNvPr>
              <p:cNvSpPr/>
              <p:nvPr/>
            </p:nvSpPr>
            <p:spPr>
              <a:xfrm>
                <a:off x="7282708" y="5027295"/>
                <a:ext cx="8662" cy="18097"/>
              </a:xfrm>
              <a:custGeom>
                <a:avLst/>
                <a:gdLst>
                  <a:gd name="connsiteX0" fmla="*/ 95 w 8662"/>
                  <a:gd name="connsiteY0" fmla="*/ 571 h 18097"/>
                  <a:gd name="connsiteX1" fmla="*/ 2570 w 8662"/>
                  <a:gd name="connsiteY1" fmla="*/ 571 h 18097"/>
                  <a:gd name="connsiteX2" fmla="*/ 2570 w 8662"/>
                  <a:gd name="connsiteY2" fmla="*/ 4477 h 18097"/>
                  <a:gd name="connsiteX3" fmla="*/ 7711 w 8662"/>
                  <a:gd name="connsiteY3" fmla="*/ 0 h 18097"/>
                  <a:gd name="connsiteX4" fmla="*/ 8663 w 8662"/>
                  <a:gd name="connsiteY4" fmla="*/ 95 h 18097"/>
                  <a:gd name="connsiteX5" fmla="*/ 8663 w 8662"/>
                  <a:gd name="connsiteY5" fmla="*/ 2762 h 18097"/>
                  <a:gd name="connsiteX6" fmla="*/ 8187 w 8662"/>
                  <a:gd name="connsiteY6" fmla="*/ 2762 h 18097"/>
                  <a:gd name="connsiteX7" fmla="*/ 2665 w 8662"/>
                  <a:gd name="connsiteY7" fmla="*/ 9334 h 18097"/>
                  <a:gd name="connsiteX8" fmla="*/ 2665 w 8662"/>
                  <a:gd name="connsiteY8" fmla="*/ 18097 h 18097"/>
                  <a:gd name="connsiteX9" fmla="*/ 0 w 8662"/>
                  <a:gd name="connsiteY9" fmla="*/ 18097 h 18097"/>
                  <a:gd name="connsiteX10" fmla="*/ 0 w 8662"/>
                  <a:gd name="connsiteY10" fmla="*/ 571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097">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097"/>
                    </a:lnTo>
                    <a:lnTo>
                      <a:pt x="0" y="18097"/>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6" name="Freeform 195">
                <a:extLst>
                  <a:ext uri="{FF2B5EF4-FFF2-40B4-BE49-F238E27FC236}">
                    <a16:creationId xmlns:a16="http://schemas.microsoft.com/office/drawing/2014/main" id="{1B755A1C-610B-D948-953B-F0CAB6DDA04C}"/>
                  </a:ext>
                </a:extLst>
              </p:cNvPr>
              <p:cNvSpPr/>
              <p:nvPr/>
            </p:nvSpPr>
            <p:spPr>
              <a:xfrm>
                <a:off x="7293370" y="5027485"/>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238"/>
                      <a:pt x="15898" y="0"/>
                      <a:pt x="18183" y="0"/>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7" name="Freeform 196">
                <a:extLst>
                  <a:ext uri="{FF2B5EF4-FFF2-40B4-BE49-F238E27FC236}">
                    <a16:creationId xmlns:a16="http://schemas.microsoft.com/office/drawing/2014/main" id="{C68D73CF-3F8C-9B4C-8AD5-AC88B967A5FB}"/>
                  </a:ext>
                </a:extLst>
              </p:cNvPr>
              <p:cNvSpPr/>
              <p:nvPr/>
            </p:nvSpPr>
            <p:spPr>
              <a:xfrm>
                <a:off x="7320311"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852" y="17050"/>
                      <a:pt x="8568"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090" y="17050"/>
                      <a:pt x="11995" y="15907"/>
                      <a:pt x="11995" y="14669"/>
                    </a:cubicBezTo>
                    <a:close/>
                    <a:moveTo>
                      <a:pt x="9901" y="9049"/>
                    </a:moveTo>
                    <a:cubicBezTo>
                      <a:pt x="5141" y="9049"/>
                      <a:pt x="2761" y="10478"/>
                      <a:pt x="2761" y="13049"/>
                    </a:cubicBezTo>
                    <a:cubicBezTo>
                      <a:pt x="2761" y="14954"/>
                      <a:pt x="4094" y="16192"/>
                      <a:pt x="6378" y="16192"/>
                    </a:cubicBezTo>
                    <a:cubicBezTo>
                      <a:pt x="9425"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8" name="Freeform 197">
                <a:extLst>
                  <a:ext uri="{FF2B5EF4-FFF2-40B4-BE49-F238E27FC236}">
                    <a16:creationId xmlns:a16="http://schemas.microsoft.com/office/drawing/2014/main" id="{1935939B-8C50-394B-BD7F-4ECF49B016EC}"/>
                  </a:ext>
                </a:extLst>
              </p:cNvPr>
              <p:cNvSpPr/>
              <p:nvPr/>
            </p:nvSpPr>
            <p:spPr>
              <a:xfrm>
                <a:off x="7336970"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9" name="Freeform 198">
                <a:extLst>
                  <a:ext uri="{FF2B5EF4-FFF2-40B4-BE49-F238E27FC236}">
                    <a16:creationId xmlns:a16="http://schemas.microsoft.com/office/drawing/2014/main" id="{F8BA9067-9AAD-6C40-9438-2A08BF1BD7CE}"/>
                  </a:ext>
                </a:extLst>
              </p:cNvPr>
              <p:cNvSpPr/>
              <p:nvPr/>
            </p:nvSpPr>
            <p:spPr>
              <a:xfrm>
                <a:off x="7349917"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0" name="Freeform 199">
                <a:extLst>
                  <a:ext uri="{FF2B5EF4-FFF2-40B4-BE49-F238E27FC236}">
                    <a16:creationId xmlns:a16="http://schemas.microsoft.com/office/drawing/2014/main" id="{ED93F863-0487-3741-A11E-7F2CD39B1FD2}"/>
                  </a:ext>
                </a:extLst>
              </p:cNvPr>
              <p:cNvSpPr/>
              <p:nvPr/>
            </p:nvSpPr>
            <p:spPr>
              <a:xfrm>
                <a:off x="7356105"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2" y="18479"/>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716"/>
                      <a:pt x="12851"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1" name="Freeform 200">
                <a:extLst>
                  <a:ext uri="{FF2B5EF4-FFF2-40B4-BE49-F238E27FC236}">
                    <a16:creationId xmlns:a16="http://schemas.microsoft.com/office/drawing/2014/main" id="{77107B9C-BEE7-7B4E-AE3F-93406EAC54B5}"/>
                  </a:ext>
                </a:extLst>
              </p:cNvPr>
              <p:cNvSpPr/>
              <p:nvPr/>
            </p:nvSpPr>
            <p:spPr>
              <a:xfrm>
                <a:off x="7375334"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2" name="Freeform 201">
                <a:extLst>
                  <a:ext uri="{FF2B5EF4-FFF2-40B4-BE49-F238E27FC236}">
                    <a16:creationId xmlns:a16="http://schemas.microsoft.com/office/drawing/2014/main" id="{BAFC7BB9-75EE-4A47-B808-2AF56075F21E}"/>
                  </a:ext>
                </a:extLst>
              </p:cNvPr>
              <p:cNvSpPr/>
              <p:nvPr/>
            </p:nvSpPr>
            <p:spPr>
              <a:xfrm>
                <a:off x="7402751" y="5027390"/>
                <a:ext cx="14184" cy="18478"/>
              </a:xfrm>
              <a:custGeom>
                <a:avLst/>
                <a:gdLst>
                  <a:gd name="connsiteX0" fmla="*/ 7520 w 14184"/>
                  <a:gd name="connsiteY0" fmla="*/ 2191 h 18478"/>
                  <a:gd name="connsiteX1" fmla="*/ 2760 w 14184"/>
                  <a:gd name="connsiteY1" fmla="*/ 9239 h 18478"/>
                  <a:gd name="connsiteX2" fmla="*/ 7520 w 14184"/>
                  <a:gd name="connsiteY2" fmla="*/ 16192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7 h 18478"/>
                  <a:gd name="connsiteX10" fmla="*/ 7520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0" y="2191"/>
                    </a:moveTo>
                    <a:cubicBezTo>
                      <a:pt x="4760" y="2191"/>
                      <a:pt x="2760" y="4763"/>
                      <a:pt x="2760" y="9239"/>
                    </a:cubicBezTo>
                    <a:cubicBezTo>
                      <a:pt x="2760" y="13621"/>
                      <a:pt x="4665" y="16192"/>
                      <a:pt x="7520" y="16192"/>
                    </a:cubicBezTo>
                    <a:cubicBezTo>
                      <a:pt x="9615" y="16192"/>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7"/>
                    </a:lnTo>
                    <a:cubicBezTo>
                      <a:pt x="11233" y="3810"/>
                      <a:pt x="9520" y="2191"/>
                      <a:pt x="7520" y="219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3" name="Freeform 202">
                <a:extLst>
                  <a:ext uri="{FF2B5EF4-FFF2-40B4-BE49-F238E27FC236}">
                    <a16:creationId xmlns:a16="http://schemas.microsoft.com/office/drawing/2014/main" id="{57CEA8F8-8647-B74B-BBD8-C4CAD7641888}"/>
                  </a:ext>
                </a:extLst>
              </p:cNvPr>
              <p:cNvSpPr/>
              <p:nvPr/>
            </p:nvSpPr>
            <p:spPr>
              <a:xfrm>
                <a:off x="7419030"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1" y="18479"/>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716"/>
                      <a:pt x="12852"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4" name="Freeform 203">
                <a:extLst>
                  <a:ext uri="{FF2B5EF4-FFF2-40B4-BE49-F238E27FC236}">
                    <a16:creationId xmlns:a16="http://schemas.microsoft.com/office/drawing/2014/main" id="{9EFFE8B6-2CB3-E84B-B63D-E7C31EB38512}"/>
                  </a:ext>
                </a:extLst>
              </p:cNvPr>
              <p:cNvSpPr/>
              <p:nvPr/>
            </p:nvSpPr>
            <p:spPr>
              <a:xfrm>
                <a:off x="7438259"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5"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5" name="Freeform 204">
                <a:extLst>
                  <a:ext uri="{FF2B5EF4-FFF2-40B4-BE49-F238E27FC236}">
                    <a16:creationId xmlns:a16="http://schemas.microsoft.com/office/drawing/2014/main" id="{B53127C3-E16E-6848-8737-B9CB0FC711E2}"/>
                  </a:ext>
                </a:extLst>
              </p:cNvPr>
              <p:cNvSpPr/>
              <p:nvPr/>
            </p:nvSpPr>
            <p:spPr>
              <a:xfrm>
                <a:off x="7454347"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6" name="Freeform 205">
                <a:extLst>
                  <a:ext uri="{FF2B5EF4-FFF2-40B4-BE49-F238E27FC236}">
                    <a16:creationId xmlns:a16="http://schemas.microsoft.com/office/drawing/2014/main" id="{858A0D2A-F0F4-2046-83E5-4799E71207EA}"/>
                  </a:ext>
                </a:extLst>
              </p:cNvPr>
              <p:cNvSpPr/>
              <p:nvPr/>
            </p:nvSpPr>
            <p:spPr>
              <a:xfrm>
                <a:off x="7465961"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5" y="16954"/>
                      <a:pt x="15136" y="18098"/>
                    </a:cubicBezTo>
                    <a:lnTo>
                      <a:pt x="12471" y="18098"/>
                    </a:lnTo>
                    <a:cubicBezTo>
                      <a:pt x="12090" y="17050"/>
                      <a:pt x="11995" y="15907"/>
                      <a:pt x="11995" y="14669"/>
                    </a:cubicBezTo>
                    <a:close/>
                    <a:moveTo>
                      <a:pt x="9901" y="9049"/>
                    </a:moveTo>
                    <a:cubicBezTo>
                      <a:pt x="5141" y="9049"/>
                      <a:pt x="2761" y="10478"/>
                      <a:pt x="2761" y="13049"/>
                    </a:cubicBezTo>
                    <a:cubicBezTo>
                      <a:pt x="2761" y="14954"/>
                      <a:pt x="4093" y="16192"/>
                      <a:pt x="6378" y="16192"/>
                    </a:cubicBezTo>
                    <a:cubicBezTo>
                      <a:pt x="9424"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7" name="Freeform 206">
                <a:extLst>
                  <a:ext uri="{FF2B5EF4-FFF2-40B4-BE49-F238E27FC236}">
                    <a16:creationId xmlns:a16="http://schemas.microsoft.com/office/drawing/2014/main" id="{1E5A89A8-5369-BC4E-AB3F-06CC0B0D9F3D}"/>
                  </a:ext>
                </a:extLst>
              </p:cNvPr>
              <p:cNvSpPr/>
              <p:nvPr/>
            </p:nvSpPr>
            <p:spPr>
              <a:xfrm>
                <a:off x="7485001"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8" name="Freeform 207">
                <a:extLst>
                  <a:ext uri="{FF2B5EF4-FFF2-40B4-BE49-F238E27FC236}">
                    <a16:creationId xmlns:a16="http://schemas.microsoft.com/office/drawing/2014/main" id="{E13FAE5E-1D82-2C47-A190-3CAB0CAF6AB8}"/>
                  </a:ext>
                </a:extLst>
              </p:cNvPr>
              <p:cNvSpPr/>
              <p:nvPr/>
            </p:nvSpPr>
            <p:spPr>
              <a:xfrm>
                <a:off x="7492426"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9" name="Freeform 208">
                <a:extLst>
                  <a:ext uri="{FF2B5EF4-FFF2-40B4-BE49-F238E27FC236}">
                    <a16:creationId xmlns:a16="http://schemas.microsoft.com/office/drawing/2014/main" id="{241E2933-D148-964D-8E0F-EC0C2F4CEC97}"/>
                  </a:ext>
                </a:extLst>
              </p:cNvPr>
              <p:cNvSpPr/>
              <p:nvPr/>
            </p:nvSpPr>
            <p:spPr>
              <a:xfrm>
                <a:off x="7509466"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0" name="Freeform 209">
                <a:extLst>
                  <a:ext uri="{FF2B5EF4-FFF2-40B4-BE49-F238E27FC236}">
                    <a16:creationId xmlns:a16="http://schemas.microsoft.com/office/drawing/2014/main" id="{8F05ABAE-384C-6D4B-963A-0FBC29CA7886}"/>
                  </a:ext>
                </a:extLst>
              </p:cNvPr>
              <p:cNvSpPr/>
              <p:nvPr/>
            </p:nvSpPr>
            <p:spPr>
              <a:xfrm>
                <a:off x="7527458" y="5021675"/>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49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49"/>
                    </a:cubicBezTo>
                    <a:cubicBezTo>
                      <a:pt x="0" y="9334"/>
                      <a:pt x="3046" y="5715"/>
                      <a:pt x="6949" y="5715"/>
                    </a:cubicBezTo>
                    <a:cubicBezTo>
                      <a:pt x="9044" y="5715"/>
                      <a:pt x="10853"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1" y="21812"/>
                      <a:pt x="11995" y="19621"/>
                      <a:pt x="11995" y="16192"/>
                    </a:cubicBezTo>
                    <a:lnTo>
                      <a:pt x="11995" y="13525"/>
                    </a:lnTo>
                    <a:cubicBezTo>
                      <a:pt x="11995" y="10096"/>
                      <a:pt x="10186" y="8001"/>
                      <a:pt x="7425" y="800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1" name="Freeform 210">
                <a:extLst>
                  <a:ext uri="{FF2B5EF4-FFF2-40B4-BE49-F238E27FC236}">
                    <a16:creationId xmlns:a16="http://schemas.microsoft.com/office/drawing/2014/main" id="{50F3BDE6-CF86-C94C-935B-11981F737287}"/>
                  </a:ext>
                </a:extLst>
              </p:cNvPr>
              <p:cNvSpPr/>
              <p:nvPr/>
            </p:nvSpPr>
            <p:spPr>
              <a:xfrm>
                <a:off x="7554685"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2" name="Freeform 211">
                <a:extLst>
                  <a:ext uri="{FF2B5EF4-FFF2-40B4-BE49-F238E27FC236}">
                    <a16:creationId xmlns:a16="http://schemas.microsoft.com/office/drawing/2014/main" id="{27A7F30B-8D74-4546-AF9A-3726F3D3C2D4}"/>
                  </a:ext>
                </a:extLst>
              </p:cNvPr>
              <p:cNvSpPr/>
              <p:nvPr/>
            </p:nvSpPr>
            <p:spPr>
              <a:xfrm>
                <a:off x="7567441" y="5021675"/>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2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4" y="8001"/>
                      <a:pt x="13804" y="12573"/>
                    </a:cubicBezTo>
                    <a:lnTo>
                      <a:pt x="13804" y="23717"/>
                    </a:lnTo>
                    <a:lnTo>
                      <a:pt x="11233" y="23717"/>
                    </a:lnTo>
                    <a:lnTo>
                      <a:pt x="11233" y="12382"/>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3" name="Freeform 212">
                <a:extLst>
                  <a:ext uri="{FF2B5EF4-FFF2-40B4-BE49-F238E27FC236}">
                    <a16:creationId xmlns:a16="http://schemas.microsoft.com/office/drawing/2014/main" id="{1D771AC7-E0FF-7741-B3A8-82DF9852D9FC}"/>
                  </a:ext>
                </a:extLst>
              </p:cNvPr>
              <p:cNvSpPr/>
              <p:nvPr/>
            </p:nvSpPr>
            <p:spPr>
              <a:xfrm>
                <a:off x="7584481"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1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525 h 18478"/>
                  <a:gd name="connsiteX12" fmla="*/ 8091 w 15612"/>
                  <a:gd name="connsiteY12" fmla="*/ 2191 h 18478"/>
                  <a:gd name="connsiteX13" fmla="*/ 2951 w 15612"/>
                  <a:gd name="connsiteY13" fmla="*/ 7525 h 18478"/>
                  <a:gd name="connsiteX14" fmla="*/ 12851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1" y="16288"/>
                    </a:cubicBezTo>
                    <a:cubicBezTo>
                      <a:pt x="10281" y="16288"/>
                      <a:pt x="11995" y="15050"/>
                      <a:pt x="12851" y="12859"/>
                    </a:cubicBezTo>
                    <a:lnTo>
                      <a:pt x="15327" y="13335"/>
                    </a:lnTo>
                    <a:cubicBezTo>
                      <a:pt x="14184" y="16669"/>
                      <a:pt x="11614" y="18479"/>
                      <a:pt x="7901" y="18479"/>
                    </a:cubicBezTo>
                    <a:close/>
                    <a:moveTo>
                      <a:pt x="12851" y="7525"/>
                    </a:moveTo>
                    <a:cubicBezTo>
                      <a:pt x="12756" y="4096"/>
                      <a:pt x="10948" y="2191"/>
                      <a:pt x="8091" y="2191"/>
                    </a:cubicBezTo>
                    <a:cubicBezTo>
                      <a:pt x="5236" y="2191"/>
                      <a:pt x="3427" y="4096"/>
                      <a:pt x="2951" y="7525"/>
                    </a:cubicBezTo>
                    <a:lnTo>
                      <a:pt x="12851"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4" name="Freeform 213">
                <a:extLst>
                  <a:ext uri="{FF2B5EF4-FFF2-40B4-BE49-F238E27FC236}">
                    <a16:creationId xmlns:a16="http://schemas.microsoft.com/office/drawing/2014/main" id="{7938EF78-8FE6-E84D-A20B-60658596797F}"/>
                  </a:ext>
                </a:extLst>
              </p:cNvPr>
              <p:cNvSpPr/>
              <p:nvPr/>
            </p:nvSpPr>
            <p:spPr>
              <a:xfrm>
                <a:off x="7603521" y="5027295"/>
                <a:ext cx="8662" cy="18097"/>
              </a:xfrm>
              <a:custGeom>
                <a:avLst/>
                <a:gdLst>
                  <a:gd name="connsiteX0" fmla="*/ 95 w 8662"/>
                  <a:gd name="connsiteY0" fmla="*/ 571 h 18097"/>
                  <a:gd name="connsiteX1" fmla="*/ 2570 w 8662"/>
                  <a:gd name="connsiteY1" fmla="*/ 571 h 18097"/>
                  <a:gd name="connsiteX2" fmla="*/ 2570 w 8662"/>
                  <a:gd name="connsiteY2" fmla="*/ 4477 h 18097"/>
                  <a:gd name="connsiteX3" fmla="*/ 7711 w 8662"/>
                  <a:gd name="connsiteY3" fmla="*/ 0 h 18097"/>
                  <a:gd name="connsiteX4" fmla="*/ 8663 w 8662"/>
                  <a:gd name="connsiteY4" fmla="*/ 95 h 18097"/>
                  <a:gd name="connsiteX5" fmla="*/ 8663 w 8662"/>
                  <a:gd name="connsiteY5" fmla="*/ 2762 h 18097"/>
                  <a:gd name="connsiteX6" fmla="*/ 8187 w 8662"/>
                  <a:gd name="connsiteY6" fmla="*/ 2762 h 18097"/>
                  <a:gd name="connsiteX7" fmla="*/ 2665 w 8662"/>
                  <a:gd name="connsiteY7" fmla="*/ 9334 h 18097"/>
                  <a:gd name="connsiteX8" fmla="*/ 2665 w 8662"/>
                  <a:gd name="connsiteY8" fmla="*/ 18097 h 18097"/>
                  <a:gd name="connsiteX9" fmla="*/ 0 w 8662"/>
                  <a:gd name="connsiteY9" fmla="*/ 18097 h 18097"/>
                  <a:gd name="connsiteX10" fmla="*/ 0 w 8662"/>
                  <a:gd name="connsiteY10" fmla="*/ 571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097">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097"/>
                    </a:lnTo>
                    <a:lnTo>
                      <a:pt x="0" y="18097"/>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5" name="Freeform 214">
                <a:extLst>
                  <a:ext uri="{FF2B5EF4-FFF2-40B4-BE49-F238E27FC236}">
                    <a16:creationId xmlns:a16="http://schemas.microsoft.com/office/drawing/2014/main" id="{1E4A5D72-2D32-664B-83E8-B8B957723907}"/>
                  </a:ext>
                </a:extLst>
              </p:cNvPr>
              <p:cNvSpPr/>
              <p:nvPr/>
            </p:nvSpPr>
            <p:spPr>
              <a:xfrm>
                <a:off x="7612850"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6" name="Freeform 215">
                <a:extLst>
                  <a:ext uri="{FF2B5EF4-FFF2-40B4-BE49-F238E27FC236}">
                    <a16:creationId xmlns:a16="http://schemas.microsoft.com/office/drawing/2014/main" id="{3C62E993-BB24-1546-87BE-7295AABCED52}"/>
                  </a:ext>
                </a:extLst>
              </p:cNvPr>
              <p:cNvSpPr/>
              <p:nvPr/>
            </p:nvSpPr>
            <p:spPr>
              <a:xfrm>
                <a:off x="7632080"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7" name="Freeform 216">
                <a:extLst>
                  <a:ext uri="{FF2B5EF4-FFF2-40B4-BE49-F238E27FC236}">
                    <a16:creationId xmlns:a16="http://schemas.microsoft.com/office/drawing/2014/main" id="{8C2B834B-3751-A44A-A570-7304294722A7}"/>
                  </a:ext>
                </a:extLst>
              </p:cNvPr>
              <p:cNvSpPr/>
              <p:nvPr/>
            </p:nvSpPr>
            <p:spPr>
              <a:xfrm>
                <a:off x="7639505"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8" name="Freeform 217">
                <a:extLst>
                  <a:ext uri="{FF2B5EF4-FFF2-40B4-BE49-F238E27FC236}">
                    <a16:creationId xmlns:a16="http://schemas.microsoft.com/office/drawing/2014/main" id="{AD87A188-71EA-3947-B4B6-55A350E33A4B}"/>
                  </a:ext>
                </a:extLst>
              </p:cNvPr>
              <p:cNvSpPr/>
              <p:nvPr/>
            </p:nvSpPr>
            <p:spPr>
              <a:xfrm>
                <a:off x="7658639" y="5041296"/>
                <a:ext cx="3808" cy="4095"/>
              </a:xfrm>
              <a:custGeom>
                <a:avLst/>
                <a:gdLst>
                  <a:gd name="connsiteX0" fmla="*/ 0 w 3808"/>
                  <a:gd name="connsiteY0" fmla="*/ 0 h 4095"/>
                  <a:gd name="connsiteX1" fmla="*/ 3808 w 3808"/>
                  <a:gd name="connsiteY1" fmla="*/ 0 h 4095"/>
                  <a:gd name="connsiteX2" fmla="*/ 3808 w 3808"/>
                  <a:gd name="connsiteY2" fmla="*/ 4096 h 4095"/>
                  <a:gd name="connsiteX3" fmla="*/ 0 w 3808"/>
                  <a:gd name="connsiteY3" fmla="*/ 4096 h 4095"/>
                  <a:gd name="connsiteX4" fmla="*/ 0 w 3808"/>
                  <a:gd name="connsiteY4" fmla="*/ 0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8" h="4095">
                    <a:moveTo>
                      <a:pt x="0" y="0"/>
                    </a:moveTo>
                    <a:lnTo>
                      <a:pt x="3808" y="0"/>
                    </a:lnTo>
                    <a:lnTo>
                      <a:pt x="3808" y="4096"/>
                    </a:lnTo>
                    <a:lnTo>
                      <a:pt x="0" y="4096"/>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grpSp>
      </p:grpSp>
      <p:sp>
        <p:nvSpPr>
          <p:cNvPr id="319" name="Freeform 318">
            <a:extLst>
              <a:ext uri="{FF2B5EF4-FFF2-40B4-BE49-F238E27FC236}">
                <a16:creationId xmlns:a16="http://schemas.microsoft.com/office/drawing/2014/main" id="{E21FBFF2-CEC0-6046-8FB2-9DAB6FAD6E53}"/>
              </a:ext>
            </a:extLst>
          </p:cNvPr>
          <p:cNvSpPr/>
          <p:nvPr userDrawn="1"/>
        </p:nvSpPr>
        <p:spPr>
          <a:xfrm>
            <a:off x="0" y="7795630"/>
            <a:ext cx="7597291" cy="715522"/>
          </a:xfrm>
          <a:custGeom>
            <a:avLst/>
            <a:gdLst>
              <a:gd name="connsiteX0" fmla="*/ 0 w 7530847"/>
              <a:gd name="connsiteY0" fmla="*/ 715523 h 715522"/>
              <a:gd name="connsiteX1" fmla="*/ 0 w 7530847"/>
              <a:gd name="connsiteY1" fmla="*/ 0 h 715522"/>
              <a:gd name="connsiteX2" fmla="*/ 7143771 w 7530847"/>
              <a:gd name="connsiteY2" fmla="*/ 0 h 715522"/>
              <a:gd name="connsiteX3" fmla="*/ 7530848 w 7530847"/>
              <a:gd name="connsiteY3" fmla="*/ 387166 h 715522"/>
              <a:gd name="connsiteX4" fmla="*/ 7530848 w 7530847"/>
              <a:gd name="connsiteY4" fmla="*/ 715523 h 715522"/>
              <a:gd name="connsiteX5" fmla="*/ 0 w 7530847"/>
              <a:gd name="connsiteY5" fmla="*/ 715523 h 7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5522">
                <a:moveTo>
                  <a:pt x="0" y="715523"/>
                </a:moveTo>
                <a:lnTo>
                  <a:pt x="0" y="0"/>
                </a:lnTo>
                <a:lnTo>
                  <a:pt x="7143771" y="0"/>
                </a:lnTo>
                <a:cubicBezTo>
                  <a:pt x="7356908" y="0"/>
                  <a:pt x="7530848" y="173980"/>
                  <a:pt x="7530848" y="387166"/>
                </a:cubicBezTo>
                <a:lnTo>
                  <a:pt x="7530848" y="715523"/>
                </a:lnTo>
                <a:lnTo>
                  <a:pt x="0" y="715523"/>
                </a:lnTo>
                <a:close/>
              </a:path>
            </a:pathLst>
          </a:custGeom>
          <a:solidFill>
            <a:srgbClr val="F79037"/>
          </a:solidFill>
          <a:ln w="24491" cap="flat">
            <a:noFill/>
            <a:prstDash val="solid"/>
            <a:miter/>
          </a:ln>
        </p:spPr>
        <p:txBody>
          <a:bodyPr rtlCol="0" anchor="ctr"/>
          <a:lstStyle/>
          <a:p>
            <a:endParaRPr lang="en-US" b="0" i="0">
              <a:latin typeface="Calibri" panose="020F0502020204030204" pitchFamily="34" charset="0"/>
            </a:endParaRPr>
          </a:p>
        </p:txBody>
      </p:sp>
      <p:sp>
        <p:nvSpPr>
          <p:cNvPr id="320" name="Text Placeholder 23">
            <a:extLst>
              <a:ext uri="{FF2B5EF4-FFF2-40B4-BE49-F238E27FC236}">
                <a16:creationId xmlns:a16="http://schemas.microsoft.com/office/drawing/2014/main" id="{176AFF28-3E58-E84F-8531-D24D8045CAF8}"/>
              </a:ext>
            </a:extLst>
          </p:cNvPr>
          <p:cNvSpPr>
            <a:spLocks noGrp="1"/>
          </p:cNvSpPr>
          <p:nvPr>
            <p:ph type="body" sz="quarter" idx="18" hasCustomPrompt="1"/>
          </p:nvPr>
        </p:nvSpPr>
        <p:spPr>
          <a:xfrm>
            <a:off x="4125965" y="7918601"/>
            <a:ext cx="2846623" cy="469580"/>
          </a:xfrm>
          <a:prstGeom prst="rect">
            <a:avLst/>
          </a:prstGeom>
        </p:spPr>
        <p:txBody>
          <a:bodyPr>
            <a:normAutofit/>
          </a:bodyPr>
          <a:lstStyle>
            <a:lvl1pPr marL="0" indent="0" algn="r">
              <a:buNone/>
              <a:defRPr sz="2200" b="0" i="0">
                <a:solidFill>
                  <a:schemeClr val="tx1"/>
                </a:solidFill>
                <a:latin typeface="Calibri" panose="020F0502020204030204" pitchFamily="34" charset="0"/>
                <a:cs typeface="Calibri" panose="020F0502020204030204" pitchFamily="34" charset="0"/>
              </a:defRPr>
            </a:lvl1pPr>
          </a:lstStyle>
          <a:p>
            <a:pPr lvl="0"/>
            <a:r>
              <a:rPr lang="en-US" err="1"/>
              <a:t>www.website.eu</a:t>
            </a:r>
            <a:endParaRPr lang="en-US"/>
          </a:p>
        </p:txBody>
      </p:sp>
      <p:sp>
        <p:nvSpPr>
          <p:cNvPr id="323" name="Text Placeholder 23">
            <a:extLst>
              <a:ext uri="{FF2B5EF4-FFF2-40B4-BE49-F238E27FC236}">
                <a16:creationId xmlns:a16="http://schemas.microsoft.com/office/drawing/2014/main" id="{AFD7B270-B1F8-AA40-814A-7A0B76F5C723}"/>
              </a:ext>
            </a:extLst>
          </p:cNvPr>
          <p:cNvSpPr>
            <a:spLocks noGrp="1"/>
          </p:cNvSpPr>
          <p:nvPr>
            <p:ph type="body" sz="quarter" idx="17" hasCustomPrompt="1"/>
          </p:nvPr>
        </p:nvSpPr>
        <p:spPr>
          <a:xfrm>
            <a:off x="3657438" y="9116537"/>
            <a:ext cx="3256950" cy="690592"/>
          </a:xfrm>
          <a:prstGeom prst="rect">
            <a:avLst/>
          </a:prstGeom>
        </p:spPr>
        <p:txBody>
          <a:bodyPr>
            <a:normAutofit/>
          </a:bodyPr>
          <a:lstStyle>
            <a:lvl1pPr marL="0" indent="0" algn="r">
              <a:buNone/>
              <a:defRPr sz="2200" b="0" i="0">
                <a:solidFill>
                  <a:schemeClr val="tx1"/>
                </a:solidFill>
                <a:latin typeface="Calibri" panose="020F0502020204030204" pitchFamily="34" charset="0"/>
                <a:cs typeface="Calibri" panose="020F0502020204030204" pitchFamily="34" charset="0"/>
              </a:defRPr>
            </a:lvl1pPr>
          </a:lstStyle>
          <a:p>
            <a:pPr lvl="0"/>
            <a:r>
              <a:rPr lang="en-US"/>
              <a:t>follow our journey</a:t>
            </a:r>
          </a:p>
        </p:txBody>
      </p:sp>
      <p:sp>
        <p:nvSpPr>
          <p:cNvPr id="310" name="Text Placeholder 32">
            <a:extLst>
              <a:ext uri="{FF2B5EF4-FFF2-40B4-BE49-F238E27FC236}">
                <a16:creationId xmlns:a16="http://schemas.microsoft.com/office/drawing/2014/main" id="{334BA9BF-7358-9E42-9AC0-5FEAA358E9F6}"/>
              </a:ext>
            </a:extLst>
          </p:cNvPr>
          <p:cNvSpPr>
            <a:spLocks noGrp="1"/>
          </p:cNvSpPr>
          <p:nvPr>
            <p:ph type="body" sz="quarter" idx="32" hasCustomPrompt="1"/>
          </p:nvPr>
        </p:nvSpPr>
        <p:spPr>
          <a:xfrm>
            <a:off x="554560" y="3219790"/>
            <a:ext cx="6326687" cy="4253468"/>
          </a:xfrm>
          <a:prstGeom prst="rect">
            <a:avLst/>
          </a:prstGeom>
        </p:spPr>
        <p:txBody>
          <a:bodyPr numCol="2" spcCol="288000" anchor="t">
            <a:noAutofit/>
          </a:bodyPr>
          <a:lstStyle>
            <a:lvl1pPr marL="0" indent="0" algn="just">
              <a:lnSpc>
                <a:spcPct val="100000"/>
              </a:lnSpc>
              <a:spcBef>
                <a:spcPts val="0"/>
              </a:spcBef>
              <a:buNone/>
              <a:defRPr sz="105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grpSp>
        <p:nvGrpSpPr>
          <p:cNvPr id="312" name="Group 311">
            <a:extLst>
              <a:ext uri="{FF2B5EF4-FFF2-40B4-BE49-F238E27FC236}">
                <a16:creationId xmlns:a16="http://schemas.microsoft.com/office/drawing/2014/main" id="{701613EE-1DEE-CD4E-84B3-E28A234B4C0D}"/>
              </a:ext>
            </a:extLst>
          </p:cNvPr>
          <p:cNvGrpSpPr/>
          <p:nvPr userDrawn="1"/>
        </p:nvGrpSpPr>
        <p:grpSpPr>
          <a:xfrm>
            <a:off x="635168" y="994546"/>
            <a:ext cx="3806691" cy="1036917"/>
            <a:chOff x="606516" y="4401391"/>
            <a:chExt cx="6216321" cy="1693284"/>
          </a:xfrm>
        </p:grpSpPr>
        <p:grpSp>
          <p:nvGrpSpPr>
            <p:cNvPr id="313" name="Graphic 2">
              <a:extLst>
                <a:ext uri="{FF2B5EF4-FFF2-40B4-BE49-F238E27FC236}">
                  <a16:creationId xmlns:a16="http://schemas.microsoft.com/office/drawing/2014/main" id="{1697C3D2-57A5-5643-95C3-926426732583}"/>
                </a:ext>
              </a:extLst>
            </p:cNvPr>
            <p:cNvGrpSpPr/>
            <p:nvPr/>
          </p:nvGrpSpPr>
          <p:grpSpPr>
            <a:xfrm>
              <a:off x="2615525" y="4709261"/>
              <a:ext cx="4207312" cy="1153561"/>
              <a:chOff x="2615525" y="4709261"/>
              <a:chExt cx="4207312" cy="1153561"/>
            </a:xfrm>
          </p:grpSpPr>
          <p:sp>
            <p:nvSpPr>
              <p:cNvPr id="354" name="Freeform 353">
                <a:extLst>
                  <a:ext uri="{FF2B5EF4-FFF2-40B4-BE49-F238E27FC236}">
                    <a16:creationId xmlns:a16="http://schemas.microsoft.com/office/drawing/2014/main" id="{FEB1B29F-3CA1-D74C-B060-226B1F4B091E}"/>
                  </a:ext>
                </a:extLst>
              </p:cNvPr>
              <p:cNvSpPr/>
              <p:nvPr/>
            </p:nvSpPr>
            <p:spPr>
              <a:xfrm>
                <a:off x="2670696" y="4937313"/>
                <a:ext cx="275858" cy="157735"/>
              </a:xfrm>
              <a:custGeom>
                <a:avLst/>
                <a:gdLst>
                  <a:gd name="connsiteX0" fmla="*/ 275858 w 275858"/>
                  <a:gd name="connsiteY0" fmla="*/ 157736 h 157735"/>
                  <a:gd name="connsiteX1" fmla="*/ 141734 w 275858"/>
                  <a:gd name="connsiteY1" fmla="*/ 0 h 157735"/>
                  <a:gd name="connsiteX2" fmla="*/ 0 w 275858"/>
                  <a:gd name="connsiteY2" fmla="*/ 157736 h 157735"/>
                </a:gdLst>
                <a:ahLst/>
                <a:cxnLst>
                  <a:cxn ang="0">
                    <a:pos x="connsiteX0" y="connsiteY0"/>
                  </a:cxn>
                  <a:cxn ang="0">
                    <a:pos x="connsiteX1" y="connsiteY1"/>
                  </a:cxn>
                  <a:cxn ang="0">
                    <a:pos x="connsiteX2" y="connsiteY2"/>
                  </a:cxn>
                </a:cxnLst>
                <a:rect l="l" t="t" r="r" b="b"/>
                <a:pathLst>
                  <a:path w="275858" h="157735">
                    <a:moveTo>
                      <a:pt x="275858" y="157736"/>
                    </a:moveTo>
                    <a:cubicBezTo>
                      <a:pt x="274907" y="69366"/>
                      <a:pt x="227345" y="0"/>
                      <a:pt x="141734" y="0"/>
                    </a:cubicBezTo>
                    <a:cubicBezTo>
                      <a:pt x="51367" y="0"/>
                      <a:pt x="9512" y="64615"/>
                      <a:pt x="0" y="157736"/>
                    </a:cubicBezTo>
                  </a:path>
                </a:pathLst>
              </a:custGeom>
              <a:solidFill>
                <a:srgbClr val="B2DEDD"/>
              </a:solidFill>
              <a:ln w="9512" cap="flat">
                <a:noFill/>
                <a:prstDash val="solid"/>
                <a:miter/>
              </a:ln>
            </p:spPr>
            <p:txBody>
              <a:bodyPr rtlCol="0" anchor="ctr"/>
              <a:lstStyle/>
              <a:p>
                <a:endParaRPr lang="en-US" b="0" i="0">
                  <a:latin typeface="Calibri" panose="020F0502020204030204" pitchFamily="34" charset="0"/>
                </a:endParaRPr>
              </a:p>
            </p:txBody>
          </p:sp>
          <p:sp>
            <p:nvSpPr>
              <p:cNvPr id="356" name="Freeform 355">
                <a:extLst>
                  <a:ext uri="{FF2B5EF4-FFF2-40B4-BE49-F238E27FC236}">
                    <a16:creationId xmlns:a16="http://schemas.microsoft.com/office/drawing/2014/main" id="{2A2B04B3-85AA-C445-BB5E-A438ACF0DF5E}"/>
                  </a:ext>
                </a:extLst>
              </p:cNvPr>
              <p:cNvSpPr/>
              <p:nvPr/>
            </p:nvSpPr>
            <p:spPr>
              <a:xfrm>
                <a:off x="4471385" y="5128306"/>
                <a:ext cx="244467" cy="197644"/>
              </a:xfrm>
              <a:custGeom>
                <a:avLst/>
                <a:gdLst>
                  <a:gd name="connsiteX0" fmla="*/ 244467 w 244467"/>
                  <a:gd name="connsiteY0" fmla="*/ 0 h 197644"/>
                  <a:gd name="connsiteX1" fmla="*/ 157905 w 244467"/>
                  <a:gd name="connsiteY1" fmla="*/ 0 h 197644"/>
                  <a:gd name="connsiteX2" fmla="*/ 0 w 244467"/>
                  <a:gd name="connsiteY2" fmla="*/ 102623 h 197644"/>
                  <a:gd name="connsiteX3" fmla="*/ 100831 w 244467"/>
                  <a:gd name="connsiteY3" fmla="*/ 197645 h 197644"/>
                  <a:gd name="connsiteX4" fmla="*/ 244467 w 244467"/>
                  <a:gd name="connsiteY4" fmla="*/ 16154 h 197644"/>
                  <a:gd name="connsiteX5" fmla="*/ 244467 w 244467"/>
                  <a:gd name="connsiteY5" fmla="*/ 0 h 19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467" h="197644">
                    <a:moveTo>
                      <a:pt x="244467" y="0"/>
                    </a:moveTo>
                    <a:cubicBezTo>
                      <a:pt x="227345" y="0"/>
                      <a:pt x="187393" y="0"/>
                      <a:pt x="157905" y="0"/>
                    </a:cubicBezTo>
                    <a:cubicBezTo>
                      <a:pt x="59928" y="0"/>
                      <a:pt x="0" y="25656"/>
                      <a:pt x="0" y="102623"/>
                    </a:cubicBezTo>
                    <a:cubicBezTo>
                      <a:pt x="0" y="158686"/>
                      <a:pt x="39952" y="197645"/>
                      <a:pt x="100831" y="197645"/>
                    </a:cubicBezTo>
                    <a:cubicBezTo>
                      <a:pt x="226394" y="197645"/>
                      <a:pt x="244467" y="113076"/>
                      <a:pt x="244467" y="16154"/>
                    </a:cubicBezTo>
                    <a:lnTo>
                      <a:pt x="244467" y="0"/>
                    </a:ln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58" name="Freeform 357">
                <a:extLst>
                  <a:ext uri="{FF2B5EF4-FFF2-40B4-BE49-F238E27FC236}">
                    <a16:creationId xmlns:a16="http://schemas.microsoft.com/office/drawing/2014/main" id="{6C964045-A245-4043-9026-35BD8D52A092}"/>
                  </a:ext>
                </a:extLst>
              </p:cNvPr>
              <p:cNvSpPr/>
              <p:nvPr/>
            </p:nvSpPr>
            <p:spPr>
              <a:xfrm>
                <a:off x="6053288" y="4936362"/>
                <a:ext cx="297736" cy="383887"/>
              </a:xfrm>
              <a:custGeom>
                <a:avLst/>
                <a:gdLst>
                  <a:gd name="connsiteX0" fmla="*/ 0 w 297736"/>
                  <a:gd name="connsiteY0" fmla="*/ 191944 h 383887"/>
                  <a:gd name="connsiteX1" fmla="*/ 149344 w 297736"/>
                  <a:gd name="connsiteY1" fmla="*/ 383887 h 383887"/>
                  <a:gd name="connsiteX2" fmla="*/ 297736 w 297736"/>
                  <a:gd name="connsiteY2" fmla="*/ 191944 h 383887"/>
                  <a:gd name="connsiteX3" fmla="*/ 147441 w 297736"/>
                  <a:gd name="connsiteY3" fmla="*/ 0 h 383887"/>
                  <a:gd name="connsiteX4" fmla="*/ 0 w 297736"/>
                  <a:gd name="connsiteY4" fmla="*/ 191944 h 38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736" h="383887">
                    <a:moveTo>
                      <a:pt x="0" y="191944"/>
                    </a:moveTo>
                    <a:cubicBezTo>
                      <a:pt x="0" y="298368"/>
                      <a:pt x="56123" y="383887"/>
                      <a:pt x="149344" y="383887"/>
                    </a:cubicBezTo>
                    <a:cubicBezTo>
                      <a:pt x="244468" y="383887"/>
                      <a:pt x="297736" y="304069"/>
                      <a:pt x="297736" y="191944"/>
                    </a:cubicBezTo>
                    <a:cubicBezTo>
                      <a:pt x="297736" y="86470"/>
                      <a:pt x="245419" y="0"/>
                      <a:pt x="147441" y="0"/>
                    </a:cubicBezTo>
                    <a:cubicBezTo>
                      <a:pt x="46611" y="0"/>
                      <a:pt x="0" y="85519"/>
                      <a:pt x="0" y="191944"/>
                    </a:cubicBezTo>
                    <a:close/>
                  </a:path>
                </a:pathLst>
              </a:custGeom>
              <a:solidFill>
                <a:srgbClr val="F79037"/>
              </a:solidFill>
              <a:ln w="9512" cap="flat">
                <a:noFill/>
                <a:prstDash val="solid"/>
                <a:miter/>
              </a:ln>
            </p:spPr>
            <p:txBody>
              <a:bodyPr rtlCol="0" anchor="ctr"/>
              <a:lstStyle/>
              <a:p>
                <a:endParaRPr lang="en-US" b="0" i="0">
                  <a:latin typeface="Calibri" panose="020F0502020204030204" pitchFamily="34" charset="0"/>
                </a:endParaRPr>
              </a:p>
            </p:txBody>
          </p:sp>
          <p:grpSp>
            <p:nvGrpSpPr>
              <p:cNvPr id="360" name="Graphic 2">
                <a:extLst>
                  <a:ext uri="{FF2B5EF4-FFF2-40B4-BE49-F238E27FC236}">
                    <a16:creationId xmlns:a16="http://schemas.microsoft.com/office/drawing/2014/main" id="{3E24D8CE-86FD-BB4C-ACA8-167B93A2B96B}"/>
                  </a:ext>
                </a:extLst>
              </p:cNvPr>
              <p:cNvGrpSpPr/>
              <p:nvPr/>
            </p:nvGrpSpPr>
            <p:grpSpPr>
              <a:xfrm>
                <a:off x="2615525" y="4709261"/>
                <a:ext cx="4196848" cy="677503"/>
                <a:chOff x="2615525" y="4709261"/>
                <a:chExt cx="4196848" cy="677503"/>
              </a:xfrm>
              <a:solidFill>
                <a:srgbClr val="000000"/>
              </a:solidFill>
            </p:grpSpPr>
            <p:sp>
              <p:nvSpPr>
                <p:cNvPr id="388" name="Freeform 387">
                  <a:extLst>
                    <a:ext uri="{FF2B5EF4-FFF2-40B4-BE49-F238E27FC236}">
                      <a16:creationId xmlns:a16="http://schemas.microsoft.com/office/drawing/2014/main" id="{F0AD9635-F39D-6142-B6CE-274F24B3B940}"/>
                    </a:ext>
                  </a:extLst>
                </p:cNvPr>
                <p:cNvSpPr/>
                <p:nvPr/>
              </p:nvSpPr>
              <p:spPr>
                <a:xfrm>
                  <a:off x="2615525" y="4919259"/>
                  <a:ext cx="369079" cy="467506"/>
                </a:xfrm>
                <a:custGeom>
                  <a:avLst/>
                  <a:gdLst>
                    <a:gd name="connsiteX0" fmla="*/ 44708 w 369079"/>
                    <a:gd name="connsiteY0" fmla="*/ 238504 h 467506"/>
                    <a:gd name="connsiteX1" fmla="*/ 187393 w 369079"/>
                    <a:gd name="connsiteY1" fmla="*/ 424747 h 467506"/>
                    <a:gd name="connsiteX2" fmla="*/ 313908 w 369079"/>
                    <a:gd name="connsiteY2" fmla="*/ 341128 h 467506"/>
                    <a:gd name="connsiteX3" fmla="*/ 358615 w 369079"/>
                    <a:gd name="connsiteY3" fmla="*/ 341128 h 467506"/>
                    <a:gd name="connsiteX4" fmla="*/ 185491 w 369079"/>
                    <a:gd name="connsiteY4" fmla="*/ 467506 h 467506"/>
                    <a:gd name="connsiteX5" fmla="*/ 0 w 369079"/>
                    <a:gd name="connsiteY5" fmla="*/ 237554 h 467506"/>
                    <a:gd name="connsiteX6" fmla="*/ 190247 w 369079"/>
                    <a:gd name="connsiteY6" fmla="*/ 0 h 467506"/>
                    <a:gd name="connsiteX7" fmla="*/ 369079 w 369079"/>
                    <a:gd name="connsiteY7" fmla="*/ 202396 h 467506"/>
                    <a:gd name="connsiteX8" fmla="*/ 368128 w 369079"/>
                    <a:gd name="connsiteY8" fmla="*/ 239454 h 467506"/>
                    <a:gd name="connsiteX9" fmla="*/ 44708 w 369079"/>
                    <a:gd name="connsiteY9" fmla="*/ 239454 h 467506"/>
                    <a:gd name="connsiteX10" fmla="*/ 322469 w 369079"/>
                    <a:gd name="connsiteY10" fmla="*/ 199545 h 467506"/>
                    <a:gd name="connsiteX11" fmla="*/ 188344 w 369079"/>
                    <a:gd name="connsiteY11" fmla="*/ 41810 h 467506"/>
                    <a:gd name="connsiteX12" fmla="*/ 46610 w 369079"/>
                    <a:gd name="connsiteY12" fmla="*/ 199545 h 467506"/>
                    <a:gd name="connsiteX13" fmla="*/ 322469 w 369079"/>
                    <a:gd name="connsiteY13" fmla="*/ 199545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9079" h="467506">
                      <a:moveTo>
                        <a:pt x="44708" y="238504"/>
                      </a:moveTo>
                      <a:cubicBezTo>
                        <a:pt x="45659" y="353480"/>
                        <a:pt x="102733" y="424747"/>
                        <a:pt x="187393" y="424747"/>
                      </a:cubicBezTo>
                      <a:cubicBezTo>
                        <a:pt x="270151" y="424747"/>
                        <a:pt x="297736" y="377236"/>
                        <a:pt x="313908" y="341128"/>
                      </a:cubicBezTo>
                      <a:lnTo>
                        <a:pt x="358615" y="341128"/>
                      </a:lnTo>
                      <a:cubicBezTo>
                        <a:pt x="340542" y="400041"/>
                        <a:pt x="293932" y="467506"/>
                        <a:pt x="185491" y="467506"/>
                      </a:cubicBezTo>
                      <a:cubicBezTo>
                        <a:pt x="52318" y="467506"/>
                        <a:pt x="0" y="350630"/>
                        <a:pt x="0" y="237554"/>
                      </a:cubicBezTo>
                      <a:cubicBezTo>
                        <a:pt x="0" y="110225"/>
                        <a:pt x="62782" y="0"/>
                        <a:pt x="190247" y="0"/>
                      </a:cubicBezTo>
                      <a:cubicBezTo>
                        <a:pt x="325322" y="0"/>
                        <a:pt x="369079" y="118777"/>
                        <a:pt x="369079" y="202396"/>
                      </a:cubicBezTo>
                      <a:cubicBezTo>
                        <a:pt x="369079" y="214749"/>
                        <a:pt x="369079" y="227102"/>
                        <a:pt x="368128" y="239454"/>
                      </a:cubicBezTo>
                      <a:lnTo>
                        <a:pt x="44708" y="239454"/>
                      </a:lnTo>
                      <a:close/>
                      <a:moveTo>
                        <a:pt x="322469" y="199545"/>
                      </a:moveTo>
                      <a:cubicBezTo>
                        <a:pt x="321517" y="111175"/>
                        <a:pt x="273956" y="41810"/>
                        <a:pt x="188344" y="41810"/>
                      </a:cubicBezTo>
                      <a:cubicBezTo>
                        <a:pt x="97977" y="41810"/>
                        <a:pt x="56123" y="106424"/>
                        <a:pt x="46610" y="199545"/>
                      </a:cubicBezTo>
                      <a:lnTo>
                        <a:pt x="322469" y="199545"/>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9" name="Freeform 388">
                  <a:extLst>
                    <a:ext uri="{FF2B5EF4-FFF2-40B4-BE49-F238E27FC236}">
                      <a16:creationId xmlns:a16="http://schemas.microsoft.com/office/drawing/2014/main" id="{5DE33F2E-853A-8244-819E-F014642F195D}"/>
                    </a:ext>
                  </a:extLst>
                </p:cNvPr>
                <p:cNvSpPr/>
                <p:nvPr/>
              </p:nvSpPr>
              <p:spPr>
                <a:xfrm>
                  <a:off x="3032166" y="4790029"/>
                  <a:ext cx="230199" cy="591034"/>
                </a:xfrm>
                <a:custGeom>
                  <a:avLst/>
                  <a:gdLst>
                    <a:gd name="connsiteX0" fmla="*/ 0 w 230199"/>
                    <a:gd name="connsiteY0" fmla="*/ 138732 h 591034"/>
                    <a:gd name="connsiteX1" fmla="*/ 81806 w 230199"/>
                    <a:gd name="connsiteY1" fmla="*/ 138732 h 591034"/>
                    <a:gd name="connsiteX2" fmla="*/ 81806 w 230199"/>
                    <a:gd name="connsiteY2" fmla="*/ 0 h 591034"/>
                    <a:gd name="connsiteX3" fmla="*/ 125563 w 230199"/>
                    <a:gd name="connsiteY3" fmla="*/ 0 h 591034"/>
                    <a:gd name="connsiteX4" fmla="*/ 125563 w 230199"/>
                    <a:gd name="connsiteY4" fmla="*/ 139682 h 591034"/>
                    <a:gd name="connsiteX5" fmla="*/ 230199 w 230199"/>
                    <a:gd name="connsiteY5" fmla="*/ 139682 h 591034"/>
                    <a:gd name="connsiteX6" fmla="*/ 230199 w 230199"/>
                    <a:gd name="connsiteY6" fmla="*/ 181491 h 591034"/>
                    <a:gd name="connsiteX7" fmla="*/ 125563 w 230199"/>
                    <a:gd name="connsiteY7" fmla="*/ 181491 h 591034"/>
                    <a:gd name="connsiteX8" fmla="*/ 125563 w 230199"/>
                    <a:gd name="connsiteY8" fmla="*/ 471307 h 591034"/>
                    <a:gd name="connsiteX9" fmla="*/ 177881 w 230199"/>
                    <a:gd name="connsiteY9" fmla="*/ 550175 h 591034"/>
                    <a:gd name="connsiteX10" fmla="*/ 223540 w 230199"/>
                    <a:gd name="connsiteY10" fmla="*/ 544474 h 591034"/>
                    <a:gd name="connsiteX11" fmla="*/ 223540 w 230199"/>
                    <a:gd name="connsiteY11" fmla="*/ 583432 h 591034"/>
                    <a:gd name="connsiteX12" fmla="*/ 169320 w 230199"/>
                    <a:gd name="connsiteY12" fmla="*/ 591034 h 591034"/>
                    <a:gd name="connsiteX13" fmla="*/ 81806 w 230199"/>
                    <a:gd name="connsiteY13" fmla="*/ 491262 h 591034"/>
                    <a:gd name="connsiteX14" fmla="*/ 81806 w 230199"/>
                    <a:gd name="connsiteY14" fmla="*/ 181491 h 591034"/>
                    <a:gd name="connsiteX15" fmla="*/ 0 w 230199"/>
                    <a:gd name="connsiteY15" fmla="*/ 181491 h 591034"/>
                    <a:gd name="connsiteX16" fmla="*/ 0 w 230199"/>
                    <a:gd name="connsiteY16" fmla="*/ 138732 h 59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199" h="591034">
                      <a:moveTo>
                        <a:pt x="0" y="138732"/>
                      </a:moveTo>
                      <a:lnTo>
                        <a:pt x="81806" y="138732"/>
                      </a:lnTo>
                      <a:lnTo>
                        <a:pt x="81806" y="0"/>
                      </a:lnTo>
                      <a:lnTo>
                        <a:pt x="125563" y="0"/>
                      </a:lnTo>
                      <a:lnTo>
                        <a:pt x="125563" y="139682"/>
                      </a:lnTo>
                      <a:lnTo>
                        <a:pt x="230199" y="139682"/>
                      </a:lnTo>
                      <a:lnTo>
                        <a:pt x="230199" y="181491"/>
                      </a:lnTo>
                      <a:lnTo>
                        <a:pt x="125563" y="181491"/>
                      </a:lnTo>
                      <a:lnTo>
                        <a:pt x="125563" y="471307"/>
                      </a:lnTo>
                      <a:cubicBezTo>
                        <a:pt x="125563" y="521668"/>
                        <a:pt x="136027" y="550175"/>
                        <a:pt x="177881" y="550175"/>
                      </a:cubicBezTo>
                      <a:cubicBezTo>
                        <a:pt x="191198" y="550175"/>
                        <a:pt x="209272" y="549225"/>
                        <a:pt x="223540" y="544474"/>
                      </a:cubicBezTo>
                      <a:lnTo>
                        <a:pt x="223540" y="583432"/>
                      </a:lnTo>
                      <a:cubicBezTo>
                        <a:pt x="208320" y="590084"/>
                        <a:pt x="187393" y="591034"/>
                        <a:pt x="169320" y="591034"/>
                      </a:cubicBezTo>
                      <a:cubicBezTo>
                        <a:pt x="113197" y="591034"/>
                        <a:pt x="81806" y="562528"/>
                        <a:pt x="81806" y="491262"/>
                      </a:cubicBezTo>
                      <a:lnTo>
                        <a:pt x="81806" y="181491"/>
                      </a:lnTo>
                      <a:lnTo>
                        <a:pt x="0" y="181491"/>
                      </a:lnTo>
                      <a:lnTo>
                        <a:pt x="0" y="138732"/>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0" name="Freeform 389">
                  <a:extLst>
                    <a:ext uri="{FF2B5EF4-FFF2-40B4-BE49-F238E27FC236}">
                      <a16:creationId xmlns:a16="http://schemas.microsoft.com/office/drawing/2014/main" id="{3AA361B6-0089-4345-BE9B-CBA4786D8FE7}"/>
                    </a:ext>
                  </a:extLst>
                </p:cNvPr>
                <p:cNvSpPr/>
                <p:nvPr/>
              </p:nvSpPr>
              <p:spPr>
                <a:xfrm>
                  <a:off x="3349878" y="4717813"/>
                  <a:ext cx="336737" cy="657549"/>
                </a:xfrm>
                <a:custGeom>
                  <a:avLst/>
                  <a:gdLst>
                    <a:gd name="connsiteX0" fmla="*/ 43757 w 336737"/>
                    <a:gd name="connsiteY0" fmla="*/ 0 h 657549"/>
                    <a:gd name="connsiteX1" fmla="*/ 43757 w 336737"/>
                    <a:gd name="connsiteY1" fmla="*/ 286015 h 657549"/>
                    <a:gd name="connsiteX2" fmla="*/ 188345 w 336737"/>
                    <a:gd name="connsiteY2" fmla="*/ 200496 h 657549"/>
                    <a:gd name="connsiteX3" fmla="*/ 336737 w 336737"/>
                    <a:gd name="connsiteY3" fmla="*/ 373435 h 657549"/>
                    <a:gd name="connsiteX4" fmla="*/ 336737 w 336737"/>
                    <a:gd name="connsiteY4" fmla="*/ 657549 h 657549"/>
                    <a:gd name="connsiteX5" fmla="*/ 292981 w 336737"/>
                    <a:gd name="connsiteY5" fmla="*/ 657549 h 657549"/>
                    <a:gd name="connsiteX6" fmla="*/ 292981 w 336737"/>
                    <a:gd name="connsiteY6" fmla="*/ 382937 h 657549"/>
                    <a:gd name="connsiteX7" fmla="*/ 180735 w 336737"/>
                    <a:gd name="connsiteY7" fmla="*/ 244205 h 657549"/>
                    <a:gd name="connsiteX8" fmla="*/ 43757 w 336737"/>
                    <a:gd name="connsiteY8" fmla="*/ 408593 h 657549"/>
                    <a:gd name="connsiteX9" fmla="*/ 43757 w 336737"/>
                    <a:gd name="connsiteY9" fmla="*/ 657549 h 657549"/>
                    <a:gd name="connsiteX10" fmla="*/ 0 w 336737"/>
                    <a:gd name="connsiteY10" fmla="*/ 657549 h 657549"/>
                    <a:gd name="connsiteX11" fmla="*/ 0 w 336737"/>
                    <a:gd name="connsiteY11" fmla="*/ 0 h 657549"/>
                    <a:gd name="connsiteX12" fmla="*/ 43757 w 336737"/>
                    <a:gd name="connsiteY12" fmla="*/ 0 h 65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737" h="657549">
                      <a:moveTo>
                        <a:pt x="43757" y="0"/>
                      </a:moveTo>
                      <a:lnTo>
                        <a:pt x="43757" y="286015"/>
                      </a:lnTo>
                      <a:cubicBezTo>
                        <a:pt x="68489" y="239454"/>
                        <a:pt x="111295" y="200496"/>
                        <a:pt x="188345" y="200496"/>
                      </a:cubicBezTo>
                      <a:cubicBezTo>
                        <a:pt x="251126" y="200496"/>
                        <a:pt x="336737" y="232803"/>
                        <a:pt x="336737" y="373435"/>
                      </a:cubicBezTo>
                      <a:lnTo>
                        <a:pt x="336737" y="657549"/>
                      </a:lnTo>
                      <a:lnTo>
                        <a:pt x="292981" y="657549"/>
                      </a:lnTo>
                      <a:lnTo>
                        <a:pt x="292981" y="382937"/>
                      </a:lnTo>
                      <a:cubicBezTo>
                        <a:pt x="292981" y="294567"/>
                        <a:pt x="253029" y="244205"/>
                        <a:pt x="180735" y="244205"/>
                      </a:cubicBezTo>
                      <a:cubicBezTo>
                        <a:pt x="94173" y="244205"/>
                        <a:pt x="43757" y="298368"/>
                        <a:pt x="43757" y="408593"/>
                      </a:cubicBezTo>
                      <a:lnTo>
                        <a:pt x="43757" y="657549"/>
                      </a:lnTo>
                      <a:lnTo>
                        <a:pt x="0" y="657549"/>
                      </a:lnTo>
                      <a:lnTo>
                        <a:pt x="0" y="0"/>
                      </a:lnTo>
                      <a:lnTo>
                        <a:pt x="43757" y="0"/>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1" name="Freeform 390">
                  <a:extLst>
                    <a:ext uri="{FF2B5EF4-FFF2-40B4-BE49-F238E27FC236}">
                      <a16:creationId xmlns:a16="http://schemas.microsoft.com/office/drawing/2014/main" id="{EB11A7B7-AAD5-0C44-BA40-4A105CA1F91C}"/>
                    </a:ext>
                  </a:extLst>
                </p:cNvPr>
                <p:cNvSpPr/>
                <p:nvPr/>
              </p:nvSpPr>
              <p:spPr>
                <a:xfrm>
                  <a:off x="3831203" y="4717813"/>
                  <a:ext cx="43756" cy="657549"/>
                </a:xfrm>
                <a:custGeom>
                  <a:avLst/>
                  <a:gdLst>
                    <a:gd name="connsiteX0" fmla="*/ 0 w 43756"/>
                    <a:gd name="connsiteY0" fmla="*/ 0 h 657549"/>
                    <a:gd name="connsiteX1" fmla="*/ 43757 w 43756"/>
                    <a:gd name="connsiteY1" fmla="*/ 0 h 657549"/>
                    <a:gd name="connsiteX2" fmla="*/ 43757 w 43756"/>
                    <a:gd name="connsiteY2" fmla="*/ 86470 h 657549"/>
                    <a:gd name="connsiteX3" fmla="*/ 0 w 43756"/>
                    <a:gd name="connsiteY3" fmla="*/ 86470 h 657549"/>
                    <a:gd name="connsiteX4" fmla="*/ 0 w 43756"/>
                    <a:gd name="connsiteY4" fmla="*/ 0 h 657549"/>
                    <a:gd name="connsiteX5" fmla="*/ 0 w 43756"/>
                    <a:gd name="connsiteY5" fmla="*/ 210948 h 657549"/>
                    <a:gd name="connsiteX6" fmla="*/ 43757 w 43756"/>
                    <a:gd name="connsiteY6" fmla="*/ 210948 h 657549"/>
                    <a:gd name="connsiteX7" fmla="*/ 43757 w 43756"/>
                    <a:gd name="connsiteY7" fmla="*/ 657549 h 657549"/>
                    <a:gd name="connsiteX8" fmla="*/ 0 w 43756"/>
                    <a:gd name="connsiteY8" fmla="*/ 657549 h 657549"/>
                    <a:gd name="connsiteX9" fmla="*/ 0 w 43756"/>
                    <a:gd name="connsiteY9" fmla="*/ 210948 h 65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756" h="657549">
                      <a:moveTo>
                        <a:pt x="0" y="0"/>
                      </a:moveTo>
                      <a:lnTo>
                        <a:pt x="43757" y="0"/>
                      </a:lnTo>
                      <a:lnTo>
                        <a:pt x="43757" y="86470"/>
                      </a:lnTo>
                      <a:lnTo>
                        <a:pt x="0" y="86470"/>
                      </a:lnTo>
                      <a:lnTo>
                        <a:pt x="0" y="0"/>
                      </a:lnTo>
                      <a:close/>
                      <a:moveTo>
                        <a:pt x="0" y="210948"/>
                      </a:moveTo>
                      <a:lnTo>
                        <a:pt x="43757" y="210948"/>
                      </a:lnTo>
                      <a:lnTo>
                        <a:pt x="43757" y="657549"/>
                      </a:lnTo>
                      <a:lnTo>
                        <a:pt x="0" y="657549"/>
                      </a:lnTo>
                      <a:lnTo>
                        <a:pt x="0" y="210948"/>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2" name="Freeform 391">
                  <a:extLst>
                    <a:ext uri="{FF2B5EF4-FFF2-40B4-BE49-F238E27FC236}">
                      <a16:creationId xmlns:a16="http://schemas.microsoft.com/office/drawing/2014/main" id="{E7500295-67E6-4845-B42A-280E3AB8A053}"/>
                    </a:ext>
                  </a:extLst>
                </p:cNvPr>
                <p:cNvSpPr/>
                <p:nvPr/>
              </p:nvSpPr>
              <p:spPr>
                <a:xfrm>
                  <a:off x="3984352" y="4918308"/>
                  <a:ext cx="358615" cy="467506"/>
                </a:xfrm>
                <a:custGeom>
                  <a:avLst/>
                  <a:gdLst>
                    <a:gd name="connsiteX0" fmla="*/ 358616 w 358615"/>
                    <a:gd name="connsiteY0" fmla="*/ 325924 h 467506"/>
                    <a:gd name="connsiteX1" fmla="*/ 188344 w 358615"/>
                    <a:gd name="connsiteY1" fmla="*/ 467506 h 467506"/>
                    <a:gd name="connsiteX2" fmla="*/ 0 w 358615"/>
                    <a:gd name="connsiteY2" fmla="*/ 235654 h 467506"/>
                    <a:gd name="connsiteX3" fmla="*/ 193101 w 358615"/>
                    <a:gd name="connsiteY3" fmla="*/ 0 h 467506"/>
                    <a:gd name="connsiteX4" fmla="*/ 358616 w 358615"/>
                    <a:gd name="connsiteY4" fmla="*/ 142532 h 467506"/>
                    <a:gd name="connsiteX5" fmla="*/ 313908 w 358615"/>
                    <a:gd name="connsiteY5" fmla="*/ 142532 h 467506"/>
                    <a:gd name="connsiteX6" fmla="*/ 192150 w 358615"/>
                    <a:gd name="connsiteY6" fmla="*/ 41810 h 467506"/>
                    <a:gd name="connsiteX7" fmla="*/ 46610 w 358615"/>
                    <a:gd name="connsiteY7" fmla="*/ 233753 h 467506"/>
                    <a:gd name="connsiteX8" fmla="*/ 188344 w 358615"/>
                    <a:gd name="connsiteY8" fmla="*/ 425697 h 467506"/>
                    <a:gd name="connsiteX9" fmla="*/ 313908 w 358615"/>
                    <a:gd name="connsiteY9" fmla="*/ 325924 h 467506"/>
                    <a:gd name="connsiteX10" fmla="*/ 358616 w 358615"/>
                    <a:gd name="connsiteY10" fmla="*/ 325924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615" h="467506">
                      <a:moveTo>
                        <a:pt x="358616" y="325924"/>
                      </a:moveTo>
                      <a:cubicBezTo>
                        <a:pt x="337688" y="404792"/>
                        <a:pt x="286322" y="467506"/>
                        <a:pt x="188344" y="467506"/>
                      </a:cubicBezTo>
                      <a:cubicBezTo>
                        <a:pt x="78952" y="467506"/>
                        <a:pt x="0" y="384837"/>
                        <a:pt x="0" y="235654"/>
                      </a:cubicBezTo>
                      <a:cubicBezTo>
                        <a:pt x="0" y="113076"/>
                        <a:pt x="63733" y="0"/>
                        <a:pt x="193101" y="0"/>
                      </a:cubicBezTo>
                      <a:cubicBezTo>
                        <a:pt x="304395" y="0"/>
                        <a:pt x="350054" y="80768"/>
                        <a:pt x="358616" y="142532"/>
                      </a:cubicBezTo>
                      <a:lnTo>
                        <a:pt x="313908" y="142532"/>
                      </a:lnTo>
                      <a:cubicBezTo>
                        <a:pt x="300590" y="90271"/>
                        <a:pt x="267297" y="41810"/>
                        <a:pt x="192150" y="41810"/>
                      </a:cubicBezTo>
                      <a:cubicBezTo>
                        <a:pt x="98928" y="41810"/>
                        <a:pt x="46610" y="122578"/>
                        <a:pt x="46610" y="233753"/>
                      </a:cubicBezTo>
                      <a:cubicBezTo>
                        <a:pt x="46610" y="340177"/>
                        <a:pt x="96075" y="425697"/>
                        <a:pt x="188344" y="425697"/>
                      </a:cubicBezTo>
                      <a:cubicBezTo>
                        <a:pt x="252077" y="425697"/>
                        <a:pt x="291078" y="392439"/>
                        <a:pt x="313908" y="325924"/>
                      </a:cubicBezTo>
                      <a:lnTo>
                        <a:pt x="358616" y="325924"/>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3" name="Freeform 392">
                  <a:extLst>
                    <a:ext uri="{FF2B5EF4-FFF2-40B4-BE49-F238E27FC236}">
                      <a16:creationId xmlns:a16="http://schemas.microsoft.com/office/drawing/2014/main" id="{293A5AD8-837E-484C-AB71-CB6547965F1E}"/>
                    </a:ext>
                  </a:extLst>
                </p:cNvPr>
                <p:cNvSpPr/>
                <p:nvPr/>
              </p:nvSpPr>
              <p:spPr>
                <a:xfrm>
                  <a:off x="4416213" y="4918308"/>
                  <a:ext cx="339591" cy="468456"/>
                </a:xfrm>
                <a:custGeom>
                  <a:avLst/>
                  <a:gdLst>
                    <a:gd name="connsiteX0" fmla="*/ 333884 w 339591"/>
                    <a:gd name="connsiteY0" fmla="*/ 372485 h 468456"/>
                    <a:gd name="connsiteX1" fmla="*/ 339591 w 339591"/>
                    <a:gd name="connsiteY1" fmla="*/ 457054 h 468456"/>
                    <a:gd name="connsiteX2" fmla="*/ 297737 w 339591"/>
                    <a:gd name="connsiteY2" fmla="*/ 457054 h 468456"/>
                    <a:gd name="connsiteX3" fmla="*/ 290127 w 339591"/>
                    <a:gd name="connsiteY3" fmla="*/ 388638 h 468456"/>
                    <a:gd name="connsiteX4" fmla="*/ 145539 w 339591"/>
                    <a:gd name="connsiteY4" fmla="*/ 468456 h 468456"/>
                    <a:gd name="connsiteX5" fmla="*/ 0 w 339591"/>
                    <a:gd name="connsiteY5" fmla="*/ 334476 h 468456"/>
                    <a:gd name="connsiteX6" fmla="*/ 206418 w 339591"/>
                    <a:gd name="connsiteY6" fmla="*/ 191944 h 468456"/>
                    <a:gd name="connsiteX7" fmla="*/ 290127 w 339591"/>
                    <a:gd name="connsiteY7" fmla="*/ 191944 h 468456"/>
                    <a:gd name="connsiteX8" fmla="*/ 290127 w 339591"/>
                    <a:gd name="connsiteY8" fmla="*/ 146333 h 468456"/>
                    <a:gd name="connsiteX9" fmla="*/ 176930 w 339591"/>
                    <a:gd name="connsiteY9" fmla="*/ 41810 h 468456"/>
                    <a:gd name="connsiteX10" fmla="*/ 65635 w 339591"/>
                    <a:gd name="connsiteY10" fmla="*/ 125428 h 468456"/>
                    <a:gd name="connsiteX11" fmla="*/ 21879 w 339591"/>
                    <a:gd name="connsiteY11" fmla="*/ 125428 h 468456"/>
                    <a:gd name="connsiteX12" fmla="*/ 176930 w 339591"/>
                    <a:gd name="connsiteY12" fmla="*/ 0 h 468456"/>
                    <a:gd name="connsiteX13" fmla="*/ 332932 w 339591"/>
                    <a:gd name="connsiteY13" fmla="*/ 140632 h 468456"/>
                    <a:gd name="connsiteX14" fmla="*/ 332932 w 339591"/>
                    <a:gd name="connsiteY14" fmla="*/ 372485 h 468456"/>
                    <a:gd name="connsiteX15" fmla="*/ 290127 w 339591"/>
                    <a:gd name="connsiteY15" fmla="*/ 229952 h 468456"/>
                    <a:gd name="connsiteX16" fmla="*/ 203564 w 339591"/>
                    <a:gd name="connsiteY16" fmla="*/ 229952 h 468456"/>
                    <a:gd name="connsiteX17" fmla="*/ 45659 w 339591"/>
                    <a:gd name="connsiteY17" fmla="*/ 332576 h 468456"/>
                    <a:gd name="connsiteX18" fmla="*/ 146490 w 339591"/>
                    <a:gd name="connsiteY18" fmla="*/ 427597 h 468456"/>
                    <a:gd name="connsiteX19" fmla="*/ 290127 w 339591"/>
                    <a:gd name="connsiteY19" fmla="*/ 246106 h 468456"/>
                    <a:gd name="connsiteX20" fmla="*/ 290127 w 339591"/>
                    <a:gd name="connsiteY20" fmla="*/ 229952 h 46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9591" h="468456">
                      <a:moveTo>
                        <a:pt x="333884" y="372485"/>
                      </a:moveTo>
                      <a:cubicBezTo>
                        <a:pt x="333884" y="411443"/>
                        <a:pt x="337688" y="442801"/>
                        <a:pt x="339591" y="457054"/>
                      </a:cubicBezTo>
                      <a:lnTo>
                        <a:pt x="297737" y="457054"/>
                      </a:lnTo>
                      <a:cubicBezTo>
                        <a:pt x="293932" y="446601"/>
                        <a:pt x="292029" y="426647"/>
                        <a:pt x="290127" y="388638"/>
                      </a:cubicBezTo>
                      <a:cubicBezTo>
                        <a:pt x="274907" y="421896"/>
                        <a:pt x="236857" y="468456"/>
                        <a:pt x="145539" y="468456"/>
                      </a:cubicBezTo>
                      <a:cubicBezTo>
                        <a:pt x="43757" y="468456"/>
                        <a:pt x="0" y="401941"/>
                        <a:pt x="0" y="334476"/>
                      </a:cubicBezTo>
                      <a:cubicBezTo>
                        <a:pt x="0" y="236604"/>
                        <a:pt x="75148" y="191944"/>
                        <a:pt x="206418" y="191944"/>
                      </a:cubicBezTo>
                      <a:cubicBezTo>
                        <a:pt x="243516" y="191944"/>
                        <a:pt x="272053" y="191944"/>
                        <a:pt x="290127" y="191944"/>
                      </a:cubicBezTo>
                      <a:lnTo>
                        <a:pt x="290127" y="146333"/>
                      </a:lnTo>
                      <a:cubicBezTo>
                        <a:pt x="290127" y="101673"/>
                        <a:pt x="276809" y="41810"/>
                        <a:pt x="176930" y="41810"/>
                      </a:cubicBezTo>
                      <a:cubicBezTo>
                        <a:pt x="88465" y="41810"/>
                        <a:pt x="75148" y="89320"/>
                        <a:pt x="65635" y="125428"/>
                      </a:cubicBezTo>
                      <a:lnTo>
                        <a:pt x="21879" y="125428"/>
                      </a:lnTo>
                      <a:cubicBezTo>
                        <a:pt x="25683" y="76017"/>
                        <a:pt x="56123" y="0"/>
                        <a:pt x="176930" y="0"/>
                      </a:cubicBezTo>
                      <a:cubicBezTo>
                        <a:pt x="276809" y="0"/>
                        <a:pt x="332932" y="42760"/>
                        <a:pt x="332932" y="140632"/>
                      </a:cubicBezTo>
                      <a:lnTo>
                        <a:pt x="332932" y="372485"/>
                      </a:lnTo>
                      <a:close/>
                      <a:moveTo>
                        <a:pt x="290127" y="229952"/>
                      </a:moveTo>
                      <a:cubicBezTo>
                        <a:pt x="273005" y="229952"/>
                        <a:pt x="233053" y="229952"/>
                        <a:pt x="203564" y="229952"/>
                      </a:cubicBezTo>
                      <a:cubicBezTo>
                        <a:pt x="105587" y="229952"/>
                        <a:pt x="45659" y="255608"/>
                        <a:pt x="45659" y="332576"/>
                      </a:cubicBezTo>
                      <a:cubicBezTo>
                        <a:pt x="45659" y="388638"/>
                        <a:pt x="85611" y="427597"/>
                        <a:pt x="146490" y="427597"/>
                      </a:cubicBezTo>
                      <a:cubicBezTo>
                        <a:pt x="272053" y="427597"/>
                        <a:pt x="290127" y="343028"/>
                        <a:pt x="290127" y="246106"/>
                      </a:cubicBezTo>
                      <a:lnTo>
                        <a:pt x="290127" y="229952"/>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4" name="Freeform 393">
                  <a:extLst>
                    <a:ext uri="{FF2B5EF4-FFF2-40B4-BE49-F238E27FC236}">
                      <a16:creationId xmlns:a16="http://schemas.microsoft.com/office/drawing/2014/main" id="{48D4BB95-AB0B-234F-80A3-BCFD25E6D34C}"/>
                    </a:ext>
                  </a:extLst>
                </p:cNvPr>
                <p:cNvSpPr/>
                <p:nvPr/>
              </p:nvSpPr>
              <p:spPr>
                <a:xfrm>
                  <a:off x="4894684" y="4717813"/>
                  <a:ext cx="43756" cy="658499"/>
                </a:xfrm>
                <a:custGeom>
                  <a:avLst/>
                  <a:gdLst>
                    <a:gd name="connsiteX0" fmla="*/ 0 w 43756"/>
                    <a:gd name="connsiteY0" fmla="*/ 657549 h 658499"/>
                    <a:gd name="connsiteX1" fmla="*/ 0 w 43756"/>
                    <a:gd name="connsiteY1" fmla="*/ 0 h 658499"/>
                    <a:gd name="connsiteX2" fmla="*/ 43757 w 43756"/>
                    <a:gd name="connsiteY2" fmla="*/ 0 h 658499"/>
                    <a:gd name="connsiteX3" fmla="*/ 43757 w 43756"/>
                    <a:gd name="connsiteY3" fmla="*/ 658500 h 658499"/>
                    <a:gd name="connsiteX4" fmla="*/ 0 w 43756"/>
                    <a:gd name="connsiteY4" fmla="*/ 658500 h 658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56" h="658499">
                      <a:moveTo>
                        <a:pt x="0" y="657549"/>
                      </a:moveTo>
                      <a:lnTo>
                        <a:pt x="0" y="0"/>
                      </a:lnTo>
                      <a:lnTo>
                        <a:pt x="43757" y="0"/>
                      </a:lnTo>
                      <a:lnTo>
                        <a:pt x="43757" y="658500"/>
                      </a:lnTo>
                      <a:lnTo>
                        <a:pt x="0" y="658500"/>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5" name="Freeform 394">
                  <a:extLst>
                    <a:ext uri="{FF2B5EF4-FFF2-40B4-BE49-F238E27FC236}">
                      <a16:creationId xmlns:a16="http://schemas.microsoft.com/office/drawing/2014/main" id="{7C0A23C5-3CBE-614E-B15C-C0B57782CCBF}"/>
                    </a:ext>
                  </a:extLst>
                </p:cNvPr>
                <p:cNvSpPr/>
                <p:nvPr/>
              </p:nvSpPr>
              <p:spPr>
                <a:xfrm>
                  <a:off x="5247592" y="4709261"/>
                  <a:ext cx="237808" cy="667051"/>
                </a:xfrm>
                <a:custGeom>
                  <a:avLst/>
                  <a:gdLst>
                    <a:gd name="connsiteX0" fmla="*/ 75148 w 237808"/>
                    <a:gd name="connsiteY0" fmla="*/ 666101 h 667051"/>
                    <a:gd name="connsiteX1" fmla="*/ 75148 w 237808"/>
                    <a:gd name="connsiteY1" fmla="*/ 262260 h 667051"/>
                    <a:gd name="connsiteX2" fmla="*/ 0 w 237808"/>
                    <a:gd name="connsiteY2" fmla="*/ 262260 h 667051"/>
                    <a:gd name="connsiteX3" fmla="*/ 0 w 237808"/>
                    <a:gd name="connsiteY3" fmla="*/ 220450 h 667051"/>
                    <a:gd name="connsiteX4" fmla="*/ 75148 w 237808"/>
                    <a:gd name="connsiteY4" fmla="*/ 220450 h 667051"/>
                    <a:gd name="connsiteX5" fmla="*/ 75148 w 237808"/>
                    <a:gd name="connsiteY5" fmla="*/ 156786 h 667051"/>
                    <a:gd name="connsiteX6" fmla="*/ 195003 w 237808"/>
                    <a:gd name="connsiteY6" fmla="*/ 0 h 667051"/>
                    <a:gd name="connsiteX7" fmla="*/ 237809 w 237808"/>
                    <a:gd name="connsiteY7" fmla="*/ 6651 h 667051"/>
                    <a:gd name="connsiteX8" fmla="*/ 237809 w 237808"/>
                    <a:gd name="connsiteY8" fmla="*/ 49411 h 667051"/>
                    <a:gd name="connsiteX9" fmla="*/ 190247 w 237808"/>
                    <a:gd name="connsiteY9" fmla="*/ 43710 h 667051"/>
                    <a:gd name="connsiteX10" fmla="*/ 118904 w 237808"/>
                    <a:gd name="connsiteY10" fmla="*/ 158686 h 667051"/>
                    <a:gd name="connsiteX11" fmla="*/ 118904 w 237808"/>
                    <a:gd name="connsiteY11" fmla="*/ 220450 h 667051"/>
                    <a:gd name="connsiteX12" fmla="*/ 214979 w 237808"/>
                    <a:gd name="connsiteY12" fmla="*/ 220450 h 667051"/>
                    <a:gd name="connsiteX13" fmla="*/ 214979 w 237808"/>
                    <a:gd name="connsiteY13" fmla="*/ 262260 h 667051"/>
                    <a:gd name="connsiteX14" fmla="*/ 118904 w 237808"/>
                    <a:gd name="connsiteY14" fmla="*/ 262260 h 667051"/>
                    <a:gd name="connsiteX15" fmla="*/ 118904 w 237808"/>
                    <a:gd name="connsiteY15" fmla="*/ 667052 h 667051"/>
                    <a:gd name="connsiteX16" fmla="*/ 75148 w 237808"/>
                    <a:gd name="connsiteY16" fmla="*/ 667052 h 66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808" h="667051">
                      <a:moveTo>
                        <a:pt x="75148" y="666101"/>
                      </a:moveTo>
                      <a:lnTo>
                        <a:pt x="75148" y="262260"/>
                      </a:lnTo>
                      <a:lnTo>
                        <a:pt x="0" y="262260"/>
                      </a:lnTo>
                      <a:lnTo>
                        <a:pt x="0" y="220450"/>
                      </a:lnTo>
                      <a:lnTo>
                        <a:pt x="75148" y="220450"/>
                      </a:lnTo>
                      <a:lnTo>
                        <a:pt x="75148" y="156786"/>
                      </a:lnTo>
                      <a:cubicBezTo>
                        <a:pt x="75148" y="81719"/>
                        <a:pt x="96075" y="0"/>
                        <a:pt x="195003" y="0"/>
                      </a:cubicBezTo>
                      <a:cubicBezTo>
                        <a:pt x="208321" y="0"/>
                        <a:pt x="227345" y="2851"/>
                        <a:pt x="237809" y="6651"/>
                      </a:cubicBezTo>
                      <a:lnTo>
                        <a:pt x="237809" y="49411"/>
                      </a:lnTo>
                      <a:cubicBezTo>
                        <a:pt x="224492" y="45610"/>
                        <a:pt x="203565" y="43710"/>
                        <a:pt x="190247" y="43710"/>
                      </a:cubicBezTo>
                      <a:cubicBezTo>
                        <a:pt x="137929" y="43710"/>
                        <a:pt x="118904" y="80768"/>
                        <a:pt x="118904" y="158686"/>
                      </a:cubicBezTo>
                      <a:lnTo>
                        <a:pt x="118904" y="220450"/>
                      </a:lnTo>
                      <a:lnTo>
                        <a:pt x="214979" y="220450"/>
                      </a:lnTo>
                      <a:lnTo>
                        <a:pt x="214979" y="262260"/>
                      </a:lnTo>
                      <a:lnTo>
                        <a:pt x="118904" y="262260"/>
                      </a:lnTo>
                      <a:lnTo>
                        <a:pt x="118904" y="667052"/>
                      </a:lnTo>
                      <a:lnTo>
                        <a:pt x="75148" y="667052"/>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6" name="Freeform 395">
                  <a:extLst>
                    <a:ext uri="{FF2B5EF4-FFF2-40B4-BE49-F238E27FC236}">
                      <a16:creationId xmlns:a16="http://schemas.microsoft.com/office/drawing/2014/main" id="{5FABBB75-324A-7742-9421-A5749F17EEFE}"/>
                    </a:ext>
                  </a:extLst>
                </p:cNvPr>
                <p:cNvSpPr/>
                <p:nvPr/>
              </p:nvSpPr>
              <p:spPr>
                <a:xfrm>
                  <a:off x="5496816" y="4918308"/>
                  <a:ext cx="390957" cy="467506"/>
                </a:xfrm>
                <a:custGeom>
                  <a:avLst/>
                  <a:gdLst>
                    <a:gd name="connsiteX0" fmla="*/ 390957 w 390957"/>
                    <a:gd name="connsiteY0" fmla="*/ 232803 h 467506"/>
                    <a:gd name="connsiteX1" fmla="*/ 192150 w 390957"/>
                    <a:gd name="connsiteY1" fmla="*/ 467506 h 467506"/>
                    <a:gd name="connsiteX2" fmla="*/ 0 w 390957"/>
                    <a:gd name="connsiteY2" fmla="*/ 233753 h 467506"/>
                    <a:gd name="connsiteX3" fmla="*/ 196906 w 390957"/>
                    <a:gd name="connsiteY3" fmla="*/ 0 h 467506"/>
                    <a:gd name="connsiteX4" fmla="*/ 390957 w 390957"/>
                    <a:gd name="connsiteY4" fmla="*/ 232803 h 467506"/>
                    <a:gd name="connsiteX5" fmla="*/ 46611 w 390957"/>
                    <a:gd name="connsiteY5" fmla="*/ 233753 h 467506"/>
                    <a:gd name="connsiteX6" fmla="*/ 195954 w 390957"/>
                    <a:gd name="connsiteY6" fmla="*/ 425697 h 467506"/>
                    <a:gd name="connsiteX7" fmla="*/ 344347 w 390957"/>
                    <a:gd name="connsiteY7" fmla="*/ 233753 h 467506"/>
                    <a:gd name="connsiteX8" fmla="*/ 194052 w 390957"/>
                    <a:gd name="connsiteY8" fmla="*/ 41810 h 467506"/>
                    <a:gd name="connsiteX9" fmla="*/ 46611 w 390957"/>
                    <a:gd name="connsiteY9" fmla="*/ 233753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957" h="467506">
                      <a:moveTo>
                        <a:pt x="390957" y="232803"/>
                      </a:moveTo>
                      <a:cubicBezTo>
                        <a:pt x="390957" y="357281"/>
                        <a:pt x="323420" y="467506"/>
                        <a:pt x="192150" y="467506"/>
                      </a:cubicBezTo>
                      <a:cubicBezTo>
                        <a:pt x="73245" y="467506"/>
                        <a:pt x="0" y="368684"/>
                        <a:pt x="0" y="233753"/>
                      </a:cubicBezTo>
                      <a:cubicBezTo>
                        <a:pt x="0" y="106424"/>
                        <a:pt x="69440" y="0"/>
                        <a:pt x="196906" y="0"/>
                      </a:cubicBezTo>
                      <a:cubicBezTo>
                        <a:pt x="313908" y="0"/>
                        <a:pt x="390957" y="93121"/>
                        <a:pt x="390957" y="232803"/>
                      </a:cubicBezTo>
                      <a:close/>
                      <a:moveTo>
                        <a:pt x="46611" y="233753"/>
                      </a:moveTo>
                      <a:cubicBezTo>
                        <a:pt x="46611" y="340177"/>
                        <a:pt x="102733" y="425697"/>
                        <a:pt x="195954" y="425697"/>
                      </a:cubicBezTo>
                      <a:cubicBezTo>
                        <a:pt x="291078" y="425697"/>
                        <a:pt x="344347" y="345879"/>
                        <a:pt x="344347" y="233753"/>
                      </a:cubicBezTo>
                      <a:cubicBezTo>
                        <a:pt x="344347" y="128279"/>
                        <a:pt x="292029" y="41810"/>
                        <a:pt x="194052" y="41810"/>
                      </a:cubicBezTo>
                      <a:cubicBezTo>
                        <a:pt x="94173" y="41810"/>
                        <a:pt x="46611" y="127329"/>
                        <a:pt x="46611" y="233753"/>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7" name="Freeform 396">
                  <a:extLst>
                    <a:ext uri="{FF2B5EF4-FFF2-40B4-BE49-F238E27FC236}">
                      <a16:creationId xmlns:a16="http://schemas.microsoft.com/office/drawing/2014/main" id="{CD6AB719-3C5E-074B-85E7-FCA89DFFD7B6}"/>
                    </a:ext>
                  </a:extLst>
                </p:cNvPr>
                <p:cNvSpPr/>
                <p:nvPr/>
              </p:nvSpPr>
              <p:spPr>
                <a:xfrm>
                  <a:off x="5966726" y="4918308"/>
                  <a:ext cx="390957" cy="467506"/>
                </a:xfrm>
                <a:custGeom>
                  <a:avLst/>
                  <a:gdLst>
                    <a:gd name="connsiteX0" fmla="*/ 390957 w 390957"/>
                    <a:gd name="connsiteY0" fmla="*/ 232803 h 467506"/>
                    <a:gd name="connsiteX1" fmla="*/ 192149 w 390957"/>
                    <a:gd name="connsiteY1" fmla="*/ 467506 h 467506"/>
                    <a:gd name="connsiteX2" fmla="*/ 0 w 390957"/>
                    <a:gd name="connsiteY2" fmla="*/ 233753 h 467506"/>
                    <a:gd name="connsiteX3" fmla="*/ 196905 w 390957"/>
                    <a:gd name="connsiteY3" fmla="*/ 0 h 467506"/>
                    <a:gd name="connsiteX4" fmla="*/ 390957 w 390957"/>
                    <a:gd name="connsiteY4" fmla="*/ 232803 h 467506"/>
                    <a:gd name="connsiteX5" fmla="*/ 46610 w 390957"/>
                    <a:gd name="connsiteY5" fmla="*/ 233753 h 467506"/>
                    <a:gd name="connsiteX6" fmla="*/ 195954 w 390957"/>
                    <a:gd name="connsiteY6" fmla="*/ 425697 h 467506"/>
                    <a:gd name="connsiteX7" fmla="*/ 344347 w 390957"/>
                    <a:gd name="connsiteY7" fmla="*/ 233753 h 467506"/>
                    <a:gd name="connsiteX8" fmla="*/ 194052 w 390957"/>
                    <a:gd name="connsiteY8" fmla="*/ 41810 h 467506"/>
                    <a:gd name="connsiteX9" fmla="*/ 46610 w 390957"/>
                    <a:gd name="connsiteY9" fmla="*/ 233753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957" h="467506">
                      <a:moveTo>
                        <a:pt x="390957" y="232803"/>
                      </a:moveTo>
                      <a:cubicBezTo>
                        <a:pt x="390957" y="357281"/>
                        <a:pt x="323420" y="467506"/>
                        <a:pt x="192149" y="467506"/>
                      </a:cubicBezTo>
                      <a:cubicBezTo>
                        <a:pt x="73245" y="467506"/>
                        <a:pt x="0" y="368684"/>
                        <a:pt x="0" y="233753"/>
                      </a:cubicBezTo>
                      <a:cubicBezTo>
                        <a:pt x="0" y="106424"/>
                        <a:pt x="69440" y="0"/>
                        <a:pt x="196905" y="0"/>
                      </a:cubicBezTo>
                      <a:cubicBezTo>
                        <a:pt x="313908" y="0"/>
                        <a:pt x="390957" y="93121"/>
                        <a:pt x="390957" y="232803"/>
                      </a:cubicBezTo>
                      <a:close/>
                      <a:moveTo>
                        <a:pt x="46610" y="233753"/>
                      </a:moveTo>
                      <a:cubicBezTo>
                        <a:pt x="46610" y="340177"/>
                        <a:pt x="102733" y="425697"/>
                        <a:pt x="195954" y="425697"/>
                      </a:cubicBezTo>
                      <a:cubicBezTo>
                        <a:pt x="291078" y="425697"/>
                        <a:pt x="344347" y="345879"/>
                        <a:pt x="344347" y="233753"/>
                      </a:cubicBezTo>
                      <a:cubicBezTo>
                        <a:pt x="344347" y="128279"/>
                        <a:pt x="292029" y="41810"/>
                        <a:pt x="194052" y="41810"/>
                      </a:cubicBezTo>
                      <a:cubicBezTo>
                        <a:pt x="94172" y="41810"/>
                        <a:pt x="46610" y="127329"/>
                        <a:pt x="46610" y="233753"/>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8" name="Freeform 397">
                  <a:extLst>
                    <a:ext uri="{FF2B5EF4-FFF2-40B4-BE49-F238E27FC236}">
                      <a16:creationId xmlns:a16="http://schemas.microsoft.com/office/drawing/2014/main" id="{DF5FF256-0184-EA47-B4CA-61E8E3B97F8C}"/>
                    </a:ext>
                  </a:extLst>
                </p:cNvPr>
                <p:cNvSpPr/>
                <p:nvPr/>
              </p:nvSpPr>
              <p:spPr>
                <a:xfrm>
                  <a:off x="6437587" y="4717813"/>
                  <a:ext cx="374786" cy="668001"/>
                </a:xfrm>
                <a:custGeom>
                  <a:avLst/>
                  <a:gdLst>
                    <a:gd name="connsiteX0" fmla="*/ 373835 w 374786"/>
                    <a:gd name="connsiteY0" fmla="*/ 0 h 668001"/>
                    <a:gd name="connsiteX1" fmla="*/ 373835 w 374786"/>
                    <a:gd name="connsiteY1" fmla="*/ 529270 h 668001"/>
                    <a:gd name="connsiteX2" fmla="*/ 374786 w 374786"/>
                    <a:gd name="connsiteY2" fmla="*/ 657549 h 668001"/>
                    <a:gd name="connsiteX3" fmla="*/ 332932 w 374786"/>
                    <a:gd name="connsiteY3" fmla="*/ 657549 h 668001"/>
                    <a:gd name="connsiteX4" fmla="*/ 330078 w 374786"/>
                    <a:gd name="connsiteY4" fmla="*/ 582482 h 668001"/>
                    <a:gd name="connsiteX5" fmla="*/ 182637 w 374786"/>
                    <a:gd name="connsiteY5" fmla="*/ 668002 h 668001"/>
                    <a:gd name="connsiteX6" fmla="*/ 0 w 374786"/>
                    <a:gd name="connsiteY6" fmla="*/ 439000 h 668001"/>
                    <a:gd name="connsiteX7" fmla="*/ 194052 w 374786"/>
                    <a:gd name="connsiteY7" fmla="*/ 199545 h 668001"/>
                    <a:gd name="connsiteX8" fmla="*/ 330078 w 374786"/>
                    <a:gd name="connsiteY8" fmla="*/ 266060 h 668001"/>
                    <a:gd name="connsiteX9" fmla="*/ 330078 w 374786"/>
                    <a:gd name="connsiteY9" fmla="*/ 0 h 668001"/>
                    <a:gd name="connsiteX10" fmla="*/ 373835 w 374786"/>
                    <a:gd name="connsiteY10" fmla="*/ 0 h 668001"/>
                    <a:gd name="connsiteX11" fmla="*/ 46610 w 374786"/>
                    <a:gd name="connsiteY11" fmla="*/ 438049 h 668001"/>
                    <a:gd name="connsiteX12" fmla="*/ 184539 w 374786"/>
                    <a:gd name="connsiteY12" fmla="*/ 626192 h 668001"/>
                    <a:gd name="connsiteX13" fmla="*/ 331981 w 374786"/>
                    <a:gd name="connsiteY13" fmla="*/ 423796 h 668001"/>
                    <a:gd name="connsiteX14" fmla="*/ 192149 w 374786"/>
                    <a:gd name="connsiteY14" fmla="*/ 242305 h 668001"/>
                    <a:gd name="connsiteX15" fmla="*/ 46610 w 374786"/>
                    <a:gd name="connsiteY15" fmla="*/ 438049 h 66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4786" h="668001">
                      <a:moveTo>
                        <a:pt x="373835" y="0"/>
                      </a:moveTo>
                      <a:lnTo>
                        <a:pt x="373835" y="529270"/>
                      </a:lnTo>
                      <a:cubicBezTo>
                        <a:pt x="373835" y="572030"/>
                        <a:pt x="373835" y="612889"/>
                        <a:pt x="374786" y="657549"/>
                      </a:cubicBezTo>
                      <a:lnTo>
                        <a:pt x="332932" y="657549"/>
                      </a:lnTo>
                      <a:cubicBezTo>
                        <a:pt x="331030" y="647097"/>
                        <a:pt x="330078" y="605288"/>
                        <a:pt x="330078" y="582482"/>
                      </a:cubicBezTo>
                      <a:cubicBezTo>
                        <a:pt x="308200" y="636645"/>
                        <a:pt x="258735" y="668002"/>
                        <a:pt x="182637" y="668002"/>
                      </a:cubicBezTo>
                      <a:cubicBezTo>
                        <a:pt x="68488" y="668002"/>
                        <a:pt x="0" y="572980"/>
                        <a:pt x="0" y="439000"/>
                      </a:cubicBezTo>
                      <a:cubicBezTo>
                        <a:pt x="0" y="301218"/>
                        <a:pt x="75147" y="199545"/>
                        <a:pt x="194052" y="199545"/>
                      </a:cubicBezTo>
                      <a:cubicBezTo>
                        <a:pt x="281565" y="199545"/>
                        <a:pt x="316761" y="237554"/>
                        <a:pt x="330078" y="266060"/>
                      </a:cubicBezTo>
                      <a:lnTo>
                        <a:pt x="330078" y="0"/>
                      </a:lnTo>
                      <a:lnTo>
                        <a:pt x="373835" y="0"/>
                      </a:lnTo>
                      <a:close/>
                      <a:moveTo>
                        <a:pt x="46610" y="438049"/>
                      </a:moveTo>
                      <a:cubicBezTo>
                        <a:pt x="46610" y="560627"/>
                        <a:pt x="109392" y="626192"/>
                        <a:pt x="184539" y="626192"/>
                      </a:cubicBezTo>
                      <a:cubicBezTo>
                        <a:pt x="300590" y="626192"/>
                        <a:pt x="331981" y="544474"/>
                        <a:pt x="331981" y="423796"/>
                      </a:cubicBezTo>
                      <a:cubicBezTo>
                        <a:pt x="331981" y="308820"/>
                        <a:pt x="304395" y="242305"/>
                        <a:pt x="192149" y="242305"/>
                      </a:cubicBezTo>
                      <a:cubicBezTo>
                        <a:pt x="105587" y="242305"/>
                        <a:pt x="46610" y="313571"/>
                        <a:pt x="46610" y="438049"/>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grpSp>
          <p:grpSp>
            <p:nvGrpSpPr>
              <p:cNvPr id="362" name="Graphic 2">
                <a:extLst>
                  <a:ext uri="{FF2B5EF4-FFF2-40B4-BE49-F238E27FC236}">
                    <a16:creationId xmlns:a16="http://schemas.microsoft.com/office/drawing/2014/main" id="{AA87000E-C317-4C49-9F2D-B82905923A36}"/>
                  </a:ext>
                </a:extLst>
              </p:cNvPr>
              <p:cNvGrpSpPr/>
              <p:nvPr/>
            </p:nvGrpSpPr>
            <p:grpSpPr>
              <a:xfrm>
                <a:off x="2629793" y="5482737"/>
                <a:ext cx="4193044" cy="380086"/>
                <a:chOff x="2629793" y="5482737"/>
                <a:chExt cx="4193044" cy="380086"/>
              </a:xfrm>
              <a:solidFill>
                <a:srgbClr val="000000"/>
              </a:solidFill>
            </p:grpSpPr>
            <p:sp>
              <p:nvSpPr>
                <p:cNvPr id="363" name="Freeform 362">
                  <a:extLst>
                    <a:ext uri="{FF2B5EF4-FFF2-40B4-BE49-F238E27FC236}">
                      <a16:creationId xmlns:a16="http://schemas.microsoft.com/office/drawing/2014/main" id="{9CBA0E57-5C05-3342-AF48-8A5C145630E1}"/>
                    </a:ext>
                  </a:extLst>
                </p:cNvPr>
                <p:cNvSpPr/>
                <p:nvPr/>
              </p:nvSpPr>
              <p:spPr>
                <a:xfrm>
                  <a:off x="2629793"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4588 w 178832"/>
                    <a:gd name="connsiteY10" fmla="*/ 88370 h 215698"/>
                    <a:gd name="connsiteX11" fmla="*/ 92270 w 178832"/>
                    <a:gd name="connsiteY11" fmla="*/ 27556 h 215698"/>
                    <a:gd name="connsiteX12" fmla="*/ 37098 w 178832"/>
                    <a:gd name="connsiteY12" fmla="*/ 88370 h 215698"/>
                    <a:gd name="connsiteX13" fmla="*/ 144588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8" y="180541"/>
                        <a:pt x="146490" y="215699"/>
                        <a:pt x="90367" y="215699"/>
                      </a:cubicBezTo>
                      <a:cubicBezTo>
                        <a:pt x="26634" y="215699"/>
                        <a:pt x="0" y="162487"/>
                        <a:pt x="0" y="110225"/>
                      </a:cubicBezTo>
                      <a:cubicBezTo>
                        <a:pt x="0" y="48461"/>
                        <a:pt x="30439" y="0"/>
                        <a:pt x="92270" y="0"/>
                      </a:cubicBezTo>
                      <a:cubicBezTo>
                        <a:pt x="157905" y="0"/>
                        <a:pt x="178832" y="53212"/>
                        <a:pt x="178832" y="97872"/>
                      </a:cubicBezTo>
                      <a:cubicBezTo>
                        <a:pt x="178832" y="104524"/>
                        <a:pt x="178832" y="109275"/>
                        <a:pt x="177881" y="114976"/>
                      </a:cubicBezTo>
                      <a:lnTo>
                        <a:pt x="36147" y="114976"/>
                      </a:lnTo>
                      <a:close/>
                      <a:moveTo>
                        <a:pt x="144588" y="88370"/>
                      </a:moveTo>
                      <a:cubicBezTo>
                        <a:pt x="144588" y="54162"/>
                        <a:pt x="127465" y="27556"/>
                        <a:pt x="92270" y="27556"/>
                      </a:cubicBezTo>
                      <a:cubicBezTo>
                        <a:pt x="56123" y="27556"/>
                        <a:pt x="40903" y="53212"/>
                        <a:pt x="37098" y="88370"/>
                      </a:cubicBezTo>
                      <a:lnTo>
                        <a:pt x="144588" y="88370"/>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73" name="Freeform 372">
                  <a:extLst>
                    <a:ext uri="{FF2B5EF4-FFF2-40B4-BE49-F238E27FC236}">
                      <a16:creationId xmlns:a16="http://schemas.microsoft.com/office/drawing/2014/main" id="{8500FB48-FEC9-4C4A-B2D8-01B908A1FEAF}"/>
                    </a:ext>
                  </a:extLst>
                </p:cNvPr>
                <p:cNvSpPr/>
                <p:nvPr/>
              </p:nvSpPr>
              <p:spPr>
                <a:xfrm>
                  <a:off x="2934189" y="5570156"/>
                  <a:ext cx="167417" cy="211898"/>
                </a:xfrm>
                <a:custGeom>
                  <a:avLst/>
                  <a:gdLst>
                    <a:gd name="connsiteX0" fmla="*/ 951 w 167417"/>
                    <a:gd name="connsiteY0" fmla="*/ 57013 h 211898"/>
                    <a:gd name="connsiteX1" fmla="*/ 951 w 167417"/>
                    <a:gd name="connsiteY1" fmla="*/ 4751 h 211898"/>
                    <a:gd name="connsiteX2" fmla="*/ 35196 w 167417"/>
                    <a:gd name="connsiteY2" fmla="*/ 4751 h 211898"/>
                    <a:gd name="connsiteX3" fmla="*/ 36147 w 167417"/>
                    <a:gd name="connsiteY3" fmla="*/ 38959 h 211898"/>
                    <a:gd name="connsiteX4" fmla="*/ 99880 w 167417"/>
                    <a:gd name="connsiteY4" fmla="*/ 0 h 211898"/>
                    <a:gd name="connsiteX5" fmla="*/ 167417 w 167417"/>
                    <a:gd name="connsiteY5" fmla="*/ 78868 h 211898"/>
                    <a:gd name="connsiteX6" fmla="*/ 167417 w 167417"/>
                    <a:gd name="connsiteY6" fmla="*/ 211898 h 211898"/>
                    <a:gd name="connsiteX7" fmla="*/ 132222 w 167417"/>
                    <a:gd name="connsiteY7" fmla="*/ 211898 h 211898"/>
                    <a:gd name="connsiteX8" fmla="*/ 132222 w 167417"/>
                    <a:gd name="connsiteY8" fmla="*/ 83619 h 211898"/>
                    <a:gd name="connsiteX9" fmla="*/ 89416 w 167417"/>
                    <a:gd name="connsiteY9" fmla="*/ 31357 h 211898"/>
                    <a:gd name="connsiteX10" fmla="*/ 35196 w 167417"/>
                    <a:gd name="connsiteY10" fmla="*/ 102623 h 211898"/>
                    <a:gd name="connsiteX11" fmla="*/ 35196 w 167417"/>
                    <a:gd name="connsiteY11" fmla="*/ 211898 h 211898"/>
                    <a:gd name="connsiteX12" fmla="*/ 0 w 167417"/>
                    <a:gd name="connsiteY12" fmla="*/ 211898 h 211898"/>
                    <a:gd name="connsiteX13" fmla="*/ 0 w 167417"/>
                    <a:gd name="connsiteY13" fmla="*/ 5701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417" h="211898">
                      <a:moveTo>
                        <a:pt x="951" y="57013"/>
                      </a:moveTo>
                      <a:cubicBezTo>
                        <a:pt x="951" y="38959"/>
                        <a:pt x="951" y="20905"/>
                        <a:pt x="951" y="4751"/>
                      </a:cubicBezTo>
                      <a:lnTo>
                        <a:pt x="35196" y="4751"/>
                      </a:lnTo>
                      <a:cubicBezTo>
                        <a:pt x="36147" y="10452"/>
                        <a:pt x="37098" y="32307"/>
                        <a:pt x="36147" y="38959"/>
                      </a:cubicBezTo>
                      <a:cubicBezTo>
                        <a:pt x="44708" y="20905"/>
                        <a:pt x="60879" y="0"/>
                        <a:pt x="99880" y="0"/>
                      </a:cubicBezTo>
                      <a:cubicBezTo>
                        <a:pt x="137929" y="0"/>
                        <a:pt x="167417" y="23755"/>
                        <a:pt x="167417" y="78868"/>
                      </a:cubicBezTo>
                      <a:lnTo>
                        <a:pt x="167417" y="211898"/>
                      </a:lnTo>
                      <a:lnTo>
                        <a:pt x="132222" y="211898"/>
                      </a:lnTo>
                      <a:lnTo>
                        <a:pt x="132222" y="83619"/>
                      </a:lnTo>
                      <a:cubicBezTo>
                        <a:pt x="132222" y="52262"/>
                        <a:pt x="119856" y="31357"/>
                        <a:pt x="89416" y="31357"/>
                      </a:cubicBezTo>
                      <a:cubicBezTo>
                        <a:pt x="51367" y="31357"/>
                        <a:pt x="35196" y="60814"/>
                        <a:pt x="35196" y="102623"/>
                      </a:cubicBezTo>
                      <a:lnTo>
                        <a:pt x="35196" y="211898"/>
                      </a:lnTo>
                      <a:lnTo>
                        <a:pt x="0" y="211898"/>
                      </a:lnTo>
                      <a:lnTo>
                        <a:pt x="0" y="57013"/>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74" name="Freeform 373">
                  <a:extLst>
                    <a:ext uri="{FF2B5EF4-FFF2-40B4-BE49-F238E27FC236}">
                      <a16:creationId xmlns:a16="http://schemas.microsoft.com/office/drawing/2014/main" id="{9321CFC9-1012-8142-873D-77D5DC9F6CC1}"/>
                    </a:ext>
                  </a:extLst>
                </p:cNvPr>
                <p:cNvSpPr/>
                <p:nvPr/>
              </p:nvSpPr>
              <p:spPr>
                <a:xfrm>
                  <a:off x="3213852" y="5514094"/>
                  <a:ext cx="115099" cy="269861"/>
                </a:xfrm>
                <a:custGeom>
                  <a:avLst/>
                  <a:gdLst>
                    <a:gd name="connsiteX0" fmla="*/ 0 w 115099"/>
                    <a:gd name="connsiteY0" fmla="*/ 60814 h 269861"/>
                    <a:gd name="connsiteX1" fmla="*/ 35196 w 115099"/>
                    <a:gd name="connsiteY1" fmla="*/ 60814 h 269861"/>
                    <a:gd name="connsiteX2" fmla="*/ 35196 w 115099"/>
                    <a:gd name="connsiteY2" fmla="*/ 0 h 269861"/>
                    <a:gd name="connsiteX3" fmla="*/ 70391 w 115099"/>
                    <a:gd name="connsiteY3" fmla="*/ 0 h 269861"/>
                    <a:gd name="connsiteX4" fmla="*/ 70391 w 115099"/>
                    <a:gd name="connsiteY4" fmla="*/ 60814 h 269861"/>
                    <a:gd name="connsiteX5" fmla="*/ 115100 w 115099"/>
                    <a:gd name="connsiteY5" fmla="*/ 60814 h 269861"/>
                    <a:gd name="connsiteX6" fmla="*/ 115100 w 115099"/>
                    <a:gd name="connsiteY6" fmla="*/ 90271 h 269861"/>
                    <a:gd name="connsiteX7" fmla="*/ 70391 w 115099"/>
                    <a:gd name="connsiteY7" fmla="*/ 90271 h 269861"/>
                    <a:gd name="connsiteX8" fmla="*/ 70391 w 115099"/>
                    <a:gd name="connsiteY8" fmla="*/ 210948 h 269861"/>
                    <a:gd name="connsiteX9" fmla="*/ 93221 w 115099"/>
                    <a:gd name="connsiteY9" fmla="*/ 241355 h 269861"/>
                    <a:gd name="connsiteX10" fmla="*/ 111295 w 115099"/>
                    <a:gd name="connsiteY10" fmla="*/ 239454 h 269861"/>
                    <a:gd name="connsiteX11" fmla="*/ 111295 w 115099"/>
                    <a:gd name="connsiteY11" fmla="*/ 266060 h 269861"/>
                    <a:gd name="connsiteX12" fmla="*/ 80855 w 115099"/>
                    <a:gd name="connsiteY12" fmla="*/ 269861 h 269861"/>
                    <a:gd name="connsiteX13" fmla="*/ 35196 w 115099"/>
                    <a:gd name="connsiteY13" fmla="*/ 218550 h 269861"/>
                    <a:gd name="connsiteX14" fmla="*/ 35196 w 115099"/>
                    <a:gd name="connsiteY14" fmla="*/ 89320 h 269861"/>
                    <a:gd name="connsiteX15" fmla="*/ 0 w 115099"/>
                    <a:gd name="connsiteY15" fmla="*/ 89320 h 269861"/>
                    <a:gd name="connsiteX16" fmla="*/ 0 w 115099"/>
                    <a:gd name="connsiteY16" fmla="*/ 60814 h 26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099" h="269861">
                      <a:moveTo>
                        <a:pt x="0" y="60814"/>
                      </a:moveTo>
                      <a:lnTo>
                        <a:pt x="35196" y="60814"/>
                      </a:lnTo>
                      <a:lnTo>
                        <a:pt x="35196" y="0"/>
                      </a:lnTo>
                      <a:lnTo>
                        <a:pt x="70391" y="0"/>
                      </a:lnTo>
                      <a:lnTo>
                        <a:pt x="70391" y="60814"/>
                      </a:lnTo>
                      <a:lnTo>
                        <a:pt x="115100" y="60814"/>
                      </a:lnTo>
                      <a:lnTo>
                        <a:pt x="115100" y="90271"/>
                      </a:lnTo>
                      <a:lnTo>
                        <a:pt x="70391" y="90271"/>
                      </a:lnTo>
                      <a:lnTo>
                        <a:pt x="70391" y="210948"/>
                      </a:lnTo>
                      <a:cubicBezTo>
                        <a:pt x="70391" y="230902"/>
                        <a:pt x="75148" y="241355"/>
                        <a:pt x="93221" y="241355"/>
                      </a:cubicBezTo>
                      <a:cubicBezTo>
                        <a:pt x="97977" y="241355"/>
                        <a:pt x="105587" y="241355"/>
                        <a:pt x="111295" y="239454"/>
                      </a:cubicBezTo>
                      <a:lnTo>
                        <a:pt x="111295" y="266060"/>
                      </a:lnTo>
                      <a:cubicBezTo>
                        <a:pt x="102733" y="268911"/>
                        <a:pt x="90367" y="269861"/>
                        <a:pt x="80855" y="269861"/>
                      </a:cubicBezTo>
                      <a:cubicBezTo>
                        <a:pt x="49464" y="269861"/>
                        <a:pt x="35196" y="252757"/>
                        <a:pt x="35196" y="218550"/>
                      </a:cubicBezTo>
                      <a:lnTo>
                        <a:pt x="35196" y="89320"/>
                      </a:lnTo>
                      <a:lnTo>
                        <a:pt x="0" y="89320"/>
                      </a:lnTo>
                      <a:lnTo>
                        <a:pt x="0" y="60814"/>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75" name="Freeform 374">
                  <a:extLst>
                    <a:ext uri="{FF2B5EF4-FFF2-40B4-BE49-F238E27FC236}">
                      <a16:creationId xmlns:a16="http://schemas.microsoft.com/office/drawing/2014/main" id="{B0E06D92-3C3E-4448-B910-7244CD36EAE3}"/>
                    </a:ext>
                  </a:extLst>
                </p:cNvPr>
                <p:cNvSpPr/>
                <p:nvPr/>
              </p:nvSpPr>
              <p:spPr>
                <a:xfrm>
                  <a:off x="3444051" y="5570156"/>
                  <a:ext cx="103684" cy="210947"/>
                </a:xfrm>
                <a:custGeom>
                  <a:avLst/>
                  <a:gdLst>
                    <a:gd name="connsiteX0" fmla="*/ 0 w 103684"/>
                    <a:gd name="connsiteY0" fmla="*/ 60814 h 210947"/>
                    <a:gd name="connsiteX1" fmla="*/ 0 w 103684"/>
                    <a:gd name="connsiteY1" fmla="*/ 4751 h 210947"/>
                    <a:gd name="connsiteX2" fmla="*/ 34244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4" y="4751"/>
                      </a:lnTo>
                      <a:cubicBezTo>
                        <a:pt x="35196" y="10452"/>
                        <a:pt x="35196" y="26606"/>
                        <a:pt x="35196" y="46561"/>
                      </a:cubicBezTo>
                      <a:cubicBezTo>
                        <a:pt x="45659" y="19004"/>
                        <a:pt x="70391"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76" name="Freeform 375">
                  <a:extLst>
                    <a:ext uri="{FF2B5EF4-FFF2-40B4-BE49-F238E27FC236}">
                      <a16:creationId xmlns:a16="http://schemas.microsoft.com/office/drawing/2014/main" id="{C28177D4-480C-9745-A1B4-76809A0BC637}"/>
                    </a:ext>
                  </a:extLst>
                </p:cNvPr>
                <p:cNvSpPr/>
                <p:nvPr/>
              </p:nvSpPr>
              <p:spPr>
                <a:xfrm>
                  <a:off x="3647615"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3637 w 178832"/>
                    <a:gd name="connsiteY10" fmla="*/ 88370 h 215698"/>
                    <a:gd name="connsiteX11" fmla="*/ 91319 w 178832"/>
                    <a:gd name="connsiteY11" fmla="*/ 27556 h 215698"/>
                    <a:gd name="connsiteX12" fmla="*/ 36147 w 178832"/>
                    <a:gd name="connsiteY12" fmla="*/ 88370 h 215698"/>
                    <a:gd name="connsiteX13" fmla="*/ 143637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8" y="180541"/>
                        <a:pt x="146490" y="215699"/>
                        <a:pt x="90367" y="215699"/>
                      </a:cubicBezTo>
                      <a:cubicBezTo>
                        <a:pt x="26634" y="215699"/>
                        <a:pt x="0" y="162487"/>
                        <a:pt x="0" y="110225"/>
                      </a:cubicBezTo>
                      <a:cubicBezTo>
                        <a:pt x="0" y="48461"/>
                        <a:pt x="30439" y="0"/>
                        <a:pt x="92270" y="0"/>
                      </a:cubicBezTo>
                      <a:cubicBezTo>
                        <a:pt x="157905" y="0"/>
                        <a:pt x="178832" y="53212"/>
                        <a:pt x="178832" y="97872"/>
                      </a:cubicBezTo>
                      <a:cubicBezTo>
                        <a:pt x="178832" y="104524"/>
                        <a:pt x="178832" y="109275"/>
                        <a:pt x="177881" y="114976"/>
                      </a:cubicBezTo>
                      <a:lnTo>
                        <a:pt x="36147" y="114976"/>
                      </a:lnTo>
                      <a:close/>
                      <a:moveTo>
                        <a:pt x="143637" y="88370"/>
                      </a:moveTo>
                      <a:cubicBezTo>
                        <a:pt x="143637" y="54162"/>
                        <a:pt x="126514" y="27556"/>
                        <a:pt x="91319" y="27556"/>
                      </a:cubicBezTo>
                      <a:cubicBezTo>
                        <a:pt x="55172" y="27556"/>
                        <a:pt x="39952" y="53212"/>
                        <a:pt x="36147" y="88370"/>
                      </a:cubicBezTo>
                      <a:lnTo>
                        <a:pt x="143637" y="88370"/>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77" name="Freeform 376">
                  <a:extLst>
                    <a:ext uri="{FF2B5EF4-FFF2-40B4-BE49-F238E27FC236}">
                      <a16:creationId xmlns:a16="http://schemas.microsoft.com/office/drawing/2014/main" id="{15C3EF6A-3D36-764C-ABA5-3985324AC87F}"/>
                    </a:ext>
                  </a:extLst>
                </p:cNvPr>
                <p:cNvSpPr/>
                <p:nvPr/>
              </p:nvSpPr>
              <p:spPr>
                <a:xfrm>
                  <a:off x="3952010" y="5570156"/>
                  <a:ext cx="182636" cy="292666"/>
                </a:xfrm>
                <a:custGeom>
                  <a:avLst/>
                  <a:gdLst>
                    <a:gd name="connsiteX0" fmla="*/ 35196 w 182636"/>
                    <a:gd name="connsiteY0" fmla="*/ 186242 h 292666"/>
                    <a:gd name="connsiteX1" fmla="*/ 35196 w 182636"/>
                    <a:gd name="connsiteY1" fmla="*/ 292666 h 292666"/>
                    <a:gd name="connsiteX2" fmla="*/ 0 w 182636"/>
                    <a:gd name="connsiteY2" fmla="*/ 292666 h 292666"/>
                    <a:gd name="connsiteX3" fmla="*/ 0 w 182636"/>
                    <a:gd name="connsiteY3" fmla="*/ 55112 h 292666"/>
                    <a:gd name="connsiteX4" fmla="*/ 0 w 182636"/>
                    <a:gd name="connsiteY4" fmla="*/ 4751 h 292666"/>
                    <a:gd name="connsiteX5" fmla="*/ 34245 w 182636"/>
                    <a:gd name="connsiteY5" fmla="*/ 4751 h 292666"/>
                    <a:gd name="connsiteX6" fmla="*/ 35196 w 182636"/>
                    <a:gd name="connsiteY6" fmla="*/ 37058 h 292666"/>
                    <a:gd name="connsiteX7" fmla="*/ 101782 w 182636"/>
                    <a:gd name="connsiteY7" fmla="*/ 0 h 292666"/>
                    <a:gd name="connsiteX8" fmla="*/ 182637 w 182636"/>
                    <a:gd name="connsiteY8" fmla="*/ 102623 h 292666"/>
                    <a:gd name="connsiteX9" fmla="*/ 94172 w 182636"/>
                    <a:gd name="connsiteY9" fmla="*/ 215699 h 292666"/>
                    <a:gd name="connsiteX10" fmla="*/ 35196 w 182636"/>
                    <a:gd name="connsiteY10" fmla="*/ 186242 h 292666"/>
                    <a:gd name="connsiteX11" fmla="*/ 146490 w 182636"/>
                    <a:gd name="connsiteY11" fmla="*/ 104524 h 292666"/>
                    <a:gd name="connsiteX12" fmla="*/ 92270 w 182636"/>
                    <a:gd name="connsiteY12" fmla="*/ 30407 h 292666"/>
                    <a:gd name="connsiteX13" fmla="*/ 33293 w 182636"/>
                    <a:gd name="connsiteY13" fmla="*/ 107374 h 292666"/>
                    <a:gd name="connsiteX14" fmla="*/ 89416 w 182636"/>
                    <a:gd name="connsiteY14" fmla="*/ 186242 h 292666"/>
                    <a:gd name="connsiteX15" fmla="*/ 146490 w 182636"/>
                    <a:gd name="connsiteY15" fmla="*/ 104524 h 2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636" h="292666">
                      <a:moveTo>
                        <a:pt x="35196" y="186242"/>
                      </a:moveTo>
                      <a:lnTo>
                        <a:pt x="35196" y="292666"/>
                      </a:lnTo>
                      <a:lnTo>
                        <a:pt x="0" y="292666"/>
                      </a:lnTo>
                      <a:lnTo>
                        <a:pt x="0" y="55112"/>
                      </a:lnTo>
                      <a:cubicBezTo>
                        <a:pt x="0" y="38009"/>
                        <a:pt x="0" y="20905"/>
                        <a:pt x="0" y="4751"/>
                      </a:cubicBezTo>
                      <a:lnTo>
                        <a:pt x="34245" y="4751"/>
                      </a:lnTo>
                      <a:cubicBezTo>
                        <a:pt x="35196" y="11403"/>
                        <a:pt x="35196" y="23755"/>
                        <a:pt x="35196" y="37058"/>
                      </a:cubicBezTo>
                      <a:cubicBezTo>
                        <a:pt x="46610" y="16154"/>
                        <a:pt x="66586" y="0"/>
                        <a:pt x="101782" y="0"/>
                      </a:cubicBezTo>
                      <a:cubicBezTo>
                        <a:pt x="148393" y="0"/>
                        <a:pt x="182637" y="39909"/>
                        <a:pt x="182637" y="102623"/>
                      </a:cubicBezTo>
                      <a:cubicBezTo>
                        <a:pt x="182637" y="176740"/>
                        <a:pt x="143637" y="215699"/>
                        <a:pt x="94172" y="215699"/>
                      </a:cubicBezTo>
                      <a:cubicBezTo>
                        <a:pt x="61830" y="216649"/>
                        <a:pt x="44708" y="202396"/>
                        <a:pt x="35196" y="186242"/>
                      </a:cubicBezTo>
                      <a:close/>
                      <a:moveTo>
                        <a:pt x="146490" y="104524"/>
                      </a:moveTo>
                      <a:cubicBezTo>
                        <a:pt x="146490" y="60814"/>
                        <a:pt x="126514" y="30407"/>
                        <a:pt x="92270" y="30407"/>
                      </a:cubicBezTo>
                      <a:cubicBezTo>
                        <a:pt x="50415" y="30407"/>
                        <a:pt x="33293" y="57013"/>
                        <a:pt x="33293" y="107374"/>
                      </a:cubicBezTo>
                      <a:cubicBezTo>
                        <a:pt x="33293" y="155835"/>
                        <a:pt x="46610" y="186242"/>
                        <a:pt x="89416" y="186242"/>
                      </a:cubicBezTo>
                      <a:cubicBezTo>
                        <a:pt x="126514" y="186242"/>
                        <a:pt x="146490" y="154885"/>
                        <a:pt x="146490" y="104524"/>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78" name="Freeform 377">
                  <a:extLst>
                    <a:ext uri="{FF2B5EF4-FFF2-40B4-BE49-F238E27FC236}">
                      <a16:creationId xmlns:a16="http://schemas.microsoft.com/office/drawing/2014/main" id="{F5F6C4D4-9726-D045-966D-46CD02C52384}"/>
                    </a:ext>
                  </a:extLst>
                </p:cNvPr>
                <p:cNvSpPr/>
                <p:nvPr/>
              </p:nvSpPr>
              <p:spPr>
                <a:xfrm>
                  <a:off x="4261161" y="5570156"/>
                  <a:ext cx="103684" cy="210947"/>
                </a:xfrm>
                <a:custGeom>
                  <a:avLst/>
                  <a:gdLst>
                    <a:gd name="connsiteX0" fmla="*/ 0 w 103684"/>
                    <a:gd name="connsiteY0" fmla="*/ 60814 h 210947"/>
                    <a:gd name="connsiteX1" fmla="*/ 0 w 103684"/>
                    <a:gd name="connsiteY1" fmla="*/ 4751 h 210947"/>
                    <a:gd name="connsiteX2" fmla="*/ 34245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5" y="4751"/>
                      </a:lnTo>
                      <a:cubicBezTo>
                        <a:pt x="35196" y="10452"/>
                        <a:pt x="35196" y="26606"/>
                        <a:pt x="35196" y="46561"/>
                      </a:cubicBezTo>
                      <a:cubicBezTo>
                        <a:pt x="45659" y="19004"/>
                        <a:pt x="70391"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79" name="Freeform 378">
                  <a:extLst>
                    <a:ext uri="{FF2B5EF4-FFF2-40B4-BE49-F238E27FC236}">
                      <a16:creationId xmlns:a16="http://schemas.microsoft.com/office/drawing/2014/main" id="{D2792C3B-BA1E-C341-A63E-7ECAF31488AB}"/>
                    </a:ext>
                  </a:extLst>
                </p:cNvPr>
                <p:cNvSpPr/>
                <p:nvPr/>
              </p:nvSpPr>
              <p:spPr>
                <a:xfrm>
                  <a:off x="4463774"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4588 w 178832"/>
                    <a:gd name="connsiteY10" fmla="*/ 88370 h 215698"/>
                    <a:gd name="connsiteX11" fmla="*/ 92270 w 178832"/>
                    <a:gd name="connsiteY11" fmla="*/ 27556 h 215698"/>
                    <a:gd name="connsiteX12" fmla="*/ 37098 w 178832"/>
                    <a:gd name="connsiteY12" fmla="*/ 88370 h 215698"/>
                    <a:gd name="connsiteX13" fmla="*/ 144588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9" y="180541"/>
                        <a:pt x="146490" y="215699"/>
                        <a:pt x="90367" y="215699"/>
                      </a:cubicBezTo>
                      <a:cubicBezTo>
                        <a:pt x="26635" y="215699"/>
                        <a:pt x="0" y="162487"/>
                        <a:pt x="0" y="110225"/>
                      </a:cubicBezTo>
                      <a:cubicBezTo>
                        <a:pt x="0" y="48461"/>
                        <a:pt x="30440" y="0"/>
                        <a:pt x="92270" y="0"/>
                      </a:cubicBezTo>
                      <a:cubicBezTo>
                        <a:pt x="157905" y="0"/>
                        <a:pt x="178832" y="53212"/>
                        <a:pt x="178832" y="97872"/>
                      </a:cubicBezTo>
                      <a:cubicBezTo>
                        <a:pt x="178832" y="104524"/>
                        <a:pt x="178832" y="109275"/>
                        <a:pt x="177881" y="114976"/>
                      </a:cubicBezTo>
                      <a:lnTo>
                        <a:pt x="36147" y="114976"/>
                      </a:lnTo>
                      <a:close/>
                      <a:moveTo>
                        <a:pt x="144588" y="88370"/>
                      </a:moveTo>
                      <a:cubicBezTo>
                        <a:pt x="144588" y="54162"/>
                        <a:pt x="127465" y="27556"/>
                        <a:pt x="92270" y="27556"/>
                      </a:cubicBezTo>
                      <a:cubicBezTo>
                        <a:pt x="56123" y="27556"/>
                        <a:pt x="40903" y="53212"/>
                        <a:pt x="37098" y="88370"/>
                      </a:cubicBezTo>
                      <a:lnTo>
                        <a:pt x="144588" y="88370"/>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0" name="Freeform 379">
                  <a:extLst>
                    <a:ext uri="{FF2B5EF4-FFF2-40B4-BE49-F238E27FC236}">
                      <a16:creationId xmlns:a16="http://schemas.microsoft.com/office/drawing/2014/main" id="{FDA940EA-99E8-8B42-BFAA-868D7C6019E5}"/>
                    </a:ext>
                  </a:extLst>
                </p:cNvPr>
                <p:cNvSpPr/>
                <p:nvPr/>
              </p:nvSpPr>
              <p:spPr>
                <a:xfrm>
                  <a:off x="4768170" y="5570156"/>
                  <a:ext cx="167417" cy="211898"/>
                </a:xfrm>
                <a:custGeom>
                  <a:avLst/>
                  <a:gdLst>
                    <a:gd name="connsiteX0" fmla="*/ 951 w 167417"/>
                    <a:gd name="connsiteY0" fmla="*/ 57013 h 211898"/>
                    <a:gd name="connsiteX1" fmla="*/ 951 w 167417"/>
                    <a:gd name="connsiteY1" fmla="*/ 4751 h 211898"/>
                    <a:gd name="connsiteX2" fmla="*/ 35196 w 167417"/>
                    <a:gd name="connsiteY2" fmla="*/ 4751 h 211898"/>
                    <a:gd name="connsiteX3" fmla="*/ 36147 w 167417"/>
                    <a:gd name="connsiteY3" fmla="*/ 38959 h 211898"/>
                    <a:gd name="connsiteX4" fmla="*/ 99880 w 167417"/>
                    <a:gd name="connsiteY4" fmla="*/ 0 h 211898"/>
                    <a:gd name="connsiteX5" fmla="*/ 167417 w 167417"/>
                    <a:gd name="connsiteY5" fmla="*/ 78868 h 211898"/>
                    <a:gd name="connsiteX6" fmla="*/ 167417 w 167417"/>
                    <a:gd name="connsiteY6" fmla="*/ 211898 h 211898"/>
                    <a:gd name="connsiteX7" fmla="*/ 132222 w 167417"/>
                    <a:gd name="connsiteY7" fmla="*/ 211898 h 211898"/>
                    <a:gd name="connsiteX8" fmla="*/ 132222 w 167417"/>
                    <a:gd name="connsiteY8" fmla="*/ 83619 h 211898"/>
                    <a:gd name="connsiteX9" fmla="*/ 89416 w 167417"/>
                    <a:gd name="connsiteY9" fmla="*/ 31357 h 211898"/>
                    <a:gd name="connsiteX10" fmla="*/ 35196 w 167417"/>
                    <a:gd name="connsiteY10" fmla="*/ 102623 h 211898"/>
                    <a:gd name="connsiteX11" fmla="*/ 35196 w 167417"/>
                    <a:gd name="connsiteY11" fmla="*/ 211898 h 211898"/>
                    <a:gd name="connsiteX12" fmla="*/ 0 w 167417"/>
                    <a:gd name="connsiteY12" fmla="*/ 211898 h 211898"/>
                    <a:gd name="connsiteX13" fmla="*/ 0 w 167417"/>
                    <a:gd name="connsiteY13" fmla="*/ 5701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417" h="211898">
                      <a:moveTo>
                        <a:pt x="951" y="57013"/>
                      </a:moveTo>
                      <a:cubicBezTo>
                        <a:pt x="951" y="38959"/>
                        <a:pt x="951" y="20905"/>
                        <a:pt x="951" y="4751"/>
                      </a:cubicBezTo>
                      <a:lnTo>
                        <a:pt x="35196" y="4751"/>
                      </a:lnTo>
                      <a:cubicBezTo>
                        <a:pt x="36147" y="10452"/>
                        <a:pt x="37098" y="32307"/>
                        <a:pt x="36147" y="38959"/>
                      </a:cubicBezTo>
                      <a:cubicBezTo>
                        <a:pt x="44708" y="20905"/>
                        <a:pt x="60879" y="0"/>
                        <a:pt x="99880" y="0"/>
                      </a:cubicBezTo>
                      <a:cubicBezTo>
                        <a:pt x="137929" y="0"/>
                        <a:pt x="167417" y="23755"/>
                        <a:pt x="167417" y="78868"/>
                      </a:cubicBezTo>
                      <a:lnTo>
                        <a:pt x="167417" y="211898"/>
                      </a:lnTo>
                      <a:lnTo>
                        <a:pt x="132222" y="211898"/>
                      </a:lnTo>
                      <a:lnTo>
                        <a:pt x="132222" y="83619"/>
                      </a:lnTo>
                      <a:cubicBezTo>
                        <a:pt x="132222" y="52262"/>
                        <a:pt x="119856" y="31357"/>
                        <a:pt x="89416" y="31357"/>
                      </a:cubicBezTo>
                      <a:cubicBezTo>
                        <a:pt x="51367" y="31357"/>
                        <a:pt x="35196" y="60814"/>
                        <a:pt x="35196" y="102623"/>
                      </a:cubicBezTo>
                      <a:lnTo>
                        <a:pt x="35196" y="211898"/>
                      </a:lnTo>
                      <a:lnTo>
                        <a:pt x="0" y="211898"/>
                      </a:lnTo>
                      <a:lnTo>
                        <a:pt x="0" y="57013"/>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1" name="Freeform 380">
                  <a:extLst>
                    <a:ext uri="{FF2B5EF4-FFF2-40B4-BE49-F238E27FC236}">
                      <a16:creationId xmlns:a16="http://schemas.microsoft.com/office/drawing/2014/main" id="{AA20533C-6971-C044-9A3E-EDFF6D7C084C}"/>
                    </a:ext>
                  </a:extLst>
                </p:cNvPr>
                <p:cNvSpPr/>
                <p:nvPr/>
              </p:nvSpPr>
              <p:spPr>
                <a:xfrm>
                  <a:off x="5061150" y="5571107"/>
                  <a:ext cx="178832" cy="215698"/>
                </a:xfrm>
                <a:custGeom>
                  <a:avLst/>
                  <a:gdLst>
                    <a:gd name="connsiteX0" fmla="*/ 36147 w 178832"/>
                    <a:gd name="connsiteY0" fmla="*/ 114026 h 215698"/>
                    <a:gd name="connsiteX1" fmla="*/ 91318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3636 w 178832"/>
                    <a:gd name="connsiteY10" fmla="*/ 88370 h 215698"/>
                    <a:gd name="connsiteX11" fmla="*/ 91318 w 178832"/>
                    <a:gd name="connsiteY11" fmla="*/ 27556 h 215698"/>
                    <a:gd name="connsiteX12" fmla="*/ 36147 w 178832"/>
                    <a:gd name="connsiteY12" fmla="*/ 88370 h 215698"/>
                    <a:gd name="connsiteX13" fmla="*/ 143636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8" y="186242"/>
                      </a:cubicBezTo>
                      <a:cubicBezTo>
                        <a:pt x="123661" y="186242"/>
                        <a:pt x="134124" y="169138"/>
                        <a:pt x="140783" y="153935"/>
                      </a:cubicBezTo>
                      <a:lnTo>
                        <a:pt x="175978" y="153935"/>
                      </a:lnTo>
                      <a:cubicBezTo>
                        <a:pt x="168369" y="180541"/>
                        <a:pt x="146490" y="215699"/>
                        <a:pt x="90367" y="215699"/>
                      </a:cubicBezTo>
                      <a:cubicBezTo>
                        <a:pt x="26634" y="215699"/>
                        <a:pt x="0" y="162487"/>
                        <a:pt x="0" y="110225"/>
                      </a:cubicBezTo>
                      <a:cubicBezTo>
                        <a:pt x="0" y="48461"/>
                        <a:pt x="30440" y="0"/>
                        <a:pt x="92270" y="0"/>
                      </a:cubicBezTo>
                      <a:cubicBezTo>
                        <a:pt x="157905" y="0"/>
                        <a:pt x="178832" y="53212"/>
                        <a:pt x="178832" y="97872"/>
                      </a:cubicBezTo>
                      <a:cubicBezTo>
                        <a:pt x="178832" y="104524"/>
                        <a:pt x="178832" y="109275"/>
                        <a:pt x="177881" y="114976"/>
                      </a:cubicBezTo>
                      <a:lnTo>
                        <a:pt x="36147" y="114976"/>
                      </a:lnTo>
                      <a:close/>
                      <a:moveTo>
                        <a:pt x="143636" y="88370"/>
                      </a:moveTo>
                      <a:cubicBezTo>
                        <a:pt x="143636" y="54162"/>
                        <a:pt x="126514" y="27556"/>
                        <a:pt x="91318" y="27556"/>
                      </a:cubicBezTo>
                      <a:cubicBezTo>
                        <a:pt x="55172" y="27556"/>
                        <a:pt x="39952" y="53212"/>
                        <a:pt x="36147" y="88370"/>
                      </a:cubicBezTo>
                      <a:lnTo>
                        <a:pt x="143636" y="88370"/>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2" name="Freeform 381">
                  <a:extLst>
                    <a:ext uri="{FF2B5EF4-FFF2-40B4-BE49-F238E27FC236}">
                      <a16:creationId xmlns:a16="http://schemas.microsoft.com/office/drawing/2014/main" id="{A647AEE0-ED2B-0B42-95AE-30ABDD581C26}"/>
                    </a:ext>
                  </a:extLst>
                </p:cNvPr>
                <p:cNvSpPr/>
                <p:nvPr/>
              </p:nvSpPr>
              <p:spPr>
                <a:xfrm>
                  <a:off x="5364594" y="5573957"/>
                  <a:ext cx="164564" cy="211898"/>
                </a:xfrm>
                <a:custGeom>
                  <a:avLst/>
                  <a:gdLst>
                    <a:gd name="connsiteX0" fmla="*/ 164564 w 164564"/>
                    <a:gd name="connsiteY0" fmla="*/ 147283 h 211898"/>
                    <a:gd name="connsiteX1" fmla="*/ 164564 w 164564"/>
                    <a:gd name="connsiteY1" fmla="*/ 207147 h 211898"/>
                    <a:gd name="connsiteX2" fmla="*/ 130319 w 164564"/>
                    <a:gd name="connsiteY2" fmla="*/ 207147 h 211898"/>
                    <a:gd name="connsiteX3" fmla="*/ 129368 w 164564"/>
                    <a:gd name="connsiteY3" fmla="*/ 175790 h 211898"/>
                    <a:gd name="connsiteX4" fmla="*/ 67538 w 164564"/>
                    <a:gd name="connsiteY4" fmla="*/ 211898 h 211898"/>
                    <a:gd name="connsiteX5" fmla="*/ 0 w 164564"/>
                    <a:gd name="connsiteY5" fmla="*/ 135881 h 211898"/>
                    <a:gd name="connsiteX6" fmla="*/ 0 w 164564"/>
                    <a:gd name="connsiteY6" fmla="*/ 0 h 211898"/>
                    <a:gd name="connsiteX7" fmla="*/ 35196 w 164564"/>
                    <a:gd name="connsiteY7" fmla="*/ 0 h 211898"/>
                    <a:gd name="connsiteX8" fmla="*/ 35196 w 164564"/>
                    <a:gd name="connsiteY8" fmla="*/ 128279 h 211898"/>
                    <a:gd name="connsiteX9" fmla="*/ 77050 w 164564"/>
                    <a:gd name="connsiteY9" fmla="*/ 180541 h 211898"/>
                    <a:gd name="connsiteX10" fmla="*/ 128417 w 164564"/>
                    <a:gd name="connsiteY10" fmla="*/ 108325 h 211898"/>
                    <a:gd name="connsiteX11" fmla="*/ 128417 w 164564"/>
                    <a:gd name="connsiteY11" fmla="*/ 950 h 211898"/>
                    <a:gd name="connsiteX12" fmla="*/ 163613 w 164564"/>
                    <a:gd name="connsiteY12" fmla="*/ 950 h 211898"/>
                    <a:gd name="connsiteX13" fmla="*/ 163613 w 164564"/>
                    <a:gd name="connsiteY13" fmla="*/ 14728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564" h="211898">
                      <a:moveTo>
                        <a:pt x="164564" y="147283"/>
                      </a:moveTo>
                      <a:cubicBezTo>
                        <a:pt x="164564" y="167238"/>
                        <a:pt x="164564" y="194794"/>
                        <a:pt x="164564" y="207147"/>
                      </a:cubicBezTo>
                      <a:lnTo>
                        <a:pt x="130319" y="207147"/>
                      </a:lnTo>
                      <a:cubicBezTo>
                        <a:pt x="129368" y="201446"/>
                        <a:pt x="129368" y="189093"/>
                        <a:pt x="129368" y="175790"/>
                      </a:cubicBezTo>
                      <a:cubicBezTo>
                        <a:pt x="119856" y="198595"/>
                        <a:pt x="99880" y="211898"/>
                        <a:pt x="67538" y="211898"/>
                      </a:cubicBezTo>
                      <a:cubicBezTo>
                        <a:pt x="33293" y="211898"/>
                        <a:pt x="0" y="194794"/>
                        <a:pt x="0" y="135881"/>
                      </a:cubicBezTo>
                      <a:lnTo>
                        <a:pt x="0" y="0"/>
                      </a:lnTo>
                      <a:lnTo>
                        <a:pt x="35196" y="0"/>
                      </a:lnTo>
                      <a:lnTo>
                        <a:pt x="35196" y="128279"/>
                      </a:lnTo>
                      <a:cubicBezTo>
                        <a:pt x="35196" y="155835"/>
                        <a:pt x="43757" y="180541"/>
                        <a:pt x="77050" y="180541"/>
                      </a:cubicBezTo>
                      <a:cubicBezTo>
                        <a:pt x="114148" y="180541"/>
                        <a:pt x="128417" y="159636"/>
                        <a:pt x="128417" y="108325"/>
                      </a:cubicBezTo>
                      <a:lnTo>
                        <a:pt x="128417" y="950"/>
                      </a:lnTo>
                      <a:lnTo>
                        <a:pt x="163613" y="950"/>
                      </a:lnTo>
                      <a:lnTo>
                        <a:pt x="163613" y="147283"/>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3" name="Freeform 382">
                  <a:extLst>
                    <a:ext uri="{FF2B5EF4-FFF2-40B4-BE49-F238E27FC236}">
                      <a16:creationId xmlns:a16="http://schemas.microsoft.com/office/drawing/2014/main" id="{C0250EDD-1949-544D-8EAF-32898851853A}"/>
                    </a:ext>
                  </a:extLst>
                </p:cNvPr>
                <p:cNvSpPr/>
                <p:nvPr/>
              </p:nvSpPr>
              <p:spPr>
                <a:xfrm>
                  <a:off x="5668989" y="5570156"/>
                  <a:ext cx="103684" cy="210947"/>
                </a:xfrm>
                <a:custGeom>
                  <a:avLst/>
                  <a:gdLst>
                    <a:gd name="connsiteX0" fmla="*/ 0 w 103684"/>
                    <a:gd name="connsiteY0" fmla="*/ 60814 h 210947"/>
                    <a:gd name="connsiteX1" fmla="*/ 0 w 103684"/>
                    <a:gd name="connsiteY1" fmla="*/ 4751 h 210947"/>
                    <a:gd name="connsiteX2" fmla="*/ 34245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5" y="4751"/>
                      </a:lnTo>
                      <a:cubicBezTo>
                        <a:pt x="35196" y="10452"/>
                        <a:pt x="35196" y="26606"/>
                        <a:pt x="35196" y="46561"/>
                      </a:cubicBezTo>
                      <a:cubicBezTo>
                        <a:pt x="45660" y="19004"/>
                        <a:pt x="70392"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4" name="Freeform 383">
                  <a:extLst>
                    <a:ext uri="{FF2B5EF4-FFF2-40B4-BE49-F238E27FC236}">
                      <a16:creationId xmlns:a16="http://schemas.microsoft.com/office/drawing/2014/main" id="{31874C50-87DB-4642-BE61-B70127DAFFC3}"/>
                    </a:ext>
                  </a:extLst>
                </p:cNvPr>
                <p:cNvSpPr/>
                <p:nvPr/>
              </p:nvSpPr>
              <p:spPr>
                <a:xfrm>
                  <a:off x="5872554" y="5569206"/>
                  <a:ext cx="162660" cy="216649"/>
                </a:xfrm>
                <a:custGeom>
                  <a:avLst/>
                  <a:gdLst>
                    <a:gd name="connsiteX0" fmla="*/ 36147 w 162660"/>
                    <a:gd name="connsiteY0" fmla="*/ 152985 h 216649"/>
                    <a:gd name="connsiteX1" fmla="*/ 85611 w 162660"/>
                    <a:gd name="connsiteY1" fmla="*/ 189093 h 216649"/>
                    <a:gd name="connsiteX2" fmla="*/ 127466 w 162660"/>
                    <a:gd name="connsiteY2" fmla="*/ 156786 h 216649"/>
                    <a:gd name="connsiteX3" fmla="*/ 78952 w 162660"/>
                    <a:gd name="connsiteY3" fmla="*/ 118777 h 216649"/>
                    <a:gd name="connsiteX4" fmla="*/ 8561 w 162660"/>
                    <a:gd name="connsiteY4" fmla="*/ 57963 h 216649"/>
                    <a:gd name="connsiteX5" fmla="*/ 81806 w 162660"/>
                    <a:gd name="connsiteY5" fmla="*/ 0 h 216649"/>
                    <a:gd name="connsiteX6" fmla="*/ 157905 w 162660"/>
                    <a:gd name="connsiteY6" fmla="*/ 59864 h 216649"/>
                    <a:gd name="connsiteX7" fmla="*/ 123661 w 162660"/>
                    <a:gd name="connsiteY7" fmla="*/ 59864 h 216649"/>
                    <a:gd name="connsiteX8" fmla="*/ 79904 w 162660"/>
                    <a:gd name="connsiteY8" fmla="*/ 27556 h 216649"/>
                    <a:gd name="connsiteX9" fmla="*/ 42806 w 162660"/>
                    <a:gd name="connsiteY9" fmla="*/ 55113 h 216649"/>
                    <a:gd name="connsiteX10" fmla="*/ 88465 w 162660"/>
                    <a:gd name="connsiteY10" fmla="*/ 87420 h 216649"/>
                    <a:gd name="connsiteX11" fmla="*/ 162661 w 162660"/>
                    <a:gd name="connsiteY11" fmla="*/ 153935 h 216649"/>
                    <a:gd name="connsiteX12" fmla="*/ 83709 w 162660"/>
                    <a:gd name="connsiteY12" fmla="*/ 216649 h 216649"/>
                    <a:gd name="connsiteX13" fmla="*/ 0 w 162660"/>
                    <a:gd name="connsiteY13" fmla="*/ 152985 h 216649"/>
                    <a:gd name="connsiteX14" fmla="*/ 36147 w 162660"/>
                    <a:gd name="connsiteY14" fmla="*/ 152985 h 21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60" h="216649">
                      <a:moveTo>
                        <a:pt x="36147" y="152985"/>
                      </a:moveTo>
                      <a:cubicBezTo>
                        <a:pt x="41855" y="175790"/>
                        <a:pt x="58025" y="189093"/>
                        <a:pt x="85611" y="189093"/>
                      </a:cubicBezTo>
                      <a:cubicBezTo>
                        <a:pt x="115099" y="189093"/>
                        <a:pt x="127466" y="175790"/>
                        <a:pt x="127466" y="156786"/>
                      </a:cubicBezTo>
                      <a:cubicBezTo>
                        <a:pt x="127466" y="137781"/>
                        <a:pt x="117953" y="128279"/>
                        <a:pt x="78952" y="118777"/>
                      </a:cubicBezTo>
                      <a:cubicBezTo>
                        <a:pt x="20927" y="104524"/>
                        <a:pt x="8561" y="86470"/>
                        <a:pt x="8561" y="57963"/>
                      </a:cubicBezTo>
                      <a:cubicBezTo>
                        <a:pt x="8561" y="28506"/>
                        <a:pt x="29488" y="0"/>
                        <a:pt x="81806" y="0"/>
                      </a:cubicBezTo>
                      <a:cubicBezTo>
                        <a:pt x="134124" y="0"/>
                        <a:pt x="156003" y="30407"/>
                        <a:pt x="157905" y="59864"/>
                      </a:cubicBezTo>
                      <a:lnTo>
                        <a:pt x="123661" y="59864"/>
                      </a:lnTo>
                      <a:cubicBezTo>
                        <a:pt x="120807" y="46561"/>
                        <a:pt x="110343" y="27556"/>
                        <a:pt x="79904" y="27556"/>
                      </a:cubicBezTo>
                      <a:cubicBezTo>
                        <a:pt x="51367" y="27556"/>
                        <a:pt x="42806" y="41809"/>
                        <a:pt x="42806" y="55113"/>
                      </a:cubicBezTo>
                      <a:cubicBezTo>
                        <a:pt x="42806" y="70316"/>
                        <a:pt x="51367" y="77918"/>
                        <a:pt x="88465" y="87420"/>
                      </a:cubicBezTo>
                      <a:cubicBezTo>
                        <a:pt x="150295" y="102623"/>
                        <a:pt x="162661" y="123528"/>
                        <a:pt x="162661" y="153935"/>
                      </a:cubicBezTo>
                      <a:cubicBezTo>
                        <a:pt x="162661" y="190043"/>
                        <a:pt x="134124" y="216649"/>
                        <a:pt x="83709" y="216649"/>
                      </a:cubicBezTo>
                      <a:cubicBezTo>
                        <a:pt x="31391" y="216649"/>
                        <a:pt x="5707" y="190043"/>
                        <a:pt x="0" y="152985"/>
                      </a:cubicBezTo>
                      <a:lnTo>
                        <a:pt x="36147" y="152985"/>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5" name="Freeform 384">
                  <a:extLst>
                    <a:ext uri="{FF2B5EF4-FFF2-40B4-BE49-F238E27FC236}">
                      <a16:creationId xmlns:a16="http://schemas.microsoft.com/office/drawing/2014/main" id="{92A09614-16C6-4E45-8D6E-AE740D249455}"/>
                    </a:ext>
                  </a:extLst>
                </p:cNvPr>
                <p:cNvSpPr/>
                <p:nvPr/>
              </p:nvSpPr>
              <p:spPr>
                <a:xfrm>
                  <a:off x="6158875" y="5482737"/>
                  <a:ext cx="166466" cy="300268"/>
                </a:xfrm>
                <a:custGeom>
                  <a:avLst/>
                  <a:gdLst>
                    <a:gd name="connsiteX0" fmla="*/ 34245 w 166466"/>
                    <a:gd name="connsiteY0" fmla="*/ 0 h 300268"/>
                    <a:gd name="connsiteX1" fmla="*/ 34245 w 166466"/>
                    <a:gd name="connsiteY1" fmla="*/ 122578 h 300268"/>
                    <a:gd name="connsiteX2" fmla="*/ 97978 w 166466"/>
                    <a:gd name="connsiteY2" fmla="*/ 87420 h 300268"/>
                    <a:gd name="connsiteX3" fmla="*/ 166466 w 166466"/>
                    <a:gd name="connsiteY3" fmla="*/ 167238 h 300268"/>
                    <a:gd name="connsiteX4" fmla="*/ 166466 w 166466"/>
                    <a:gd name="connsiteY4" fmla="*/ 299318 h 300268"/>
                    <a:gd name="connsiteX5" fmla="*/ 131271 w 166466"/>
                    <a:gd name="connsiteY5" fmla="*/ 299318 h 300268"/>
                    <a:gd name="connsiteX6" fmla="*/ 131271 w 166466"/>
                    <a:gd name="connsiteY6" fmla="*/ 173890 h 300268"/>
                    <a:gd name="connsiteX7" fmla="*/ 87514 w 166466"/>
                    <a:gd name="connsiteY7" fmla="*/ 119727 h 300268"/>
                    <a:gd name="connsiteX8" fmla="*/ 35196 w 166466"/>
                    <a:gd name="connsiteY8" fmla="*/ 187193 h 300268"/>
                    <a:gd name="connsiteX9" fmla="*/ 35196 w 166466"/>
                    <a:gd name="connsiteY9" fmla="*/ 300268 h 300268"/>
                    <a:gd name="connsiteX10" fmla="*/ 0 w 166466"/>
                    <a:gd name="connsiteY10" fmla="*/ 300268 h 300268"/>
                    <a:gd name="connsiteX11" fmla="*/ 0 w 166466"/>
                    <a:gd name="connsiteY11" fmla="*/ 950 h 300268"/>
                    <a:gd name="connsiteX12" fmla="*/ 34245 w 166466"/>
                    <a:gd name="connsiteY12" fmla="*/ 950 h 30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466" h="300268">
                      <a:moveTo>
                        <a:pt x="34245" y="0"/>
                      </a:moveTo>
                      <a:lnTo>
                        <a:pt x="34245" y="122578"/>
                      </a:lnTo>
                      <a:cubicBezTo>
                        <a:pt x="44708" y="104524"/>
                        <a:pt x="62782" y="87420"/>
                        <a:pt x="97978" y="87420"/>
                      </a:cubicBezTo>
                      <a:cubicBezTo>
                        <a:pt x="130319" y="87420"/>
                        <a:pt x="166466" y="105474"/>
                        <a:pt x="166466" y="167238"/>
                      </a:cubicBezTo>
                      <a:lnTo>
                        <a:pt x="166466" y="299318"/>
                      </a:lnTo>
                      <a:lnTo>
                        <a:pt x="131271" y="299318"/>
                      </a:lnTo>
                      <a:lnTo>
                        <a:pt x="131271" y="173890"/>
                      </a:lnTo>
                      <a:cubicBezTo>
                        <a:pt x="131271" y="138732"/>
                        <a:pt x="117002" y="119727"/>
                        <a:pt x="87514" y="119727"/>
                      </a:cubicBezTo>
                      <a:cubicBezTo>
                        <a:pt x="51367" y="119727"/>
                        <a:pt x="35196" y="144433"/>
                        <a:pt x="35196" y="187193"/>
                      </a:cubicBezTo>
                      <a:lnTo>
                        <a:pt x="35196" y="300268"/>
                      </a:lnTo>
                      <a:lnTo>
                        <a:pt x="0" y="300268"/>
                      </a:lnTo>
                      <a:lnTo>
                        <a:pt x="0" y="950"/>
                      </a:lnTo>
                      <a:lnTo>
                        <a:pt x="34245" y="950"/>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6" name="Freeform 385">
                  <a:extLst>
                    <a:ext uri="{FF2B5EF4-FFF2-40B4-BE49-F238E27FC236}">
                      <a16:creationId xmlns:a16="http://schemas.microsoft.com/office/drawing/2014/main" id="{CC70361F-3045-4B49-8865-7F4E8E6BC016}"/>
                    </a:ext>
                  </a:extLst>
                </p:cNvPr>
                <p:cNvSpPr/>
                <p:nvPr/>
              </p:nvSpPr>
              <p:spPr>
                <a:xfrm>
                  <a:off x="6465173" y="5482737"/>
                  <a:ext cx="35195" cy="298367"/>
                </a:xfrm>
                <a:custGeom>
                  <a:avLst/>
                  <a:gdLst>
                    <a:gd name="connsiteX0" fmla="*/ 0 w 35195"/>
                    <a:gd name="connsiteY0" fmla="*/ 0 h 298367"/>
                    <a:gd name="connsiteX1" fmla="*/ 35196 w 35195"/>
                    <a:gd name="connsiteY1" fmla="*/ 0 h 298367"/>
                    <a:gd name="connsiteX2" fmla="*/ 35196 w 35195"/>
                    <a:gd name="connsiteY2" fmla="*/ 44660 h 298367"/>
                    <a:gd name="connsiteX3" fmla="*/ 0 w 35195"/>
                    <a:gd name="connsiteY3" fmla="*/ 44660 h 298367"/>
                    <a:gd name="connsiteX4" fmla="*/ 0 w 35195"/>
                    <a:gd name="connsiteY4" fmla="*/ 0 h 298367"/>
                    <a:gd name="connsiteX5" fmla="*/ 0 w 35195"/>
                    <a:gd name="connsiteY5" fmla="*/ 92171 h 298367"/>
                    <a:gd name="connsiteX6" fmla="*/ 35196 w 35195"/>
                    <a:gd name="connsiteY6" fmla="*/ 92171 h 298367"/>
                    <a:gd name="connsiteX7" fmla="*/ 35196 w 35195"/>
                    <a:gd name="connsiteY7" fmla="*/ 298368 h 298367"/>
                    <a:gd name="connsiteX8" fmla="*/ 0 w 35195"/>
                    <a:gd name="connsiteY8" fmla="*/ 298368 h 298367"/>
                    <a:gd name="connsiteX9" fmla="*/ 0 w 35195"/>
                    <a:gd name="connsiteY9" fmla="*/ 92171 h 29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95" h="298367">
                      <a:moveTo>
                        <a:pt x="0" y="0"/>
                      </a:moveTo>
                      <a:lnTo>
                        <a:pt x="35196" y="0"/>
                      </a:lnTo>
                      <a:lnTo>
                        <a:pt x="35196" y="44660"/>
                      </a:lnTo>
                      <a:lnTo>
                        <a:pt x="0" y="44660"/>
                      </a:lnTo>
                      <a:lnTo>
                        <a:pt x="0" y="0"/>
                      </a:lnTo>
                      <a:close/>
                      <a:moveTo>
                        <a:pt x="0" y="92171"/>
                      </a:moveTo>
                      <a:lnTo>
                        <a:pt x="35196" y="92171"/>
                      </a:lnTo>
                      <a:lnTo>
                        <a:pt x="35196" y="298368"/>
                      </a:lnTo>
                      <a:lnTo>
                        <a:pt x="0" y="298368"/>
                      </a:lnTo>
                      <a:lnTo>
                        <a:pt x="0" y="92171"/>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7" name="Freeform 386">
                  <a:extLst>
                    <a:ext uri="{FF2B5EF4-FFF2-40B4-BE49-F238E27FC236}">
                      <a16:creationId xmlns:a16="http://schemas.microsoft.com/office/drawing/2014/main" id="{CECB36BD-28BC-CB43-AE10-80065DE8D7C8}"/>
                    </a:ext>
                  </a:extLst>
                </p:cNvPr>
                <p:cNvSpPr/>
                <p:nvPr/>
              </p:nvSpPr>
              <p:spPr>
                <a:xfrm>
                  <a:off x="6640200" y="5570156"/>
                  <a:ext cx="182637" cy="292666"/>
                </a:xfrm>
                <a:custGeom>
                  <a:avLst/>
                  <a:gdLst>
                    <a:gd name="connsiteX0" fmla="*/ 35196 w 182637"/>
                    <a:gd name="connsiteY0" fmla="*/ 186242 h 292666"/>
                    <a:gd name="connsiteX1" fmla="*/ 35196 w 182637"/>
                    <a:gd name="connsiteY1" fmla="*/ 292666 h 292666"/>
                    <a:gd name="connsiteX2" fmla="*/ 0 w 182637"/>
                    <a:gd name="connsiteY2" fmla="*/ 292666 h 292666"/>
                    <a:gd name="connsiteX3" fmla="*/ 0 w 182637"/>
                    <a:gd name="connsiteY3" fmla="*/ 55112 h 292666"/>
                    <a:gd name="connsiteX4" fmla="*/ 0 w 182637"/>
                    <a:gd name="connsiteY4" fmla="*/ 4751 h 292666"/>
                    <a:gd name="connsiteX5" fmla="*/ 34244 w 182637"/>
                    <a:gd name="connsiteY5" fmla="*/ 4751 h 292666"/>
                    <a:gd name="connsiteX6" fmla="*/ 35196 w 182637"/>
                    <a:gd name="connsiteY6" fmla="*/ 37058 h 292666"/>
                    <a:gd name="connsiteX7" fmla="*/ 101782 w 182637"/>
                    <a:gd name="connsiteY7" fmla="*/ 0 h 292666"/>
                    <a:gd name="connsiteX8" fmla="*/ 182637 w 182637"/>
                    <a:gd name="connsiteY8" fmla="*/ 102623 h 292666"/>
                    <a:gd name="connsiteX9" fmla="*/ 94172 w 182637"/>
                    <a:gd name="connsiteY9" fmla="*/ 215699 h 292666"/>
                    <a:gd name="connsiteX10" fmla="*/ 35196 w 182637"/>
                    <a:gd name="connsiteY10" fmla="*/ 186242 h 292666"/>
                    <a:gd name="connsiteX11" fmla="*/ 146490 w 182637"/>
                    <a:gd name="connsiteY11" fmla="*/ 104524 h 292666"/>
                    <a:gd name="connsiteX12" fmla="*/ 92270 w 182637"/>
                    <a:gd name="connsiteY12" fmla="*/ 30407 h 292666"/>
                    <a:gd name="connsiteX13" fmla="*/ 33293 w 182637"/>
                    <a:gd name="connsiteY13" fmla="*/ 107374 h 292666"/>
                    <a:gd name="connsiteX14" fmla="*/ 89416 w 182637"/>
                    <a:gd name="connsiteY14" fmla="*/ 186242 h 292666"/>
                    <a:gd name="connsiteX15" fmla="*/ 146490 w 182637"/>
                    <a:gd name="connsiteY15" fmla="*/ 104524 h 2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637" h="292666">
                      <a:moveTo>
                        <a:pt x="35196" y="186242"/>
                      </a:moveTo>
                      <a:lnTo>
                        <a:pt x="35196" y="292666"/>
                      </a:lnTo>
                      <a:lnTo>
                        <a:pt x="0" y="292666"/>
                      </a:lnTo>
                      <a:lnTo>
                        <a:pt x="0" y="55112"/>
                      </a:lnTo>
                      <a:cubicBezTo>
                        <a:pt x="0" y="38009"/>
                        <a:pt x="0" y="20905"/>
                        <a:pt x="0" y="4751"/>
                      </a:cubicBezTo>
                      <a:lnTo>
                        <a:pt x="34244" y="4751"/>
                      </a:lnTo>
                      <a:cubicBezTo>
                        <a:pt x="35196" y="11403"/>
                        <a:pt x="35196" y="23755"/>
                        <a:pt x="35196" y="37058"/>
                      </a:cubicBezTo>
                      <a:cubicBezTo>
                        <a:pt x="46610" y="16154"/>
                        <a:pt x="66586" y="0"/>
                        <a:pt x="101782" y="0"/>
                      </a:cubicBezTo>
                      <a:cubicBezTo>
                        <a:pt x="148392" y="0"/>
                        <a:pt x="182637" y="39909"/>
                        <a:pt x="182637" y="102623"/>
                      </a:cubicBezTo>
                      <a:cubicBezTo>
                        <a:pt x="182637" y="176740"/>
                        <a:pt x="143636" y="215699"/>
                        <a:pt x="94172" y="215699"/>
                      </a:cubicBezTo>
                      <a:cubicBezTo>
                        <a:pt x="60879" y="216649"/>
                        <a:pt x="43757" y="202396"/>
                        <a:pt x="35196" y="186242"/>
                      </a:cubicBezTo>
                      <a:close/>
                      <a:moveTo>
                        <a:pt x="146490" y="104524"/>
                      </a:moveTo>
                      <a:cubicBezTo>
                        <a:pt x="146490" y="60814"/>
                        <a:pt x="126514" y="30407"/>
                        <a:pt x="92270" y="30407"/>
                      </a:cubicBezTo>
                      <a:cubicBezTo>
                        <a:pt x="50415" y="30407"/>
                        <a:pt x="33293" y="57013"/>
                        <a:pt x="33293" y="107374"/>
                      </a:cubicBezTo>
                      <a:cubicBezTo>
                        <a:pt x="33293" y="155835"/>
                        <a:pt x="46610" y="186242"/>
                        <a:pt x="89416" y="186242"/>
                      </a:cubicBezTo>
                      <a:cubicBezTo>
                        <a:pt x="126514" y="186242"/>
                        <a:pt x="146490" y="154885"/>
                        <a:pt x="146490" y="104524"/>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grpSp>
        </p:grpSp>
        <p:grpSp>
          <p:nvGrpSpPr>
            <p:cNvPr id="314" name="Graphic 2">
              <a:extLst>
                <a:ext uri="{FF2B5EF4-FFF2-40B4-BE49-F238E27FC236}">
                  <a16:creationId xmlns:a16="http://schemas.microsoft.com/office/drawing/2014/main" id="{FA6A5304-431C-A54A-84E2-B400ECAA7AB8}"/>
                </a:ext>
              </a:extLst>
            </p:cNvPr>
            <p:cNvGrpSpPr/>
            <p:nvPr/>
          </p:nvGrpSpPr>
          <p:grpSpPr>
            <a:xfrm>
              <a:off x="606516" y="4401391"/>
              <a:ext cx="1666563" cy="1693284"/>
              <a:chOff x="606516" y="4401391"/>
              <a:chExt cx="1666563" cy="1693284"/>
            </a:xfrm>
          </p:grpSpPr>
          <p:grpSp>
            <p:nvGrpSpPr>
              <p:cNvPr id="315" name="Graphic 2">
                <a:extLst>
                  <a:ext uri="{FF2B5EF4-FFF2-40B4-BE49-F238E27FC236}">
                    <a16:creationId xmlns:a16="http://schemas.microsoft.com/office/drawing/2014/main" id="{C4C6041D-5060-C84B-85AE-79DAD2D47B8A}"/>
                  </a:ext>
                </a:extLst>
              </p:cNvPr>
              <p:cNvGrpSpPr/>
              <p:nvPr/>
            </p:nvGrpSpPr>
            <p:grpSpPr>
              <a:xfrm>
                <a:off x="606516" y="4401391"/>
                <a:ext cx="1666563" cy="1693284"/>
                <a:chOff x="606516" y="4401391"/>
                <a:chExt cx="1666563" cy="1693284"/>
              </a:xfrm>
            </p:grpSpPr>
            <p:sp>
              <p:nvSpPr>
                <p:cNvPr id="351" name="Freeform 350">
                  <a:extLst>
                    <a:ext uri="{FF2B5EF4-FFF2-40B4-BE49-F238E27FC236}">
                      <a16:creationId xmlns:a16="http://schemas.microsoft.com/office/drawing/2014/main" id="{495B1A09-BA03-EF49-A394-E1C93394233D}"/>
                    </a:ext>
                  </a:extLst>
                </p:cNvPr>
                <p:cNvSpPr/>
                <p:nvPr/>
              </p:nvSpPr>
              <p:spPr>
                <a:xfrm>
                  <a:off x="606516" y="4401391"/>
                  <a:ext cx="1666563" cy="1693284"/>
                </a:xfrm>
                <a:custGeom>
                  <a:avLst/>
                  <a:gdLst>
                    <a:gd name="connsiteX0" fmla="*/ 1666564 w 1666563"/>
                    <a:gd name="connsiteY0" fmla="*/ 846642 h 1693284"/>
                    <a:gd name="connsiteX1" fmla="*/ 833282 w 1666563"/>
                    <a:gd name="connsiteY1" fmla="*/ 1693285 h 1693284"/>
                    <a:gd name="connsiteX2" fmla="*/ 0 w 1666563"/>
                    <a:gd name="connsiteY2" fmla="*/ 846642 h 1693284"/>
                    <a:gd name="connsiteX3" fmla="*/ 833282 w 1666563"/>
                    <a:gd name="connsiteY3" fmla="*/ 0 h 1693284"/>
                    <a:gd name="connsiteX4" fmla="*/ 1666564 w 1666563"/>
                    <a:gd name="connsiteY4" fmla="*/ 846642 h 169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563" h="1693284">
                      <a:moveTo>
                        <a:pt x="1666564" y="846642"/>
                      </a:moveTo>
                      <a:cubicBezTo>
                        <a:pt x="1666564" y="1314149"/>
                        <a:pt x="1293680" y="1693285"/>
                        <a:pt x="833282" y="1693285"/>
                      </a:cubicBezTo>
                      <a:cubicBezTo>
                        <a:pt x="372884" y="1693285"/>
                        <a:pt x="0" y="1314149"/>
                        <a:pt x="0" y="846642"/>
                      </a:cubicBezTo>
                      <a:cubicBezTo>
                        <a:pt x="0" y="379136"/>
                        <a:pt x="372884" y="0"/>
                        <a:pt x="833282" y="0"/>
                      </a:cubicBezTo>
                      <a:cubicBezTo>
                        <a:pt x="1293680" y="0"/>
                        <a:pt x="1666564" y="379136"/>
                        <a:pt x="1666564" y="846642"/>
                      </a:cubicBezTo>
                      <a:close/>
                    </a:path>
                  </a:pathLst>
                </a:custGeom>
                <a:solidFill>
                  <a:srgbClr val="B2DEDD"/>
                </a:solidFill>
                <a:ln w="9512" cap="flat">
                  <a:noFill/>
                  <a:prstDash val="solid"/>
                  <a:miter/>
                </a:ln>
              </p:spPr>
              <p:txBody>
                <a:bodyPr rtlCol="0" anchor="ctr"/>
                <a:lstStyle/>
                <a:p>
                  <a:endParaRPr lang="en-US" b="0" i="0">
                    <a:latin typeface="Calibri" panose="020F0502020204030204" pitchFamily="34" charset="0"/>
                  </a:endParaRPr>
                </a:p>
              </p:txBody>
            </p:sp>
            <p:sp>
              <p:nvSpPr>
                <p:cNvPr id="352" name="Freeform 351">
                  <a:extLst>
                    <a:ext uri="{FF2B5EF4-FFF2-40B4-BE49-F238E27FC236}">
                      <a16:creationId xmlns:a16="http://schemas.microsoft.com/office/drawing/2014/main" id="{B863CDD4-ECFA-574F-A4A3-498C24EDF6F6}"/>
                    </a:ext>
                  </a:extLst>
                </p:cNvPr>
                <p:cNvSpPr/>
                <p:nvPr/>
              </p:nvSpPr>
              <p:spPr>
                <a:xfrm>
                  <a:off x="962278" y="5659477"/>
                  <a:ext cx="1029236" cy="361082"/>
                </a:xfrm>
                <a:custGeom>
                  <a:avLst/>
                  <a:gdLst>
                    <a:gd name="connsiteX0" fmla="*/ 1029236 w 1029236"/>
                    <a:gd name="connsiteY0" fmla="*/ 150134 h 361082"/>
                    <a:gd name="connsiteX1" fmla="*/ 509862 w 1029236"/>
                    <a:gd name="connsiteY1" fmla="*/ 0 h 361082"/>
                    <a:gd name="connsiteX2" fmla="*/ 0 w 1029236"/>
                    <a:gd name="connsiteY2" fmla="*/ 144433 h 361082"/>
                    <a:gd name="connsiteX3" fmla="*/ 517472 w 1029236"/>
                    <a:gd name="connsiteY3" fmla="*/ 361082 h 361082"/>
                    <a:gd name="connsiteX4" fmla="*/ 1029236 w 1029236"/>
                    <a:gd name="connsiteY4" fmla="*/ 150134 h 3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236" h="361082">
                      <a:moveTo>
                        <a:pt x="1029236" y="150134"/>
                      </a:moveTo>
                      <a:lnTo>
                        <a:pt x="509862" y="0"/>
                      </a:lnTo>
                      <a:lnTo>
                        <a:pt x="0" y="144433"/>
                      </a:lnTo>
                      <a:cubicBezTo>
                        <a:pt x="132222" y="278413"/>
                        <a:pt x="314859" y="361082"/>
                        <a:pt x="517472" y="361082"/>
                      </a:cubicBezTo>
                      <a:cubicBezTo>
                        <a:pt x="716280" y="361082"/>
                        <a:pt x="897015" y="280314"/>
                        <a:pt x="1029236" y="150134"/>
                      </a:cubicBezTo>
                      <a:close/>
                    </a:path>
                  </a:pathLst>
                </a:custGeom>
                <a:solidFill>
                  <a:srgbClr val="F79037"/>
                </a:solidFill>
                <a:ln w="9512" cap="flat">
                  <a:noFill/>
                  <a:prstDash val="solid"/>
                  <a:miter/>
                </a:ln>
              </p:spPr>
              <p:txBody>
                <a:bodyPr rtlCol="0" anchor="ctr"/>
                <a:lstStyle/>
                <a:p>
                  <a:endParaRPr lang="en-US" b="0" i="0">
                    <a:latin typeface="Calibri" panose="020F0502020204030204" pitchFamily="34" charset="0"/>
                  </a:endParaRPr>
                </a:p>
              </p:txBody>
            </p:sp>
          </p:grpSp>
          <p:grpSp>
            <p:nvGrpSpPr>
              <p:cNvPr id="316" name="Graphic 2">
                <a:extLst>
                  <a:ext uri="{FF2B5EF4-FFF2-40B4-BE49-F238E27FC236}">
                    <a16:creationId xmlns:a16="http://schemas.microsoft.com/office/drawing/2014/main" id="{534671DC-2CE5-A740-8173-7F66E4678E5E}"/>
                  </a:ext>
                </a:extLst>
              </p:cNvPr>
              <p:cNvGrpSpPr/>
              <p:nvPr/>
            </p:nvGrpSpPr>
            <p:grpSpPr>
              <a:xfrm>
                <a:off x="879521" y="4954417"/>
                <a:ext cx="306297" cy="518817"/>
                <a:chOff x="879521" y="4954417"/>
                <a:chExt cx="306297" cy="518817"/>
              </a:xfrm>
              <a:solidFill>
                <a:srgbClr val="F1A0C2"/>
              </a:solidFill>
            </p:grpSpPr>
            <p:sp>
              <p:nvSpPr>
                <p:cNvPr id="346" name="Freeform 345">
                  <a:extLst>
                    <a:ext uri="{FF2B5EF4-FFF2-40B4-BE49-F238E27FC236}">
                      <a16:creationId xmlns:a16="http://schemas.microsoft.com/office/drawing/2014/main" id="{46A77C81-BFCD-854A-8498-07CB87CEBCC2}"/>
                    </a:ext>
                  </a:extLst>
                </p:cNvPr>
                <p:cNvSpPr/>
                <p:nvPr/>
              </p:nvSpPr>
              <p:spPr>
                <a:xfrm>
                  <a:off x="1048200" y="5148056"/>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7" name="Freeform 346">
                  <a:extLst>
                    <a:ext uri="{FF2B5EF4-FFF2-40B4-BE49-F238E27FC236}">
                      <a16:creationId xmlns:a16="http://schemas.microsoft.com/office/drawing/2014/main" id="{985440D6-D2CA-A342-BCAA-9689F3CE2D64}"/>
                    </a:ext>
                  </a:extLst>
                </p:cNvPr>
                <p:cNvSpPr/>
                <p:nvPr/>
              </p:nvSpPr>
              <p:spPr>
                <a:xfrm>
                  <a:off x="880472" y="51473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6586" y="134931"/>
                        <a:pt x="10464" y="88370"/>
                        <a:pt x="0" y="0"/>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8" name="Freeform 347">
                  <a:extLst>
                    <a:ext uri="{FF2B5EF4-FFF2-40B4-BE49-F238E27FC236}">
                      <a16:creationId xmlns:a16="http://schemas.microsoft.com/office/drawing/2014/main" id="{8CF28130-FF56-D444-8312-83B6053C20FB}"/>
                    </a:ext>
                  </a:extLst>
                </p:cNvPr>
                <p:cNvSpPr/>
                <p:nvPr/>
              </p:nvSpPr>
              <p:spPr>
                <a:xfrm>
                  <a:off x="995571" y="4954417"/>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9" name="Freeform 348">
                  <a:extLst>
                    <a:ext uri="{FF2B5EF4-FFF2-40B4-BE49-F238E27FC236}">
                      <a16:creationId xmlns:a16="http://schemas.microsoft.com/office/drawing/2014/main" id="{1A09E735-3D9F-A941-BF78-83B38F658E96}"/>
                    </a:ext>
                  </a:extLst>
                </p:cNvPr>
                <p:cNvSpPr/>
                <p:nvPr/>
              </p:nvSpPr>
              <p:spPr>
                <a:xfrm>
                  <a:off x="1048841" y="533545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59864"/>
                        <a:pt x="93221" y="131130"/>
                        <a:pt x="0" y="137781"/>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50" name="Freeform 349">
                  <a:extLst>
                    <a:ext uri="{FF2B5EF4-FFF2-40B4-BE49-F238E27FC236}">
                      <a16:creationId xmlns:a16="http://schemas.microsoft.com/office/drawing/2014/main" id="{8509FA92-490E-A845-8CAD-8B1721E4E1B9}"/>
                    </a:ext>
                  </a:extLst>
                </p:cNvPr>
                <p:cNvSpPr/>
                <p:nvPr/>
              </p:nvSpPr>
              <p:spPr>
                <a:xfrm>
                  <a:off x="879521" y="5331652"/>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4"/>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grpSp>
          <p:grpSp>
            <p:nvGrpSpPr>
              <p:cNvPr id="317" name="Graphic 2">
                <a:extLst>
                  <a:ext uri="{FF2B5EF4-FFF2-40B4-BE49-F238E27FC236}">
                    <a16:creationId xmlns:a16="http://schemas.microsoft.com/office/drawing/2014/main" id="{3C1645E2-4929-E249-8C40-8BFE5979008C}"/>
                  </a:ext>
                </a:extLst>
              </p:cNvPr>
              <p:cNvGrpSpPr/>
              <p:nvPr/>
            </p:nvGrpSpPr>
            <p:grpSpPr>
              <a:xfrm>
                <a:off x="1305674" y="4681705"/>
                <a:ext cx="305346" cy="518817"/>
                <a:chOff x="1305674" y="4681705"/>
                <a:chExt cx="305346" cy="518817"/>
              </a:xfrm>
              <a:solidFill>
                <a:srgbClr val="F1A0C2"/>
              </a:solidFill>
            </p:grpSpPr>
            <p:sp>
              <p:nvSpPr>
                <p:cNvPr id="341" name="Freeform 340">
                  <a:extLst>
                    <a:ext uri="{FF2B5EF4-FFF2-40B4-BE49-F238E27FC236}">
                      <a16:creationId xmlns:a16="http://schemas.microsoft.com/office/drawing/2014/main" id="{EB8267FB-C795-3841-B4FA-7E429ED742C0}"/>
                    </a:ext>
                  </a:extLst>
                </p:cNvPr>
                <p:cNvSpPr/>
                <p:nvPr/>
              </p:nvSpPr>
              <p:spPr>
                <a:xfrm>
                  <a:off x="1473402" y="4876294"/>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2" name="Freeform 341">
                  <a:extLst>
                    <a:ext uri="{FF2B5EF4-FFF2-40B4-BE49-F238E27FC236}">
                      <a16:creationId xmlns:a16="http://schemas.microsoft.com/office/drawing/2014/main" id="{0A5FB9EB-43D8-0F4A-BDBE-FC8C2024AE7A}"/>
                    </a:ext>
                  </a:extLst>
                </p:cNvPr>
                <p:cNvSpPr/>
                <p:nvPr/>
              </p:nvSpPr>
              <p:spPr>
                <a:xfrm>
                  <a:off x="1305674" y="4875549"/>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3" name="Freeform 342">
                  <a:extLst>
                    <a:ext uri="{FF2B5EF4-FFF2-40B4-BE49-F238E27FC236}">
                      <a16:creationId xmlns:a16="http://schemas.microsoft.com/office/drawing/2014/main" id="{36A80C3D-65C2-6B49-BA4D-D7C89673037B}"/>
                    </a:ext>
                  </a:extLst>
                </p:cNvPr>
                <p:cNvSpPr/>
                <p:nvPr/>
              </p:nvSpPr>
              <p:spPr>
                <a:xfrm>
                  <a:off x="1421725" y="4681705"/>
                  <a:ext cx="73984" cy="187192"/>
                </a:xfrm>
                <a:custGeom>
                  <a:avLst/>
                  <a:gdLst>
                    <a:gd name="connsiteX0" fmla="*/ 37098 w 73984"/>
                    <a:gd name="connsiteY0" fmla="*/ 187193 h 187192"/>
                    <a:gd name="connsiteX1" fmla="*/ 37098 w 73984"/>
                    <a:gd name="connsiteY1" fmla="*/ 0 h 187192"/>
                    <a:gd name="connsiteX2" fmla="*/ 37098 w 73984"/>
                    <a:gd name="connsiteY2" fmla="*/ 187193 h 187192"/>
                  </a:gdLst>
                  <a:ahLst/>
                  <a:cxnLst>
                    <a:cxn ang="0">
                      <a:pos x="connsiteX0" y="connsiteY0"/>
                    </a:cxn>
                    <a:cxn ang="0">
                      <a:pos x="connsiteX1" y="connsiteY1"/>
                    </a:cxn>
                    <a:cxn ang="0">
                      <a:pos x="connsiteX2" y="connsiteY2"/>
                    </a:cxn>
                  </a:cxnLst>
                  <a:rect l="l" t="t" r="r" b="b"/>
                  <a:pathLst>
                    <a:path w="73984" h="187192">
                      <a:moveTo>
                        <a:pt x="37098" y="187193"/>
                      </a:moveTo>
                      <a:cubicBezTo>
                        <a:pt x="-12366" y="132080"/>
                        <a:pt x="-12366" y="59864"/>
                        <a:pt x="37098" y="0"/>
                      </a:cubicBezTo>
                      <a:cubicBezTo>
                        <a:pt x="79904" y="51312"/>
                        <a:pt x="92270" y="127329"/>
                        <a:pt x="37098" y="187193"/>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4" name="Freeform 343">
                  <a:extLst>
                    <a:ext uri="{FF2B5EF4-FFF2-40B4-BE49-F238E27FC236}">
                      <a16:creationId xmlns:a16="http://schemas.microsoft.com/office/drawing/2014/main" id="{810E568B-7F4E-B548-ADA1-7DDE900047B7}"/>
                    </a:ext>
                  </a:extLst>
                </p:cNvPr>
                <p:cNvSpPr/>
                <p:nvPr/>
              </p:nvSpPr>
              <p:spPr>
                <a:xfrm>
                  <a:off x="1474043" y="5062741"/>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2222" y="60814"/>
                        <a:pt x="93221" y="131130"/>
                        <a:pt x="0" y="137781"/>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5" name="Freeform 344">
                  <a:extLst>
                    <a:ext uri="{FF2B5EF4-FFF2-40B4-BE49-F238E27FC236}">
                      <a16:creationId xmlns:a16="http://schemas.microsoft.com/office/drawing/2014/main" id="{BF2055E8-B660-7C45-83E3-D94C30FE7551}"/>
                    </a:ext>
                  </a:extLst>
                </p:cNvPr>
                <p:cNvSpPr/>
                <p:nvPr/>
              </p:nvSpPr>
              <p:spPr>
                <a:xfrm>
                  <a:off x="1305674" y="5059891"/>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grpSp>
          <p:grpSp>
            <p:nvGrpSpPr>
              <p:cNvPr id="321" name="Graphic 2">
                <a:extLst>
                  <a:ext uri="{FF2B5EF4-FFF2-40B4-BE49-F238E27FC236}">
                    <a16:creationId xmlns:a16="http://schemas.microsoft.com/office/drawing/2014/main" id="{B8544831-9844-8B44-8376-87AC1949055F}"/>
                  </a:ext>
                </a:extLst>
              </p:cNvPr>
              <p:cNvGrpSpPr/>
              <p:nvPr/>
            </p:nvGrpSpPr>
            <p:grpSpPr>
              <a:xfrm>
                <a:off x="1725169" y="4951566"/>
                <a:ext cx="306297" cy="518817"/>
                <a:chOff x="1725169" y="4951566"/>
                <a:chExt cx="306297" cy="518817"/>
              </a:xfrm>
              <a:solidFill>
                <a:srgbClr val="F1A0C2"/>
              </a:solidFill>
            </p:grpSpPr>
            <p:sp>
              <p:nvSpPr>
                <p:cNvPr id="336" name="Freeform 335">
                  <a:extLst>
                    <a:ext uri="{FF2B5EF4-FFF2-40B4-BE49-F238E27FC236}">
                      <a16:creationId xmlns:a16="http://schemas.microsoft.com/office/drawing/2014/main" id="{15306235-986A-BF49-99FE-21CB4FDF34C9}"/>
                    </a:ext>
                  </a:extLst>
                </p:cNvPr>
                <p:cNvSpPr/>
                <p:nvPr/>
              </p:nvSpPr>
              <p:spPr>
                <a:xfrm>
                  <a:off x="1893848" y="5146155"/>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37" name="Freeform 336">
                  <a:extLst>
                    <a:ext uri="{FF2B5EF4-FFF2-40B4-BE49-F238E27FC236}">
                      <a16:creationId xmlns:a16="http://schemas.microsoft.com/office/drawing/2014/main" id="{83F7C202-F75A-2E4C-95A2-031F79C133E2}"/>
                    </a:ext>
                  </a:extLst>
                </p:cNvPr>
                <p:cNvSpPr/>
                <p:nvPr/>
              </p:nvSpPr>
              <p:spPr>
                <a:xfrm>
                  <a:off x="1725169" y="51454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38" name="Freeform 337">
                  <a:extLst>
                    <a:ext uri="{FF2B5EF4-FFF2-40B4-BE49-F238E27FC236}">
                      <a16:creationId xmlns:a16="http://schemas.microsoft.com/office/drawing/2014/main" id="{F9B5B209-ED82-9E48-87D1-70C624127161}"/>
                    </a:ext>
                  </a:extLst>
                </p:cNvPr>
                <p:cNvSpPr/>
                <p:nvPr/>
              </p:nvSpPr>
              <p:spPr>
                <a:xfrm>
                  <a:off x="1841219" y="4951566"/>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39" name="Freeform 338">
                  <a:extLst>
                    <a:ext uri="{FF2B5EF4-FFF2-40B4-BE49-F238E27FC236}">
                      <a16:creationId xmlns:a16="http://schemas.microsoft.com/office/drawing/2014/main" id="{E222F5A3-3F69-BF47-8A58-4C3AF5A94CA0}"/>
                    </a:ext>
                  </a:extLst>
                </p:cNvPr>
                <p:cNvSpPr/>
                <p:nvPr/>
              </p:nvSpPr>
              <p:spPr>
                <a:xfrm>
                  <a:off x="1894489" y="533260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60814"/>
                        <a:pt x="92270" y="131130"/>
                        <a:pt x="0" y="137781"/>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0" name="Freeform 339">
                  <a:extLst>
                    <a:ext uri="{FF2B5EF4-FFF2-40B4-BE49-F238E27FC236}">
                      <a16:creationId xmlns:a16="http://schemas.microsoft.com/office/drawing/2014/main" id="{436244E5-5B7F-674C-92D5-C8C5FF0BED3C}"/>
                    </a:ext>
                  </a:extLst>
                </p:cNvPr>
                <p:cNvSpPr/>
                <p:nvPr/>
              </p:nvSpPr>
              <p:spPr>
                <a:xfrm>
                  <a:off x="1725169" y="5328802"/>
                  <a:ext cx="137963" cy="137781"/>
                </a:xfrm>
                <a:custGeom>
                  <a:avLst/>
                  <a:gdLst>
                    <a:gd name="connsiteX0" fmla="*/ 0 w 137963"/>
                    <a:gd name="connsiteY0" fmla="*/ 0 h 137781"/>
                    <a:gd name="connsiteX1" fmla="*/ 91319 w 137963"/>
                    <a:gd name="connsiteY1" fmla="*/ 37059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4"/>
                        <a:pt x="91319" y="37059"/>
                      </a:cubicBezTo>
                      <a:cubicBezTo>
                        <a:pt x="119856" y="60814"/>
                        <a:pt x="138880" y="102623"/>
                        <a:pt x="137929" y="137781"/>
                      </a:cubicBezTo>
                      <a:cubicBezTo>
                        <a:pt x="67538" y="134931"/>
                        <a:pt x="11415" y="88370"/>
                        <a:pt x="0" y="0"/>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grpSp>
          <p:grpSp>
            <p:nvGrpSpPr>
              <p:cNvPr id="327" name="Graphic 2">
                <a:extLst>
                  <a:ext uri="{FF2B5EF4-FFF2-40B4-BE49-F238E27FC236}">
                    <a16:creationId xmlns:a16="http://schemas.microsoft.com/office/drawing/2014/main" id="{D043C5A4-E361-8F4A-B463-71DD6407CBC9}"/>
                  </a:ext>
                </a:extLst>
              </p:cNvPr>
              <p:cNvGrpSpPr/>
              <p:nvPr/>
            </p:nvGrpSpPr>
            <p:grpSpPr>
              <a:xfrm>
                <a:off x="690225" y="4499263"/>
                <a:ext cx="1499146" cy="1498490"/>
                <a:chOff x="690225" y="4499263"/>
                <a:chExt cx="1499146" cy="1498490"/>
              </a:xfrm>
              <a:solidFill>
                <a:srgbClr val="000000"/>
              </a:solidFill>
            </p:grpSpPr>
            <p:grpSp>
              <p:nvGrpSpPr>
                <p:cNvPr id="330" name="Graphic 2">
                  <a:extLst>
                    <a:ext uri="{FF2B5EF4-FFF2-40B4-BE49-F238E27FC236}">
                      <a16:creationId xmlns:a16="http://schemas.microsoft.com/office/drawing/2014/main" id="{A67392D4-E1C6-274F-92E4-FAB51AB6EA22}"/>
                    </a:ext>
                  </a:extLst>
                </p:cNvPr>
                <p:cNvGrpSpPr/>
                <p:nvPr/>
              </p:nvGrpSpPr>
              <p:grpSpPr>
                <a:xfrm>
                  <a:off x="690225" y="4499263"/>
                  <a:ext cx="1499146" cy="1498490"/>
                  <a:chOff x="690225" y="4499263"/>
                  <a:chExt cx="1499146" cy="1498490"/>
                </a:xfrm>
                <a:solidFill>
                  <a:srgbClr val="000000"/>
                </a:solidFill>
              </p:grpSpPr>
              <p:sp>
                <p:nvSpPr>
                  <p:cNvPr id="334" name="Freeform 333">
                    <a:extLst>
                      <a:ext uri="{FF2B5EF4-FFF2-40B4-BE49-F238E27FC236}">
                        <a16:creationId xmlns:a16="http://schemas.microsoft.com/office/drawing/2014/main" id="{72863BA3-64F4-FD4B-A1F5-A670940B26AA}"/>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35" name="Freeform 334">
                    <a:extLst>
                      <a:ext uri="{FF2B5EF4-FFF2-40B4-BE49-F238E27FC236}">
                        <a16:creationId xmlns:a16="http://schemas.microsoft.com/office/drawing/2014/main" id="{29B3C6E6-1583-1043-A0BE-1A2038990F07}"/>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grpSp>
            <p:sp>
              <p:nvSpPr>
                <p:cNvPr id="331" name="Freeform 330">
                  <a:extLst>
                    <a:ext uri="{FF2B5EF4-FFF2-40B4-BE49-F238E27FC236}">
                      <a16:creationId xmlns:a16="http://schemas.microsoft.com/office/drawing/2014/main" id="{5FA6C8FE-6AC5-F544-8AA1-F461C3C60041}"/>
                    </a:ext>
                  </a:extLst>
                </p:cNvPr>
                <p:cNvSpPr/>
                <p:nvPr/>
              </p:nvSpPr>
              <p:spPr>
                <a:xfrm>
                  <a:off x="1676359" y="4858445"/>
                  <a:ext cx="364726" cy="700309"/>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32" name="Freeform 331">
                  <a:extLst>
                    <a:ext uri="{FF2B5EF4-FFF2-40B4-BE49-F238E27FC236}">
                      <a16:creationId xmlns:a16="http://schemas.microsoft.com/office/drawing/2014/main" id="{A0F99B60-70DB-6A43-AA3E-F7109566F164}"/>
                    </a:ext>
                  </a:extLst>
                </p:cNvPr>
                <p:cNvSpPr/>
                <p:nvPr/>
              </p:nvSpPr>
              <p:spPr>
                <a:xfrm>
                  <a:off x="1256864" y="4589534"/>
                  <a:ext cx="364353" cy="700309"/>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33" name="Freeform 332">
                  <a:extLst>
                    <a:ext uri="{FF2B5EF4-FFF2-40B4-BE49-F238E27FC236}">
                      <a16:creationId xmlns:a16="http://schemas.microsoft.com/office/drawing/2014/main" id="{CC2A083B-72EB-7449-9A7A-17C5EF53B999}"/>
                    </a:ext>
                  </a:extLst>
                </p:cNvPr>
                <p:cNvSpPr/>
                <p:nvPr/>
              </p:nvSpPr>
              <p:spPr>
                <a:xfrm>
                  <a:off x="831662" y="4858445"/>
                  <a:ext cx="364353" cy="700309"/>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grpSp>
        </p:grpSp>
      </p:grpSp>
    </p:spTree>
    <p:extLst>
      <p:ext uri="{BB962C8B-B14F-4D97-AF65-F5344CB8AC3E}">
        <p14:creationId xmlns:p14="http://schemas.microsoft.com/office/powerpoint/2010/main" val="627307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A17F4E77-9304-C24C-80ED-D7D87F1596C2}"/>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nvGrpSpPr>
          <p:cNvPr id="133" name="Graphic 95">
            <a:extLst>
              <a:ext uri="{FF2B5EF4-FFF2-40B4-BE49-F238E27FC236}">
                <a16:creationId xmlns:a16="http://schemas.microsoft.com/office/drawing/2014/main" id="{8129F1F1-C24E-3A49-A820-2D2ECD2C4921}"/>
              </a:ext>
            </a:extLst>
          </p:cNvPr>
          <p:cNvGrpSpPr/>
          <p:nvPr userDrawn="1"/>
        </p:nvGrpSpPr>
        <p:grpSpPr>
          <a:xfrm>
            <a:off x="649552" y="7054757"/>
            <a:ext cx="1509109" cy="423922"/>
            <a:chOff x="584588" y="9078286"/>
            <a:chExt cx="1509109" cy="423922"/>
          </a:xfrm>
          <a:solidFill>
            <a:srgbClr val="000000"/>
          </a:solidFill>
        </p:grpSpPr>
        <p:sp>
          <p:nvSpPr>
            <p:cNvPr id="134" name="Freeform 133">
              <a:extLst>
                <a:ext uri="{FF2B5EF4-FFF2-40B4-BE49-F238E27FC236}">
                  <a16:creationId xmlns:a16="http://schemas.microsoft.com/office/drawing/2014/main" id="{1C99DE21-8C39-474B-823B-0C8DE9230ECE}"/>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0000"/>
              </a:solid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6053054E-C672-6C44-8E78-96EF2D579426}"/>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0000"/>
              </a:solidFill>
              <a:prstDash val="solid"/>
              <a:miter/>
            </a:ln>
          </p:spPr>
          <p:txBody>
            <a:bodyPr rtlCol="0" anchor="ctr"/>
            <a:lstStyle/>
            <a:p>
              <a:endParaRPr lang="en-US"/>
            </a:p>
          </p:txBody>
        </p:sp>
      </p:grpSp>
      <p:sp>
        <p:nvSpPr>
          <p:cNvPr id="136" name="Text Placeholder 23">
            <a:extLst>
              <a:ext uri="{FF2B5EF4-FFF2-40B4-BE49-F238E27FC236}">
                <a16:creationId xmlns:a16="http://schemas.microsoft.com/office/drawing/2014/main" id="{09373A11-3EAD-EC44-AA0C-A7A037976990}"/>
              </a:ext>
            </a:extLst>
          </p:cNvPr>
          <p:cNvSpPr>
            <a:spLocks noGrp="1"/>
          </p:cNvSpPr>
          <p:nvPr userDrawn="1">
            <p:ph type="body" sz="quarter" idx="16" hasCustomPrompt="1"/>
          </p:nvPr>
        </p:nvSpPr>
        <p:spPr>
          <a:xfrm>
            <a:off x="3572329" y="1974254"/>
            <a:ext cx="3685020" cy="1224685"/>
          </a:xfrm>
        </p:spPr>
        <p:txBody>
          <a:bodyPr>
            <a:noAutofit/>
          </a:bodyPr>
          <a:lstStyle>
            <a:lvl1pPr marL="0" indent="0" algn="l">
              <a:buNone/>
              <a:defRPr sz="3600" b="1" i="0">
                <a:solidFill>
                  <a:schemeClr val="tx1"/>
                </a:solidFill>
                <a:latin typeface="Calibri" panose="020F0502020204030204" pitchFamily="34" charset="0"/>
                <a:cs typeface="Calibri" panose="020F0502020204030204" pitchFamily="34" charset="0"/>
              </a:defRPr>
            </a:lvl1pPr>
          </a:lstStyle>
          <a:p>
            <a:pPr lvl="0"/>
            <a:r>
              <a:rPr lang="en-US"/>
              <a:t>guide to            ethical food entrepreneurship </a:t>
            </a:r>
          </a:p>
        </p:txBody>
      </p:sp>
      <p:sp>
        <p:nvSpPr>
          <p:cNvPr id="137" name="Text Placeholder 23">
            <a:extLst>
              <a:ext uri="{FF2B5EF4-FFF2-40B4-BE49-F238E27FC236}">
                <a16:creationId xmlns:a16="http://schemas.microsoft.com/office/drawing/2014/main" id="{63CD11B2-1927-FD46-9D1A-71F96B2CC708}"/>
              </a:ext>
            </a:extLst>
          </p:cNvPr>
          <p:cNvSpPr>
            <a:spLocks noGrp="1"/>
          </p:cNvSpPr>
          <p:nvPr userDrawn="1">
            <p:ph type="body" sz="quarter" idx="17" hasCustomPrompt="1"/>
          </p:nvPr>
        </p:nvSpPr>
        <p:spPr>
          <a:xfrm>
            <a:off x="693882" y="7094020"/>
            <a:ext cx="1230818" cy="419205"/>
          </a:xfrm>
        </p:spPr>
        <p:txBody>
          <a:bodyPr>
            <a:noAutofit/>
          </a:bodyPr>
          <a:lstStyle>
            <a:lvl1pPr marL="0" indent="0" algn="l">
              <a:spcBef>
                <a:spcPts val="0"/>
              </a:spcBef>
              <a:buNone/>
              <a:defRPr sz="1000" b="0" i="0">
                <a:solidFill>
                  <a:schemeClr val="tx1"/>
                </a:solidFill>
                <a:latin typeface="Calibri" panose="020F0502020204030204" pitchFamily="34" charset="0"/>
                <a:cs typeface="Calibri" panose="020F0502020204030204" pitchFamily="34" charset="0"/>
              </a:defRPr>
            </a:lvl1pPr>
          </a:lstStyle>
          <a:p>
            <a:pPr lvl="0"/>
            <a:r>
              <a:rPr lang="en-US"/>
              <a:t>2022 – 2024</a:t>
            </a:r>
          </a:p>
          <a:p>
            <a:pPr lvl="0"/>
            <a:r>
              <a:rPr lang="en-US"/>
              <a:t>Document Name</a:t>
            </a:r>
          </a:p>
        </p:txBody>
      </p:sp>
      <p:sp>
        <p:nvSpPr>
          <p:cNvPr id="138" name="Text Placeholder 23">
            <a:extLst>
              <a:ext uri="{FF2B5EF4-FFF2-40B4-BE49-F238E27FC236}">
                <a16:creationId xmlns:a16="http://schemas.microsoft.com/office/drawing/2014/main" id="{9C44D34E-65BF-2F43-91DC-2D1D48FCF194}"/>
              </a:ext>
            </a:extLst>
          </p:cNvPr>
          <p:cNvSpPr>
            <a:spLocks noGrp="1"/>
          </p:cNvSpPr>
          <p:nvPr userDrawn="1">
            <p:ph type="body" sz="quarter" idx="18" hasCustomPrompt="1"/>
          </p:nvPr>
        </p:nvSpPr>
        <p:spPr>
          <a:xfrm>
            <a:off x="2258149" y="7087490"/>
            <a:ext cx="1779692" cy="419205"/>
          </a:xfrm>
        </p:spPr>
        <p:txBody>
          <a:bodyPr>
            <a:noAutofit/>
          </a:bodyPr>
          <a:lstStyle>
            <a:lvl1pPr marL="0" indent="0" algn="l">
              <a:spcBef>
                <a:spcPts val="0"/>
              </a:spcBef>
              <a:buNone/>
              <a:defRPr sz="1000" b="0" i="0">
                <a:solidFill>
                  <a:schemeClr val="tx1"/>
                </a:solidFill>
                <a:latin typeface="Calibri" panose="020F0502020204030204" pitchFamily="34" charset="0"/>
                <a:cs typeface="Calibri" panose="020F0502020204030204" pitchFamily="34" charset="0"/>
              </a:defRPr>
            </a:lvl1pPr>
          </a:lstStyle>
          <a:p>
            <a:pPr lvl="0"/>
            <a:r>
              <a:rPr lang="en-US"/>
              <a:t>By</a:t>
            </a:r>
          </a:p>
          <a:p>
            <a:pPr lvl="0"/>
            <a:r>
              <a:rPr lang="en-US"/>
              <a:t>Partner Name</a:t>
            </a:r>
          </a:p>
        </p:txBody>
      </p:sp>
    </p:spTree>
    <p:extLst>
      <p:ext uri="{BB962C8B-B14F-4D97-AF65-F5344CB8AC3E}">
        <p14:creationId xmlns:p14="http://schemas.microsoft.com/office/powerpoint/2010/main" val="3135222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128" name="Freeform 127">
            <a:extLst>
              <a:ext uri="{FF2B5EF4-FFF2-40B4-BE49-F238E27FC236}">
                <a16:creationId xmlns:a16="http://schemas.microsoft.com/office/drawing/2014/main" id="{415C0FFF-A5FA-DB4E-AA28-BC65963C1B88}"/>
              </a:ext>
            </a:extLst>
          </p:cNvPr>
          <p:cNvSpPr/>
          <p:nvPr userDrawn="1"/>
        </p:nvSpPr>
        <p:spPr>
          <a:xfrm>
            <a:off x="293151" y="548276"/>
            <a:ext cx="6956072" cy="8528151"/>
          </a:xfrm>
          <a:custGeom>
            <a:avLst/>
            <a:gdLst>
              <a:gd name="connsiteX0" fmla="*/ 6837539 w 6837538"/>
              <a:gd name="connsiteY0" fmla="*/ 747378 h 7584050"/>
              <a:gd name="connsiteX1" fmla="*/ 6837539 w 6837538"/>
              <a:gd name="connsiteY1" fmla="*/ 7584051 h 7584050"/>
              <a:gd name="connsiteX2" fmla="*/ 1567906 w 6837538"/>
              <a:gd name="connsiteY2" fmla="*/ 7584051 h 7584050"/>
              <a:gd name="connsiteX3" fmla="*/ 0 w 6837538"/>
              <a:gd name="connsiteY3" fmla="*/ 6015782 h 7584050"/>
              <a:gd name="connsiteX4" fmla="*/ 0 w 6837538"/>
              <a:gd name="connsiteY4" fmla="*/ 0 h 7584050"/>
              <a:gd name="connsiteX5" fmla="*/ 6090334 w 6837538"/>
              <a:gd name="connsiteY5" fmla="*/ 0 h 7584050"/>
              <a:gd name="connsiteX6" fmla="*/ 6837539 w 6837538"/>
              <a:gd name="connsiteY6" fmla="*/ 747378 h 758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538" h="7584050">
                <a:moveTo>
                  <a:pt x="6837539" y="747378"/>
                </a:moveTo>
                <a:lnTo>
                  <a:pt x="6837539" y="7584051"/>
                </a:lnTo>
                <a:lnTo>
                  <a:pt x="1567906" y="7584051"/>
                </a:lnTo>
                <a:cubicBezTo>
                  <a:pt x="703108" y="7584051"/>
                  <a:pt x="0" y="6880780"/>
                  <a:pt x="0" y="6015782"/>
                </a:cubicBezTo>
                <a:lnTo>
                  <a:pt x="0" y="0"/>
                </a:lnTo>
                <a:lnTo>
                  <a:pt x="6090334" y="0"/>
                </a:lnTo>
                <a:cubicBezTo>
                  <a:pt x="6501910" y="0"/>
                  <a:pt x="6837539" y="333257"/>
                  <a:pt x="6837539" y="747378"/>
                </a:cubicBezTo>
                <a:close/>
              </a:path>
            </a:pathLst>
          </a:custGeom>
          <a:solidFill>
            <a:srgbClr val="B2DEDD"/>
          </a:solidFill>
          <a:ln w="24491"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9A1A2E40-53D7-A445-B3EA-EBA0F6C41D9E}"/>
              </a:ext>
            </a:extLst>
          </p:cNvPr>
          <p:cNvSpPr/>
          <p:nvPr userDrawn="1"/>
        </p:nvSpPr>
        <p:spPr>
          <a:xfrm>
            <a:off x="3429785" y="2639079"/>
            <a:ext cx="4147225"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35" name="Rectangle 34">
            <a:extLst>
              <a:ext uri="{FF2B5EF4-FFF2-40B4-BE49-F238E27FC236}">
                <a16:creationId xmlns:a16="http://schemas.microsoft.com/office/drawing/2014/main" id="{A17F4E77-9304-C24C-80ED-D7D87F1596C2}"/>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3" name="Text Placeholder 3">
            <a:extLst>
              <a:ext uri="{FF2B5EF4-FFF2-40B4-BE49-F238E27FC236}">
                <a16:creationId xmlns:a16="http://schemas.microsoft.com/office/drawing/2014/main" id="{B8FD85B4-7D91-5042-9A1E-C5532C7322DD}"/>
              </a:ext>
            </a:extLst>
          </p:cNvPr>
          <p:cNvSpPr>
            <a:spLocks noGrp="1"/>
          </p:cNvSpPr>
          <p:nvPr>
            <p:ph type="body" sz="quarter" idx="14" hasCustomPrompt="1"/>
          </p:nvPr>
        </p:nvSpPr>
        <p:spPr>
          <a:xfrm>
            <a:off x="1804558" y="1615386"/>
            <a:ext cx="1952282" cy="1564946"/>
          </a:xfrm>
          <a:effectLst>
            <a:glow rad="127000">
              <a:srgbClr val="414141"/>
            </a:glow>
          </a:effectLst>
        </p:spPr>
        <p:txBody>
          <a:bodyPr>
            <a:noAutofit/>
          </a:bodyPr>
          <a:lstStyle>
            <a:lvl1pPr marL="0" indent="0" algn="ctr">
              <a:buNone/>
              <a:defRPr sz="10000" b="0">
                <a:solidFill>
                  <a:schemeClr val="tx1"/>
                </a:solidFill>
                <a:latin typeface="Calibri" panose="020F0502020204030204" pitchFamily="34" charset="0"/>
                <a:cs typeface="Calibri" panose="020F0502020204030204" pitchFamily="34" charset="0"/>
              </a:defRPr>
            </a:lvl1pPr>
          </a:lstStyle>
          <a:p>
            <a:pPr lvl="0"/>
            <a:r>
              <a:rPr lang="en-GB"/>
              <a:t>01</a:t>
            </a:r>
            <a:endParaRPr lang="en-US"/>
          </a:p>
        </p:txBody>
      </p:sp>
      <p:sp>
        <p:nvSpPr>
          <p:cNvPr id="104" name="Text Placeholder 3">
            <a:extLst>
              <a:ext uri="{FF2B5EF4-FFF2-40B4-BE49-F238E27FC236}">
                <a16:creationId xmlns:a16="http://schemas.microsoft.com/office/drawing/2014/main" id="{0C9DBD77-CF34-0846-A498-521E26D89BBF}"/>
              </a:ext>
            </a:extLst>
          </p:cNvPr>
          <p:cNvSpPr>
            <a:spLocks noGrp="1"/>
          </p:cNvSpPr>
          <p:nvPr>
            <p:ph type="body" sz="quarter" idx="15" hasCustomPrompt="1"/>
          </p:nvPr>
        </p:nvSpPr>
        <p:spPr>
          <a:xfrm>
            <a:off x="3429785" y="3124029"/>
            <a:ext cx="2930148" cy="2002900"/>
          </a:xfrm>
        </p:spPr>
        <p:txBody>
          <a:bodyPr>
            <a:noAutofit/>
          </a:bodyPr>
          <a:lstStyle>
            <a:lvl1pPr marL="0" indent="0" algn="l">
              <a:buNone/>
              <a:defRPr sz="3600" b="0">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a:t>divider title</a:t>
            </a:r>
            <a:endParaRPr lang="en-US"/>
          </a:p>
        </p:txBody>
      </p:sp>
      <p:grpSp>
        <p:nvGrpSpPr>
          <p:cNvPr id="109" name="Graphic 2">
            <a:extLst>
              <a:ext uri="{FF2B5EF4-FFF2-40B4-BE49-F238E27FC236}">
                <a16:creationId xmlns:a16="http://schemas.microsoft.com/office/drawing/2014/main" id="{58F16A90-779E-954B-A80C-7704C6FF653A}"/>
              </a:ext>
            </a:extLst>
          </p:cNvPr>
          <p:cNvGrpSpPr/>
          <p:nvPr userDrawn="1"/>
        </p:nvGrpSpPr>
        <p:grpSpPr>
          <a:xfrm>
            <a:off x="562946" y="6239866"/>
            <a:ext cx="2461200" cy="2497565"/>
            <a:chOff x="690225" y="4499263"/>
            <a:chExt cx="1499146" cy="1521296"/>
          </a:xfrm>
        </p:grpSpPr>
        <p:sp>
          <p:nvSpPr>
            <p:cNvPr id="110" name="Freeform 109">
              <a:extLst>
                <a:ext uri="{FF2B5EF4-FFF2-40B4-BE49-F238E27FC236}">
                  <a16:creationId xmlns:a16="http://schemas.microsoft.com/office/drawing/2014/main" id="{4E79A8C5-72A4-1C42-9E5F-B49807AEBAEC}"/>
                </a:ext>
              </a:extLst>
            </p:cNvPr>
            <p:cNvSpPr/>
            <p:nvPr/>
          </p:nvSpPr>
          <p:spPr>
            <a:xfrm>
              <a:off x="962278" y="5659477"/>
              <a:ext cx="1029236" cy="361082"/>
            </a:xfrm>
            <a:custGeom>
              <a:avLst/>
              <a:gdLst>
                <a:gd name="connsiteX0" fmla="*/ 1029236 w 1029236"/>
                <a:gd name="connsiteY0" fmla="*/ 150134 h 361082"/>
                <a:gd name="connsiteX1" fmla="*/ 509862 w 1029236"/>
                <a:gd name="connsiteY1" fmla="*/ 0 h 361082"/>
                <a:gd name="connsiteX2" fmla="*/ 0 w 1029236"/>
                <a:gd name="connsiteY2" fmla="*/ 144433 h 361082"/>
                <a:gd name="connsiteX3" fmla="*/ 517472 w 1029236"/>
                <a:gd name="connsiteY3" fmla="*/ 361082 h 361082"/>
                <a:gd name="connsiteX4" fmla="*/ 1029236 w 1029236"/>
                <a:gd name="connsiteY4" fmla="*/ 150134 h 3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236" h="361082">
                  <a:moveTo>
                    <a:pt x="1029236" y="150134"/>
                  </a:moveTo>
                  <a:lnTo>
                    <a:pt x="509862" y="0"/>
                  </a:lnTo>
                  <a:lnTo>
                    <a:pt x="0" y="144433"/>
                  </a:lnTo>
                  <a:cubicBezTo>
                    <a:pt x="132222" y="278413"/>
                    <a:pt x="314859" y="361082"/>
                    <a:pt x="517472" y="361082"/>
                  </a:cubicBezTo>
                  <a:cubicBezTo>
                    <a:pt x="716280" y="361082"/>
                    <a:pt x="897015" y="280314"/>
                    <a:pt x="1029236" y="150134"/>
                  </a:cubicBezTo>
                  <a:close/>
                </a:path>
              </a:pathLst>
            </a:custGeom>
            <a:solidFill>
              <a:srgbClr val="F79037"/>
            </a:solidFill>
            <a:ln w="9512" cap="flat">
              <a:noFill/>
              <a:prstDash val="solid"/>
              <a:miter/>
            </a:ln>
          </p:spPr>
          <p:txBody>
            <a:bodyPr rtlCol="0" anchor="ctr"/>
            <a:lstStyle/>
            <a:p>
              <a:endParaRPr lang="en-US"/>
            </a:p>
          </p:txBody>
        </p:sp>
        <p:grpSp>
          <p:nvGrpSpPr>
            <p:cNvPr id="111" name="Graphic 2">
              <a:extLst>
                <a:ext uri="{FF2B5EF4-FFF2-40B4-BE49-F238E27FC236}">
                  <a16:creationId xmlns:a16="http://schemas.microsoft.com/office/drawing/2014/main" id="{B34C7E54-A83D-8549-A410-70AD081C2184}"/>
                </a:ext>
              </a:extLst>
            </p:cNvPr>
            <p:cNvGrpSpPr/>
            <p:nvPr/>
          </p:nvGrpSpPr>
          <p:grpSpPr>
            <a:xfrm>
              <a:off x="879521" y="4954417"/>
              <a:ext cx="306297" cy="518817"/>
              <a:chOff x="879521" y="4954417"/>
              <a:chExt cx="306297" cy="518817"/>
            </a:xfrm>
            <a:solidFill>
              <a:srgbClr val="F1A0C2"/>
            </a:solidFill>
          </p:grpSpPr>
          <p:sp>
            <p:nvSpPr>
              <p:cNvPr id="167" name="Freeform 166">
                <a:extLst>
                  <a:ext uri="{FF2B5EF4-FFF2-40B4-BE49-F238E27FC236}">
                    <a16:creationId xmlns:a16="http://schemas.microsoft.com/office/drawing/2014/main" id="{C35DD85E-AAB9-114C-9BE2-D654235643C7}"/>
                  </a:ext>
                </a:extLst>
              </p:cNvPr>
              <p:cNvSpPr/>
              <p:nvPr/>
            </p:nvSpPr>
            <p:spPr>
              <a:xfrm>
                <a:off x="1048200" y="5148056"/>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6C2732EA-831A-D54D-BDD0-744429FDA6CD}"/>
                  </a:ext>
                </a:extLst>
              </p:cNvPr>
              <p:cNvSpPr/>
              <p:nvPr/>
            </p:nvSpPr>
            <p:spPr>
              <a:xfrm>
                <a:off x="880472" y="51473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6586" y="134931"/>
                      <a:pt x="10464" y="88370"/>
                      <a:pt x="0" y="0"/>
                    </a:cubicBezTo>
                    <a:close/>
                  </a:path>
                </a:pathLst>
              </a:custGeom>
              <a:solidFill>
                <a:srgbClr val="F1A0C2"/>
              </a:solidFill>
              <a:ln w="9512" cap="flat">
                <a:noFill/>
                <a:prstDash val="solid"/>
                <a:miter/>
              </a:ln>
            </p:spPr>
            <p:txBody>
              <a:bodyPr rtlCol="0" anchor="ctr"/>
              <a:lstStyle/>
              <a:p>
                <a:endParaRPr lang="en-US"/>
              </a:p>
            </p:txBody>
          </p:sp>
          <p:sp>
            <p:nvSpPr>
              <p:cNvPr id="169" name="Freeform 168">
                <a:extLst>
                  <a:ext uri="{FF2B5EF4-FFF2-40B4-BE49-F238E27FC236}">
                    <a16:creationId xmlns:a16="http://schemas.microsoft.com/office/drawing/2014/main" id="{BC87E840-1748-604A-AC69-A3693299E4D2}"/>
                  </a:ext>
                </a:extLst>
              </p:cNvPr>
              <p:cNvSpPr/>
              <p:nvPr/>
            </p:nvSpPr>
            <p:spPr>
              <a:xfrm>
                <a:off x="995571" y="4954417"/>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EB114F3F-24A6-1E45-896B-CA542B9338DD}"/>
                  </a:ext>
                </a:extLst>
              </p:cNvPr>
              <p:cNvSpPr/>
              <p:nvPr/>
            </p:nvSpPr>
            <p:spPr>
              <a:xfrm>
                <a:off x="1048841" y="533545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5986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29A2282B-DA96-D34E-9377-A60AC97F16B4}"/>
                  </a:ext>
                </a:extLst>
              </p:cNvPr>
              <p:cNvSpPr/>
              <p:nvPr/>
            </p:nvSpPr>
            <p:spPr>
              <a:xfrm>
                <a:off x="879521" y="5331652"/>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4"/>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112" name="Graphic 2">
              <a:extLst>
                <a:ext uri="{FF2B5EF4-FFF2-40B4-BE49-F238E27FC236}">
                  <a16:creationId xmlns:a16="http://schemas.microsoft.com/office/drawing/2014/main" id="{B05325EA-820B-8543-B5D0-EB66E950B892}"/>
                </a:ext>
              </a:extLst>
            </p:cNvPr>
            <p:cNvGrpSpPr/>
            <p:nvPr/>
          </p:nvGrpSpPr>
          <p:grpSpPr>
            <a:xfrm>
              <a:off x="1305674" y="4681705"/>
              <a:ext cx="305346" cy="518817"/>
              <a:chOff x="1305674" y="4681705"/>
              <a:chExt cx="305346" cy="518817"/>
            </a:xfrm>
            <a:solidFill>
              <a:srgbClr val="F1A0C2"/>
            </a:solidFill>
          </p:grpSpPr>
          <p:sp>
            <p:nvSpPr>
              <p:cNvPr id="126" name="Freeform 125">
                <a:extLst>
                  <a:ext uri="{FF2B5EF4-FFF2-40B4-BE49-F238E27FC236}">
                    <a16:creationId xmlns:a16="http://schemas.microsoft.com/office/drawing/2014/main" id="{47A6E879-BC10-5643-80D0-2335E8D91658}"/>
                  </a:ext>
                </a:extLst>
              </p:cNvPr>
              <p:cNvSpPr/>
              <p:nvPr/>
            </p:nvSpPr>
            <p:spPr>
              <a:xfrm>
                <a:off x="1473402" y="4876294"/>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9480D1E3-A973-4F47-9964-DCC901756860}"/>
                  </a:ext>
                </a:extLst>
              </p:cNvPr>
              <p:cNvSpPr/>
              <p:nvPr/>
            </p:nvSpPr>
            <p:spPr>
              <a:xfrm>
                <a:off x="1305674" y="4875549"/>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AEDDFD83-D17E-D149-AB11-03AD5CEBDD37}"/>
                  </a:ext>
                </a:extLst>
              </p:cNvPr>
              <p:cNvSpPr/>
              <p:nvPr/>
            </p:nvSpPr>
            <p:spPr>
              <a:xfrm>
                <a:off x="1421725" y="4681705"/>
                <a:ext cx="73984" cy="187192"/>
              </a:xfrm>
              <a:custGeom>
                <a:avLst/>
                <a:gdLst>
                  <a:gd name="connsiteX0" fmla="*/ 37098 w 73984"/>
                  <a:gd name="connsiteY0" fmla="*/ 187193 h 187192"/>
                  <a:gd name="connsiteX1" fmla="*/ 37098 w 73984"/>
                  <a:gd name="connsiteY1" fmla="*/ 0 h 187192"/>
                  <a:gd name="connsiteX2" fmla="*/ 37098 w 73984"/>
                  <a:gd name="connsiteY2" fmla="*/ 187193 h 187192"/>
                </a:gdLst>
                <a:ahLst/>
                <a:cxnLst>
                  <a:cxn ang="0">
                    <a:pos x="connsiteX0" y="connsiteY0"/>
                  </a:cxn>
                  <a:cxn ang="0">
                    <a:pos x="connsiteX1" y="connsiteY1"/>
                  </a:cxn>
                  <a:cxn ang="0">
                    <a:pos x="connsiteX2" y="connsiteY2"/>
                  </a:cxn>
                </a:cxnLst>
                <a:rect l="l" t="t" r="r" b="b"/>
                <a:pathLst>
                  <a:path w="73984" h="187192">
                    <a:moveTo>
                      <a:pt x="37098" y="187193"/>
                    </a:moveTo>
                    <a:cubicBezTo>
                      <a:pt x="-12366" y="132080"/>
                      <a:pt x="-12366" y="59864"/>
                      <a:pt x="37098" y="0"/>
                    </a:cubicBezTo>
                    <a:cubicBezTo>
                      <a:pt x="79904" y="51312"/>
                      <a:pt x="92270" y="127329"/>
                      <a:pt x="37098" y="187193"/>
                    </a:cubicBezTo>
                    <a:close/>
                  </a:path>
                </a:pathLst>
              </a:custGeom>
              <a:solidFill>
                <a:srgbClr val="F1A0C2"/>
              </a:solidFill>
              <a:ln w="9512"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961C73E2-0F7E-A448-B8CD-046E79E3682B}"/>
                  </a:ext>
                </a:extLst>
              </p:cNvPr>
              <p:cNvSpPr/>
              <p:nvPr/>
            </p:nvSpPr>
            <p:spPr>
              <a:xfrm>
                <a:off x="1474043" y="5062741"/>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2222" y="6081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99ABD019-4D47-A640-8773-6BCD7C5F11CA}"/>
                  </a:ext>
                </a:extLst>
              </p:cNvPr>
              <p:cNvSpPr/>
              <p:nvPr/>
            </p:nvSpPr>
            <p:spPr>
              <a:xfrm>
                <a:off x="1305674" y="5059891"/>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113" name="Graphic 2">
              <a:extLst>
                <a:ext uri="{FF2B5EF4-FFF2-40B4-BE49-F238E27FC236}">
                  <a16:creationId xmlns:a16="http://schemas.microsoft.com/office/drawing/2014/main" id="{C43820B6-D196-C040-AD9D-799211EFBE77}"/>
                </a:ext>
              </a:extLst>
            </p:cNvPr>
            <p:cNvGrpSpPr/>
            <p:nvPr/>
          </p:nvGrpSpPr>
          <p:grpSpPr>
            <a:xfrm>
              <a:off x="1725169" y="4951566"/>
              <a:ext cx="306297" cy="518817"/>
              <a:chOff x="1725169" y="4951566"/>
              <a:chExt cx="306297" cy="518817"/>
            </a:xfrm>
            <a:solidFill>
              <a:srgbClr val="F1A0C2"/>
            </a:solidFill>
          </p:grpSpPr>
          <p:sp>
            <p:nvSpPr>
              <p:cNvPr id="121" name="Freeform 120">
                <a:extLst>
                  <a:ext uri="{FF2B5EF4-FFF2-40B4-BE49-F238E27FC236}">
                    <a16:creationId xmlns:a16="http://schemas.microsoft.com/office/drawing/2014/main" id="{EBE7A037-CEFA-7E4D-972D-EB2C002DC328}"/>
                  </a:ext>
                </a:extLst>
              </p:cNvPr>
              <p:cNvSpPr/>
              <p:nvPr/>
            </p:nvSpPr>
            <p:spPr>
              <a:xfrm>
                <a:off x="1893848" y="5146155"/>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5C3AF199-AE20-D949-92F9-4A04081AC1AE}"/>
                  </a:ext>
                </a:extLst>
              </p:cNvPr>
              <p:cNvSpPr/>
              <p:nvPr/>
            </p:nvSpPr>
            <p:spPr>
              <a:xfrm>
                <a:off x="1725169" y="51454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85F7F8F7-2030-2D44-9434-6D4E571F042C}"/>
                  </a:ext>
                </a:extLst>
              </p:cNvPr>
              <p:cNvSpPr/>
              <p:nvPr/>
            </p:nvSpPr>
            <p:spPr>
              <a:xfrm>
                <a:off x="1841219" y="4951566"/>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2DB8ADE0-D542-A740-9263-0BD5BA9FF677}"/>
                  </a:ext>
                </a:extLst>
              </p:cNvPr>
              <p:cNvSpPr/>
              <p:nvPr/>
            </p:nvSpPr>
            <p:spPr>
              <a:xfrm>
                <a:off x="1894489" y="533260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60814"/>
                      <a:pt x="92270" y="131130"/>
                      <a:pt x="0" y="137781"/>
                    </a:cubicBezTo>
                    <a:close/>
                  </a:path>
                </a:pathLst>
              </a:custGeom>
              <a:solidFill>
                <a:srgbClr val="F1A0C2"/>
              </a:solidFill>
              <a:ln w="9512"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66F1219E-0644-B44D-92EF-833F09CA8472}"/>
                  </a:ext>
                </a:extLst>
              </p:cNvPr>
              <p:cNvSpPr/>
              <p:nvPr/>
            </p:nvSpPr>
            <p:spPr>
              <a:xfrm>
                <a:off x="1725169" y="5328802"/>
                <a:ext cx="137963" cy="137781"/>
              </a:xfrm>
              <a:custGeom>
                <a:avLst/>
                <a:gdLst>
                  <a:gd name="connsiteX0" fmla="*/ 0 w 137963"/>
                  <a:gd name="connsiteY0" fmla="*/ 0 h 137781"/>
                  <a:gd name="connsiteX1" fmla="*/ 91319 w 137963"/>
                  <a:gd name="connsiteY1" fmla="*/ 37059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4"/>
                      <a:pt x="91319" y="37059"/>
                    </a:cubicBezTo>
                    <a:cubicBezTo>
                      <a:pt x="119856" y="60814"/>
                      <a:pt x="138880" y="102623"/>
                      <a:pt x="137929" y="137781"/>
                    </a:cubicBezTo>
                    <a:cubicBezTo>
                      <a:pt x="67538" y="134931"/>
                      <a:pt x="11415" y="88370"/>
                      <a:pt x="0" y="0"/>
                    </a:cubicBezTo>
                    <a:close/>
                  </a:path>
                </a:pathLst>
              </a:custGeom>
              <a:solidFill>
                <a:srgbClr val="F1A0C2"/>
              </a:solidFill>
              <a:ln w="9512" cap="flat">
                <a:noFill/>
                <a:prstDash val="solid"/>
                <a:miter/>
              </a:ln>
            </p:spPr>
            <p:txBody>
              <a:bodyPr rtlCol="0" anchor="ctr"/>
              <a:lstStyle/>
              <a:p>
                <a:endParaRPr lang="en-US"/>
              </a:p>
            </p:txBody>
          </p:sp>
        </p:grpSp>
        <p:grpSp>
          <p:nvGrpSpPr>
            <p:cNvPr id="114" name="Graphic 2">
              <a:extLst>
                <a:ext uri="{FF2B5EF4-FFF2-40B4-BE49-F238E27FC236}">
                  <a16:creationId xmlns:a16="http://schemas.microsoft.com/office/drawing/2014/main" id="{CB9F2EA5-63F9-724C-86FD-35B1A98CD7EE}"/>
                </a:ext>
              </a:extLst>
            </p:cNvPr>
            <p:cNvGrpSpPr/>
            <p:nvPr/>
          </p:nvGrpSpPr>
          <p:grpSpPr>
            <a:xfrm>
              <a:off x="690225" y="4499263"/>
              <a:ext cx="1499146" cy="1498491"/>
              <a:chOff x="690225" y="4499263"/>
              <a:chExt cx="1499146" cy="1498491"/>
            </a:xfrm>
            <a:solidFill>
              <a:srgbClr val="000000"/>
            </a:solidFill>
          </p:grpSpPr>
          <p:grpSp>
            <p:nvGrpSpPr>
              <p:cNvPr id="115" name="Graphic 2">
                <a:extLst>
                  <a:ext uri="{FF2B5EF4-FFF2-40B4-BE49-F238E27FC236}">
                    <a16:creationId xmlns:a16="http://schemas.microsoft.com/office/drawing/2014/main" id="{30F07794-C35E-8245-922E-23E56BC4C958}"/>
                  </a:ext>
                </a:extLst>
              </p:cNvPr>
              <p:cNvGrpSpPr/>
              <p:nvPr userDrawn="1"/>
            </p:nvGrpSpPr>
            <p:grpSpPr>
              <a:xfrm>
                <a:off x="690225" y="4499263"/>
                <a:ext cx="1499146" cy="1498491"/>
                <a:chOff x="690225" y="4499263"/>
                <a:chExt cx="1499146" cy="1498491"/>
              </a:xfrm>
              <a:solidFill>
                <a:srgbClr val="000000"/>
              </a:solidFill>
            </p:grpSpPr>
            <p:sp>
              <p:nvSpPr>
                <p:cNvPr id="119" name="Freeform 118">
                  <a:extLst>
                    <a:ext uri="{FF2B5EF4-FFF2-40B4-BE49-F238E27FC236}">
                      <a16:creationId xmlns:a16="http://schemas.microsoft.com/office/drawing/2014/main" id="{FD2DCF43-1417-4E42-AF39-7DA8F63D8084}"/>
                    </a:ext>
                  </a:extLst>
                </p:cNvPr>
                <p:cNvSpPr/>
                <p:nvPr userDrawn="1"/>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solidFill>
                  <a:srgbClr val="000000"/>
                </a:solidFill>
                <a:ln w="9512"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28E02099-0715-7D45-9AFD-7789E5C9255F}"/>
                    </a:ext>
                  </a:extLst>
                </p:cNvPr>
                <p:cNvSpPr/>
                <p:nvPr userDrawn="1"/>
              </p:nvSpPr>
              <p:spPr>
                <a:xfrm>
                  <a:off x="690225" y="4499263"/>
                  <a:ext cx="1499146" cy="1498491"/>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solidFill>
                  <a:srgbClr val="000000"/>
                </a:solidFill>
                <a:ln w="9512" cap="flat">
                  <a:noFill/>
                  <a:prstDash val="solid"/>
                  <a:miter/>
                </a:ln>
              </p:spPr>
              <p:txBody>
                <a:bodyPr rtlCol="0" anchor="ctr"/>
                <a:lstStyle/>
                <a:p>
                  <a:endParaRPr lang="en-US"/>
                </a:p>
              </p:txBody>
            </p:sp>
          </p:grpSp>
          <p:sp>
            <p:nvSpPr>
              <p:cNvPr id="116" name="Freeform 115">
                <a:extLst>
                  <a:ext uri="{FF2B5EF4-FFF2-40B4-BE49-F238E27FC236}">
                    <a16:creationId xmlns:a16="http://schemas.microsoft.com/office/drawing/2014/main" id="{AFC6A105-C9C5-874D-B6EF-2274F36887A5}"/>
                  </a:ext>
                </a:extLst>
              </p:cNvPr>
              <p:cNvSpPr/>
              <p:nvPr/>
            </p:nvSpPr>
            <p:spPr>
              <a:xfrm>
                <a:off x="1676359" y="4858445"/>
                <a:ext cx="364726" cy="700309"/>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rgbClr val="000000"/>
              </a:solidFill>
              <a:ln w="9512"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EDB1A22D-A93A-0E41-BB59-06004CAF161E}"/>
                  </a:ext>
                </a:extLst>
              </p:cNvPr>
              <p:cNvSpPr/>
              <p:nvPr/>
            </p:nvSpPr>
            <p:spPr>
              <a:xfrm>
                <a:off x="1256864" y="4589534"/>
                <a:ext cx="364353" cy="700309"/>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rgbClr val="000000"/>
              </a:solidFill>
              <a:ln w="9512"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85BA00E8-4D8B-F346-9EA7-91A495A04340}"/>
                  </a:ext>
                </a:extLst>
              </p:cNvPr>
              <p:cNvSpPr/>
              <p:nvPr/>
            </p:nvSpPr>
            <p:spPr>
              <a:xfrm>
                <a:off x="831662" y="4858445"/>
                <a:ext cx="364353" cy="700309"/>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rgbClr val="000000"/>
              </a:solidFill>
              <a:ln w="9512" cap="flat">
                <a:noFill/>
                <a:prstDash val="solid"/>
                <a:miter/>
              </a:ln>
            </p:spPr>
            <p:txBody>
              <a:bodyPr rtlCol="0" anchor="ctr"/>
              <a:lstStyle/>
              <a:p>
                <a:endParaRPr lang="en-US"/>
              </a:p>
            </p:txBody>
          </p:sp>
        </p:grpSp>
      </p:grpSp>
      <p:sp>
        <p:nvSpPr>
          <p:cNvPr id="3" name="Slide Number Placeholder 5">
            <a:extLst>
              <a:ext uri="{FF2B5EF4-FFF2-40B4-BE49-F238E27FC236}">
                <a16:creationId xmlns:a16="http://schemas.microsoft.com/office/drawing/2014/main" id="{7EC5C5FA-C38D-D51C-12F7-BEC03E5BA2DF}"/>
              </a:ext>
            </a:extLst>
          </p:cNvPr>
          <p:cNvSpPr>
            <a:spLocks noGrp="1"/>
          </p:cNvSpPr>
          <p:nvPr>
            <p:ph type="sldNum" sz="quarter" idx="4"/>
          </p:nvPr>
        </p:nvSpPr>
        <p:spPr>
          <a:xfrm>
            <a:off x="6246356" y="10158647"/>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a:p>
        </p:txBody>
      </p:sp>
      <p:sp>
        <p:nvSpPr>
          <p:cNvPr id="4" name="Text Box 5">
            <a:extLst>
              <a:ext uri="{FF2B5EF4-FFF2-40B4-BE49-F238E27FC236}">
                <a16:creationId xmlns:a16="http://schemas.microsoft.com/office/drawing/2014/main" id="{640615AF-9E26-773B-5F43-AFCE67C1D505}"/>
              </a:ext>
            </a:extLst>
          </p:cNvPr>
          <p:cNvSpPr txBox="1"/>
          <p:nvPr userDrawn="1"/>
        </p:nvSpPr>
        <p:spPr>
          <a:xfrm>
            <a:off x="4930303" y="10192213"/>
            <a:ext cx="2459959" cy="43225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0" i="0" dirty="0">
                <a:solidFill>
                  <a:schemeClr val="tx1"/>
                </a:solidFill>
                <a:effectLst/>
                <a:latin typeface="Calibri" panose="020F0502020204030204" pitchFamily="34" charset="0"/>
                <a:ea typeface="Open Sans" panose="020B0606030504020204" pitchFamily="34" charset="0"/>
                <a:cs typeface="Calibri" panose="020F0502020204030204" pitchFamily="34" charset="0"/>
              </a:rPr>
              <a:t>Alimentos para </a:t>
            </a:r>
            <a:r>
              <a:rPr lang="en-US" sz="900" b="0" i="0" dirty="0" err="1">
                <a:solidFill>
                  <a:schemeClr val="tx1"/>
                </a:solidFill>
                <a:effectLst/>
                <a:latin typeface="Calibri" panose="020F0502020204030204" pitchFamily="34" charset="0"/>
                <a:ea typeface="Open Sans" panose="020B0606030504020204" pitchFamily="34" charset="0"/>
                <a:cs typeface="Calibri" panose="020F0502020204030204" pitchFamily="34" charset="0"/>
              </a:rPr>
              <a:t>Pessoas</a:t>
            </a:r>
            <a:r>
              <a:rPr lang="en-US" sz="900" b="0" i="0" dirty="0">
                <a:solidFill>
                  <a:schemeClr val="tx1"/>
                </a:solidFill>
                <a:effectLst/>
                <a:latin typeface="Calibri" panose="020F0502020204030204" pitchFamily="34" charset="0"/>
                <a:ea typeface="Open Sans" panose="020B0606030504020204" pitchFamily="34" charset="0"/>
                <a:cs typeface="Calibri" panose="020F0502020204030204" pitchFamily="34" charset="0"/>
              </a:rPr>
              <a:t> - </a:t>
            </a:r>
            <a:r>
              <a:rPr lang="en-US" sz="900" b="0" i="0" dirty="0" err="1">
                <a:solidFill>
                  <a:schemeClr val="tx1"/>
                </a:solidFill>
                <a:effectLst/>
                <a:latin typeface="Calibri" panose="020F0502020204030204" pitchFamily="34" charset="0"/>
                <a:ea typeface="Open Sans" panose="020B0606030504020204" pitchFamily="34" charset="0"/>
                <a:cs typeface="Calibri" panose="020F0502020204030204" pitchFamily="34" charset="0"/>
              </a:rPr>
              <a:t>Planeta</a:t>
            </a:r>
            <a:r>
              <a:rPr lang="en-US" sz="900" b="0" i="0" dirty="0">
                <a:solidFill>
                  <a:schemeClr val="tx1"/>
                </a:solidFill>
                <a:effectLst/>
                <a:latin typeface="Calibri" panose="020F0502020204030204" pitchFamily="34" charset="0"/>
                <a:ea typeface="Open Sans" panose="020B0606030504020204" pitchFamily="34" charset="0"/>
                <a:cs typeface="Calibri" panose="020F0502020204030204" pitchFamily="34" charset="0"/>
              </a:rPr>
              <a:t> – </a:t>
            </a:r>
          </a:p>
          <a:p>
            <a:r>
              <a:rPr lang="en-US" sz="900" b="0" i="0" dirty="0" err="1">
                <a:solidFill>
                  <a:schemeClr val="tx1"/>
                </a:solidFill>
                <a:effectLst/>
                <a:latin typeface="Calibri" panose="020F0502020204030204" pitchFamily="34" charset="0"/>
                <a:ea typeface="Open Sans" panose="020B0606030504020204" pitchFamily="34" charset="0"/>
                <a:cs typeface="Calibri" panose="020F0502020204030204" pitchFamily="34" charset="0"/>
              </a:rPr>
              <a:t>Proveito</a:t>
            </a:r>
            <a:endParaRPr lang="en-IE" sz="900" b="0" i="0" dirty="0">
              <a:solidFill>
                <a:schemeClr val="tx1"/>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55AD027E-A5DC-975C-7CFD-A52B3D56B03D}"/>
              </a:ext>
            </a:extLst>
          </p:cNvPr>
          <p:cNvCxnSpPr>
            <a:cxnSpLocks/>
          </p:cNvCxnSpPr>
          <p:nvPr userDrawn="1"/>
        </p:nvCxnSpPr>
        <p:spPr>
          <a:xfrm>
            <a:off x="0" y="10390466"/>
            <a:ext cx="493030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769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53" name="Freeform 52">
            <a:extLst>
              <a:ext uri="{FF2B5EF4-FFF2-40B4-BE49-F238E27FC236}">
                <a16:creationId xmlns:a16="http://schemas.microsoft.com/office/drawing/2014/main" id="{958D2512-BEB4-C74E-98F5-ED95515BE0EE}"/>
              </a:ext>
            </a:extLst>
          </p:cNvPr>
          <p:cNvSpPr/>
          <p:nvPr userDrawn="1"/>
        </p:nvSpPr>
        <p:spPr>
          <a:xfrm>
            <a:off x="326601" y="529354"/>
            <a:ext cx="1819744" cy="7234010"/>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2" name="Freeform 1">
            <a:extLst>
              <a:ext uri="{FF2B5EF4-FFF2-40B4-BE49-F238E27FC236}">
                <a16:creationId xmlns:a16="http://schemas.microsoft.com/office/drawing/2014/main" id="{7C0FC3EC-87D2-C70D-8B5A-BC200EBC1117}"/>
              </a:ext>
            </a:extLst>
          </p:cNvPr>
          <p:cNvSpPr/>
          <p:nvPr userDrawn="1"/>
        </p:nvSpPr>
        <p:spPr>
          <a:xfrm>
            <a:off x="326601" y="3020333"/>
            <a:ext cx="1819744" cy="7234010"/>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38" name="Text Placeholder 32">
            <a:extLst>
              <a:ext uri="{FF2B5EF4-FFF2-40B4-BE49-F238E27FC236}">
                <a16:creationId xmlns:a16="http://schemas.microsoft.com/office/drawing/2014/main" id="{AFC4C041-4471-1645-B54C-0FB50A90D6A6}"/>
              </a:ext>
            </a:extLst>
          </p:cNvPr>
          <p:cNvSpPr>
            <a:spLocks noGrp="1"/>
          </p:cNvSpPr>
          <p:nvPr>
            <p:ph type="body" sz="quarter" idx="11" hasCustomPrompt="1"/>
          </p:nvPr>
        </p:nvSpPr>
        <p:spPr>
          <a:xfrm>
            <a:off x="1486570" y="2538155"/>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01</a:t>
            </a:r>
            <a:endParaRPr lang="en-US"/>
          </a:p>
        </p:txBody>
      </p:sp>
      <p:sp>
        <p:nvSpPr>
          <p:cNvPr id="39" name="Text Placeholder 32">
            <a:extLst>
              <a:ext uri="{FF2B5EF4-FFF2-40B4-BE49-F238E27FC236}">
                <a16:creationId xmlns:a16="http://schemas.microsoft.com/office/drawing/2014/main" id="{84498D42-7EBE-2D45-859D-69134CB9C2D1}"/>
              </a:ext>
            </a:extLst>
          </p:cNvPr>
          <p:cNvSpPr>
            <a:spLocks noGrp="1"/>
          </p:cNvSpPr>
          <p:nvPr>
            <p:ph type="body" sz="quarter" idx="48" hasCustomPrompt="1"/>
          </p:nvPr>
        </p:nvSpPr>
        <p:spPr>
          <a:xfrm>
            <a:off x="2255785" y="2538155"/>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40" name="Text Placeholder 32">
            <a:extLst>
              <a:ext uri="{FF2B5EF4-FFF2-40B4-BE49-F238E27FC236}">
                <a16:creationId xmlns:a16="http://schemas.microsoft.com/office/drawing/2014/main" id="{26FF1950-4496-1645-B75F-49EF6F14F04F}"/>
              </a:ext>
            </a:extLst>
          </p:cNvPr>
          <p:cNvSpPr>
            <a:spLocks noGrp="1"/>
          </p:cNvSpPr>
          <p:nvPr>
            <p:ph type="body" sz="quarter" idx="13" hasCustomPrompt="1"/>
          </p:nvPr>
        </p:nvSpPr>
        <p:spPr>
          <a:xfrm>
            <a:off x="1486570" y="3013397"/>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02</a:t>
            </a:r>
            <a:endParaRPr lang="en-US"/>
          </a:p>
        </p:txBody>
      </p:sp>
      <p:sp>
        <p:nvSpPr>
          <p:cNvPr id="41" name="Text Placeholder 32">
            <a:extLst>
              <a:ext uri="{FF2B5EF4-FFF2-40B4-BE49-F238E27FC236}">
                <a16:creationId xmlns:a16="http://schemas.microsoft.com/office/drawing/2014/main" id="{3372917F-6B26-7E44-BE50-63603C24244A}"/>
              </a:ext>
            </a:extLst>
          </p:cNvPr>
          <p:cNvSpPr>
            <a:spLocks noGrp="1"/>
          </p:cNvSpPr>
          <p:nvPr>
            <p:ph type="body" sz="quarter" idx="14" hasCustomPrompt="1"/>
          </p:nvPr>
        </p:nvSpPr>
        <p:spPr>
          <a:xfrm>
            <a:off x="2255785" y="3013397"/>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42" name="Text Placeholder 32">
            <a:extLst>
              <a:ext uri="{FF2B5EF4-FFF2-40B4-BE49-F238E27FC236}">
                <a16:creationId xmlns:a16="http://schemas.microsoft.com/office/drawing/2014/main" id="{AF173301-3788-A541-90F5-BC73B536FC86}"/>
              </a:ext>
            </a:extLst>
          </p:cNvPr>
          <p:cNvSpPr>
            <a:spLocks noGrp="1"/>
          </p:cNvSpPr>
          <p:nvPr>
            <p:ph type="body" sz="quarter" idx="15" hasCustomPrompt="1"/>
          </p:nvPr>
        </p:nvSpPr>
        <p:spPr>
          <a:xfrm>
            <a:off x="1486570" y="3529521"/>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03</a:t>
            </a:r>
            <a:endParaRPr lang="en-US"/>
          </a:p>
        </p:txBody>
      </p:sp>
      <p:sp>
        <p:nvSpPr>
          <p:cNvPr id="43" name="Text Placeholder 32">
            <a:extLst>
              <a:ext uri="{FF2B5EF4-FFF2-40B4-BE49-F238E27FC236}">
                <a16:creationId xmlns:a16="http://schemas.microsoft.com/office/drawing/2014/main" id="{F2F6DF8D-9960-794E-9897-1F6A288616B6}"/>
              </a:ext>
            </a:extLst>
          </p:cNvPr>
          <p:cNvSpPr>
            <a:spLocks noGrp="1"/>
          </p:cNvSpPr>
          <p:nvPr>
            <p:ph type="body" sz="quarter" idx="19" hasCustomPrompt="1"/>
          </p:nvPr>
        </p:nvSpPr>
        <p:spPr>
          <a:xfrm>
            <a:off x="2255785" y="3529521"/>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44" name="Text Placeholder 32">
            <a:extLst>
              <a:ext uri="{FF2B5EF4-FFF2-40B4-BE49-F238E27FC236}">
                <a16:creationId xmlns:a16="http://schemas.microsoft.com/office/drawing/2014/main" id="{DECEE95D-DA36-FC47-8C29-431CF7E005BF}"/>
              </a:ext>
            </a:extLst>
          </p:cNvPr>
          <p:cNvSpPr>
            <a:spLocks noGrp="1"/>
          </p:cNvSpPr>
          <p:nvPr>
            <p:ph type="body" sz="quarter" idx="17" hasCustomPrompt="1"/>
          </p:nvPr>
        </p:nvSpPr>
        <p:spPr>
          <a:xfrm>
            <a:off x="1486570" y="4015486"/>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04</a:t>
            </a:r>
            <a:endParaRPr lang="en-US"/>
          </a:p>
        </p:txBody>
      </p:sp>
      <p:sp>
        <p:nvSpPr>
          <p:cNvPr id="45" name="Text Placeholder 32">
            <a:extLst>
              <a:ext uri="{FF2B5EF4-FFF2-40B4-BE49-F238E27FC236}">
                <a16:creationId xmlns:a16="http://schemas.microsoft.com/office/drawing/2014/main" id="{6A395E06-9B02-644F-9C08-C998D6E7DCFC}"/>
              </a:ext>
            </a:extLst>
          </p:cNvPr>
          <p:cNvSpPr>
            <a:spLocks noGrp="1"/>
          </p:cNvSpPr>
          <p:nvPr>
            <p:ph type="body" sz="quarter" idx="20" hasCustomPrompt="1"/>
          </p:nvPr>
        </p:nvSpPr>
        <p:spPr>
          <a:xfrm>
            <a:off x="2255785" y="4015486"/>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48" name="Graphic 317">
            <a:extLst>
              <a:ext uri="{FF2B5EF4-FFF2-40B4-BE49-F238E27FC236}">
                <a16:creationId xmlns:a16="http://schemas.microsoft.com/office/drawing/2014/main" id="{50AC76A7-F1F5-854F-ABC4-3BA775EB48FC}"/>
              </a:ext>
            </a:extLst>
          </p:cNvPr>
          <p:cNvSpPr/>
          <p:nvPr userDrawn="1"/>
        </p:nvSpPr>
        <p:spPr>
          <a:xfrm rot="10800000">
            <a:off x="-1" y="2195796"/>
            <a:ext cx="2955366" cy="8503489"/>
          </a:xfrm>
          <a:custGeom>
            <a:avLst/>
            <a:gdLst>
              <a:gd name="connsiteX0" fmla="*/ 1268454 w 1268453"/>
              <a:gd name="connsiteY0" fmla="*/ 0 h 3649726"/>
              <a:gd name="connsiteX1" fmla="*/ 312022 w 1268453"/>
              <a:gd name="connsiteY1" fmla="*/ 0 h 3649726"/>
              <a:gd name="connsiteX2" fmla="*/ 0 w 1268453"/>
              <a:gd name="connsiteY2" fmla="*/ 1291780 h 3649726"/>
              <a:gd name="connsiteX3" fmla="*/ 1268454 w 1268453"/>
              <a:gd name="connsiteY3" fmla="*/ 3649727 h 3649726"/>
              <a:gd name="connsiteX4" fmla="*/ 1268454 w 1268453"/>
              <a:gd name="connsiteY4" fmla="*/ 0 h 364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453" h="3649726">
                <a:moveTo>
                  <a:pt x="1268454" y="0"/>
                </a:moveTo>
                <a:lnTo>
                  <a:pt x="312022" y="0"/>
                </a:lnTo>
                <a:cubicBezTo>
                  <a:pt x="112425" y="386882"/>
                  <a:pt x="0" y="825892"/>
                  <a:pt x="0" y="1291780"/>
                </a:cubicBezTo>
                <a:cubicBezTo>
                  <a:pt x="0" y="2276498"/>
                  <a:pt x="504286" y="3143929"/>
                  <a:pt x="1268454" y="3649727"/>
                </a:cubicBezTo>
                <a:lnTo>
                  <a:pt x="1268454" y="0"/>
                </a:lnTo>
                <a:close/>
              </a:path>
            </a:pathLst>
          </a:custGeom>
          <a:noFill/>
          <a:ln w="8132" cap="flat">
            <a:noFill/>
            <a:prstDash val="solid"/>
            <a:miter/>
          </a:ln>
          <a:effectLst>
            <a:innerShdw blurRad="495300" dist="203200" dir="12720000">
              <a:prstClr val="black">
                <a:alpha val="34000"/>
              </a:prstClr>
            </a:innerShdw>
          </a:effectLst>
        </p:spPr>
        <p:txBody>
          <a:bodyPr rtlCol="0" anchor="ctr"/>
          <a:lstStyle/>
          <a:p>
            <a:endParaRPr lang="en-US">
              <a:latin typeface="Calibri" panose="020F0502020204030204" pitchFamily="34" charset="0"/>
              <a:cs typeface="Calibri" panose="020F0502020204030204" pitchFamily="34" charset="0"/>
            </a:endParaRPr>
          </a:p>
        </p:txBody>
      </p:sp>
      <p:sp>
        <p:nvSpPr>
          <p:cNvPr id="50" name="Rectangle 49">
            <a:extLst>
              <a:ext uri="{FF2B5EF4-FFF2-40B4-BE49-F238E27FC236}">
                <a16:creationId xmlns:a16="http://schemas.microsoft.com/office/drawing/2014/main" id="{EB5A765F-5909-294C-880F-7DE7AA4C4233}"/>
              </a:ext>
            </a:extLst>
          </p:cNvPr>
          <p:cNvSpPr/>
          <p:nvPr userDrawn="1"/>
        </p:nvSpPr>
        <p:spPr>
          <a:xfrm>
            <a:off x="326601" y="9035850"/>
            <a:ext cx="2617035" cy="407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4" name="Freeform 53">
            <a:extLst>
              <a:ext uri="{FF2B5EF4-FFF2-40B4-BE49-F238E27FC236}">
                <a16:creationId xmlns:a16="http://schemas.microsoft.com/office/drawing/2014/main" id="{31C4C69A-F0F1-F846-B3C6-B2150ED6A591}"/>
              </a:ext>
            </a:extLst>
          </p:cNvPr>
          <p:cNvSpPr>
            <a:spLocks noChangeAspect="1"/>
          </p:cNvSpPr>
          <p:nvPr userDrawn="1"/>
        </p:nvSpPr>
        <p:spPr>
          <a:xfrm>
            <a:off x="17775" y="1199068"/>
            <a:ext cx="7560000" cy="720752"/>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F79037"/>
          </a:solidFill>
          <a:ln w="24491" cap="flat">
            <a:noFill/>
            <a:prstDash val="solid"/>
            <a:miter/>
          </a:ln>
        </p:spPr>
        <p:txBody>
          <a:bodyPr rtlCol="0" anchor="ctr"/>
          <a:lstStyle/>
          <a:p>
            <a:endParaRPr lang="en-US"/>
          </a:p>
        </p:txBody>
      </p:sp>
      <p:sp>
        <p:nvSpPr>
          <p:cNvPr id="55" name="Text Placeholder 32">
            <a:extLst>
              <a:ext uri="{FF2B5EF4-FFF2-40B4-BE49-F238E27FC236}">
                <a16:creationId xmlns:a16="http://schemas.microsoft.com/office/drawing/2014/main" id="{2F2AC1C0-6F40-D744-9AE1-2ADFCC2B41C3}"/>
              </a:ext>
            </a:extLst>
          </p:cNvPr>
          <p:cNvSpPr>
            <a:spLocks noGrp="1"/>
          </p:cNvSpPr>
          <p:nvPr>
            <p:ph type="body" sz="quarter" idx="47" hasCustomPrompt="1"/>
          </p:nvPr>
        </p:nvSpPr>
        <p:spPr>
          <a:xfrm>
            <a:off x="466929" y="1139880"/>
            <a:ext cx="6815990" cy="1070954"/>
          </a:xfrm>
        </p:spPr>
        <p:txBody>
          <a:bodyPr>
            <a:noAutofit/>
          </a:bodyPr>
          <a:lstStyle>
            <a:lvl1pPr marL="0" indent="0" algn="l">
              <a:buNone/>
              <a:defRPr sz="55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
        <p:nvSpPr>
          <p:cNvPr id="70" name="Text Placeholder 32">
            <a:extLst>
              <a:ext uri="{FF2B5EF4-FFF2-40B4-BE49-F238E27FC236}">
                <a16:creationId xmlns:a16="http://schemas.microsoft.com/office/drawing/2014/main" id="{56631D66-C58B-0746-8216-946534D113C1}"/>
              </a:ext>
            </a:extLst>
          </p:cNvPr>
          <p:cNvSpPr>
            <a:spLocks noGrp="1"/>
          </p:cNvSpPr>
          <p:nvPr>
            <p:ph type="body" sz="quarter" idx="51" hasCustomPrompt="1"/>
          </p:nvPr>
        </p:nvSpPr>
        <p:spPr>
          <a:xfrm>
            <a:off x="1492743" y="4489742"/>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05</a:t>
            </a:r>
            <a:endParaRPr lang="en-US"/>
          </a:p>
        </p:txBody>
      </p:sp>
      <p:sp>
        <p:nvSpPr>
          <p:cNvPr id="71" name="Text Placeholder 32">
            <a:extLst>
              <a:ext uri="{FF2B5EF4-FFF2-40B4-BE49-F238E27FC236}">
                <a16:creationId xmlns:a16="http://schemas.microsoft.com/office/drawing/2014/main" id="{8C696F4C-F102-3742-9AD7-77D3C0C4D464}"/>
              </a:ext>
            </a:extLst>
          </p:cNvPr>
          <p:cNvSpPr>
            <a:spLocks noGrp="1"/>
          </p:cNvSpPr>
          <p:nvPr>
            <p:ph type="body" sz="quarter" idx="52" hasCustomPrompt="1"/>
          </p:nvPr>
        </p:nvSpPr>
        <p:spPr>
          <a:xfrm>
            <a:off x="2261958" y="4489742"/>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72" name="Text Placeholder 32">
            <a:extLst>
              <a:ext uri="{FF2B5EF4-FFF2-40B4-BE49-F238E27FC236}">
                <a16:creationId xmlns:a16="http://schemas.microsoft.com/office/drawing/2014/main" id="{A6EB5CCC-B9E9-DE43-8D10-0F1693D4BF78}"/>
              </a:ext>
            </a:extLst>
          </p:cNvPr>
          <p:cNvSpPr>
            <a:spLocks noGrp="1"/>
          </p:cNvSpPr>
          <p:nvPr>
            <p:ph type="body" sz="quarter" idx="53" hasCustomPrompt="1"/>
          </p:nvPr>
        </p:nvSpPr>
        <p:spPr>
          <a:xfrm>
            <a:off x="1492743" y="5005866"/>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06</a:t>
            </a:r>
            <a:endParaRPr lang="en-US"/>
          </a:p>
        </p:txBody>
      </p:sp>
      <p:sp>
        <p:nvSpPr>
          <p:cNvPr id="73" name="Text Placeholder 32">
            <a:extLst>
              <a:ext uri="{FF2B5EF4-FFF2-40B4-BE49-F238E27FC236}">
                <a16:creationId xmlns:a16="http://schemas.microsoft.com/office/drawing/2014/main" id="{8E51EA93-5941-C648-8A68-88A6181DB77B}"/>
              </a:ext>
            </a:extLst>
          </p:cNvPr>
          <p:cNvSpPr>
            <a:spLocks noGrp="1"/>
          </p:cNvSpPr>
          <p:nvPr>
            <p:ph type="body" sz="quarter" idx="54" hasCustomPrompt="1"/>
          </p:nvPr>
        </p:nvSpPr>
        <p:spPr>
          <a:xfrm>
            <a:off x="2261958" y="5005866"/>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6" name="Text Placeholder 32">
            <a:extLst>
              <a:ext uri="{FF2B5EF4-FFF2-40B4-BE49-F238E27FC236}">
                <a16:creationId xmlns:a16="http://schemas.microsoft.com/office/drawing/2014/main" id="{69053509-B230-8F21-FF79-7388B7C02636}"/>
              </a:ext>
            </a:extLst>
          </p:cNvPr>
          <p:cNvSpPr>
            <a:spLocks noGrp="1"/>
          </p:cNvSpPr>
          <p:nvPr>
            <p:ph type="body" sz="quarter" idx="57" hasCustomPrompt="1"/>
          </p:nvPr>
        </p:nvSpPr>
        <p:spPr>
          <a:xfrm>
            <a:off x="1493222" y="5477843"/>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07</a:t>
            </a:r>
            <a:endParaRPr lang="en-US"/>
          </a:p>
        </p:txBody>
      </p:sp>
      <p:sp>
        <p:nvSpPr>
          <p:cNvPr id="7" name="Text Placeholder 32">
            <a:extLst>
              <a:ext uri="{FF2B5EF4-FFF2-40B4-BE49-F238E27FC236}">
                <a16:creationId xmlns:a16="http://schemas.microsoft.com/office/drawing/2014/main" id="{A8CB24ED-3A45-4142-62E9-39D72E2C20F1}"/>
              </a:ext>
            </a:extLst>
          </p:cNvPr>
          <p:cNvSpPr>
            <a:spLocks noGrp="1"/>
          </p:cNvSpPr>
          <p:nvPr>
            <p:ph type="body" sz="quarter" idx="58" hasCustomPrompt="1"/>
          </p:nvPr>
        </p:nvSpPr>
        <p:spPr>
          <a:xfrm>
            <a:off x="2262437" y="5477843"/>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8" name="Text Placeholder 32">
            <a:extLst>
              <a:ext uri="{FF2B5EF4-FFF2-40B4-BE49-F238E27FC236}">
                <a16:creationId xmlns:a16="http://schemas.microsoft.com/office/drawing/2014/main" id="{06D63A6B-90B3-A864-F88F-BF7BE32D060B}"/>
              </a:ext>
            </a:extLst>
          </p:cNvPr>
          <p:cNvSpPr>
            <a:spLocks noGrp="1"/>
          </p:cNvSpPr>
          <p:nvPr>
            <p:ph type="body" sz="quarter" idx="59" hasCustomPrompt="1"/>
          </p:nvPr>
        </p:nvSpPr>
        <p:spPr>
          <a:xfrm>
            <a:off x="1493222" y="5993967"/>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08</a:t>
            </a:r>
            <a:endParaRPr lang="en-US"/>
          </a:p>
        </p:txBody>
      </p:sp>
      <p:sp>
        <p:nvSpPr>
          <p:cNvPr id="9" name="Text Placeholder 32">
            <a:extLst>
              <a:ext uri="{FF2B5EF4-FFF2-40B4-BE49-F238E27FC236}">
                <a16:creationId xmlns:a16="http://schemas.microsoft.com/office/drawing/2014/main" id="{E0025E5B-C4FB-7550-39DF-3E38EE5B1996}"/>
              </a:ext>
            </a:extLst>
          </p:cNvPr>
          <p:cNvSpPr>
            <a:spLocks noGrp="1"/>
          </p:cNvSpPr>
          <p:nvPr>
            <p:ph type="body" sz="quarter" idx="60" hasCustomPrompt="1"/>
          </p:nvPr>
        </p:nvSpPr>
        <p:spPr>
          <a:xfrm>
            <a:off x="2262437" y="5993967"/>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10" name="Text Placeholder 32">
            <a:extLst>
              <a:ext uri="{FF2B5EF4-FFF2-40B4-BE49-F238E27FC236}">
                <a16:creationId xmlns:a16="http://schemas.microsoft.com/office/drawing/2014/main" id="{89F934AA-757B-323D-887F-612919C3A842}"/>
              </a:ext>
            </a:extLst>
          </p:cNvPr>
          <p:cNvSpPr>
            <a:spLocks noGrp="1"/>
          </p:cNvSpPr>
          <p:nvPr>
            <p:ph type="body" sz="quarter" idx="61" hasCustomPrompt="1"/>
          </p:nvPr>
        </p:nvSpPr>
        <p:spPr>
          <a:xfrm>
            <a:off x="1493222" y="6479932"/>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09</a:t>
            </a:r>
            <a:endParaRPr lang="en-US"/>
          </a:p>
        </p:txBody>
      </p:sp>
      <p:sp>
        <p:nvSpPr>
          <p:cNvPr id="11" name="Text Placeholder 32">
            <a:extLst>
              <a:ext uri="{FF2B5EF4-FFF2-40B4-BE49-F238E27FC236}">
                <a16:creationId xmlns:a16="http://schemas.microsoft.com/office/drawing/2014/main" id="{2BA99F7E-2E41-8584-8A8B-7D91AE0D2980}"/>
              </a:ext>
            </a:extLst>
          </p:cNvPr>
          <p:cNvSpPr>
            <a:spLocks noGrp="1"/>
          </p:cNvSpPr>
          <p:nvPr>
            <p:ph type="body" sz="quarter" idx="62" hasCustomPrompt="1"/>
          </p:nvPr>
        </p:nvSpPr>
        <p:spPr>
          <a:xfrm>
            <a:off x="2262437" y="6479932"/>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15" name="Text Placeholder 32">
            <a:extLst>
              <a:ext uri="{FF2B5EF4-FFF2-40B4-BE49-F238E27FC236}">
                <a16:creationId xmlns:a16="http://schemas.microsoft.com/office/drawing/2014/main" id="{811AE7DB-72B2-3C04-C574-EEED280912AB}"/>
              </a:ext>
            </a:extLst>
          </p:cNvPr>
          <p:cNvSpPr>
            <a:spLocks noGrp="1"/>
          </p:cNvSpPr>
          <p:nvPr>
            <p:ph type="body" sz="quarter" idx="63" hasCustomPrompt="1"/>
          </p:nvPr>
        </p:nvSpPr>
        <p:spPr>
          <a:xfrm>
            <a:off x="1499395" y="6954188"/>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10</a:t>
            </a:r>
            <a:endParaRPr lang="en-US"/>
          </a:p>
        </p:txBody>
      </p:sp>
      <p:sp>
        <p:nvSpPr>
          <p:cNvPr id="16" name="Text Placeholder 32">
            <a:extLst>
              <a:ext uri="{FF2B5EF4-FFF2-40B4-BE49-F238E27FC236}">
                <a16:creationId xmlns:a16="http://schemas.microsoft.com/office/drawing/2014/main" id="{77B30893-BD2F-3B25-613D-B016430F63F4}"/>
              </a:ext>
            </a:extLst>
          </p:cNvPr>
          <p:cNvSpPr>
            <a:spLocks noGrp="1"/>
          </p:cNvSpPr>
          <p:nvPr>
            <p:ph type="body" sz="quarter" idx="64" hasCustomPrompt="1"/>
          </p:nvPr>
        </p:nvSpPr>
        <p:spPr>
          <a:xfrm>
            <a:off x="2268610" y="6954188"/>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17" name="Text Placeholder 32">
            <a:extLst>
              <a:ext uri="{FF2B5EF4-FFF2-40B4-BE49-F238E27FC236}">
                <a16:creationId xmlns:a16="http://schemas.microsoft.com/office/drawing/2014/main" id="{0614D6FF-953F-709F-9E01-BB4D0C4750BD}"/>
              </a:ext>
            </a:extLst>
          </p:cNvPr>
          <p:cNvSpPr>
            <a:spLocks noGrp="1"/>
          </p:cNvSpPr>
          <p:nvPr>
            <p:ph type="body" sz="quarter" idx="65" hasCustomPrompt="1"/>
          </p:nvPr>
        </p:nvSpPr>
        <p:spPr>
          <a:xfrm>
            <a:off x="1499395" y="7470312"/>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11</a:t>
            </a:r>
            <a:endParaRPr lang="en-US"/>
          </a:p>
        </p:txBody>
      </p:sp>
      <p:sp>
        <p:nvSpPr>
          <p:cNvPr id="18" name="Text Placeholder 32">
            <a:extLst>
              <a:ext uri="{FF2B5EF4-FFF2-40B4-BE49-F238E27FC236}">
                <a16:creationId xmlns:a16="http://schemas.microsoft.com/office/drawing/2014/main" id="{AE582638-3A71-3EFB-51B9-5F5C49C9D034}"/>
              </a:ext>
            </a:extLst>
          </p:cNvPr>
          <p:cNvSpPr>
            <a:spLocks noGrp="1"/>
          </p:cNvSpPr>
          <p:nvPr>
            <p:ph type="body" sz="quarter" idx="66" hasCustomPrompt="1"/>
          </p:nvPr>
        </p:nvSpPr>
        <p:spPr>
          <a:xfrm>
            <a:off x="2268610" y="7470312"/>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21" name="Slide Number Placeholder 5">
            <a:extLst>
              <a:ext uri="{FF2B5EF4-FFF2-40B4-BE49-F238E27FC236}">
                <a16:creationId xmlns:a16="http://schemas.microsoft.com/office/drawing/2014/main" id="{891D65A2-F0A7-6546-AC37-162038FB25D7}"/>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
        <p:nvSpPr>
          <p:cNvPr id="24" name="Text Placeholder 32">
            <a:extLst>
              <a:ext uri="{FF2B5EF4-FFF2-40B4-BE49-F238E27FC236}">
                <a16:creationId xmlns:a16="http://schemas.microsoft.com/office/drawing/2014/main" id="{B22BB1A8-8108-D6DA-FFBF-C6443731922D}"/>
              </a:ext>
            </a:extLst>
          </p:cNvPr>
          <p:cNvSpPr>
            <a:spLocks noGrp="1"/>
          </p:cNvSpPr>
          <p:nvPr>
            <p:ph type="body" sz="quarter" idx="69" hasCustomPrompt="1"/>
          </p:nvPr>
        </p:nvSpPr>
        <p:spPr>
          <a:xfrm>
            <a:off x="1503492" y="7984572"/>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12</a:t>
            </a:r>
            <a:endParaRPr lang="en-US"/>
          </a:p>
        </p:txBody>
      </p:sp>
      <p:sp>
        <p:nvSpPr>
          <p:cNvPr id="25" name="Text Placeholder 32">
            <a:extLst>
              <a:ext uri="{FF2B5EF4-FFF2-40B4-BE49-F238E27FC236}">
                <a16:creationId xmlns:a16="http://schemas.microsoft.com/office/drawing/2014/main" id="{7ABDBA86-87BC-58CD-958F-8EBE82863DC7}"/>
              </a:ext>
            </a:extLst>
          </p:cNvPr>
          <p:cNvSpPr>
            <a:spLocks noGrp="1"/>
          </p:cNvSpPr>
          <p:nvPr>
            <p:ph type="body" sz="quarter" idx="70" hasCustomPrompt="1"/>
          </p:nvPr>
        </p:nvSpPr>
        <p:spPr>
          <a:xfrm>
            <a:off x="2272707" y="7984572"/>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grpSp>
        <p:nvGrpSpPr>
          <p:cNvPr id="27" name="Group 26">
            <a:extLst>
              <a:ext uri="{FF2B5EF4-FFF2-40B4-BE49-F238E27FC236}">
                <a16:creationId xmlns:a16="http://schemas.microsoft.com/office/drawing/2014/main" id="{A475010C-67D1-28BE-89C5-20B8329DA89E}"/>
              </a:ext>
            </a:extLst>
          </p:cNvPr>
          <p:cNvGrpSpPr/>
          <p:nvPr userDrawn="1"/>
        </p:nvGrpSpPr>
        <p:grpSpPr>
          <a:xfrm>
            <a:off x="1486570" y="2943705"/>
            <a:ext cx="5631938" cy="4960742"/>
            <a:chOff x="1601136" y="3395402"/>
            <a:chExt cx="5080533" cy="4960742"/>
          </a:xfrm>
        </p:grpSpPr>
        <p:cxnSp>
          <p:nvCxnSpPr>
            <p:cNvPr id="3" name="Straight Connector 2">
              <a:extLst>
                <a:ext uri="{FF2B5EF4-FFF2-40B4-BE49-F238E27FC236}">
                  <a16:creationId xmlns:a16="http://schemas.microsoft.com/office/drawing/2014/main" id="{38AFE722-994A-2C43-8F0D-18DA99890C3D}"/>
                </a:ext>
              </a:extLst>
            </p:cNvPr>
            <p:cNvCxnSpPr>
              <a:cxnSpLocks/>
            </p:cNvCxnSpPr>
            <p:nvPr userDrawn="1"/>
          </p:nvCxnSpPr>
          <p:spPr>
            <a:xfrm flipH="1">
              <a:off x="1601136" y="3395402"/>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DB27BDE-51AC-8246-912E-0BCBB4C083BA}"/>
                </a:ext>
              </a:extLst>
            </p:cNvPr>
            <p:cNvCxnSpPr>
              <a:cxnSpLocks/>
            </p:cNvCxnSpPr>
            <p:nvPr userDrawn="1"/>
          </p:nvCxnSpPr>
          <p:spPr>
            <a:xfrm flipH="1">
              <a:off x="1601136" y="3901093"/>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DA1FF14-6A24-B347-BBFC-A3F15D881E93}"/>
                </a:ext>
              </a:extLst>
            </p:cNvPr>
            <p:cNvCxnSpPr>
              <a:cxnSpLocks/>
            </p:cNvCxnSpPr>
            <p:nvPr userDrawn="1"/>
          </p:nvCxnSpPr>
          <p:spPr>
            <a:xfrm flipH="1">
              <a:off x="1635017" y="4397907"/>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F91A824B-2F0F-974B-810C-0DE26718806E}"/>
                </a:ext>
              </a:extLst>
            </p:cNvPr>
            <p:cNvCxnSpPr>
              <a:cxnSpLocks/>
            </p:cNvCxnSpPr>
            <p:nvPr userDrawn="1"/>
          </p:nvCxnSpPr>
          <p:spPr>
            <a:xfrm flipH="1">
              <a:off x="1607309" y="4871747"/>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876909D-34BF-7B43-8025-CA1798A8EF2C}"/>
                </a:ext>
              </a:extLst>
            </p:cNvPr>
            <p:cNvCxnSpPr>
              <a:cxnSpLocks/>
            </p:cNvCxnSpPr>
            <p:nvPr userDrawn="1"/>
          </p:nvCxnSpPr>
          <p:spPr>
            <a:xfrm flipH="1">
              <a:off x="1607309" y="5377438"/>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BB8F56E-DF3C-A410-CB57-E382AFE0BDEB}"/>
                </a:ext>
              </a:extLst>
            </p:cNvPr>
            <p:cNvCxnSpPr>
              <a:cxnSpLocks/>
            </p:cNvCxnSpPr>
            <p:nvPr userDrawn="1"/>
          </p:nvCxnSpPr>
          <p:spPr>
            <a:xfrm flipH="1">
              <a:off x="1607788" y="5859848"/>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504165-5E23-A653-141B-79D813B2C9EC}"/>
                </a:ext>
              </a:extLst>
            </p:cNvPr>
            <p:cNvCxnSpPr>
              <a:cxnSpLocks/>
            </p:cNvCxnSpPr>
            <p:nvPr userDrawn="1"/>
          </p:nvCxnSpPr>
          <p:spPr>
            <a:xfrm flipH="1">
              <a:off x="1607788" y="6365539"/>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A01DBE0-9EE2-70BB-7C78-4FBD352F7BA5}"/>
                </a:ext>
              </a:extLst>
            </p:cNvPr>
            <p:cNvCxnSpPr>
              <a:cxnSpLocks/>
            </p:cNvCxnSpPr>
            <p:nvPr userDrawn="1"/>
          </p:nvCxnSpPr>
          <p:spPr>
            <a:xfrm flipH="1">
              <a:off x="1641669" y="6862353"/>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8C0092A-B911-1587-D6D1-5433032F34FB}"/>
                </a:ext>
              </a:extLst>
            </p:cNvPr>
            <p:cNvCxnSpPr>
              <a:cxnSpLocks/>
            </p:cNvCxnSpPr>
            <p:nvPr userDrawn="1"/>
          </p:nvCxnSpPr>
          <p:spPr>
            <a:xfrm flipH="1">
              <a:off x="1613961" y="7336193"/>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0FC372E-5911-C19A-DC45-7C6AE8371949}"/>
                </a:ext>
              </a:extLst>
            </p:cNvPr>
            <p:cNvCxnSpPr>
              <a:cxnSpLocks/>
            </p:cNvCxnSpPr>
            <p:nvPr userDrawn="1"/>
          </p:nvCxnSpPr>
          <p:spPr>
            <a:xfrm flipH="1">
              <a:off x="1613961" y="7841884"/>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F891BC9-12C4-D78F-DCC7-1FD3B4CC55EF}"/>
                </a:ext>
              </a:extLst>
            </p:cNvPr>
            <p:cNvCxnSpPr>
              <a:cxnSpLocks/>
            </p:cNvCxnSpPr>
            <p:nvPr userDrawn="1"/>
          </p:nvCxnSpPr>
          <p:spPr>
            <a:xfrm flipH="1">
              <a:off x="1618058" y="8356144"/>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 name="Rectangle 27">
            <a:extLst>
              <a:ext uri="{FF2B5EF4-FFF2-40B4-BE49-F238E27FC236}">
                <a16:creationId xmlns:a16="http://schemas.microsoft.com/office/drawing/2014/main" id="{0379679A-0F99-A328-0D29-24DB75A33890}"/>
              </a:ext>
            </a:extLst>
          </p:cNvPr>
          <p:cNvSpPr/>
          <p:nvPr userDrawn="1"/>
        </p:nvSpPr>
        <p:spPr>
          <a:xfrm>
            <a:off x="2496762" y="9079037"/>
            <a:ext cx="3798570" cy="630942"/>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GB" sz="700" b="0" i="0" dirty="0">
                <a:solidFill>
                  <a:schemeClr val="tx1"/>
                </a:solidFill>
                <a:latin typeface="Calibri" panose="020F0502020204030204" pitchFamily="34" charset="0"/>
                <a:ea typeface="Open Sans" panose="020B0606030504020204" pitchFamily="34" charset="0"/>
                <a:cs typeface="Calibri" panose="020F0502020204030204" pitchFamily="34"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en-US" sz="700" b="0" i="0" dirty="0">
              <a:solidFill>
                <a:schemeClr val="tx1"/>
              </a:solidFill>
              <a:latin typeface="Calibri" panose="020F0502020204030204" pitchFamily="34" charset="0"/>
              <a:ea typeface="Open Sans" panose="020B0606030504020204" pitchFamily="34" charset="0"/>
              <a:cs typeface="Calibri" panose="020F0502020204030204" pitchFamily="34" charset="0"/>
            </a:endParaRPr>
          </a:p>
        </p:txBody>
      </p:sp>
      <p:cxnSp>
        <p:nvCxnSpPr>
          <p:cNvPr id="30" name="Straight Connector 29">
            <a:extLst>
              <a:ext uri="{FF2B5EF4-FFF2-40B4-BE49-F238E27FC236}">
                <a16:creationId xmlns:a16="http://schemas.microsoft.com/office/drawing/2014/main" id="{9FD2FFC5-D8F4-F401-F71A-99D30F832D21}"/>
              </a:ext>
            </a:extLst>
          </p:cNvPr>
          <p:cNvCxnSpPr>
            <a:cxnSpLocks/>
          </p:cNvCxnSpPr>
          <p:nvPr userDrawn="1"/>
        </p:nvCxnSpPr>
        <p:spPr>
          <a:xfrm flipH="1">
            <a:off x="1500787" y="8420741"/>
            <a:ext cx="558700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8480783-7140-947D-20FC-6CBE58CD543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3140" y="9093906"/>
            <a:ext cx="1591229" cy="333832"/>
          </a:xfrm>
          <a:prstGeom prst="rect">
            <a:avLst/>
          </a:prstGeom>
        </p:spPr>
      </p:pic>
    </p:spTree>
    <p:extLst>
      <p:ext uri="{BB962C8B-B14F-4D97-AF65-F5344CB8AC3E}">
        <p14:creationId xmlns:p14="http://schemas.microsoft.com/office/powerpoint/2010/main" val="2027216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ext only slide 2">
    <p:spTree>
      <p:nvGrpSpPr>
        <p:cNvPr id="1" name=""/>
        <p:cNvGrpSpPr/>
        <p:nvPr/>
      </p:nvGrpSpPr>
      <p:grpSpPr>
        <a:xfrm>
          <a:off x="0" y="0"/>
          <a:ext cx="0" cy="0"/>
          <a:chOff x="0" y="0"/>
          <a:chExt cx="0" cy="0"/>
        </a:xfrm>
      </p:grpSpPr>
      <p:sp>
        <p:nvSpPr>
          <p:cNvPr id="39" name="Text Placeholder 32">
            <a:extLst>
              <a:ext uri="{FF2B5EF4-FFF2-40B4-BE49-F238E27FC236}">
                <a16:creationId xmlns:a16="http://schemas.microsoft.com/office/drawing/2014/main" id="{CEDD8BBD-8C47-2147-BD5E-C2DCFBECE9A7}"/>
              </a:ext>
            </a:extLst>
          </p:cNvPr>
          <p:cNvSpPr>
            <a:spLocks noGrp="1"/>
          </p:cNvSpPr>
          <p:nvPr>
            <p:ph type="body" sz="quarter" idx="32" hasCustomPrompt="1"/>
          </p:nvPr>
        </p:nvSpPr>
        <p:spPr>
          <a:xfrm>
            <a:off x="752315" y="1651379"/>
            <a:ext cx="6143488" cy="7653445"/>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40" name="Slide Number Placeholder 5">
            <a:extLst>
              <a:ext uri="{FF2B5EF4-FFF2-40B4-BE49-F238E27FC236}">
                <a16:creationId xmlns:a16="http://schemas.microsoft.com/office/drawing/2014/main" id="{2E0EDBF4-C242-B740-BE4F-C238F8875658}"/>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
        <p:nvSpPr>
          <p:cNvPr id="2" name="Text Placeholder 32">
            <a:extLst>
              <a:ext uri="{FF2B5EF4-FFF2-40B4-BE49-F238E27FC236}">
                <a16:creationId xmlns:a16="http://schemas.microsoft.com/office/drawing/2014/main" id="{43ECCC4F-CABC-E9CC-6498-5E60A014119A}"/>
              </a:ext>
            </a:extLst>
          </p:cNvPr>
          <p:cNvSpPr>
            <a:spLocks noGrp="1"/>
          </p:cNvSpPr>
          <p:nvPr>
            <p:ph type="body" sz="quarter" idx="30" hasCustomPrompt="1"/>
          </p:nvPr>
        </p:nvSpPr>
        <p:spPr>
          <a:xfrm>
            <a:off x="752315" y="579471"/>
            <a:ext cx="4837229" cy="946746"/>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Title/Sub-Heading</a:t>
            </a:r>
            <a:endParaRPr lang="en-US"/>
          </a:p>
        </p:txBody>
      </p:sp>
    </p:spTree>
    <p:extLst>
      <p:ext uri="{BB962C8B-B14F-4D97-AF65-F5344CB8AC3E}">
        <p14:creationId xmlns:p14="http://schemas.microsoft.com/office/powerpoint/2010/main" val="3921223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ext only slide 2">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DA61400A-1069-3D49-A072-960191F9A978}"/>
              </a:ext>
            </a:extLst>
          </p:cNvPr>
          <p:cNvSpPr/>
          <p:nvPr userDrawn="1"/>
        </p:nvSpPr>
        <p:spPr>
          <a:xfrm>
            <a:off x="236144" y="-95534"/>
            <a:ext cx="7332439" cy="1428010"/>
          </a:xfrm>
          <a:custGeom>
            <a:avLst/>
            <a:gdLst>
              <a:gd name="connsiteX0" fmla="*/ 2161701 w 2161701"/>
              <a:gd name="connsiteY0" fmla="*/ 834840 h 834840"/>
              <a:gd name="connsiteX1" fmla="*/ 301407 w 2161701"/>
              <a:gd name="connsiteY1" fmla="*/ 834840 h 834840"/>
              <a:gd name="connsiteX2" fmla="*/ 0 w 2161701"/>
              <a:gd name="connsiteY2" fmla="*/ 533520 h 834840"/>
              <a:gd name="connsiteX3" fmla="*/ 0 w 2161701"/>
              <a:gd name="connsiteY3" fmla="*/ 0 h 834840"/>
              <a:gd name="connsiteX4" fmla="*/ 2161701 w 2161701"/>
              <a:gd name="connsiteY4" fmla="*/ 0 h 834840"/>
              <a:gd name="connsiteX5" fmla="*/ 2161701 w 2161701"/>
              <a:gd name="connsiteY5" fmla="*/ 834840 h 83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1701" h="834840">
                <a:moveTo>
                  <a:pt x="2161701" y="834840"/>
                </a:moveTo>
                <a:lnTo>
                  <a:pt x="301407" y="834840"/>
                </a:lnTo>
                <a:cubicBezTo>
                  <a:pt x="135039" y="834840"/>
                  <a:pt x="0" y="699840"/>
                  <a:pt x="0" y="533520"/>
                </a:cubicBezTo>
                <a:lnTo>
                  <a:pt x="0" y="0"/>
                </a:lnTo>
                <a:lnTo>
                  <a:pt x="2161701" y="0"/>
                </a:lnTo>
                <a:lnTo>
                  <a:pt x="2161701" y="83484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34" name="Freeform 33">
            <a:extLst>
              <a:ext uri="{FF2B5EF4-FFF2-40B4-BE49-F238E27FC236}">
                <a16:creationId xmlns:a16="http://schemas.microsoft.com/office/drawing/2014/main" id="{64DF79FA-08E8-FF45-A331-32F4B1E02F14}"/>
              </a:ext>
            </a:extLst>
          </p:cNvPr>
          <p:cNvSpPr/>
          <p:nvPr userDrawn="1"/>
        </p:nvSpPr>
        <p:spPr>
          <a:xfrm rot="10800000">
            <a:off x="2308088" y="1011425"/>
            <a:ext cx="5260495" cy="38830"/>
          </a:xfrm>
          <a:custGeom>
            <a:avLst/>
            <a:gdLst>
              <a:gd name="connsiteX0" fmla="*/ 5260495 w 5260495"/>
              <a:gd name="connsiteY0" fmla="*/ 38830 h 38830"/>
              <a:gd name="connsiteX1" fmla="*/ 0 w 5260495"/>
              <a:gd name="connsiteY1" fmla="*/ 38830 h 38830"/>
              <a:gd name="connsiteX2" fmla="*/ 0 w 5260495"/>
              <a:gd name="connsiteY2" fmla="*/ 0 h 38830"/>
              <a:gd name="connsiteX3" fmla="*/ 5260495 w 5260495"/>
              <a:gd name="connsiteY3" fmla="*/ 0 h 38830"/>
              <a:gd name="connsiteX4" fmla="*/ 5260495 w 5260495"/>
              <a:gd name="connsiteY4" fmla="*/ 38830 h 38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0495" h="38830">
                <a:moveTo>
                  <a:pt x="5260495" y="38830"/>
                </a:moveTo>
                <a:lnTo>
                  <a:pt x="0" y="38830"/>
                </a:lnTo>
                <a:lnTo>
                  <a:pt x="0" y="0"/>
                </a:lnTo>
                <a:lnTo>
                  <a:pt x="5260495" y="0"/>
                </a:lnTo>
                <a:lnTo>
                  <a:pt x="5260495" y="3883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
        <p:nvSpPr>
          <p:cNvPr id="39" name="Text Placeholder 32">
            <a:extLst>
              <a:ext uri="{FF2B5EF4-FFF2-40B4-BE49-F238E27FC236}">
                <a16:creationId xmlns:a16="http://schemas.microsoft.com/office/drawing/2014/main" id="{CEDD8BBD-8C47-2147-BD5E-C2DCFBECE9A7}"/>
              </a:ext>
            </a:extLst>
          </p:cNvPr>
          <p:cNvSpPr>
            <a:spLocks noGrp="1"/>
          </p:cNvSpPr>
          <p:nvPr>
            <p:ph type="body" sz="quarter" idx="32" hasCustomPrompt="1"/>
          </p:nvPr>
        </p:nvSpPr>
        <p:spPr>
          <a:xfrm>
            <a:off x="752315" y="1651379"/>
            <a:ext cx="6143488" cy="7653445"/>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40" name="Slide Number Placeholder 5">
            <a:extLst>
              <a:ext uri="{FF2B5EF4-FFF2-40B4-BE49-F238E27FC236}">
                <a16:creationId xmlns:a16="http://schemas.microsoft.com/office/drawing/2014/main" id="{2E0EDBF4-C242-B740-BE4F-C238F8875658}"/>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Tree>
    <p:extLst>
      <p:ext uri="{BB962C8B-B14F-4D97-AF65-F5344CB8AC3E}">
        <p14:creationId xmlns:p14="http://schemas.microsoft.com/office/powerpoint/2010/main" val="2822620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photo slide 1">
    <p:spTree>
      <p:nvGrpSpPr>
        <p:cNvPr id="1" name=""/>
        <p:cNvGrpSpPr/>
        <p:nvPr/>
      </p:nvGrpSpPr>
      <p:grpSpPr>
        <a:xfrm>
          <a:off x="0" y="0"/>
          <a:ext cx="0" cy="0"/>
          <a:chOff x="0" y="0"/>
          <a:chExt cx="0" cy="0"/>
        </a:xfrm>
      </p:grpSpPr>
      <p:sp>
        <p:nvSpPr>
          <p:cNvPr id="158" name="Freeform 157">
            <a:extLst>
              <a:ext uri="{FF2B5EF4-FFF2-40B4-BE49-F238E27FC236}">
                <a16:creationId xmlns:a16="http://schemas.microsoft.com/office/drawing/2014/main" id="{D603D9D3-F8C1-014C-A1BA-CC98725548E8}"/>
              </a:ext>
            </a:extLst>
          </p:cNvPr>
          <p:cNvSpPr/>
          <p:nvPr userDrawn="1"/>
        </p:nvSpPr>
        <p:spPr>
          <a:xfrm>
            <a:off x="326600" y="583660"/>
            <a:ext cx="3710562" cy="940011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56" name="Text Placeholder 23">
            <a:extLst>
              <a:ext uri="{FF2B5EF4-FFF2-40B4-BE49-F238E27FC236}">
                <a16:creationId xmlns:a16="http://schemas.microsoft.com/office/drawing/2014/main" id="{7DC7EF96-8108-0641-A4BF-5E7AB13B170D}"/>
              </a:ext>
            </a:extLst>
          </p:cNvPr>
          <p:cNvSpPr>
            <a:spLocks noGrp="1"/>
          </p:cNvSpPr>
          <p:nvPr>
            <p:ph type="body" sz="quarter" idx="14" hasCustomPrompt="1"/>
          </p:nvPr>
        </p:nvSpPr>
        <p:spPr>
          <a:xfrm>
            <a:off x="3260742" y="2315919"/>
            <a:ext cx="785328" cy="1056986"/>
          </a:xfrm>
          <a:prstGeom prst="rect">
            <a:avLst/>
          </a:prstGeom>
        </p:spPr>
        <p:txBody>
          <a:bodyPr anchor="t">
            <a:normAutofit/>
          </a:bodyPr>
          <a:lstStyle>
            <a:lvl1pPr marL="0" indent="0" algn="r">
              <a:buNone/>
              <a:defRPr sz="9600" b="1" i="0" baseline="0">
                <a:solidFill>
                  <a:srgbClr val="000000"/>
                </a:solidFill>
                <a:latin typeface="Times New Roman" charset="0"/>
                <a:ea typeface="Times New Roman" charset="0"/>
                <a:cs typeface="Times New Roman" charset="0"/>
              </a:defRPr>
            </a:lvl1pPr>
          </a:lstStyle>
          <a:p>
            <a:pPr lvl="0"/>
            <a:r>
              <a:rPr lang="en-US"/>
              <a:t>”</a:t>
            </a:r>
          </a:p>
        </p:txBody>
      </p:sp>
      <p:sp>
        <p:nvSpPr>
          <p:cNvPr id="57" name="Text Placeholder 23">
            <a:extLst>
              <a:ext uri="{FF2B5EF4-FFF2-40B4-BE49-F238E27FC236}">
                <a16:creationId xmlns:a16="http://schemas.microsoft.com/office/drawing/2014/main" id="{B4462BBB-3951-4F47-B7D8-693E7BC7334A}"/>
              </a:ext>
            </a:extLst>
          </p:cNvPr>
          <p:cNvSpPr>
            <a:spLocks noGrp="1"/>
          </p:cNvSpPr>
          <p:nvPr>
            <p:ph type="body" sz="quarter" idx="13" hasCustomPrompt="1"/>
          </p:nvPr>
        </p:nvSpPr>
        <p:spPr>
          <a:xfrm>
            <a:off x="618460" y="760600"/>
            <a:ext cx="3418702" cy="2586284"/>
          </a:xfrm>
          <a:prstGeom prst="rect">
            <a:avLst/>
          </a:prstGeom>
        </p:spPr>
        <p:txBody>
          <a:bodyPr anchor="ctr">
            <a:normAutofit/>
          </a:bodyPr>
          <a:lstStyle>
            <a:lvl1pPr marL="0" indent="0" algn="ctr">
              <a:buNone/>
              <a:defRPr sz="1900" b="0" i="1" baseline="0">
                <a:solidFill>
                  <a:srgbClr val="000000"/>
                </a:solidFill>
                <a:latin typeface="Calibri" panose="020F0502020204030204" pitchFamily="34" charset="0"/>
                <a:cs typeface="Calibri" panose="020F0502020204030204" pitchFamily="34" charset="0"/>
              </a:defRPr>
            </a:lvl1pPr>
          </a:lstStyle>
          <a:p>
            <a:pPr lvl="0"/>
            <a:r>
              <a:rPr lang="en-US"/>
              <a:t>Quote Slide</a:t>
            </a:r>
          </a:p>
        </p:txBody>
      </p:sp>
      <p:sp>
        <p:nvSpPr>
          <p:cNvPr id="58" name="Text Placeholder 23">
            <a:extLst>
              <a:ext uri="{FF2B5EF4-FFF2-40B4-BE49-F238E27FC236}">
                <a16:creationId xmlns:a16="http://schemas.microsoft.com/office/drawing/2014/main" id="{EB3FD478-412D-C64F-85F3-3C0B522FCB9C}"/>
              </a:ext>
            </a:extLst>
          </p:cNvPr>
          <p:cNvSpPr>
            <a:spLocks noGrp="1"/>
          </p:cNvSpPr>
          <p:nvPr>
            <p:ph type="body" sz="quarter" idx="15" hasCustomPrompt="1"/>
          </p:nvPr>
        </p:nvSpPr>
        <p:spPr>
          <a:xfrm>
            <a:off x="609552" y="734579"/>
            <a:ext cx="2003444" cy="936605"/>
          </a:xfrm>
          <a:prstGeom prst="rect">
            <a:avLst/>
          </a:prstGeom>
        </p:spPr>
        <p:txBody>
          <a:bodyPr anchor="t">
            <a:normAutofit/>
          </a:bodyPr>
          <a:lstStyle>
            <a:lvl1pPr marL="0" indent="0" algn="l">
              <a:buNone/>
              <a:defRPr sz="9600" b="1" i="0" baseline="0">
                <a:solidFill>
                  <a:srgbClr val="000000"/>
                </a:solidFill>
                <a:latin typeface="Times New Roman" charset="0"/>
                <a:ea typeface="Times New Roman" charset="0"/>
                <a:cs typeface="Times New Roman" charset="0"/>
              </a:defRPr>
            </a:lvl1pPr>
          </a:lstStyle>
          <a:p>
            <a:pPr lvl="0"/>
            <a:r>
              <a:rPr lang="en-US"/>
              <a:t>“</a:t>
            </a:r>
          </a:p>
        </p:txBody>
      </p:sp>
      <p:sp>
        <p:nvSpPr>
          <p:cNvPr id="156" name="Slide Number Placeholder 5">
            <a:extLst>
              <a:ext uri="{FF2B5EF4-FFF2-40B4-BE49-F238E27FC236}">
                <a16:creationId xmlns:a16="http://schemas.microsoft.com/office/drawing/2014/main" id="{10FCBF50-D159-4B46-ACA6-F3FCADA6E351}"/>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
        <p:nvSpPr>
          <p:cNvPr id="12" name="Picture Placeholder 11">
            <a:extLst>
              <a:ext uri="{FF2B5EF4-FFF2-40B4-BE49-F238E27FC236}">
                <a16:creationId xmlns:a16="http://schemas.microsoft.com/office/drawing/2014/main" id="{6D93B822-7E81-5641-A50D-230B755C3AA1}"/>
              </a:ext>
            </a:extLst>
          </p:cNvPr>
          <p:cNvSpPr>
            <a:spLocks noGrp="1"/>
          </p:cNvSpPr>
          <p:nvPr>
            <p:ph type="pic" sz="quarter" idx="42"/>
          </p:nvPr>
        </p:nvSpPr>
        <p:spPr>
          <a:xfrm>
            <a:off x="31548" y="3701709"/>
            <a:ext cx="6056028" cy="5437409"/>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1102452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photo slide 2">
    <p:spTree>
      <p:nvGrpSpPr>
        <p:cNvPr id="1" name=""/>
        <p:cNvGrpSpPr/>
        <p:nvPr/>
      </p:nvGrpSpPr>
      <p:grpSpPr>
        <a:xfrm>
          <a:off x="0" y="0"/>
          <a:ext cx="0" cy="0"/>
          <a:chOff x="0" y="0"/>
          <a:chExt cx="0" cy="0"/>
        </a:xfrm>
      </p:grpSpPr>
      <p:sp>
        <p:nvSpPr>
          <p:cNvPr id="42" name="Freeform 41">
            <a:extLst>
              <a:ext uri="{FF2B5EF4-FFF2-40B4-BE49-F238E27FC236}">
                <a16:creationId xmlns:a16="http://schemas.microsoft.com/office/drawing/2014/main" id="{D8109A66-A71B-2541-A5C8-5FEDF01EF6B2}"/>
              </a:ext>
            </a:extLst>
          </p:cNvPr>
          <p:cNvSpPr/>
          <p:nvPr userDrawn="1"/>
        </p:nvSpPr>
        <p:spPr>
          <a:xfrm>
            <a:off x="182030" y="1672028"/>
            <a:ext cx="4283839" cy="3846244"/>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41" name="Picture Placeholder 40">
            <a:extLst>
              <a:ext uri="{FF2B5EF4-FFF2-40B4-BE49-F238E27FC236}">
                <a16:creationId xmlns:a16="http://schemas.microsoft.com/office/drawing/2014/main" id="{D8EFA40E-AAE5-8C4F-AF69-B6744972C903}"/>
              </a:ext>
            </a:extLst>
          </p:cNvPr>
          <p:cNvSpPr>
            <a:spLocks noGrp="1"/>
          </p:cNvSpPr>
          <p:nvPr>
            <p:ph type="pic" sz="quarter" idx="16"/>
          </p:nvPr>
        </p:nvSpPr>
        <p:spPr>
          <a:xfrm>
            <a:off x="401638" y="393700"/>
            <a:ext cx="6716712" cy="9014859"/>
          </a:xfrm>
          <a:custGeom>
            <a:avLst/>
            <a:gdLst>
              <a:gd name="connsiteX0" fmla="*/ 0 w 6716712"/>
              <a:gd name="connsiteY0" fmla="*/ 0 h 9014859"/>
              <a:gd name="connsiteX1" fmla="*/ 6716712 w 6716712"/>
              <a:gd name="connsiteY1" fmla="*/ 0 h 9014859"/>
              <a:gd name="connsiteX2" fmla="*/ 6716712 w 6716712"/>
              <a:gd name="connsiteY2" fmla="*/ 9014859 h 9014859"/>
              <a:gd name="connsiteX3" fmla="*/ 0 w 6716712"/>
              <a:gd name="connsiteY3" fmla="*/ 9014859 h 9014859"/>
              <a:gd name="connsiteX4" fmla="*/ 0 w 6716712"/>
              <a:gd name="connsiteY4" fmla="*/ 4686023 h 9014859"/>
              <a:gd name="connsiteX5" fmla="*/ 30281 w 6716712"/>
              <a:gd name="connsiteY5" fmla="*/ 4726496 h 9014859"/>
              <a:gd name="connsiteX6" fmla="*/ 874223 w 6716712"/>
              <a:gd name="connsiteY6" fmla="*/ 5124576 h 9014859"/>
              <a:gd name="connsiteX7" fmla="*/ 4064231 w 6716712"/>
              <a:gd name="connsiteY7" fmla="*/ 5124576 h 9014859"/>
              <a:gd name="connsiteX8" fmla="*/ 4064231 w 6716712"/>
              <a:gd name="connsiteY8" fmla="*/ 2023016 h 9014859"/>
              <a:gd name="connsiteX9" fmla="*/ 3319329 w 6716712"/>
              <a:gd name="connsiteY9" fmla="*/ 1278328 h 9014859"/>
              <a:gd name="connsiteX10" fmla="*/ 0 w 6716712"/>
              <a:gd name="connsiteY10" fmla="*/ 1278328 h 9014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16712" h="9014859">
                <a:moveTo>
                  <a:pt x="0" y="0"/>
                </a:moveTo>
                <a:lnTo>
                  <a:pt x="6716712" y="0"/>
                </a:lnTo>
                <a:lnTo>
                  <a:pt x="6716712" y="9014859"/>
                </a:lnTo>
                <a:lnTo>
                  <a:pt x="0" y="9014859"/>
                </a:lnTo>
                <a:lnTo>
                  <a:pt x="0" y="4686023"/>
                </a:lnTo>
                <a:lnTo>
                  <a:pt x="30281" y="4726496"/>
                </a:lnTo>
                <a:cubicBezTo>
                  <a:pt x="230963" y="4969560"/>
                  <a:pt x="534606" y="5124576"/>
                  <a:pt x="874223" y="5124576"/>
                </a:cubicBezTo>
                <a:lnTo>
                  <a:pt x="4064231" y="5124576"/>
                </a:lnTo>
                <a:lnTo>
                  <a:pt x="4064231" y="2023016"/>
                </a:lnTo>
                <a:cubicBezTo>
                  <a:pt x="4064231" y="1611478"/>
                  <a:pt x="3730987" y="1278328"/>
                  <a:pt x="3319329" y="1278328"/>
                </a:cubicBezTo>
                <a:lnTo>
                  <a:pt x="0" y="1278328"/>
                </a:lnTo>
                <a:close/>
              </a:path>
            </a:pathLst>
          </a:custGeom>
          <a:solidFill>
            <a:schemeClr val="bg1">
              <a:lumMod val="85000"/>
            </a:schemeClr>
          </a:solidFill>
        </p:spPr>
        <p:txBody>
          <a:bodyPr wrap="square">
            <a:noAutofit/>
          </a:bodyPr>
          <a:lstStyle>
            <a:lvl1pPr>
              <a:defRPr sz="800">
                <a:latin typeface="Calibri" panose="020F0502020204030204" pitchFamily="34" charset="0"/>
                <a:cs typeface="Calibri" panose="020F0502020204030204" pitchFamily="34" charset="0"/>
              </a:defRPr>
            </a:lvl1pPr>
          </a:lstStyle>
          <a:p>
            <a:endParaRPr lang="en-US"/>
          </a:p>
        </p:txBody>
      </p:sp>
      <p:sp>
        <p:nvSpPr>
          <p:cNvPr id="56" name="Text Placeholder 23">
            <a:extLst>
              <a:ext uri="{FF2B5EF4-FFF2-40B4-BE49-F238E27FC236}">
                <a16:creationId xmlns:a16="http://schemas.microsoft.com/office/drawing/2014/main" id="{7DC7EF96-8108-0641-A4BF-5E7AB13B170D}"/>
              </a:ext>
            </a:extLst>
          </p:cNvPr>
          <p:cNvSpPr>
            <a:spLocks noGrp="1"/>
          </p:cNvSpPr>
          <p:nvPr>
            <p:ph type="body" sz="quarter" idx="14" hasCustomPrompt="1"/>
          </p:nvPr>
        </p:nvSpPr>
        <p:spPr>
          <a:xfrm>
            <a:off x="3266870" y="3859681"/>
            <a:ext cx="785328" cy="1056986"/>
          </a:xfrm>
          <a:prstGeom prst="rect">
            <a:avLst/>
          </a:prstGeom>
        </p:spPr>
        <p:txBody>
          <a:bodyPr anchor="t">
            <a:normAutofit/>
          </a:bodyPr>
          <a:lstStyle>
            <a:lvl1pPr marL="0" indent="0" algn="r">
              <a:buNone/>
              <a:defRPr sz="9600" b="1" i="0" baseline="0">
                <a:solidFill>
                  <a:srgbClr val="000000"/>
                </a:solidFill>
                <a:latin typeface="Times New Roman" charset="0"/>
                <a:ea typeface="Times New Roman" charset="0"/>
                <a:cs typeface="Times New Roman" charset="0"/>
              </a:defRPr>
            </a:lvl1pPr>
          </a:lstStyle>
          <a:p>
            <a:pPr lvl="0"/>
            <a:r>
              <a:rPr lang="en-US"/>
              <a:t>”</a:t>
            </a:r>
          </a:p>
        </p:txBody>
      </p:sp>
      <p:sp>
        <p:nvSpPr>
          <p:cNvPr id="57" name="Text Placeholder 23">
            <a:extLst>
              <a:ext uri="{FF2B5EF4-FFF2-40B4-BE49-F238E27FC236}">
                <a16:creationId xmlns:a16="http://schemas.microsoft.com/office/drawing/2014/main" id="{B4462BBB-3951-4F47-B7D8-693E7BC7334A}"/>
              </a:ext>
            </a:extLst>
          </p:cNvPr>
          <p:cNvSpPr>
            <a:spLocks noGrp="1"/>
          </p:cNvSpPr>
          <p:nvPr>
            <p:ph type="body" sz="quarter" idx="13" hasCustomPrompt="1"/>
          </p:nvPr>
        </p:nvSpPr>
        <p:spPr>
          <a:xfrm>
            <a:off x="624588" y="2304362"/>
            <a:ext cx="3418702" cy="2586284"/>
          </a:xfrm>
          <a:prstGeom prst="rect">
            <a:avLst/>
          </a:prstGeom>
        </p:spPr>
        <p:txBody>
          <a:bodyPr anchor="ctr">
            <a:normAutofit/>
          </a:bodyPr>
          <a:lstStyle>
            <a:lvl1pPr marL="0" indent="0" algn="ctr">
              <a:buNone/>
              <a:defRPr sz="1900" b="0" i="1" baseline="0">
                <a:solidFill>
                  <a:srgbClr val="000000"/>
                </a:solidFill>
                <a:latin typeface="Calibri" panose="020F0502020204030204" pitchFamily="34" charset="0"/>
                <a:cs typeface="Calibri" panose="020F0502020204030204" pitchFamily="34" charset="0"/>
              </a:defRPr>
            </a:lvl1pPr>
          </a:lstStyle>
          <a:p>
            <a:pPr lvl="0"/>
            <a:r>
              <a:rPr lang="en-US"/>
              <a:t>Quote Slide</a:t>
            </a:r>
          </a:p>
        </p:txBody>
      </p:sp>
      <p:sp>
        <p:nvSpPr>
          <p:cNvPr id="58" name="Text Placeholder 23">
            <a:extLst>
              <a:ext uri="{FF2B5EF4-FFF2-40B4-BE49-F238E27FC236}">
                <a16:creationId xmlns:a16="http://schemas.microsoft.com/office/drawing/2014/main" id="{EB3FD478-412D-C64F-85F3-3C0B522FCB9C}"/>
              </a:ext>
            </a:extLst>
          </p:cNvPr>
          <p:cNvSpPr>
            <a:spLocks noGrp="1"/>
          </p:cNvSpPr>
          <p:nvPr>
            <p:ph type="body" sz="quarter" idx="15" hasCustomPrompt="1"/>
          </p:nvPr>
        </p:nvSpPr>
        <p:spPr>
          <a:xfrm>
            <a:off x="615680" y="2278341"/>
            <a:ext cx="2003444" cy="936605"/>
          </a:xfrm>
          <a:prstGeom prst="rect">
            <a:avLst/>
          </a:prstGeom>
        </p:spPr>
        <p:txBody>
          <a:bodyPr anchor="t">
            <a:normAutofit/>
          </a:bodyPr>
          <a:lstStyle>
            <a:lvl1pPr marL="0" indent="0" algn="l">
              <a:buNone/>
              <a:defRPr sz="9600" b="1" i="0" baseline="0">
                <a:solidFill>
                  <a:srgbClr val="000000"/>
                </a:solidFill>
                <a:latin typeface="Times New Roman" charset="0"/>
                <a:ea typeface="Times New Roman" charset="0"/>
                <a:cs typeface="Times New Roman" charset="0"/>
              </a:defRPr>
            </a:lvl1pPr>
          </a:lstStyle>
          <a:p>
            <a:pPr lvl="0"/>
            <a:r>
              <a:rPr lang="en-US"/>
              <a:t>“</a:t>
            </a:r>
          </a:p>
        </p:txBody>
      </p:sp>
      <p:sp>
        <p:nvSpPr>
          <p:cNvPr id="157" name="Slide Number Placeholder 5">
            <a:extLst>
              <a:ext uri="{FF2B5EF4-FFF2-40B4-BE49-F238E27FC236}">
                <a16:creationId xmlns:a16="http://schemas.microsoft.com/office/drawing/2014/main" id="{883966C9-E131-AA40-B612-AC4A6C3D25DC}"/>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Tree>
    <p:extLst>
      <p:ext uri="{BB962C8B-B14F-4D97-AF65-F5344CB8AC3E}">
        <p14:creationId xmlns:p14="http://schemas.microsoft.com/office/powerpoint/2010/main" val="3080309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eature slide">
    <p:spTree>
      <p:nvGrpSpPr>
        <p:cNvPr id="1" name=""/>
        <p:cNvGrpSpPr/>
        <p:nvPr/>
      </p:nvGrpSpPr>
      <p:grpSpPr>
        <a:xfrm>
          <a:off x="0" y="0"/>
          <a:ext cx="0" cy="0"/>
          <a:chOff x="0" y="0"/>
          <a:chExt cx="0" cy="0"/>
        </a:xfrm>
      </p:grpSpPr>
      <p:sp>
        <p:nvSpPr>
          <p:cNvPr id="58" name="Freeform 57">
            <a:extLst>
              <a:ext uri="{FF2B5EF4-FFF2-40B4-BE49-F238E27FC236}">
                <a16:creationId xmlns:a16="http://schemas.microsoft.com/office/drawing/2014/main" id="{3565780B-7092-5B4F-A88D-AF6E195E5CDD}"/>
              </a:ext>
            </a:extLst>
          </p:cNvPr>
          <p:cNvSpPr/>
          <p:nvPr userDrawn="1"/>
        </p:nvSpPr>
        <p:spPr>
          <a:xfrm>
            <a:off x="1033053" y="476896"/>
            <a:ext cx="3430886" cy="9020430"/>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56" name="Text Placeholder 8">
            <a:extLst>
              <a:ext uri="{FF2B5EF4-FFF2-40B4-BE49-F238E27FC236}">
                <a16:creationId xmlns:a16="http://schemas.microsoft.com/office/drawing/2014/main" id="{A880D8B8-54FE-9A41-9C0F-551796DE9094}"/>
              </a:ext>
            </a:extLst>
          </p:cNvPr>
          <p:cNvSpPr>
            <a:spLocks noGrp="1"/>
          </p:cNvSpPr>
          <p:nvPr>
            <p:ph type="body" sz="quarter" idx="35" hasCustomPrompt="1"/>
          </p:nvPr>
        </p:nvSpPr>
        <p:spPr>
          <a:xfrm>
            <a:off x="4920042" y="1198645"/>
            <a:ext cx="2024426" cy="339415"/>
          </a:xfrm>
          <a:prstGeom prst="rect">
            <a:avLst/>
          </a:prstGeom>
        </p:spPr>
        <p:txBody>
          <a:bodyPr>
            <a:normAutofit/>
          </a:bodyPr>
          <a:lstStyle>
            <a:lvl1pPr marL="0" indent="0" algn="r">
              <a:lnSpc>
                <a:spcPct val="100000"/>
              </a:lnSpc>
              <a:buNone/>
              <a:defRPr sz="2000" b="1" i="0">
                <a:solidFill>
                  <a:srgbClr val="F79037"/>
                </a:solidFill>
                <a:latin typeface="Calibri" panose="020F0502020204030204" pitchFamily="34" charset="0"/>
                <a:cs typeface="Calibri" panose="020F0502020204030204" pitchFamily="34" charset="0"/>
              </a:defRPr>
            </a:lvl1pPr>
          </a:lstStyle>
          <a:p>
            <a:pPr lvl="0"/>
            <a:r>
              <a:rPr lang="en-US"/>
              <a:t>Feature Title</a:t>
            </a:r>
          </a:p>
        </p:txBody>
      </p:sp>
      <p:sp>
        <p:nvSpPr>
          <p:cNvPr id="57" name="Text Placeholder 8">
            <a:extLst>
              <a:ext uri="{FF2B5EF4-FFF2-40B4-BE49-F238E27FC236}">
                <a16:creationId xmlns:a16="http://schemas.microsoft.com/office/drawing/2014/main" id="{06796A09-8385-7B44-9E58-2584049BA732}"/>
              </a:ext>
            </a:extLst>
          </p:cNvPr>
          <p:cNvSpPr>
            <a:spLocks noGrp="1"/>
          </p:cNvSpPr>
          <p:nvPr>
            <p:ph type="body" sz="quarter" idx="36" hasCustomPrompt="1"/>
          </p:nvPr>
        </p:nvSpPr>
        <p:spPr>
          <a:xfrm>
            <a:off x="4920042" y="1697358"/>
            <a:ext cx="2021513" cy="999383"/>
          </a:xfrm>
          <a:prstGeom prst="rect">
            <a:avLst/>
          </a:prstGeom>
        </p:spPr>
        <p:txBody>
          <a:bodyPr>
            <a:noAutofit/>
          </a:bodyPr>
          <a:lstStyle>
            <a:lvl1pPr marL="0" indent="0" algn="r">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a:t>Lorem ipsum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lorem ipsum sit.</a:t>
            </a:r>
          </a:p>
        </p:txBody>
      </p:sp>
      <p:sp>
        <p:nvSpPr>
          <p:cNvPr id="86" name="Text Placeholder 8">
            <a:extLst>
              <a:ext uri="{FF2B5EF4-FFF2-40B4-BE49-F238E27FC236}">
                <a16:creationId xmlns:a16="http://schemas.microsoft.com/office/drawing/2014/main" id="{17A55D83-239D-7E4E-A01F-6003B9F43D98}"/>
              </a:ext>
            </a:extLst>
          </p:cNvPr>
          <p:cNvSpPr>
            <a:spLocks noGrp="1"/>
          </p:cNvSpPr>
          <p:nvPr>
            <p:ph type="body" sz="quarter" idx="37" hasCustomPrompt="1"/>
          </p:nvPr>
        </p:nvSpPr>
        <p:spPr>
          <a:xfrm>
            <a:off x="3763682" y="1538074"/>
            <a:ext cx="641119" cy="955625"/>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a:t>1</a:t>
            </a:r>
          </a:p>
        </p:txBody>
      </p:sp>
      <p:sp>
        <p:nvSpPr>
          <p:cNvPr id="121" name="Picture Placeholder 120">
            <a:extLst>
              <a:ext uri="{FF2B5EF4-FFF2-40B4-BE49-F238E27FC236}">
                <a16:creationId xmlns:a16="http://schemas.microsoft.com/office/drawing/2014/main" id="{086978C8-0A1E-2F4C-A447-80492147AC20}"/>
              </a:ext>
            </a:extLst>
          </p:cNvPr>
          <p:cNvSpPr>
            <a:spLocks noGrp="1"/>
          </p:cNvSpPr>
          <p:nvPr>
            <p:ph type="pic" sz="quarter" idx="41"/>
          </p:nvPr>
        </p:nvSpPr>
        <p:spPr>
          <a:xfrm>
            <a:off x="7559" y="188180"/>
            <a:ext cx="3354094" cy="9597862"/>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a:p>
        </p:txBody>
      </p:sp>
      <p:grpSp>
        <p:nvGrpSpPr>
          <p:cNvPr id="5" name="Group 4">
            <a:extLst>
              <a:ext uri="{FF2B5EF4-FFF2-40B4-BE49-F238E27FC236}">
                <a16:creationId xmlns:a16="http://schemas.microsoft.com/office/drawing/2014/main" id="{C840E568-5ABF-4D45-A5FE-455302AF2F2A}"/>
              </a:ext>
            </a:extLst>
          </p:cNvPr>
          <p:cNvGrpSpPr/>
          <p:nvPr userDrawn="1"/>
        </p:nvGrpSpPr>
        <p:grpSpPr>
          <a:xfrm>
            <a:off x="4061909" y="872067"/>
            <a:ext cx="3006907" cy="2343148"/>
            <a:chOff x="4061909" y="1565906"/>
            <a:chExt cx="3006907" cy="2634619"/>
          </a:xfrm>
        </p:grpSpPr>
        <p:cxnSp>
          <p:nvCxnSpPr>
            <p:cNvPr id="59" name="Straight Connector 58">
              <a:extLst>
                <a:ext uri="{FF2B5EF4-FFF2-40B4-BE49-F238E27FC236}">
                  <a16:creationId xmlns:a16="http://schemas.microsoft.com/office/drawing/2014/main" id="{2E172578-1E17-5943-A70C-D44C3590E20A}"/>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452AE59-25C2-A845-A504-6DFA86CB4AA7}"/>
                </a:ext>
              </a:extLst>
            </p:cNvPr>
            <p:cNvCxnSpPr/>
            <p:nvPr userDrawn="1"/>
          </p:nvCxnSpPr>
          <p:spPr>
            <a:xfrm>
              <a:off x="4061909" y="4195325"/>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0D16B07-376E-A640-A5E7-314E737EAD48}"/>
                </a:ext>
              </a:extLst>
            </p:cNvPr>
            <p:cNvCxnSpPr/>
            <p:nvPr userDrawn="1"/>
          </p:nvCxnSpPr>
          <p:spPr>
            <a:xfrm>
              <a:off x="4061909" y="1577903"/>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3127D0D-4935-6047-9944-DF7720C6EF1F}"/>
                </a:ext>
              </a:extLst>
            </p:cNvPr>
            <p:cNvCxnSpPr/>
            <p:nvPr userDrawn="1"/>
          </p:nvCxnSpPr>
          <p:spPr>
            <a:xfrm>
              <a:off x="4061909" y="1565906"/>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DE2609D-4BBF-724C-A2CF-DE37763E7D44}"/>
                </a:ext>
              </a:extLst>
            </p:cNvPr>
            <p:cNvCxnSpPr/>
            <p:nvPr userDrawn="1"/>
          </p:nvCxnSpPr>
          <p:spPr>
            <a:xfrm>
              <a:off x="4061909" y="3538669"/>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sp>
        <p:nvSpPr>
          <p:cNvPr id="149" name="Text Placeholder 8">
            <a:extLst>
              <a:ext uri="{FF2B5EF4-FFF2-40B4-BE49-F238E27FC236}">
                <a16:creationId xmlns:a16="http://schemas.microsoft.com/office/drawing/2014/main" id="{DD6AA936-BB29-2E4F-989D-BD8E8FD10D71}"/>
              </a:ext>
            </a:extLst>
          </p:cNvPr>
          <p:cNvSpPr>
            <a:spLocks noGrp="1"/>
          </p:cNvSpPr>
          <p:nvPr>
            <p:ph type="body" sz="quarter" idx="42" hasCustomPrompt="1"/>
          </p:nvPr>
        </p:nvSpPr>
        <p:spPr>
          <a:xfrm>
            <a:off x="4910722" y="3921902"/>
            <a:ext cx="2024426" cy="339415"/>
          </a:xfrm>
          <a:prstGeom prst="rect">
            <a:avLst/>
          </a:prstGeom>
        </p:spPr>
        <p:txBody>
          <a:bodyPr>
            <a:normAutofit/>
          </a:bodyPr>
          <a:lstStyle>
            <a:lvl1pPr marL="0" indent="0" algn="r">
              <a:lnSpc>
                <a:spcPct val="100000"/>
              </a:lnSpc>
              <a:buNone/>
              <a:defRPr sz="2000" b="1" i="0">
                <a:solidFill>
                  <a:srgbClr val="F79037"/>
                </a:solidFill>
                <a:latin typeface="Calibri" panose="020F0502020204030204" pitchFamily="34" charset="0"/>
                <a:cs typeface="Calibri" panose="020F0502020204030204" pitchFamily="34" charset="0"/>
              </a:defRPr>
            </a:lvl1pPr>
          </a:lstStyle>
          <a:p>
            <a:pPr lvl="0"/>
            <a:r>
              <a:rPr lang="en-US"/>
              <a:t>Feature Title</a:t>
            </a:r>
          </a:p>
        </p:txBody>
      </p:sp>
      <p:sp>
        <p:nvSpPr>
          <p:cNvPr id="150" name="Text Placeholder 8">
            <a:extLst>
              <a:ext uri="{FF2B5EF4-FFF2-40B4-BE49-F238E27FC236}">
                <a16:creationId xmlns:a16="http://schemas.microsoft.com/office/drawing/2014/main" id="{5AF5A071-C258-9849-85E5-7CD3D95B3D30}"/>
              </a:ext>
            </a:extLst>
          </p:cNvPr>
          <p:cNvSpPr>
            <a:spLocks noGrp="1"/>
          </p:cNvSpPr>
          <p:nvPr>
            <p:ph type="body" sz="quarter" idx="43" hasCustomPrompt="1"/>
          </p:nvPr>
        </p:nvSpPr>
        <p:spPr>
          <a:xfrm>
            <a:off x="4910722" y="4420615"/>
            <a:ext cx="2021513" cy="999383"/>
          </a:xfrm>
          <a:prstGeom prst="rect">
            <a:avLst/>
          </a:prstGeom>
        </p:spPr>
        <p:txBody>
          <a:bodyPr>
            <a:noAutofit/>
          </a:bodyPr>
          <a:lstStyle>
            <a:lvl1pPr marL="0" indent="0" algn="r">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a:t>Lorem ipsum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lorem ipsum sit.</a:t>
            </a:r>
          </a:p>
        </p:txBody>
      </p:sp>
      <p:sp>
        <p:nvSpPr>
          <p:cNvPr id="151" name="Text Placeholder 8">
            <a:extLst>
              <a:ext uri="{FF2B5EF4-FFF2-40B4-BE49-F238E27FC236}">
                <a16:creationId xmlns:a16="http://schemas.microsoft.com/office/drawing/2014/main" id="{30B7D1DF-000E-8D4F-84F1-DD82918ECDB3}"/>
              </a:ext>
            </a:extLst>
          </p:cNvPr>
          <p:cNvSpPr>
            <a:spLocks noGrp="1"/>
          </p:cNvSpPr>
          <p:nvPr>
            <p:ph type="body" sz="quarter" idx="44" hasCustomPrompt="1"/>
          </p:nvPr>
        </p:nvSpPr>
        <p:spPr>
          <a:xfrm>
            <a:off x="3754362" y="4261331"/>
            <a:ext cx="641119" cy="955625"/>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a:t>2</a:t>
            </a:r>
          </a:p>
        </p:txBody>
      </p:sp>
      <p:grpSp>
        <p:nvGrpSpPr>
          <p:cNvPr id="152" name="Group 151">
            <a:extLst>
              <a:ext uri="{FF2B5EF4-FFF2-40B4-BE49-F238E27FC236}">
                <a16:creationId xmlns:a16="http://schemas.microsoft.com/office/drawing/2014/main" id="{F21F135D-807A-5B46-9500-E672252E025B}"/>
              </a:ext>
            </a:extLst>
          </p:cNvPr>
          <p:cNvGrpSpPr/>
          <p:nvPr userDrawn="1"/>
        </p:nvGrpSpPr>
        <p:grpSpPr>
          <a:xfrm>
            <a:off x="4052589" y="3595324"/>
            <a:ext cx="3006907" cy="2343148"/>
            <a:chOff x="4061909" y="1565906"/>
            <a:chExt cx="3006907" cy="2634619"/>
          </a:xfrm>
        </p:grpSpPr>
        <p:cxnSp>
          <p:nvCxnSpPr>
            <p:cNvPr id="153" name="Straight Connector 152">
              <a:extLst>
                <a:ext uri="{FF2B5EF4-FFF2-40B4-BE49-F238E27FC236}">
                  <a16:creationId xmlns:a16="http://schemas.microsoft.com/office/drawing/2014/main" id="{B3E534D8-07F4-624E-81EF-64A22089C363}"/>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4249B48-ECEF-8444-8FF2-0B3BC0457514}"/>
                </a:ext>
              </a:extLst>
            </p:cNvPr>
            <p:cNvCxnSpPr/>
            <p:nvPr userDrawn="1"/>
          </p:nvCxnSpPr>
          <p:spPr>
            <a:xfrm>
              <a:off x="4061909" y="4195325"/>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37C7836-0BB6-124C-9AD4-C150D1152C34}"/>
                </a:ext>
              </a:extLst>
            </p:cNvPr>
            <p:cNvCxnSpPr/>
            <p:nvPr userDrawn="1"/>
          </p:nvCxnSpPr>
          <p:spPr>
            <a:xfrm>
              <a:off x="4061909" y="1577903"/>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D18EB897-D128-3444-8BB7-AD44F8BAA930}"/>
                </a:ext>
              </a:extLst>
            </p:cNvPr>
            <p:cNvCxnSpPr/>
            <p:nvPr userDrawn="1"/>
          </p:nvCxnSpPr>
          <p:spPr>
            <a:xfrm>
              <a:off x="4061909" y="1565906"/>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A4453909-A921-164A-A577-96080C45C28F}"/>
                </a:ext>
              </a:extLst>
            </p:cNvPr>
            <p:cNvCxnSpPr/>
            <p:nvPr userDrawn="1"/>
          </p:nvCxnSpPr>
          <p:spPr>
            <a:xfrm>
              <a:off x="4061909" y="3538669"/>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sp>
        <p:nvSpPr>
          <p:cNvPr id="159" name="Text Placeholder 8">
            <a:extLst>
              <a:ext uri="{FF2B5EF4-FFF2-40B4-BE49-F238E27FC236}">
                <a16:creationId xmlns:a16="http://schemas.microsoft.com/office/drawing/2014/main" id="{D36B5CCA-A130-2849-9147-510E1298A155}"/>
              </a:ext>
            </a:extLst>
          </p:cNvPr>
          <p:cNvSpPr>
            <a:spLocks noGrp="1"/>
          </p:cNvSpPr>
          <p:nvPr>
            <p:ph type="body" sz="quarter" idx="45" hasCustomPrompt="1"/>
          </p:nvPr>
        </p:nvSpPr>
        <p:spPr>
          <a:xfrm>
            <a:off x="4907809" y="6635459"/>
            <a:ext cx="2024426" cy="339415"/>
          </a:xfrm>
          <a:prstGeom prst="rect">
            <a:avLst/>
          </a:prstGeom>
        </p:spPr>
        <p:txBody>
          <a:bodyPr>
            <a:normAutofit/>
          </a:bodyPr>
          <a:lstStyle>
            <a:lvl1pPr marL="0" indent="0" algn="r">
              <a:lnSpc>
                <a:spcPct val="100000"/>
              </a:lnSpc>
              <a:buNone/>
              <a:defRPr sz="2000" b="1" i="0">
                <a:solidFill>
                  <a:srgbClr val="F79037"/>
                </a:solidFill>
                <a:latin typeface="Calibri" panose="020F0502020204030204" pitchFamily="34" charset="0"/>
                <a:cs typeface="Calibri" panose="020F0502020204030204" pitchFamily="34" charset="0"/>
              </a:defRPr>
            </a:lvl1pPr>
          </a:lstStyle>
          <a:p>
            <a:pPr lvl="0"/>
            <a:r>
              <a:rPr lang="en-US"/>
              <a:t>Feature Title</a:t>
            </a:r>
          </a:p>
        </p:txBody>
      </p:sp>
      <p:sp>
        <p:nvSpPr>
          <p:cNvPr id="160" name="Text Placeholder 8">
            <a:extLst>
              <a:ext uri="{FF2B5EF4-FFF2-40B4-BE49-F238E27FC236}">
                <a16:creationId xmlns:a16="http://schemas.microsoft.com/office/drawing/2014/main" id="{4D2D838D-CF42-5147-9594-896E2782017A}"/>
              </a:ext>
            </a:extLst>
          </p:cNvPr>
          <p:cNvSpPr>
            <a:spLocks noGrp="1"/>
          </p:cNvSpPr>
          <p:nvPr>
            <p:ph type="body" sz="quarter" idx="46" hasCustomPrompt="1"/>
          </p:nvPr>
        </p:nvSpPr>
        <p:spPr>
          <a:xfrm>
            <a:off x="4907809" y="7134172"/>
            <a:ext cx="2021513" cy="999383"/>
          </a:xfrm>
          <a:prstGeom prst="rect">
            <a:avLst/>
          </a:prstGeom>
        </p:spPr>
        <p:txBody>
          <a:bodyPr>
            <a:noAutofit/>
          </a:bodyPr>
          <a:lstStyle>
            <a:lvl1pPr marL="0" indent="0" algn="r">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a:t>Lorem ipsum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lorem ipsum sit.</a:t>
            </a:r>
          </a:p>
        </p:txBody>
      </p:sp>
      <p:sp>
        <p:nvSpPr>
          <p:cNvPr id="161" name="Text Placeholder 8">
            <a:extLst>
              <a:ext uri="{FF2B5EF4-FFF2-40B4-BE49-F238E27FC236}">
                <a16:creationId xmlns:a16="http://schemas.microsoft.com/office/drawing/2014/main" id="{FD9290C7-CCE6-9B48-B3A1-61DAF283AB81}"/>
              </a:ext>
            </a:extLst>
          </p:cNvPr>
          <p:cNvSpPr>
            <a:spLocks noGrp="1"/>
          </p:cNvSpPr>
          <p:nvPr>
            <p:ph type="body" sz="quarter" idx="47" hasCustomPrompt="1"/>
          </p:nvPr>
        </p:nvSpPr>
        <p:spPr>
          <a:xfrm>
            <a:off x="3751449" y="6974888"/>
            <a:ext cx="641119" cy="955625"/>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a:t>3</a:t>
            </a:r>
          </a:p>
        </p:txBody>
      </p:sp>
      <p:grpSp>
        <p:nvGrpSpPr>
          <p:cNvPr id="162" name="Group 161">
            <a:extLst>
              <a:ext uri="{FF2B5EF4-FFF2-40B4-BE49-F238E27FC236}">
                <a16:creationId xmlns:a16="http://schemas.microsoft.com/office/drawing/2014/main" id="{62ACF1FD-E20D-7746-A6C7-EC0024F21D8B}"/>
              </a:ext>
            </a:extLst>
          </p:cNvPr>
          <p:cNvGrpSpPr/>
          <p:nvPr userDrawn="1"/>
        </p:nvGrpSpPr>
        <p:grpSpPr>
          <a:xfrm>
            <a:off x="4049676" y="6308881"/>
            <a:ext cx="3006907" cy="2343148"/>
            <a:chOff x="4061909" y="1565906"/>
            <a:chExt cx="3006907" cy="2634619"/>
          </a:xfrm>
        </p:grpSpPr>
        <p:cxnSp>
          <p:nvCxnSpPr>
            <p:cNvPr id="163" name="Straight Connector 162">
              <a:extLst>
                <a:ext uri="{FF2B5EF4-FFF2-40B4-BE49-F238E27FC236}">
                  <a16:creationId xmlns:a16="http://schemas.microsoft.com/office/drawing/2014/main" id="{6FF7DE75-B67D-2044-AC33-33DD229F1D07}"/>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04710972-FD23-224B-8290-6F8707F9D51E}"/>
                </a:ext>
              </a:extLst>
            </p:cNvPr>
            <p:cNvCxnSpPr/>
            <p:nvPr userDrawn="1"/>
          </p:nvCxnSpPr>
          <p:spPr>
            <a:xfrm>
              <a:off x="4061909" y="4195325"/>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A0D59308-1077-3E4C-A055-D5DF5CE8D538}"/>
                </a:ext>
              </a:extLst>
            </p:cNvPr>
            <p:cNvCxnSpPr/>
            <p:nvPr userDrawn="1"/>
          </p:nvCxnSpPr>
          <p:spPr>
            <a:xfrm>
              <a:off x="4061909" y="1577903"/>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F9ECB8DE-0FC9-3B4A-9A68-9C63BD7A687F}"/>
                </a:ext>
              </a:extLst>
            </p:cNvPr>
            <p:cNvCxnSpPr/>
            <p:nvPr userDrawn="1"/>
          </p:nvCxnSpPr>
          <p:spPr>
            <a:xfrm>
              <a:off x="4061909" y="1565906"/>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33548AC8-8CD5-284C-8A33-DF0DD9A49812}"/>
                </a:ext>
              </a:extLst>
            </p:cNvPr>
            <p:cNvCxnSpPr/>
            <p:nvPr userDrawn="1"/>
          </p:nvCxnSpPr>
          <p:spPr>
            <a:xfrm>
              <a:off x="4061909" y="3538669"/>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sp>
        <p:nvSpPr>
          <p:cNvPr id="174" name="Slide Number Placeholder 5">
            <a:extLst>
              <a:ext uri="{FF2B5EF4-FFF2-40B4-BE49-F238E27FC236}">
                <a16:creationId xmlns:a16="http://schemas.microsoft.com/office/drawing/2014/main" id="{EBD33226-0FBB-994F-B04E-DABD0AAC39B8}"/>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Tree>
    <p:extLst>
      <p:ext uri="{BB962C8B-B14F-4D97-AF65-F5344CB8AC3E}">
        <p14:creationId xmlns:p14="http://schemas.microsoft.com/office/powerpoint/2010/main" val="28733779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en-GB"/>
              <a:t>Clique para editar o estilo do título principal</a:t>
            </a:r>
            <a:endParaRPr lang="en-US"/>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en-GB"/>
              <a:t>Clique para editar os estilos de texto principal</a:t>
            </a:r>
          </a:p>
          <a:p>
            <a:pPr lvl="1"/>
            <a:r>
              <a:rPr lang="en-GB"/>
              <a:t>Segundo nível</a:t>
            </a:r>
          </a:p>
          <a:p>
            <a:pPr lvl="2"/>
            <a:r>
              <a:rPr lang="en-GB"/>
              <a:t>Terceiro nível</a:t>
            </a:r>
          </a:p>
          <a:p>
            <a:pPr lvl="3"/>
            <a:r>
              <a:rPr lang="en-GB"/>
              <a:t>Quarto nível</a:t>
            </a:r>
          </a:p>
          <a:p>
            <a:pPr lvl="4"/>
            <a:r>
              <a:rPr lang="en-GB"/>
              <a:t>Quinto nível</a:t>
            </a:r>
            <a:endParaRPr lang="en-US"/>
          </a:p>
        </p:txBody>
      </p:sp>
      <p:sp>
        <p:nvSpPr>
          <p:cNvPr id="10" name="Slide Number Placeholder 5">
            <a:extLst>
              <a:ext uri="{FF2B5EF4-FFF2-40B4-BE49-F238E27FC236}">
                <a16:creationId xmlns:a16="http://schemas.microsoft.com/office/drawing/2014/main" id="{27D4BD39-FC27-6B4F-AA5E-C3CF9179CB4A}"/>
              </a:ext>
            </a:extLst>
          </p:cNvPr>
          <p:cNvSpPr>
            <a:spLocks noGrp="1"/>
          </p:cNvSpPr>
          <p:nvPr>
            <p:ph type="sldNum" sz="quarter" idx="4"/>
          </p:nvPr>
        </p:nvSpPr>
        <p:spPr>
          <a:xfrm>
            <a:off x="6246356" y="10158647"/>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t>‹#›</a:t>
            </a:fld>
            <a:endParaRPr lang="en-US"/>
          </a:p>
        </p:txBody>
      </p:sp>
      <p:sp>
        <p:nvSpPr>
          <p:cNvPr id="11" name="Text Box 5">
            <a:extLst>
              <a:ext uri="{FF2B5EF4-FFF2-40B4-BE49-F238E27FC236}">
                <a16:creationId xmlns:a16="http://schemas.microsoft.com/office/drawing/2014/main" id="{B22EC229-BE6D-DF49-9F4C-E3905A756919}"/>
              </a:ext>
            </a:extLst>
          </p:cNvPr>
          <p:cNvSpPr txBox="1"/>
          <p:nvPr userDrawn="1"/>
        </p:nvSpPr>
        <p:spPr>
          <a:xfrm>
            <a:off x="4930304" y="10192213"/>
            <a:ext cx="170785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0" i="0" dirty="0">
                <a:solidFill>
                  <a:schemeClr val="tx1"/>
                </a:solidFill>
                <a:effectLst/>
                <a:latin typeface="Calibri" panose="020F0502020204030204" pitchFamily="34" charset="0"/>
                <a:ea typeface="Open Sans" panose="020B0606030504020204" pitchFamily="34" charset="0"/>
                <a:cs typeface="Calibri" panose="020F0502020204030204" pitchFamily="34" charset="0"/>
              </a:rPr>
              <a:t>Alimentos para </a:t>
            </a:r>
            <a:r>
              <a:rPr lang="en-US" sz="900" b="0" i="0" dirty="0" err="1">
                <a:solidFill>
                  <a:schemeClr val="tx1"/>
                </a:solidFill>
                <a:effectLst/>
                <a:latin typeface="Calibri" panose="020F0502020204030204" pitchFamily="34" charset="0"/>
                <a:ea typeface="Open Sans" panose="020B0606030504020204" pitchFamily="34" charset="0"/>
                <a:cs typeface="Calibri" panose="020F0502020204030204" pitchFamily="34" charset="0"/>
              </a:rPr>
              <a:t>Pessoas</a:t>
            </a:r>
            <a:r>
              <a:rPr lang="en-US" sz="900" b="0" i="0" dirty="0">
                <a:solidFill>
                  <a:schemeClr val="tx1"/>
                </a:solidFill>
                <a:effectLst/>
                <a:latin typeface="Calibri" panose="020F0502020204030204" pitchFamily="34" charset="0"/>
                <a:ea typeface="Open Sans" panose="020B0606030504020204" pitchFamily="34" charset="0"/>
                <a:cs typeface="Calibri" panose="020F0502020204030204" pitchFamily="34" charset="0"/>
              </a:rPr>
              <a:t> - </a:t>
            </a:r>
            <a:r>
              <a:rPr lang="en-US" sz="900" b="0" i="0" dirty="0" err="1">
                <a:solidFill>
                  <a:schemeClr val="tx1"/>
                </a:solidFill>
                <a:effectLst/>
                <a:latin typeface="Calibri" panose="020F0502020204030204" pitchFamily="34" charset="0"/>
                <a:ea typeface="Open Sans" panose="020B0606030504020204" pitchFamily="34" charset="0"/>
                <a:cs typeface="Calibri" panose="020F0502020204030204" pitchFamily="34" charset="0"/>
              </a:rPr>
              <a:t>Planeta</a:t>
            </a:r>
            <a:r>
              <a:rPr lang="en-US" sz="900" b="0" i="0" dirty="0">
                <a:solidFill>
                  <a:schemeClr val="tx1"/>
                </a:solidFill>
                <a:effectLst/>
                <a:latin typeface="Calibri" panose="020F0502020204030204" pitchFamily="34" charset="0"/>
                <a:ea typeface="Open Sans" panose="020B0606030504020204" pitchFamily="34" charset="0"/>
                <a:cs typeface="Calibri" panose="020F0502020204030204" pitchFamily="34" charset="0"/>
              </a:rPr>
              <a:t> - </a:t>
            </a:r>
            <a:r>
              <a:rPr lang="en-US" sz="900" b="0" i="0" dirty="0" err="1">
                <a:solidFill>
                  <a:schemeClr val="tx1"/>
                </a:solidFill>
                <a:effectLst/>
                <a:latin typeface="Calibri" panose="020F0502020204030204" pitchFamily="34" charset="0"/>
                <a:ea typeface="Open Sans" panose="020B0606030504020204" pitchFamily="34" charset="0"/>
                <a:cs typeface="Calibri" panose="020F0502020204030204" pitchFamily="34" charset="0"/>
              </a:rPr>
              <a:t>Proveito</a:t>
            </a:r>
            <a:endParaRPr lang="en-IE" sz="900" b="0" i="0" dirty="0">
              <a:solidFill>
                <a:schemeClr val="tx1"/>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F1C28406-301D-E54B-8C38-673C769FFDD6}"/>
              </a:ext>
            </a:extLst>
          </p:cNvPr>
          <p:cNvCxnSpPr>
            <a:cxnSpLocks/>
          </p:cNvCxnSpPr>
          <p:nvPr userDrawn="1"/>
        </p:nvCxnSpPr>
        <p:spPr>
          <a:xfrm>
            <a:off x="0" y="10390466"/>
            <a:ext cx="493030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1014926"/>
      </p:ext>
    </p:extLst>
  </p:cSld>
  <p:clrMap bg1="lt1" tx1="dk1" bg2="lt2" tx2="dk2" accent1="accent1" accent2="accent2" accent3="accent3" accent4="accent4" accent5="accent5" accent6="accent6" hlink="hlink" folHlink="folHlink"/>
  <p:sldLayoutIdLst>
    <p:sldLayoutId id="2147483931" r:id="rId1"/>
    <p:sldLayoutId id="2147483950" r:id="rId2"/>
    <p:sldLayoutId id="2147483945" r:id="rId3"/>
    <p:sldLayoutId id="2147483946" r:id="rId4"/>
    <p:sldLayoutId id="2147483949" r:id="rId5"/>
    <p:sldLayoutId id="2147483951" r:id="rId6"/>
  </p:sldLayoutIdLst>
  <p:hf hdr="0" ftr="0" dt="0"/>
  <p:txStyles>
    <p:titleStyle>
      <a:lvl1pPr algn="l" defTabSz="755934" rtl="0" eaLnBrk="1" latinLnBrk="0" hangingPunct="1">
        <a:lnSpc>
          <a:spcPct val="90000"/>
        </a:lnSpc>
        <a:spcBef>
          <a:spcPct val="0"/>
        </a:spcBef>
        <a:buNone/>
        <a:defRPr sz="3637" b="0" i="0" kern="1200">
          <a:solidFill>
            <a:srgbClr val="5C5C5C"/>
          </a:solidFill>
          <a:latin typeface="Calibri" panose="020F0502020204030204" pitchFamily="34" charset="0"/>
          <a:ea typeface="+mj-ea"/>
          <a:cs typeface="Calibri" panose="020F0502020204030204" pitchFamily="34" charset="0"/>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rgbClr val="5C5C5C"/>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rgbClr val="5C5C5C"/>
          </a:solidFill>
          <a:latin typeface="Calibri" panose="020F0502020204030204" pitchFamily="34" charset="0"/>
          <a:ea typeface="+mn-ea"/>
          <a:cs typeface="Calibri" panose="020F0502020204030204" pitchFamily="34" charset="0"/>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rgbClr val="5C5C5C"/>
          </a:solidFill>
          <a:latin typeface="Calibri" panose="020F0502020204030204" pitchFamily="34" charset="0"/>
          <a:ea typeface="+mn-ea"/>
          <a:cs typeface="Calibri" panose="020F0502020204030204" pitchFamily="34" charset="0"/>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rgbClr val="5C5C5C"/>
          </a:solidFill>
          <a:latin typeface="Calibri" panose="020F0502020204030204" pitchFamily="34" charset="0"/>
          <a:ea typeface="+mn-ea"/>
          <a:cs typeface="Calibri" panose="020F0502020204030204" pitchFamily="34" charset="0"/>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rgbClr val="5C5C5C"/>
          </a:solidFill>
          <a:latin typeface="Calibri" panose="020F0502020204030204" pitchFamily="34" charset="0"/>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BC872740-AF4D-0242-B897-B6428B3B26BF}"/>
              </a:ext>
            </a:extLst>
          </p:cNvPr>
          <p:cNvSpPr>
            <a:spLocks noGrp="1"/>
          </p:cNvSpPr>
          <p:nvPr>
            <p:ph type="sldNum" sz="quarter" idx="4"/>
          </p:nvPr>
        </p:nvSpPr>
        <p:spPr>
          <a:xfrm>
            <a:off x="6246356" y="10158647"/>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t>‹#›</a:t>
            </a:fld>
            <a:endParaRPr lang="en-US"/>
          </a:p>
        </p:txBody>
      </p:sp>
      <p:sp>
        <p:nvSpPr>
          <p:cNvPr id="5" name="Text Box 5">
            <a:extLst>
              <a:ext uri="{FF2B5EF4-FFF2-40B4-BE49-F238E27FC236}">
                <a16:creationId xmlns:a16="http://schemas.microsoft.com/office/drawing/2014/main" id="{3133791B-FD9C-F6C4-268A-F210E0F3F478}"/>
              </a:ext>
            </a:extLst>
          </p:cNvPr>
          <p:cNvSpPr txBox="1"/>
          <p:nvPr userDrawn="1"/>
        </p:nvSpPr>
        <p:spPr>
          <a:xfrm>
            <a:off x="4930304" y="10192213"/>
            <a:ext cx="170785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0" i="0" dirty="0">
                <a:solidFill>
                  <a:schemeClr val="tx1"/>
                </a:solidFill>
                <a:effectLst/>
                <a:latin typeface="Calibri" panose="020F0502020204030204" pitchFamily="34" charset="0"/>
                <a:ea typeface="Open Sans" panose="020B0606030504020204" pitchFamily="34" charset="0"/>
                <a:cs typeface="Calibri" panose="020F0502020204030204" pitchFamily="34" charset="0"/>
              </a:rPr>
              <a:t>Alimentos para </a:t>
            </a:r>
            <a:r>
              <a:rPr lang="en-US" sz="900" b="0" i="0" dirty="0" err="1">
                <a:solidFill>
                  <a:schemeClr val="tx1"/>
                </a:solidFill>
                <a:effectLst/>
                <a:latin typeface="Calibri" panose="020F0502020204030204" pitchFamily="34" charset="0"/>
                <a:ea typeface="Open Sans" panose="020B0606030504020204" pitchFamily="34" charset="0"/>
                <a:cs typeface="Calibri" panose="020F0502020204030204" pitchFamily="34" charset="0"/>
              </a:rPr>
              <a:t>Pessoas</a:t>
            </a:r>
            <a:r>
              <a:rPr lang="en-US" sz="900" b="0" i="0" dirty="0">
                <a:solidFill>
                  <a:schemeClr val="tx1"/>
                </a:solidFill>
                <a:effectLst/>
                <a:latin typeface="Calibri" panose="020F0502020204030204" pitchFamily="34" charset="0"/>
                <a:ea typeface="Open Sans" panose="020B0606030504020204" pitchFamily="34" charset="0"/>
                <a:cs typeface="Calibri" panose="020F0502020204030204" pitchFamily="34" charset="0"/>
              </a:rPr>
              <a:t> - </a:t>
            </a:r>
            <a:r>
              <a:rPr lang="en-US" sz="900" b="0" i="0" dirty="0" err="1">
                <a:solidFill>
                  <a:schemeClr val="tx1"/>
                </a:solidFill>
                <a:effectLst/>
                <a:latin typeface="Calibri" panose="020F0502020204030204" pitchFamily="34" charset="0"/>
                <a:ea typeface="Open Sans" panose="020B0606030504020204" pitchFamily="34" charset="0"/>
                <a:cs typeface="Calibri" panose="020F0502020204030204" pitchFamily="34" charset="0"/>
              </a:rPr>
              <a:t>Planeta</a:t>
            </a:r>
            <a:r>
              <a:rPr lang="en-US" sz="900" b="0" i="0" dirty="0">
                <a:solidFill>
                  <a:schemeClr val="tx1"/>
                </a:solidFill>
                <a:effectLst/>
                <a:latin typeface="Calibri" panose="020F0502020204030204" pitchFamily="34" charset="0"/>
                <a:ea typeface="Open Sans" panose="020B0606030504020204" pitchFamily="34" charset="0"/>
                <a:cs typeface="Calibri" panose="020F0502020204030204" pitchFamily="34" charset="0"/>
              </a:rPr>
              <a:t> - </a:t>
            </a:r>
            <a:r>
              <a:rPr lang="en-US" sz="900" b="0" i="0" dirty="0" err="1">
                <a:solidFill>
                  <a:schemeClr val="tx1"/>
                </a:solidFill>
                <a:effectLst/>
                <a:latin typeface="Calibri" panose="020F0502020204030204" pitchFamily="34" charset="0"/>
                <a:ea typeface="Open Sans" panose="020B0606030504020204" pitchFamily="34" charset="0"/>
                <a:cs typeface="Calibri" panose="020F0502020204030204" pitchFamily="34" charset="0"/>
              </a:rPr>
              <a:t>Proveito</a:t>
            </a:r>
            <a:endParaRPr lang="en-IE" sz="900" b="0" i="0" dirty="0">
              <a:solidFill>
                <a:schemeClr val="tx1"/>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0DA34BFF-7D22-D520-6070-A74D8C98C903}"/>
              </a:ext>
            </a:extLst>
          </p:cNvPr>
          <p:cNvCxnSpPr>
            <a:cxnSpLocks/>
          </p:cNvCxnSpPr>
          <p:nvPr userDrawn="1"/>
        </p:nvCxnSpPr>
        <p:spPr>
          <a:xfrm>
            <a:off x="0" y="10390466"/>
            <a:ext cx="493030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8856880"/>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hf hdr="0"/>
  <p:txStyles>
    <p:titleStyle>
      <a:lvl1pPr algn="l" defTabSz="2072941" rtl="0" eaLnBrk="1" latinLnBrk="0" hangingPunct="1">
        <a:lnSpc>
          <a:spcPct val="90000"/>
        </a:lnSpc>
        <a:spcBef>
          <a:spcPct val="0"/>
        </a:spcBef>
        <a:buNone/>
        <a:defRPr sz="9975" kern="1200">
          <a:solidFill>
            <a:srgbClr val="011E3B"/>
          </a:solidFill>
          <a:latin typeface="Poppins" pitchFamily="2" charset="77"/>
          <a:ea typeface="+mj-ea"/>
          <a:cs typeface="Poppins" pitchFamily="2" charset="77"/>
        </a:defRPr>
      </a:lvl1pPr>
    </p:titleStyle>
    <p:body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2941" rtl="0" eaLnBrk="1" latinLnBrk="0" hangingPunct="1">
        <a:defRPr sz="4080" kern="1200">
          <a:solidFill>
            <a:schemeClr val="tx1"/>
          </a:solidFill>
          <a:latin typeface="+mn-lt"/>
          <a:ea typeface="+mn-ea"/>
          <a:cs typeface="+mn-cs"/>
        </a:defRPr>
      </a:lvl1pPr>
      <a:lvl2pPr marL="1036469" algn="l" defTabSz="2072941" rtl="0" eaLnBrk="1" latinLnBrk="0" hangingPunct="1">
        <a:defRPr sz="4080" kern="1200">
          <a:solidFill>
            <a:schemeClr val="tx1"/>
          </a:solidFill>
          <a:latin typeface="+mn-lt"/>
          <a:ea typeface="+mn-ea"/>
          <a:cs typeface="+mn-cs"/>
        </a:defRPr>
      </a:lvl2pPr>
      <a:lvl3pPr marL="2072941" algn="l" defTabSz="2072941" rtl="0" eaLnBrk="1" latinLnBrk="0" hangingPunct="1">
        <a:defRPr sz="4080" kern="1200">
          <a:solidFill>
            <a:schemeClr val="tx1"/>
          </a:solidFill>
          <a:latin typeface="+mn-lt"/>
          <a:ea typeface="+mn-ea"/>
          <a:cs typeface="+mn-cs"/>
        </a:defRPr>
      </a:lvl3pPr>
      <a:lvl4pPr marL="3109412" algn="l" defTabSz="2072941" rtl="0" eaLnBrk="1" latinLnBrk="0" hangingPunct="1">
        <a:defRPr sz="4080" kern="1200">
          <a:solidFill>
            <a:schemeClr val="tx1"/>
          </a:solidFill>
          <a:latin typeface="+mn-lt"/>
          <a:ea typeface="+mn-ea"/>
          <a:cs typeface="+mn-cs"/>
        </a:defRPr>
      </a:lvl4pPr>
      <a:lvl5pPr marL="4145883" algn="l" defTabSz="2072941" rtl="0" eaLnBrk="1" latinLnBrk="0" hangingPunct="1">
        <a:defRPr sz="4080" kern="1200">
          <a:solidFill>
            <a:schemeClr val="tx1"/>
          </a:solidFill>
          <a:latin typeface="+mn-lt"/>
          <a:ea typeface="+mn-ea"/>
          <a:cs typeface="+mn-cs"/>
        </a:defRPr>
      </a:lvl5pPr>
      <a:lvl6pPr marL="5182352" algn="l" defTabSz="2072941" rtl="0" eaLnBrk="1" latinLnBrk="0" hangingPunct="1">
        <a:defRPr sz="4080" kern="1200">
          <a:solidFill>
            <a:schemeClr val="tx1"/>
          </a:solidFill>
          <a:latin typeface="+mn-lt"/>
          <a:ea typeface="+mn-ea"/>
          <a:cs typeface="+mn-cs"/>
        </a:defRPr>
      </a:lvl6pPr>
      <a:lvl7pPr marL="6218822" algn="l" defTabSz="2072941" rtl="0" eaLnBrk="1" latinLnBrk="0" hangingPunct="1">
        <a:defRPr sz="4080" kern="1200">
          <a:solidFill>
            <a:schemeClr val="tx1"/>
          </a:solidFill>
          <a:latin typeface="+mn-lt"/>
          <a:ea typeface="+mn-ea"/>
          <a:cs typeface="+mn-cs"/>
        </a:defRPr>
      </a:lvl7pPr>
      <a:lvl8pPr marL="7255294" algn="l" defTabSz="2072941" rtl="0" eaLnBrk="1" latinLnBrk="0" hangingPunct="1">
        <a:defRPr sz="4080" kern="1200">
          <a:solidFill>
            <a:schemeClr val="tx1"/>
          </a:solidFill>
          <a:latin typeface="+mn-lt"/>
          <a:ea typeface="+mn-ea"/>
          <a:cs typeface="+mn-cs"/>
        </a:defRPr>
      </a:lvl8pPr>
      <a:lvl9pPr marL="8291764" algn="l" defTabSz="2072941" rtl="0" eaLnBrk="1" latinLnBrk="0" hangingPunct="1">
        <a:defRPr sz="4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file:///C:\Users\DevonButterfield\OneDrive%20-%20BIA%20INNOVATOR%20CAMPUS%20CLG\Desktop\Comp%20profile%20tem.pdf" TargetMode="External"/><Relationship Id="rId2" Type="http://schemas.openxmlformats.org/officeDocument/2006/relationships/hyperlink" Target="file:///C:\Users\DevonButterfield\OneDrive%20-%20BIA%20INNOVATOR%20CAMPUS%20CLG\Desktop\swot-canvas.pdf.pdf" TargetMode="External"/><Relationship Id="rId1" Type="http://schemas.openxmlformats.org/officeDocument/2006/relationships/slideLayout" Target="../slideLayouts/slideLayout5.xml"/><Relationship Id="rId4" Type="http://schemas.openxmlformats.org/officeDocument/2006/relationships/hyperlink" Target="file:///C:\Users\DevonButterfield\OneDrive%20-%20BIA%20INNOVATOR%20CAMPUS%20CLG\Desktop\customer%20profile%20template.pdf"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34.jpeg"/><Relationship Id="rId1" Type="http://schemas.openxmlformats.org/officeDocument/2006/relationships/slideLayout" Target="../slideLayouts/slideLayout5.xml"/><Relationship Id="rId4" Type="http://schemas.openxmlformats.org/officeDocument/2006/relationships/slide" Target="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3.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slide" Target="slide4.xml"/><Relationship Id="rId7" Type="http://schemas.openxmlformats.org/officeDocument/2006/relationships/slide" Target="slide5.xml"/><Relationship Id="rId2" Type="http://schemas.openxmlformats.org/officeDocument/2006/relationships/image" Target="../media/image38.jpeg"/><Relationship Id="rId1" Type="http://schemas.openxmlformats.org/officeDocument/2006/relationships/slideLayout" Target="../slideLayouts/slideLayout5.xml"/><Relationship Id="rId6" Type="http://schemas.openxmlformats.org/officeDocument/2006/relationships/slide" Target="slide8.xml"/><Relationship Id="rId5" Type="http://schemas.openxmlformats.org/officeDocument/2006/relationships/slide" Target="slide10.xml"/><Relationship Id="rId4" Type="http://schemas.openxmlformats.org/officeDocument/2006/relationships/slide" Target="slide9.xml"/><Relationship Id="rId9" Type="http://schemas.openxmlformats.org/officeDocument/2006/relationships/slide" Target="slide6.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www.euipo.europa.eu/" TargetMode="External"/><Relationship Id="rId2" Type="http://schemas.openxmlformats.org/officeDocument/2006/relationships/hyperlink" Target="https://www.asae.gov.pt/" TargetMode="Externa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hyperlink" Target="https://european-union.europa.eu/principles-countries-history/country-profiles_en" TargetMode="External"/><Relationship Id="rId3" Type="http://schemas.openxmlformats.org/officeDocument/2006/relationships/hyperlink" Target="https://eportugal.gov.pt/servicos/pedir-o-cartao-da-empresa/pessoa-coletiva-" TargetMode="External"/><Relationship Id="rId7" Type="http://schemas.openxmlformats.org/officeDocument/2006/relationships/hyperlink" Target="https://www.spautores.pt/" TargetMode="External"/><Relationship Id="rId2" Type="http://schemas.openxmlformats.org/officeDocument/2006/relationships/hyperlink" Target="https://eportugal.gov.pt/inicio/espaco-empresa/balcao-do-empreendedor" TargetMode="External"/><Relationship Id="rId1" Type="http://schemas.openxmlformats.org/officeDocument/2006/relationships/slideLayout" Target="../slideLayouts/slideLayout5.xml"/><Relationship Id="rId6" Type="http://schemas.openxmlformats.org/officeDocument/2006/relationships/hyperlink" Target="https://diariodarepublica.pt/dr/legislacao-consolidada/decreto-lei/2013-58361867" TargetMode="External"/><Relationship Id="rId5" Type="http://schemas.openxmlformats.org/officeDocument/2006/relationships/hyperlink" Target="https://diariodarepublica.pt/dr/detalhe/decreto-lei/10-2015-66229856" TargetMode="External"/><Relationship Id="rId4" Type="http://schemas.openxmlformats.org/officeDocument/2006/relationships/hyperlink" Target="https://diariodarepublica.pt/dr/detalhe/decreto-lei/73-2015-67185041"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slide" Target="slide6.xml"/><Relationship Id="rId2" Type="http://schemas.openxmlformats.org/officeDocument/2006/relationships/image" Target="../media/image40.jpeg"/><Relationship Id="rId1" Type="http://schemas.openxmlformats.org/officeDocument/2006/relationships/slideLayout" Target="../slideLayouts/slideLayout5.xml"/><Relationship Id="rId6" Type="http://schemas.openxmlformats.org/officeDocument/2006/relationships/slide" Target="slide7.xml"/><Relationship Id="rId5" Type="http://schemas.openxmlformats.org/officeDocument/2006/relationships/slide" Target="slide5.xml"/><Relationship Id="rId4" Type="http://schemas.openxmlformats.org/officeDocument/2006/relationships/slide" Target="slide8.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5.xml"/><Relationship Id="rId1" Type="http://schemas.openxmlformats.org/officeDocument/2006/relationships/video" Target="https://www.youtube.com/embed/UzxUfXDZg6E?feature=oembed"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hyperlink" Target="https://eqvista.com/types-of-company-funding/different-type-of-investors/" TargetMode="External"/><Relationship Id="rId2" Type="http://schemas.openxmlformats.org/officeDocument/2006/relationships/hyperlink" Target="https://www.fool.com/the-ascent/small-business/accounting/articles/financial-projections/" TargetMode="Externa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11.xml"/><Relationship Id="rId7" Type="http://schemas.openxmlformats.org/officeDocument/2006/relationships/slide" Target="slide13.xml"/><Relationship Id="rId2" Type="http://schemas.openxmlformats.org/officeDocument/2006/relationships/image" Target="../media/image45.jpeg"/><Relationship Id="rId1" Type="http://schemas.openxmlformats.org/officeDocument/2006/relationships/slideLayout" Target="../slideLayouts/slideLayout5.xml"/><Relationship Id="rId6" Type="http://schemas.openxmlformats.org/officeDocument/2006/relationships/slide" Target="slide14.xml"/><Relationship Id="rId5" Type="http://schemas.openxmlformats.org/officeDocument/2006/relationships/slide" Target="slide12.xml"/><Relationship Id="rId4" Type="http://schemas.openxmlformats.org/officeDocument/2006/relationships/slide" Target="slide15.xml"/></Relationships>
</file>

<file path=ppt/slides/_rels/slide4.xml.rels><?xml version="1.0" encoding="UTF-8" standalone="yes"?>
<Relationships xmlns="http://schemas.openxmlformats.org/package/2006/relationships"><Relationship Id="rId8" Type="http://schemas.openxmlformats.org/officeDocument/2006/relationships/hyperlink" Target="http://www.momentumconsulting.ie/" TargetMode="External"/><Relationship Id="rId13"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hyperlink" Target="http://www.euei.dk/" TargetMode="External"/><Relationship Id="rId17" Type="http://schemas.openxmlformats.org/officeDocument/2006/relationships/image" Target="../media/image25.png"/><Relationship Id="rId2" Type="http://schemas.openxmlformats.org/officeDocument/2006/relationships/hyperlink" Target="https://www.savonia.fi/" TargetMode="External"/><Relationship Id="rId16" Type="http://schemas.openxmlformats.org/officeDocument/2006/relationships/image" Target="../media/image24.emf"/><Relationship Id="rId1" Type="http://schemas.openxmlformats.org/officeDocument/2006/relationships/slideLayout" Target="../slideLayouts/slideLayout6.xml"/><Relationship Id="rId6" Type="http://schemas.openxmlformats.org/officeDocument/2006/relationships/hyperlink" Target="https://portal3.ipb.pt/index.php/pt/ipb" TargetMode="External"/><Relationship Id="rId11" Type="http://schemas.openxmlformats.org/officeDocument/2006/relationships/image" Target="../media/image20.png"/><Relationship Id="rId5" Type="http://schemas.openxmlformats.org/officeDocument/2006/relationships/image" Target="../media/image17.png"/><Relationship Id="rId15" Type="http://schemas.openxmlformats.org/officeDocument/2006/relationships/image" Target="../media/image23.png"/><Relationship Id="rId10" Type="http://schemas.openxmlformats.org/officeDocument/2006/relationships/hyperlink" Target="https://biainnovatorcampus.ie/" TargetMode="External"/><Relationship Id="rId4" Type="http://schemas.openxmlformats.org/officeDocument/2006/relationships/hyperlink" Target="https://www.antalya.edu.tr/en" TargetMode="External"/><Relationship Id="rId9" Type="http://schemas.openxmlformats.org/officeDocument/2006/relationships/image" Target="../media/image19.png"/><Relationship Id="rId14" Type="http://schemas.openxmlformats.org/officeDocument/2006/relationships/image" Target="../media/image22.png"/></Relationships>
</file>

<file path=ppt/slides/_rels/slide40.xml.rels><?xml version="1.0" encoding="UTF-8" standalone="yes"?>
<Relationships xmlns="http://schemas.openxmlformats.org/package/2006/relationships"><Relationship Id="rId2" Type="http://schemas.microsoft.com/office/2018/10/relationships/comments" Target="../comments/modernComment_218_A05AA984.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hyperlink" Target="https://www.nibusinessinfo.co.uk/print/node/9396" TargetMode="Externa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microsoft.com/office/2018/10/relationships/comments" Target="../comments/modernComment_21B_FE0DB266.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microsoft.com/office/2018/10/relationships/comments" Target="../comments/modernComment_21C_F9F72AB2.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hyperlink" Target="https://www.origingreen.ie/" TargetMode="External"/><Relationship Id="rId2" Type="http://schemas.openxmlformats.org/officeDocument/2006/relationships/image" Target="../media/image46.png"/><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slide" Target="slide49.xml"/><Relationship Id="rId1" Type="http://schemas.openxmlformats.org/officeDocument/2006/relationships/slideLayout" Target="../slideLayouts/slideLayout5.xml"/><Relationship Id="rId6" Type="http://schemas.openxmlformats.org/officeDocument/2006/relationships/slide" Target="slide52.xml"/><Relationship Id="rId5" Type="http://schemas.openxmlformats.org/officeDocument/2006/relationships/slide" Target="slide50.xml"/><Relationship Id="rId4" Type="http://schemas.openxmlformats.org/officeDocument/2006/relationships/slide" Target="slide53.xml"/></Relationships>
</file>

<file path=ppt/slides/_rels/slide49.xml.rels><?xml version="1.0" encoding="UTF-8" standalone="yes"?>
<Relationships xmlns="http://schemas.openxmlformats.org/package/2006/relationships"><Relationship Id="rId3" Type="http://schemas.openxmlformats.org/officeDocument/2006/relationships/hyperlink" Target="file:///C:\Users\DevonButterfield\OneDrive%20-%20BIA%20INNOVATOR%20CAMPUS%20CLG\Desktop\Interview%20temp.pdf" TargetMode="External"/><Relationship Id="rId2" Type="http://schemas.openxmlformats.org/officeDocument/2006/relationships/hyperlink" Target="https://www.cipd.org/globalassets/media/knowledge/knowledge-hub/evidence-reviews/2023-pdfs/fair-selection-evidence-practice-summary_tcm18-114569.pdf"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hyperlink" Target="file:///C:\Users\DevonButterfield\OneDrive%20-%20BIA%20INNOVATOR%20CAMPUS%20CLG\Desktop\Marketing%20Strat.pdf" TargetMode="External"/><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slide" Target="slide67.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5.xml"/><Relationship Id="rId4" Type="http://schemas.openxmlformats.org/officeDocument/2006/relationships/image" Target="../media/image29.sv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A09C850A-29C4-AEC6-40CC-17731EA6546A}"/>
              </a:ext>
            </a:extLst>
          </p:cNvPr>
          <p:cNvSpPr/>
          <p:nvPr/>
        </p:nvSpPr>
        <p:spPr>
          <a:xfrm>
            <a:off x="0" y="6319520"/>
            <a:ext cx="7559675" cy="4372293"/>
          </a:xfrm>
          <a:prstGeom prst="rect">
            <a:avLst/>
          </a:pr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reeform 114">
            <a:extLst>
              <a:ext uri="{FF2B5EF4-FFF2-40B4-BE49-F238E27FC236}">
                <a16:creationId xmlns:a16="http://schemas.microsoft.com/office/drawing/2014/main" id="{C8C7EFFB-F2ED-3DAA-741B-44FC0D21ED96}"/>
              </a:ext>
            </a:extLst>
          </p:cNvPr>
          <p:cNvSpPr/>
          <p:nvPr/>
        </p:nvSpPr>
        <p:spPr>
          <a:xfrm>
            <a:off x="-3173193" y="9764372"/>
            <a:ext cx="7661400" cy="730419"/>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B2DEDD"/>
          </a:solidFill>
          <a:ln w="24491"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9DD9F962-8308-46FF-B3FF-4F4617C0D39B}"/>
              </a:ext>
            </a:extLst>
          </p:cNvPr>
          <p:cNvSpPr/>
          <p:nvPr/>
        </p:nvSpPr>
        <p:spPr>
          <a:xfrm>
            <a:off x="422886" y="1469169"/>
            <a:ext cx="6874094" cy="6115913"/>
          </a:xfrm>
          <a:custGeom>
            <a:avLst/>
            <a:gdLst>
              <a:gd name="connsiteX0" fmla="*/ 6837539 w 6837538"/>
              <a:gd name="connsiteY0" fmla="*/ 747378 h 7584050"/>
              <a:gd name="connsiteX1" fmla="*/ 6837539 w 6837538"/>
              <a:gd name="connsiteY1" fmla="*/ 7584051 h 7584050"/>
              <a:gd name="connsiteX2" fmla="*/ 1567906 w 6837538"/>
              <a:gd name="connsiteY2" fmla="*/ 7584051 h 7584050"/>
              <a:gd name="connsiteX3" fmla="*/ 0 w 6837538"/>
              <a:gd name="connsiteY3" fmla="*/ 6015782 h 7584050"/>
              <a:gd name="connsiteX4" fmla="*/ 0 w 6837538"/>
              <a:gd name="connsiteY4" fmla="*/ 0 h 7584050"/>
              <a:gd name="connsiteX5" fmla="*/ 6090334 w 6837538"/>
              <a:gd name="connsiteY5" fmla="*/ 0 h 7584050"/>
              <a:gd name="connsiteX6" fmla="*/ 6837539 w 6837538"/>
              <a:gd name="connsiteY6" fmla="*/ 747378 h 758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538" h="7584050">
                <a:moveTo>
                  <a:pt x="6837539" y="747378"/>
                </a:moveTo>
                <a:lnTo>
                  <a:pt x="6837539" y="7584051"/>
                </a:lnTo>
                <a:lnTo>
                  <a:pt x="1567906" y="7584051"/>
                </a:lnTo>
                <a:cubicBezTo>
                  <a:pt x="703108" y="7584051"/>
                  <a:pt x="0" y="6880780"/>
                  <a:pt x="0" y="6015782"/>
                </a:cubicBezTo>
                <a:lnTo>
                  <a:pt x="0" y="0"/>
                </a:lnTo>
                <a:lnTo>
                  <a:pt x="6090334" y="0"/>
                </a:lnTo>
                <a:cubicBezTo>
                  <a:pt x="6501910" y="0"/>
                  <a:pt x="6837539" y="333257"/>
                  <a:pt x="6837539" y="747378"/>
                </a:cubicBezTo>
                <a:close/>
              </a:path>
            </a:pathLst>
          </a:custGeom>
          <a:blipFill>
            <a:blip r:embed="rId2" cstate="email">
              <a:extLst>
                <a:ext uri="{28A0092B-C50C-407E-A947-70E740481C1C}">
                  <a14:useLocalDpi xmlns:a14="http://schemas.microsoft.com/office/drawing/2010/main"/>
                </a:ext>
              </a:extLst>
            </a:blip>
            <a:srcRect/>
            <a:stretch>
              <a:fillRect l="-16" r="-16"/>
            </a:stretch>
          </a:blipFill>
          <a:ln w="24491" cap="flat">
            <a:noFill/>
            <a:prstDash val="solid"/>
            <a:miter/>
          </a:ln>
        </p:spPr>
        <p:txBody>
          <a:bodyPr rtlCol="0" anchor="ctr"/>
          <a:lstStyle/>
          <a:p>
            <a:endParaRPr lang="en-US" dirty="0"/>
          </a:p>
        </p:txBody>
      </p:sp>
      <p:sp>
        <p:nvSpPr>
          <p:cNvPr id="5" name="Text Placeholder 4">
            <a:extLst>
              <a:ext uri="{FF2B5EF4-FFF2-40B4-BE49-F238E27FC236}">
                <a16:creationId xmlns:a16="http://schemas.microsoft.com/office/drawing/2014/main" id="{A7D0CC8C-B4FC-0B4D-8EB3-CF68E32D9606}"/>
              </a:ext>
            </a:extLst>
          </p:cNvPr>
          <p:cNvSpPr>
            <a:spLocks noGrp="1"/>
          </p:cNvSpPr>
          <p:nvPr>
            <p:ph type="body" sz="quarter" idx="17"/>
          </p:nvPr>
        </p:nvSpPr>
        <p:spPr>
          <a:xfrm>
            <a:off x="689588" y="9964508"/>
            <a:ext cx="1230818" cy="419205"/>
          </a:xfrm>
        </p:spPr>
        <p:txBody>
          <a:bodyPr/>
          <a:lstStyle/>
          <a:p>
            <a:r>
              <a:rPr lang="en-US" b="1"/>
              <a:t>junho de 2023</a:t>
            </a:r>
          </a:p>
          <a:p>
            <a:r>
              <a:rPr lang="en-US"/>
              <a:t>Manual PR2</a:t>
            </a:r>
          </a:p>
        </p:txBody>
      </p:sp>
      <p:sp>
        <p:nvSpPr>
          <p:cNvPr id="6" name="Text Placeholder 5">
            <a:extLst>
              <a:ext uri="{FF2B5EF4-FFF2-40B4-BE49-F238E27FC236}">
                <a16:creationId xmlns:a16="http://schemas.microsoft.com/office/drawing/2014/main" id="{120A84BC-A07B-1C4C-977A-B270AFDDC154}"/>
              </a:ext>
            </a:extLst>
          </p:cNvPr>
          <p:cNvSpPr>
            <a:spLocks noGrp="1"/>
          </p:cNvSpPr>
          <p:nvPr>
            <p:ph type="body" sz="quarter" idx="18"/>
          </p:nvPr>
        </p:nvSpPr>
        <p:spPr>
          <a:xfrm>
            <a:off x="2221591" y="9905064"/>
            <a:ext cx="1948380" cy="419205"/>
          </a:xfrm>
        </p:spPr>
        <p:txBody>
          <a:bodyPr/>
          <a:lstStyle/>
          <a:p>
            <a:r>
              <a:rPr lang="en-US" b="1" dirty="0"/>
              <a:t>Por </a:t>
            </a:r>
          </a:p>
          <a:p>
            <a:r>
              <a:rPr lang="en-US" dirty="0"/>
              <a:t>Devon Butterfield </a:t>
            </a:r>
          </a:p>
          <a:p>
            <a:r>
              <a:rPr lang="en-US" dirty="0"/>
              <a:t>BIA Innovator Campus</a:t>
            </a:r>
          </a:p>
        </p:txBody>
      </p:sp>
      <p:grpSp>
        <p:nvGrpSpPr>
          <p:cNvPr id="35" name="Graphic 95">
            <a:extLst>
              <a:ext uri="{FF2B5EF4-FFF2-40B4-BE49-F238E27FC236}">
                <a16:creationId xmlns:a16="http://schemas.microsoft.com/office/drawing/2014/main" id="{B9DD9CDA-0837-5B32-AD20-167E02476B7E}"/>
              </a:ext>
            </a:extLst>
          </p:cNvPr>
          <p:cNvGrpSpPr/>
          <p:nvPr/>
        </p:nvGrpSpPr>
        <p:grpSpPr>
          <a:xfrm>
            <a:off x="635001" y="9744806"/>
            <a:ext cx="1509109" cy="423922"/>
            <a:chOff x="584588" y="9078286"/>
            <a:chExt cx="1509109" cy="423922"/>
          </a:xfrm>
          <a:solidFill>
            <a:srgbClr val="000000"/>
          </a:solidFill>
        </p:grpSpPr>
        <p:sp>
          <p:nvSpPr>
            <p:cNvPr id="36" name="Freeform 35">
              <a:extLst>
                <a:ext uri="{FF2B5EF4-FFF2-40B4-BE49-F238E27FC236}">
                  <a16:creationId xmlns:a16="http://schemas.microsoft.com/office/drawing/2014/main" id="{28400B3B-ECD3-BE3E-C91F-46CCC6C7E993}"/>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0000"/>
              </a:solid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991A582-EBA7-2DB9-CBD7-295C5AFD4DC5}"/>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0000"/>
              </a:solidFill>
              <a:prstDash val="solid"/>
              <a:miter/>
            </a:ln>
          </p:spPr>
          <p:txBody>
            <a:bodyPr rtlCol="0" anchor="ctr"/>
            <a:lstStyle/>
            <a:p>
              <a:endParaRPr lang="en-US"/>
            </a:p>
          </p:txBody>
        </p:sp>
      </p:grpSp>
      <p:grpSp>
        <p:nvGrpSpPr>
          <p:cNvPr id="41" name="Group 40">
            <a:extLst>
              <a:ext uri="{FF2B5EF4-FFF2-40B4-BE49-F238E27FC236}">
                <a16:creationId xmlns:a16="http://schemas.microsoft.com/office/drawing/2014/main" id="{A632CC41-17F2-A516-47C2-D0E9315F4DEB}"/>
              </a:ext>
            </a:extLst>
          </p:cNvPr>
          <p:cNvGrpSpPr/>
          <p:nvPr/>
        </p:nvGrpSpPr>
        <p:grpSpPr>
          <a:xfrm>
            <a:off x="373750" y="384739"/>
            <a:ext cx="3806691" cy="1036917"/>
            <a:chOff x="606516" y="4401391"/>
            <a:chExt cx="6216321" cy="1693284"/>
          </a:xfrm>
        </p:grpSpPr>
        <p:grpSp>
          <p:nvGrpSpPr>
            <p:cNvPr id="42" name="Graphic 2">
              <a:extLst>
                <a:ext uri="{FF2B5EF4-FFF2-40B4-BE49-F238E27FC236}">
                  <a16:creationId xmlns:a16="http://schemas.microsoft.com/office/drawing/2014/main" id="{8F755581-AF47-0884-6F4F-C35F96CC3529}"/>
                </a:ext>
              </a:extLst>
            </p:cNvPr>
            <p:cNvGrpSpPr/>
            <p:nvPr/>
          </p:nvGrpSpPr>
          <p:grpSpPr>
            <a:xfrm>
              <a:off x="2615525" y="4709261"/>
              <a:ext cx="4207312" cy="1153561"/>
              <a:chOff x="2615525" y="4709261"/>
              <a:chExt cx="4207312" cy="1153561"/>
            </a:xfrm>
          </p:grpSpPr>
          <p:sp>
            <p:nvSpPr>
              <p:cNvPr id="72" name="Freeform 71">
                <a:extLst>
                  <a:ext uri="{FF2B5EF4-FFF2-40B4-BE49-F238E27FC236}">
                    <a16:creationId xmlns:a16="http://schemas.microsoft.com/office/drawing/2014/main" id="{431EC77C-3325-38DD-1D5B-42C2D4EB658E}"/>
                  </a:ext>
                </a:extLst>
              </p:cNvPr>
              <p:cNvSpPr/>
              <p:nvPr/>
            </p:nvSpPr>
            <p:spPr>
              <a:xfrm>
                <a:off x="2670696" y="4937313"/>
                <a:ext cx="275858" cy="157735"/>
              </a:xfrm>
              <a:custGeom>
                <a:avLst/>
                <a:gdLst>
                  <a:gd name="connsiteX0" fmla="*/ 275858 w 275858"/>
                  <a:gd name="connsiteY0" fmla="*/ 157736 h 157735"/>
                  <a:gd name="connsiteX1" fmla="*/ 141734 w 275858"/>
                  <a:gd name="connsiteY1" fmla="*/ 0 h 157735"/>
                  <a:gd name="connsiteX2" fmla="*/ 0 w 275858"/>
                  <a:gd name="connsiteY2" fmla="*/ 157736 h 157735"/>
                </a:gdLst>
                <a:ahLst/>
                <a:cxnLst>
                  <a:cxn ang="0">
                    <a:pos x="connsiteX0" y="connsiteY0"/>
                  </a:cxn>
                  <a:cxn ang="0">
                    <a:pos x="connsiteX1" y="connsiteY1"/>
                  </a:cxn>
                  <a:cxn ang="0">
                    <a:pos x="connsiteX2" y="connsiteY2"/>
                  </a:cxn>
                </a:cxnLst>
                <a:rect l="l" t="t" r="r" b="b"/>
                <a:pathLst>
                  <a:path w="275858" h="157735">
                    <a:moveTo>
                      <a:pt x="275858" y="157736"/>
                    </a:moveTo>
                    <a:cubicBezTo>
                      <a:pt x="274907" y="69366"/>
                      <a:pt x="227345" y="0"/>
                      <a:pt x="141734" y="0"/>
                    </a:cubicBezTo>
                    <a:cubicBezTo>
                      <a:pt x="51367" y="0"/>
                      <a:pt x="9512" y="64615"/>
                      <a:pt x="0" y="157736"/>
                    </a:cubicBezTo>
                  </a:path>
                </a:pathLst>
              </a:custGeom>
              <a:solidFill>
                <a:srgbClr val="B2DEDD"/>
              </a:solidFill>
              <a:ln w="9512"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79A7273E-229F-CB05-E839-F4013DBC4D4B}"/>
                  </a:ext>
                </a:extLst>
              </p:cNvPr>
              <p:cNvSpPr/>
              <p:nvPr/>
            </p:nvSpPr>
            <p:spPr>
              <a:xfrm>
                <a:off x="4471385" y="5128306"/>
                <a:ext cx="244467" cy="197644"/>
              </a:xfrm>
              <a:custGeom>
                <a:avLst/>
                <a:gdLst>
                  <a:gd name="connsiteX0" fmla="*/ 244467 w 244467"/>
                  <a:gd name="connsiteY0" fmla="*/ 0 h 197644"/>
                  <a:gd name="connsiteX1" fmla="*/ 157905 w 244467"/>
                  <a:gd name="connsiteY1" fmla="*/ 0 h 197644"/>
                  <a:gd name="connsiteX2" fmla="*/ 0 w 244467"/>
                  <a:gd name="connsiteY2" fmla="*/ 102623 h 197644"/>
                  <a:gd name="connsiteX3" fmla="*/ 100831 w 244467"/>
                  <a:gd name="connsiteY3" fmla="*/ 197645 h 197644"/>
                  <a:gd name="connsiteX4" fmla="*/ 244467 w 244467"/>
                  <a:gd name="connsiteY4" fmla="*/ 16154 h 197644"/>
                  <a:gd name="connsiteX5" fmla="*/ 244467 w 244467"/>
                  <a:gd name="connsiteY5" fmla="*/ 0 h 19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467" h="197644">
                    <a:moveTo>
                      <a:pt x="244467" y="0"/>
                    </a:moveTo>
                    <a:cubicBezTo>
                      <a:pt x="227345" y="0"/>
                      <a:pt x="187393" y="0"/>
                      <a:pt x="157905" y="0"/>
                    </a:cubicBezTo>
                    <a:cubicBezTo>
                      <a:pt x="59928" y="0"/>
                      <a:pt x="0" y="25656"/>
                      <a:pt x="0" y="102623"/>
                    </a:cubicBezTo>
                    <a:cubicBezTo>
                      <a:pt x="0" y="158686"/>
                      <a:pt x="39952" y="197645"/>
                      <a:pt x="100831" y="197645"/>
                    </a:cubicBezTo>
                    <a:cubicBezTo>
                      <a:pt x="226394" y="197645"/>
                      <a:pt x="244467" y="113076"/>
                      <a:pt x="244467" y="16154"/>
                    </a:cubicBezTo>
                    <a:lnTo>
                      <a:pt x="244467" y="0"/>
                    </a:lnTo>
                    <a:close/>
                  </a:path>
                </a:pathLst>
              </a:custGeom>
              <a:solidFill>
                <a:srgbClr val="F1A0C2"/>
              </a:solidFill>
              <a:ln w="9512"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EF2BAB0F-DFAD-2977-A1BE-2F3D0784ED50}"/>
                  </a:ext>
                </a:extLst>
              </p:cNvPr>
              <p:cNvSpPr/>
              <p:nvPr/>
            </p:nvSpPr>
            <p:spPr>
              <a:xfrm>
                <a:off x="6053288" y="4936362"/>
                <a:ext cx="297736" cy="383887"/>
              </a:xfrm>
              <a:custGeom>
                <a:avLst/>
                <a:gdLst>
                  <a:gd name="connsiteX0" fmla="*/ 0 w 297736"/>
                  <a:gd name="connsiteY0" fmla="*/ 191944 h 383887"/>
                  <a:gd name="connsiteX1" fmla="*/ 149344 w 297736"/>
                  <a:gd name="connsiteY1" fmla="*/ 383887 h 383887"/>
                  <a:gd name="connsiteX2" fmla="*/ 297736 w 297736"/>
                  <a:gd name="connsiteY2" fmla="*/ 191944 h 383887"/>
                  <a:gd name="connsiteX3" fmla="*/ 147441 w 297736"/>
                  <a:gd name="connsiteY3" fmla="*/ 0 h 383887"/>
                  <a:gd name="connsiteX4" fmla="*/ 0 w 297736"/>
                  <a:gd name="connsiteY4" fmla="*/ 191944 h 38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736" h="383887">
                    <a:moveTo>
                      <a:pt x="0" y="191944"/>
                    </a:moveTo>
                    <a:cubicBezTo>
                      <a:pt x="0" y="298368"/>
                      <a:pt x="56123" y="383887"/>
                      <a:pt x="149344" y="383887"/>
                    </a:cubicBezTo>
                    <a:cubicBezTo>
                      <a:pt x="244468" y="383887"/>
                      <a:pt x="297736" y="304069"/>
                      <a:pt x="297736" y="191944"/>
                    </a:cubicBezTo>
                    <a:cubicBezTo>
                      <a:pt x="297736" y="86470"/>
                      <a:pt x="245419" y="0"/>
                      <a:pt x="147441" y="0"/>
                    </a:cubicBezTo>
                    <a:cubicBezTo>
                      <a:pt x="46611" y="0"/>
                      <a:pt x="0" y="85519"/>
                      <a:pt x="0" y="191944"/>
                    </a:cubicBezTo>
                    <a:close/>
                  </a:path>
                </a:pathLst>
              </a:custGeom>
              <a:solidFill>
                <a:srgbClr val="F79037"/>
              </a:solidFill>
              <a:ln w="9512" cap="flat">
                <a:noFill/>
                <a:prstDash val="solid"/>
                <a:miter/>
              </a:ln>
            </p:spPr>
            <p:txBody>
              <a:bodyPr rtlCol="0" anchor="ctr"/>
              <a:lstStyle/>
              <a:p>
                <a:endParaRPr lang="en-US"/>
              </a:p>
            </p:txBody>
          </p:sp>
          <p:grpSp>
            <p:nvGrpSpPr>
              <p:cNvPr id="75" name="Graphic 2">
                <a:extLst>
                  <a:ext uri="{FF2B5EF4-FFF2-40B4-BE49-F238E27FC236}">
                    <a16:creationId xmlns:a16="http://schemas.microsoft.com/office/drawing/2014/main" id="{AACBBDAB-8DD4-C6CD-7B53-48392EB3BDBA}"/>
                  </a:ext>
                </a:extLst>
              </p:cNvPr>
              <p:cNvGrpSpPr/>
              <p:nvPr/>
            </p:nvGrpSpPr>
            <p:grpSpPr>
              <a:xfrm>
                <a:off x="2615525" y="4709261"/>
                <a:ext cx="4196848" cy="677503"/>
                <a:chOff x="2615525" y="4709261"/>
                <a:chExt cx="4196848" cy="677503"/>
              </a:xfrm>
              <a:solidFill>
                <a:srgbClr val="000000"/>
              </a:solidFill>
            </p:grpSpPr>
            <p:sp>
              <p:nvSpPr>
                <p:cNvPr id="93" name="Freeform 92">
                  <a:extLst>
                    <a:ext uri="{FF2B5EF4-FFF2-40B4-BE49-F238E27FC236}">
                      <a16:creationId xmlns:a16="http://schemas.microsoft.com/office/drawing/2014/main" id="{3CEC49B6-BE5B-BFF1-9C70-FD7AFE0E7ABD}"/>
                    </a:ext>
                  </a:extLst>
                </p:cNvPr>
                <p:cNvSpPr/>
                <p:nvPr/>
              </p:nvSpPr>
              <p:spPr>
                <a:xfrm>
                  <a:off x="2615525" y="4919259"/>
                  <a:ext cx="369079" cy="467506"/>
                </a:xfrm>
                <a:custGeom>
                  <a:avLst/>
                  <a:gdLst>
                    <a:gd name="connsiteX0" fmla="*/ 44708 w 369079"/>
                    <a:gd name="connsiteY0" fmla="*/ 238504 h 467506"/>
                    <a:gd name="connsiteX1" fmla="*/ 187393 w 369079"/>
                    <a:gd name="connsiteY1" fmla="*/ 424747 h 467506"/>
                    <a:gd name="connsiteX2" fmla="*/ 313908 w 369079"/>
                    <a:gd name="connsiteY2" fmla="*/ 341128 h 467506"/>
                    <a:gd name="connsiteX3" fmla="*/ 358615 w 369079"/>
                    <a:gd name="connsiteY3" fmla="*/ 341128 h 467506"/>
                    <a:gd name="connsiteX4" fmla="*/ 185491 w 369079"/>
                    <a:gd name="connsiteY4" fmla="*/ 467506 h 467506"/>
                    <a:gd name="connsiteX5" fmla="*/ 0 w 369079"/>
                    <a:gd name="connsiteY5" fmla="*/ 237554 h 467506"/>
                    <a:gd name="connsiteX6" fmla="*/ 190247 w 369079"/>
                    <a:gd name="connsiteY6" fmla="*/ 0 h 467506"/>
                    <a:gd name="connsiteX7" fmla="*/ 369079 w 369079"/>
                    <a:gd name="connsiteY7" fmla="*/ 202396 h 467506"/>
                    <a:gd name="connsiteX8" fmla="*/ 368128 w 369079"/>
                    <a:gd name="connsiteY8" fmla="*/ 239454 h 467506"/>
                    <a:gd name="connsiteX9" fmla="*/ 44708 w 369079"/>
                    <a:gd name="connsiteY9" fmla="*/ 239454 h 467506"/>
                    <a:gd name="connsiteX10" fmla="*/ 322469 w 369079"/>
                    <a:gd name="connsiteY10" fmla="*/ 199545 h 467506"/>
                    <a:gd name="connsiteX11" fmla="*/ 188344 w 369079"/>
                    <a:gd name="connsiteY11" fmla="*/ 41810 h 467506"/>
                    <a:gd name="connsiteX12" fmla="*/ 46610 w 369079"/>
                    <a:gd name="connsiteY12" fmla="*/ 199545 h 467506"/>
                    <a:gd name="connsiteX13" fmla="*/ 322469 w 369079"/>
                    <a:gd name="connsiteY13" fmla="*/ 199545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9079" h="467506">
                      <a:moveTo>
                        <a:pt x="44708" y="238504"/>
                      </a:moveTo>
                      <a:cubicBezTo>
                        <a:pt x="45659" y="353480"/>
                        <a:pt x="102733" y="424747"/>
                        <a:pt x="187393" y="424747"/>
                      </a:cubicBezTo>
                      <a:cubicBezTo>
                        <a:pt x="270151" y="424747"/>
                        <a:pt x="297736" y="377236"/>
                        <a:pt x="313908" y="341128"/>
                      </a:cubicBezTo>
                      <a:lnTo>
                        <a:pt x="358615" y="341128"/>
                      </a:lnTo>
                      <a:cubicBezTo>
                        <a:pt x="340542" y="400041"/>
                        <a:pt x="293932" y="467506"/>
                        <a:pt x="185491" y="467506"/>
                      </a:cubicBezTo>
                      <a:cubicBezTo>
                        <a:pt x="52318" y="467506"/>
                        <a:pt x="0" y="350630"/>
                        <a:pt x="0" y="237554"/>
                      </a:cubicBezTo>
                      <a:cubicBezTo>
                        <a:pt x="0" y="110225"/>
                        <a:pt x="62782" y="0"/>
                        <a:pt x="190247" y="0"/>
                      </a:cubicBezTo>
                      <a:cubicBezTo>
                        <a:pt x="325322" y="0"/>
                        <a:pt x="369079" y="118777"/>
                        <a:pt x="369079" y="202396"/>
                      </a:cubicBezTo>
                      <a:cubicBezTo>
                        <a:pt x="369079" y="214749"/>
                        <a:pt x="369079" y="227102"/>
                        <a:pt x="368128" y="239454"/>
                      </a:cubicBezTo>
                      <a:lnTo>
                        <a:pt x="44708" y="239454"/>
                      </a:lnTo>
                      <a:close/>
                      <a:moveTo>
                        <a:pt x="322469" y="199545"/>
                      </a:moveTo>
                      <a:cubicBezTo>
                        <a:pt x="321517" y="111175"/>
                        <a:pt x="273956" y="41810"/>
                        <a:pt x="188344" y="41810"/>
                      </a:cubicBezTo>
                      <a:cubicBezTo>
                        <a:pt x="97977" y="41810"/>
                        <a:pt x="56123" y="106424"/>
                        <a:pt x="46610" y="199545"/>
                      </a:cubicBezTo>
                      <a:lnTo>
                        <a:pt x="322469" y="199545"/>
                      </a:lnTo>
                      <a:close/>
                    </a:path>
                  </a:pathLst>
                </a:custGeom>
                <a:solidFill>
                  <a:srgbClr val="000000"/>
                </a:solidFill>
                <a:ln w="9512"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E808758B-9AFB-4A25-883D-83B90FB66049}"/>
                    </a:ext>
                  </a:extLst>
                </p:cNvPr>
                <p:cNvSpPr/>
                <p:nvPr/>
              </p:nvSpPr>
              <p:spPr>
                <a:xfrm>
                  <a:off x="3032166" y="4790029"/>
                  <a:ext cx="230199" cy="591034"/>
                </a:xfrm>
                <a:custGeom>
                  <a:avLst/>
                  <a:gdLst>
                    <a:gd name="connsiteX0" fmla="*/ 0 w 230199"/>
                    <a:gd name="connsiteY0" fmla="*/ 138732 h 591034"/>
                    <a:gd name="connsiteX1" fmla="*/ 81806 w 230199"/>
                    <a:gd name="connsiteY1" fmla="*/ 138732 h 591034"/>
                    <a:gd name="connsiteX2" fmla="*/ 81806 w 230199"/>
                    <a:gd name="connsiteY2" fmla="*/ 0 h 591034"/>
                    <a:gd name="connsiteX3" fmla="*/ 125563 w 230199"/>
                    <a:gd name="connsiteY3" fmla="*/ 0 h 591034"/>
                    <a:gd name="connsiteX4" fmla="*/ 125563 w 230199"/>
                    <a:gd name="connsiteY4" fmla="*/ 139682 h 591034"/>
                    <a:gd name="connsiteX5" fmla="*/ 230199 w 230199"/>
                    <a:gd name="connsiteY5" fmla="*/ 139682 h 591034"/>
                    <a:gd name="connsiteX6" fmla="*/ 230199 w 230199"/>
                    <a:gd name="connsiteY6" fmla="*/ 181491 h 591034"/>
                    <a:gd name="connsiteX7" fmla="*/ 125563 w 230199"/>
                    <a:gd name="connsiteY7" fmla="*/ 181491 h 591034"/>
                    <a:gd name="connsiteX8" fmla="*/ 125563 w 230199"/>
                    <a:gd name="connsiteY8" fmla="*/ 471307 h 591034"/>
                    <a:gd name="connsiteX9" fmla="*/ 177881 w 230199"/>
                    <a:gd name="connsiteY9" fmla="*/ 550175 h 591034"/>
                    <a:gd name="connsiteX10" fmla="*/ 223540 w 230199"/>
                    <a:gd name="connsiteY10" fmla="*/ 544474 h 591034"/>
                    <a:gd name="connsiteX11" fmla="*/ 223540 w 230199"/>
                    <a:gd name="connsiteY11" fmla="*/ 583432 h 591034"/>
                    <a:gd name="connsiteX12" fmla="*/ 169320 w 230199"/>
                    <a:gd name="connsiteY12" fmla="*/ 591034 h 591034"/>
                    <a:gd name="connsiteX13" fmla="*/ 81806 w 230199"/>
                    <a:gd name="connsiteY13" fmla="*/ 491262 h 591034"/>
                    <a:gd name="connsiteX14" fmla="*/ 81806 w 230199"/>
                    <a:gd name="connsiteY14" fmla="*/ 181491 h 591034"/>
                    <a:gd name="connsiteX15" fmla="*/ 0 w 230199"/>
                    <a:gd name="connsiteY15" fmla="*/ 181491 h 591034"/>
                    <a:gd name="connsiteX16" fmla="*/ 0 w 230199"/>
                    <a:gd name="connsiteY16" fmla="*/ 138732 h 59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199" h="591034">
                      <a:moveTo>
                        <a:pt x="0" y="138732"/>
                      </a:moveTo>
                      <a:lnTo>
                        <a:pt x="81806" y="138732"/>
                      </a:lnTo>
                      <a:lnTo>
                        <a:pt x="81806" y="0"/>
                      </a:lnTo>
                      <a:lnTo>
                        <a:pt x="125563" y="0"/>
                      </a:lnTo>
                      <a:lnTo>
                        <a:pt x="125563" y="139682"/>
                      </a:lnTo>
                      <a:lnTo>
                        <a:pt x="230199" y="139682"/>
                      </a:lnTo>
                      <a:lnTo>
                        <a:pt x="230199" y="181491"/>
                      </a:lnTo>
                      <a:lnTo>
                        <a:pt x="125563" y="181491"/>
                      </a:lnTo>
                      <a:lnTo>
                        <a:pt x="125563" y="471307"/>
                      </a:lnTo>
                      <a:cubicBezTo>
                        <a:pt x="125563" y="521668"/>
                        <a:pt x="136027" y="550175"/>
                        <a:pt x="177881" y="550175"/>
                      </a:cubicBezTo>
                      <a:cubicBezTo>
                        <a:pt x="191198" y="550175"/>
                        <a:pt x="209272" y="549225"/>
                        <a:pt x="223540" y="544474"/>
                      </a:cubicBezTo>
                      <a:lnTo>
                        <a:pt x="223540" y="583432"/>
                      </a:lnTo>
                      <a:cubicBezTo>
                        <a:pt x="208320" y="590084"/>
                        <a:pt x="187393" y="591034"/>
                        <a:pt x="169320" y="591034"/>
                      </a:cubicBezTo>
                      <a:cubicBezTo>
                        <a:pt x="113197" y="591034"/>
                        <a:pt x="81806" y="562528"/>
                        <a:pt x="81806" y="491262"/>
                      </a:cubicBezTo>
                      <a:lnTo>
                        <a:pt x="81806" y="181491"/>
                      </a:lnTo>
                      <a:lnTo>
                        <a:pt x="0" y="181491"/>
                      </a:lnTo>
                      <a:lnTo>
                        <a:pt x="0" y="138732"/>
                      </a:lnTo>
                      <a:close/>
                    </a:path>
                  </a:pathLst>
                </a:custGeom>
                <a:solidFill>
                  <a:srgbClr val="000000"/>
                </a:solidFill>
                <a:ln w="9512"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2AEA6494-4F59-A0C5-9CAE-A2C525600C0D}"/>
                    </a:ext>
                  </a:extLst>
                </p:cNvPr>
                <p:cNvSpPr/>
                <p:nvPr/>
              </p:nvSpPr>
              <p:spPr>
                <a:xfrm>
                  <a:off x="3349878" y="4717813"/>
                  <a:ext cx="336737" cy="657549"/>
                </a:xfrm>
                <a:custGeom>
                  <a:avLst/>
                  <a:gdLst>
                    <a:gd name="connsiteX0" fmla="*/ 43757 w 336737"/>
                    <a:gd name="connsiteY0" fmla="*/ 0 h 657549"/>
                    <a:gd name="connsiteX1" fmla="*/ 43757 w 336737"/>
                    <a:gd name="connsiteY1" fmla="*/ 286015 h 657549"/>
                    <a:gd name="connsiteX2" fmla="*/ 188345 w 336737"/>
                    <a:gd name="connsiteY2" fmla="*/ 200496 h 657549"/>
                    <a:gd name="connsiteX3" fmla="*/ 336737 w 336737"/>
                    <a:gd name="connsiteY3" fmla="*/ 373435 h 657549"/>
                    <a:gd name="connsiteX4" fmla="*/ 336737 w 336737"/>
                    <a:gd name="connsiteY4" fmla="*/ 657549 h 657549"/>
                    <a:gd name="connsiteX5" fmla="*/ 292981 w 336737"/>
                    <a:gd name="connsiteY5" fmla="*/ 657549 h 657549"/>
                    <a:gd name="connsiteX6" fmla="*/ 292981 w 336737"/>
                    <a:gd name="connsiteY6" fmla="*/ 382937 h 657549"/>
                    <a:gd name="connsiteX7" fmla="*/ 180735 w 336737"/>
                    <a:gd name="connsiteY7" fmla="*/ 244205 h 657549"/>
                    <a:gd name="connsiteX8" fmla="*/ 43757 w 336737"/>
                    <a:gd name="connsiteY8" fmla="*/ 408593 h 657549"/>
                    <a:gd name="connsiteX9" fmla="*/ 43757 w 336737"/>
                    <a:gd name="connsiteY9" fmla="*/ 657549 h 657549"/>
                    <a:gd name="connsiteX10" fmla="*/ 0 w 336737"/>
                    <a:gd name="connsiteY10" fmla="*/ 657549 h 657549"/>
                    <a:gd name="connsiteX11" fmla="*/ 0 w 336737"/>
                    <a:gd name="connsiteY11" fmla="*/ 0 h 657549"/>
                    <a:gd name="connsiteX12" fmla="*/ 43757 w 336737"/>
                    <a:gd name="connsiteY12" fmla="*/ 0 h 65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737" h="657549">
                      <a:moveTo>
                        <a:pt x="43757" y="0"/>
                      </a:moveTo>
                      <a:lnTo>
                        <a:pt x="43757" y="286015"/>
                      </a:lnTo>
                      <a:cubicBezTo>
                        <a:pt x="68489" y="239454"/>
                        <a:pt x="111295" y="200496"/>
                        <a:pt x="188345" y="200496"/>
                      </a:cubicBezTo>
                      <a:cubicBezTo>
                        <a:pt x="251126" y="200496"/>
                        <a:pt x="336737" y="232803"/>
                        <a:pt x="336737" y="373435"/>
                      </a:cubicBezTo>
                      <a:lnTo>
                        <a:pt x="336737" y="657549"/>
                      </a:lnTo>
                      <a:lnTo>
                        <a:pt x="292981" y="657549"/>
                      </a:lnTo>
                      <a:lnTo>
                        <a:pt x="292981" y="382937"/>
                      </a:lnTo>
                      <a:cubicBezTo>
                        <a:pt x="292981" y="294567"/>
                        <a:pt x="253029" y="244205"/>
                        <a:pt x="180735" y="244205"/>
                      </a:cubicBezTo>
                      <a:cubicBezTo>
                        <a:pt x="94173" y="244205"/>
                        <a:pt x="43757" y="298368"/>
                        <a:pt x="43757" y="408593"/>
                      </a:cubicBezTo>
                      <a:lnTo>
                        <a:pt x="43757" y="657549"/>
                      </a:lnTo>
                      <a:lnTo>
                        <a:pt x="0" y="657549"/>
                      </a:lnTo>
                      <a:lnTo>
                        <a:pt x="0" y="0"/>
                      </a:lnTo>
                      <a:lnTo>
                        <a:pt x="43757" y="0"/>
                      </a:lnTo>
                      <a:close/>
                    </a:path>
                  </a:pathLst>
                </a:custGeom>
                <a:solidFill>
                  <a:srgbClr val="000000"/>
                </a:solidFill>
                <a:ln w="9512"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5D273A9F-167F-3D3B-9A0C-2EF23D685187}"/>
                    </a:ext>
                  </a:extLst>
                </p:cNvPr>
                <p:cNvSpPr/>
                <p:nvPr/>
              </p:nvSpPr>
              <p:spPr>
                <a:xfrm>
                  <a:off x="3831203" y="4717813"/>
                  <a:ext cx="43756" cy="657549"/>
                </a:xfrm>
                <a:custGeom>
                  <a:avLst/>
                  <a:gdLst>
                    <a:gd name="connsiteX0" fmla="*/ 0 w 43756"/>
                    <a:gd name="connsiteY0" fmla="*/ 0 h 657549"/>
                    <a:gd name="connsiteX1" fmla="*/ 43757 w 43756"/>
                    <a:gd name="connsiteY1" fmla="*/ 0 h 657549"/>
                    <a:gd name="connsiteX2" fmla="*/ 43757 w 43756"/>
                    <a:gd name="connsiteY2" fmla="*/ 86470 h 657549"/>
                    <a:gd name="connsiteX3" fmla="*/ 0 w 43756"/>
                    <a:gd name="connsiteY3" fmla="*/ 86470 h 657549"/>
                    <a:gd name="connsiteX4" fmla="*/ 0 w 43756"/>
                    <a:gd name="connsiteY4" fmla="*/ 0 h 657549"/>
                    <a:gd name="connsiteX5" fmla="*/ 0 w 43756"/>
                    <a:gd name="connsiteY5" fmla="*/ 210948 h 657549"/>
                    <a:gd name="connsiteX6" fmla="*/ 43757 w 43756"/>
                    <a:gd name="connsiteY6" fmla="*/ 210948 h 657549"/>
                    <a:gd name="connsiteX7" fmla="*/ 43757 w 43756"/>
                    <a:gd name="connsiteY7" fmla="*/ 657549 h 657549"/>
                    <a:gd name="connsiteX8" fmla="*/ 0 w 43756"/>
                    <a:gd name="connsiteY8" fmla="*/ 657549 h 657549"/>
                    <a:gd name="connsiteX9" fmla="*/ 0 w 43756"/>
                    <a:gd name="connsiteY9" fmla="*/ 210948 h 65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756" h="657549">
                      <a:moveTo>
                        <a:pt x="0" y="0"/>
                      </a:moveTo>
                      <a:lnTo>
                        <a:pt x="43757" y="0"/>
                      </a:lnTo>
                      <a:lnTo>
                        <a:pt x="43757" y="86470"/>
                      </a:lnTo>
                      <a:lnTo>
                        <a:pt x="0" y="86470"/>
                      </a:lnTo>
                      <a:lnTo>
                        <a:pt x="0" y="0"/>
                      </a:lnTo>
                      <a:close/>
                      <a:moveTo>
                        <a:pt x="0" y="210948"/>
                      </a:moveTo>
                      <a:lnTo>
                        <a:pt x="43757" y="210948"/>
                      </a:lnTo>
                      <a:lnTo>
                        <a:pt x="43757" y="657549"/>
                      </a:lnTo>
                      <a:lnTo>
                        <a:pt x="0" y="657549"/>
                      </a:lnTo>
                      <a:lnTo>
                        <a:pt x="0" y="210948"/>
                      </a:lnTo>
                      <a:close/>
                    </a:path>
                  </a:pathLst>
                </a:custGeom>
                <a:solidFill>
                  <a:srgbClr val="000000"/>
                </a:solidFill>
                <a:ln w="9512"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C64A029F-90A7-9854-18C5-BBA1E1E981C8}"/>
                    </a:ext>
                  </a:extLst>
                </p:cNvPr>
                <p:cNvSpPr/>
                <p:nvPr/>
              </p:nvSpPr>
              <p:spPr>
                <a:xfrm>
                  <a:off x="3984352" y="4918308"/>
                  <a:ext cx="358615" cy="467506"/>
                </a:xfrm>
                <a:custGeom>
                  <a:avLst/>
                  <a:gdLst>
                    <a:gd name="connsiteX0" fmla="*/ 358616 w 358615"/>
                    <a:gd name="connsiteY0" fmla="*/ 325924 h 467506"/>
                    <a:gd name="connsiteX1" fmla="*/ 188344 w 358615"/>
                    <a:gd name="connsiteY1" fmla="*/ 467506 h 467506"/>
                    <a:gd name="connsiteX2" fmla="*/ 0 w 358615"/>
                    <a:gd name="connsiteY2" fmla="*/ 235654 h 467506"/>
                    <a:gd name="connsiteX3" fmla="*/ 193101 w 358615"/>
                    <a:gd name="connsiteY3" fmla="*/ 0 h 467506"/>
                    <a:gd name="connsiteX4" fmla="*/ 358616 w 358615"/>
                    <a:gd name="connsiteY4" fmla="*/ 142532 h 467506"/>
                    <a:gd name="connsiteX5" fmla="*/ 313908 w 358615"/>
                    <a:gd name="connsiteY5" fmla="*/ 142532 h 467506"/>
                    <a:gd name="connsiteX6" fmla="*/ 192150 w 358615"/>
                    <a:gd name="connsiteY6" fmla="*/ 41810 h 467506"/>
                    <a:gd name="connsiteX7" fmla="*/ 46610 w 358615"/>
                    <a:gd name="connsiteY7" fmla="*/ 233753 h 467506"/>
                    <a:gd name="connsiteX8" fmla="*/ 188344 w 358615"/>
                    <a:gd name="connsiteY8" fmla="*/ 425697 h 467506"/>
                    <a:gd name="connsiteX9" fmla="*/ 313908 w 358615"/>
                    <a:gd name="connsiteY9" fmla="*/ 325924 h 467506"/>
                    <a:gd name="connsiteX10" fmla="*/ 358616 w 358615"/>
                    <a:gd name="connsiteY10" fmla="*/ 325924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615" h="467506">
                      <a:moveTo>
                        <a:pt x="358616" y="325924"/>
                      </a:moveTo>
                      <a:cubicBezTo>
                        <a:pt x="337688" y="404792"/>
                        <a:pt x="286322" y="467506"/>
                        <a:pt x="188344" y="467506"/>
                      </a:cubicBezTo>
                      <a:cubicBezTo>
                        <a:pt x="78952" y="467506"/>
                        <a:pt x="0" y="384837"/>
                        <a:pt x="0" y="235654"/>
                      </a:cubicBezTo>
                      <a:cubicBezTo>
                        <a:pt x="0" y="113076"/>
                        <a:pt x="63733" y="0"/>
                        <a:pt x="193101" y="0"/>
                      </a:cubicBezTo>
                      <a:cubicBezTo>
                        <a:pt x="304395" y="0"/>
                        <a:pt x="350054" y="80768"/>
                        <a:pt x="358616" y="142532"/>
                      </a:cubicBezTo>
                      <a:lnTo>
                        <a:pt x="313908" y="142532"/>
                      </a:lnTo>
                      <a:cubicBezTo>
                        <a:pt x="300590" y="90271"/>
                        <a:pt x="267297" y="41810"/>
                        <a:pt x="192150" y="41810"/>
                      </a:cubicBezTo>
                      <a:cubicBezTo>
                        <a:pt x="98928" y="41810"/>
                        <a:pt x="46610" y="122578"/>
                        <a:pt x="46610" y="233753"/>
                      </a:cubicBezTo>
                      <a:cubicBezTo>
                        <a:pt x="46610" y="340177"/>
                        <a:pt x="96075" y="425697"/>
                        <a:pt x="188344" y="425697"/>
                      </a:cubicBezTo>
                      <a:cubicBezTo>
                        <a:pt x="252077" y="425697"/>
                        <a:pt x="291078" y="392439"/>
                        <a:pt x="313908" y="325924"/>
                      </a:cubicBezTo>
                      <a:lnTo>
                        <a:pt x="358616" y="325924"/>
                      </a:lnTo>
                      <a:close/>
                    </a:path>
                  </a:pathLst>
                </a:custGeom>
                <a:solidFill>
                  <a:srgbClr val="000000"/>
                </a:solidFill>
                <a:ln w="9512"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9941D828-6BF8-1CF5-B212-33337BDF1153}"/>
                    </a:ext>
                  </a:extLst>
                </p:cNvPr>
                <p:cNvSpPr/>
                <p:nvPr/>
              </p:nvSpPr>
              <p:spPr>
                <a:xfrm>
                  <a:off x="4416213" y="4918308"/>
                  <a:ext cx="339591" cy="468456"/>
                </a:xfrm>
                <a:custGeom>
                  <a:avLst/>
                  <a:gdLst>
                    <a:gd name="connsiteX0" fmla="*/ 333884 w 339591"/>
                    <a:gd name="connsiteY0" fmla="*/ 372485 h 468456"/>
                    <a:gd name="connsiteX1" fmla="*/ 339591 w 339591"/>
                    <a:gd name="connsiteY1" fmla="*/ 457054 h 468456"/>
                    <a:gd name="connsiteX2" fmla="*/ 297737 w 339591"/>
                    <a:gd name="connsiteY2" fmla="*/ 457054 h 468456"/>
                    <a:gd name="connsiteX3" fmla="*/ 290127 w 339591"/>
                    <a:gd name="connsiteY3" fmla="*/ 388638 h 468456"/>
                    <a:gd name="connsiteX4" fmla="*/ 145539 w 339591"/>
                    <a:gd name="connsiteY4" fmla="*/ 468456 h 468456"/>
                    <a:gd name="connsiteX5" fmla="*/ 0 w 339591"/>
                    <a:gd name="connsiteY5" fmla="*/ 334476 h 468456"/>
                    <a:gd name="connsiteX6" fmla="*/ 206418 w 339591"/>
                    <a:gd name="connsiteY6" fmla="*/ 191944 h 468456"/>
                    <a:gd name="connsiteX7" fmla="*/ 290127 w 339591"/>
                    <a:gd name="connsiteY7" fmla="*/ 191944 h 468456"/>
                    <a:gd name="connsiteX8" fmla="*/ 290127 w 339591"/>
                    <a:gd name="connsiteY8" fmla="*/ 146333 h 468456"/>
                    <a:gd name="connsiteX9" fmla="*/ 176930 w 339591"/>
                    <a:gd name="connsiteY9" fmla="*/ 41810 h 468456"/>
                    <a:gd name="connsiteX10" fmla="*/ 65635 w 339591"/>
                    <a:gd name="connsiteY10" fmla="*/ 125428 h 468456"/>
                    <a:gd name="connsiteX11" fmla="*/ 21879 w 339591"/>
                    <a:gd name="connsiteY11" fmla="*/ 125428 h 468456"/>
                    <a:gd name="connsiteX12" fmla="*/ 176930 w 339591"/>
                    <a:gd name="connsiteY12" fmla="*/ 0 h 468456"/>
                    <a:gd name="connsiteX13" fmla="*/ 332932 w 339591"/>
                    <a:gd name="connsiteY13" fmla="*/ 140632 h 468456"/>
                    <a:gd name="connsiteX14" fmla="*/ 332932 w 339591"/>
                    <a:gd name="connsiteY14" fmla="*/ 372485 h 468456"/>
                    <a:gd name="connsiteX15" fmla="*/ 290127 w 339591"/>
                    <a:gd name="connsiteY15" fmla="*/ 229952 h 468456"/>
                    <a:gd name="connsiteX16" fmla="*/ 203564 w 339591"/>
                    <a:gd name="connsiteY16" fmla="*/ 229952 h 468456"/>
                    <a:gd name="connsiteX17" fmla="*/ 45659 w 339591"/>
                    <a:gd name="connsiteY17" fmla="*/ 332576 h 468456"/>
                    <a:gd name="connsiteX18" fmla="*/ 146490 w 339591"/>
                    <a:gd name="connsiteY18" fmla="*/ 427597 h 468456"/>
                    <a:gd name="connsiteX19" fmla="*/ 290127 w 339591"/>
                    <a:gd name="connsiteY19" fmla="*/ 246106 h 468456"/>
                    <a:gd name="connsiteX20" fmla="*/ 290127 w 339591"/>
                    <a:gd name="connsiteY20" fmla="*/ 229952 h 46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9591" h="468456">
                      <a:moveTo>
                        <a:pt x="333884" y="372485"/>
                      </a:moveTo>
                      <a:cubicBezTo>
                        <a:pt x="333884" y="411443"/>
                        <a:pt x="337688" y="442801"/>
                        <a:pt x="339591" y="457054"/>
                      </a:cubicBezTo>
                      <a:lnTo>
                        <a:pt x="297737" y="457054"/>
                      </a:lnTo>
                      <a:cubicBezTo>
                        <a:pt x="293932" y="446601"/>
                        <a:pt x="292029" y="426647"/>
                        <a:pt x="290127" y="388638"/>
                      </a:cubicBezTo>
                      <a:cubicBezTo>
                        <a:pt x="274907" y="421896"/>
                        <a:pt x="236857" y="468456"/>
                        <a:pt x="145539" y="468456"/>
                      </a:cubicBezTo>
                      <a:cubicBezTo>
                        <a:pt x="43757" y="468456"/>
                        <a:pt x="0" y="401941"/>
                        <a:pt x="0" y="334476"/>
                      </a:cubicBezTo>
                      <a:cubicBezTo>
                        <a:pt x="0" y="236604"/>
                        <a:pt x="75148" y="191944"/>
                        <a:pt x="206418" y="191944"/>
                      </a:cubicBezTo>
                      <a:cubicBezTo>
                        <a:pt x="243516" y="191944"/>
                        <a:pt x="272053" y="191944"/>
                        <a:pt x="290127" y="191944"/>
                      </a:cubicBezTo>
                      <a:lnTo>
                        <a:pt x="290127" y="146333"/>
                      </a:lnTo>
                      <a:cubicBezTo>
                        <a:pt x="290127" y="101673"/>
                        <a:pt x="276809" y="41810"/>
                        <a:pt x="176930" y="41810"/>
                      </a:cubicBezTo>
                      <a:cubicBezTo>
                        <a:pt x="88465" y="41810"/>
                        <a:pt x="75148" y="89320"/>
                        <a:pt x="65635" y="125428"/>
                      </a:cubicBezTo>
                      <a:lnTo>
                        <a:pt x="21879" y="125428"/>
                      </a:lnTo>
                      <a:cubicBezTo>
                        <a:pt x="25683" y="76017"/>
                        <a:pt x="56123" y="0"/>
                        <a:pt x="176930" y="0"/>
                      </a:cubicBezTo>
                      <a:cubicBezTo>
                        <a:pt x="276809" y="0"/>
                        <a:pt x="332932" y="42760"/>
                        <a:pt x="332932" y="140632"/>
                      </a:cubicBezTo>
                      <a:lnTo>
                        <a:pt x="332932" y="372485"/>
                      </a:lnTo>
                      <a:close/>
                      <a:moveTo>
                        <a:pt x="290127" y="229952"/>
                      </a:moveTo>
                      <a:cubicBezTo>
                        <a:pt x="273005" y="229952"/>
                        <a:pt x="233053" y="229952"/>
                        <a:pt x="203564" y="229952"/>
                      </a:cubicBezTo>
                      <a:cubicBezTo>
                        <a:pt x="105587" y="229952"/>
                        <a:pt x="45659" y="255608"/>
                        <a:pt x="45659" y="332576"/>
                      </a:cubicBezTo>
                      <a:cubicBezTo>
                        <a:pt x="45659" y="388638"/>
                        <a:pt x="85611" y="427597"/>
                        <a:pt x="146490" y="427597"/>
                      </a:cubicBezTo>
                      <a:cubicBezTo>
                        <a:pt x="272053" y="427597"/>
                        <a:pt x="290127" y="343028"/>
                        <a:pt x="290127" y="246106"/>
                      </a:cubicBezTo>
                      <a:lnTo>
                        <a:pt x="290127" y="229952"/>
                      </a:lnTo>
                      <a:close/>
                    </a:path>
                  </a:pathLst>
                </a:custGeom>
                <a:solidFill>
                  <a:srgbClr val="000000"/>
                </a:solidFill>
                <a:ln w="9512"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F7C0F1D4-BBB1-7379-1F15-7168B2F5339F}"/>
                    </a:ext>
                  </a:extLst>
                </p:cNvPr>
                <p:cNvSpPr/>
                <p:nvPr/>
              </p:nvSpPr>
              <p:spPr>
                <a:xfrm>
                  <a:off x="4894684" y="4717813"/>
                  <a:ext cx="43756" cy="658499"/>
                </a:xfrm>
                <a:custGeom>
                  <a:avLst/>
                  <a:gdLst>
                    <a:gd name="connsiteX0" fmla="*/ 0 w 43756"/>
                    <a:gd name="connsiteY0" fmla="*/ 657549 h 658499"/>
                    <a:gd name="connsiteX1" fmla="*/ 0 w 43756"/>
                    <a:gd name="connsiteY1" fmla="*/ 0 h 658499"/>
                    <a:gd name="connsiteX2" fmla="*/ 43757 w 43756"/>
                    <a:gd name="connsiteY2" fmla="*/ 0 h 658499"/>
                    <a:gd name="connsiteX3" fmla="*/ 43757 w 43756"/>
                    <a:gd name="connsiteY3" fmla="*/ 658500 h 658499"/>
                    <a:gd name="connsiteX4" fmla="*/ 0 w 43756"/>
                    <a:gd name="connsiteY4" fmla="*/ 658500 h 658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56" h="658499">
                      <a:moveTo>
                        <a:pt x="0" y="657549"/>
                      </a:moveTo>
                      <a:lnTo>
                        <a:pt x="0" y="0"/>
                      </a:lnTo>
                      <a:lnTo>
                        <a:pt x="43757" y="0"/>
                      </a:lnTo>
                      <a:lnTo>
                        <a:pt x="43757" y="658500"/>
                      </a:lnTo>
                      <a:lnTo>
                        <a:pt x="0" y="658500"/>
                      </a:lnTo>
                      <a:close/>
                    </a:path>
                  </a:pathLst>
                </a:custGeom>
                <a:solidFill>
                  <a:srgbClr val="000000"/>
                </a:solidFill>
                <a:ln w="9512"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4BCB71D0-0822-A440-5F89-C6AE04D60C70}"/>
                    </a:ext>
                  </a:extLst>
                </p:cNvPr>
                <p:cNvSpPr/>
                <p:nvPr/>
              </p:nvSpPr>
              <p:spPr>
                <a:xfrm>
                  <a:off x="5247592" y="4709261"/>
                  <a:ext cx="237808" cy="667051"/>
                </a:xfrm>
                <a:custGeom>
                  <a:avLst/>
                  <a:gdLst>
                    <a:gd name="connsiteX0" fmla="*/ 75148 w 237808"/>
                    <a:gd name="connsiteY0" fmla="*/ 666101 h 667051"/>
                    <a:gd name="connsiteX1" fmla="*/ 75148 w 237808"/>
                    <a:gd name="connsiteY1" fmla="*/ 262260 h 667051"/>
                    <a:gd name="connsiteX2" fmla="*/ 0 w 237808"/>
                    <a:gd name="connsiteY2" fmla="*/ 262260 h 667051"/>
                    <a:gd name="connsiteX3" fmla="*/ 0 w 237808"/>
                    <a:gd name="connsiteY3" fmla="*/ 220450 h 667051"/>
                    <a:gd name="connsiteX4" fmla="*/ 75148 w 237808"/>
                    <a:gd name="connsiteY4" fmla="*/ 220450 h 667051"/>
                    <a:gd name="connsiteX5" fmla="*/ 75148 w 237808"/>
                    <a:gd name="connsiteY5" fmla="*/ 156786 h 667051"/>
                    <a:gd name="connsiteX6" fmla="*/ 195003 w 237808"/>
                    <a:gd name="connsiteY6" fmla="*/ 0 h 667051"/>
                    <a:gd name="connsiteX7" fmla="*/ 237809 w 237808"/>
                    <a:gd name="connsiteY7" fmla="*/ 6651 h 667051"/>
                    <a:gd name="connsiteX8" fmla="*/ 237809 w 237808"/>
                    <a:gd name="connsiteY8" fmla="*/ 49411 h 667051"/>
                    <a:gd name="connsiteX9" fmla="*/ 190247 w 237808"/>
                    <a:gd name="connsiteY9" fmla="*/ 43710 h 667051"/>
                    <a:gd name="connsiteX10" fmla="*/ 118904 w 237808"/>
                    <a:gd name="connsiteY10" fmla="*/ 158686 h 667051"/>
                    <a:gd name="connsiteX11" fmla="*/ 118904 w 237808"/>
                    <a:gd name="connsiteY11" fmla="*/ 220450 h 667051"/>
                    <a:gd name="connsiteX12" fmla="*/ 214979 w 237808"/>
                    <a:gd name="connsiteY12" fmla="*/ 220450 h 667051"/>
                    <a:gd name="connsiteX13" fmla="*/ 214979 w 237808"/>
                    <a:gd name="connsiteY13" fmla="*/ 262260 h 667051"/>
                    <a:gd name="connsiteX14" fmla="*/ 118904 w 237808"/>
                    <a:gd name="connsiteY14" fmla="*/ 262260 h 667051"/>
                    <a:gd name="connsiteX15" fmla="*/ 118904 w 237808"/>
                    <a:gd name="connsiteY15" fmla="*/ 667052 h 667051"/>
                    <a:gd name="connsiteX16" fmla="*/ 75148 w 237808"/>
                    <a:gd name="connsiteY16" fmla="*/ 667052 h 66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808" h="667051">
                      <a:moveTo>
                        <a:pt x="75148" y="666101"/>
                      </a:moveTo>
                      <a:lnTo>
                        <a:pt x="75148" y="262260"/>
                      </a:lnTo>
                      <a:lnTo>
                        <a:pt x="0" y="262260"/>
                      </a:lnTo>
                      <a:lnTo>
                        <a:pt x="0" y="220450"/>
                      </a:lnTo>
                      <a:lnTo>
                        <a:pt x="75148" y="220450"/>
                      </a:lnTo>
                      <a:lnTo>
                        <a:pt x="75148" y="156786"/>
                      </a:lnTo>
                      <a:cubicBezTo>
                        <a:pt x="75148" y="81719"/>
                        <a:pt x="96075" y="0"/>
                        <a:pt x="195003" y="0"/>
                      </a:cubicBezTo>
                      <a:cubicBezTo>
                        <a:pt x="208321" y="0"/>
                        <a:pt x="227345" y="2851"/>
                        <a:pt x="237809" y="6651"/>
                      </a:cubicBezTo>
                      <a:lnTo>
                        <a:pt x="237809" y="49411"/>
                      </a:lnTo>
                      <a:cubicBezTo>
                        <a:pt x="224492" y="45610"/>
                        <a:pt x="203565" y="43710"/>
                        <a:pt x="190247" y="43710"/>
                      </a:cubicBezTo>
                      <a:cubicBezTo>
                        <a:pt x="137929" y="43710"/>
                        <a:pt x="118904" y="80768"/>
                        <a:pt x="118904" y="158686"/>
                      </a:cubicBezTo>
                      <a:lnTo>
                        <a:pt x="118904" y="220450"/>
                      </a:lnTo>
                      <a:lnTo>
                        <a:pt x="214979" y="220450"/>
                      </a:lnTo>
                      <a:lnTo>
                        <a:pt x="214979" y="262260"/>
                      </a:lnTo>
                      <a:lnTo>
                        <a:pt x="118904" y="262260"/>
                      </a:lnTo>
                      <a:lnTo>
                        <a:pt x="118904" y="667052"/>
                      </a:lnTo>
                      <a:lnTo>
                        <a:pt x="75148" y="667052"/>
                      </a:lnTo>
                      <a:close/>
                    </a:path>
                  </a:pathLst>
                </a:custGeom>
                <a:solidFill>
                  <a:srgbClr val="000000"/>
                </a:solidFill>
                <a:ln w="9512"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FF99FB82-C263-19E0-DE37-CD4E4ADF9653}"/>
                    </a:ext>
                  </a:extLst>
                </p:cNvPr>
                <p:cNvSpPr/>
                <p:nvPr/>
              </p:nvSpPr>
              <p:spPr>
                <a:xfrm>
                  <a:off x="5496816" y="4918308"/>
                  <a:ext cx="390957" cy="467506"/>
                </a:xfrm>
                <a:custGeom>
                  <a:avLst/>
                  <a:gdLst>
                    <a:gd name="connsiteX0" fmla="*/ 390957 w 390957"/>
                    <a:gd name="connsiteY0" fmla="*/ 232803 h 467506"/>
                    <a:gd name="connsiteX1" fmla="*/ 192150 w 390957"/>
                    <a:gd name="connsiteY1" fmla="*/ 467506 h 467506"/>
                    <a:gd name="connsiteX2" fmla="*/ 0 w 390957"/>
                    <a:gd name="connsiteY2" fmla="*/ 233753 h 467506"/>
                    <a:gd name="connsiteX3" fmla="*/ 196906 w 390957"/>
                    <a:gd name="connsiteY3" fmla="*/ 0 h 467506"/>
                    <a:gd name="connsiteX4" fmla="*/ 390957 w 390957"/>
                    <a:gd name="connsiteY4" fmla="*/ 232803 h 467506"/>
                    <a:gd name="connsiteX5" fmla="*/ 46611 w 390957"/>
                    <a:gd name="connsiteY5" fmla="*/ 233753 h 467506"/>
                    <a:gd name="connsiteX6" fmla="*/ 195954 w 390957"/>
                    <a:gd name="connsiteY6" fmla="*/ 425697 h 467506"/>
                    <a:gd name="connsiteX7" fmla="*/ 344347 w 390957"/>
                    <a:gd name="connsiteY7" fmla="*/ 233753 h 467506"/>
                    <a:gd name="connsiteX8" fmla="*/ 194052 w 390957"/>
                    <a:gd name="connsiteY8" fmla="*/ 41810 h 467506"/>
                    <a:gd name="connsiteX9" fmla="*/ 46611 w 390957"/>
                    <a:gd name="connsiteY9" fmla="*/ 233753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957" h="467506">
                      <a:moveTo>
                        <a:pt x="390957" y="232803"/>
                      </a:moveTo>
                      <a:cubicBezTo>
                        <a:pt x="390957" y="357281"/>
                        <a:pt x="323420" y="467506"/>
                        <a:pt x="192150" y="467506"/>
                      </a:cubicBezTo>
                      <a:cubicBezTo>
                        <a:pt x="73245" y="467506"/>
                        <a:pt x="0" y="368684"/>
                        <a:pt x="0" y="233753"/>
                      </a:cubicBezTo>
                      <a:cubicBezTo>
                        <a:pt x="0" y="106424"/>
                        <a:pt x="69440" y="0"/>
                        <a:pt x="196906" y="0"/>
                      </a:cubicBezTo>
                      <a:cubicBezTo>
                        <a:pt x="313908" y="0"/>
                        <a:pt x="390957" y="93121"/>
                        <a:pt x="390957" y="232803"/>
                      </a:cubicBezTo>
                      <a:close/>
                      <a:moveTo>
                        <a:pt x="46611" y="233753"/>
                      </a:moveTo>
                      <a:cubicBezTo>
                        <a:pt x="46611" y="340177"/>
                        <a:pt x="102733" y="425697"/>
                        <a:pt x="195954" y="425697"/>
                      </a:cubicBezTo>
                      <a:cubicBezTo>
                        <a:pt x="291078" y="425697"/>
                        <a:pt x="344347" y="345879"/>
                        <a:pt x="344347" y="233753"/>
                      </a:cubicBezTo>
                      <a:cubicBezTo>
                        <a:pt x="344347" y="128279"/>
                        <a:pt x="292029" y="41810"/>
                        <a:pt x="194052" y="41810"/>
                      </a:cubicBezTo>
                      <a:cubicBezTo>
                        <a:pt x="94173" y="41810"/>
                        <a:pt x="46611" y="127329"/>
                        <a:pt x="46611" y="233753"/>
                      </a:cubicBezTo>
                      <a:close/>
                    </a:path>
                  </a:pathLst>
                </a:custGeom>
                <a:solidFill>
                  <a:srgbClr val="000000"/>
                </a:solidFill>
                <a:ln w="9512"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AA984E50-7CC7-0D57-B2E3-68AD24402F59}"/>
                    </a:ext>
                  </a:extLst>
                </p:cNvPr>
                <p:cNvSpPr/>
                <p:nvPr/>
              </p:nvSpPr>
              <p:spPr>
                <a:xfrm>
                  <a:off x="5966726" y="4918308"/>
                  <a:ext cx="390957" cy="467506"/>
                </a:xfrm>
                <a:custGeom>
                  <a:avLst/>
                  <a:gdLst>
                    <a:gd name="connsiteX0" fmla="*/ 390957 w 390957"/>
                    <a:gd name="connsiteY0" fmla="*/ 232803 h 467506"/>
                    <a:gd name="connsiteX1" fmla="*/ 192149 w 390957"/>
                    <a:gd name="connsiteY1" fmla="*/ 467506 h 467506"/>
                    <a:gd name="connsiteX2" fmla="*/ 0 w 390957"/>
                    <a:gd name="connsiteY2" fmla="*/ 233753 h 467506"/>
                    <a:gd name="connsiteX3" fmla="*/ 196905 w 390957"/>
                    <a:gd name="connsiteY3" fmla="*/ 0 h 467506"/>
                    <a:gd name="connsiteX4" fmla="*/ 390957 w 390957"/>
                    <a:gd name="connsiteY4" fmla="*/ 232803 h 467506"/>
                    <a:gd name="connsiteX5" fmla="*/ 46610 w 390957"/>
                    <a:gd name="connsiteY5" fmla="*/ 233753 h 467506"/>
                    <a:gd name="connsiteX6" fmla="*/ 195954 w 390957"/>
                    <a:gd name="connsiteY6" fmla="*/ 425697 h 467506"/>
                    <a:gd name="connsiteX7" fmla="*/ 344347 w 390957"/>
                    <a:gd name="connsiteY7" fmla="*/ 233753 h 467506"/>
                    <a:gd name="connsiteX8" fmla="*/ 194052 w 390957"/>
                    <a:gd name="connsiteY8" fmla="*/ 41810 h 467506"/>
                    <a:gd name="connsiteX9" fmla="*/ 46610 w 390957"/>
                    <a:gd name="connsiteY9" fmla="*/ 233753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957" h="467506">
                      <a:moveTo>
                        <a:pt x="390957" y="232803"/>
                      </a:moveTo>
                      <a:cubicBezTo>
                        <a:pt x="390957" y="357281"/>
                        <a:pt x="323420" y="467506"/>
                        <a:pt x="192149" y="467506"/>
                      </a:cubicBezTo>
                      <a:cubicBezTo>
                        <a:pt x="73245" y="467506"/>
                        <a:pt x="0" y="368684"/>
                        <a:pt x="0" y="233753"/>
                      </a:cubicBezTo>
                      <a:cubicBezTo>
                        <a:pt x="0" y="106424"/>
                        <a:pt x="69440" y="0"/>
                        <a:pt x="196905" y="0"/>
                      </a:cubicBezTo>
                      <a:cubicBezTo>
                        <a:pt x="313908" y="0"/>
                        <a:pt x="390957" y="93121"/>
                        <a:pt x="390957" y="232803"/>
                      </a:cubicBezTo>
                      <a:close/>
                      <a:moveTo>
                        <a:pt x="46610" y="233753"/>
                      </a:moveTo>
                      <a:cubicBezTo>
                        <a:pt x="46610" y="340177"/>
                        <a:pt x="102733" y="425697"/>
                        <a:pt x="195954" y="425697"/>
                      </a:cubicBezTo>
                      <a:cubicBezTo>
                        <a:pt x="291078" y="425697"/>
                        <a:pt x="344347" y="345879"/>
                        <a:pt x="344347" y="233753"/>
                      </a:cubicBezTo>
                      <a:cubicBezTo>
                        <a:pt x="344347" y="128279"/>
                        <a:pt x="292029" y="41810"/>
                        <a:pt x="194052" y="41810"/>
                      </a:cubicBezTo>
                      <a:cubicBezTo>
                        <a:pt x="94172" y="41810"/>
                        <a:pt x="46610" y="127329"/>
                        <a:pt x="46610" y="233753"/>
                      </a:cubicBezTo>
                      <a:close/>
                    </a:path>
                  </a:pathLst>
                </a:custGeom>
                <a:solidFill>
                  <a:srgbClr val="000000"/>
                </a:solidFill>
                <a:ln w="9512"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502E401F-2824-5D7B-3DB6-6D1F2DDC75F7}"/>
                    </a:ext>
                  </a:extLst>
                </p:cNvPr>
                <p:cNvSpPr/>
                <p:nvPr/>
              </p:nvSpPr>
              <p:spPr>
                <a:xfrm>
                  <a:off x="6437587" y="4717813"/>
                  <a:ext cx="374786" cy="668001"/>
                </a:xfrm>
                <a:custGeom>
                  <a:avLst/>
                  <a:gdLst>
                    <a:gd name="connsiteX0" fmla="*/ 373835 w 374786"/>
                    <a:gd name="connsiteY0" fmla="*/ 0 h 668001"/>
                    <a:gd name="connsiteX1" fmla="*/ 373835 w 374786"/>
                    <a:gd name="connsiteY1" fmla="*/ 529270 h 668001"/>
                    <a:gd name="connsiteX2" fmla="*/ 374786 w 374786"/>
                    <a:gd name="connsiteY2" fmla="*/ 657549 h 668001"/>
                    <a:gd name="connsiteX3" fmla="*/ 332932 w 374786"/>
                    <a:gd name="connsiteY3" fmla="*/ 657549 h 668001"/>
                    <a:gd name="connsiteX4" fmla="*/ 330078 w 374786"/>
                    <a:gd name="connsiteY4" fmla="*/ 582482 h 668001"/>
                    <a:gd name="connsiteX5" fmla="*/ 182637 w 374786"/>
                    <a:gd name="connsiteY5" fmla="*/ 668002 h 668001"/>
                    <a:gd name="connsiteX6" fmla="*/ 0 w 374786"/>
                    <a:gd name="connsiteY6" fmla="*/ 439000 h 668001"/>
                    <a:gd name="connsiteX7" fmla="*/ 194052 w 374786"/>
                    <a:gd name="connsiteY7" fmla="*/ 199545 h 668001"/>
                    <a:gd name="connsiteX8" fmla="*/ 330078 w 374786"/>
                    <a:gd name="connsiteY8" fmla="*/ 266060 h 668001"/>
                    <a:gd name="connsiteX9" fmla="*/ 330078 w 374786"/>
                    <a:gd name="connsiteY9" fmla="*/ 0 h 668001"/>
                    <a:gd name="connsiteX10" fmla="*/ 373835 w 374786"/>
                    <a:gd name="connsiteY10" fmla="*/ 0 h 668001"/>
                    <a:gd name="connsiteX11" fmla="*/ 46610 w 374786"/>
                    <a:gd name="connsiteY11" fmla="*/ 438049 h 668001"/>
                    <a:gd name="connsiteX12" fmla="*/ 184539 w 374786"/>
                    <a:gd name="connsiteY12" fmla="*/ 626192 h 668001"/>
                    <a:gd name="connsiteX13" fmla="*/ 331981 w 374786"/>
                    <a:gd name="connsiteY13" fmla="*/ 423796 h 668001"/>
                    <a:gd name="connsiteX14" fmla="*/ 192149 w 374786"/>
                    <a:gd name="connsiteY14" fmla="*/ 242305 h 668001"/>
                    <a:gd name="connsiteX15" fmla="*/ 46610 w 374786"/>
                    <a:gd name="connsiteY15" fmla="*/ 438049 h 66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4786" h="668001">
                      <a:moveTo>
                        <a:pt x="373835" y="0"/>
                      </a:moveTo>
                      <a:lnTo>
                        <a:pt x="373835" y="529270"/>
                      </a:lnTo>
                      <a:cubicBezTo>
                        <a:pt x="373835" y="572030"/>
                        <a:pt x="373835" y="612889"/>
                        <a:pt x="374786" y="657549"/>
                      </a:cubicBezTo>
                      <a:lnTo>
                        <a:pt x="332932" y="657549"/>
                      </a:lnTo>
                      <a:cubicBezTo>
                        <a:pt x="331030" y="647097"/>
                        <a:pt x="330078" y="605288"/>
                        <a:pt x="330078" y="582482"/>
                      </a:cubicBezTo>
                      <a:cubicBezTo>
                        <a:pt x="308200" y="636645"/>
                        <a:pt x="258735" y="668002"/>
                        <a:pt x="182637" y="668002"/>
                      </a:cubicBezTo>
                      <a:cubicBezTo>
                        <a:pt x="68488" y="668002"/>
                        <a:pt x="0" y="572980"/>
                        <a:pt x="0" y="439000"/>
                      </a:cubicBezTo>
                      <a:cubicBezTo>
                        <a:pt x="0" y="301218"/>
                        <a:pt x="75147" y="199545"/>
                        <a:pt x="194052" y="199545"/>
                      </a:cubicBezTo>
                      <a:cubicBezTo>
                        <a:pt x="281565" y="199545"/>
                        <a:pt x="316761" y="237554"/>
                        <a:pt x="330078" y="266060"/>
                      </a:cubicBezTo>
                      <a:lnTo>
                        <a:pt x="330078" y="0"/>
                      </a:lnTo>
                      <a:lnTo>
                        <a:pt x="373835" y="0"/>
                      </a:lnTo>
                      <a:close/>
                      <a:moveTo>
                        <a:pt x="46610" y="438049"/>
                      </a:moveTo>
                      <a:cubicBezTo>
                        <a:pt x="46610" y="560627"/>
                        <a:pt x="109392" y="626192"/>
                        <a:pt x="184539" y="626192"/>
                      </a:cubicBezTo>
                      <a:cubicBezTo>
                        <a:pt x="300590" y="626192"/>
                        <a:pt x="331981" y="544474"/>
                        <a:pt x="331981" y="423796"/>
                      </a:cubicBezTo>
                      <a:cubicBezTo>
                        <a:pt x="331981" y="308820"/>
                        <a:pt x="304395" y="242305"/>
                        <a:pt x="192149" y="242305"/>
                      </a:cubicBezTo>
                      <a:cubicBezTo>
                        <a:pt x="105587" y="242305"/>
                        <a:pt x="46610" y="313571"/>
                        <a:pt x="46610" y="438049"/>
                      </a:cubicBezTo>
                      <a:close/>
                    </a:path>
                  </a:pathLst>
                </a:custGeom>
                <a:solidFill>
                  <a:srgbClr val="000000"/>
                </a:solidFill>
                <a:ln w="9512" cap="flat">
                  <a:noFill/>
                  <a:prstDash val="solid"/>
                  <a:miter/>
                </a:ln>
              </p:spPr>
              <p:txBody>
                <a:bodyPr rtlCol="0" anchor="ctr"/>
                <a:lstStyle/>
                <a:p>
                  <a:endParaRPr lang="en-US"/>
                </a:p>
              </p:txBody>
            </p:sp>
          </p:grpSp>
          <p:grpSp>
            <p:nvGrpSpPr>
              <p:cNvPr id="76" name="Graphic 2">
                <a:extLst>
                  <a:ext uri="{FF2B5EF4-FFF2-40B4-BE49-F238E27FC236}">
                    <a16:creationId xmlns:a16="http://schemas.microsoft.com/office/drawing/2014/main" id="{C201F5FF-9B3B-7DCC-DEEF-BB7F69107245}"/>
                  </a:ext>
                </a:extLst>
              </p:cNvPr>
              <p:cNvGrpSpPr/>
              <p:nvPr/>
            </p:nvGrpSpPr>
            <p:grpSpPr>
              <a:xfrm>
                <a:off x="2629793" y="5482737"/>
                <a:ext cx="4193044" cy="380086"/>
                <a:chOff x="2629793" y="5482737"/>
                <a:chExt cx="4193044" cy="380086"/>
              </a:xfrm>
              <a:solidFill>
                <a:srgbClr val="000000"/>
              </a:solidFill>
            </p:grpSpPr>
            <p:sp>
              <p:nvSpPr>
                <p:cNvPr id="77" name="Freeform 76">
                  <a:extLst>
                    <a:ext uri="{FF2B5EF4-FFF2-40B4-BE49-F238E27FC236}">
                      <a16:creationId xmlns:a16="http://schemas.microsoft.com/office/drawing/2014/main" id="{AF782D92-B31C-27B8-4229-5AA0EE5CAA8A}"/>
                    </a:ext>
                  </a:extLst>
                </p:cNvPr>
                <p:cNvSpPr/>
                <p:nvPr/>
              </p:nvSpPr>
              <p:spPr>
                <a:xfrm>
                  <a:off x="2629793"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4588 w 178832"/>
                    <a:gd name="connsiteY10" fmla="*/ 88370 h 215698"/>
                    <a:gd name="connsiteX11" fmla="*/ 92270 w 178832"/>
                    <a:gd name="connsiteY11" fmla="*/ 27556 h 215698"/>
                    <a:gd name="connsiteX12" fmla="*/ 37098 w 178832"/>
                    <a:gd name="connsiteY12" fmla="*/ 88370 h 215698"/>
                    <a:gd name="connsiteX13" fmla="*/ 144588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8" y="180541"/>
                        <a:pt x="146490" y="215699"/>
                        <a:pt x="90367" y="215699"/>
                      </a:cubicBezTo>
                      <a:cubicBezTo>
                        <a:pt x="26634" y="215699"/>
                        <a:pt x="0" y="162487"/>
                        <a:pt x="0" y="110225"/>
                      </a:cubicBezTo>
                      <a:cubicBezTo>
                        <a:pt x="0" y="48461"/>
                        <a:pt x="30439" y="0"/>
                        <a:pt x="92270" y="0"/>
                      </a:cubicBezTo>
                      <a:cubicBezTo>
                        <a:pt x="157905" y="0"/>
                        <a:pt x="178832" y="53212"/>
                        <a:pt x="178832" y="97872"/>
                      </a:cubicBezTo>
                      <a:cubicBezTo>
                        <a:pt x="178832" y="104524"/>
                        <a:pt x="178832" y="109275"/>
                        <a:pt x="177881" y="114976"/>
                      </a:cubicBezTo>
                      <a:lnTo>
                        <a:pt x="36147" y="114976"/>
                      </a:lnTo>
                      <a:close/>
                      <a:moveTo>
                        <a:pt x="144588" y="88370"/>
                      </a:moveTo>
                      <a:cubicBezTo>
                        <a:pt x="144588" y="54162"/>
                        <a:pt x="127465" y="27556"/>
                        <a:pt x="92270" y="27556"/>
                      </a:cubicBezTo>
                      <a:cubicBezTo>
                        <a:pt x="56123" y="27556"/>
                        <a:pt x="40903" y="53212"/>
                        <a:pt x="37098" y="88370"/>
                      </a:cubicBezTo>
                      <a:lnTo>
                        <a:pt x="144588" y="88370"/>
                      </a:lnTo>
                      <a:close/>
                    </a:path>
                  </a:pathLst>
                </a:custGeom>
                <a:solidFill>
                  <a:srgbClr val="000000"/>
                </a:solidFill>
                <a:ln w="9512"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E0E2EB6F-3D8F-AC04-B52C-9E0B98523BF7}"/>
                    </a:ext>
                  </a:extLst>
                </p:cNvPr>
                <p:cNvSpPr/>
                <p:nvPr/>
              </p:nvSpPr>
              <p:spPr>
                <a:xfrm>
                  <a:off x="2934189" y="5570156"/>
                  <a:ext cx="167417" cy="211898"/>
                </a:xfrm>
                <a:custGeom>
                  <a:avLst/>
                  <a:gdLst>
                    <a:gd name="connsiteX0" fmla="*/ 951 w 167417"/>
                    <a:gd name="connsiteY0" fmla="*/ 57013 h 211898"/>
                    <a:gd name="connsiteX1" fmla="*/ 951 w 167417"/>
                    <a:gd name="connsiteY1" fmla="*/ 4751 h 211898"/>
                    <a:gd name="connsiteX2" fmla="*/ 35196 w 167417"/>
                    <a:gd name="connsiteY2" fmla="*/ 4751 h 211898"/>
                    <a:gd name="connsiteX3" fmla="*/ 36147 w 167417"/>
                    <a:gd name="connsiteY3" fmla="*/ 38959 h 211898"/>
                    <a:gd name="connsiteX4" fmla="*/ 99880 w 167417"/>
                    <a:gd name="connsiteY4" fmla="*/ 0 h 211898"/>
                    <a:gd name="connsiteX5" fmla="*/ 167417 w 167417"/>
                    <a:gd name="connsiteY5" fmla="*/ 78868 h 211898"/>
                    <a:gd name="connsiteX6" fmla="*/ 167417 w 167417"/>
                    <a:gd name="connsiteY6" fmla="*/ 211898 h 211898"/>
                    <a:gd name="connsiteX7" fmla="*/ 132222 w 167417"/>
                    <a:gd name="connsiteY7" fmla="*/ 211898 h 211898"/>
                    <a:gd name="connsiteX8" fmla="*/ 132222 w 167417"/>
                    <a:gd name="connsiteY8" fmla="*/ 83619 h 211898"/>
                    <a:gd name="connsiteX9" fmla="*/ 89416 w 167417"/>
                    <a:gd name="connsiteY9" fmla="*/ 31357 h 211898"/>
                    <a:gd name="connsiteX10" fmla="*/ 35196 w 167417"/>
                    <a:gd name="connsiteY10" fmla="*/ 102623 h 211898"/>
                    <a:gd name="connsiteX11" fmla="*/ 35196 w 167417"/>
                    <a:gd name="connsiteY11" fmla="*/ 211898 h 211898"/>
                    <a:gd name="connsiteX12" fmla="*/ 0 w 167417"/>
                    <a:gd name="connsiteY12" fmla="*/ 211898 h 211898"/>
                    <a:gd name="connsiteX13" fmla="*/ 0 w 167417"/>
                    <a:gd name="connsiteY13" fmla="*/ 5701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417" h="211898">
                      <a:moveTo>
                        <a:pt x="951" y="57013"/>
                      </a:moveTo>
                      <a:cubicBezTo>
                        <a:pt x="951" y="38959"/>
                        <a:pt x="951" y="20905"/>
                        <a:pt x="951" y="4751"/>
                      </a:cubicBezTo>
                      <a:lnTo>
                        <a:pt x="35196" y="4751"/>
                      </a:lnTo>
                      <a:cubicBezTo>
                        <a:pt x="36147" y="10452"/>
                        <a:pt x="37098" y="32307"/>
                        <a:pt x="36147" y="38959"/>
                      </a:cubicBezTo>
                      <a:cubicBezTo>
                        <a:pt x="44708" y="20905"/>
                        <a:pt x="60879" y="0"/>
                        <a:pt x="99880" y="0"/>
                      </a:cubicBezTo>
                      <a:cubicBezTo>
                        <a:pt x="137929" y="0"/>
                        <a:pt x="167417" y="23755"/>
                        <a:pt x="167417" y="78868"/>
                      </a:cubicBezTo>
                      <a:lnTo>
                        <a:pt x="167417" y="211898"/>
                      </a:lnTo>
                      <a:lnTo>
                        <a:pt x="132222" y="211898"/>
                      </a:lnTo>
                      <a:lnTo>
                        <a:pt x="132222" y="83619"/>
                      </a:lnTo>
                      <a:cubicBezTo>
                        <a:pt x="132222" y="52262"/>
                        <a:pt x="119856" y="31357"/>
                        <a:pt x="89416" y="31357"/>
                      </a:cubicBezTo>
                      <a:cubicBezTo>
                        <a:pt x="51367" y="31357"/>
                        <a:pt x="35196" y="60814"/>
                        <a:pt x="35196" y="102623"/>
                      </a:cubicBezTo>
                      <a:lnTo>
                        <a:pt x="35196" y="211898"/>
                      </a:lnTo>
                      <a:lnTo>
                        <a:pt x="0" y="211898"/>
                      </a:lnTo>
                      <a:lnTo>
                        <a:pt x="0" y="57013"/>
                      </a:lnTo>
                      <a:close/>
                    </a:path>
                  </a:pathLst>
                </a:custGeom>
                <a:solidFill>
                  <a:srgbClr val="000000"/>
                </a:solidFill>
                <a:ln w="9512"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01811B01-4C7F-A69F-829E-B9C54D67ECA4}"/>
                    </a:ext>
                  </a:extLst>
                </p:cNvPr>
                <p:cNvSpPr/>
                <p:nvPr/>
              </p:nvSpPr>
              <p:spPr>
                <a:xfrm>
                  <a:off x="3213852" y="5514094"/>
                  <a:ext cx="115099" cy="269861"/>
                </a:xfrm>
                <a:custGeom>
                  <a:avLst/>
                  <a:gdLst>
                    <a:gd name="connsiteX0" fmla="*/ 0 w 115099"/>
                    <a:gd name="connsiteY0" fmla="*/ 60814 h 269861"/>
                    <a:gd name="connsiteX1" fmla="*/ 35196 w 115099"/>
                    <a:gd name="connsiteY1" fmla="*/ 60814 h 269861"/>
                    <a:gd name="connsiteX2" fmla="*/ 35196 w 115099"/>
                    <a:gd name="connsiteY2" fmla="*/ 0 h 269861"/>
                    <a:gd name="connsiteX3" fmla="*/ 70391 w 115099"/>
                    <a:gd name="connsiteY3" fmla="*/ 0 h 269861"/>
                    <a:gd name="connsiteX4" fmla="*/ 70391 w 115099"/>
                    <a:gd name="connsiteY4" fmla="*/ 60814 h 269861"/>
                    <a:gd name="connsiteX5" fmla="*/ 115100 w 115099"/>
                    <a:gd name="connsiteY5" fmla="*/ 60814 h 269861"/>
                    <a:gd name="connsiteX6" fmla="*/ 115100 w 115099"/>
                    <a:gd name="connsiteY6" fmla="*/ 90271 h 269861"/>
                    <a:gd name="connsiteX7" fmla="*/ 70391 w 115099"/>
                    <a:gd name="connsiteY7" fmla="*/ 90271 h 269861"/>
                    <a:gd name="connsiteX8" fmla="*/ 70391 w 115099"/>
                    <a:gd name="connsiteY8" fmla="*/ 210948 h 269861"/>
                    <a:gd name="connsiteX9" fmla="*/ 93221 w 115099"/>
                    <a:gd name="connsiteY9" fmla="*/ 241355 h 269861"/>
                    <a:gd name="connsiteX10" fmla="*/ 111295 w 115099"/>
                    <a:gd name="connsiteY10" fmla="*/ 239454 h 269861"/>
                    <a:gd name="connsiteX11" fmla="*/ 111295 w 115099"/>
                    <a:gd name="connsiteY11" fmla="*/ 266060 h 269861"/>
                    <a:gd name="connsiteX12" fmla="*/ 80855 w 115099"/>
                    <a:gd name="connsiteY12" fmla="*/ 269861 h 269861"/>
                    <a:gd name="connsiteX13" fmla="*/ 35196 w 115099"/>
                    <a:gd name="connsiteY13" fmla="*/ 218550 h 269861"/>
                    <a:gd name="connsiteX14" fmla="*/ 35196 w 115099"/>
                    <a:gd name="connsiteY14" fmla="*/ 89320 h 269861"/>
                    <a:gd name="connsiteX15" fmla="*/ 0 w 115099"/>
                    <a:gd name="connsiteY15" fmla="*/ 89320 h 269861"/>
                    <a:gd name="connsiteX16" fmla="*/ 0 w 115099"/>
                    <a:gd name="connsiteY16" fmla="*/ 60814 h 26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099" h="269861">
                      <a:moveTo>
                        <a:pt x="0" y="60814"/>
                      </a:moveTo>
                      <a:lnTo>
                        <a:pt x="35196" y="60814"/>
                      </a:lnTo>
                      <a:lnTo>
                        <a:pt x="35196" y="0"/>
                      </a:lnTo>
                      <a:lnTo>
                        <a:pt x="70391" y="0"/>
                      </a:lnTo>
                      <a:lnTo>
                        <a:pt x="70391" y="60814"/>
                      </a:lnTo>
                      <a:lnTo>
                        <a:pt x="115100" y="60814"/>
                      </a:lnTo>
                      <a:lnTo>
                        <a:pt x="115100" y="90271"/>
                      </a:lnTo>
                      <a:lnTo>
                        <a:pt x="70391" y="90271"/>
                      </a:lnTo>
                      <a:lnTo>
                        <a:pt x="70391" y="210948"/>
                      </a:lnTo>
                      <a:cubicBezTo>
                        <a:pt x="70391" y="230902"/>
                        <a:pt x="75148" y="241355"/>
                        <a:pt x="93221" y="241355"/>
                      </a:cubicBezTo>
                      <a:cubicBezTo>
                        <a:pt x="97977" y="241355"/>
                        <a:pt x="105587" y="241355"/>
                        <a:pt x="111295" y="239454"/>
                      </a:cubicBezTo>
                      <a:lnTo>
                        <a:pt x="111295" y="266060"/>
                      </a:lnTo>
                      <a:cubicBezTo>
                        <a:pt x="102733" y="268911"/>
                        <a:pt x="90367" y="269861"/>
                        <a:pt x="80855" y="269861"/>
                      </a:cubicBezTo>
                      <a:cubicBezTo>
                        <a:pt x="49464" y="269861"/>
                        <a:pt x="35196" y="252757"/>
                        <a:pt x="35196" y="218550"/>
                      </a:cubicBezTo>
                      <a:lnTo>
                        <a:pt x="35196" y="89320"/>
                      </a:lnTo>
                      <a:lnTo>
                        <a:pt x="0" y="89320"/>
                      </a:lnTo>
                      <a:lnTo>
                        <a:pt x="0" y="60814"/>
                      </a:lnTo>
                      <a:close/>
                    </a:path>
                  </a:pathLst>
                </a:custGeom>
                <a:solidFill>
                  <a:srgbClr val="000000"/>
                </a:solidFill>
                <a:ln w="9512"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1CF71711-370C-839E-87B4-BEF53D37FBD4}"/>
                    </a:ext>
                  </a:extLst>
                </p:cNvPr>
                <p:cNvSpPr/>
                <p:nvPr/>
              </p:nvSpPr>
              <p:spPr>
                <a:xfrm>
                  <a:off x="3444051" y="5570156"/>
                  <a:ext cx="103684" cy="210947"/>
                </a:xfrm>
                <a:custGeom>
                  <a:avLst/>
                  <a:gdLst>
                    <a:gd name="connsiteX0" fmla="*/ 0 w 103684"/>
                    <a:gd name="connsiteY0" fmla="*/ 60814 h 210947"/>
                    <a:gd name="connsiteX1" fmla="*/ 0 w 103684"/>
                    <a:gd name="connsiteY1" fmla="*/ 4751 h 210947"/>
                    <a:gd name="connsiteX2" fmla="*/ 34244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4" y="4751"/>
                      </a:lnTo>
                      <a:cubicBezTo>
                        <a:pt x="35196" y="10452"/>
                        <a:pt x="35196" y="26606"/>
                        <a:pt x="35196" y="46561"/>
                      </a:cubicBezTo>
                      <a:cubicBezTo>
                        <a:pt x="45659" y="19004"/>
                        <a:pt x="70391"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2E43999A-DD83-B68D-18CD-4E4090602EF3}"/>
                    </a:ext>
                  </a:extLst>
                </p:cNvPr>
                <p:cNvSpPr/>
                <p:nvPr/>
              </p:nvSpPr>
              <p:spPr>
                <a:xfrm>
                  <a:off x="3647615"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3637 w 178832"/>
                    <a:gd name="connsiteY10" fmla="*/ 88370 h 215698"/>
                    <a:gd name="connsiteX11" fmla="*/ 91319 w 178832"/>
                    <a:gd name="connsiteY11" fmla="*/ 27556 h 215698"/>
                    <a:gd name="connsiteX12" fmla="*/ 36147 w 178832"/>
                    <a:gd name="connsiteY12" fmla="*/ 88370 h 215698"/>
                    <a:gd name="connsiteX13" fmla="*/ 143637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8" y="180541"/>
                        <a:pt x="146490" y="215699"/>
                        <a:pt x="90367" y="215699"/>
                      </a:cubicBezTo>
                      <a:cubicBezTo>
                        <a:pt x="26634" y="215699"/>
                        <a:pt x="0" y="162487"/>
                        <a:pt x="0" y="110225"/>
                      </a:cubicBezTo>
                      <a:cubicBezTo>
                        <a:pt x="0" y="48461"/>
                        <a:pt x="30439" y="0"/>
                        <a:pt x="92270" y="0"/>
                      </a:cubicBezTo>
                      <a:cubicBezTo>
                        <a:pt x="157905" y="0"/>
                        <a:pt x="178832" y="53212"/>
                        <a:pt x="178832" y="97872"/>
                      </a:cubicBezTo>
                      <a:cubicBezTo>
                        <a:pt x="178832" y="104524"/>
                        <a:pt x="178832" y="109275"/>
                        <a:pt x="177881" y="114976"/>
                      </a:cubicBezTo>
                      <a:lnTo>
                        <a:pt x="36147" y="114976"/>
                      </a:lnTo>
                      <a:close/>
                      <a:moveTo>
                        <a:pt x="143637" y="88370"/>
                      </a:moveTo>
                      <a:cubicBezTo>
                        <a:pt x="143637" y="54162"/>
                        <a:pt x="126514" y="27556"/>
                        <a:pt x="91319" y="27556"/>
                      </a:cubicBezTo>
                      <a:cubicBezTo>
                        <a:pt x="55172" y="27556"/>
                        <a:pt x="39952" y="53212"/>
                        <a:pt x="36147" y="88370"/>
                      </a:cubicBezTo>
                      <a:lnTo>
                        <a:pt x="143637" y="88370"/>
                      </a:lnTo>
                      <a:close/>
                    </a:path>
                  </a:pathLst>
                </a:custGeom>
                <a:solidFill>
                  <a:srgbClr val="000000"/>
                </a:solidFill>
                <a:ln w="9512"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B09A01F6-FB5E-736F-4945-EF1B24765625}"/>
                    </a:ext>
                  </a:extLst>
                </p:cNvPr>
                <p:cNvSpPr/>
                <p:nvPr/>
              </p:nvSpPr>
              <p:spPr>
                <a:xfrm>
                  <a:off x="3952010" y="5570156"/>
                  <a:ext cx="182636" cy="292666"/>
                </a:xfrm>
                <a:custGeom>
                  <a:avLst/>
                  <a:gdLst>
                    <a:gd name="connsiteX0" fmla="*/ 35196 w 182636"/>
                    <a:gd name="connsiteY0" fmla="*/ 186242 h 292666"/>
                    <a:gd name="connsiteX1" fmla="*/ 35196 w 182636"/>
                    <a:gd name="connsiteY1" fmla="*/ 292666 h 292666"/>
                    <a:gd name="connsiteX2" fmla="*/ 0 w 182636"/>
                    <a:gd name="connsiteY2" fmla="*/ 292666 h 292666"/>
                    <a:gd name="connsiteX3" fmla="*/ 0 w 182636"/>
                    <a:gd name="connsiteY3" fmla="*/ 55112 h 292666"/>
                    <a:gd name="connsiteX4" fmla="*/ 0 w 182636"/>
                    <a:gd name="connsiteY4" fmla="*/ 4751 h 292666"/>
                    <a:gd name="connsiteX5" fmla="*/ 34245 w 182636"/>
                    <a:gd name="connsiteY5" fmla="*/ 4751 h 292666"/>
                    <a:gd name="connsiteX6" fmla="*/ 35196 w 182636"/>
                    <a:gd name="connsiteY6" fmla="*/ 37058 h 292666"/>
                    <a:gd name="connsiteX7" fmla="*/ 101782 w 182636"/>
                    <a:gd name="connsiteY7" fmla="*/ 0 h 292666"/>
                    <a:gd name="connsiteX8" fmla="*/ 182637 w 182636"/>
                    <a:gd name="connsiteY8" fmla="*/ 102623 h 292666"/>
                    <a:gd name="connsiteX9" fmla="*/ 94172 w 182636"/>
                    <a:gd name="connsiteY9" fmla="*/ 215699 h 292666"/>
                    <a:gd name="connsiteX10" fmla="*/ 35196 w 182636"/>
                    <a:gd name="connsiteY10" fmla="*/ 186242 h 292666"/>
                    <a:gd name="connsiteX11" fmla="*/ 146490 w 182636"/>
                    <a:gd name="connsiteY11" fmla="*/ 104524 h 292666"/>
                    <a:gd name="connsiteX12" fmla="*/ 92270 w 182636"/>
                    <a:gd name="connsiteY12" fmla="*/ 30407 h 292666"/>
                    <a:gd name="connsiteX13" fmla="*/ 33293 w 182636"/>
                    <a:gd name="connsiteY13" fmla="*/ 107374 h 292666"/>
                    <a:gd name="connsiteX14" fmla="*/ 89416 w 182636"/>
                    <a:gd name="connsiteY14" fmla="*/ 186242 h 292666"/>
                    <a:gd name="connsiteX15" fmla="*/ 146490 w 182636"/>
                    <a:gd name="connsiteY15" fmla="*/ 104524 h 2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636" h="292666">
                      <a:moveTo>
                        <a:pt x="35196" y="186242"/>
                      </a:moveTo>
                      <a:lnTo>
                        <a:pt x="35196" y="292666"/>
                      </a:lnTo>
                      <a:lnTo>
                        <a:pt x="0" y="292666"/>
                      </a:lnTo>
                      <a:lnTo>
                        <a:pt x="0" y="55112"/>
                      </a:lnTo>
                      <a:cubicBezTo>
                        <a:pt x="0" y="38009"/>
                        <a:pt x="0" y="20905"/>
                        <a:pt x="0" y="4751"/>
                      </a:cubicBezTo>
                      <a:lnTo>
                        <a:pt x="34245" y="4751"/>
                      </a:lnTo>
                      <a:cubicBezTo>
                        <a:pt x="35196" y="11403"/>
                        <a:pt x="35196" y="23755"/>
                        <a:pt x="35196" y="37058"/>
                      </a:cubicBezTo>
                      <a:cubicBezTo>
                        <a:pt x="46610" y="16154"/>
                        <a:pt x="66586" y="0"/>
                        <a:pt x="101782" y="0"/>
                      </a:cubicBezTo>
                      <a:cubicBezTo>
                        <a:pt x="148393" y="0"/>
                        <a:pt x="182637" y="39909"/>
                        <a:pt x="182637" y="102623"/>
                      </a:cubicBezTo>
                      <a:cubicBezTo>
                        <a:pt x="182637" y="176740"/>
                        <a:pt x="143637" y="215699"/>
                        <a:pt x="94172" y="215699"/>
                      </a:cubicBezTo>
                      <a:cubicBezTo>
                        <a:pt x="61830" y="216649"/>
                        <a:pt x="44708" y="202396"/>
                        <a:pt x="35196" y="186242"/>
                      </a:cubicBezTo>
                      <a:close/>
                      <a:moveTo>
                        <a:pt x="146490" y="104524"/>
                      </a:moveTo>
                      <a:cubicBezTo>
                        <a:pt x="146490" y="60814"/>
                        <a:pt x="126514" y="30407"/>
                        <a:pt x="92270" y="30407"/>
                      </a:cubicBezTo>
                      <a:cubicBezTo>
                        <a:pt x="50415" y="30407"/>
                        <a:pt x="33293" y="57013"/>
                        <a:pt x="33293" y="107374"/>
                      </a:cubicBezTo>
                      <a:cubicBezTo>
                        <a:pt x="33293" y="155835"/>
                        <a:pt x="46610" y="186242"/>
                        <a:pt x="89416" y="186242"/>
                      </a:cubicBezTo>
                      <a:cubicBezTo>
                        <a:pt x="126514" y="186242"/>
                        <a:pt x="146490" y="154885"/>
                        <a:pt x="146490" y="104524"/>
                      </a:cubicBezTo>
                      <a:close/>
                    </a:path>
                  </a:pathLst>
                </a:custGeom>
                <a:solidFill>
                  <a:srgbClr val="000000"/>
                </a:solidFill>
                <a:ln w="9512"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EDCB661F-2E72-8D9B-674E-09B0E48C5023}"/>
                    </a:ext>
                  </a:extLst>
                </p:cNvPr>
                <p:cNvSpPr/>
                <p:nvPr/>
              </p:nvSpPr>
              <p:spPr>
                <a:xfrm>
                  <a:off x="4261161" y="5570156"/>
                  <a:ext cx="103684" cy="210947"/>
                </a:xfrm>
                <a:custGeom>
                  <a:avLst/>
                  <a:gdLst>
                    <a:gd name="connsiteX0" fmla="*/ 0 w 103684"/>
                    <a:gd name="connsiteY0" fmla="*/ 60814 h 210947"/>
                    <a:gd name="connsiteX1" fmla="*/ 0 w 103684"/>
                    <a:gd name="connsiteY1" fmla="*/ 4751 h 210947"/>
                    <a:gd name="connsiteX2" fmla="*/ 34245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5" y="4751"/>
                      </a:lnTo>
                      <a:cubicBezTo>
                        <a:pt x="35196" y="10452"/>
                        <a:pt x="35196" y="26606"/>
                        <a:pt x="35196" y="46561"/>
                      </a:cubicBezTo>
                      <a:cubicBezTo>
                        <a:pt x="45659" y="19004"/>
                        <a:pt x="70391"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163B1F9B-5754-D029-C4CA-57AA0601365C}"/>
                    </a:ext>
                  </a:extLst>
                </p:cNvPr>
                <p:cNvSpPr/>
                <p:nvPr/>
              </p:nvSpPr>
              <p:spPr>
                <a:xfrm>
                  <a:off x="4463774"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4588 w 178832"/>
                    <a:gd name="connsiteY10" fmla="*/ 88370 h 215698"/>
                    <a:gd name="connsiteX11" fmla="*/ 92270 w 178832"/>
                    <a:gd name="connsiteY11" fmla="*/ 27556 h 215698"/>
                    <a:gd name="connsiteX12" fmla="*/ 37098 w 178832"/>
                    <a:gd name="connsiteY12" fmla="*/ 88370 h 215698"/>
                    <a:gd name="connsiteX13" fmla="*/ 144588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9" y="180541"/>
                        <a:pt x="146490" y="215699"/>
                        <a:pt x="90367" y="215699"/>
                      </a:cubicBezTo>
                      <a:cubicBezTo>
                        <a:pt x="26635" y="215699"/>
                        <a:pt x="0" y="162487"/>
                        <a:pt x="0" y="110225"/>
                      </a:cubicBezTo>
                      <a:cubicBezTo>
                        <a:pt x="0" y="48461"/>
                        <a:pt x="30440" y="0"/>
                        <a:pt x="92270" y="0"/>
                      </a:cubicBezTo>
                      <a:cubicBezTo>
                        <a:pt x="157905" y="0"/>
                        <a:pt x="178832" y="53212"/>
                        <a:pt x="178832" y="97872"/>
                      </a:cubicBezTo>
                      <a:cubicBezTo>
                        <a:pt x="178832" y="104524"/>
                        <a:pt x="178832" y="109275"/>
                        <a:pt x="177881" y="114976"/>
                      </a:cubicBezTo>
                      <a:lnTo>
                        <a:pt x="36147" y="114976"/>
                      </a:lnTo>
                      <a:close/>
                      <a:moveTo>
                        <a:pt x="144588" y="88370"/>
                      </a:moveTo>
                      <a:cubicBezTo>
                        <a:pt x="144588" y="54162"/>
                        <a:pt x="127465" y="27556"/>
                        <a:pt x="92270" y="27556"/>
                      </a:cubicBezTo>
                      <a:cubicBezTo>
                        <a:pt x="56123" y="27556"/>
                        <a:pt x="40903" y="53212"/>
                        <a:pt x="37098" y="88370"/>
                      </a:cubicBezTo>
                      <a:lnTo>
                        <a:pt x="144588" y="88370"/>
                      </a:lnTo>
                      <a:close/>
                    </a:path>
                  </a:pathLst>
                </a:custGeom>
                <a:solidFill>
                  <a:srgbClr val="000000"/>
                </a:solidFill>
                <a:ln w="9512"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FC086063-77B8-9E5D-1750-589E9D249328}"/>
                    </a:ext>
                  </a:extLst>
                </p:cNvPr>
                <p:cNvSpPr/>
                <p:nvPr/>
              </p:nvSpPr>
              <p:spPr>
                <a:xfrm>
                  <a:off x="4768170" y="5570156"/>
                  <a:ext cx="167417" cy="211898"/>
                </a:xfrm>
                <a:custGeom>
                  <a:avLst/>
                  <a:gdLst>
                    <a:gd name="connsiteX0" fmla="*/ 951 w 167417"/>
                    <a:gd name="connsiteY0" fmla="*/ 57013 h 211898"/>
                    <a:gd name="connsiteX1" fmla="*/ 951 w 167417"/>
                    <a:gd name="connsiteY1" fmla="*/ 4751 h 211898"/>
                    <a:gd name="connsiteX2" fmla="*/ 35196 w 167417"/>
                    <a:gd name="connsiteY2" fmla="*/ 4751 h 211898"/>
                    <a:gd name="connsiteX3" fmla="*/ 36147 w 167417"/>
                    <a:gd name="connsiteY3" fmla="*/ 38959 h 211898"/>
                    <a:gd name="connsiteX4" fmla="*/ 99880 w 167417"/>
                    <a:gd name="connsiteY4" fmla="*/ 0 h 211898"/>
                    <a:gd name="connsiteX5" fmla="*/ 167417 w 167417"/>
                    <a:gd name="connsiteY5" fmla="*/ 78868 h 211898"/>
                    <a:gd name="connsiteX6" fmla="*/ 167417 w 167417"/>
                    <a:gd name="connsiteY6" fmla="*/ 211898 h 211898"/>
                    <a:gd name="connsiteX7" fmla="*/ 132222 w 167417"/>
                    <a:gd name="connsiteY7" fmla="*/ 211898 h 211898"/>
                    <a:gd name="connsiteX8" fmla="*/ 132222 w 167417"/>
                    <a:gd name="connsiteY8" fmla="*/ 83619 h 211898"/>
                    <a:gd name="connsiteX9" fmla="*/ 89416 w 167417"/>
                    <a:gd name="connsiteY9" fmla="*/ 31357 h 211898"/>
                    <a:gd name="connsiteX10" fmla="*/ 35196 w 167417"/>
                    <a:gd name="connsiteY10" fmla="*/ 102623 h 211898"/>
                    <a:gd name="connsiteX11" fmla="*/ 35196 w 167417"/>
                    <a:gd name="connsiteY11" fmla="*/ 211898 h 211898"/>
                    <a:gd name="connsiteX12" fmla="*/ 0 w 167417"/>
                    <a:gd name="connsiteY12" fmla="*/ 211898 h 211898"/>
                    <a:gd name="connsiteX13" fmla="*/ 0 w 167417"/>
                    <a:gd name="connsiteY13" fmla="*/ 5701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417" h="211898">
                      <a:moveTo>
                        <a:pt x="951" y="57013"/>
                      </a:moveTo>
                      <a:cubicBezTo>
                        <a:pt x="951" y="38959"/>
                        <a:pt x="951" y="20905"/>
                        <a:pt x="951" y="4751"/>
                      </a:cubicBezTo>
                      <a:lnTo>
                        <a:pt x="35196" y="4751"/>
                      </a:lnTo>
                      <a:cubicBezTo>
                        <a:pt x="36147" y="10452"/>
                        <a:pt x="37098" y="32307"/>
                        <a:pt x="36147" y="38959"/>
                      </a:cubicBezTo>
                      <a:cubicBezTo>
                        <a:pt x="44708" y="20905"/>
                        <a:pt x="60879" y="0"/>
                        <a:pt x="99880" y="0"/>
                      </a:cubicBezTo>
                      <a:cubicBezTo>
                        <a:pt x="137929" y="0"/>
                        <a:pt x="167417" y="23755"/>
                        <a:pt x="167417" y="78868"/>
                      </a:cubicBezTo>
                      <a:lnTo>
                        <a:pt x="167417" y="211898"/>
                      </a:lnTo>
                      <a:lnTo>
                        <a:pt x="132222" y="211898"/>
                      </a:lnTo>
                      <a:lnTo>
                        <a:pt x="132222" y="83619"/>
                      </a:lnTo>
                      <a:cubicBezTo>
                        <a:pt x="132222" y="52262"/>
                        <a:pt x="119856" y="31357"/>
                        <a:pt x="89416" y="31357"/>
                      </a:cubicBezTo>
                      <a:cubicBezTo>
                        <a:pt x="51367" y="31357"/>
                        <a:pt x="35196" y="60814"/>
                        <a:pt x="35196" y="102623"/>
                      </a:cubicBezTo>
                      <a:lnTo>
                        <a:pt x="35196" y="211898"/>
                      </a:lnTo>
                      <a:lnTo>
                        <a:pt x="0" y="211898"/>
                      </a:lnTo>
                      <a:lnTo>
                        <a:pt x="0" y="57013"/>
                      </a:lnTo>
                      <a:close/>
                    </a:path>
                  </a:pathLst>
                </a:custGeom>
                <a:solidFill>
                  <a:srgbClr val="000000"/>
                </a:solidFill>
                <a:ln w="9512"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F8FE1C70-A8A6-9330-36E6-0BBBBB1927C7}"/>
                    </a:ext>
                  </a:extLst>
                </p:cNvPr>
                <p:cNvSpPr/>
                <p:nvPr/>
              </p:nvSpPr>
              <p:spPr>
                <a:xfrm>
                  <a:off x="5061150" y="5571107"/>
                  <a:ext cx="178832" cy="215698"/>
                </a:xfrm>
                <a:custGeom>
                  <a:avLst/>
                  <a:gdLst>
                    <a:gd name="connsiteX0" fmla="*/ 36147 w 178832"/>
                    <a:gd name="connsiteY0" fmla="*/ 114026 h 215698"/>
                    <a:gd name="connsiteX1" fmla="*/ 91318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3636 w 178832"/>
                    <a:gd name="connsiteY10" fmla="*/ 88370 h 215698"/>
                    <a:gd name="connsiteX11" fmla="*/ 91318 w 178832"/>
                    <a:gd name="connsiteY11" fmla="*/ 27556 h 215698"/>
                    <a:gd name="connsiteX12" fmla="*/ 36147 w 178832"/>
                    <a:gd name="connsiteY12" fmla="*/ 88370 h 215698"/>
                    <a:gd name="connsiteX13" fmla="*/ 143636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8" y="186242"/>
                      </a:cubicBezTo>
                      <a:cubicBezTo>
                        <a:pt x="123661" y="186242"/>
                        <a:pt x="134124" y="169138"/>
                        <a:pt x="140783" y="153935"/>
                      </a:cubicBezTo>
                      <a:lnTo>
                        <a:pt x="175978" y="153935"/>
                      </a:lnTo>
                      <a:cubicBezTo>
                        <a:pt x="168369" y="180541"/>
                        <a:pt x="146490" y="215699"/>
                        <a:pt x="90367" y="215699"/>
                      </a:cubicBezTo>
                      <a:cubicBezTo>
                        <a:pt x="26634" y="215699"/>
                        <a:pt x="0" y="162487"/>
                        <a:pt x="0" y="110225"/>
                      </a:cubicBezTo>
                      <a:cubicBezTo>
                        <a:pt x="0" y="48461"/>
                        <a:pt x="30440" y="0"/>
                        <a:pt x="92270" y="0"/>
                      </a:cubicBezTo>
                      <a:cubicBezTo>
                        <a:pt x="157905" y="0"/>
                        <a:pt x="178832" y="53212"/>
                        <a:pt x="178832" y="97872"/>
                      </a:cubicBezTo>
                      <a:cubicBezTo>
                        <a:pt x="178832" y="104524"/>
                        <a:pt x="178832" y="109275"/>
                        <a:pt x="177881" y="114976"/>
                      </a:cubicBezTo>
                      <a:lnTo>
                        <a:pt x="36147" y="114976"/>
                      </a:lnTo>
                      <a:close/>
                      <a:moveTo>
                        <a:pt x="143636" y="88370"/>
                      </a:moveTo>
                      <a:cubicBezTo>
                        <a:pt x="143636" y="54162"/>
                        <a:pt x="126514" y="27556"/>
                        <a:pt x="91318" y="27556"/>
                      </a:cubicBezTo>
                      <a:cubicBezTo>
                        <a:pt x="55172" y="27556"/>
                        <a:pt x="39952" y="53212"/>
                        <a:pt x="36147" y="88370"/>
                      </a:cubicBezTo>
                      <a:lnTo>
                        <a:pt x="143636" y="88370"/>
                      </a:lnTo>
                      <a:close/>
                    </a:path>
                  </a:pathLst>
                </a:custGeom>
                <a:solidFill>
                  <a:srgbClr val="000000"/>
                </a:solidFill>
                <a:ln w="9512"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E0611D4A-F431-71BC-0E00-A3712E69AAF5}"/>
                    </a:ext>
                  </a:extLst>
                </p:cNvPr>
                <p:cNvSpPr/>
                <p:nvPr/>
              </p:nvSpPr>
              <p:spPr>
                <a:xfrm>
                  <a:off x="5364594" y="5573957"/>
                  <a:ext cx="164564" cy="211898"/>
                </a:xfrm>
                <a:custGeom>
                  <a:avLst/>
                  <a:gdLst>
                    <a:gd name="connsiteX0" fmla="*/ 164564 w 164564"/>
                    <a:gd name="connsiteY0" fmla="*/ 147283 h 211898"/>
                    <a:gd name="connsiteX1" fmla="*/ 164564 w 164564"/>
                    <a:gd name="connsiteY1" fmla="*/ 207147 h 211898"/>
                    <a:gd name="connsiteX2" fmla="*/ 130319 w 164564"/>
                    <a:gd name="connsiteY2" fmla="*/ 207147 h 211898"/>
                    <a:gd name="connsiteX3" fmla="*/ 129368 w 164564"/>
                    <a:gd name="connsiteY3" fmla="*/ 175790 h 211898"/>
                    <a:gd name="connsiteX4" fmla="*/ 67538 w 164564"/>
                    <a:gd name="connsiteY4" fmla="*/ 211898 h 211898"/>
                    <a:gd name="connsiteX5" fmla="*/ 0 w 164564"/>
                    <a:gd name="connsiteY5" fmla="*/ 135881 h 211898"/>
                    <a:gd name="connsiteX6" fmla="*/ 0 w 164564"/>
                    <a:gd name="connsiteY6" fmla="*/ 0 h 211898"/>
                    <a:gd name="connsiteX7" fmla="*/ 35196 w 164564"/>
                    <a:gd name="connsiteY7" fmla="*/ 0 h 211898"/>
                    <a:gd name="connsiteX8" fmla="*/ 35196 w 164564"/>
                    <a:gd name="connsiteY8" fmla="*/ 128279 h 211898"/>
                    <a:gd name="connsiteX9" fmla="*/ 77050 w 164564"/>
                    <a:gd name="connsiteY9" fmla="*/ 180541 h 211898"/>
                    <a:gd name="connsiteX10" fmla="*/ 128417 w 164564"/>
                    <a:gd name="connsiteY10" fmla="*/ 108325 h 211898"/>
                    <a:gd name="connsiteX11" fmla="*/ 128417 w 164564"/>
                    <a:gd name="connsiteY11" fmla="*/ 950 h 211898"/>
                    <a:gd name="connsiteX12" fmla="*/ 163613 w 164564"/>
                    <a:gd name="connsiteY12" fmla="*/ 950 h 211898"/>
                    <a:gd name="connsiteX13" fmla="*/ 163613 w 164564"/>
                    <a:gd name="connsiteY13" fmla="*/ 14728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564" h="211898">
                      <a:moveTo>
                        <a:pt x="164564" y="147283"/>
                      </a:moveTo>
                      <a:cubicBezTo>
                        <a:pt x="164564" y="167238"/>
                        <a:pt x="164564" y="194794"/>
                        <a:pt x="164564" y="207147"/>
                      </a:cubicBezTo>
                      <a:lnTo>
                        <a:pt x="130319" y="207147"/>
                      </a:lnTo>
                      <a:cubicBezTo>
                        <a:pt x="129368" y="201446"/>
                        <a:pt x="129368" y="189093"/>
                        <a:pt x="129368" y="175790"/>
                      </a:cubicBezTo>
                      <a:cubicBezTo>
                        <a:pt x="119856" y="198595"/>
                        <a:pt x="99880" y="211898"/>
                        <a:pt x="67538" y="211898"/>
                      </a:cubicBezTo>
                      <a:cubicBezTo>
                        <a:pt x="33293" y="211898"/>
                        <a:pt x="0" y="194794"/>
                        <a:pt x="0" y="135881"/>
                      </a:cubicBezTo>
                      <a:lnTo>
                        <a:pt x="0" y="0"/>
                      </a:lnTo>
                      <a:lnTo>
                        <a:pt x="35196" y="0"/>
                      </a:lnTo>
                      <a:lnTo>
                        <a:pt x="35196" y="128279"/>
                      </a:lnTo>
                      <a:cubicBezTo>
                        <a:pt x="35196" y="155835"/>
                        <a:pt x="43757" y="180541"/>
                        <a:pt x="77050" y="180541"/>
                      </a:cubicBezTo>
                      <a:cubicBezTo>
                        <a:pt x="114148" y="180541"/>
                        <a:pt x="128417" y="159636"/>
                        <a:pt x="128417" y="108325"/>
                      </a:cubicBezTo>
                      <a:lnTo>
                        <a:pt x="128417" y="950"/>
                      </a:lnTo>
                      <a:lnTo>
                        <a:pt x="163613" y="950"/>
                      </a:lnTo>
                      <a:lnTo>
                        <a:pt x="163613" y="147283"/>
                      </a:lnTo>
                      <a:close/>
                    </a:path>
                  </a:pathLst>
                </a:custGeom>
                <a:solidFill>
                  <a:srgbClr val="000000"/>
                </a:solidFill>
                <a:ln w="9512"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097DC32E-EDDE-48CE-BE8E-68BA474A009F}"/>
                    </a:ext>
                  </a:extLst>
                </p:cNvPr>
                <p:cNvSpPr/>
                <p:nvPr/>
              </p:nvSpPr>
              <p:spPr>
                <a:xfrm>
                  <a:off x="5668989" y="5570156"/>
                  <a:ext cx="103684" cy="210947"/>
                </a:xfrm>
                <a:custGeom>
                  <a:avLst/>
                  <a:gdLst>
                    <a:gd name="connsiteX0" fmla="*/ 0 w 103684"/>
                    <a:gd name="connsiteY0" fmla="*/ 60814 h 210947"/>
                    <a:gd name="connsiteX1" fmla="*/ 0 w 103684"/>
                    <a:gd name="connsiteY1" fmla="*/ 4751 h 210947"/>
                    <a:gd name="connsiteX2" fmla="*/ 34245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5" y="4751"/>
                      </a:lnTo>
                      <a:cubicBezTo>
                        <a:pt x="35196" y="10452"/>
                        <a:pt x="35196" y="26606"/>
                        <a:pt x="35196" y="46561"/>
                      </a:cubicBezTo>
                      <a:cubicBezTo>
                        <a:pt x="45660" y="19004"/>
                        <a:pt x="70392"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BDDDC724-572A-2FB8-BED7-A944493F43B4}"/>
                    </a:ext>
                  </a:extLst>
                </p:cNvPr>
                <p:cNvSpPr/>
                <p:nvPr/>
              </p:nvSpPr>
              <p:spPr>
                <a:xfrm>
                  <a:off x="5872554" y="5569206"/>
                  <a:ext cx="162660" cy="216649"/>
                </a:xfrm>
                <a:custGeom>
                  <a:avLst/>
                  <a:gdLst>
                    <a:gd name="connsiteX0" fmla="*/ 36147 w 162660"/>
                    <a:gd name="connsiteY0" fmla="*/ 152985 h 216649"/>
                    <a:gd name="connsiteX1" fmla="*/ 85611 w 162660"/>
                    <a:gd name="connsiteY1" fmla="*/ 189093 h 216649"/>
                    <a:gd name="connsiteX2" fmla="*/ 127466 w 162660"/>
                    <a:gd name="connsiteY2" fmla="*/ 156786 h 216649"/>
                    <a:gd name="connsiteX3" fmla="*/ 78952 w 162660"/>
                    <a:gd name="connsiteY3" fmla="*/ 118777 h 216649"/>
                    <a:gd name="connsiteX4" fmla="*/ 8561 w 162660"/>
                    <a:gd name="connsiteY4" fmla="*/ 57963 h 216649"/>
                    <a:gd name="connsiteX5" fmla="*/ 81806 w 162660"/>
                    <a:gd name="connsiteY5" fmla="*/ 0 h 216649"/>
                    <a:gd name="connsiteX6" fmla="*/ 157905 w 162660"/>
                    <a:gd name="connsiteY6" fmla="*/ 59864 h 216649"/>
                    <a:gd name="connsiteX7" fmla="*/ 123661 w 162660"/>
                    <a:gd name="connsiteY7" fmla="*/ 59864 h 216649"/>
                    <a:gd name="connsiteX8" fmla="*/ 79904 w 162660"/>
                    <a:gd name="connsiteY8" fmla="*/ 27556 h 216649"/>
                    <a:gd name="connsiteX9" fmla="*/ 42806 w 162660"/>
                    <a:gd name="connsiteY9" fmla="*/ 55113 h 216649"/>
                    <a:gd name="connsiteX10" fmla="*/ 88465 w 162660"/>
                    <a:gd name="connsiteY10" fmla="*/ 87420 h 216649"/>
                    <a:gd name="connsiteX11" fmla="*/ 162661 w 162660"/>
                    <a:gd name="connsiteY11" fmla="*/ 153935 h 216649"/>
                    <a:gd name="connsiteX12" fmla="*/ 83709 w 162660"/>
                    <a:gd name="connsiteY12" fmla="*/ 216649 h 216649"/>
                    <a:gd name="connsiteX13" fmla="*/ 0 w 162660"/>
                    <a:gd name="connsiteY13" fmla="*/ 152985 h 216649"/>
                    <a:gd name="connsiteX14" fmla="*/ 36147 w 162660"/>
                    <a:gd name="connsiteY14" fmla="*/ 152985 h 21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60" h="216649">
                      <a:moveTo>
                        <a:pt x="36147" y="152985"/>
                      </a:moveTo>
                      <a:cubicBezTo>
                        <a:pt x="41855" y="175790"/>
                        <a:pt x="58025" y="189093"/>
                        <a:pt x="85611" y="189093"/>
                      </a:cubicBezTo>
                      <a:cubicBezTo>
                        <a:pt x="115099" y="189093"/>
                        <a:pt x="127466" y="175790"/>
                        <a:pt x="127466" y="156786"/>
                      </a:cubicBezTo>
                      <a:cubicBezTo>
                        <a:pt x="127466" y="137781"/>
                        <a:pt x="117953" y="128279"/>
                        <a:pt x="78952" y="118777"/>
                      </a:cubicBezTo>
                      <a:cubicBezTo>
                        <a:pt x="20927" y="104524"/>
                        <a:pt x="8561" y="86470"/>
                        <a:pt x="8561" y="57963"/>
                      </a:cubicBezTo>
                      <a:cubicBezTo>
                        <a:pt x="8561" y="28506"/>
                        <a:pt x="29488" y="0"/>
                        <a:pt x="81806" y="0"/>
                      </a:cubicBezTo>
                      <a:cubicBezTo>
                        <a:pt x="134124" y="0"/>
                        <a:pt x="156003" y="30407"/>
                        <a:pt x="157905" y="59864"/>
                      </a:cubicBezTo>
                      <a:lnTo>
                        <a:pt x="123661" y="59864"/>
                      </a:lnTo>
                      <a:cubicBezTo>
                        <a:pt x="120807" y="46561"/>
                        <a:pt x="110343" y="27556"/>
                        <a:pt x="79904" y="27556"/>
                      </a:cubicBezTo>
                      <a:cubicBezTo>
                        <a:pt x="51367" y="27556"/>
                        <a:pt x="42806" y="41809"/>
                        <a:pt x="42806" y="55113"/>
                      </a:cubicBezTo>
                      <a:cubicBezTo>
                        <a:pt x="42806" y="70316"/>
                        <a:pt x="51367" y="77918"/>
                        <a:pt x="88465" y="87420"/>
                      </a:cubicBezTo>
                      <a:cubicBezTo>
                        <a:pt x="150295" y="102623"/>
                        <a:pt x="162661" y="123528"/>
                        <a:pt x="162661" y="153935"/>
                      </a:cubicBezTo>
                      <a:cubicBezTo>
                        <a:pt x="162661" y="190043"/>
                        <a:pt x="134124" y="216649"/>
                        <a:pt x="83709" y="216649"/>
                      </a:cubicBezTo>
                      <a:cubicBezTo>
                        <a:pt x="31391" y="216649"/>
                        <a:pt x="5707" y="190043"/>
                        <a:pt x="0" y="152985"/>
                      </a:cubicBezTo>
                      <a:lnTo>
                        <a:pt x="36147" y="152985"/>
                      </a:lnTo>
                      <a:close/>
                    </a:path>
                  </a:pathLst>
                </a:custGeom>
                <a:solidFill>
                  <a:srgbClr val="000000"/>
                </a:solidFill>
                <a:ln w="9512"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74902858-208A-569D-0C23-3632FDE6FEE3}"/>
                    </a:ext>
                  </a:extLst>
                </p:cNvPr>
                <p:cNvSpPr/>
                <p:nvPr/>
              </p:nvSpPr>
              <p:spPr>
                <a:xfrm>
                  <a:off x="6158875" y="5482737"/>
                  <a:ext cx="166466" cy="300268"/>
                </a:xfrm>
                <a:custGeom>
                  <a:avLst/>
                  <a:gdLst>
                    <a:gd name="connsiteX0" fmla="*/ 34245 w 166466"/>
                    <a:gd name="connsiteY0" fmla="*/ 0 h 300268"/>
                    <a:gd name="connsiteX1" fmla="*/ 34245 w 166466"/>
                    <a:gd name="connsiteY1" fmla="*/ 122578 h 300268"/>
                    <a:gd name="connsiteX2" fmla="*/ 97978 w 166466"/>
                    <a:gd name="connsiteY2" fmla="*/ 87420 h 300268"/>
                    <a:gd name="connsiteX3" fmla="*/ 166466 w 166466"/>
                    <a:gd name="connsiteY3" fmla="*/ 167238 h 300268"/>
                    <a:gd name="connsiteX4" fmla="*/ 166466 w 166466"/>
                    <a:gd name="connsiteY4" fmla="*/ 299318 h 300268"/>
                    <a:gd name="connsiteX5" fmla="*/ 131271 w 166466"/>
                    <a:gd name="connsiteY5" fmla="*/ 299318 h 300268"/>
                    <a:gd name="connsiteX6" fmla="*/ 131271 w 166466"/>
                    <a:gd name="connsiteY6" fmla="*/ 173890 h 300268"/>
                    <a:gd name="connsiteX7" fmla="*/ 87514 w 166466"/>
                    <a:gd name="connsiteY7" fmla="*/ 119727 h 300268"/>
                    <a:gd name="connsiteX8" fmla="*/ 35196 w 166466"/>
                    <a:gd name="connsiteY8" fmla="*/ 187193 h 300268"/>
                    <a:gd name="connsiteX9" fmla="*/ 35196 w 166466"/>
                    <a:gd name="connsiteY9" fmla="*/ 300268 h 300268"/>
                    <a:gd name="connsiteX10" fmla="*/ 0 w 166466"/>
                    <a:gd name="connsiteY10" fmla="*/ 300268 h 300268"/>
                    <a:gd name="connsiteX11" fmla="*/ 0 w 166466"/>
                    <a:gd name="connsiteY11" fmla="*/ 950 h 300268"/>
                    <a:gd name="connsiteX12" fmla="*/ 34245 w 166466"/>
                    <a:gd name="connsiteY12" fmla="*/ 950 h 30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466" h="300268">
                      <a:moveTo>
                        <a:pt x="34245" y="0"/>
                      </a:moveTo>
                      <a:lnTo>
                        <a:pt x="34245" y="122578"/>
                      </a:lnTo>
                      <a:cubicBezTo>
                        <a:pt x="44708" y="104524"/>
                        <a:pt x="62782" y="87420"/>
                        <a:pt x="97978" y="87420"/>
                      </a:cubicBezTo>
                      <a:cubicBezTo>
                        <a:pt x="130319" y="87420"/>
                        <a:pt x="166466" y="105474"/>
                        <a:pt x="166466" y="167238"/>
                      </a:cubicBezTo>
                      <a:lnTo>
                        <a:pt x="166466" y="299318"/>
                      </a:lnTo>
                      <a:lnTo>
                        <a:pt x="131271" y="299318"/>
                      </a:lnTo>
                      <a:lnTo>
                        <a:pt x="131271" y="173890"/>
                      </a:lnTo>
                      <a:cubicBezTo>
                        <a:pt x="131271" y="138732"/>
                        <a:pt x="117002" y="119727"/>
                        <a:pt x="87514" y="119727"/>
                      </a:cubicBezTo>
                      <a:cubicBezTo>
                        <a:pt x="51367" y="119727"/>
                        <a:pt x="35196" y="144433"/>
                        <a:pt x="35196" y="187193"/>
                      </a:cubicBezTo>
                      <a:lnTo>
                        <a:pt x="35196" y="300268"/>
                      </a:lnTo>
                      <a:lnTo>
                        <a:pt x="0" y="300268"/>
                      </a:lnTo>
                      <a:lnTo>
                        <a:pt x="0" y="950"/>
                      </a:lnTo>
                      <a:lnTo>
                        <a:pt x="34245" y="950"/>
                      </a:lnTo>
                      <a:close/>
                    </a:path>
                  </a:pathLst>
                </a:custGeom>
                <a:solidFill>
                  <a:srgbClr val="000000"/>
                </a:solidFill>
                <a:ln w="9512"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ABC03002-1196-158B-FE1B-FF7A913D4069}"/>
                    </a:ext>
                  </a:extLst>
                </p:cNvPr>
                <p:cNvSpPr/>
                <p:nvPr/>
              </p:nvSpPr>
              <p:spPr>
                <a:xfrm>
                  <a:off x="6465173" y="5482737"/>
                  <a:ext cx="35195" cy="298367"/>
                </a:xfrm>
                <a:custGeom>
                  <a:avLst/>
                  <a:gdLst>
                    <a:gd name="connsiteX0" fmla="*/ 0 w 35195"/>
                    <a:gd name="connsiteY0" fmla="*/ 0 h 298367"/>
                    <a:gd name="connsiteX1" fmla="*/ 35196 w 35195"/>
                    <a:gd name="connsiteY1" fmla="*/ 0 h 298367"/>
                    <a:gd name="connsiteX2" fmla="*/ 35196 w 35195"/>
                    <a:gd name="connsiteY2" fmla="*/ 44660 h 298367"/>
                    <a:gd name="connsiteX3" fmla="*/ 0 w 35195"/>
                    <a:gd name="connsiteY3" fmla="*/ 44660 h 298367"/>
                    <a:gd name="connsiteX4" fmla="*/ 0 w 35195"/>
                    <a:gd name="connsiteY4" fmla="*/ 0 h 298367"/>
                    <a:gd name="connsiteX5" fmla="*/ 0 w 35195"/>
                    <a:gd name="connsiteY5" fmla="*/ 92171 h 298367"/>
                    <a:gd name="connsiteX6" fmla="*/ 35196 w 35195"/>
                    <a:gd name="connsiteY6" fmla="*/ 92171 h 298367"/>
                    <a:gd name="connsiteX7" fmla="*/ 35196 w 35195"/>
                    <a:gd name="connsiteY7" fmla="*/ 298368 h 298367"/>
                    <a:gd name="connsiteX8" fmla="*/ 0 w 35195"/>
                    <a:gd name="connsiteY8" fmla="*/ 298368 h 298367"/>
                    <a:gd name="connsiteX9" fmla="*/ 0 w 35195"/>
                    <a:gd name="connsiteY9" fmla="*/ 92171 h 29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95" h="298367">
                      <a:moveTo>
                        <a:pt x="0" y="0"/>
                      </a:moveTo>
                      <a:lnTo>
                        <a:pt x="35196" y="0"/>
                      </a:lnTo>
                      <a:lnTo>
                        <a:pt x="35196" y="44660"/>
                      </a:lnTo>
                      <a:lnTo>
                        <a:pt x="0" y="44660"/>
                      </a:lnTo>
                      <a:lnTo>
                        <a:pt x="0" y="0"/>
                      </a:lnTo>
                      <a:close/>
                      <a:moveTo>
                        <a:pt x="0" y="92171"/>
                      </a:moveTo>
                      <a:lnTo>
                        <a:pt x="35196" y="92171"/>
                      </a:lnTo>
                      <a:lnTo>
                        <a:pt x="35196" y="298368"/>
                      </a:lnTo>
                      <a:lnTo>
                        <a:pt x="0" y="298368"/>
                      </a:lnTo>
                      <a:lnTo>
                        <a:pt x="0" y="92171"/>
                      </a:lnTo>
                      <a:close/>
                    </a:path>
                  </a:pathLst>
                </a:custGeom>
                <a:solidFill>
                  <a:srgbClr val="000000"/>
                </a:solidFill>
                <a:ln w="9512"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4FDA01D3-6284-9BD1-2EF0-57065E8F5FBA}"/>
                    </a:ext>
                  </a:extLst>
                </p:cNvPr>
                <p:cNvSpPr/>
                <p:nvPr/>
              </p:nvSpPr>
              <p:spPr>
                <a:xfrm>
                  <a:off x="6640200" y="5570156"/>
                  <a:ext cx="182637" cy="292666"/>
                </a:xfrm>
                <a:custGeom>
                  <a:avLst/>
                  <a:gdLst>
                    <a:gd name="connsiteX0" fmla="*/ 35196 w 182637"/>
                    <a:gd name="connsiteY0" fmla="*/ 186242 h 292666"/>
                    <a:gd name="connsiteX1" fmla="*/ 35196 w 182637"/>
                    <a:gd name="connsiteY1" fmla="*/ 292666 h 292666"/>
                    <a:gd name="connsiteX2" fmla="*/ 0 w 182637"/>
                    <a:gd name="connsiteY2" fmla="*/ 292666 h 292666"/>
                    <a:gd name="connsiteX3" fmla="*/ 0 w 182637"/>
                    <a:gd name="connsiteY3" fmla="*/ 55112 h 292666"/>
                    <a:gd name="connsiteX4" fmla="*/ 0 w 182637"/>
                    <a:gd name="connsiteY4" fmla="*/ 4751 h 292666"/>
                    <a:gd name="connsiteX5" fmla="*/ 34244 w 182637"/>
                    <a:gd name="connsiteY5" fmla="*/ 4751 h 292666"/>
                    <a:gd name="connsiteX6" fmla="*/ 35196 w 182637"/>
                    <a:gd name="connsiteY6" fmla="*/ 37058 h 292666"/>
                    <a:gd name="connsiteX7" fmla="*/ 101782 w 182637"/>
                    <a:gd name="connsiteY7" fmla="*/ 0 h 292666"/>
                    <a:gd name="connsiteX8" fmla="*/ 182637 w 182637"/>
                    <a:gd name="connsiteY8" fmla="*/ 102623 h 292666"/>
                    <a:gd name="connsiteX9" fmla="*/ 94172 w 182637"/>
                    <a:gd name="connsiteY9" fmla="*/ 215699 h 292666"/>
                    <a:gd name="connsiteX10" fmla="*/ 35196 w 182637"/>
                    <a:gd name="connsiteY10" fmla="*/ 186242 h 292666"/>
                    <a:gd name="connsiteX11" fmla="*/ 146490 w 182637"/>
                    <a:gd name="connsiteY11" fmla="*/ 104524 h 292666"/>
                    <a:gd name="connsiteX12" fmla="*/ 92270 w 182637"/>
                    <a:gd name="connsiteY12" fmla="*/ 30407 h 292666"/>
                    <a:gd name="connsiteX13" fmla="*/ 33293 w 182637"/>
                    <a:gd name="connsiteY13" fmla="*/ 107374 h 292666"/>
                    <a:gd name="connsiteX14" fmla="*/ 89416 w 182637"/>
                    <a:gd name="connsiteY14" fmla="*/ 186242 h 292666"/>
                    <a:gd name="connsiteX15" fmla="*/ 146490 w 182637"/>
                    <a:gd name="connsiteY15" fmla="*/ 104524 h 2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637" h="292666">
                      <a:moveTo>
                        <a:pt x="35196" y="186242"/>
                      </a:moveTo>
                      <a:lnTo>
                        <a:pt x="35196" y="292666"/>
                      </a:lnTo>
                      <a:lnTo>
                        <a:pt x="0" y="292666"/>
                      </a:lnTo>
                      <a:lnTo>
                        <a:pt x="0" y="55112"/>
                      </a:lnTo>
                      <a:cubicBezTo>
                        <a:pt x="0" y="38009"/>
                        <a:pt x="0" y="20905"/>
                        <a:pt x="0" y="4751"/>
                      </a:cubicBezTo>
                      <a:lnTo>
                        <a:pt x="34244" y="4751"/>
                      </a:lnTo>
                      <a:cubicBezTo>
                        <a:pt x="35196" y="11403"/>
                        <a:pt x="35196" y="23755"/>
                        <a:pt x="35196" y="37058"/>
                      </a:cubicBezTo>
                      <a:cubicBezTo>
                        <a:pt x="46610" y="16154"/>
                        <a:pt x="66586" y="0"/>
                        <a:pt x="101782" y="0"/>
                      </a:cubicBezTo>
                      <a:cubicBezTo>
                        <a:pt x="148392" y="0"/>
                        <a:pt x="182637" y="39909"/>
                        <a:pt x="182637" y="102623"/>
                      </a:cubicBezTo>
                      <a:cubicBezTo>
                        <a:pt x="182637" y="176740"/>
                        <a:pt x="143636" y="215699"/>
                        <a:pt x="94172" y="215699"/>
                      </a:cubicBezTo>
                      <a:cubicBezTo>
                        <a:pt x="60879" y="216649"/>
                        <a:pt x="43757" y="202396"/>
                        <a:pt x="35196" y="186242"/>
                      </a:cubicBezTo>
                      <a:close/>
                      <a:moveTo>
                        <a:pt x="146490" y="104524"/>
                      </a:moveTo>
                      <a:cubicBezTo>
                        <a:pt x="146490" y="60814"/>
                        <a:pt x="126514" y="30407"/>
                        <a:pt x="92270" y="30407"/>
                      </a:cubicBezTo>
                      <a:cubicBezTo>
                        <a:pt x="50415" y="30407"/>
                        <a:pt x="33293" y="57013"/>
                        <a:pt x="33293" y="107374"/>
                      </a:cubicBezTo>
                      <a:cubicBezTo>
                        <a:pt x="33293" y="155835"/>
                        <a:pt x="46610" y="186242"/>
                        <a:pt x="89416" y="186242"/>
                      </a:cubicBezTo>
                      <a:cubicBezTo>
                        <a:pt x="126514" y="186242"/>
                        <a:pt x="146490" y="154885"/>
                        <a:pt x="146490" y="104524"/>
                      </a:cubicBezTo>
                      <a:close/>
                    </a:path>
                  </a:pathLst>
                </a:custGeom>
                <a:solidFill>
                  <a:srgbClr val="000000"/>
                </a:solidFill>
                <a:ln w="9512" cap="flat">
                  <a:noFill/>
                  <a:prstDash val="solid"/>
                  <a:miter/>
                </a:ln>
              </p:spPr>
              <p:txBody>
                <a:bodyPr rtlCol="0" anchor="ctr"/>
                <a:lstStyle/>
                <a:p>
                  <a:endParaRPr lang="en-US"/>
                </a:p>
              </p:txBody>
            </p:sp>
          </p:grpSp>
        </p:grpSp>
        <p:grpSp>
          <p:nvGrpSpPr>
            <p:cNvPr id="43" name="Graphic 2">
              <a:extLst>
                <a:ext uri="{FF2B5EF4-FFF2-40B4-BE49-F238E27FC236}">
                  <a16:creationId xmlns:a16="http://schemas.microsoft.com/office/drawing/2014/main" id="{103F241B-22C2-4631-8B45-2F3C90563115}"/>
                </a:ext>
              </a:extLst>
            </p:cNvPr>
            <p:cNvGrpSpPr/>
            <p:nvPr/>
          </p:nvGrpSpPr>
          <p:grpSpPr>
            <a:xfrm>
              <a:off x="606516" y="4401391"/>
              <a:ext cx="1666563" cy="1693284"/>
              <a:chOff x="606516" y="4401391"/>
              <a:chExt cx="1666563" cy="1693284"/>
            </a:xfrm>
          </p:grpSpPr>
          <p:grpSp>
            <p:nvGrpSpPr>
              <p:cNvPr id="44" name="Graphic 2">
                <a:extLst>
                  <a:ext uri="{FF2B5EF4-FFF2-40B4-BE49-F238E27FC236}">
                    <a16:creationId xmlns:a16="http://schemas.microsoft.com/office/drawing/2014/main" id="{83E57DDB-A905-343D-FC36-3C4879A1DACC}"/>
                  </a:ext>
                </a:extLst>
              </p:cNvPr>
              <p:cNvGrpSpPr/>
              <p:nvPr/>
            </p:nvGrpSpPr>
            <p:grpSpPr>
              <a:xfrm>
                <a:off x="606516" y="4401391"/>
                <a:ext cx="1666563" cy="1693284"/>
                <a:chOff x="606516" y="4401391"/>
                <a:chExt cx="1666563" cy="1693284"/>
              </a:xfrm>
            </p:grpSpPr>
            <p:sp>
              <p:nvSpPr>
                <p:cNvPr id="70" name="Freeform 69">
                  <a:extLst>
                    <a:ext uri="{FF2B5EF4-FFF2-40B4-BE49-F238E27FC236}">
                      <a16:creationId xmlns:a16="http://schemas.microsoft.com/office/drawing/2014/main" id="{EB4D48B2-7B35-53AE-65AA-4E9B7AA61C7A}"/>
                    </a:ext>
                  </a:extLst>
                </p:cNvPr>
                <p:cNvSpPr/>
                <p:nvPr/>
              </p:nvSpPr>
              <p:spPr>
                <a:xfrm>
                  <a:off x="606516" y="4401391"/>
                  <a:ext cx="1666563" cy="1693284"/>
                </a:xfrm>
                <a:custGeom>
                  <a:avLst/>
                  <a:gdLst>
                    <a:gd name="connsiteX0" fmla="*/ 1666564 w 1666563"/>
                    <a:gd name="connsiteY0" fmla="*/ 846642 h 1693284"/>
                    <a:gd name="connsiteX1" fmla="*/ 833282 w 1666563"/>
                    <a:gd name="connsiteY1" fmla="*/ 1693285 h 1693284"/>
                    <a:gd name="connsiteX2" fmla="*/ 0 w 1666563"/>
                    <a:gd name="connsiteY2" fmla="*/ 846642 h 1693284"/>
                    <a:gd name="connsiteX3" fmla="*/ 833282 w 1666563"/>
                    <a:gd name="connsiteY3" fmla="*/ 0 h 1693284"/>
                    <a:gd name="connsiteX4" fmla="*/ 1666564 w 1666563"/>
                    <a:gd name="connsiteY4" fmla="*/ 846642 h 169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563" h="1693284">
                      <a:moveTo>
                        <a:pt x="1666564" y="846642"/>
                      </a:moveTo>
                      <a:cubicBezTo>
                        <a:pt x="1666564" y="1314149"/>
                        <a:pt x="1293680" y="1693285"/>
                        <a:pt x="833282" y="1693285"/>
                      </a:cubicBezTo>
                      <a:cubicBezTo>
                        <a:pt x="372884" y="1693285"/>
                        <a:pt x="0" y="1314149"/>
                        <a:pt x="0" y="846642"/>
                      </a:cubicBezTo>
                      <a:cubicBezTo>
                        <a:pt x="0" y="379136"/>
                        <a:pt x="372884" y="0"/>
                        <a:pt x="833282" y="0"/>
                      </a:cubicBezTo>
                      <a:cubicBezTo>
                        <a:pt x="1293680" y="0"/>
                        <a:pt x="1666564" y="379136"/>
                        <a:pt x="1666564" y="846642"/>
                      </a:cubicBezTo>
                      <a:close/>
                    </a:path>
                  </a:pathLst>
                </a:custGeom>
                <a:solidFill>
                  <a:srgbClr val="B2DEDD"/>
                </a:solidFill>
                <a:ln w="9512"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F2288799-4945-290F-CF8E-C1791EE8F5D5}"/>
                    </a:ext>
                  </a:extLst>
                </p:cNvPr>
                <p:cNvSpPr/>
                <p:nvPr/>
              </p:nvSpPr>
              <p:spPr>
                <a:xfrm>
                  <a:off x="962278" y="5659477"/>
                  <a:ext cx="1029236" cy="361082"/>
                </a:xfrm>
                <a:custGeom>
                  <a:avLst/>
                  <a:gdLst>
                    <a:gd name="connsiteX0" fmla="*/ 1029236 w 1029236"/>
                    <a:gd name="connsiteY0" fmla="*/ 150134 h 361082"/>
                    <a:gd name="connsiteX1" fmla="*/ 509862 w 1029236"/>
                    <a:gd name="connsiteY1" fmla="*/ 0 h 361082"/>
                    <a:gd name="connsiteX2" fmla="*/ 0 w 1029236"/>
                    <a:gd name="connsiteY2" fmla="*/ 144433 h 361082"/>
                    <a:gd name="connsiteX3" fmla="*/ 517472 w 1029236"/>
                    <a:gd name="connsiteY3" fmla="*/ 361082 h 361082"/>
                    <a:gd name="connsiteX4" fmla="*/ 1029236 w 1029236"/>
                    <a:gd name="connsiteY4" fmla="*/ 150134 h 3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236" h="361082">
                      <a:moveTo>
                        <a:pt x="1029236" y="150134"/>
                      </a:moveTo>
                      <a:lnTo>
                        <a:pt x="509862" y="0"/>
                      </a:lnTo>
                      <a:lnTo>
                        <a:pt x="0" y="144433"/>
                      </a:lnTo>
                      <a:cubicBezTo>
                        <a:pt x="132222" y="278413"/>
                        <a:pt x="314859" y="361082"/>
                        <a:pt x="517472" y="361082"/>
                      </a:cubicBezTo>
                      <a:cubicBezTo>
                        <a:pt x="716280" y="361082"/>
                        <a:pt x="897015" y="280314"/>
                        <a:pt x="1029236" y="150134"/>
                      </a:cubicBezTo>
                      <a:close/>
                    </a:path>
                  </a:pathLst>
                </a:custGeom>
                <a:solidFill>
                  <a:srgbClr val="F79037"/>
                </a:solidFill>
                <a:ln w="9512" cap="flat">
                  <a:noFill/>
                  <a:prstDash val="solid"/>
                  <a:miter/>
                </a:ln>
              </p:spPr>
              <p:txBody>
                <a:bodyPr rtlCol="0" anchor="ctr"/>
                <a:lstStyle/>
                <a:p>
                  <a:endParaRPr lang="en-US"/>
                </a:p>
              </p:txBody>
            </p:sp>
          </p:grpSp>
          <p:grpSp>
            <p:nvGrpSpPr>
              <p:cNvPr id="45" name="Graphic 2">
                <a:extLst>
                  <a:ext uri="{FF2B5EF4-FFF2-40B4-BE49-F238E27FC236}">
                    <a16:creationId xmlns:a16="http://schemas.microsoft.com/office/drawing/2014/main" id="{A4554F43-1E31-71C1-FECC-CDAA444AFB4C}"/>
                  </a:ext>
                </a:extLst>
              </p:cNvPr>
              <p:cNvGrpSpPr/>
              <p:nvPr/>
            </p:nvGrpSpPr>
            <p:grpSpPr>
              <a:xfrm>
                <a:off x="879521" y="4954417"/>
                <a:ext cx="306297" cy="518817"/>
                <a:chOff x="879521" y="4954417"/>
                <a:chExt cx="306297" cy="518817"/>
              </a:xfrm>
              <a:solidFill>
                <a:srgbClr val="F1A0C2"/>
              </a:solidFill>
            </p:grpSpPr>
            <p:sp>
              <p:nvSpPr>
                <p:cNvPr id="65" name="Freeform 64">
                  <a:extLst>
                    <a:ext uri="{FF2B5EF4-FFF2-40B4-BE49-F238E27FC236}">
                      <a16:creationId xmlns:a16="http://schemas.microsoft.com/office/drawing/2014/main" id="{51D9B261-4ED6-82CB-F9A9-D4E13F0A3639}"/>
                    </a:ext>
                  </a:extLst>
                </p:cNvPr>
                <p:cNvSpPr/>
                <p:nvPr/>
              </p:nvSpPr>
              <p:spPr>
                <a:xfrm>
                  <a:off x="1048200" y="5148056"/>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EE2BCCCC-98F9-E5A3-811A-F7D274BD0FDD}"/>
                    </a:ext>
                  </a:extLst>
                </p:cNvPr>
                <p:cNvSpPr/>
                <p:nvPr/>
              </p:nvSpPr>
              <p:spPr>
                <a:xfrm>
                  <a:off x="880472" y="51473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6586" y="134931"/>
                        <a:pt x="10464" y="88370"/>
                        <a:pt x="0" y="0"/>
                      </a:cubicBezTo>
                      <a:close/>
                    </a:path>
                  </a:pathLst>
                </a:custGeom>
                <a:solidFill>
                  <a:srgbClr val="F1A0C2"/>
                </a:solidFill>
                <a:ln w="9512"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E76024BD-4C68-8C4A-B091-7131F25EF322}"/>
                    </a:ext>
                  </a:extLst>
                </p:cNvPr>
                <p:cNvSpPr/>
                <p:nvPr/>
              </p:nvSpPr>
              <p:spPr>
                <a:xfrm>
                  <a:off x="995571" y="4954417"/>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CB9DEC17-8600-F84D-DB7E-07A070DBA21D}"/>
                    </a:ext>
                  </a:extLst>
                </p:cNvPr>
                <p:cNvSpPr/>
                <p:nvPr/>
              </p:nvSpPr>
              <p:spPr>
                <a:xfrm>
                  <a:off x="1048841" y="533545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5986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28B1380D-F3D1-C4D3-3927-91B3AC923E68}"/>
                    </a:ext>
                  </a:extLst>
                </p:cNvPr>
                <p:cNvSpPr/>
                <p:nvPr/>
              </p:nvSpPr>
              <p:spPr>
                <a:xfrm>
                  <a:off x="879521" y="5331652"/>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4"/>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46" name="Graphic 2">
                <a:extLst>
                  <a:ext uri="{FF2B5EF4-FFF2-40B4-BE49-F238E27FC236}">
                    <a16:creationId xmlns:a16="http://schemas.microsoft.com/office/drawing/2014/main" id="{46E0FA97-75BD-09C6-63D5-CB9BE2AE5C2F}"/>
                  </a:ext>
                </a:extLst>
              </p:cNvPr>
              <p:cNvGrpSpPr/>
              <p:nvPr/>
            </p:nvGrpSpPr>
            <p:grpSpPr>
              <a:xfrm>
                <a:off x="1305674" y="4681705"/>
                <a:ext cx="305346" cy="518817"/>
                <a:chOff x="1305674" y="4681705"/>
                <a:chExt cx="305346" cy="518817"/>
              </a:xfrm>
              <a:solidFill>
                <a:srgbClr val="F1A0C2"/>
              </a:solidFill>
            </p:grpSpPr>
            <p:sp>
              <p:nvSpPr>
                <p:cNvPr id="60" name="Freeform 59">
                  <a:extLst>
                    <a:ext uri="{FF2B5EF4-FFF2-40B4-BE49-F238E27FC236}">
                      <a16:creationId xmlns:a16="http://schemas.microsoft.com/office/drawing/2014/main" id="{854AFCB2-B0C8-A25E-CE8B-AE90134171D4}"/>
                    </a:ext>
                  </a:extLst>
                </p:cNvPr>
                <p:cNvSpPr/>
                <p:nvPr/>
              </p:nvSpPr>
              <p:spPr>
                <a:xfrm>
                  <a:off x="1473402" y="4876294"/>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5B54E5F4-9B1B-6696-9051-3DD00E276063}"/>
                    </a:ext>
                  </a:extLst>
                </p:cNvPr>
                <p:cNvSpPr/>
                <p:nvPr/>
              </p:nvSpPr>
              <p:spPr>
                <a:xfrm>
                  <a:off x="1305674" y="4875549"/>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1D5AE724-BBFD-38EE-419D-ECCFFE8C8A1C}"/>
                    </a:ext>
                  </a:extLst>
                </p:cNvPr>
                <p:cNvSpPr/>
                <p:nvPr/>
              </p:nvSpPr>
              <p:spPr>
                <a:xfrm>
                  <a:off x="1421725" y="4681705"/>
                  <a:ext cx="73984" cy="187192"/>
                </a:xfrm>
                <a:custGeom>
                  <a:avLst/>
                  <a:gdLst>
                    <a:gd name="connsiteX0" fmla="*/ 37098 w 73984"/>
                    <a:gd name="connsiteY0" fmla="*/ 187193 h 187192"/>
                    <a:gd name="connsiteX1" fmla="*/ 37098 w 73984"/>
                    <a:gd name="connsiteY1" fmla="*/ 0 h 187192"/>
                    <a:gd name="connsiteX2" fmla="*/ 37098 w 73984"/>
                    <a:gd name="connsiteY2" fmla="*/ 187193 h 187192"/>
                  </a:gdLst>
                  <a:ahLst/>
                  <a:cxnLst>
                    <a:cxn ang="0">
                      <a:pos x="connsiteX0" y="connsiteY0"/>
                    </a:cxn>
                    <a:cxn ang="0">
                      <a:pos x="connsiteX1" y="connsiteY1"/>
                    </a:cxn>
                    <a:cxn ang="0">
                      <a:pos x="connsiteX2" y="connsiteY2"/>
                    </a:cxn>
                  </a:cxnLst>
                  <a:rect l="l" t="t" r="r" b="b"/>
                  <a:pathLst>
                    <a:path w="73984" h="187192">
                      <a:moveTo>
                        <a:pt x="37098" y="187193"/>
                      </a:moveTo>
                      <a:cubicBezTo>
                        <a:pt x="-12366" y="132080"/>
                        <a:pt x="-12366" y="59864"/>
                        <a:pt x="37098" y="0"/>
                      </a:cubicBezTo>
                      <a:cubicBezTo>
                        <a:pt x="79904" y="51312"/>
                        <a:pt x="92270" y="127329"/>
                        <a:pt x="37098" y="187193"/>
                      </a:cubicBezTo>
                      <a:close/>
                    </a:path>
                  </a:pathLst>
                </a:custGeom>
                <a:solidFill>
                  <a:srgbClr val="F1A0C2"/>
                </a:solidFill>
                <a:ln w="9512"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5D3601FF-BE87-C976-52A2-E3C412306206}"/>
                    </a:ext>
                  </a:extLst>
                </p:cNvPr>
                <p:cNvSpPr/>
                <p:nvPr/>
              </p:nvSpPr>
              <p:spPr>
                <a:xfrm>
                  <a:off x="1474043" y="5062741"/>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2222" y="6081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8D11068-1F2E-6A4C-7E6B-D95B51F9CC64}"/>
                    </a:ext>
                  </a:extLst>
                </p:cNvPr>
                <p:cNvSpPr/>
                <p:nvPr/>
              </p:nvSpPr>
              <p:spPr>
                <a:xfrm>
                  <a:off x="1305674" y="5059891"/>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47" name="Graphic 2">
                <a:extLst>
                  <a:ext uri="{FF2B5EF4-FFF2-40B4-BE49-F238E27FC236}">
                    <a16:creationId xmlns:a16="http://schemas.microsoft.com/office/drawing/2014/main" id="{2C1CFDF8-35E1-1213-1597-B3F12EBE4694}"/>
                  </a:ext>
                </a:extLst>
              </p:cNvPr>
              <p:cNvGrpSpPr/>
              <p:nvPr/>
            </p:nvGrpSpPr>
            <p:grpSpPr>
              <a:xfrm>
                <a:off x="1725169" y="4951566"/>
                <a:ext cx="306297" cy="518817"/>
                <a:chOff x="1725169" y="4951566"/>
                <a:chExt cx="306297" cy="518817"/>
              </a:xfrm>
              <a:solidFill>
                <a:srgbClr val="F1A0C2"/>
              </a:solidFill>
            </p:grpSpPr>
            <p:sp>
              <p:nvSpPr>
                <p:cNvPr id="55" name="Freeform 54">
                  <a:extLst>
                    <a:ext uri="{FF2B5EF4-FFF2-40B4-BE49-F238E27FC236}">
                      <a16:creationId xmlns:a16="http://schemas.microsoft.com/office/drawing/2014/main" id="{A4F6C735-325C-172A-4F3E-8BC82B0360BF}"/>
                    </a:ext>
                  </a:extLst>
                </p:cNvPr>
                <p:cNvSpPr/>
                <p:nvPr/>
              </p:nvSpPr>
              <p:spPr>
                <a:xfrm>
                  <a:off x="1893848" y="5146155"/>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C8D2DBC-2FFB-3895-38D9-EFA7F34F5699}"/>
                    </a:ext>
                  </a:extLst>
                </p:cNvPr>
                <p:cNvSpPr/>
                <p:nvPr/>
              </p:nvSpPr>
              <p:spPr>
                <a:xfrm>
                  <a:off x="1725169" y="51454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EDC1888C-394D-B092-8FAA-FA24C719A00C}"/>
                    </a:ext>
                  </a:extLst>
                </p:cNvPr>
                <p:cNvSpPr/>
                <p:nvPr/>
              </p:nvSpPr>
              <p:spPr>
                <a:xfrm>
                  <a:off x="1841219" y="4951566"/>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1639FDCC-3D88-5918-D5E0-D6A8C7669684}"/>
                    </a:ext>
                  </a:extLst>
                </p:cNvPr>
                <p:cNvSpPr/>
                <p:nvPr/>
              </p:nvSpPr>
              <p:spPr>
                <a:xfrm>
                  <a:off x="1894489" y="533260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60814"/>
                        <a:pt x="92270" y="131130"/>
                        <a:pt x="0" y="137781"/>
                      </a:cubicBezTo>
                      <a:close/>
                    </a:path>
                  </a:pathLst>
                </a:custGeom>
                <a:solidFill>
                  <a:srgbClr val="F1A0C2"/>
                </a:solidFill>
                <a:ln w="9512"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7534EE0-486B-4E5C-0550-CDD1CDBBC7FF}"/>
                    </a:ext>
                  </a:extLst>
                </p:cNvPr>
                <p:cNvSpPr/>
                <p:nvPr/>
              </p:nvSpPr>
              <p:spPr>
                <a:xfrm>
                  <a:off x="1725169" y="5328802"/>
                  <a:ext cx="137963" cy="137781"/>
                </a:xfrm>
                <a:custGeom>
                  <a:avLst/>
                  <a:gdLst>
                    <a:gd name="connsiteX0" fmla="*/ 0 w 137963"/>
                    <a:gd name="connsiteY0" fmla="*/ 0 h 137781"/>
                    <a:gd name="connsiteX1" fmla="*/ 91319 w 137963"/>
                    <a:gd name="connsiteY1" fmla="*/ 37059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4"/>
                        <a:pt x="91319" y="37059"/>
                      </a:cubicBezTo>
                      <a:cubicBezTo>
                        <a:pt x="119856" y="60814"/>
                        <a:pt x="138880" y="102623"/>
                        <a:pt x="137929" y="137781"/>
                      </a:cubicBezTo>
                      <a:cubicBezTo>
                        <a:pt x="67538" y="134931"/>
                        <a:pt x="11415" y="88370"/>
                        <a:pt x="0" y="0"/>
                      </a:cubicBezTo>
                      <a:close/>
                    </a:path>
                  </a:pathLst>
                </a:custGeom>
                <a:solidFill>
                  <a:srgbClr val="F1A0C2"/>
                </a:solidFill>
                <a:ln w="9512" cap="flat">
                  <a:noFill/>
                  <a:prstDash val="solid"/>
                  <a:miter/>
                </a:ln>
              </p:spPr>
              <p:txBody>
                <a:bodyPr rtlCol="0" anchor="ctr"/>
                <a:lstStyle/>
                <a:p>
                  <a:endParaRPr lang="en-US"/>
                </a:p>
              </p:txBody>
            </p:sp>
          </p:grpSp>
          <p:grpSp>
            <p:nvGrpSpPr>
              <p:cNvPr id="48" name="Graphic 2">
                <a:extLst>
                  <a:ext uri="{FF2B5EF4-FFF2-40B4-BE49-F238E27FC236}">
                    <a16:creationId xmlns:a16="http://schemas.microsoft.com/office/drawing/2014/main" id="{70F2AA6E-58FE-3A96-59D7-E8568EA635DE}"/>
                  </a:ext>
                </a:extLst>
              </p:cNvPr>
              <p:cNvGrpSpPr/>
              <p:nvPr/>
            </p:nvGrpSpPr>
            <p:grpSpPr>
              <a:xfrm>
                <a:off x="690225" y="4499263"/>
                <a:ext cx="1499146" cy="1498490"/>
                <a:chOff x="690225" y="4499263"/>
                <a:chExt cx="1499146" cy="1498490"/>
              </a:xfrm>
              <a:solidFill>
                <a:srgbClr val="000000"/>
              </a:solidFill>
            </p:grpSpPr>
            <p:grpSp>
              <p:nvGrpSpPr>
                <p:cNvPr id="49" name="Graphic 2">
                  <a:extLst>
                    <a:ext uri="{FF2B5EF4-FFF2-40B4-BE49-F238E27FC236}">
                      <a16:creationId xmlns:a16="http://schemas.microsoft.com/office/drawing/2014/main" id="{F57CA5A2-0DAE-329C-1CA6-3F9E5116BD57}"/>
                    </a:ext>
                  </a:extLst>
                </p:cNvPr>
                <p:cNvGrpSpPr/>
                <p:nvPr/>
              </p:nvGrpSpPr>
              <p:grpSpPr>
                <a:xfrm>
                  <a:off x="690225" y="4499263"/>
                  <a:ext cx="1499146" cy="1498490"/>
                  <a:chOff x="690225" y="4499263"/>
                  <a:chExt cx="1499146" cy="1498490"/>
                </a:xfrm>
                <a:solidFill>
                  <a:srgbClr val="000000"/>
                </a:solidFill>
              </p:grpSpPr>
              <p:sp>
                <p:nvSpPr>
                  <p:cNvPr id="53" name="Freeform 52">
                    <a:extLst>
                      <a:ext uri="{FF2B5EF4-FFF2-40B4-BE49-F238E27FC236}">
                        <a16:creationId xmlns:a16="http://schemas.microsoft.com/office/drawing/2014/main" id="{1CD77128-9FCB-6E33-E448-9F6B633188EF}"/>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solidFill>
                    <a:srgbClr val="000000"/>
                  </a:solidFill>
                  <a:ln w="9512"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3B0AC0F-50A2-32BB-600A-4B497E9C9B63}"/>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solidFill>
                    <a:srgbClr val="000000"/>
                  </a:solidFill>
                  <a:ln w="9512" cap="flat">
                    <a:noFill/>
                    <a:prstDash val="solid"/>
                    <a:miter/>
                  </a:ln>
                </p:spPr>
                <p:txBody>
                  <a:bodyPr rtlCol="0" anchor="ctr"/>
                  <a:lstStyle/>
                  <a:p>
                    <a:endParaRPr lang="en-US"/>
                  </a:p>
                </p:txBody>
              </p:sp>
            </p:grpSp>
            <p:sp>
              <p:nvSpPr>
                <p:cNvPr id="50" name="Freeform 49">
                  <a:extLst>
                    <a:ext uri="{FF2B5EF4-FFF2-40B4-BE49-F238E27FC236}">
                      <a16:creationId xmlns:a16="http://schemas.microsoft.com/office/drawing/2014/main" id="{589DE230-C0EE-7DF4-D1B0-0E1F84DBECB9}"/>
                    </a:ext>
                  </a:extLst>
                </p:cNvPr>
                <p:cNvSpPr/>
                <p:nvPr/>
              </p:nvSpPr>
              <p:spPr>
                <a:xfrm>
                  <a:off x="1676359" y="4858445"/>
                  <a:ext cx="364726" cy="700309"/>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rgbClr val="000000"/>
                </a:solidFill>
                <a:ln w="9512"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F66C516-9F9F-293E-FACE-51B2DCE42582}"/>
                    </a:ext>
                  </a:extLst>
                </p:cNvPr>
                <p:cNvSpPr/>
                <p:nvPr/>
              </p:nvSpPr>
              <p:spPr>
                <a:xfrm>
                  <a:off x="1256864" y="4589534"/>
                  <a:ext cx="364353" cy="700309"/>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rgbClr val="000000"/>
                </a:solidFill>
                <a:ln w="9512"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0D57F222-2262-13B1-C1F4-32A8561CC4B6}"/>
                    </a:ext>
                  </a:extLst>
                </p:cNvPr>
                <p:cNvSpPr/>
                <p:nvPr/>
              </p:nvSpPr>
              <p:spPr>
                <a:xfrm>
                  <a:off x="831662" y="4858445"/>
                  <a:ext cx="364353" cy="700309"/>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rgbClr val="000000"/>
                </a:solidFill>
                <a:ln w="9512" cap="flat">
                  <a:noFill/>
                  <a:prstDash val="solid"/>
                  <a:miter/>
                </a:ln>
              </p:spPr>
              <p:txBody>
                <a:bodyPr rtlCol="0" anchor="ctr"/>
                <a:lstStyle/>
                <a:p>
                  <a:endParaRPr lang="en-US"/>
                </a:p>
              </p:txBody>
            </p:sp>
          </p:grpSp>
        </p:grpSp>
      </p:grpSp>
      <p:sp>
        <p:nvSpPr>
          <p:cNvPr id="116" name="Rectangle 115">
            <a:extLst>
              <a:ext uri="{FF2B5EF4-FFF2-40B4-BE49-F238E27FC236}">
                <a16:creationId xmlns:a16="http://schemas.microsoft.com/office/drawing/2014/main" id="{C92638B1-ACFB-90A1-9EA6-8223E27AFE2C}"/>
              </a:ext>
            </a:extLst>
          </p:cNvPr>
          <p:cNvSpPr/>
          <p:nvPr/>
        </p:nvSpPr>
        <p:spPr>
          <a:xfrm>
            <a:off x="5924396" y="9853898"/>
            <a:ext cx="1645195" cy="52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5" name="Group 144">
            <a:extLst>
              <a:ext uri="{FF2B5EF4-FFF2-40B4-BE49-F238E27FC236}">
                <a16:creationId xmlns:a16="http://schemas.microsoft.com/office/drawing/2014/main" id="{F3762ACF-D2E1-5E01-2DE8-B9DE43D433C3}"/>
              </a:ext>
            </a:extLst>
          </p:cNvPr>
          <p:cNvGrpSpPr/>
          <p:nvPr/>
        </p:nvGrpSpPr>
        <p:grpSpPr>
          <a:xfrm>
            <a:off x="5133935" y="219412"/>
            <a:ext cx="3304252" cy="3302807"/>
            <a:chOff x="978879" y="2999701"/>
            <a:chExt cx="2461200" cy="2460124"/>
          </a:xfrm>
          <a:solidFill>
            <a:srgbClr val="F1A0C2">
              <a:alpha val="28000"/>
            </a:srgbClr>
          </a:solidFill>
        </p:grpSpPr>
        <p:grpSp>
          <p:nvGrpSpPr>
            <p:cNvPr id="124" name="Graphic 2">
              <a:extLst>
                <a:ext uri="{FF2B5EF4-FFF2-40B4-BE49-F238E27FC236}">
                  <a16:creationId xmlns:a16="http://schemas.microsoft.com/office/drawing/2014/main" id="{B9D80DCC-16B1-B769-4EFA-E85573369D83}"/>
                </a:ext>
              </a:extLst>
            </p:cNvPr>
            <p:cNvGrpSpPr/>
            <p:nvPr/>
          </p:nvGrpSpPr>
          <p:grpSpPr>
            <a:xfrm>
              <a:off x="978879" y="2999701"/>
              <a:ext cx="2461200" cy="2460124"/>
              <a:chOff x="690225" y="4499263"/>
              <a:chExt cx="1499146" cy="1498490"/>
            </a:xfrm>
            <a:grpFill/>
          </p:grpSpPr>
          <p:sp>
            <p:nvSpPr>
              <p:cNvPr id="128" name="Freeform 127">
                <a:extLst>
                  <a:ext uri="{FF2B5EF4-FFF2-40B4-BE49-F238E27FC236}">
                    <a16:creationId xmlns:a16="http://schemas.microsoft.com/office/drawing/2014/main" id="{79309FD9-B8EC-4063-A2C8-3EAFD0EC81C8}"/>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grpFill/>
              <a:ln w="9512"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86C92EFA-1EE4-BB3B-2163-3E13697CB691}"/>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grpFill/>
              <a:ln w="9512" cap="flat">
                <a:noFill/>
                <a:prstDash val="solid"/>
                <a:miter/>
              </a:ln>
            </p:spPr>
            <p:txBody>
              <a:bodyPr rtlCol="0" anchor="ctr"/>
              <a:lstStyle/>
              <a:p>
                <a:endParaRPr lang="en-US"/>
              </a:p>
            </p:txBody>
          </p:sp>
        </p:grpSp>
        <p:sp>
          <p:nvSpPr>
            <p:cNvPr id="125" name="Freeform 124">
              <a:extLst>
                <a:ext uri="{FF2B5EF4-FFF2-40B4-BE49-F238E27FC236}">
                  <a16:creationId xmlns:a16="http://schemas.microsoft.com/office/drawing/2014/main" id="{8026BD71-D046-8733-3E7A-2CDDB31213C5}"/>
                </a:ext>
              </a:extLst>
            </p:cNvPr>
            <p:cNvSpPr/>
            <p:nvPr/>
          </p:nvSpPr>
          <p:spPr>
            <a:xfrm>
              <a:off x="2597849" y="3589383"/>
              <a:ext cx="598783" cy="1149722"/>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grpFill/>
            <a:ln w="9512"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1505F606-C6CE-E706-D899-D02D13B92B44}"/>
                </a:ext>
              </a:extLst>
            </p:cNvPr>
            <p:cNvSpPr/>
            <p:nvPr/>
          </p:nvSpPr>
          <p:spPr>
            <a:xfrm>
              <a:off x="1909150" y="3147902"/>
              <a:ext cx="598171" cy="1149722"/>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grpFill/>
            <a:ln w="9512"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5CC8751F-6234-0D6B-FE4C-B7B72FF1D521}"/>
                </a:ext>
              </a:extLst>
            </p:cNvPr>
            <p:cNvSpPr/>
            <p:nvPr/>
          </p:nvSpPr>
          <p:spPr>
            <a:xfrm>
              <a:off x="1211081" y="3589383"/>
              <a:ext cx="598171" cy="1149722"/>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grpFill/>
            <a:ln w="9512" cap="flat">
              <a:noFill/>
              <a:prstDash val="solid"/>
              <a:miter/>
            </a:ln>
          </p:spPr>
          <p:txBody>
            <a:bodyPr rtlCol="0" anchor="ctr"/>
            <a:lstStyle/>
            <a:p>
              <a:endParaRPr lang="en-US"/>
            </a:p>
          </p:txBody>
        </p:sp>
      </p:grpSp>
      <p:sp>
        <p:nvSpPr>
          <p:cNvPr id="104" name="TextBox 103">
            <a:extLst>
              <a:ext uri="{FF2B5EF4-FFF2-40B4-BE49-F238E27FC236}">
                <a16:creationId xmlns:a16="http://schemas.microsoft.com/office/drawing/2014/main" id="{08868454-C01F-8446-71FC-AD84D36042B7}"/>
              </a:ext>
            </a:extLst>
          </p:cNvPr>
          <p:cNvSpPr txBox="1"/>
          <p:nvPr/>
        </p:nvSpPr>
        <p:spPr>
          <a:xfrm>
            <a:off x="293662" y="7612898"/>
            <a:ext cx="6956072" cy="1754326"/>
          </a:xfrm>
          <a:prstGeom prst="rect">
            <a:avLst/>
          </a:prstGeom>
          <a:noFill/>
          <a:effectLst/>
        </p:spPr>
        <p:txBody>
          <a:bodyPr wrap="square" lIns="91440" tIns="45720" rIns="91440" bIns="45720" anchor="t">
            <a:spAutoFit/>
          </a:bodyPr>
          <a:lstStyle/>
          <a:p>
            <a:pPr algn="r"/>
            <a:r>
              <a:rPr lang="en-GB" sz="3600" b="1" dirty="0">
                <a:solidFill>
                  <a:schemeClr val="bg1"/>
                </a:solidFill>
              </a:rPr>
              <a:t>MANUAL DE EMPREENDEDORISMO PARA NEGÓCIOS DE ALIMENTOS ÉTICOS</a:t>
            </a:r>
            <a:endParaRPr lang="en-US" sz="3600" b="1" dirty="0">
              <a:solidFill>
                <a:schemeClr val="bg1"/>
              </a:solidFill>
            </a:endParaRPr>
          </a:p>
        </p:txBody>
      </p:sp>
      <p:pic>
        <p:nvPicPr>
          <p:cNvPr id="7" name="Picture 6">
            <a:extLst>
              <a:ext uri="{FF2B5EF4-FFF2-40B4-BE49-F238E27FC236}">
                <a16:creationId xmlns:a16="http://schemas.microsoft.com/office/drawing/2014/main" id="{7063530F-24A0-6D84-2BF9-C19D3FC55F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12107" y="9964508"/>
            <a:ext cx="1657484" cy="347732"/>
          </a:xfrm>
          <a:prstGeom prst="rect">
            <a:avLst/>
          </a:prstGeom>
        </p:spPr>
      </p:pic>
    </p:spTree>
    <p:extLst>
      <p:ext uri="{BB962C8B-B14F-4D97-AF65-F5344CB8AC3E}">
        <p14:creationId xmlns:p14="http://schemas.microsoft.com/office/powerpoint/2010/main" val="1381479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AC1F934D-846A-9051-8366-BA5E02079525}"/>
              </a:ext>
            </a:extLst>
          </p:cNvPr>
          <p:cNvSpPr/>
          <p:nvPr/>
        </p:nvSpPr>
        <p:spPr>
          <a:xfrm flipH="1">
            <a:off x="2754777" y="441864"/>
            <a:ext cx="4804898" cy="1827083"/>
          </a:xfrm>
          <a:custGeom>
            <a:avLst/>
            <a:gdLst>
              <a:gd name="connsiteX0" fmla="*/ 0 w 4804898"/>
              <a:gd name="connsiteY0" fmla="*/ 0 h 1827083"/>
              <a:gd name="connsiteX1" fmla="*/ 4348661 w 4804898"/>
              <a:gd name="connsiteY1" fmla="*/ 0 h 1827083"/>
              <a:gd name="connsiteX2" fmla="*/ 4804898 w 4804898"/>
              <a:gd name="connsiteY2" fmla="*/ 336196 h 1827083"/>
              <a:gd name="connsiteX3" fmla="*/ 4804898 w 4804898"/>
              <a:gd name="connsiteY3" fmla="*/ 1827083 h 1827083"/>
              <a:gd name="connsiteX4" fmla="*/ 0 w 4804898"/>
              <a:gd name="connsiteY4" fmla="*/ 1827083 h 1827083"/>
              <a:gd name="connsiteX5" fmla="*/ 0 w 4804898"/>
              <a:gd name="connsiteY5" fmla="*/ 0 h 182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4898" h="1827083">
                <a:moveTo>
                  <a:pt x="0" y="0"/>
                </a:moveTo>
                <a:lnTo>
                  <a:pt x="4348661" y="0"/>
                </a:lnTo>
                <a:cubicBezTo>
                  <a:pt x="4600793" y="0"/>
                  <a:pt x="4804898" y="150403"/>
                  <a:pt x="4804898" y="336196"/>
                </a:cubicBezTo>
                <a:lnTo>
                  <a:pt x="4804898" y="1827083"/>
                </a:lnTo>
                <a:lnTo>
                  <a:pt x="0" y="1827083"/>
                </a:lnTo>
                <a:lnTo>
                  <a:pt x="0"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ext Placeholder 3">
            <a:extLst>
              <a:ext uri="{FF2B5EF4-FFF2-40B4-BE49-F238E27FC236}">
                <a16:creationId xmlns:a16="http://schemas.microsoft.com/office/drawing/2014/main" id="{576EF86D-1FEE-A8A0-30B9-B4FDAA205FAD}"/>
              </a:ext>
            </a:extLst>
          </p:cNvPr>
          <p:cNvSpPr>
            <a:spLocks noGrp="1"/>
          </p:cNvSpPr>
          <p:nvPr>
            <p:ph type="body" sz="quarter" idx="30"/>
          </p:nvPr>
        </p:nvSpPr>
        <p:spPr>
          <a:xfrm>
            <a:off x="3013281" y="757642"/>
            <a:ext cx="4095877" cy="946746"/>
          </a:xfrm>
        </p:spPr>
        <p:txBody>
          <a:bodyPr/>
          <a:lstStyle/>
          <a:p>
            <a:pPr algn="r"/>
            <a:r>
              <a:rPr kumimoji="0" lang="en-US" altLang="en-US"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O </a:t>
            </a:r>
            <a:r>
              <a:rPr kumimoji="0" lang="en-US" altLang="en-US" sz="2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conceito</a:t>
            </a:r>
            <a:r>
              <a:rPr kumimoji="0" lang="en-US" altLang="en-US"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de </a:t>
            </a:r>
            <a:r>
              <a:rPr kumimoji="0" lang="en-US" altLang="en-US" sz="2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negócio</a:t>
            </a:r>
            <a:r>
              <a:rPr kumimoji="0" lang="en-US" altLang="en-US"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de </a:t>
            </a:r>
            <a:r>
              <a:rPr kumimoji="0" lang="en-US" altLang="en-US" sz="2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alimentos</a:t>
            </a:r>
            <a:r>
              <a:rPr kumimoji="0" lang="en-US" altLang="en-US"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éticos</a:t>
            </a:r>
            <a:endParaRPr kumimoji="0" lang="en-US" altLang="en-US"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BAE2D372-1F8C-61C7-A79C-BAEF2B4FB5D7}"/>
              </a:ext>
            </a:extLst>
          </p:cNvPr>
          <p:cNvSpPr/>
          <p:nvPr/>
        </p:nvSpPr>
        <p:spPr>
          <a:xfrm>
            <a:off x="1161217" y="1738924"/>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endParaRPr lang="en-US">
              <a:solidFill>
                <a:srgbClr val="F79037"/>
              </a:solidFill>
            </a:endParaRPr>
          </a:p>
        </p:txBody>
      </p:sp>
      <p:sp>
        <p:nvSpPr>
          <p:cNvPr id="8" name="Text Placeholder 32">
            <a:extLst>
              <a:ext uri="{FF2B5EF4-FFF2-40B4-BE49-F238E27FC236}">
                <a16:creationId xmlns:a16="http://schemas.microsoft.com/office/drawing/2014/main" id="{B2E96398-55D0-1417-903A-5E736A16ACBA}"/>
              </a:ext>
            </a:extLst>
          </p:cNvPr>
          <p:cNvSpPr txBox="1">
            <a:spLocks/>
          </p:cNvSpPr>
          <p:nvPr/>
        </p:nvSpPr>
        <p:spPr>
          <a:xfrm>
            <a:off x="999054" y="670218"/>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8800">
                <a:solidFill>
                  <a:srgbClr val="F1A0C2"/>
                </a:solidFill>
              </a:rPr>
              <a:t>02</a:t>
            </a:r>
            <a:endParaRPr lang="en-US" sz="8800">
              <a:solidFill>
                <a:srgbClr val="F1A0C2"/>
              </a:solidFill>
            </a:endParaRPr>
          </a:p>
        </p:txBody>
      </p:sp>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t>10</a:t>
            </a:fld>
            <a:endParaRPr lang="en-US" sz="900">
              <a:solidFill>
                <a:schemeClr val="tx1"/>
              </a:solidFill>
            </a:endParaRPr>
          </a:p>
        </p:txBody>
      </p:sp>
      <p:sp>
        <p:nvSpPr>
          <p:cNvPr id="6" name="Freeform 5">
            <a:extLst>
              <a:ext uri="{FF2B5EF4-FFF2-40B4-BE49-F238E27FC236}">
                <a16:creationId xmlns:a16="http://schemas.microsoft.com/office/drawing/2014/main" id="{F2C4133B-2EEC-B294-39F1-FAF17BA64E71}"/>
              </a:ext>
            </a:extLst>
          </p:cNvPr>
          <p:cNvSpPr/>
          <p:nvPr/>
        </p:nvSpPr>
        <p:spPr>
          <a:xfrm>
            <a:off x="0" y="2030772"/>
            <a:ext cx="7586133" cy="6447760"/>
          </a:xfrm>
          <a:custGeom>
            <a:avLst/>
            <a:gdLst>
              <a:gd name="connsiteX0" fmla="*/ 26458 w 7586133"/>
              <a:gd name="connsiteY0" fmla="*/ 0 h 6447760"/>
              <a:gd name="connsiteX1" fmla="*/ 2917991 w 7586133"/>
              <a:gd name="connsiteY1" fmla="*/ 0 h 6447760"/>
              <a:gd name="connsiteX2" fmla="*/ 4251348 w 7586133"/>
              <a:gd name="connsiteY2" fmla="*/ 0 h 6447760"/>
              <a:gd name="connsiteX3" fmla="*/ 7142881 w 7586133"/>
              <a:gd name="connsiteY3" fmla="*/ 0 h 6447760"/>
              <a:gd name="connsiteX4" fmla="*/ 7586133 w 7586133"/>
              <a:gd name="connsiteY4" fmla="*/ 474809 h 6447760"/>
              <a:gd name="connsiteX5" fmla="*/ 7586133 w 7586133"/>
              <a:gd name="connsiteY5" fmla="*/ 4344083 h 6447760"/>
              <a:gd name="connsiteX6" fmla="*/ 7559675 w 7586133"/>
              <a:gd name="connsiteY6" fmla="*/ 4344083 h 6447760"/>
              <a:gd name="connsiteX7" fmla="*/ 7559675 w 7586133"/>
              <a:gd name="connsiteY7" fmla="*/ 6447760 h 6447760"/>
              <a:gd name="connsiteX8" fmla="*/ 4668142 w 7586133"/>
              <a:gd name="connsiteY8" fmla="*/ 6447760 h 6447760"/>
              <a:gd name="connsiteX9" fmla="*/ 3542412 w 7586133"/>
              <a:gd name="connsiteY9" fmla="*/ 6447760 h 6447760"/>
              <a:gd name="connsiteX10" fmla="*/ 650879 w 7586133"/>
              <a:gd name="connsiteY10" fmla="*/ 6447760 h 6447760"/>
              <a:gd name="connsiteX11" fmla="*/ 0 w 7586133"/>
              <a:gd name="connsiteY11" fmla="*/ 5750541 h 6447760"/>
              <a:gd name="connsiteX12" fmla="*/ 0 w 7586133"/>
              <a:gd name="connsiteY12" fmla="*/ 2103677 h 6447760"/>
              <a:gd name="connsiteX13" fmla="*/ 26458 w 7586133"/>
              <a:gd name="connsiteY13" fmla="*/ 2103677 h 644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86133" h="6447760">
                <a:moveTo>
                  <a:pt x="26458" y="0"/>
                </a:moveTo>
                <a:lnTo>
                  <a:pt x="2917991" y="0"/>
                </a:lnTo>
                <a:lnTo>
                  <a:pt x="4251348" y="0"/>
                </a:lnTo>
                <a:lnTo>
                  <a:pt x="7142881" y="0"/>
                </a:lnTo>
                <a:cubicBezTo>
                  <a:pt x="7387837" y="0"/>
                  <a:pt x="7586133" y="212415"/>
                  <a:pt x="7586133" y="474809"/>
                </a:cubicBezTo>
                <a:lnTo>
                  <a:pt x="7586133" y="4344083"/>
                </a:lnTo>
                <a:lnTo>
                  <a:pt x="7559675" y="4344083"/>
                </a:lnTo>
                <a:lnTo>
                  <a:pt x="7559675" y="6447760"/>
                </a:lnTo>
                <a:lnTo>
                  <a:pt x="4668142" y="6447760"/>
                </a:lnTo>
                <a:lnTo>
                  <a:pt x="3542412" y="6447760"/>
                </a:lnTo>
                <a:lnTo>
                  <a:pt x="650879" y="6447760"/>
                </a:lnTo>
                <a:cubicBezTo>
                  <a:pt x="291614" y="6447760"/>
                  <a:pt x="0" y="6135386"/>
                  <a:pt x="0" y="5750541"/>
                </a:cubicBezTo>
                <a:lnTo>
                  <a:pt x="0" y="2103677"/>
                </a:lnTo>
                <a:lnTo>
                  <a:pt x="26458" y="2103677"/>
                </a:lnTo>
                <a:close/>
              </a:path>
            </a:pathLst>
          </a:custGeom>
          <a:blipFill>
            <a:blip r:embed="rId2" cstate="email">
              <a:extLst>
                <a:ext uri="{28A0092B-C50C-407E-A947-70E740481C1C}">
                  <a14:useLocalDpi xmlns:a14="http://schemas.microsoft.com/office/drawing/2010/main"/>
                </a:ext>
              </a:extLst>
            </a:blip>
            <a:srcRect/>
            <a:stretch>
              <a:fillRect/>
            </a:stretch>
          </a:blip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9" name="Freeform 8">
            <a:extLst>
              <a:ext uri="{FF2B5EF4-FFF2-40B4-BE49-F238E27FC236}">
                <a16:creationId xmlns:a16="http://schemas.microsoft.com/office/drawing/2014/main" id="{5B22DBF8-71B3-6F2B-8FE4-7DFF069DD67F}"/>
              </a:ext>
            </a:extLst>
          </p:cNvPr>
          <p:cNvSpPr/>
          <p:nvPr/>
        </p:nvSpPr>
        <p:spPr>
          <a:xfrm>
            <a:off x="424030" y="6771435"/>
            <a:ext cx="5042807" cy="3109426"/>
          </a:xfrm>
          <a:custGeom>
            <a:avLst/>
            <a:gdLst>
              <a:gd name="connsiteX0" fmla="*/ 0 w 7559675"/>
              <a:gd name="connsiteY0" fmla="*/ 0 h 4344083"/>
              <a:gd name="connsiteX1" fmla="*/ 2891533 w 7559675"/>
              <a:gd name="connsiteY1" fmla="*/ 0 h 4344083"/>
              <a:gd name="connsiteX2" fmla="*/ 4224890 w 7559675"/>
              <a:gd name="connsiteY2" fmla="*/ 0 h 4344083"/>
              <a:gd name="connsiteX3" fmla="*/ 7116423 w 7559675"/>
              <a:gd name="connsiteY3" fmla="*/ 0 h 4344083"/>
              <a:gd name="connsiteX4" fmla="*/ 7559675 w 7559675"/>
              <a:gd name="connsiteY4" fmla="*/ 474809 h 4344083"/>
              <a:gd name="connsiteX5" fmla="*/ 7559675 w 7559675"/>
              <a:gd name="connsiteY5" fmla="*/ 4344083 h 4344083"/>
              <a:gd name="connsiteX6" fmla="*/ 4668142 w 7559675"/>
              <a:gd name="connsiteY6" fmla="*/ 4344083 h 4344083"/>
              <a:gd name="connsiteX7" fmla="*/ 3542412 w 7559675"/>
              <a:gd name="connsiteY7" fmla="*/ 4344083 h 4344083"/>
              <a:gd name="connsiteX8" fmla="*/ 650879 w 7559675"/>
              <a:gd name="connsiteY8" fmla="*/ 4344083 h 4344083"/>
              <a:gd name="connsiteX9" fmla="*/ 0 w 7559675"/>
              <a:gd name="connsiteY9" fmla="*/ 3646864 h 434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59675" h="4344083">
                <a:moveTo>
                  <a:pt x="0" y="0"/>
                </a:moveTo>
                <a:lnTo>
                  <a:pt x="2891533" y="0"/>
                </a:lnTo>
                <a:lnTo>
                  <a:pt x="4224890" y="0"/>
                </a:lnTo>
                <a:lnTo>
                  <a:pt x="7116423" y="0"/>
                </a:lnTo>
                <a:cubicBezTo>
                  <a:pt x="7361379" y="0"/>
                  <a:pt x="7559675" y="212415"/>
                  <a:pt x="7559675" y="474809"/>
                </a:cubicBezTo>
                <a:lnTo>
                  <a:pt x="7559675" y="4344083"/>
                </a:lnTo>
                <a:lnTo>
                  <a:pt x="4668142" y="4344083"/>
                </a:lnTo>
                <a:lnTo>
                  <a:pt x="3542412" y="4344083"/>
                </a:lnTo>
                <a:lnTo>
                  <a:pt x="650879" y="4344083"/>
                </a:lnTo>
                <a:cubicBezTo>
                  <a:pt x="291614" y="4344083"/>
                  <a:pt x="0" y="4031709"/>
                  <a:pt x="0" y="3646864"/>
                </a:cubicBezTo>
                <a:close/>
              </a:path>
            </a:pathLst>
          </a:custGeom>
          <a:solidFill>
            <a:srgbClr val="F1A0C2"/>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0" name="TextBox 9">
            <a:extLst>
              <a:ext uri="{FF2B5EF4-FFF2-40B4-BE49-F238E27FC236}">
                <a16:creationId xmlns:a16="http://schemas.microsoft.com/office/drawing/2014/main" id="{1714D014-8F4E-6700-3931-0BD36EA0D6A2}"/>
              </a:ext>
            </a:extLst>
          </p:cNvPr>
          <p:cNvSpPr txBox="1"/>
          <p:nvPr/>
        </p:nvSpPr>
        <p:spPr>
          <a:xfrm>
            <a:off x="786055" y="6930232"/>
            <a:ext cx="4270927" cy="2793072"/>
          </a:xfrm>
          <a:prstGeom prst="rect">
            <a:avLst/>
          </a:prstGeom>
          <a:noFill/>
        </p:spPr>
        <p:txBody>
          <a:bodyPr wrap="square" lIns="91440" tIns="45720" rIns="91440" bIns="45720" anchor="t">
            <a:spAutoFit/>
          </a:bodyPr>
          <a:lstStyle/>
          <a:p>
            <a:pPr algn="ctr"/>
            <a:r>
              <a:rPr lang="en-GB" sz="195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Um </a:t>
            </a:r>
            <a:r>
              <a:rPr lang="en-GB" sz="195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negócio</a:t>
            </a:r>
            <a:r>
              <a:rPr lang="en-GB" sz="195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de </a:t>
            </a:r>
            <a:r>
              <a:rPr lang="en-GB" sz="195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alimentos</a:t>
            </a:r>
            <a:r>
              <a:rPr lang="en-GB" sz="195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GB" sz="195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éticos</a:t>
            </a:r>
            <a:r>
              <a:rPr lang="en-GB" sz="195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GB" sz="195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coloca uma forte ênfase nos </a:t>
            </a:r>
            <a:r>
              <a:rPr lang="en-GB" sz="195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princípios</a:t>
            </a:r>
            <a:r>
              <a:rPr lang="en-GB" sz="195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morais, baseados em </a:t>
            </a:r>
            <a:r>
              <a:rPr lang="en-GB" sz="195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valores</a:t>
            </a:r>
            <a:r>
              <a:rPr lang="en-GB" sz="195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em todos </a:t>
            </a:r>
            <a:r>
              <a:rPr lang="en-GB" sz="195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os</a:t>
            </a:r>
            <a:r>
              <a:rPr lang="en-GB" sz="195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GB" sz="195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aspetos</a:t>
            </a:r>
            <a:r>
              <a:rPr lang="en-GB" sz="195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da </a:t>
            </a:r>
            <a:r>
              <a:rPr lang="en-GB" sz="195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produção, distribuição e consumo de alimentos</a:t>
            </a:r>
            <a:r>
              <a:rPr lang="en-GB" sz="195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Considera as </a:t>
            </a:r>
            <a:r>
              <a:rPr lang="en-GB" sz="195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implicações sociais</a:t>
            </a:r>
            <a:r>
              <a:rPr lang="en-GB" sz="195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GB" sz="195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ambientais </a:t>
            </a:r>
            <a:r>
              <a:rPr lang="en-GB" sz="195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 </a:t>
            </a:r>
            <a:r>
              <a:rPr lang="en-GB" sz="195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éticas </a:t>
            </a:r>
            <a:r>
              <a:rPr lang="en-GB" sz="195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das escolhas alimentares e tem como objetivo promover a </a:t>
            </a:r>
            <a:r>
              <a:rPr lang="en-GB" sz="195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equidade</a:t>
            </a:r>
            <a:r>
              <a:rPr lang="en-GB" sz="195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GB" sz="195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justiça </a:t>
            </a:r>
            <a:r>
              <a:rPr lang="en-GB" sz="195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 </a:t>
            </a:r>
            <a:r>
              <a:rPr lang="en-GB" sz="195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práticas responsáveis</a:t>
            </a:r>
            <a:r>
              <a:rPr lang="en-GB" sz="195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endParaRPr lang="en-US" sz="195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46010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29A0770A-DC5D-4ABD-79CE-2C9474A571C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128" y="10830"/>
            <a:ext cx="7568505" cy="10680983"/>
          </a:xfrm>
          <a:prstGeom prst="rect">
            <a:avLst/>
          </a:prstGeom>
        </p:spPr>
      </p:pic>
      <p:sp>
        <p:nvSpPr>
          <p:cNvPr id="25" name="Rectangle 24">
            <a:extLst>
              <a:ext uri="{FF2B5EF4-FFF2-40B4-BE49-F238E27FC236}">
                <a16:creationId xmlns:a16="http://schemas.microsoft.com/office/drawing/2014/main" id="{82D35DDA-9D21-A79D-DD42-5F92C9F162D1}"/>
              </a:ext>
            </a:extLst>
          </p:cNvPr>
          <p:cNvSpPr/>
          <p:nvPr/>
        </p:nvSpPr>
        <p:spPr>
          <a:xfrm>
            <a:off x="724358" y="645610"/>
            <a:ext cx="6095078" cy="15063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a:extLst>
              <a:ext uri="{FF2B5EF4-FFF2-40B4-BE49-F238E27FC236}">
                <a16:creationId xmlns:a16="http://schemas.microsoft.com/office/drawing/2014/main" id="{D2D9CE76-FE09-1312-DFE3-DEC06EDF3113}"/>
              </a:ext>
            </a:extLst>
          </p:cNvPr>
          <p:cNvSpPr txBox="1">
            <a:spLocks/>
          </p:cNvSpPr>
          <p:nvPr/>
        </p:nvSpPr>
        <p:spPr>
          <a:xfrm>
            <a:off x="955933" y="837332"/>
            <a:ext cx="564527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en-IE" dirty="0">
                <a:latin typeface="Calibri"/>
                <a:cs typeface="Calibri"/>
              </a:rPr>
              <a:t>Refere-se a ingredientes e </a:t>
            </a:r>
            <a:r>
              <a:rPr lang="en-IE" dirty="0" err="1">
                <a:latin typeface="Calibri"/>
                <a:cs typeface="Calibri"/>
              </a:rPr>
              <a:t>produtos</a:t>
            </a:r>
            <a:r>
              <a:rPr lang="en-IE" dirty="0">
                <a:latin typeface="Calibri"/>
                <a:cs typeface="Calibri"/>
              </a:rPr>
              <a:t> </a:t>
            </a:r>
            <a:r>
              <a:rPr lang="en-IE" dirty="0" err="1">
                <a:latin typeface="Calibri"/>
                <a:cs typeface="Calibri"/>
              </a:rPr>
              <a:t>derivados</a:t>
            </a:r>
            <a:r>
              <a:rPr lang="en-IE" dirty="0">
                <a:latin typeface="Calibri"/>
                <a:cs typeface="Calibri"/>
              </a:rPr>
              <a:t> da terra, sem </a:t>
            </a:r>
            <a:r>
              <a:rPr lang="en-IE" dirty="0" err="1">
                <a:latin typeface="Calibri"/>
                <a:cs typeface="Calibri"/>
              </a:rPr>
              <a:t>intervenção</a:t>
            </a:r>
            <a:r>
              <a:rPr lang="en-IE" dirty="0">
                <a:latin typeface="Calibri"/>
                <a:cs typeface="Calibri"/>
              </a:rPr>
              <a:t> </a:t>
            </a:r>
            <a:r>
              <a:rPr lang="en-IE" dirty="0" err="1">
                <a:latin typeface="Calibri"/>
                <a:cs typeface="Calibri"/>
              </a:rPr>
              <a:t>humana</a:t>
            </a:r>
            <a:r>
              <a:rPr lang="en-IE" dirty="0">
                <a:latin typeface="Calibri"/>
                <a:cs typeface="Calibri"/>
              </a:rPr>
              <a:t> </a:t>
            </a:r>
            <a:r>
              <a:rPr lang="en-IE" dirty="0" err="1">
                <a:latin typeface="Calibri"/>
                <a:cs typeface="Calibri"/>
              </a:rPr>
              <a:t>ou</a:t>
            </a:r>
            <a:r>
              <a:rPr lang="en-IE" dirty="0">
                <a:latin typeface="Calibri"/>
                <a:cs typeface="Calibri"/>
              </a:rPr>
              <a:t> </a:t>
            </a:r>
            <a:r>
              <a:rPr lang="en-IE" dirty="0" err="1">
                <a:latin typeface="Calibri"/>
                <a:ea typeface="Calibri" panose="020F0502020204030204" pitchFamily="34" charset="0"/>
                <a:cs typeface="Calibri"/>
              </a:rPr>
              <a:t>processamento</a:t>
            </a:r>
            <a:r>
              <a:rPr lang="en-IE" dirty="0">
                <a:latin typeface="Calibri"/>
                <a:ea typeface="Calibri" panose="020F0502020204030204" pitchFamily="34" charset="0"/>
                <a:cs typeface="Calibri"/>
              </a:rPr>
              <a:t> </a:t>
            </a:r>
            <a:r>
              <a:rPr lang="en-IE" dirty="0" err="1">
                <a:latin typeface="Calibri"/>
                <a:cs typeface="Calibri"/>
              </a:rPr>
              <a:t>significativos</a:t>
            </a:r>
            <a:r>
              <a:rPr lang="en-IE" dirty="0">
                <a:latin typeface="Calibri"/>
                <a:ea typeface="Calibri" panose="020F0502020204030204" pitchFamily="34" charset="0"/>
                <a:cs typeface="Calibri"/>
              </a:rPr>
              <a:t>. Estes recursos são obtidos diretamente da natureza, tais como frutas, vegetais, grãos e carnes </a:t>
            </a:r>
            <a:r>
              <a:rPr lang="en-IE" dirty="0" err="1">
                <a:latin typeface="Calibri"/>
                <a:ea typeface="Calibri" panose="020F0502020204030204" pitchFamily="34" charset="0"/>
                <a:cs typeface="Calibri"/>
              </a:rPr>
              <a:t>minimamente</a:t>
            </a:r>
            <a:r>
              <a:rPr lang="en-IE" dirty="0">
                <a:latin typeface="Calibri"/>
                <a:ea typeface="Calibri" panose="020F0502020204030204" pitchFamily="34" charset="0"/>
                <a:cs typeface="Calibri"/>
              </a:rPr>
              <a:t> </a:t>
            </a:r>
            <a:r>
              <a:rPr lang="en-IE" dirty="0" err="1">
                <a:latin typeface="Calibri"/>
                <a:ea typeface="Calibri" panose="020F0502020204030204" pitchFamily="34" charset="0"/>
                <a:cs typeface="Calibri"/>
              </a:rPr>
              <a:t>alterados</a:t>
            </a:r>
            <a:r>
              <a:rPr lang="en-IE" dirty="0">
                <a:latin typeface="Calibri"/>
                <a:ea typeface="Calibri" panose="020F0502020204030204" pitchFamily="34" charset="0"/>
                <a:cs typeface="Calibri"/>
              </a:rPr>
              <a:t> em relação ao seu estado original. A adoção de recursos </a:t>
            </a:r>
            <a:r>
              <a:rPr lang="en-IE" dirty="0" err="1">
                <a:latin typeface="Calibri"/>
                <a:ea typeface="Calibri" panose="020F0502020204030204" pitchFamily="34" charset="0"/>
                <a:cs typeface="Calibri"/>
              </a:rPr>
              <a:t>alimentares</a:t>
            </a:r>
            <a:r>
              <a:rPr lang="en-IE" dirty="0">
                <a:latin typeface="Calibri"/>
                <a:ea typeface="Calibri" panose="020F0502020204030204" pitchFamily="34" charset="0"/>
                <a:cs typeface="Calibri"/>
              </a:rPr>
              <a:t> </a:t>
            </a:r>
            <a:r>
              <a:rPr lang="en-IE" dirty="0" err="1">
                <a:latin typeface="Calibri"/>
                <a:ea typeface="Calibri" panose="020F0502020204030204" pitchFamily="34" charset="0"/>
                <a:cs typeface="Calibri"/>
              </a:rPr>
              <a:t>naturais</a:t>
            </a:r>
            <a:r>
              <a:rPr lang="en-IE" dirty="0">
                <a:latin typeface="Calibri"/>
                <a:ea typeface="Calibri" panose="020F0502020204030204" pitchFamily="34" charset="0"/>
                <a:cs typeface="Calibri"/>
              </a:rPr>
              <a:t> n</a:t>
            </a:r>
            <a:r>
              <a:rPr lang="pt-PT" dirty="0">
                <a:latin typeface="Calibri"/>
                <a:ea typeface="Calibri" panose="020F0502020204030204" pitchFamily="34" charset="0"/>
                <a:cs typeface="Calibri"/>
              </a:rPr>
              <a:t>um negócio de alimentos éticos</a:t>
            </a:r>
            <a:r>
              <a:rPr lang="en-IE" dirty="0">
                <a:latin typeface="Calibri"/>
                <a:ea typeface="Calibri" panose="020F0502020204030204" pitchFamily="34" charset="0"/>
                <a:cs typeface="Calibri"/>
              </a:rPr>
              <a:t> </a:t>
            </a:r>
            <a:r>
              <a:rPr lang="en-IE" dirty="0" err="1">
                <a:latin typeface="Calibri"/>
                <a:ea typeface="Calibri" panose="020F0502020204030204" pitchFamily="34" charset="0"/>
                <a:cs typeface="Calibri"/>
              </a:rPr>
              <a:t>envolve</a:t>
            </a:r>
            <a:r>
              <a:rPr lang="en-IE" dirty="0">
                <a:latin typeface="Calibri"/>
                <a:ea typeface="Calibri" panose="020F0502020204030204" pitchFamily="34" charset="0"/>
                <a:cs typeface="Calibri"/>
              </a:rPr>
              <a:t> a </a:t>
            </a:r>
            <a:r>
              <a:rPr lang="en-IE" dirty="0" err="1">
                <a:latin typeface="Calibri"/>
                <a:ea typeface="Calibri" panose="020F0502020204030204" pitchFamily="34" charset="0"/>
                <a:cs typeface="Calibri"/>
              </a:rPr>
              <a:t>obtenção</a:t>
            </a:r>
            <a:r>
              <a:rPr lang="en-IE" dirty="0">
                <a:latin typeface="Calibri"/>
                <a:ea typeface="Calibri" panose="020F0502020204030204" pitchFamily="34" charset="0"/>
                <a:cs typeface="Calibri"/>
              </a:rPr>
              <a:t> de </a:t>
            </a:r>
            <a:r>
              <a:rPr lang="en-IE" dirty="0" err="1">
                <a:latin typeface="Calibri"/>
                <a:ea typeface="Calibri" panose="020F0502020204030204" pitchFamily="34" charset="0"/>
                <a:cs typeface="Calibri"/>
              </a:rPr>
              <a:t>ingredientes</a:t>
            </a:r>
            <a:r>
              <a:rPr lang="en-IE" dirty="0">
                <a:latin typeface="Calibri"/>
                <a:ea typeface="Calibri" panose="020F0502020204030204" pitchFamily="34" charset="0"/>
                <a:cs typeface="Calibri"/>
              </a:rPr>
              <a:t> </a:t>
            </a:r>
            <a:r>
              <a:rPr lang="en-IE" dirty="0" err="1">
                <a:latin typeface="Calibri"/>
                <a:ea typeface="Calibri" panose="020F0502020204030204" pitchFamily="34" charset="0"/>
                <a:cs typeface="Calibri"/>
              </a:rPr>
              <a:t>isentos</a:t>
            </a:r>
            <a:r>
              <a:rPr lang="en-IE" dirty="0">
                <a:latin typeface="Calibri"/>
                <a:ea typeface="Calibri" panose="020F0502020204030204" pitchFamily="34" charset="0"/>
                <a:cs typeface="Calibri"/>
              </a:rPr>
              <a:t> de </a:t>
            </a:r>
            <a:r>
              <a:rPr lang="en-IE" dirty="0" err="1">
                <a:latin typeface="Calibri"/>
                <a:ea typeface="Calibri" panose="020F0502020204030204" pitchFamily="34" charset="0"/>
                <a:cs typeface="Calibri"/>
              </a:rPr>
              <a:t>produtos</a:t>
            </a:r>
            <a:r>
              <a:rPr lang="en-IE" dirty="0">
                <a:latin typeface="Calibri"/>
                <a:ea typeface="Calibri" panose="020F0502020204030204" pitchFamily="34" charset="0"/>
                <a:cs typeface="Calibri"/>
              </a:rPr>
              <a:t> </a:t>
            </a:r>
            <a:r>
              <a:rPr lang="en-IE" dirty="0" err="1">
                <a:latin typeface="Calibri"/>
                <a:ea typeface="Calibri" panose="020F0502020204030204" pitchFamily="34" charset="0"/>
                <a:cs typeface="Calibri"/>
              </a:rPr>
              <a:t>químicos</a:t>
            </a:r>
            <a:r>
              <a:rPr lang="en-IE" dirty="0">
                <a:latin typeface="Calibri"/>
                <a:ea typeface="Calibri" panose="020F0502020204030204" pitchFamily="34" charset="0"/>
                <a:cs typeface="Calibri"/>
              </a:rPr>
              <a:t> </a:t>
            </a:r>
            <a:r>
              <a:rPr lang="en-IE" dirty="0" err="1">
                <a:latin typeface="Calibri"/>
                <a:ea typeface="Calibri" panose="020F0502020204030204" pitchFamily="34" charset="0"/>
                <a:cs typeface="Calibri"/>
              </a:rPr>
              <a:t>excessivos</a:t>
            </a:r>
            <a:r>
              <a:rPr lang="en-IE" dirty="0">
                <a:latin typeface="Calibri"/>
                <a:ea typeface="Calibri" panose="020F0502020204030204" pitchFamily="34" charset="0"/>
                <a:cs typeface="Calibri"/>
              </a:rPr>
              <a:t>, modificações genéticas e práticas de produção prejudiciais, promovendo assim um ecossistema alimentar mais saudável e sustentável.</a:t>
            </a:r>
            <a:endParaRPr lang="en-US" dirty="0"/>
          </a:p>
          <a:p>
            <a:pPr>
              <a:lnSpc>
                <a:spcPts val="1320"/>
              </a:lnSpc>
            </a:pPr>
            <a:endParaRPr lang="en-IE" dirty="0">
              <a:ea typeface="Calibri" panose="020F0502020204030204" pitchFamily="34" charset="0"/>
            </a:endParaRPr>
          </a:p>
        </p:txBody>
      </p:sp>
      <p:sp>
        <p:nvSpPr>
          <p:cNvPr id="59" name="Text Box 5">
            <a:extLst>
              <a:ext uri="{FF2B5EF4-FFF2-40B4-BE49-F238E27FC236}">
                <a16:creationId xmlns:a16="http://schemas.microsoft.com/office/drawing/2014/main" id="{3F4BC523-6C07-8A62-8758-769E775D88EA}"/>
              </a:ext>
            </a:extLst>
          </p:cNvPr>
          <p:cNvSpPr txBox="1"/>
          <p:nvPr/>
        </p:nvSpPr>
        <p:spPr>
          <a:xfrm>
            <a:off x="4930304" y="10192213"/>
            <a:ext cx="170785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0" i="0">
                <a:solidFill>
                  <a:schemeClr val="tx1"/>
                </a:solidFill>
                <a:effectLst/>
                <a:latin typeface="Calibri" panose="020F0502020204030204" pitchFamily="34" charset="0"/>
                <a:ea typeface="Open Sans" panose="020B0606030504020204" pitchFamily="34" charset="0"/>
                <a:cs typeface="Calibri" panose="020F0502020204030204" pitchFamily="34" charset="0"/>
              </a:rPr>
              <a:t>Alimentação para as pessoas - Planeta - Lucro</a:t>
            </a:r>
            <a:endParaRPr lang="en-IE" sz="900" b="0" i="0">
              <a:solidFill>
                <a:schemeClr val="tx1"/>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60" name="Straight Connector 59">
            <a:extLst>
              <a:ext uri="{FF2B5EF4-FFF2-40B4-BE49-F238E27FC236}">
                <a16:creationId xmlns:a16="http://schemas.microsoft.com/office/drawing/2014/main" id="{865B9DB1-4CFF-DFFA-6183-E367D75E5C5A}"/>
              </a:ext>
            </a:extLst>
          </p:cNvPr>
          <p:cNvCxnSpPr>
            <a:cxnSpLocks/>
          </p:cNvCxnSpPr>
          <p:nvPr/>
        </p:nvCxnSpPr>
        <p:spPr>
          <a:xfrm>
            <a:off x="0" y="10390466"/>
            <a:ext cx="493030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Slide Number Placeholder 5">
            <a:extLst>
              <a:ext uri="{FF2B5EF4-FFF2-40B4-BE49-F238E27FC236}">
                <a16:creationId xmlns:a16="http://schemas.microsoft.com/office/drawing/2014/main" id="{CFF71C9F-E2CB-2A2E-0537-3D97D603F626}"/>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t>11</a:t>
            </a:fld>
            <a:endParaRPr lang="en-US" sz="900">
              <a:solidFill>
                <a:schemeClr val="tx1"/>
              </a:solidFill>
            </a:endParaRPr>
          </a:p>
        </p:txBody>
      </p:sp>
      <p:sp>
        <p:nvSpPr>
          <p:cNvPr id="6" name="Freeform 5">
            <a:extLst>
              <a:ext uri="{FF2B5EF4-FFF2-40B4-BE49-F238E27FC236}">
                <a16:creationId xmlns:a16="http://schemas.microsoft.com/office/drawing/2014/main" id="{84DB5528-B3FF-FD82-B382-A08B76A7A336}"/>
              </a:ext>
            </a:extLst>
          </p:cNvPr>
          <p:cNvSpPr/>
          <p:nvPr/>
        </p:nvSpPr>
        <p:spPr>
          <a:xfrm>
            <a:off x="0" y="258567"/>
            <a:ext cx="3352865" cy="575832"/>
          </a:xfrm>
          <a:custGeom>
            <a:avLst/>
            <a:gdLst>
              <a:gd name="connsiteX0" fmla="*/ 0 w 3352865"/>
              <a:gd name="connsiteY0" fmla="*/ 0 h 575832"/>
              <a:gd name="connsiteX1" fmla="*/ 3038609 w 3352865"/>
              <a:gd name="connsiteY1" fmla="*/ 0 h 575832"/>
              <a:gd name="connsiteX2" fmla="*/ 3352865 w 3352865"/>
              <a:gd name="connsiteY2" fmla="*/ 311579 h 575832"/>
              <a:gd name="connsiteX3" fmla="*/ 3352865 w 3352865"/>
              <a:gd name="connsiteY3" fmla="*/ 575831 h 575832"/>
              <a:gd name="connsiteX4" fmla="*/ 2561032 w 3352865"/>
              <a:gd name="connsiteY4" fmla="*/ 575831 h 575832"/>
              <a:gd name="connsiteX5" fmla="*/ 2561032 w 3352865"/>
              <a:gd name="connsiteY5" fmla="*/ 575832 h 575832"/>
              <a:gd name="connsiteX6" fmla="*/ 0 w 3352865"/>
              <a:gd name="connsiteY6" fmla="*/ 575832 h 575832"/>
              <a:gd name="connsiteX7" fmla="*/ 0 w 3352865"/>
              <a:gd name="connsiteY7" fmla="*/ 0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65" h="575832">
                <a:moveTo>
                  <a:pt x="0" y="0"/>
                </a:moveTo>
                <a:lnTo>
                  <a:pt x="3038609" y="0"/>
                </a:lnTo>
                <a:cubicBezTo>
                  <a:pt x="3211649" y="0"/>
                  <a:pt x="3352865" y="140014"/>
                  <a:pt x="3352865" y="311579"/>
                </a:cubicBezTo>
                <a:lnTo>
                  <a:pt x="3352865" y="575831"/>
                </a:lnTo>
                <a:lnTo>
                  <a:pt x="2561032" y="575831"/>
                </a:lnTo>
                <a:lnTo>
                  <a:pt x="2561032" y="575832"/>
                </a:lnTo>
                <a:lnTo>
                  <a:pt x="0" y="575832"/>
                </a:lnTo>
                <a:lnTo>
                  <a:pt x="0"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a:extLst>
              <a:ext uri="{FF2B5EF4-FFF2-40B4-BE49-F238E27FC236}">
                <a16:creationId xmlns:a16="http://schemas.microsoft.com/office/drawing/2014/main" id="{3997B438-24AF-DB6B-C691-526C3A877ABA}"/>
              </a:ext>
            </a:extLst>
          </p:cNvPr>
          <p:cNvSpPr txBox="1"/>
          <p:nvPr/>
        </p:nvSpPr>
        <p:spPr>
          <a:xfrm>
            <a:off x="716502" y="378913"/>
            <a:ext cx="2696370" cy="400110"/>
          </a:xfrm>
          <a:prstGeom prst="rect">
            <a:avLst/>
          </a:prstGeom>
          <a:noFill/>
        </p:spPr>
        <p:txBody>
          <a:bodyPr wrap="square" lIns="91440" tIns="45720" rIns="91440" bIns="45720" anchor="t">
            <a:spAutoFit/>
          </a:bodyPr>
          <a:lstStyle/>
          <a:p>
            <a:pPr>
              <a:lnSpc>
                <a:spcPts val="1220"/>
              </a:lnSpc>
            </a:pPr>
            <a:r>
              <a:rPr lang="en-IE" b="1" dirty="0" err="1">
                <a:solidFill>
                  <a:schemeClr val="bg1"/>
                </a:solidFill>
              </a:rPr>
              <a:t>Recursos</a:t>
            </a:r>
            <a:r>
              <a:rPr lang="en-IE" b="1" dirty="0">
                <a:solidFill>
                  <a:schemeClr val="bg1"/>
                </a:solidFill>
              </a:rPr>
              <a:t> </a:t>
            </a:r>
            <a:r>
              <a:rPr lang="en-IE" b="1" dirty="0" err="1">
                <a:solidFill>
                  <a:schemeClr val="bg1"/>
                </a:solidFill>
              </a:rPr>
              <a:t>alimentares</a:t>
            </a:r>
            <a:r>
              <a:rPr lang="en-IE" b="1" dirty="0">
                <a:solidFill>
                  <a:schemeClr val="bg1"/>
                </a:solidFill>
              </a:rPr>
              <a:t> </a:t>
            </a:r>
            <a:r>
              <a:rPr lang="en-IE" b="1" dirty="0" err="1">
                <a:solidFill>
                  <a:schemeClr val="bg1"/>
                </a:solidFill>
              </a:rPr>
              <a:t>naturais</a:t>
            </a:r>
            <a:endParaRPr lang="en-US" dirty="0">
              <a:solidFill>
                <a:schemeClr val="bg1"/>
              </a:solidFill>
            </a:endParaRPr>
          </a:p>
        </p:txBody>
      </p:sp>
      <p:sp>
        <p:nvSpPr>
          <p:cNvPr id="10" name="Rectangle 9">
            <a:extLst>
              <a:ext uri="{FF2B5EF4-FFF2-40B4-BE49-F238E27FC236}">
                <a16:creationId xmlns:a16="http://schemas.microsoft.com/office/drawing/2014/main" id="{FD726A8C-5096-2E2F-865B-0101FE4DE222}"/>
              </a:ext>
            </a:extLst>
          </p:cNvPr>
          <p:cNvSpPr/>
          <p:nvPr/>
        </p:nvSpPr>
        <p:spPr>
          <a:xfrm>
            <a:off x="737440" y="2550359"/>
            <a:ext cx="6015671" cy="15539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4">
            <a:extLst>
              <a:ext uri="{FF2B5EF4-FFF2-40B4-BE49-F238E27FC236}">
                <a16:creationId xmlns:a16="http://schemas.microsoft.com/office/drawing/2014/main" id="{94329D01-15DE-7FC1-095E-54EE174FAF23}"/>
              </a:ext>
            </a:extLst>
          </p:cNvPr>
          <p:cNvSpPr txBox="1">
            <a:spLocks/>
          </p:cNvSpPr>
          <p:nvPr/>
        </p:nvSpPr>
        <p:spPr>
          <a:xfrm>
            <a:off x="882529" y="2770906"/>
            <a:ext cx="564527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IE" dirty="0">
                <a:latin typeface="Calibri"/>
                <a:ea typeface="Calibri" panose="020F0502020204030204" pitchFamily="34" charset="0"/>
                <a:cs typeface="Calibri"/>
              </a:rPr>
              <a:t>A </a:t>
            </a:r>
            <a:r>
              <a:rPr lang="en-IE" dirty="0" err="1">
                <a:latin typeface="Calibri"/>
                <a:ea typeface="Calibri" panose="020F0502020204030204" pitchFamily="34" charset="0"/>
                <a:cs typeface="Calibri"/>
              </a:rPr>
              <a:t>produção</a:t>
            </a:r>
            <a:r>
              <a:rPr lang="en-IE" dirty="0">
                <a:latin typeface="Calibri"/>
                <a:ea typeface="Calibri" panose="020F0502020204030204" pitchFamily="34" charset="0"/>
                <a:cs typeface="Calibri"/>
              </a:rPr>
              <a:t> de </a:t>
            </a:r>
            <a:r>
              <a:rPr lang="en-IE" dirty="0" err="1">
                <a:latin typeface="Calibri"/>
                <a:ea typeface="Calibri" panose="020F0502020204030204" pitchFamily="34" charset="0"/>
                <a:cs typeface="Calibri"/>
              </a:rPr>
              <a:t>alimentos</a:t>
            </a:r>
            <a:r>
              <a:rPr lang="en-IE" dirty="0">
                <a:latin typeface="Calibri"/>
                <a:ea typeface="Calibri" panose="020F0502020204030204" pitchFamily="34" charset="0"/>
                <a:cs typeface="Calibri"/>
              </a:rPr>
              <a:t> refere-se ao processo de cultivo, colheita, transformação e preparação de vários tipos de produtos alimentares para consumo. Envolve o cultivo de </a:t>
            </a:r>
            <a:r>
              <a:rPr lang="en-IE" dirty="0" err="1">
                <a:latin typeface="Calibri"/>
                <a:ea typeface="Calibri" panose="020F0502020204030204" pitchFamily="34" charset="0"/>
                <a:cs typeface="Calibri"/>
              </a:rPr>
              <a:t>culturas</a:t>
            </a:r>
            <a:r>
              <a:rPr lang="en-IE" dirty="0">
                <a:latin typeface="Calibri"/>
                <a:ea typeface="Calibri" panose="020F0502020204030204" pitchFamily="34" charset="0"/>
                <a:cs typeface="Calibri"/>
              </a:rPr>
              <a:t>, a </a:t>
            </a:r>
            <a:r>
              <a:rPr lang="en-IE" dirty="0" err="1">
                <a:latin typeface="Calibri"/>
                <a:ea typeface="Calibri" panose="020F0502020204030204" pitchFamily="34" charset="0"/>
                <a:cs typeface="Calibri"/>
              </a:rPr>
              <a:t>criação</a:t>
            </a:r>
            <a:r>
              <a:rPr lang="en-IE" dirty="0">
                <a:latin typeface="Calibri"/>
                <a:ea typeface="Calibri" panose="020F0502020204030204" pitchFamily="34" charset="0"/>
                <a:cs typeface="Calibri"/>
              </a:rPr>
              <a:t> de </a:t>
            </a:r>
            <a:r>
              <a:rPr lang="en-IE" dirty="0" err="1">
                <a:latin typeface="Calibri"/>
                <a:ea typeface="Calibri" panose="020F0502020204030204" pitchFamily="34" charset="0"/>
                <a:cs typeface="Calibri"/>
              </a:rPr>
              <a:t>animais</a:t>
            </a:r>
            <a:r>
              <a:rPr lang="en-IE" dirty="0">
                <a:latin typeface="Calibri"/>
                <a:ea typeface="Calibri" panose="020F0502020204030204" pitchFamily="34" charset="0"/>
                <a:cs typeface="Calibri"/>
              </a:rPr>
              <a:t> e a utilização de técnicas de fabrico e embalagem para transformar matérias-primas em produtos alimentares acabados. As considerações éticas </a:t>
            </a:r>
            <a:r>
              <a:rPr lang="en-IE" dirty="0" err="1">
                <a:latin typeface="Calibri"/>
                <a:ea typeface="Calibri" panose="020F0502020204030204" pitchFamily="34" charset="0"/>
                <a:cs typeface="Calibri"/>
              </a:rPr>
              <a:t>na</a:t>
            </a:r>
            <a:r>
              <a:rPr lang="en-IE" dirty="0">
                <a:latin typeface="Calibri"/>
                <a:ea typeface="Calibri" panose="020F0502020204030204" pitchFamily="34" charset="0"/>
                <a:cs typeface="Calibri"/>
              </a:rPr>
              <a:t> </a:t>
            </a:r>
            <a:r>
              <a:rPr lang="en-IE" dirty="0" err="1">
                <a:latin typeface="Calibri"/>
                <a:ea typeface="Calibri" panose="020F0502020204030204" pitchFamily="34" charset="0"/>
                <a:cs typeface="Calibri"/>
              </a:rPr>
              <a:t>produção</a:t>
            </a:r>
            <a:r>
              <a:rPr lang="en-IE" dirty="0">
                <a:latin typeface="Calibri"/>
                <a:ea typeface="Calibri" panose="020F0502020204030204" pitchFamily="34" charset="0"/>
                <a:cs typeface="Calibri"/>
              </a:rPr>
              <a:t> de </a:t>
            </a:r>
            <a:r>
              <a:rPr lang="en-IE" dirty="0" err="1">
                <a:latin typeface="Calibri"/>
                <a:ea typeface="Calibri" panose="020F0502020204030204" pitchFamily="34" charset="0"/>
                <a:cs typeface="Calibri"/>
              </a:rPr>
              <a:t>alimentos</a:t>
            </a:r>
            <a:r>
              <a:rPr lang="en-IE" dirty="0">
                <a:latin typeface="Calibri"/>
                <a:ea typeface="Calibri" panose="020F0502020204030204" pitchFamily="34" charset="0"/>
                <a:cs typeface="Calibri"/>
              </a:rPr>
              <a:t> abrangem </a:t>
            </a:r>
            <a:r>
              <a:rPr lang="en-GB" dirty="0">
                <a:latin typeface="Calibri"/>
                <a:ea typeface="Calibri" panose="020F0502020204030204" pitchFamily="34" charset="0"/>
                <a:cs typeface="Calibri"/>
              </a:rPr>
              <a:t>os direitos dos trabalhadores, </a:t>
            </a:r>
            <a:r>
              <a:rPr lang="en-GB" dirty="0" err="1">
                <a:latin typeface="Calibri"/>
                <a:ea typeface="Calibri" panose="020F0502020204030204" pitchFamily="34" charset="0"/>
                <a:cs typeface="Calibri"/>
              </a:rPr>
              <a:t>higiene</a:t>
            </a:r>
            <a:r>
              <a:rPr lang="en-GB" dirty="0">
                <a:latin typeface="Calibri"/>
                <a:ea typeface="Calibri" panose="020F0502020204030204" pitchFamily="34" charset="0"/>
                <a:cs typeface="Calibri"/>
              </a:rPr>
              <a:t>, </a:t>
            </a:r>
            <a:r>
              <a:rPr lang="en-GB" dirty="0" err="1">
                <a:latin typeface="Calibri"/>
                <a:ea typeface="Calibri" panose="020F0502020204030204" pitchFamily="34" charset="0"/>
                <a:cs typeface="Calibri"/>
              </a:rPr>
              <a:t>rotulagem</a:t>
            </a:r>
            <a:r>
              <a:rPr lang="en-GB" dirty="0">
                <a:latin typeface="Calibri"/>
                <a:ea typeface="Calibri" panose="020F0502020204030204" pitchFamily="34" charset="0"/>
                <a:cs typeface="Calibri"/>
              </a:rPr>
              <a:t>, </a:t>
            </a:r>
            <a:r>
              <a:rPr lang="en-GB" dirty="0" err="1">
                <a:latin typeface="Calibri"/>
                <a:ea typeface="Calibri" panose="020F0502020204030204" pitchFamily="34" charset="0"/>
                <a:cs typeface="Calibri"/>
              </a:rPr>
              <a:t>embalagem</a:t>
            </a:r>
            <a:r>
              <a:rPr lang="en-GB" dirty="0">
                <a:latin typeface="Calibri"/>
                <a:ea typeface="Calibri" panose="020F0502020204030204" pitchFamily="34" charset="0"/>
                <a:cs typeface="Calibri"/>
              </a:rPr>
              <a:t>, </a:t>
            </a:r>
            <a:r>
              <a:rPr lang="en-GB" dirty="0" err="1">
                <a:latin typeface="Calibri"/>
                <a:ea typeface="Calibri" panose="020F0502020204030204" pitchFamily="34" charset="0"/>
                <a:cs typeface="Calibri"/>
              </a:rPr>
              <a:t>rastreabilidade</a:t>
            </a:r>
            <a:r>
              <a:rPr lang="en-GB" dirty="0">
                <a:latin typeface="Calibri"/>
                <a:ea typeface="Calibri" panose="020F0502020204030204" pitchFamily="34" charset="0"/>
                <a:cs typeface="Calibri"/>
              </a:rPr>
              <a:t> das </a:t>
            </a:r>
            <a:r>
              <a:rPr lang="en-GB" dirty="0" err="1">
                <a:latin typeface="Calibri"/>
                <a:ea typeface="Calibri" panose="020F0502020204030204" pitchFamily="34" charset="0"/>
                <a:cs typeface="Calibri"/>
              </a:rPr>
              <a:t>matérias-primas</a:t>
            </a:r>
            <a:r>
              <a:rPr lang="en-GB" dirty="0">
                <a:latin typeface="Calibri"/>
                <a:ea typeface="Calibri" panose="020F0502020204030204" pitchFamily="34" charset="0"/>
                <a:cs typeface="Calibri"/>
              </a:rPr>
              <a:t>,</a:t>
            </a:r>
            <a:r>
              <a:rPr lang="en-IE" dirty="0">
                <a:latin typeface="Calibri"/>
                <a:ea typeface="Calibri" panose="020F0502020204030204" pitchFamily="34" charset="0"/>
                <a:cs typeface="Calibri"/>
              </a:rPr>
              <a:t> produção e </a:t>
            </a:r>
            <a:r>
              <a:rPr lang="en-IE" dirty="0" err="1">
                <a:latin typeface="Calibri"/>
                <a:ea typeface="Calibri" panose="020F0502020204030204" pitchFamily="34" charset="0"/>
                <a:cs typeface="Calibri"/>
              </a:rPr>
              <a:t>minimização</a:t>
            </a:r>
            <a:r>
              <a:rPr lang="en-IE" dirty="0">
                <a:latin typeface="Calibri"/>
                <a:ea typeface="Calibri" panose="020F0502020204030204" pitchFamily="34" charset="0"/>
                <a:cs typeface="Calibri"/>
              </a:rPr>
              <a:t> dos impactos ambientais ao longo de toda a cadeia de produção.</a:t>
            </a:r>
            <a:endParaRPr lang="en-US" dirty="0"/>
          </a:p>
          <a:p>
            <a:pPr>
              <a:lnSpc>
                <a:spcPts val="1320"/>
              </a:lnSpc>
            </a:pPr>
            <a:endParaRPr lang="en-IE" dirty="0">
              <a:ea typeface="Calibri" panose="020F0502020204030204" pitchFamily="34" charset="0"/>
            </a:endParaRPr>
          </a:p>
          <a:p>
            <a:pPr>
              <a:lnSpc>
                <a:spcPts val="1320"/>
              </a:lnSpc>
            </a:pPr>
            <a:endParaRPr lang="en-IE" dirty="0">
              <a:ea typeface="Calibri" panose="020F0502020204030204" pitchFamily="34" charset="0"/>
            </a:endParaRPr>
          </a:p>
        </p:txBody>
      </p:sp>
      <p:sp>
        <p:nvSpPr>
          <p:cNvPr id="14" name="Rectangle 13">
            <a:extLst>
              <a:ext uri="{FF2B5EF4-FFF2-40B4-BE49-F238E27FC236}">
                <a16:creationId xmlns:a16="http://schemas.microsoft.com/office/drawing/2014/main" id="{11FFEE68-17D6-F697-2688-42EDBC949D6C}"/>
              </a:ext>
            </a:extLst>
          </p:cNvPr>
          <p:cNvSpPr/>
          <p:nvPr/>
        </p:nvSpPr>
        <p:spPr>
          <a:xfrm>
            <a:off x="732193" y="4604022"/>
            <a:ext cx="5999789" cy="16668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4">
            <a:extLst>
              <a:ext uri="{FF2B5EF4-FFF2-40B4-BE49-F238E27FC236}">
                <a16:creationId xmlns:a16="http://schemas.microsoft.com/office/drawing/2014/main" id="{C8A4FF66-851C-4DB4-ECF4-8916CBB5E8E1}"/>
              </a:ext>
            </a:extLst>
          </p:cNvPr>
          <p:cNvSpPr txBox="1">
            <a:spLocks/>
          </p:cNvSpPr>
          <p:nvPr/>
        </p:nvSpPr>
        <p:spPr>
          <a:xfrm>
            <a:off x="859442" y="4793580"/>
            <a:ext cx="5690154" cy="102090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en-IE" dirty="0">
                <a:solidFill>
                  <a:schemeClr val="tx1"/>
                </a:solidFill>
                <a:latin typeface="Calibri"/>
                <a:cs typeface="Calibri"/>
              </a:rPr>
              <a:t>A logística no contexto de </a:t>
            </a:r>
            <a:r>
              <a:rPr lang="pt-PT" dirty="0">
                <a:solidFill>
                  <a:schemeClr val="tx1"/>
                </a:solidFill>
                <a:latin typeface="Calibri"/>
                <a:cs typeface="Calibri"/>
              </a:rPr>
              <a:t>um negócio de alimentos éticos</a:t>
            </a:r>
            <a:r>
              <a:rPr lang="en-IE" dirty="0">
                <a:solidFill>
                  <a:schemeClr val="tx1"/>
                </a:solidFill>
                <a:latin typeface="Calibri"/>
                <a:cs typeface="Calibri"/>
              </a:rPr>
              <a:t> refere-se à gestão sistemática do movimento, armazenamento e distribuição de produtos alimentares e recursos relacionados. Envolve a garantia de que os produtos são obtidos, transportados e </a:t>
            </a:r>
            <a:r>
              <a:rPr lang="en-IE" dirty="0" err="1">
                <a:solidFill>
                  <a:schemeClr val="tx1"/>
                </a:solidFill>
                <a:latin typeface="Calibri"/>
                <a:cs typeface="Calibri"/>
              </a:rPr>
              <a:t>armazenados</a:t>
            </a:r>
            <a:r>
              <a:rPr lang="en-IE" dirty="0">
                <a:solidFill>
                  <a:schemeClr val="tx1"/>
                </a:solidFill>
                <a:latin typeface="Calibri"/>
                <a:cs typeface="Calibri"/>
              </a:rPr>
              <a:t> de forma sustentável e responsável, </a:t>
            </a:r>
            <a:r>
              <a:rPr lang="en-IE" dirty="0" err="1">
                <a:solidFill>
                  <a:schemeClr val="tx1"/>
                </a:solidFill>
                <a:latin typeface="Calibri"/>
                <a:cs typeface="Calibri"/>
              </a:rPr>
              <a:t>considerando</a:t>
            </a:r>
            <a:r>
              <a:rPr lang="en-IE" dirty="0">
                <a:solidFill>
                  <a:schemeClr val="tx1"/>
                </a:solidFill>
                <a:latin typeface="Calibri"/>
                <a:cs typeface="Calibri"/>
              </a:rPr>
              <a:t> </a:t>
            </a:r>
            <a:r>
              <a:rPr lang="en-IE" dirty="0" err="1">
                <a:solidFill>
                  <a:schemeClr val="tx1"/>
                </a:solidFill>
                <a:latin typeface="Calibri"/>
                <a:cs typeface="Calibri"/>
              </a:rPr>
              <a:t>fatores</a:t>
            </a:r>
            <a:r>
              <a:rPr lang="en-IE" dirty="0">
                <a:solidFill>
                  <a:schemeClr val="tx1"/>
                </a:solidFill>
                <a:latin typeface="Calibri"/>
                <a:cs typeface="Calibri"/>
              </a:rPr>
              <a:t> como os impactos </a:t>
            </a:r>
            <a:r>
              <a:rPr lang="en-IE" dirty="0" err="1">
                <a:solidFill>
                  <a:schemeClr val="tx1"/>
                </a:solidFill>
                <a:latin typeface="Calibri"/>
                <a:cs typeface="Calibri"/>
              </a:rPr>
              <a:t>ambientais</a:t>
            </a:r>
            <a:r>
              <a:rPr lang="en-IE" dirty="0">
                <a:solidFill>
                  <a:schemeClr val="tx1"/>
                </a:solidFill>
                <a:latin typeface="Calibri"/>
                <a:cs typeface="Calibri"/>
              </a:rPr>
              <a:t>, </a:t>
            </a:r>
            <a:r>
              <a:rPr lang="en-IE" i="1" dirty="0">
                <a:solidFill>
                  <a:schemeClr val="tx1"/>
                </a:solidFill>
                <a:latin typeface="Calibri"/>
                <a:cs typeface="Calibri"/>
              </a:rPr>
              <a:t>e.g.</a:t>
            </a:r>
            <a:r>
              <a:rPr lang="en-IE" dirty="0">
                <a:solidFill>
                  <a:schemeClr val="tx1"/>
                </a:solidFill>
                <a:latin typeface="Calibri"/>
                <a:cs typeface="Calibri"/>
              </a:rPr>
              <a:t> as emissões de carbono, o transporte de </a:t>
            </a:r>
            <a:r>
              <a:rPr lang="en-IE" dirty="0" err="1">
                <a:solidFill>
                  <a:schemeClr val="tx1"/>
                </a:solidFill>
                <a:latin typeface="Calibri"/>
                <a:cs typeface="Calibri"/>
              </a:rPr>
              <a:t>animais</a:t>
            </a:r>
            <a:r>
              <a:rPr lang="en-IE" dirty="0">
                <a:solidFill>
                  <a:schemeClr val="tx1"/>
                </a:solidFill>
                <a:latin typeface="Calibri"/>
                <a:cs typeface="Calibri"/>
              </a:rPr>
              <a:t> e as </a:t>
            </a:r>
            <a:r>
              <a:rPr lang="en-IE" dirty="0" err="1">
                <a:solidFill>
                  <a:schemeClr val="tx1"/>
                </a:solidFill>
                <a:latin typeface="Calibri"/>
                <a:cs typeface="Calibri"/>
              </a:rPr>
              <a:t>operações</a:t>
            </a:r>
            <a:r>
              <a:rPr lang="en-IE" dirty="0">
                <a:solidFill>
                  <a:schemeClr val="tx1"/>
                </a:solidFill>
                <a:latin typeface="Calibri"/>
                <a:cs typeface="Calibri"/>
              </a:rPr>
              <a:t> eficientes da cadeia de abastecimento. A </a:t>
            </a:r>
            <a:r>
              <a:rPr lang="en-IE" dirty="0" err="1">
                <a:solidFill>
                  <a:schemeClr val="tx1"/>
                </a:solidFill>
                <a:latin typeface="Calibri"/>
                <a:cs typeface="Calibri"/>
              </a:rPr>
              <a:t>logística</a:t>
            </a:r>
            <a:r>
              <a:rPr lang="en-IE" dirty="0">
                <a:solidFill>
                  <a:schemeClr val="tx1"/>
                </a:solidFill>
                <a:latin typeface="Calibri"/>
                <a:cs typeface="Calibri"/>
              </a:rPr>
              <a:t> com ética numa empresa do </a:t>
            </a:r>
            <a:r>
              <a:rPr lang="en-IE" dirty="0" err="1">
                <a:solidFill>
                  <a:schemeClr val="tx1"/>
                </a:solidFill>
                <a:latin typeface="Calibri"/>
                <a:cs typeface="Calibri"/>
              </a:rPr>
              <a:t>setor</a:t>
            </a:r>
            <a:r>
              <a:rPr lang="en-IE" dirty="0">
                <a:solidFill>
                  <a:schemeClr val="tx1"/>
                </a:solidFill>
                <a:latin typeface="Calibri"/>
                <a:cs typeface="Calibri"/>
              </a:rPr>
              <a:t> alimentar procura minimizar o desperdício, promover a transparência e defender os valores sociais e ambientais ao longo de todo o processo.</a:t>
            </a:r>
            <a:endParaRPr lang="en-US" dirty="0">
              <a:solidFill>
                <a:schemeClr val="tx1"/>
              </a:solidFill>
            </a:endParaRPr>
          </a:p>
        </p:txBody>
      </p:sp>
      <p:sp>
        <p:nvSpPr>
          <p:cNvPr id="16" name="Freeform 15">
            <a:extLst>
              <a:ext uri="{FF2B5EF4-FFF2-40B4-BE49-F238E27FC236}">
                <a16:creationId xmlns:a16="http://schemas.microsoft.com/office/drawing/2014/main" id="{E0AD4574-0889-2397-11C7-9A786AE5E784}"/>
              </a:ext>
            </a:extLst>
          </p:cNvPr>
          <p:cNvSpPr/>
          <p:nvPr/>
        </p:nvSpPr>
        <p:spPr>
          <a:xfrm>
            <a:off x="-5254" y="4171637"/>
            <a:ext cx="3352865" cy="575832"/>
          </a:xfrm>
          <a:custGeom>
            <a:avLst/>
            <a:gdLst>
              <a:gd name="connsiteX0" fmla="*/ 0 w 3352865"/>
              <a:gd name="connsiteY0" fmla="*/ 0 h 575832"/>
              <a:gd name="connsiteX1" fmla="*/ 3038609 w 3352865"/>
              <a:gd name="connsiteY1" fmla="*/ 0 h 575832"/>
              <a:gd name="connsiteX2" fmla="*/ 3352865 w 3352865"/>
              <a:gd name="connsiteY2" fmla="*/ 311579 h 575832"/>
              <a:gd name="connsiteX3" fmla="*/ 3352865 w 3352865"/>
              <a:gd name="connsiteY3" fmla="*/ 575831 h 575832"/>
              <a:gd name="connsiteX4" fmla="*/ 2561032 w 3352865"/>
              <a:gd name="connsiteY4" fmla="*/ 575831 h 575832"/>
              <a:gd name="connsiteX5" fmla="*/ 2561032 w 3352865"/>
              <a:gd name="connsiteY5" fmla="*/ 575832 h 575832"/>
              <a:gd name="connsiteX6" fmla="*/ 0 w 3352865"/>
              <a:gd name="connsiteY6" fmla="*/ 575832 h 575832"/>
              <a:gd name="connsiteX7" fmla="*/ 0 w 3352865"/>
              <a:gd name="connsiteY7" fmla="*/ 0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65" h="575832">
                <a:moveTo>
                  <a:pt x="0" y="0"/>
                </a:moveTo>
                <a:lnTo>
                  <a:pt x="3038609" y="0"/>
                </a:lnTo>
                <a:cubicBezTo>
                  <a:pt x="3211649" y="0"/>
                  <a:pt x="3352865" y="140014"/>
                  <a:pt x="3352865" y="311579"/>
                </a:cubicBezTo>
                <a:lnTo>
                  <a:pt x="3352865" y="575831"/>
                </a:lnTo>
                <a:lnTo>
                  <a:pt x="2561032" y="575831"/>
                </a:lnTo>
                <a:lnTo>
                  <a:pt x="2561032" y="575832"/>
                </a:lnTo>
                <a:lnTo>
                  <a:pt x="0" y="575832"/>
                </a:lnTo>
                <a:lnTo>
                  <a:pt x="0"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Box 16">
            <a:extLst>
              <a:ext uri="{FF2B5EF4-FFF2-40B4-BE49-F238E27FC236}">
                <a16:creationId xmlns:a16="http://schemas.microsoft.com/office/drawing/2014/main" id="{918A4EB9-B616-A4FC-162C-46FEF5079FD1}"/>
              </a:ext>
            </a:extLst>
          </p:cNvPr>
          <p:cNvSpPr txBox="1"/>
          <p:nvPr/>
        </p:nvSpPr>
        <p:spPr>
          <a:xfrm>
            <a:off x="882529" y="4392437"/>
            <a:ext cx="5817704" cy="268663"/>
          </a:xfrm>
          <a:prstGeom prst="rect">
            <a:avLst/>
          </a:prstGeom>
          <a:noFill/>
        </p:spPr>
        <p:txBody>
          <a:bodyPr wrap="square" lIns="91440" tIns="45720" rIns="91440" bIns="45720" anchor="t">
            <a:spAutoFit/>
          </a:bodyPr>
          <a:lstStyle/>
          <a:p>
            <a:pPr>
              <a:lnSpc>
                <a:spcPts val="1220"/>
              </a:lnSpc>
            </a:pPr>
            <a:r>
              <a:rPr lang="en-IE" b="1">
                <a:solidFill>
                  <a:schemeClr val="bg1"/>
                </a:solidFill>
              </a:rPr>
              <a:t>Logística</a:t>
            </a:r>
            <a:endParaRPr lang="en-US"/>
          </a:p>
        </p:txBody>
      </p:sp>
      <p:sp>
        <p:nvSpPr>
          <p:cNvPr id="20" name="Rectangle 19">
            <a:extLst>
              <a:ext uri="{FF2B5EF4-FFF2-40B4-BE49-F238E27FC236}">
                <a16:creationId xmlns:a16="http://schemas.microsoft.com/office/drawing/2014/main" id="{8AF77239-7A08-663B-E13E-505D15917129}"/>
              </a:ext>
            </a:extLst>
          </p:cNvPr>
          <p:cNvSpPr/>
          <p:nvPr/>
        </p:nvSpPr>
        <p:spPr>
          <a:xfrm>
            <a:off x="713536" y="6654499"/>
            <a:ext cx="6079197" cy="15863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4">
            <a:extLst>
              <a:ext uri="{FF2B5EF4-FFF2-40B4-BE49-F238E27FC236}">
                <a16:creationId xmlns:a16="http://schemas.microsoft.com/office/drawing/2014/main" id="{C1ADAE27-D8B5-B570-D7B3-88CA34238146}"/>
              </a:ext>
            </a:extLst>
          </p:cNvPr>
          <p:cNvSpPr txBox="1">
            <a:spLocks/>
          </p:cNvSpPr>
          <p:nvPr/>
        </p:nvSpPr>
        <p:spPr>
          <a:xfrm>
            <a:off x="904322" y="6786807"/>
            <a:ext cx="564527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en-GB" dirty="0">
                <a:ea typeface="Calibri" panose="020F0502020204030204" pitchFamily="34" charset="0"/>
              </a:rPr>
              <a:t>O marketing implica uma rotulagem transparente e </a:t>
            </a:r>
            <a:r>
              <a:rPr lang="en-GB" dirty="0" err="1">
                <a:ea typeface="Calibri" panose="020F0502020204030204" pitchFamily="34" charset="0"/>
              </a:rPr>
              <a:t>exata</a:t>
            </a:r>
            <a:r>
              <a:rPr lang="en-GB" dirty="0">
                <a:ea typeface="Calibri" panose="020F0502020204030204" pitchFamily="34" charset="0"/>
              </a:rPr>
              <a:t> para fornecer aos consumidores </a:t>
            </a:r>
            <a:r>
              <a:rPr lang="en-GB" dirty="0" err="1">
                <a:ea typeface="Calibri" panose="020F0502020204030204" pitchFamily="34" charset="0"/>
              </a:rPr>
              <a:t>informações</a:t>
            </a:r>
            <a:r>
              <a:rPr lang="en-GB" dirty="0">
                <a:ea typeface="Calibri" panose="020F0502020204030204" pitchFamily="34" charset="0"/>
              </a:rPr>
              <a:t> </a:t>
            </a:r>
            <a:r>
              <a:rPr lang="en-GB" dirty="0" err="1">
                <a:ea typeface="Calibri" panose="020F0502020204030204" pitchFamily="34" charset="0"/>
              </a:rPr>
              <a:t>verdadeiras</a:t>
            </a:r>
            <a:r>
              <a:rPr lang="en-GB" dirty="0">
                <a:ea typeface="Calibri" panose="020F0502020204030204" pitchFamily="34" charset="0"/>
              </a:rPr>
              <a:t> sobre a origem, os ingredientes e os métodos de produção do produto. Evitar o </a:t>
            </a:r>
            <a:r>
              <a:rPr lang="en-GB" i="1" dirty="0">
                <a:ea typeface="Calibri" panose="020F0502020204030204" pitchFamily="34" charset="0"/>
              </a:rPr>
              <a:t>greenwashing</a:t>
            </a:r>
            <a:r>
              <a:rPr lang="en-GB" dirty="0">
                <a:ea typeface="Calibri" panose="020F0502020204030204" pitchFamily="34" charset="0"/>
              </a:rPr>
              <a:t> é crucial, garantindo que as alegações ambientais e de sustentabilidade são autênticas e fundamentadas, mantendo a confiança dos consumidores preocupados com o ambiente. A definição de preços justos e a </a:t>
            </a:r>
            <a:r>
              <a:rPr lang="en-GB" dirty="0" err="1">
                <a:ea typeface="Calibri" panose="020F0502020204030204" pitchFamily="34" charset="0"/>
              </a:rPr>
              <a:t>busca</a:t>
            </a:r>
            <a:r>
              <a:rPr lang="en-GB" dirty="0">
                <a:ea typeface="Calibri" panose="020F0502020204030204" pitchFamily="34" charset="0"/>
              </a:rPr>
              <a:t> pela </a:t>
            </a:r>
            <a:r>
              <a:rPr lang="en-GB" dirty="0" err="1">
                <a:ea typeface="Calibri" panose="020F0502020204030204" pitchFamily="34" charset="0"/>
              </a:rPr>
              <a:t>acessibilidade</a:t>
            </a:r>
            <a:r>
              <a:rPr lang="en-GB" dirty="0">
                <a:ea typeface="Calibri" panose="020F0502020204030204" pitchFamily="34" charset="0"/>
              </a:rPr>
              <a:t> </a:t>
            </a:r>
            <a:r>
              <a:rPr lang="en-GB" dirty="0" err="1">
                <a:ea typeface="Calibri" panose="020F0502020204030204" pitchFamily="34" charset="0"/>
              </a:rPr>
              <a:t>promovem</a:t>
            </a:r>
            <a:r>
              <a:rPr lang="en-GB" dirty="0">
                <a:ea typeface="Calibri" panose="020F0502020204030204" pitchFamily="34" charset="0"/>
              </a:rPr>
              <a:t> o acesso equitativo a alimentos produzidos de forma ética, </a:t>
            </a:r>
            <a:r>
              <a:rPr lang="en-GB" dirty="0" err="1">
                <a:ea typeface="Calibri" panose="020F0502020204030204" pitchFamily="34" charset="0"/>
              </a:rPr>
              <a:t>alinhando</a:t>
            </a:r>
            <a:r>
              <a:rPr lang="en-GB" dirty="0">
                <a:ea typeface="Calibri" panose="020F0502020204030204" pitchFamily="34" charset="0"/>
              </a:rPr>
              <a:t> o </a:t>
            </a:r>
            <a:r>
              <a:rPr lang="en-GB" dirty="0" err="1">
                <a:ea typeface="Calibri" panose="020F0502020204030204" pitchFamily="34" charset="0"/>
              </a:rPr>
              <a:t>negócio</a:t>
            </a:r>
            <a:r>
              <a:rPr lang="en-GB" dirty="0">
                <a:ea typeface="Calibri" panose="020F0502020204030204" pitchFamily="34" charset="0"/>
              </a:rPr>
              <a:t> com os princípios da responsabilidade social e </a:t>
            </a:r>
            <a:r>
              <a:rPr lang="en-GB" dirty="0" err="1">
                <a:ea typeface="Calibri" panose="020F0502020204030204" pitchFamily="34" charset="0"/>
              </a:rPr>
              <a:t>inclusão</a:t>
            </a:r>
            <a:r>
              <a:rPr lang="en-GB" dirty="0">
                <a:ea typeface="Calibri" panose="020F0502020204030204" pitchFamily="34" charset="0"/>
              </a:rPr>
              <a:t>.</a:t>
            </a:r>
            <a:endParaRPr lang="en-IE" dirty="0">
              <a:ea typeface="Calibri" panose="020F0502020204030204" pitchFamily="34" charset="0"/>
            </a:endParaRPr>
          </a:p>
        </p:txBody>
      </p:sp>
      <p:sp>
        <p:nvSpPr>
          <p:cNvPr id="50" name="Freeform 49">
            <a:extLst>
              <a:ext uri="{FF2B5EF4-FFF2-40B4-BE49-F238E27FC236}">
                <a16:creationId xmlns:a16="http://schemas.microsoft.com/office/drawing/2014/main" id="{5623A0E4-4758-D798-0CE3-49BF930D7EC9}"/>
              </a:ext>
            </a:extLst>
          </p:cNvPr>
          <p:cNvSpPr/>
          <p:nvPr/>
        </p:nvSpPr>
        <p:spPr>
          <a:xfrm flipH="1">
            <a:off x="4829029" y="6322578"/>
            <a:ext cx="2737857" cy="578026"/>
          </a:xfrm>
          <a:custGeom>
            <a:avLst/>
            <a:gdLst>
              <a:gd name="connsiteX0" fmla="*/ 3632175 w 3946431"/>
              <a:gd name="connsiteY0" fmla="*/ 0 h 578026"/>
              <a:gd name="connsiteX1" fmla="*/ 593566 w 3946431"/>
              <a:gd name="connsiteY1" fmla="*/ 0 h 578026"/>
              <a:gd name="connsiteX2" fmla="*/ 593566 w 3946431"/>
              <a:gd name="connsiteY2" fmla="*/ 2194 h 578026"/>
              <a:gd name="connsiteX3" fmla="*/ 0 w 3946431"/>
              <a:gd name="connsiteY3" fmla="*/ 2194 h 578026"/>
              <a:gd name="connsiteX4" fmla="*/ 0 w 3946431"/>
              <a:gd name="connsiteY4" fmla="*/ 578026 h 578026"/>
              <a:gd name="connsiteX5" fmla="*/ 2111015 w 3946431"/>
              <a:gd name="connsiteY5" fmla="*/ 578026 h 578026"/>
              <a:gd name="connsiteX6" fmla="*/ 2111015 w 3946431"/>
              <a:gd name="connsiteY6" fmla="*/ 578025 h 578026"/>
              <a:gd name="connsiteX7" fmla="*/ 2763709 w 3946431"/>
              <a:gd name="connsiteY7" fmla="*/ 578025 h 578026"/>
              <a:gd name="connsiteX8" fmla="*/ 2763709 w 3946431"/>
              <a:gd name="connsiteY8" fmla="*/ 575832 h 578026"/>
              <a:gd name="connsiteX9" fmla="*/ 3154598 w 3946431"/>
              <a:gd name="connsiteY9" fmla="*/ 575832 h 578026"/>
              <a:gd name="connsiteX10" fmla="*/ 3154598 w 3946431"/>
              <a:gd name="connsiteY10" fmla="*/ 575831 h 578026"/>
              <a:gd name="connsiteX11" fmla="*/ 3946431 w 3946431"/>
              <a:gd name="connsiteY11" fmla="*/ 575831 h 578026"/>
              <a:gd name="connsiteX12" fmla="*/ 3946431 w 3946431"/>
              <a:gd name="connsiteY12" fmla="*/ 311579 h 578026"/>
              <a:gd name="connsiteX13" fmla="*/ 3632175 w 3946431"/>
              <a:gd name="connsiteY13" fmla="*/ 0 h 57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46431" h="578026">
                <a:moveTo>
                  <a:pt x="3632175" y="0"/>
                </a:moveTo>
                <a:lnTo>
                  <a:pt x="593566" y="0"/>
                </a:lnTo>
                <a:lnTo>
                  <a:pt x="593566" y="2194"/>
                </a:lnTo>
                <a:lnTo>
                  <a:pt x="0" y="2194"/>
                </a:lnTo>
                <a:lnTo>
                  <a:pt x="0" y="578026"/>
                </a:lnTo>
                <a:lnTo>
                  <a:pt x="2111015" y="578026"/>
                </a:lnTo>
                <a:lnTo>
                  <a:pt x="2111015" y="578025"/>
                </a:lnTo>
                <a:lnTo>
                  <a:pt x="2763709" y="578025"/>
                </a:lnTo>
                <a:lnTo>
                  <a:pt x="2763709" y="575832"/>
                </a:lnTo>
                <a:lnTo>
                  <a:pt x="3154598" y="575832"/>
                </a:lnTo>
                <a:lnTo>
                  <a:pt x="3154598" y="575831"/>
                </a:lnTo>
                <a:lnTo>
                  <a:pt x="3946431" y="575831"/>
                </a:lnTo>
                <a:lnTo>
                  <a:pt x="3946431" y="311579"/>
                </a:lnTo>
                <a:cubicBezTo>
                  <a:pt x="3946431" y="140014"/>
                  <a:pt x="3805215" y="0"/>
                  <a:pt x="3632175" y="0"/>
                </a:cubicBez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TextBox 27">
            <a:extLst>
              <a:ext uri="{FF2B5EF4-FFF2-40B4-BE49-F238E27FC236}">
                <a16:creationId xmlns:a16="http://schemas.microsoft.com/office/drawing/2014/main" id="{5037C195-712A-51EE-5053-84518C59FAAB}"/>
              </a:ext>
            </a:extLst>
          </p:cNvPr>
          <p:cNvSpPr txBox="1"/>
          <p:nvPr/>
        </p:nvSpPr>
        <p:spPr>
          <a:xfrm>
            <a:off x="5071843" y="6519189"/>
            <a:ext cx="3352865" cy="268663"/>
          </a:xfrm>
          <a:prstGeom prst="rect">
            <a:avLst/>
          </a:prstGeom>
          <a:noFill/>
        </p:spPr>
        <p:txBody>
          <a:bodyPr wrap="square" lIns="91440" tIns="45720" rIns="91440" bIns="45720" anchor="t">
            <a:spAutoFit/>
          </a:bodyPr>
          <a:lstStyle/>
          <a:p>
            <a:pPr>
              <a:lnSpc>
                <a:spcPts val="1220"/>
              </a:lnSpc>
            </a:pPr>
            <a:r>
              <a:rPr lang="en-IE" b="1" dirty="0">
                <a:solidFill>
                  <a:schemeClr val="bg1"/>
                </a:solidFill>
              </a:rPr>
              <a:t>Marketing</a:t>
            </a:r>
            <a:endParaRPr lang="en-US" dirty="0"/>
          </a:p>
        </p:txBody>
      </p:sp>
      <p:sp>
        <p:nvSpPr>
          <p:cNvPr id="34" name="Freeform 33">
            <a:extLst>
              <a:ext uri="{FF2B5EF4-FFF2-40B4-BE49-F238E27FC236}">
                <a16:creationId xmlns:a16="http://schemas.microsoft.com/office/drawing/2014/main" id="{5012F650-B24D-000B-1901-550FC9658B7F}"/>
              </a:ext>
            </a:extLst>
          </p:cNvPr>
          <p:cNvSpPr/>
          <p:nvPr/>
        </p:nvSpPr>
        <p:spPr>
          <a:xfrm flipH="1">
            <a:off x="4924448" y="2191315"/>
            <a:ext cx="2679660" cy="576000"/>
          </a:xfrm>
          <a:custGeom>
            <a:avLst/>
            <a:gdLst>
              <a:gd name="connsiteX0" fmla="*/ 2332958 w 2647214"/>
              <a:gd name="connsiteY0" fmla="*/ 0 h 575832"/>
              <a:gd name="connsiteX1" fmla="*/ 0 w 2647214"/>
              <a:gd name="connsiteY1" fmla="*/ 0 h 575832"/>
              <a:gd name="connsiteX2" fmla="*/ 0 w 2647214"/>
              <a:gd name="connsiteY2" fmla="*/ 575832 h 575832"/>
              <a:gd name="connsiteX3" fmla="*/ 1855381 w 2647214"/>
              <a:gd name="connsiteY3" fmla="*/ 575832 h 575832"/>
              <a:gd name="connsiteX4" fmla="*/ 1855381 w 2647214"/>
              <a:gd name="connsiteY4" fmla="*/ 575831 h 575832"/>
              <a:gd name="connsiteX5" fmla="*/ 2647214 w 2647214"/>
              <a:gd name="connsiteY5" fmla="*/ 575831 h 575832"/>
              <a:gd name="connsiteX6" fmla="*/ 2647214 w 2647214"/>
              <a:gd name="connsiteY6" fmla="*/ 311579 h 575832"/>
              <a:gd name="connsiteX7" fmla="*/ 2332958 w 2647214"/>
              <a:gd name="connsiteY7" fmla="*/ 0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7214" h="575832">
                <a:moveTo>
                  <a:pt x="2332958" y="0"/>
                </a:moveTo>
                <a:lnTo>
                  <a:pt x="0" y="0"/>
                </a:lnTo>
                <a:lnTo>
                  <a:pt x="0" y="575832"/>
                </a:lnTo>
                <a:lnTo>
                  <a:pt x="1855381" y="575832"/>
                </a:lnTo>
                <a:lnTo>
                  <a:pt x="1855381" y="575831"/>
                </a:lnTo>
                <a:lnTo>
                  <a:pt x="2647214" y="575831"/>
                </a:lnTo>
                <a:lnTo>
                  <a:pt x="2647214" y="311579"/>
                </a:lnTo>
                <a:cubicBezTo>
                  <a:pt x="2647214" y="140014"/>
                  <a:pt x="2505998" y="0"/>
                  <a:pt x="2332958" y="0"/>
                </a:cubicBez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TextBox 34">
            <a:extLst>
              <a:ext uri="{FF2B5EF4-FFF2-40B4-BE49-F238E27FC236}">
                <a16:creationId xmlns:a16="http://schemas.microsoft.com/office/drawing/2014/main" id="{540F223D-1FD7-CBA7-A192-19507F89DD0F}"/>
              </a:ext>
            </a:extLst>
          </p:cNvPr>
          <p:cNvSpPr txBox="1"/>
          <p:nvPr/>
        </p:nvSpPr>
        <p:spPr>
          <a:xfrm>
            <a:off x="5058240" y="2341391"/>
            <a:ext cx="1762622" cy="422552"/>
          </a:xfrm>
          <a:prstGeom prst="rect">
            <a:avLst/>
          </a:prstGeom>
          <a:noFill/>
        </p:spPr>
        <p:txBody>
          <a:bodyPr wrap="square" lIns="91440" tIns="45720" rIns="91440" bIns="45720" anchor="t">
            <a:spAutoFit/>
          </a:bodyPr>
          <a:lstStyle/>
          <a:p>
            <a:pPr algn="r">
              <a:lnSpc>
                <a:spcPts val="1220"/>
              </a:lnSpc>
            </a:pPr>
            <a:r>
              <a:rPr lang="en-IE" b="1" dirty="0">
                <a:solidFill>
                  <a:schemeClr val="bg1"/>
                </a:solidFill>
              </a:rPr>
              <a:t>Produção de  </a:t>
            </a:r>
            <a:r>
              <a:rPr lang="en-IE" b="1" dirty="0" err="1">
                <a:solidFill>
                  <a:schemeClr val="bg1"/>
                </a:solidFill>
              </a:rPr>
              <a:t>alimentos</a:t>
            </a:r>
            <a:endParaRPr lang="en-US" dirty="0">
              <a:solidFill>
                <a:schemeClr val="bg1"/>
              </a:solidFill>
            </a:endParaRPr>
          </a:p>
        </p:txBody>
      </p:sp>
      <p:sp>
        <p:nvSpPr>
          <p:cNvPr id="41" name="Rectangle 40">
            <a:extLst>
              <a:ext uri="{FF2B5EF4-FFF2-40B4-BE49-F238E27FC236}">
                <a16:creationId xmlns:a16="http://schemas.microsoft.com/office/drawing/2014/main" id="{07D10B14-C27F-4357-B90F-B85BFF92BA63}"/>
              </a:ext>
            </a:extLst>
          </p:cNvPr>
          <p:cNvSpPr/>
          <p:nvPr/>
        </p:nvSpPr>
        <p:spPr>
          <a:xfrm>
            <a:off x="718108" y="8591112"/>
            <a:ext cx="6079197" cy="15437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4">
            <a:extLst>
              <a:ext uri="{FF2B5EF4-FFF2-40B4-BE49-F238E27FC236}">
                <a16:creationId xmlns:a16="http://schemas.microsoft.com/office/drawing/2014/main" id="{1DE9C4F7-BF7D-C020-002E-BF381DE96AFE}"/>
              </a:ext>
            </a:extLst>
          </p:cNvPr>
          <p:cNvSpPr txBox="1">
            <a:spLocks/>
          </p:cNvSpPr>
          <p:nvPr/>
        </p:nvSpPr>
        <p:spPr>
          <a:xfrm>
            <a:off x="926723" y="8871419"/>
            <a:ext cx="564527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en-GB" dirty="0">
                <a:ea typeface="Calibri" panose="020F0502020204030204" pitchFamily="34" charset="0"/>
              </a:rPr>
              <a:t>Defender o </a:t>
            </a:r>
            <a:r>
              <a:rPr lang="en-GB" dirty="0" err="1">
                <a:ea typeface="Calibri" panose="020F0502020204030204" pitchFamily="34" charset="0"/>
              </a:rPr>
              <a:t>consumo</a:t>
            </a:r>
            <a:r>
              <a:rPr lang="en-GB" dirty="0">
                <a:ea typeface="Calibri" panose="020F0502020204030204" pitchFamily="34" charset="0"/>
              </a:rPr>
              <a:t> ético, em que os clientes são encorajados a fazer escolhas conscientes que deem prioridade à sustentabilidade, ao </a:t>
            </a:r>
            <a:r>
              <a:rPr lang="en-GB" dirty="0" err="1">
                <a:ea typeface="Calibri" panose="020F0502020204030204" pitchFamily="34" charset="0"/>
              </a:rPr>
              <a:t>bem-estar</a:t>
            </a:r>
            <a:r>
              <a:rPr lang="en-GB" dirty="0">
                <a:ea typeface="Calibri" panose="020F0502020204030204" pitchFamily="34" charset="0"/>
              </a:rPr>
              <a:t> animal e ao impacto social. Isto implica uma comunicação transparente sobre o abastecimento, os métodos de produção e a pegada ambiental e social global dos produtos. Utilizar os meios de comunicação em benefício da </a:t>
            </a:r>
            <a:r>
              <a:rPr lang="en-GB" dirty="0" err="1">
                <a:ea typeface="Calibri" panose="020F0502020204030204" pitchFamily="34" charset="0"/>
              </a:rPr>
              <a:t>sociedade</a:t>
            </a:r>
            <a:r>
              <a:rPr lang="en-GB" dirty="0">
                <a:ea typeface="Calibri" panose="020F0502020204030204" pitchFamily="34" charset="0"/>
              </a:rPr>
              <a:t>, envolve a utilização de canais de marketing e comunicação para educar, informar e inspirar os consumidores para hábitos de consumo mais conscientes e informados.</a:t>
            </a:r>
            <a:endParaRPr lang="en-IE" dirty="0">
              <a:ea typeface="Calibri" panose="020F0502020204030204" pitchFamily="34" charset="0"/>
            </a:endParaRPr>
          </a:p>
        </p:txBody>
      </p:sp>
      <p:sp>
        <p:nvSpPr>
          <p:cNvPr id="43" name="Freeform 42">
            <a:extLst>
              <a:ext uri="{FF2B5EF4-FFF2-40B4-BE49-F238E27FC236}">
                <a16:creationId xmlns:a16="http://schemas.microsoft.com/office/drawing/2014/main" id="{EA07C553-45DB-F557-1724-21E05FD9A6F0}"/>
              </a:ext>
            </a:extLst>
          </p:cNvPr>
          <p:cNvSpPr/>
          <p:nvPr/>
        </p:nvSpPr>
        <p:spPr>
          <a:xfrm>
            <a:off x="-6256" y="8299347"/>
            <a:ext cx="3352865" cy="575832"/>
          </a:xfrm>
          <a:custGeom>
            <a:avLst/>
            <a:gdLst>
              <a:gd name="connsiteX0" fmla="*/ 0 w 3352865"/>
              <a:gd name="connsiteY0" fmla="*/ 0 h 575832"/>
              <a:gd name="connsiteX1" fmla="*/ 3038609 w 3352865"/>
              <a:gd name="connsiteY1" fmla="*/ 0 h 575832"/>
              <a:gd name="connsiteX2" fmla="*/ 3352865 w 3352865"/>
              <a:gd name="connsiteY2" fmla="*/ 311579 h 575832"/>
              <a:gd name="connsiteX3" fmla="*/ 3352865 w 3352865"/>
              <a:gd name="connsiteY3" fmla="*/ 575831 h 575832"/>
              <a:gd name="connsiteX4" fmla="*/ 2561032 w 3352865"/>
              <a:gd name="connsiteY4" fmla="*/ 575831 h 575832"/>
              <a:gd name="connsiteX5" fmla="*/ 2561032 w 3352865"/>
              <a:gd name="connsiteY5" fmla="*/ 575832 h 575832"/>
              <a:gd name="connsiteX6" fmla="*/ 0 w 3352865"/>
              <a:gd name="connsiteY6" fmla="*/ 575832 h 575832"/>
              <a:gd name="connsiteX7" fmla="*/ 0 w 3352865"/>
              <a:gd name="connsiteY7" fmla="*/ 0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65" h="575832">
                <a:moveTo>
                  <a:pt x="0" y="0"/>
                </a:moveTo>
                <a:lnTo>
                  <a:pt x="3038609" y="0"/>
                </a:lnTo>
                <a:cubicBezTo>
                  <a:pt x="3211649" y="0"/>
                  <a:pt x="3352865" y="140014"/>
                  <a:pt x="3352865" y="311579"/>
                </a:cubicBezTo>
                <a:lnTo>
                  <a:pt x="3352865" y="575831"/>
                </a:lnTo>
                <a:lnTo>
                  <a:pt x="2561032" y="575831"/>
                </a:lnTo>
                <a:lnTo>
                  <a:pt x="2561032" y="575832"/>
                </a:lnTo>
                <a:lnTo>
                  <a:pt x="0" y="575832"/>
                </a:lnTo>
                <a:lnTo>
                  <a:pt x="0"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TextBox 45">
            <a:extLst>
              <a:ext uri="{FF2B5EF4-FFF2-40B4-BE49-F238E27FC236}">
                <a16:creationId xmlns:a16="http://schemas.microsoft.com/office/drawing/2014/main" id="{7E8C43DD-84C5-7C26-C7E0-33BDBC282230}"/>
              </a:ext>
            </a:extLst>
          </p:cNvPr>
          <p:cNvSpPr txBox="1"/>
          <p:nvPr/>
        </p:nvSpPr>
        <p:spPr>
          <a:xfrm>
            <a:off x="718693" y="8441423"/>
            <a:ext cx="5817704" cy="268663"/>
          </a:xfrm>
          <a:prstGeom prst="rect">
            <a:avLst/>
          </a:prstGeom>
          <a:noFill/>
        </p:spPr>
        <p:txBody>
          <a:bodyPr wrap="square" lIns="91440" tIns="45720" rIns="91440" bIns="45720" anchor="t">
            <a:spAutoFit/>
          </a:bodyPr>
          <a:lstStyle/>
          <a:p>
            <a:pPr>
              <a:lnSpc>
                <a:spcPts val="1220"/>
              </a:lnSpc>
            </a:pPr>
            <a:r>
              <a:rPr lang="en-IE" b="1">
                <a:solidFill>
                  <a:schemeClr val="bg1"/>
                </a:solidFill>
              </a:rPr>
              <a:t>Consumo responsável</a:t>
            </a:r>
            <a:endParaRPr lang="en-US">
              <a:solidFill>
                <a:schemeClr val="bg1"/>
              </a:solidFill>
            </a:endParaRPr>
          </a:p>
        </p:txBody>
      </p:sp>
    </p:spTree>
    <p:extLst>
      <p:ext uri="{BB962C8B-B14F-4D97-AF65-F5344CB8AC3E}">
        <p14:creationId xmlns:p14="http://schemas.microsoft.com/office/powerpoint/2010/main" val="2756752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r>
              <a:rPr lang="en-US"/>
              <a:t>03</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3429784" y="3124029"/>
            <a:ext cx="3322707" cy="2002900"/>
          </a:xfrm>
        </p:spPr>
        <p:txBody>
          <a:bodyPr/>
          <a:lstStyle/>
          <a:p>
            <a:r>
              <a:rPr kumimoji="0" lang="en-US" altLang="en-US" sz="3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Estudo</a:t>
            </a:r>
            <a:r>
              <a:rPr kumimoji="0" lang="en-US" altLang="en-US" sz="3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de </a:t>
            </a:r>
            <a:r>
              <a:rPr lang="en-US" altLang="en-US" dirty="0">
                <a:ea typeface="Calibri" panose="020F0502020204030204" pitchFamily="34" charset="0"/>
              </a:rPr>
              <a:t>M</a:t>
            </a:r>
            <a:r>
              <a:rPr kumimoji="0" lang="en-US" altLang="en-US" sz="3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ercado para </a:t>
            </a:r>
            <a:r>
              <a:rPr lang="en-US" altLang="en-US" dirty="0">
                <a:ea typeface="Calibri" panose="020F0502020204030204" pitchFamily="34" charset="0"/>
              </a:rPr>
              <a:t>o </a:t>
            </a:r>
            <a:r>
              <a:rPr lang="en-US" altLang="en-US" dirty="0" err="1">
                <a:ea typeface="Calibri" panose="020F0502020204030204" pitchFamily="34" charset="0"/>
              </a:rPr>
              <a:t>Negócio</a:t>
            </a:r>
            <a:r>
              <a:rPr lang="en-US" altLang="en-US" dirty="0">
                <a:ea typeface="Calibri" panose="020F0502020204030204" pitchFamily="34" charset="0"/>
              </a:rPr>
              <a:t> de Alimentos </a:t>
            </a:r>
            <a:r>
              <a:rPr lang="en-US" altLang="en-US" dirty="0" err="1">
                <a:ea typeface="Calibri" panose="020F0502020204030204" pitchFamily="34" charset="0"/>
              </a:rPr>
              <a:t>Éticos</a:t>
            </a:r>
            <a:endParaRPr lang="en-US" dirty="0"/>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t>12</a:t>
            </a:fld>
            <a:endParaRPr lang="en-US" sz="900">
              <a:solidFill>
                <a:schemeClr val="tx1"/>
              </a:solidFill>
            </a:endParaRPr>
          </a:p>
        </p:txBody>
      </p:sp>
    </p:spTree>
    <p:extLst>
      <p:ext uri="{BB962C8B-B14F-4D97-AF65-F5344CB8AC3E}">
        <p14:creationId xmlns:p14="http://schemas.microsoft.com/office/powerpoint/2010/main" val="3884947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E132529A-793C-7FF9-1D11-363B8119C6D5}"/>
              </a:ext>
            </a:extLst>
          </p:cNvPr>
          <p:cNvSpPr>
            <a:spLocks noGrp="1"/>
          </p:cNvSpPr>
          <p:nvPr>
            <p:ph type="body" sz="quarter" idx="32"/>
          </p:nvPr>
        </p:nvSpPr>
        <p:spPr>
          <a:xfrm>
            <a:off x="4552706" y="6974822"/>
            <a:ext cx="2462675" cy="2515591"/>
          </a:xfrm>
        </p:spPr>
        <p:txBody>
          <a:bodyPr numCol="1"/>
          <a:lstStyle/>
          <a:p>
            <a:pPr>
              <a:lnSpc>
                <a:spcPts val="1320"/>
              </a:lnSpc>
            </a:pPr>
            <a:r>
              <a:rPr lang="en-US" sz="1150" dirty="0"/>
              <a:t>É </a:t>
            </a:r>
            <a:r>
              <a:rPr lang="en-US" sz="1150" dirty="0" err="1"/>
              <a:t>aqui</a:t>
            </a:r>
            <a:r>
              <a:rPr lang="en-US" sz="1150" dirty="0"/>
              <a:t> que a </a:t>
            </a:r>
            <a:r>
              <a:rPr lang="en-US" sz="1150" dirty="0" err="1"/>
              <a:t>realização</a:t>
            </a:r>
            <a:r>
              <a:rPr lang="en-US" sz="1150" dirty="0"/>
              <a:t> de </a:t>
            </a:r>
            <a:r>
              <a:rPr lang="en-US" sz="1150" dirty="0" err="1"/>
              <a:t>estudos</a:t>
            </a:r>
            <a:r>
              <a:rPr lang="en-US" sz="1150" dirty="0"/>
              <a:t> de </a:t>
            </a:r>
            <a:r>
              <a:rPr lang="en-US" sz="1150" dirty="0" err="1"/>
              <a:t>mercado</a:t>
            </a:r>
            <a:r>
              <a:rPr lang="en-US" sz="1150" dirty="0"/>
              <a:t> </a:t>
            </a:r>
            <a:r>
              <a:rPr lang="en-US" sz="1150" dirty="0" err="1"/>
              <a:t>adaptados</a:t>
            </a:r>
            <a:r>
              <a:rPr lang="en-US" sz="1150" dirty="0"/>
              <a:t> </a:t>
            </a:r>
            <a:r>
              <a:rPr lang="en-US" sz="1150" dirty="0" err="1"/>
              <a:t>especificamente</a:t>
            </a:r>
            <a:r>
              <a:rPr lang="en-US" sz="1150" dirty="0"/>
              <a:t> ao </a:t>
            </a:r>
            <a:r>
              <a:rPr lang="en-US" sz="1150" dirty="0" err="1"/>
              <a:t>setor</a:t>
            </a:r>
            <a:r>
              <a:rPr lang="en-US" sz="1150" dirty="0"/>
              <a:t> dos </a:t>
            </a:r>
            <a:r>
              <a:rPr lang="en-US" sz="1150" dirty="0" err="1"/>
              <a:t>alimentos</a:t>
            </a:r>
            <a:r>
              <a:rPr lang="en-US" sz="1150" dirty="0"/>
              <a:t> </a:t>
            </a:r>
            <a:r>
              <a:rPr lang="en-US" sz="1150" dirty="0" err="1"/>
              <a:t>éticos</a:t>
            </a:r>
            <a:r>
              <a:rPr lang="en-US" sz="1150" dirty="0"/>
              <a:t> se </a:t>
            </a:r>
            <a:r>
              <a:rPr lang="en-US" sz="1150" dirty="0" err="1"/>
              <a:t>torna</a:t>
            </a:r>
            <a:r>
              <a:rPr lang="en-US" sz="1150" dirty="0"/>
              <a:t> de </a:t>
            </a:r>
            <a:r>
              <a:rPr lang="en-US" sz="1150" dirty="0" err="1"/>
              <a:t>importância</a:t>
            </a:r>
            <a:r>
              <a:rPr lang="en-US" sz="1150" dirty="0"/>
              <a:t> vital. Ao </a:t>
            </a:r>
            <a:r>
              <a:rPr lang="en-US" sz="1150" dirty="0" err="1"/>
              <a:t>obter</a:t>
            </a:r>
            <a:r>
              <a:rPr lang="en-US" sz="1150" dirty="0"/>
              <a:t> </a:t>
            </a:r>
            <a:r>
              <a:rPr lang="en-US" sz="1150" dirty="0" err="1"/>
              <a:t>informações</a:t>
            </a:r>
            <a:r>
              <a:rPr lang="en-US" sz="1150" dirty="0"/>
              <a:t> </a:t>
            </a:r>
            <a:r>
              <a:rPr lang="en-US" sz="1150" dirty="0" err="1"/>
              <a:t>sobre</a:t>
            </a:r>
            <a:r>
              <a:rPr lang="en-US" sz="1150" dirty="0"/>
              <a:t> as </a:t>
            </a:r>
            <a:r>
              <a:rPr lang="en-US" sz="1150" dirty="0" err="1"/>
              <a:t>preferências</a:t>
            </a:r>
            <a:r>
              <a:rPr lang="en-US" sz="1150" dirty="0"/>
              <a:t> dos </a:t>
            </a:r>
            <a:r>
              <a:rPr lang="en-US" sz="1150" dirty="0" err="1"/>
              <a:t>consumidores</a:t>
            </a:r>
            <a:r>
              <a:rPr lang="en-US" sz="1150" dirty="0"/>
              <a:t>, o panorama da </a:t>
            </a:r>
            <a:r>
              <a:rPr lang="en-US" sz="1150" dirty="0" err="1"/>
              <a:t>concorrência</a:t>
            </a:r>
            <a:r>
              <a:rPr lang="en-US" sz="1150" dirty="0"/>
              <a:t> e as </a:t>
            </a:r>
            <a:r>
              <a:rPr lang="en-US" sz="1150" dirty="0" err="1"/>
              <a:t>tendências</a:t>
            </a:r>
            <a:r>
              <a:rPr lang="en-US" sz="1150" dirty="0"/>
              <a:t> de </a:t>
            </a:r>
            <a:r>
              <a:rPr lang="en-US" sz="1150" dirty="0" err="1"/>
              <a:t>crescimento</a:t>
            </a:r>
            <a:r>
              <a:rPr lang="en-US" sz="1150" dirty="0"/>
              <a:t> do mercado, </a:t>
            </a:r>
            <a:r>
              <a:rPr lang="en-US" sz="1150" dirty="0" err="1"/>
              <a:t>pode</a:t>
            </a:r>
            <a:r>
              <a:rPr lang="en-US" sz="1150" dirty="0"/>
              <a:t>-se </a:t>
            </a:r>
            <a:r>
              <a:rPr lang="en-US" sz="1150" dirty="0" err="1"/>
              <a:t>tomar</a:t>
            </a:r>
            <a:r>
              <a:rPr lang="en-US" sz="1150" dirty="0"/>
              <a:t> </a:t>
            </a:r>
            <a:r>
              <a:rPr lang="en-US" sz="1150" dirty="0" err="1"/>
              <a:t>decisões</a:t>
            </a:r>
            <a:r>
              <a:rPr lang="en-US" sz="1150" dirty="0"/>
              <a:t> </a:t>
            </a:r>
            <a:r>
              <a:rPr lang="en-US" sz="1150" dirty="0" err="1"/>
              <a:t>informadas</a:t>
            </a:r>
            <a:r>
              <a:rPr lang="en-US" sz="1150" dirty="0"/>
              <a:t>, </a:t>
            </a:r>
            <a:r>
              <a:rPr lang="en-US" sz="1150" dirty="0" err="1"/>
              <a:t>desenvolver</a:t>
            </a:r>
            <a:r>
              <a:rPr lang="en-US" sz="1150" dirty="0"/>
              <a:t> </a:t>
            </a:r>
            <a:r>
              <a:rPr lang="en-US" sz="1150" dirty="0" err="1"/>
              <a:t>estratégias</a:t>
            </a:r>
            <a:r>
              <a:rPr lang="en-US" sz="1150" dirty="0"/>
              <a:t> </a:t>
            </a:r>
            <a:r>
              <a:rPr lang="en-US" sz="1150" dirty="0" err="1"/>
              <a:t>eficazes</a:t>
            </a:r>
            <a:r>
              <a:rPr lang="en-US" sz="1150" dirty="0"/>
              <a:t> e </a:t>
            </a:r>
            <a:r>
              <a:rPr lang="en-US" sz="1150" dirty="0" err="1"/>
              <a:t>criar</a:t>
            </a:r>
            <a:r>
              <a:rPr lang="en-US" sz="1150" dirty="0"/>
              <a:t> </a:t>
            </a:r>
            <a:r>
              <a:rPr lang="en-US" sz="1150" dirty="0" err="1"/>
              <a:t>produtos</a:t>
            </a:r>
            <a:r>
              <a:rPr lang="en-US" sz="1150" dirty="0"/>
              <a:t> e </a:t>
            </a:r>
            <a:r>
              <a:rPr lang="en-US" sz="1150" dirty="0" err="1"/>
              <a:t>experiências</a:t>
            </a:r>
            <a:r>
              <a:rPr lang="en-US" sz="1150" dirty="0"/>
              <a:t> que se </a:t>
            </a:r>
            <a:r>
              <a:rPr lang="en-US" sz="1150" dirty="0" err="1"/>
              <a:t>identifiquem</a:t>
            </a:r>
            <a:r>
              <a:rPr lang="en-US" sz="1150" dirty="0"/>
              <a:t> com o </a:t>
            </a:r>
            <a:r>
              <a:rPr lang="en-US" sz="1150" dirty="0" err="1"/>
              <a:t>público-alvo</a:t>
            </a:r>
            <a:r>
              <a:rPr lang="en-US" sz="1150" dirty="0"/>
              <a:t>. </a:t>
            </a:r>
          </a:p>
        </p:txBody>
      </p:sp>
      <p:sp>
        <p:nvSpPr>
          <p:cNvPr id="50" name="Freeform 49">
            <a:extLst>
              <a:ext uri="{FF2B5EF4-FFF2-40B4-BE49-F238E27FC236}">
                <a16:creationId xmlns:a16="http://schemas.microsoft.com/office/drawing/2014/main" id="{915C6AF2-5250-DF7E-8CF2-78DFD17F72F1}"/>
              </a:ext>
            </a:extLst>
          </p:cNvPr>
          <p:cNvSpPr/>
          <p:nvPr/>
        </p:nvSpPr>
        <p:spPr>
          <a:xfrm rot="5400000">
            <a:off x="-1607796" y="3529620"/>
            <a:ext cx="7559675" cy="4344083"/>
          </a:xfrm>
          <a:custGeom>
            <a:avLst/>
            <a:gdLst>
              <a:gd name="connsiteX0" fmla="*/ 0 w 7559675"/>
              <a:gd name="connsiteY0" fmla="*/ 0 h 4344083"/>
              <a:gd name="connsiteX1" fmla="*/ 2891533 w 7559675"/>
              <a:gd name="connsiteY1" fmla="*/ 0 h 4344083"/>
              <a:gd name="connsiteX2" fmla="*/ 4224890 w 7559675"/>
              <a:gd name="connsiteY2" fmla="*/ 0 h 4344083"/>
              <a:gd name="connsiteX3" fmla="*/ 7116423 w 7559675"/>
              <a:gd name="connsiteY3" fmla="*/ 0 h 4344083"/>
              <a:gd name="connsiteX4" fmla="*/ 7559675 w 7559675"/>
              <a:gd name="connsiteY4" fmla="*/ 474809 h 4344083"/>
              <a:gd name="connsiteX5" fmla="*/ 7559675 w 7559675"/>
              <a:gd name="connsiteY5" fmla="*/ 4344083 h 4344083"/>
              <a:gd name="connsiteX6" fmla="*/ 4668142 w 7559675"/>
              <a:gd name="connsiteY6" fmla="*/ 4344083 h 4344083"/>
              <a:gd name="connsiteX7" fmla="*/ 3542412 w 7559675"/>
              <a:gd name="connsiteY7" fmla="*/ 4344083 h 4344083"/>
              <a:gd name="connsiteX8" fmla="*/ 650879 w 7559675"/>
              <a:gd name="connsiteY8" fmla="*/ 4344083 h 4344083"/>
              <a:gd name="connsiteX9" fmla="*/ 0 w 7559675"/>
              <a:gd name="connsiteY9" fmla="*/ 3646864 h 434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59675" h="4344083">
                <a:moveTo>
                  <a:pt x="0" y="0"/>
                </a:moveTo>
                <a:lnTo>
                  <a:pt x="2891533" y="0"/>
                </a:lnTo>
                <a:lnTo>
                  <a:pt x="4224890" y="0"/>
                </a:lnTo>
                <a:lnTo>
                  <a:pt x="7116423" y="0"/>
                </a:lnTo>
                <a:cubicBezTo>
                  <a:pt x="7361379" y="0"/>
                  <a:pt x="7559675" y="212415"/>
                  <a:pt x="7559675" y="474809"/>
                </a:cubicBezTo>
                <a:lnTo>
                  <a:pt x="7559675" y="4344083"/>
                </a:lnTo>
                <a:lnTo>
                  <a:pt x="4668142" y="4344083"/>
                </a:lnTo>
                <a:lnTo>
                  <a:pt x="3542412" y="4344083"/>
                </a:lnTo>
                <a:lnTo>
                  <a:pt x="650879" y="4344083"/>
                </a:lnTo>
                <a:cubicBezTo>
                  <a:pt x="291614" y="4344083"/>
                  <a:pt x="0" y="4031709"/>
                  <a:pt x="0" y="3646864"/>
                </a:cubicBezTo>
                <a:close/>
              </a:path>
            </a:pathLst>
          </a:custGeom>
          <a:blipFill dpi="0" rotWithShape="0">
            <a:blip r:embed="rId2" cstate="email">
              <a:extLst>
                <a:ext uri="{28A0092B-C50C-407E-A947-70E740481C1C}">
                  <a14:useLocalDpi xmlns:a14="http://schemas.microsoft.com/office/drawing/2010/main"/>
                </a:ext>
              </a:extLst>
            </a:blip>
            <a:srcRect/>
            <a:stretch>
              <a:fillRect t="720"/>
            </a:stretch>
          </a:blip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t>13</a:t>
            </a:fld>
            <a:endParaRPr lang="en-US" sz="900">
              <a:solidFill>
                <a:schemeClr val="tx1"/>
              </a:solidFill>
            </a:endParaRPr>
          </a:p>
        </p:txBody>
      </p:sp>
      <p:grpSp>
        <p:nvGrpSpPr>
          <p:cNvPr id="9" name="Group 8">
            <a:extLst>
              <a:ext uri="{FF2B5EF4-FFF2-40B4-BE49-F238E27FC236}">
                <a16:creationId xmlns:a16="http://schemas.microsoft.com/office/drawing/2014/main" id="{D47D7E66-3185-A347-4E96-2E99958CBA99}"/>
              </a:ext>
            </a:extLst>
          </p:cNvPr>
          <p:cNvGrpSpPr/>
          <p:nvPr/>
        </p:nvGrpSpPr>
        <p:grpSpPr>
          <a:xfrm>
            <a:off x="3006038" y="4478922"/>
            <a:ext cx="4229152" cy="2188071"/>
            <a:chOff x="325263" y="481772"/>
            <a:chExt cx="4229152" cy="2188071"/>
          </a:xfrm>
        </p:grpSpPr>
        <p:sp>
          <p:nvSpPr>
            <p:cNvPr id="2" name="Freeform 1">
              <a:extLst>
                <a:ext uri="{FF2B5EF4-FFF2-40B4-BE49-F238E27FC236}">
                  <a16:creationId xmlns:a16="http://schemas.microsoft.com/office/drawing/2014/main" id="{F57E95C6-3FD7-DE5E-8EAB-6F8FDEDC57D0}"/>
                </a:ext>
              </a:extLst>
            </p:cNvPr>
            <p:cNvSpPr/>
            <p:nvPr/>
          </p:nvSpPr>
          <p:spPr>
            <a:xfrm>
              <a:off x="325263" y="481772"/>
              <a:ext cx="2647392" cy="2188071"/>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79037"/>
            </a:solidFill>
            <a:ln w="3598" cap="flat">
              <a:noFill/>
              <a:prstDash val="solid"/>
              <a:miter/>
            </a:ln>
          </p:spPr>
          <p:txBody>
            <a:bodyPr rtlCol="0" anchor="ctr"/>
            <a:lstStyle/>
            <a:p>
              <a:endParaRPr lang="en-US" b="0" i="0">
                <a:latin typeface="Calibri" panose="020F0502020204030204" pitchFamily="34" charset="0"/>
              </a:endParaRPr>
            </a:p>
          </p:txBody>
        </p:sp>
        <p:sp>
          <p:nvSpPr>
            <p:cNvPr id="5" name="Freeform 4">
              <a:extLst>
                <a:ext uri="{FF2B5EF4-FFF2-40B4-BE49-F238E27FC236}">
                  <a16:creationId xmlns:a16="http://schemas.microsoft.com/office/drawing/2014/main" id="{FE1A39A2-6BB3-84B4-ECF8-1A22C510D950}"/>
                </a:ext>
              </a:extLst>
            </p:cNvPr>
            <p:cNvSpPr/>
            <p:nvPr/>
          </p:nvSpPr>
          <p:spPr>
            <a:xfrm>
              <a:off x="1907023" y="481772"/>
              <a:ext cx="2647392" cy="2188071"/>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79037"/>
            </a:solidFill>
            <a:ln w="3598" cap="flat">
              <a:noFill/>
              <a:prstDash val="solid"/>
              <a:miter/>
            </a:ln>
          </p:spPr>
          <p:txBody>
            <a:bodyPr rtlCol="0" anchor="ctr"/>
            <a:lstStyle/>
            <a:p>
              <a:endParaRPr lang="en-US" b="0" i="0">
                <a:latin typeface="Calibri" panose="020F0502020204030204" pitchFamily="34" charset="0"/>
              </a:endParaRPr>
            </a:p>
          </p:txBody>
        </p:sp>
      </p:grpSp>
      <p:sp>
        <p:nvSpPr>
          <p:cNvPr id="6" name="TextBox 5">
            <a:extLst>
              <a:ext uri="{FF2B5EF4-FFF2-40B4-BE49-F238E27FC236}">
                <a16:creationId xmlns:a16="http://schemas.microsoft.com/office/drawing/2014/main" id="{C8013714-4CCB-B60B-04B8-01FD6ADFD51A}"/>
              </a:ext>
            </a:extLst>
          </p:cNvPr>
          <p:cNvSpPr txBox="1"/>
          <p:nvPr/>
        </p:nvSpPr>
        <p:spPr>
          <a:xfrm>
            <a:off x="3278572" y="4686895"/>
            <a:ext cx="3798357" cy="1938992"/>
          </a:xfrm>
          <a:prstGeom prst="rect">
            <a:avLst/>
          </a:prstGeom>
          <a:noFill/>
        </p:spPr>
        <p:txBody>
          <a:bodyPr wrap="square">
            <a:spAutoFit/>
          </a:bodyPr>
          <a:lstStyle/>
          <a:p>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No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mundo</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em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rápida</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evolução</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do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negócio</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de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alimentos</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éticos</a:t>
            </a:r>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compreender</a:t>
            </a:r>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o </a:t>
            </a:r>
            <a:r>
              <a:rPr lang="en-IE" sz="20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seu</a:t>
            </a:r>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mercado-alvo</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 </a:t>
            </a:r>
            <a:r>
              <a:rPr lang="en-IE" sz="20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manter</a:t>
            </a:r>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-se </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à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frente</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das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tendências</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do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setor</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é crucial para o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sucesso</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endParaRPr lang="en-US" sz="2000" b="1" dirty="0">
              <a:solidFill>
                <a:schemeClr val="bg1"/>
              </a:solidFill>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858BED05-B4B9-4613-BEB7-C7208E63DF08}"/>
              </a:ext>
            </a:extLst>
          </p:cNvPr>
          <p:cNvSpPr/>
          <p:nvPr/>
        </p:nvSpPr>
        <p:spPr>
          <a:xfrm flipH="1">
            <a:off x="2772705" y="636339"/>
            <a:ext cx="4804898" cy="1827083"/>
          </a:xfrm>
          <a:custGeom>
            <a:avLst/>
            <a:gdLst>
              <a:gd name="connsiteX0" fmla="*/ 0 w 4804898"/>
              <a:gd name="connsiteY0" fmla="*/ 0 h 1827083"/>
              <a:gd name="connsiteX1" fmla="*/ 4348661 w 4804898"/>
              <a:gd name="connsiteY1" fmla="*/ 0 h 1827083"/>
              <a:gd name="connsiteX2" fmla="*/ 4804898 w 4804898"/>
              <a:gd name="connsiteY2" fmla="*/ 336196 h 1827083"/>
              <a:gd name="connsiteX3" fmla="*/ 4804898 w 4804898"/>
              <a:gd name="connsiteY3" fmla="*/ 1827083 h 1827083"/>
              <a:gd name="connsiteX4" fmla="*/ 0 w 4804898"/>
              <a:gd name="connsiteY4" fmla="*/ 1827083 h 1827083"/>
              <a:gd name="connsiteX5" fmla="*/ 0 w 4804898"/>
              <a:gd name="connsiteY5" fmla="*/ 0 h 182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4898" h="1827083">
                <a:moveTo>
                  <a:pt x="0" y="0"/>
                </a:moveTo>
                <a:lnTo>
                  <a:pt x="4348661" y="0"/>
                </a:lnTo>
                <a:cubicBezTo>
                  <a:pt x="4600793" y="0"/>
                  <a:pt x="4804898" y="150403"/>
                  <a:pt x="4804898" y="336196"/>
                </a:cubicBezTo>
                <a:lnTo>
                  <a:pt x="4804898" y="1827083"/>
                </a:lnTo>
                <a:lnTo>
                  <a:pt x="0" y="1827083"/>
                </a:lnTo>
                <a:lnTo>
                  <a:pt x="0"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ext Placeholder 3">
            <a:extLst>
              <a:ext uri="{FF2B5EF4-FFF2-40B4-BE49-F238E27FC236}">
                <a16:creationId xmlns:a16="http://schemas.microsoft.com/office/drawing/2014/main" id="{5C0206F1-A563-41B0-975A-9174EBA8E5AF}"/>
              </a:ext>
            </a:extLst>
          </p:cNvPr>
          <p:cNvSpPr txBox="1">
            <a:spLocks/>
          </p:cNvSpPr>
          <p:nvPr/>
        </p:nvSpPr>
        <p:spPr>
          <a:xfrm>
            <a:off x="2802981" y="922453"/>
            <a:ext cx="4196525" cy="946746"/>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altLang="en-US" sz="2800" dirty="0" err="1">
                <a:solidFill>
                  <a:schemeClr val="tx1"/>
                </a:solidFill>
                <a:ea typeface="Calibri" panose="020F0502020204030204" pitchFamily="34" charset="0"/>
              </a:rPr>
              <a:t>Estudo</a:t>
            </a:r>
            <a:r>
              <a:rPr lang="en-US" altLang="en-US" sz="2800" dirty="0">
                <a:solidFill>
                  <a:schemeClr val="tx1"/>
                </a:solidFill>
                <a:ea typeface="Calibri" panose="020F0502020204030204" pitchFamily="34" charset="0"/>
              </a:rPr>
              <a:t> de </a:t>
            </a:r>
            <a:r>
              <a:rPr lang="en-US" altLang="en-US" sz="2800" dirty="0" err="1">
                <a:solidFill>
                  <a:schemeClr val="tx1"/>
                </a:solidFill>
                <a:ea typeface="Calibri" panose="020F0502020204030204" pitchFamily="34" charset="0"/>
              </a:rPr>
              <a:t>mercado</a:t>
            </a:r>
            <a:r>
              <a:rPr lang="en-US" altLang="en-US" sz="2800" dirty="0">
                <a:solidFill>
                  <a:schemeClr val="tx1"/>
                </a:solidFill>
                <a:ea typeface="Calibri" panose="020F0502020204030204" pitchFamily="34" charset="0"/>
              </a:rPr>
              <a:t> para o </a:t>
            </a:r>
            <a:r>
              <a:rPr lang="en-US" altLang="en-US" sz="2800" dirty="0" err="1">
                <a:solidFill>
                  <a:schemeClr val="tx1"/>
                </a:solidFill>
                <a:ea typeface="Calibri" panose="020F0502020204030204" pitchFamily="34" charset="0"/>
              </a:rPr>
              <a:t>negócio</a:t>
            </a:r>
            <a:r>
              <a:rPr lang="en-US" altLang="en-US" sz="2800" dirty="0">
                <a:solidFill>
                  <a:schemeClr val="tx1"/>
                </a:solidFill>
                <a:ea typeface="Calibri" panose="020F0502020204030204" pitchFamily="34" charset="0"/>
              </a:rPr>
              <a:t> de </a:t>
            </a:r>
            <a:r>
              <a:rPr lang="en-US" altLang="en-US" sz="2800" dirty="0" err="1">
                <a:solidFill>
                  <a:schemeClr val="tx1"/>
                </a:solidFill>
                <a:ea typeface="Calibri" panose="020F0502020204030204" pitchFamily="34" charset="0"/>
              </a:rPr>
              <a:t>alimentos</a:t>
            </a:r>
            <a:r>
              <a:rPr lang="en-US" altLang="en-US" sz="2800" dirty="0">
                <a:solidFill>
                  <a:schemeClr val="tx1"/>
                </a:solidFill>
                <a:ea typeface="Calibri" panose="020F0502020204030204" pitchFamily="34" charset="0"/>
              </a:rPr>
              <a:t> </a:t>
            </a:r>
            <a:r>
              <a:rPr lang="en-US" altLang="en-US" sz="2800" dirty="0" err="1">
                <a:solidFill>
                  <a:schemeClr val="tx1"/>
                </a:solidFill>
                <a:ea typeface="Calibri" panose="020F0502020204030204" pitchFamily="34" charset="0"/>
              </a:rPr>
              <a:t>éticos</a:t>
            </a:r>
            <a:endParaRPr lang="en-US" sz="4000" dirty="0"/>
          </a:p>
        </p:txBody>
      </p:sp>
      <p:sp>
        <p:nvSpPr>
          <p:cNvPr id="14" name="Freeform 13">
            <a:extLst>
              <a:ext uri="{FF2B5EF4-FFF2-40B4-BE49-F238E27FC236}">
                <a16:creationId xmlns:a16="http://schemas.microsoft.com/office/drawing/2014/main" id="{BDFA17D0-507A-A790-779D-D67200156A67}"/>
              </a:ext>
            </a:extLst>
          </p:cNvPr>
          <p:cNvSpPr/>
          <p:nvPr/>
        </p:nvSpPr>
        <p:spPr>
          <a:xfrm>
            <a:off x="1161217" y="1933399"/>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endParaRPr lang="en-US">
              <a:solidFill>
                <a:srgbClr val="F79037"/>
              </a:solidFill>
            </a:endParaRPr>
          </a:p>
        </p:txBody>
      </p:sp>
      <p:sp>
        <p:nvSpPr>
          <p:cNvPr id="15" name="Text Placeholder 32">
            <a:extLst>
              <a:ext uri="{FF2B5EF4-FFF2-40B4-BE49-F238E27FC236}">
                <a16:creationId xmlns:a16="http://schemas.microsoft.com/office/drawing/2014/main" id="{4DB6F697-D55E-16EC-2AD0-FA75BF3CDEFD}"/>
              </a:ext>
            </a:extLst>
          </p:cNvPr>
          <p:cNvSpPr txBox="1">
            <a:spLocks/>
          </p:cNvSpPr>
          <p:nvPr/>
        </p:nvSpPr>
        <p:spPr>
          <a:xfrm>
            <a:off x="999054" y="864693"/>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8800">
                <a:solidFill>
                  <a:srgbClr val="F79037"/>
                </a:solidFill>
              </a:rPr>
              <a:t>03</a:t>
            </a:r>
            <a:endParaRPr lang="en-US" sz="8800">
              <a:solidFill>
                <a:srgbClr val="F79037"/>
              </a:solidFill>
            </a:endParaRPr>
          </a:p>
        </p:txBody>
      </p:sp>
    </p:spTree>
    <p:extLst>
      <p:ext uri="{BB962C8B-B14F-4D97-AF65-F5344CB8AC3E}">
        <p14:creationId xmlns:p14="http://schemas.microsoft.com/office/powerpoint/2010/main" val="3330153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694049" y="6938"/>
            <a:ext cx="958594" cy="10363561"/>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a:extLst>
              <a:ext uri="{FF2B5EF4-FFF2-40B4-BE49-F238E27FC236}">
                <a16:creationId xmlns:a16="http://schemas.microsoft.com/office/drawing/2014/main" id="{5C559A25-5588-B37F-C66D-71E2D5180EC0}"/>
              </a:ext>
            </a:extLst>
          </p:cNvPr>
          <p:cNvGrpSpPr/>
          <p:nvPr/>
        </p:nvGrpSpPr>
        <p:grpSpPr>
          <a:xfrm flipH="1">
            <a:off x="453680" y="538929"/>
            <a:ext cx="751562" cy="751372"/>
            <a:chOff x="-283363" y="1317279"/>
            <a:chExt cx="1155372" cy="1155082"/>
          </a:xfrm>
        </p:grpSpPr>
        <p:grpSp>
          <p:nvGrpSpPr>
            <p:cNvPr id="59" name="Graphic 2">
              <a:extLst>
                <a:ext uri="{FF2B5EF4-FFF2-40B4-BE49-F238E27FC236}">
                  <a16:creationId xmlns:a16="http://schemas.microsoft.com/office/drawing/2014/main" id="{BF56DDBA-FA20-C64F-30B9-B6342AF43287}"/>
                </a:ext>
              </a:extLst>
            </p:cNvPr>
            <p:cNvGrpSpPr/>
            <p:nvPr/>
          </p:nvGrpSpPr>
          <p:grpSpPr>
            <a:xfrm>
              <a:off x="292003" y="1364030"/>
              <a:ext cx="548930" cy="549149"/>
              <a:chOff x="6938626" y="2303166"/>
              <a:chExt cx="560186" cy="560410"/>
            </a:xfrm>
            <a:solidFill>
              <a:srgbClr val="F1A0C2"/>
            </a:solidFill>
          </p:grpSpPr>
          <p:sp>
            <p:nvSpPr>
              <p:cNvPr id="60" name="Freeform 59">
                <a:extLst>
                  <a:ext uri="{FF2B5EF4-FFF2-40B4-BE49-F238E27FC236}">
                    <a16:creationId xmlns:a16="http://schemas.microsoft.com/office/drawing/2014/main" id="{BA7263EA-0EC3-2913-5261-BB257B5D9E87}"/>
                  </a:ext>
                </a:extLst>
              </p:cNvPr>
              <p:cNvSpPr/>
              <p:nvPr/>
            </p:nvSpPr>
            <p:spPr>
              <a:xfrm>
                <a:off x="6938626" y="2382588"/>
                <a:ext cx="481362" cy="480989"/>
              </a:xfrm>
              <a:custGeom>
                <a:avLst/>
                <a:gdLst>
                  <a:gd name="connsiteX0" fmla="*/ 457346 w 481362"/>
                  <a:gd name="connsiteY0" fmla="*/ 0 h 480989"/>
                  <a:gd name="connsiteX1" fmla="*/ 481363 w 481362"/>
                  <a:gd name="connsiteY1" fmla="*/ 23395 h 480989"/>
                  <a:gd name="connsiteX2" fmla="*/ 473357 w 481362"/>
                  <a:gd name="connsiteY2" fmla="*/ 32015 h 480989"/>
                  <a:gd name="connsiteX3" fmla="*/ 35209 w 481362"/>
                  <a:gd name="connsiteY3" fmla="*/ 470062 h 480989"/>
                  <a:gd name="connsiteX4" fmla="*/ 26587 w 481362"/>
                  <a:gd name="connsiteY4" fmla="*/ 477758 h 480989"/>
                  <a:gd name="connsiteX5" fmla="*/ 4726 w 481362"/>
                  <a:gd name="connsiteY5" fmla="*/ 475295 h 480989"/>
                  <a:gd name="connsiteX6" fmla="*/ 3187 w 481362"/>
                  <a:gd name="connsiteY6" fmla="*/ 454055 h 480989"/>
                  <a:gd name="connsiteX7" fmla="*/ 9345 w 481362"/>
                  <a:gd name="connsiteY7" fmla="*/ 447282 h 480989"/>
                  <a:gd name="connsiteX8" fmla="*/ 449957 w 481362"/>
                  <a:gd name="connsiteY8" fmla="*/ 6772 h 480989"/>
                  <a:gd name="connsiteX9" fmla="*/ 457346 w 481362"/>
                  <a:gd name="connsiteY9" fmla="*/ 0 h 480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1362" h="480989">
                    <a:moveTo>
                      <a:pt x="457346" y="0"/>
                    </a:moveTo>
                    <a:cubicBezTo>
                      <a:pt x="465352" y="8004"/>
                      <a:pt x="473050" y="15392"/>
                      <a:pt x="481363" y="23395"/>
                    </a:cubicBezTo>
                    <a:cubicBezTo>
                      <a:pt x="478592" y="26474"/>
                      <a:pt x="475821" y="29244"/>
                      <a:pt x="473357" y="32015"/>
                    </a:cubicBezTo>
                    <a:cubicBezTo>
                      <a:pt x="327410" y="177928"/>
                      <a:pt x="181156" y="324149"/>
                      <a:pt x="35209" y="470062"/>
                    </a:cubicBezTo>
                    <a:cubicBezTo>
                      <a:pt x="32438" y="472832"/>
                      <a:pt x="29974" y="475911"/>
                      <a:pt x="26587" y="477758"/>
                    </a:cubicBezTo>
                    <a:cubicBezTo>
                      <a:pt x="18890" y="482683"/>
                      <a:pt x="11192" y="482067"/>
                      <a:pt x="4726" y="475295"/>
                    </a:cubicBezTo>
                    <a:cubicBezTo>
                      <a:pt x="-1124" y="468831"/>
                      <a:pt x="-1432" y="461443"/>
                      <a:pt x="3187" y="454055"/>
                    </a:cubicBezTo>
                    <a:cubicBezTo>
                      <a:pt x="4726" y="451592"/>
                      <a:pt x="7189" y="449437"/>
                      <a:pt x="9345" y="447282"/>
                    </a:cubicBezTo>
                    <a:cubicBezTo>
                      <a:pt x="156215" y="300446"/>
                      <a:pt x="303086" y="153609"/>
                      <a:pt x="449957" y="6772"/>
                    </a:cubicBezTo>
                    <a:cubicBezTo>
                      <a:pt x="452112" y="4310"/>
                      <a:pt x="454883" y="2155"/>
                      <a:pt x="457346" y="0"/>
                    </a:cubicBezTo>
                    <a:close/>
                  </a:path>
                </a:pathLst>
              </a:custGeom>
              <a:grpFill/>
              <a:ln w="3074"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816231BB-C434-2943-46FC-D1064F9F80A7}"/>
                  </a:ext>
                </a:extLst>
              </p:cNvPr>
              <p:cNvSpPr/>
              <p:nvPr/>
            </p:nvSpPr>
            <p:spPr>
              <a:xfrm>
                <a:off x="7294364" y="2471801"/>
                <a:ext cx="204448" cy="120677"/>
              </a:xfrm>
              <a:custGeom>
                <a:avLst/>
                <a:gdLst>
                  <a:gd name="connsiteX0" fmla="*/ 0 w 204448"/>
                  <a:gd name="connsiteY0" fmla="*/ 105645 h 120677"/>
                  <a:gd name="connsiteX1" fmla="*/ 103764 w 204448"/>
                  <a:gd name="connsiteY1" fmla="*/ 2521 h 120677"/>
                  <a:gd name="connsiteX2" fmla="*/ 113001 w 204448"/>
                  <a:gd name="connsiteY2" fmla="*/ 58 h 120677"/>
                  <a:gd name="connsiteX3" fmla="*/ 204449 w 204448"/>
                  <a:gd name="connsiteY3" fmla="*/ 13911 h 120677"/>
                  <a:gd name="connsiteX4" fmla="*/ 196135 w 204448"/>
                  <a:gd name="connsiteY4" fmla="*/ 23146 h 120677"/>
                  <a:gd name="connsiteX5" fmla="*/ 106535 w 204448"/>
                  <a:gd name="connsiteY5" fmla="*/ 113033 h 120677"/>
                  <a:gd name="connsiteX6" fmla="*/ 85598 w 204448"/>
                  <a:gd name="connsiteY6" fmla="*/ 120113 h 120677"/>
                  <a:gd name="connsiteX7" fmla="*/ 4926 w 204448"/>
                  <a:gd name="connsiteY7" fmla="*/ 107800 h 120677"/>
                  <a:gd name="connsiteX8" fmla="*/ 0 w 204448"/>
                  <a:gd name="connsiteY8" fmla="*/ 105645 h 12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448" h="120677">
                    <a:moveTo>
                      <a:pt x="0" y="105645"/>
                    </a:moveTo>
                    <a:cubicBezTo>
                      <a:pt x="35101" y="70552"/>
                      <a:pt x="69279" y="36383"/>
                      <a:pt x="103764" y="2521"/>
                    </a:cubicBezTo>
                    <a:cubicBezTo>
                      <a:pt x="105919" y="674"/>
                      <a:pt x="110230" y="-250"/>
                      <a:pt x="113001" y="58"/>
                    </a:cubicBezTo>
                    <a:cubicBezTo>
                      <a:pt x="142868" y="4368"/>
                      <a:pt x="172735" y="8985"/>
                      <a:pt x="204449" y="13911"/>
                    </a:cubicBezTo>
                    <a:cubicBezTo>
                      <a:pt x="201062" y="17605"/>
                      <a:pt x="198599" y="20375"/>
                      <a:pt x="196135" y="23146"/>
                    </a:cubicBezTo>
                    <a:cubicBezTo>
                      <a:pt x="166269" y="53006"/>
                      <a:pt x="136094" y="82866"/>
                      <a:pt x="106535" y="113033"/>
                    </a:cubicBezTo>
                    <a:cubicBezTo>
                      <a:pt x="100377" y="119190"/>
                      <a:pt x="94835" y="121960"/>
                      <a:pt x="85598" y="120113"/>
                    </a:cubicBezTo>
                    <a:cubicBezTo>
                      <a:pt x="58810" y="115188"/>
                      <a:pt x="31714" y="111802"/>
                      <a:pt x="4926" y="107800"/>
                    </a:cubicBezTo>
                    <a:cubicBezTo>
                      <a:pt x="3695" y="107492"/>
                      <a:pt x="2463" y="106569"/>
                      <a:pt x="0" y="105645"/>
                    </a:cubicBezTo>
                    <a:close/>
                  </a:path>
                </a:pathLst>
              </a:custGeom>
              <a:grpFill/>
              <a:ln w="3074"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32DA418-6930-1588-1C38-E91CA8A06CD5}"/>
                  </a:ext>
                </a:extLst>
              </p:cNvPr>
              <p:cNvSpPr/>
              <p:nvPr/>
            </p:nvSpPr>
            <p:spPr>
              <a:xfrm>
                <a:off x="7210892" y="2303166"/>
                <a:ext cx="119535" cy="203477"/>
              </a:xfrm>
              <a:custGeom>
                <a:avLst/>
                <a:gdLst>
                  <a:gd name="connsiteX0" fmla="*/ 105640 w 119535"/>
                  <a:gd name="connsiteY0" fmla="*/ 0 h 203477"/>
                  <a:gd name="connsiteX1" fmla="*/ 119496 w 119535"/>
                  <a:gd name="connsiteY1" fmla="*/ 92042 h 203477"/>
                  <a:gd name="connsiteX2" fmla="*/ 116109 w 119535"/>
                  <a:gd name="connsiteY2" fmla="*/ 101893 h 203477"/>
                  <a:gd name="connsiteX3" fmla="*/ 16040 w 119535"/>
                  <a:gd name="connsiteY3" fmla="*/ 202247 h 203477"/>
                  <a:gd name="connsiteX4" fmla="*/ 12653 w 119535"/>
                  <a:gd name="connsiteY4" fmla="*/ 203478 h 203477"/>
                  <a:gd name="connsiteX5" fmla="*/ 2184 w 119535"/>
                  <a:gd name="connsiteY5" fmla="*/ 138217 h 203477"/>
                  <a:gd name="connsiteX6" fmla="*/ 20659 w 119535"/>
                  <a:gd name="connsiteY6" fmla="*/ 83731 h 203477"/>
                  <a:gd name="connsiteX7" fmla="*/ 96095 w 119535"/>
                  <a:gd name="connsiteY7" fmla="*/ 9235 h 203477"/>
                  <a:gd name="connsiteX8" fmla="*/ 105640 w 119535"/>
                  <a:gd name="connsiteY8" fmla="*/ 0 h 20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535" h="203477">
                    <a:moveTo>
                      <a:pt x="105640" y="0"/>
                    </a:moveTo>
                    <a:cubicBezTo>
                      <a:pt x="110567" y="32015"/>
                      <a:pt x="115185" y="61875"/>
                      <a:pt x="119496" y="92042"/>
                    </a:cubicBezTo>
                    <a:cubicBezTo>
                      <a:pt x="119804" y="95121"/>
                      <a:pt x="118264" y="99738"/>
                      <a:pt x="116109" y="101893"/>
                    </a:cubicBezTo>
                    <a:cubicBezTo>
                      <a:pt x="82855" y="135447"/>
                      <a:pt x="49294" y="168693"/>
                      <a:pt x="16040" y="202247"/>
                    </a:cubicBezTo>
                    <a:cubicBezTo>
                      <a:pt x="15424" y="202862"/>
                      <a:pt x="14808" y="202862"/>
                      <a:pt x="12653" y="203478"/>
                    </a:cubicBezTo>
                    <a:cubicBezTo>
                      <a:pt x="9266" y="181622"/>
                      <a:pt x="7727" y="159150"/>
                      <a:pt x="2184" y="138217"/>
                    </a:cubicBezTo>
                    <a:cubicBezTo>
                      <a:pt x="-3974" y="114822"/>
                      <a:pt x="3108" y="99430"/>
                      <a:pt x="20659" y="83731"/>
                    </a:cubicBezTo>
                    <a:cubicBezTo>
                      <a:pt x="47139" y="60335"/>
                      <a:pt x="70847" y="34170"/>
                      <a:pt x="96095" y="9235"/>
                    </a:cubicBezTo>
                    <a:cubicBezTo>
                      <a:pt x="98559" y="6464"/>
                      <a:pt x="101330" y="4002"/>
                      <a:pt x="105640" y="0"/>
                    </a:cubicBezTo>
                    <a:close/>
                  </a:path>
                </a:pathLst>
              </a:custGeom>
              <a:grpFill/>
              <a:ln w="3074" cap="flat">
                <a:noFill/>
                <a:prstDash val="solid"/>
                <a:miter/>
              </a:ln>
            </p:spPr>
            <p:txBody>
              <a:bodyPr rtlCol="0" anchor="ctr"/>
              <a:lstStyle/>
              <a:p>
                <a:endParaRPr lang="en-US"/>
              </a:p>
            </p:txBody>
          </p:sp>
        </p:grpSp>
        <p:sp>
          <p:nvSpPr>
            <p:cNvPr id="63" name="Freeform 62">
              <a:extLst>
                <a:ext uri="{FF2B5EF4-FFF2-40B4-BE49-F238E27FC236}">
                  <a16:creationId xmlns:a16="http://schemas.microsoft.com/office/drawing/2014/main" id="{861CB1D7-CAFF-13A7-3299-0563C1724655}"/>
                </a:ext>
              </a:extLst>
            </p:cNvPr>
            <p:cNvSpPr/>
            <p:nvPr/>
          </p:nvSpPr>
          <p:spPr>
            <a:xfrm>
              <a:off x="-283363" y="1317279"/>
              <a:ext cx="1155372" cy="1155082"/>
            </a:xfrm>
            <a:custGeom>
              <a:avLst/>
              <a:gdLst>
                <a:gd name="connsiteX0" fmla="*/ 0 w 1179063"/>
                <a:gd name="connsiteY0" fmla="*/ 660376 h 1178767"/>
                <a:gd name="connsiteX1" fmla="*/ 0 w 1179063"/>
                <a:gd name="connsiteY1" fmla="*/ 572951 h 1178767"/>
                <a:gd name="connsiteX2" fmla="*/ 2155 w 1179063"/>
                <a:gd name="connsiteY2" fmla="*/ 564024 h 1178767"/>
                <a:gd name="connsiteX3" fmla="*/ 14779 w 1179063"/>
                <a:gd name="connsiteY3" fmla="*/ 486757 h 1178767"/>
                <a:gd name="connsiteX4" fmla="*/ 724808 w 1179063"/>
                <a:gd name="connsiteY4" fmla="*/ 78570 h 1178767"/>
                <a:gd name="connsiteX5" fmla="*/ 832575 w 1179063"/>
                <a:gd name="connsiteY5" fmla="*/ 119820 h 1178767"/>
                <a:gd name="connsiteX6" fmla="*/ 838425 w 1179063"/>
                <a:gd name="connsiteY6" fmla="*/ 112124 h 1178767"/>
                <a:gd name="connsiteX7" fmla="*/ 943728 w 1179063"/>
                <a:gd name="connsiteY7" fmla="*/ 7153 h 1178767"/>
                <a:gd name="connsiteX8" fmla="*/ 962819 w 1179063"/>
                <a:gd name="connsiteY8" fmla="*/ 73 h 1178767"/>
                <a:gd name="connsiteX9" fmla="*/ 975135 w 1179063"/>
                <a:gd name="connsiteY9" fmla="*/ 17311 h 1178767"/>
                <a:gd name="connsiteX10" fmla="*/ 980061 w 1179063"/>
                <a:gd name="connsiteY10" fmla="*/ 51481 h 1178767"/>
                <a:gd name="connsiteX11" fmla="*/ 989914 w 1179063"/>
                <a:gd name="connsiteY11" fmla="*/ 116741 h 1178767"/>
                <a:gd name="connsiteX12" fmla="*/ 992993 w 1179063"/>
                <a:gd name="connsiteY12" fmla="*/ 118281 h 1178767"/>
                <a:gd name="connsiteX13" fmla="*/ 1012391 w 1179063"/>
                <a:gd name="connsiteY13" fmla="*/ 97348 h 1178767"/>
                <a:gd name="connsiteX14" fmla="*/ 1041026 w 1179063"/>
                <a:gd name="connsiteY14" fmla="*/ 97040 h 1178767"/>
                <a:gd name="connsiteX15" fmla="*/ 1082594 w 1179063"/>
                <a:gd name="connsiteY15" fmla="*/ 138598 h 1178767"/>
                <a:gd name="connsiteX16" fmla="*/ 1082286 w 1179063"/>
                <a:gd name="connsiteY16" fmla="*/ 167226 h 1178767"/>
                <a:gd name="connsiteX17" fmla="*/ 1060424 w 1179063"/>
                <a:gd name="connsiteY17" fmla="*/ 189082 h 1178767"/>
                <a:gd name="connsiteX18" fmla="*/ 1097065 w 1179063"/>
                <a:gd name="connsiteY18" fmla="*/ 194623 h 1178767"/>
                <a:gd name="connsiteX19" fmla="*/ 1162957 w 1179063"/>
                <a:gd name="connsiteY19" fmla="*/ 204782 h 1178767"/>
                <a:gd name="connsiteX20" fmla="*/ 1178660 w 1179063"/>
                <a:gd name="connsiteY20" fmla="*/ 216787 h 1178767"/>
                <a:gd name="connsiteX21" fmla="*/ 1172502 w 1179063"/>
                <a:gd name="connsiteY21" fmla="*/ 234950 h 1178767"/>
                <a:gd name="connsiteX22" fmla="*/ 1164496 w 1179063"/>
                <a:gd name="connsiteY22" fmla="*/ 243261 h 1178767"/>
                <a:gd name="connsiteX23" fmla="*/ 1057653 w 1179063"/>
                <a:gd name="connsiteY23" fmla="*/ 349772 h 1178767"/>
                <a:gd name="connsiteX24" fmla="*/ 1062888 w 1179063"/>
                <a:gd name="connsiteY24" fmla="*/ 360853 h 1178767"/>
                <a:gd name="connsiteX25" fmla="*/ 1107842 w 1179063"/>
                <a:gd name="connsiteY25" fmla="*/ 749955 h 1178767"/>
                <a:gd name="connsiteX26" fmla="*/ 676159 w 1179063"/>
                <a:gd name="connsiteY26" fmla="*/ 1167378 h 1178767"/>
                <a:gd name="connsiteX27" fmla="*/ 605957 w 1179063"/>
                <a:gd name="connsiteY27" fmla="*/ 1178767 h 1178767"/>
                <a:gd name="connsiteX28" fmla="*/ 518204 w 1179063"/>
                <a:gd name="connsiteY28" fmla="*/ 1178767 h 1178767"/>
                <a:gd name="connsiteX29" fmla="*/ 436609 w 1179063"/>
                <a:gd name="connsiteY29" fmla="*/ 1164915 h 1178767"/>
                <a:gd name="connsiteX30" fmla="*/ 8313 w 1179063"/>
                <a:gd name="connsiteY30" fmla="*/ 719172 h 1178767"/>
                <a:gd name="connsiteX31" fmla="*/ 0 w 1179063"/>
                <a:gd name="connsiteY31" fmla="*/ 660376 h 1178767"/>
                <a:gd name="connsiteX32" fmla="*/ 824877 w 1179063"/>
                <a:gd name="connsiteY32" fmla="*/ 283279 h 1178767"/>
                <a:gd name="connsiteX33" fmla="*/ 824261 w 1179063"/>
                <a:gd name="connsiteY33" fmla="*/ 274352 h 1178767"/>
                <a:gd name="connsiteX34" fmla="*/ 807019 w 1179063"/>
                <a:gd name="connsiteY34" fmla="*/ 157068 h 1178767"/>
                <a:gd name="connsiteX35" fmla="*/ 795934 w 1179063"/>
                <a:gd name="connsiteY35" fmla="*/ 140752 h 1178767"/>
                <a:gd name="connsiteX36" fmla="*/ 453852 w 1179063"/>
                <a:gd name="connsiteY36" fmla="*/ 97964 h 1178767"/>
                <a:gd name="connsiteX37" fmla="*/ 47417 w 1179063"/>
                <a:gd name="connsiteY37" fmla="*/ 742567 h 1178767"/>
                <a:gd name="connsiteX38" fmla="*/ 626894 w 1179063"/>
                <a:gd name="connsiteY38" fmla="*/ 1142443 h 1178767"/>
                <a:gd name="connsiteX39" fmla="*/ 969285 w 1179063"/>
                <a:gd name="connsiteY39" fmla="*/ 956204 h 1178767"/>
                <a:gd name="connsiteX40" fmla="*/ 1087828 w 1179063"/>
                <a:gd name="connsiteY40" fmla="*/ 543707 h 1178767"/>
                <a:gd name="connsiteX41" fmla="*/ 1037639 w 1179063"/>
                <a:gd name="connsiteY41" fmla="*/ 381786 h 1178767"/>
                <a:gd name="connsiteX42" fmla="*/ 1027786 w 1179063"/>
                <a:gd name="connsiteY42" fmla="*/ 373167 h 1178767"/>
                <a:gd name="connsiteX43" fmla="*/ 951426 w 1179063"/>
                <a:gd name="connsiteY43" fmla="*/ 361777 h 1178767"/>
                <a:gd name="connsiteX44" fmla="*/ 896311 w 1179063"/>
                <a:gd name="connsiteY44" fmla="*/ 353773 h 1178767"/>
                <a:gd name="connsiteX45" fmla="*/ 827648 w 1179063"/>
                <a:gd name="connsiteY45" fmla="*/ 948816 h 1178767"/>
                <a:gd name="connsiteX46" fmla="*/ 270648 w 1179063"/>
                <a:gd name="connsiteY46" fmla="*/ 926652 h 1178767"/>
                <a:gd name="connsiteX47" fmla="*/ 216149 w 1179063"/>
                <a:gd name="connsiteY47" fmla="*/ 370704 h 1178767"/>
                <a:gd name="connsiteX48" fmla="*/ 461549 w 1179063"/>
                <a:gd name="connsiteY48" fmla="*/ 204782 h 1178767"/>
                <a:gd name="connsiteX49" fmla="*/ 824877 w 1179063"/>
                <a:gd name="connsiteY49" fmla="*/ 283279 h 1178767"/>
                <a:gd name="connsiteX50" fmla="*/ 799937 w 1179063"/>
                <a:gd name="connsiteY50" fmla="*/ 306367 h 1178767"/>
                <a:gd name="connsiteX51" fmla="*/ 281733 w 1179063"/>
                <a:gd name="connsiteY51" fmla="*/ 342383 h 1178767"/>
                <a:gd name="connsiteX52" fmla="*/ 281733 w 1179063"/>
                <a:gd name="connsiteY52" fmla="*/ 891866 h 1178767"/>
                <a:gd name="connsiteX53" fmla="*/ 825801 w 1179063"/>
                <a:gd name="connsiteY53" fmla="*/ 907874 h 1178767"/>
                <a:gd name="connsiteX54" fmla="*/ 872910 w 1179063"/>
                <a:gd name="connsiteY54" fmla="*/ 379016 h 1178767"/>
                <a:gd name="connsiteX55" fmla="*/ 798397 w 1179063"/>
                <a:gd name="connsiteY55" fmla="*/ 453819 h 1178767"/>
                <a:gd name="connsiteX56" fmla="*/ 729119 w 1179063"/>
                <a:gd name="connsiteY56" fmla="*/ 849078 h 1178767"/>
                <a:gd name="connsiteX57" fmla="*/ 359017 w 1179063"/>
                <a:gd name="connsiteY57" fmla="*/ 817063 h 1178767"/>
                <a:gd name="connsiteX58" fmla="*/ 331921 w 1179063"/>
                <a:gd name="connsiteY58" fmla="*/ 447663 h 1178767"/>
                <a:gd name="connsiteX59" fmla="*/ 725424 w 1179063"/>
                <a:gd name="connsiteY59" fmla="*/ 381171 h 1178767"/>
                <a:gd name="connsiteX60" fmla="*/ 799937 w 1179063"/>
                <a:gd name="connsiteY60" fmla="*/ 306367 h 1178767"/>
                <a:gd name="connsiteX61" fmla="*/ 702947 w 1179063"/>
                <a:gd name="connsiteY61" fmla="*/ 406413 h 1178767"/>
                <a:gd name="connsiteX62" fmla="*/ 367638 w 1179063"/>
                <a:gd name="connsiteY62" fmla="*/ 454435 h 1178767"/>
                <a:gd name="connsiteX63" fmla="*/ 390423 w 1179063"/>
                <a:gd name="connsiteY63" fmla="*/ 803210 h 1178767"/>
                <a:gd name="connsiteX64" fmla="*/ 736508 w 1179063"/>
                <a:gd name="connsiteY64" fmla="*/ 800748 h 1178767"/>
                <a:gd name="connsiteX65" fmla="*/ 772225 w 1179063"/>
                <a:gd name="connsiteY65" fmla="*/ 476907 h 1178767"/>
                <a:gd name="connsiteX66" fmla="*/ 699252 w 1179063"/>
                <a:gd name="connsiteY66" fmla="*/ 550479 h 1178767"/>
                <a:gd name="connsiteX67" fmla="*/ 698944 w 1179063"/>
                <a:gd name="connsiteY67" fmla="*/ 561561 h 1178767"/>
                <a:gd name="connsiteX68" fmla="*/ 708181 w 1179063"/>
                <a:gd name="connsiteY68" fmla="*/ 638212 h 1178767"/>
                <a:gd name="connsiteX69" fmla="*/ 584711 w 1179063"/>
                <a:gd name="connsiteY69" fmla="*/ 763808 h 1178767"/>
                <a:gd name="connsiteX70" fmla="*/ 427988 w 1179063"/>
                <a:gd name="connsiteY70" fmla="*/ 681000 h 1178767"/>
                <a:gd name="connsiteX71" fmla="*/ 462165 w 1179063"/>
                <a:gd name="connsiteY71" fmla="*/ 508306 h 1178767"/>
                <a:gd name="connsiteX72" fmla="*/ 616733 w 1179063"/>
                <a:gd name="connsiteY72" fmla="*/ 479985 h 1178767"/>
                <a:gd name="connsiteX73" fmla="*/ 628742 w 1179063"/>
                <a:gd name="connsiteY73" fmla="*/ 479985 h 1178767"/>
                <a:gd name="connsiteX74" fmla="*/ 702947 w 1179063"/>
                <a:gd name="connsiteY74" fmla="*/ 406413 h 1178767"/>
                <a:gd name="connsiteX75" fmla="*/ 600415 w 1179063"/>
                <a:gd name="connsiteY75" fmla="*/ 509845 h 1178767"/>
                <a:gd name="connsiteX76" fmla="*/ 469555 w 1179063"/>
                <a:gd name="connsiteY76" fmla="*/ 548940 h 1178767"/>
                <a:gd name="connsiteX77" fmla="*/ 481563 w 1179063"/>
                <a:gd name="connsiteY77" fmla="*/ 698547 h 1178767"/>
                <a:gd name="connsiteX78" fmla="*/ 630281 w 1179063"/>
                <a:gd name="connsiteY78" fmla="*/ 709937 h 1178767"/>
                <a:gd name="connsiteX79" fmla="*/ 669693 w 1179063"/>
                <a:gd name="connsiteY79" fmla="*/ 579415 h 1178767"/>
                <a:gd name="connsiteX80" fmla="*/ 622276 w 1179063"/>
                <a:gd name="connsiteY80" fmla="*/ 626822 h 1178767"/>
                <a:gd name="connsiteX81" fmla="*/ 573935 w 1179063"/>
                <a:gd name="connsiteY81" fmla="*/ 640982 h 1178767"/>
                <a:gd name="connsiteX82" fmla="*/ 551150 w 1179063"/>
                <a:gd name="connsiteY82" fmla="*/ 558791 h 1178767"/>
                <a:gd name="connsiteX83" fmla="*/ 600415 w 1179063"/>
                <a:gd name="connsiteY83" fmla="*/ 509845 h 1178767"/>
                <a:gd name="connsiteX84" fmla="*/ 1026555 w 1179063"/>
                <a:gd name="connsiteY84" fmla="*/ 129363 h 1178767"/>
                <a:gd name="connsiteX85" fmla="*/ 1019165 w 1179063"/>
                <a:gd name="connsiteY85" fmla="*/ 136135 h 1178767"/>
                <a:gd name="connsiteX86" fmla="*/ 578553 w 1179063"/>
                <a:gd name="connsiteY86" fmla="*/ 576645 h 1178767"/>
                <a:gd name="connsiteX87" fmla="*/ 572395 w 1179063"/>
                <a:gd name="connsiteY87" fmla="*/ 583417 h 1178767"/>
                <a:gd name="connsiteX88" fmla="*/ 573935 w 1179063"/>
                <a:gd name="connsiteY88" fmla="*/ 604658 h 1178767"/>
                <a:gd name="connsiteX89" fmla="*/ 595796 w 1179063"/>
                <a:gd name="connsiteY89" fmla="*/ 607120 h 1178767"/>
                <a:gd name="connsiteX90" fmla="*/ 604417 w 1179063"/>
                <a:gd name="connsiteY90" fmla="*/ 599425 h 1178767"/>
                <a:gd name="connsiteX91" fmla="*/ 1042566 w 1179063"/>
                <a:gd name="connsiteY91" fmla="*/ 161377 h 1178767"/>
                <a:gd name="connsiteX92" fmla="*/ 1050571 w 1179063"/>
                <a:gd name="connsiteY92" fmla="*/ 152758 h 1178767"/>
                <a:gd name="connsiteX93" fmla="*/ 1026555 w 1179063"/>
                <a:gd name="connsiteY93" fmla="*/ 129363 h 1178767"/>
                <a:gd name="connsiteX94" fmla="*/ 924946 w 1179063"/>
                <a:gd name="connsiteY94" fmla="*/ 324221 h 1178767"/>
                <a:gd name="connsiteX95" fmla="*/ 929873 w 1179063"/>
                <a:gd name="connsiteY95" fmla="*/ 326068 h 1178767"/>
                <a:gd name="connsiteX96" fmla="*/ 1010544 w 1179063"/>
                <a:gd name="connsiteY96" fmla="*/ 338382 h 1178767"/>
                <a:gd name="connsiteX97" fmla="*/ 1031481 w 1179063"/>
                <a:gd name="connsiteY97" fmla="*/ 331302 h 1178767"/>
                <a:gd name="connsiteX98" fmla="*/ 1121082 w 1179063"/>
                <a:gd name="connsiteY98" fmla="*/ 241414 h 1178767"/>
                <a:gd name="connsiteX99" fmla="*/ 1129395 w 1179063"/>
                <a:gd name="connsiteY99" fmla="*/ 232179 h 1178767"/>
                <a:gd name="connsiteX100" fmla="*/ 1037947 w 1179063"/>
                <a:gd name="connsiteY100" fmla="*/ 218327 h 1178767"/>
                <a:gd name="connsiteX101" fmla="*/ 1028710 w 1179063"/>
                <a:gd name="connsiteY101" fmla="*/ 220789 h 1178767"/>
                <a:gd name="connsiteX102" fmla="*/ 924946 w 1179063"/>
                <a:gd name="connsiteY102" fmla="*/ 324221 h 1178767"/>
                <a:gd name="connsiteX103" fmla="*/ 947115 w 1179063"/>
                <a:gd name="connsiteY103" fmla="*/ 49942 h 1178767"/>
                <a:gd name="connsiteX104" fmla="*/ 937262 w 1179063"/>
                <a:gd name="connsiteY104" fmla="*/ 59177 h 1178767"/>
                <a:gd name="connsiteX105" fmla="*/ 861826 w 1179063"/>
                <a:gd name="connsiteY105" fmla="*/ 133672 h 1178767"/>
                <a:gd name="connsiteX106" fmla="*/ 843351 w 1179063"/>
                <a:gd name="connsiteY106" fmla="*/ 188159 h 1178767"/>
                <a:gd name="connsiteX107" fmla="*/ 853820 w 1179063"/>
                <a:gd name="connsiteY107" fmla="*/ 253420 h 1178767"/>
                <a:gd name="connsiteX108" fmla="*/ 857207 w 1179063"/>
                <a:gd name="connsiteY108" fmla="*/ 252188 h 1178767"/>
                <a:gd name="connsiteX109" fmla="*/ 957276 w 1179063"/>
                <a:gd name="connsiteY109" fmla="*/ 151834 h 1178767"/>
                <a:gd name="connsiteX110" fmla="*/ 960663 w 1179063"/>
                <a:gd name="connsiteY110" fmla="*/ 141984 h 1178767"/>
                <a:gd name="connsiteX111" fmla="*/ 947115 w 1179063"/>
                <a:gd name="connsiteY111" fmla="*/ 49942 h 117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79063" h="1178767">
                  <a:moveTo>
                    <a:pt x="0" y="660376"/>
                  </a:moveTo>
                  <a:cubicBezTo>
                    <a:pt x="0" y="631131"/>
                    <a:pt x="0" y="601887"/>
                    <a:pt x="0" y="572951"/>
                  </a:cubicBezTo>
                  <a:cubicBezTo>
                    <a:pt x="616" y="569873"/>
                    <a:pt x="1540" y="567102"/>
                    <a:pt x="2155" y="564024"/>
                  </a:cubicBezTo>
                  <a:cubicBezTo>
                    <a:pt x="6466" y="538166"/>
                    <a:pt x="8929" y="512308"/>
                    <a:pt x="14779" y="486757"/>
                  </a:cubicBezTo>
                  <a:cubicBezTo>
                    <a:pt x="89292" y="172151"/>
                    <a:pt x="415056" y="-15319"/>
                    <a:pt x="724808" y="78570"/>
                  </a:cubicBezTo>
                  <a:cubicBezTo>
                    <a:pt x="760525" y="89344"/>
                    <a:pt x="794703" y="105352"/>
                    <a:pt x="832575" y="119820"/>
                  </a:cubicBezTo>
                  <a:cubicBezTo>
                    <a:pt x="833191" y="118896"/>
                    <a:pt x="835346" y="115202"/>
                    <a:pt x="838425" y="112124"/>
                  </a:cubicBezTo>
                  <a:cubicBezTo>
                    <a:pt x="873526" y="77031"/>
                    <a:pt x="908319" y="41630"/>
                    <a:pt x="943728" y="7153"/>
                  </a:cubicBezTo>
                  <a:cubicBezTo>
                    <a:pt x="948347" y="2843"/>
                    <a:pt x="956353" y="-543"/>
                    <a:pt x="962819" y="73"/>
                  </a:cubicBezTo>
                  <a:cubicBezTo>
                    <a:pt x="971440" y="688"/>
                    <a:pt x="974211" y="9000"/>
                    <a:pt x="975135" y="17311"/>
                  </a:cubicBezTo>
                  <a:cubicBezTo>
                    <a:pt x="976674" y="28701"/>
                    <a:pt x="978214" y="40091"/>
                    <a:pt x="980061" y="51481"/>
                  </a:cubicBezTo>
                  <a:cubicBezTo>
                    <a:pt x="983448" y="73337"/>
                    <a:pt x="986835" y="94885"/>
                    <a:pt x="989914" y="116741"/>
                  </a:cubicBezTo>
                  <a:cubicBezTo>
                    <a:pt x="990838" y="117357"/>
                    <a:pt x="991762" y="117665"/>
                    <a:pt x="992993" y="118281"/>
                  </a:cubicBezTo>
                  <a:cubicBezTo>
                    <a:pt x="999459" y="111200"/>
                    <a:pt x="1005617" y="104120"/>
                    <a:pt x="1012391" y="97348"/>
                  </a:cubicBezTo>
                  <a:cubicBezTo>
                    <a:pt x="1022860" y="86882"/>
                    <a:pt x="1030558" y="86882"/>
                    <a:pt x="1041026" y="97040"/>
                  </a:cubicBezTo>
                  <a:cubicBezTo>
                    <a:pt x="1054882" y="110893"/>
                    <a:pt x="1068738" y="124745"/>
                    <a:pt x="1082594" y="138598"/>
                  </a:cubicBezTo>
                  <a:cubicBezTo>
                    <a:pt x="1092754" y="149064"/>
                    <a:pt x="1092754" y="156452"/>
                    <a:pt x="1082286" y="167226"/>
                  </a:cubicBezTo>
                  <a:cubicBezTo>
                    <a:pt x="1075512" y="174306"/>
                    <a:pt x="1068738" y="181079"/>
                    <a:pt x="1060424" y="189082"/>
                  </a:cubicBezTo>
                  <a:cubicBezTo>
                    <a:pt x="1074588" y="191237"/>
                    <a:pt x="1085673" y="193084"/>
                    <a:pt x="1097065" y="194623"/>
                  </a:cubicBezTo>
                  <a:cubicBezTo>
                    <a:pt x="1119234" y="198009"/>
                    <a:pt x="1141403" y="200472"/>
                    <a:pt x="1162957" y="204782"/>
                  </a:cubicBezTo>
                  <a:cubicBezTo>
                    <a:pt x="1169115" y="206013"/>
                    <a:pt x="1176812" y="211554"/>
                    <a:pt x="1178660" y="216787"/>
                  </a:cubicBezTo>
                  <a:cubicBezTo>
                    <a:pt x="1180507" y="221405"/>
                    <a:pt x="1175581" y="229101"/>
                    <a:pt x="1172502" y="234950"/>
                  </a:cubicBezTo>
                  <a:cubicBezTo>
                    <a:pt x="1170962" y="238336"/>
                    <a:pt x="1167267" y="240491"/>
                    <a:pt x="1164496" y="243261"/>
                  </a:cubicBezTo>
                  <a:cubicBezTo>
                    <a:pt x="1128779" y="278662"/>
                    <a:pt x="1093370" y="314371"/>
                    <a:pt x="1057653" y="349772"/>
                  </a:cubicBezTo>
                  <a:cubicBezTo>
                    <a:pt x="1059501" y="353773"/>
                    <a:pt x="1061040" y="357467"/>
                    <a:pt x="1062888" y="360853"/>
                  </a:cubicBezTo>
                  <a:cubicBezTo>
                    <a:pt x="1125392" y="485218"/>
                    <a:pt x="1143867" y="615740"/>
                    <a:pt x="1107842" y="749955"/>
                  </a:cubicBezTo>
                  <a:cubicBezTo>
                    <a:pt x="1048108" y="974366"/>
                    <a:pt x="902161" y="1113199"/>
                    <a:pt x="676159" y="1167378"/>
                  </a:cubicBezTo>
                  <a:cubicBezTo>
                    <a:pt x="653066" y="1172919"/>
                    <a:pt x="629358" y="1175073"/>
                    <a:pt x="605957" y="1178767"/>
                  </a:cubicBezTo>
                  <a:cubicBezTo>
                    <a:pt x="576706" y="1178767"/>
                    <a:pt x="547455" y="1178767"/>
                    <a:pt x="518204" y="1178767"/>
                  </a:cubicBezTo>
                  <a:cubicBezTo>
                    <a:pt x="491108" y="1174150"/>
                    <a:pt x="463705" y="1170764"/>
                    <a:pt x="436609" y="1164915"/>
                  </a:cubicBezTo>
                  <a:cubicBezTo>
                    <a:pt x="221076" y="1119048"/>
                    <a:pt x="46802" y="937426"/>
                    <a:pt x="8313" y="719172"/>
                  </a:cubicBezTo>
                  <a:cubicBezTo>
                    <a:pt x="5542" y="699778"/>
                    <a:pt x="3079" y="680077"/>
                    <a:pt x="0" y="660376"/>
                  </a:cubicBezTo>
                  <a:close/>
                  <a:moveTo>
                    <a:pt x="824877" y="283279"/>
                  </a:moveTo>
                  <a:cubicBezTo>
                    <a:pt x="824569" y="279278"/>
                    <a:pt x="824569" y="276815"/>
                    <a:pt x="824261" y="274352"/>
                  </a:cubicBezTo>
                  <a:cubicBezTo>
                    <a:pt x="818411" y="235257"/>
                    <a:pt x="812253" y="196162"/>
                    <a:pt x="807019" y="157068"/>
                  </a:cubicBezTo>
                  <a:cubicBezTo>
                    <a:pt x="806095" y="148756"/>
                    <a:pt x="803632" y="144446"/>
                    <a:pt x="795934" y="140752"/>
                  </a:cubicBezTo>
                  <a:cubicBezTo>
                    <a:pt x="686628" y="88421"/>
                    <a:pt x="572703" y="73645"/>
                    <a:pt x="453852" y="97964"/>
                  </a:cubicBezTo>
                  <a:cubicBezTo>
                    <a:pt x="161958" y="157376"/>
                    <a:pt x="-24940" y="453511"/>
                    <a:pt x="47417" y="742567"/>
                  </a:cubicBezTo>
                  <a:cubicBezTo>
                    <a:pt x="113001" y="1004534"/>
                    <a:pt x="359941" y="1175381"/>
                    <a:pt x="626894" y="1142443"/>
                  </a:cubicBezTo>
                  <a:cubicBezTo>
                    <a:pt x="765144" y="1125204"/>
                    <a:pt x="880300" y="1063330"/>
                    <a:pt x="969285" y="956204"/>
                  </a:cubicBezTo>
                  <a:cubicBezTo>
                    <a:pt x="1068738" y="836456"/>
                    <a:pt x="1107226" y="697931"/>
                    <a:pt x="1087828" y="543707"/>
                  </a:cubicBezTo>
                  <a:cubicBezTo>
                    <a:pt x="1080746" y="487065"/>
                    <a:pt x="1063504" y="432887"/>
                    <a:pt x="1037639" y="381786"/>
                  </a:cubicBezTo>
                  <a:cubicBezTo>
                    <a:pt x="1035792" y="378092"/>
                    <a:pt x="1031481" y="373783"/>
                    <a:pt x="1027786" y="373167"/>
                  </a:cubicBezTo>
                  <a:cubicBezTo>
                    <a:pt x="1002538" y="368857"/>
                    <a:pt x="976982" y="365471"/>
                    <a:pt x="951426" y="361777"/>
                  </a:cubicBezTo>
                  <a:cubicBezTo>
                    <a:pt x="933568" y="359314"/>
                    <a:pt x="915709" y="356544"/>
                    <a:pt x="896311" y="353773"/>
                  </a:cubicBezTo>
                  <a:cubicBezTo>
                    <a:pt x="1047185" y="546169"/>
                    <a:pt x="999459" y="812445"/>
                    <a:pt x="827648" y="948816"/>
                  </a:cubicBezTo>
                  <a:cubicBezTo>
                    <a:pt x="661380" y="1080876"/>
                    <a:pt x="424293" y="1071641"/>
                    <a:pt x="270648" y="926652"/>
                  </a:cubicBezTo>
                  <a:cubicBezTo>
                    <a:pt x="115464" y="780123"/>
                    <a:pt x="92064" y="544938"/>
                    <a:pt x="216149" y="370704"/>
                  </a:cubicBezTo>
                  <a:cubicBezTo>
                    <a:pt x="277114" y="285126"/>
                    <a:pt x="359325" y="229101"/>
                    <a:pt x="461549" y="204782"/>
                  </a:cubicBezTo>
                  <a:cubicBezTo>
                    <a:pt x="594256" y="173691"/>
                    <a:pt x="714955" y="201704"/>
                    <a:pt x="824877" y="283279"/>
                  </a:cubicBezTo>
                  <a:close/>
                  <a:moveTo>
                    <a:pt x="799937" y="306367"/>
                  </a:moveTo>
                  <a:cubicBezTo>
                    <a:pt x="661996" y="194316"/>
                    <a:pt x="432298" y="190006"/>
                    <a:pt x="281733" y="342383"/>
                  </a:cubicBezTo>
                  <a:cubicBezTo>
                    <a:pt x="132091" y="494145"/>
                    <a:pt x="132091" y="737642"/>
                    <a:pt x="281733" y="891866"/>
                  </a:cubicBezTo>
                  <a:cubicBezTo>
                    <a:pt x="427372" y="1041781"/>
                    <a:pt x="673080" y="1048246"/>
                    <a:pt x="825801" y="907874"/>
                  </a:cubicBezTo>
                  <a:cubicBezTo>
                    <a:pt x="985911" y="760114"/>
                    <a:pt x="990222" y="525237"/>
                    <a:pt x="872910" y="379016"/>
                  </a:cubicBezTo>
                  <a:cubicBezTo>
                    <a:pt x="848278" y="403950"/>
                    <a:pt x="823338" y="428885"/>
                    <a:pt x="798397" y="453819"/>
                  </a:cubicBezTo>
                  <a:cubicBezTo>
                    <a:pt x="896003" y="595731"/>
                    <a:pt x="841196" y="769964"/>
                    <a:pt x="729119" y="849078"/>
                  </a:cubicBezTo>
                  <a:cubicBezTo>
                    <a:pt x="614270" y="930038"/>
                    <a:pt x="457855" y="917109"/>
                    <a:pt x="359017" y="817063"/>
                  </a:cubicBezTo>
                  <a:cubicBezTo>
                    <a:pt x="260795" y="717325"/>
                    <a:pt x="249711" y="560638"/>
                    <a:pt x="331921" y="447663"/>
                  </a:cubicBezTo>
                  <a:cubicBezTo>
                    <a:pt x="414132" y="334380"/>
                    <a:pt x="586867" y="286050"/>
                    <a:pt x="725424" y="381171"/>
                  </a:cubicBezTo>
                  <a:cubicBezTo>
                    <a:pt x="750364" y="356236"/>
                    <a:pt x="774997" y="331302"/>
                    <a:pt x="799937" y="306367"/>
                  </a:cubicBezTo>
                  <a:close/>
                  <a:moveTo>
                    <a:pt x="702947" y="406413"/>
                  </a:moveTo>
                  <a:cubicBezTo>
                    <a:pt x="599799" y="333456"/>
                    <a:pt x="448310" y="355620"/>
                    <a:pt x="367638" y="454435"/>
                  </a:cubicBezTo>
                  <a:cubicBezTo>
                    <a:pt x="281117" y="560022"/>
                    <a:pt x="290970" y="710860"/>
                    <a:pt x="390423" y="803210"/>
                  </a:cubicBezTo>
                  <a:cubicBezTo>
                    <a:pt x="487721" y="893406"/>
                    <a:pt x="639826" y="892790"/>
                    <a:pt x="736508" y="800748"/>
                  </a:cubicBezTo>
                  <a:cubicBezTo>
                    <a:pt x="835038" y="707166"/>
                    <a:pt x="835654" y="564639"/>
                    <a:pt x="772225" y="476907"/>
                  </a:cubicBezTo>
                  <a:cubicBezTo>
                    <a:pt x="747593" y="501533"/>
                    <a:pt x="723269" y="525852"/>
                    <a:pt x="699252" y="550479"/>
                  </a:cubicBezTo>
                  <a:cubicBezTo>
                    <a:pt x="697405" y="552326"/>
                    <a:pt x="697713" y="558175"/>
                    <a:pt x="698944" y="561561"/>
                  </a:cubicBezTo>
                  <a:cubicBezTo>
                    <a:pt x="708489" y="586496"/>
                    <a:pt x="712184" y="611738"/>
                    <a:pt x="708181" y="638212"/>
                  </a:cubicBezTo>
                  <a:cubicBezTo>
                    <a:pt x="698636" y="703164"/>
                    <a:pt x="649371" y="753341"/>
                    <a:pt x="584711" y="763808"/>
                  </a:cubicBezTo>
                  <a:cubicBezTo>
                    <a:pt x="520359" y="774274"/>
                    <a:pt x="456623" y="740412"/>
                    <a:pt x="427988" y="681000"/>
                  </a:cubicBezTo>
                  <a:cubicBezTo>
                    <a:pt x="399968" y="622512"/>
                    <a:pt x="413208" y="551710"/>
                    <a:pt x="462165" y="508306"/>
                  </a:cubicBezTo>
                  <a:cubicBezTo>
                    <a:pt x="507427" y="468287"/>
                    <a:pt x="559463" y="459360"/>
                    <a:pt x="616733" y="479985"/>
                  </a:cubicBezTo>
                  <a:cubicBezTo>
                    <a:pt x="620428" y="481216"/>
                    <a:pt x="626586" y="482140"/>
                    <a:pt x="628742" y="479985"/>
                  </a:cubicBezTo>
                  <a:cubicBezTo>
                    <a:pt x="653682" y="455974"/>
                    <a:pt x="678007" y="431347"/>
                    <a:pt x="702947" y="406413"/>
                  </a:cubicBezTo>
                  <a:close/>
                  <a:moveTo>
                    <a:pt x="600415" y="509845"/>
                  </a:moveTo>
                  <a:cubicBezTo>
                    <a:pt x="559771" y="489220"/>
                    <a:pt x="499422" y="507690"/>
                    <a:pt x="469555" y="548940"/>
                  </a:cubicBezTo>
                  <a:cubicBezTo>
                    <a:pt x="435993" y="595115"/>
                    <a:pt x="441228" y="658221"/>
                    <a:pt x="481563" y="698547"/>
                  </a:cubicBezTo>
                  <a:cubicBezTo>
                    <a:pt x="521591" y="738258"/>
                    <a:pt x="584403" y="743183"/>
                    <a:pt x="630281" y="709937"/>
                  </a:cubicBezTo>
                  <a:cubicBezTo>
                    <a:pt x="671541" y="680077"/>
                    <a:pt x="690323" y="619742"/>
                    <a:pt x="669693" y="579415"/>
                  </a:cubicBezTo>
                  <a:cubicBezTo>
                    <a:pt x="653682" y="595423"/>
                    <a:pt x="637979" y="611122"/>
                    <a:pt x="622276" y="626822"/>
                  </a:cubicBezTo>
                  <a:cubicBezTo>
                    <a:pt x="608728" y="640366"/>
                    <a:pt x="592409" y="645600"/>
                    <a:pt x="573935" y="640982"/>
                  </a:cubicBezTo>
                  <a:cubicBezTo>
                    <a:pt x="536986" y="631747"/>
                    <a:pt x="524362" y="586803"/>
                    <a:pt x="551150" y="558791"/>
                  </a:cubicBezTo>
                  <a:cubicBezTo>
                    <a:pt x="566853" y="541860"/>
                    <a:pt x="583480" y="526160"/>
                    <a:pt x="600415" y="509845"/>
                  </a:cubicBezTo>
                  <a:close/>
                  <a:moveTo>
                    <a:pt x="1026555" y="129363"/>
                  </a:moveTo>
                  <a:cubicBezTo>
                    <a:pt x="1024092" y="131517"/>
                    <a:pt x="1021628" y="133672"/>
                    <a:pt x="1019165" y="136135"/>
                  </a:cubicBezTo>
                  <a:cubicBezTo>
                    <a:pt x="872295" y="282972"/>
                    <a:pt x="725424" y="429808"/>
                    <a:pt x="578553" y="576645"/>
                  </a:cubicBezTo>
                  <a:cubicBezTo>
                    <a:pt x="576398" y="578800"/>
                    <a:pt x="573935" y="580955"/>
                    <a:pt x="572395" y="583417"/>
                  </a:cubicBezTo>
                  <a:cubicBezTo>
                    <a:pt x="567777" y="590805"/>
                    <a:pt x="567777" y="598193"/>
                    <a:pt x="573935" y="604658"/>
                  </a:cubicBezTo>
                  <a:cubicBezTo>
                    <a:pt x="580401" y="611430"/>
                    <a:pt x="588098" y="612046"/>
                    <a:pt x="595796" y="607120"/>
                  </a:cubicBezTo>
                  <a:cubicBezTo>
                    <a:pt x="598875" y="604966"/>
                    <a:pt x="601646" y="602195"/>
                    <a:pt x="604417" y="599425"/>
                  </a:cubicBezTo>
                  <a:cubicBezTo>
                    <a:pt x="750364" y="453511"/>
                    <a:pt x="896619" y="307290"/>
                    <a:pt x="1042566" y="161377"/>
                  </a:cubicBezTo>
                  <a:cubicBezTo>
                    <a:pt x="1045337" y="158607"/>
                    <a:pt x="1047800" y="155836"/>
                    <a:pt x="1050571" y="152758"/>
                  </a:cubicBezTo>
                  <a:cubicBezTo>
                    <a:pt x="1042258" y="144754"/>
                    <a:pt x="1034560" y="137366"/>
                    <a:pt x="1026555" y="129363"/>
                  </a:cubicBezTo>
                  <a:close/>
                  <a:moveTo>
                    <a:pt x="924946" y="324221"/>
                  </a:moveTo>
                  <a:cubicBezTo>
                    <a:pt x="927409" y="325145"/>
                    <a:pt x="928641" y="326068"/>
                    <a:pt x="929873" y="326068"/>
                  </a:cubicBezTo>
                  <a:cubicBezTo>
                    <a:pt x="956968" y="330070"/>
                    <a:pt x="983756" y="333456"/>
                    <a:pt x="1010544" y="338382"/>
                  </a:cubicBezTo>
                  <a:cubicBezTo>
                    <a:pt x="1019781" y="339921"/>
                    <a:pt x="1025323" y="337458"/>
                    <a:pt x="1031481" y="331302"/>
                  </a:cubicBezTo>
                  <a:cubicBezTo>
                    <a:pt x="1061040" y="301134"/>
                    <a:pt x="1091215" y="271582"/>
                    <a:pt x="1121082" y="241414"/>
                  </a:cubicBezTo>
                  <a:cubicBezTo>
                    <a:pt x="1123545" y="238951"/>
                    <a:pt x="1126008" y="235873"/>
                    <a:pt x="1129395" y="232179"/>
                  </a:cubicBezTo>
                  <a:cubicBezTo>
                    <a:pt x="1097989" y="227254"/>
                    <a:pt x="1068122" y="222636"/>
                    <a:pt x="1037947" y="218327"/>
                  </a:cubicBezTo>
                  <a:cubicBezTo>
                    <a:pt x="1034868" y="218019"/>
                    <a:pt x="1030558" y="218634"/>
                    <a:pt x="1028710" y="220789"/>
                  </a:cubicBezTo>
                  <a:cubicBezTo>
                    <a:pt x="994225" y="254959"/>
                    <a:pt x="960047" y="289128"/>
                    <a:pt x="924946" y="324221"/>
                  </a:cubicBezTo>
                  <a:close/>
                  <a:moveTo>
                    <a:pt x="947115" y="49942"/>
                  </a:moveTo>
                  <a:cubicBezTo>
                    <a:pt x="942805" y="53943"/>
                    <a:pt x="940034" y="56406"/>
                    <a:pt x="937262" y="59177"/>
                  </a:cubicBezTo>
                  <a:cubicBezTo>
                    <a:pt x="912322" y="84111"/>
                    <a:pt x="888306" y="110277"/>
                    <a:pt x="861826" y="133672"/>
                  </a:cubicBezTo>
                  <a:cubicBezTo>
                    <a:pt x="844275" y="149372"/>
                    <a:pt x="837193" y="164764"/>
                    <a:pt x="843351" y="188159"/>
                  </a:cubicBezTo>
                  <a:cubicBezTo>
                    <a:pt x="848894" y="209399"/>
                    <a:pt x="850433" y="231563"/>
                    <a:pt x="853820" y="253420"/>
                  </a:cubicBezTo>
                  <a:cubicBezTo>
                    <a:pt x="855668" y="252804"/>
                    <a:pt x="856591" y="252804"/>
                    <a:pt x="857207" y="252188"/>
                  </a:cubicBezTo>
                  <a:cubicBezTo>
                    <a:pt x="890769" y="218942"/>
                    <a:pt x="924023" y="185388"/>
                    <a:pt x="957276" y="151834"/>
                  </a:cubicBezTo>
                  <a:cubicBezTo>
                    <a:pt x="959432" y="149680"/>
                    <a:pt x="961279" y="145062"/>
                    <a:pt x="960663" y="141984"/>
                  </a:cubicBezTo>
                  <a:cubicBezTo>
                    <a:pt x="956660" y="111816"/>
                    <a:pt x="951734" y="81956"/>
                    <a:pt x="947115" y="49942"/>
                  </a:cubicBezTo>
                  <a:close/>
                </a:path>
              </a:pathLst>
            </a:custGeom>
            <a:solidFill>
              <a:srgbClr val="000000"/>
            </a:solidFill>
            <a:ln w="3074" cap="flat">
              <a:noFill/>
              <a:prstDash val="solid"/>
              <a:miter/>
            </a:ln>
          </p:spPr>
          <p:txBody>
            <a:bodyPr rtlCol="0" anchor="ctr"/>
            <a:lstStyle/>
            <a:p>
              <a:endParaRPr lang="en-US"/>
            </a:p>
          </p:txBody>
        </p:sp>
      </p:grpSp>
      <p:grpSp>
        <p:nvGrpSpPr>
          <p:cNvPr id="64" name="Group 63">
            <a:extLst>
              <a:ext uri="{FF2B5EF4-FFF2-40B4-BE49-F238E27FC236}">
                <a16:creationId xmlns:a16="http://schemas.microsoft.com/office/drawing/2014/main" id="{DE3DB43A-AFD8-4669-F92F-0C2AC9F310CD}"/>
              </a:ext>
            </a:extLst>
          </p:cNvPr>
          <p:cNvGrpSpPr/>
          <p:nvPr/>
        </p:nvGrpSpPr>
        <p:grpSpPr>
          <a:xfrm>
            <a:off x="526819" y="3754357"/>
            <a:ext cx="648048" cy="748347"/>
            <a:chOff x="8823055" y="3850915"/>
            <a:chExt cx="751563" cy="867883"/>
          </a:xfrm>
        </p:grpSpPr>
        <p:sp>
          <p:nvSpPr>
            <p:cNvPr id="65" name="Freeform 64">
              <a:extLst>
                <a:ext uri="{FF2B5EF4-FFF2-40B4-BE49-F238E27FC236}">
                  <a16:creationId xmlns:a16="http://schemas.microsoft.com/office/drawing/2014/main" id="{45A6EE6F-73A8-8806-2EDE-54960FA55A0D}"/>
                </a:ext>
              </a:extLst>
            </p:cNvPr>
            <p:cNvSpPr/>
            <p:nvPr/>
          </p:nvSpPr>
          <p:spPr>
            <a:xfrm>
              <a:off x="9039852" y="3869676"/>
              <a:ext cx="346875" cy="361328"/>
            </a:xfrm>
            <a:custGeom>
              <a:avLst/>
              <a:gdLst>
                <a:gd name="connsiteX0" fmla="*/ 0 w 346875"/>
                <a:gd name="connsiteY0" fmla="*/ 173437 h 361328"/>
                <a:gd name="connsiteX1" fmla="*/ 173438 w 346875"/>
                <a:gd name="connsiteY1" fmla="*/ 0 h 361328"/>
                <a:gd name="connsiteX2" fmla="*/ 346875 w 346875"/>
                <a:gd name="connsiteY2" fmla="*/ 173437 h 361328"/>
                <a:gd name="connsiteX3" fmla="*/ 240283 w 346875"/>
                <a:gd name="connsiteY3" fmla="*/ 333325 h 361328"/>
                <a:gd name="connsiteX4" fmla="*/ 231250 w 346875"/>
                <a:gd name="connsiteY4" fmla="*/ 346875 h 361328"/>
                <a:gd name="connsiteX5" fmla="*/ 231250 w 346875"/>
                <a:gd name="connsiteY5" fmla="*/ 361329 h 361328"/>
                <a:gd name="connsiteX6" fmla="*/ 115625 w 346875"/>
                <a:gd name="connsiteY6" fmla="*/ 361329 h 361328"/>
                <a:gd name="connsiteX7" fmla="*/ 115625 w 346875"/>
                <a:gd name="connsiteY7" fmla="*/ 346875 h 361328"/>
                <a:gd name="connsiteX8" fmla="*/ 106592 w 346875"/>
                <a:gd name="connsiteY8" fmla="*/ 333325 h 361328"/>
                <a:gd name="connsiteX9" fmla="*/ 0 w 346875"/>
                <a:gd name="connsiteY9" fmla="*/ 173437 h 36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6875" h="361328">
                  <a:moveTo>
                    <a:pt x="0" y="173437"/>
                  </a:moveTo>
                  <a:cubicBezTo>
                    <a:pt x="0" y="77685"/>
                    <a:pt x="77685" y="0"/>
                    <a:pt x="173438" y="0"/>
                  </a:cubicBezTo>
                  <a:cubicBezTo>
                    <a:pt x="269190" y="0"/>
                    <a:pt x="346875" y="77685"/>
                    <a:pt x="346875" y="173437"/>
                  </a:cubicBezTo>
                  <a:cubicBezTo>
                    <a:pt x="346875" y="242993"/>
                    <a:pt x="304419" y="306226"/>
                    <a:pt x="240283" y="333325"/>
                  </a:cubicBezTo>
                  <a:cubicBezTo>
                    <a:pt x="234864" y="335132"/>
                    <a:pt x="231250" y="340552"/>
                    <a:pt x="231250" y="346875"/>
                  </a:cubicBezTo>
                  <a:lnTo>
                    <a:pt x="231250" y="361329"/>
                  </a:lnTo>
                  <a:lnTo>
                    <a:pt x="115625" y="361329"/>
                  </a:lnTo>
                  <a:lnTo>
                    <a:pt x="115625" y="346875"/>
                  </a:lnTo>
                  <a:cubicBezTo>
                    <a:pt x="115625" y="341455"/>
                    <a:pt x="112012" y="336035"/>
                    <a:pt x="106592" y="333325"/>
                  </a:cubicBezTo>
                  <a:cubicBezTo>
                    <a:pt x="42456" y="307129"/>
                    <a:pt x="0" y="243897"/>
                    <a:pt x="0" y="173437"/>
                  </a:cubicBezTo>
                  <a:close/>
                </a:path>
              </a:pathLst>
            </a:custGeom>
            <a:solidFill>
              <a:srgbClr val="F1A0C2"/>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66" name="Graphic 2">
              <a:extLst>
                <a:ext uri="{FF2B5EF4-FFF2-40B4-BE49-F238E27FC236}">
                  <a16:creationId xmlns:a16="http://schemas.microsoft.com/office/drawing/2014/main" id="{537FABEC-986D-456F-609C-CBF0C7D26BC7}"/>
                </a:ext>
              </a:extLst>
            </p:cNvPr>
            <p:cNvGrpSpPr/>
            <p:nvPr/>
          </p:nvGrpSpPr>
          <p:grpSpPr>
            <a:xfrm>
              <a:off x="8823055" y="3850915"/>
              <a:ext cx="751563" cy="867883"/>
              <a:chOff x="8823055" y="3850915"/>
              <a:chExt cx="751563" cy="867883"/>
            </a:xfrm>
            <a:solidFill>
              <a:srgbClr val="010101"/>
            </a:solidFill>
          </p:grpSpPr>
          <p:sp>
            <p:nvSpPr>
              <p:cNvPr id="67" name="Freeform 66">
                <a:extLst>
                  <a:ext uri="{FF2B5EF4-FFF2-40B4-BE49-F238E27FC236}">
                    <a16:creationId xmlns:a16="http://schemas.microsoft.com/office/drawing/2014/main" id="{23C4FF0E-9DEA-995C-098A-DC50C0AD9DFB}"/>
                  </a:ext>
                </a:extLst>
              </p:cNvPr>
              <p:cNvSpPr/>
              <p:nvPr/>
            </p:nvSpPr>
            <p:spPr>
              <a:xfrm>
                <a:off x="9444540" y="4039501"/>
                <a:ext cx="72265" cy="28906"/>
              </a:xfrm>
              <a:custGeom>
                <a:avLst/>
                <a:gdLst>
                  <a:gd name="connsiteX0" fmla="*/ 57813 w 72265"/>
                  <a:gd name="connsiteY0" fmla="*/ 28906 h 28906"/>
                  <a:gd name="connsiteX1" fmla="*/ 14453 w 72265"/>
                  <a:gd name="connsiteY1" fmla="*/ 28906 h 28906"/>
                  <a:gd name="connsiteX2" fmla="*/ 0 w 72265"/>
                  <a:gd name="connsiteY2" fmla="*/ 14453 h 28906"/>
                  <a:gd name="connsiteX3" fmla="*/ 14453 w 72265"/>
                  <a:gd name="connsiteY3" fmla="*/ 0 h 28906"/>
                  <a:gd name="connsiteX4" fmla="*/ 57813 w 72265"/>
                  <a:gd name="connsiteY4" fmla="*/ 0 h 28906"/>
                  <a:gd name="connsiteX5" fmla="*/ 72266 w 72265"/>
                  <a:gd name="connsiteY5" fmla="*/ 14453 h 28906"/>
                  <a:gd name="connsiteX6" fmla="*/ 57813 w 72265"/>
                  <a:gd name="connsiteY6" fmla="*/ 28906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65" h="28906">
                    <a:moveTo>
                      <a:pt x="57813" y="28906"/>
                    </a:moveTo>
                    <a:lnTo>
                      <a:pt x="14453" y="28906"/>
                    </a:lnTo>
                    <a:cubicBezTo>
                      <a:pt x="6323" y="28906"/>
                      <a:pt x="0" y="22583"/>
                      <a:pt x="0" y="14453"/>
                    </a:cubicBezTo>
                    <a:cubicBezTo>
                      <a:pt x="0" y="6323"/>
                      <a:pt x="6323" y="0"/>
                      <a:pt x="14453" y="0"/>
                    </a:cubicBezTo>
                    <a:lnTo>
                      <a:pt x="57813" y="0"/>
                    </a:lnTo>
                    <a:cubicBezTo>
                      <a:pt x="65942" y="0"/>
                      <a:pt x="72266" y="6323"/>
                      <a:pt x="72266" y="14453"/>
                    </a:cubicBezTo>
                    <a:cubicBezTo>
                      <a:pt x="72266" y="22583"/>
                      <a:pt x="65942" y="28906"/>
                      <a:pt x="57813" y="2890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8" name="Freeform 67">
                <a:extLst>
                  <a:ext uri="{FF2B5EF4-FFF2-40B4-BE49-F238E27FC236}">
                    <a16:creationId xmlns:a16="http://schemas.microsoft.com/office/drawing/2014/main" id="{F806A1AC-27ED-9373-543F-B1A940D35979}"/>
                  </a:ext>
                </a:extLst>
              </p:cNvPr>
              <p:cNvSpPr/>
              <p:nvPr/>
            </p:nvSpPr>
            <p:spPr>
              <a:xfrm>
                <a:off x="9413827" y="3902196"/>
                <a:ext cx="66846" cy="50585"/>
              </a:xfrm>
              <a:custGeom>
                <a:avLst/>
                <a:gdLst>
                  <a:gd name="connsiteX0" fmla="*/ 14453 w 66846"/>
                  <a:gd name="connsiteY0" fmla="*/ 50586 h 50585"/>
                  <a:gd name="connsiteX1" fmla="*/ 0 w 66846"/>
                  <a:gd name="connsiteY1" fmla="*/ 36133 h 50585"/>
                  <a:gd name="connsiteX2" fmla="*/ 7227 w 66846"/>
                  <a:gd name="connsiteY2" fmla="*/ 23486 h 50585"/>
                  <a:gd name="connsiteX3" fmla="*/ 45166 w 66846"/>
                  <a:gd name="connsiteY3" fmla="*/ 1807 h 50585"/>
                  <a:gd name="connsiteX4" fmla="*/ 65039 w 66846"/>
                  <a:gd name="connsiteY4" fmla="*/ 7226 h 50585"/>
                  <a:gd name="connsiteX5" fmla="*/ 59620 w 66846"/>
                  <a:gd name="connsiteY5" fmla="*/ 27100 h 50585"/>
                  <a:gd name="connsiteX6" fmla="*/ 21680 w 66846"/>
                  <a:gd name="connsiteY6" fmla="*/ 48780 h 50585"/>
                  <a:gd name="connsiteX7" fmla="*/ 14453 w 66846"/>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6" h="50585">
                    <a:moveTo>
                      <a:pt x="14453" y="50586"/>
                    </a:moveTo>
                    <a:cubicBezTo>
                      <a:pt x="6323" y="50586"/>
                      <a:pt x="0" y="44263"/>
                      <a:pt x="0" y="36133"/>
                    </a:cubicBezTo>
                    <a:cubicBezTo>
                      <a:pt x="0" y="30713"/>
                      <a:pt x="2710" y="26197"/>
                      <a:pt x="7227" y="23486"/>
                    </a:cubicBezTo>
                    <a:lnTo>
                      <a:pt x="45166" y="1807"/>
                    </a:lnTo>
                    <a:cubicBezTo>
                      <a:pt x="52393" y="-1807"/>
                      <a:pt x="60523" y="0"/>
                      <a:pt x="65039" y="7226"/>
                    </a:cubicBezTo>
                    <a:cubicBezTo>
                      <a:pt x="68653" y="14453"/>
                      <a:pt x="66846" y="22583"/>
                      <a:pt x="59620" y="27100"/>
                    </a:cubicBezTo>
                    <a:lnTo>
                      <a:pt x="21680" y="48780"/>
                    </a:lnTo>
                    <a:cubicBezTo>
                      <a:pt x="19873" y="49683"/>
                      <a:pt x="17163" y="50586"/>
                      <a:pt x="14453" y="5058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9" name="Freeform 68">
                <a:extLst>
                  <a:ext uri="{FF2B5EF4-FFF2-40B4-BE49-F238E27FC236}">
                    <a16:creationId xmlns:a16="http://schemas.microsoft.com/office/drawing/2014/main" id="{FF4E0FF0-A504-9272-062B-E9E4E2B7EE7A}"/>
                  </a:ext>
                </a:extLst>
              </p:cNvPr>
              <p:cNvSpPr/>
              <p:nvPr/>
            </p:nvSpPr>
            <p:spPr>
              <a:xfrm>
                <a:off x="8880867" y="4039501"/>
                <a:ext cx="72265" cy="28906"/>
              </a:xfrm>
              <a:custGeom>
                <a:avLst/>
                <a:gdLst>
                  <a:gd name="connsiteX0" fmla="*/ 57813 w 72265"/>
                  <a:gd name="connsiteY0" fmla="*/ 28906 h 28906"/>
                  <a:gd name="connsiteX1" fmla="*/ 14453 w 72265"/>
                  <a:gd name="connsiteY1" fmla="*/ 28906 h 28906"/>
                  <a:gd name="connsiteX2" fmla="*/ 0 w 72265"/>
                  <a:gd name="connsiteY2" fmla="*/ 14453 h 28906"/>
                  <a:gd name="connsiteX3" fmla="*/ 14453 w 72265"/>
                  <a:gd name="connsiteY3" fmla="*/ 0 h 28906"/>
                  <a:gd name="connsiteX4" fmla="*/ 57813 w 72265"/>
                  <a:gd name="connsiteY4" fmla="*/ 0 h 28906"/>
                  <a:gd name="connsiteX5" fmla="*/ 72266 w 72265"/>
                  <a:gd name="connsiteY5" fmla="*/ 14453 h 28906"/>
                  <a:gd name="connsiteX6" fmla="*/ 57813 w 72265"/>
                  <a:gd name="connsiteY6" fmla="*/ 28906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65" h="28906">
                    <a:moveTo>
                      <a:pt x="57813" y="28906"/>
                    </a:moveTo>
                    <a:lnTo>
                      <a:pt x="14453" y="28906"/>
                    </a:lnTo>
                    <a:cubicBezTo>
                      <a:pt x="6323" y="28906"/>
                      <a:pt x="0" y="22583"/>
                      <a:pt x="0" y="14453"/>
                    </a:cubicBezTo>
                    <a:cubicBezTo>
                      <a:pt x="0" y="6323"/>
                      <a:pt x="6323" y="0"/>
                      <a:pt x="14453" y="0"/>
                    </a:cubicBezTo>
                    <a:lnTo>
                      <a:pt x="57813" y="0"/>
                    </a:lnTo>
                    <a:cubicBezTo>
                      <a:pt x="65943" y="0"/>
                      <a:pt x="72266" y="6323"/>
                      <a:pt x="72266" y="14453"/>
                    </a:cubicBezTo>
                    <a:cubicBezTo>
                      <a:pt x="72266" y="22583"/>
                      <a:pt x="65943" y="28906"/>
                      <a:pt x="57813" y="2890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E4ABA8E8-5D51-5591-FA4B-578E46B9795C}"/>
                  </a:ext>
                </a:extLst>
              </p:cNvPr>
              <p:cNvSpPr/>
              <p:nvPr/>
            </p:nvSpPr>
            <p:spPr>
              <a:xfrm>
                <a:off x="8917904" y="3902196"/>
                <a:ext cx="66845" cy="50585"/>
              </a:xfrm>
              <a:custGeom>
                <a:avLst/>
                <a:gdLst>
                  <a:gd name="connsiteX0" fmla="*/ 52393 w 66845"/>
                  <a:gd name="connsiteY0" fmla="*/ 50586 h 50585"/>
                  <a:gd name="connsiteX1" fmla="*/ 45166 w 66845"/>
                  <a:gd name="connsiteY1" fmla="*/ 48780 h 50585"/>
                  <a:gd name="connsiteX2" fmla="*/ 7226 w 66845"/>
                  <a:gd name="connsiteY2" fmla="*/ 27100 h 50585"/>
                  <a:gd name="connsiteX3" fmla="*/ 1807 w 66845"/>
                  <a:gd name="connsiteY3" fmla="*/ 7226 h 50585"/>
                  <a:gd name="connsiteX4" fmla="*/ 21679 w 66845"/>
                  <a:gd name="connsiteY4" fmla="*/ 1807 h 50585"/>
                  <a:gd name="connsiteX5" fmla="*/ 59619 w 66845"/>
                  <a:gd name="connsiteY5" fmla="*/ 23486 h 50585"/>
                  <a:gd name="connsiteX6" fmla="*/ 65039 w 66845"/>
                  <a:gd name="connsiteY6" fmla="*/ 43359 h 50585"/>
                  <a:gd name="connsiteX7" fmla="*/ 52393 w 66845"/>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5" h="50585">
                    <a:moveTo>
                      <a:pt x="52393" y="50586"/>
                    </a:moveTo>
                    <a:cubicBezTo>
                      <a:pt x="49683" y="50586"/>
                      <a:pt x="46973" y="49683"/>
                      <a:pt x="45166" y="48780"/>
                    </a:cubicBezTo>
                    <a:lnTo>
                      <a:pt x="7226" y="27100"/>
                    </a:lnTo>
                    <a:cubicBezTo>
                      <a:pt x="0" y="23486"/>
                      <a:pt x="-1807" y="14453"/>
                      <a:pt x="1807" y="7226"/>
                    </a:cubicBezTo>
                    <a:cubicBezTo>
                      <a:pt x="5420" y="0"/>
                      <a:pt x="14453" y="-1807"/>
                      <a:pt x="21679" y="1807"/>
                    </a:cubicBezTo>
                    <a:lnTo>
                      <a:pt x="59619" y="23486"/>
                    </a:lnTo>
                    <a:cubicBezTo>
                      <a:pt x="66845" y="27100"/>
                      <a:pt x="68652" y="36133"/>
                      <a:pt x="65039" y="43359"/>
                    </a:cubicBezTo>
                    <a:cubicBezTo>
                      <a:pt x="62329" y="47876"/>
                      <a:pt x="56909" y="50586"/>
                      <a:pt x="52393" y="5058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1" name="Freeform 70">
                <a:extLst>
                  <a:ext uri="{FF2B5EF4-FFF2-40B4-BE49-F238E27FC236}">
                    <a16:creationId xmlns:a16="http://schemas.microsoft.com/office/drawing/2014/main" id="{68758EB2-9926-F7B9-1FB4-BE4A8D4581E8}"/>
                  </a:ext>
                </a:extLst>
              </p:cNvPr>
              <p:cNvSpPr/>
              <p:nvPr/>
            </p:nvSpPr>
            <p:spPr>
              <a:xfrm>
                <a:off x="8917904" y="4155126"/>
                <a:ext cx="66845" cy="50585"/>
              </a:xfrm>
              <a:custGeom>
                <a:avLst/>
                <a:gdLst>
                  <a:gd name="connsiteX0" fmla="*/ 14453 w 66845"/>
                  <a:gd name="connsiteY0" fmla="*/ 50586 h 50585"/>
                  <a:gd name="connsiteX1" fmla="*/ 0 w 66845"/>
                  <a:gd name="connsiteY1" fmla="*/ 36133 h 50585"/>
                  <a:gd name="connsiteX2" fmla="*/ 7226 w 66845"/>
                  <a:gd name="connsiteY2" fmla="*/ 23486 h 50585"/>
                  <a:gd name="connsiteX3" fmla="*/ 45166 w 66845"/>
                  <a:gd name="connsiteY3" fmla="*/ 1807 h 50585"/>
                  <a:gd name="connsiteX4" fmla="*/ 65039 w 66845"/>
                  <a:gd name="connsiteY4" fmla="*/ 7226 h 50585"/>
                  <a:gd name="connsiteX5" fmla="*/ 59619 w 66845"/>
                  <a:gd name="connsiteY5" fmla="*/ 27100 h 50585"/>
                  <a:gd name="connsiteX6" fmla="*/ 21679 w 66845"/>
                  <a:gd name="connsiteY6" fmla="*/ 48780 h 50585"/>
                  <a:gd name="connsiteX7" fmla="*/ 14453 w 66845"/>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5" h="50585">
                    <a:moveTo>
                      <a:pt x="14453" y="50586"/>
                    </a:moveTo>
                    <a:cubicBezTo>
                      <a:pt x="6323" y="50586"/>
                      <a:pt x="0" y="44263"/>
                      <a:pt x="0" y="36133"/>
                    </a:cubicBezTo>
                    <a:cubicBezTo>
                      <a:pt x="0" y="30713"/>
                      <a:pt x="2710" y="26197"/>
                      <a:pt x="7226" y="23486"/>
                    </a:cubicBezTo>
                    <a:lnTo>
                      <a:pt x="45166" y="1807"/>
                    </a:lnTo>
                    <a:cubicBezTo>
                      <a:pt x="52393" y="-1807"/>
                      <a:pt x="60523" y="0"/>
                      <a:pt x="65039" y="7226"/>
                    </a:cubicBezTo>
                    <a:cubicBezTo>
                      <a:pt x="68652" y="14453"/>
                      <a:pt x="66845" y="22583"/>
                      <a:pt x="59619" y="27100"/>
                    </a:cubicBezTo>
                    <a:lnTo>
                      <a:pt x="21679" y="48780"/>
                    </a:lnTo>
                    <a:cubicBezTo>
                      <a:pt x="19873" y="49683"/>
                      <a:pt x="17163" y="50586"/>
                      <a:pt x="14453" y="5058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274AEC86-7656-87F2-1C3A-8AF257CE4F18}"/>
                  </a:ext>
                </a:extLst>
              </p:cNvPr>
              <p:cNvSpPr/>
              <p:nvPr/>
            </p:nvSpPr>
            <p:spPr>
              <a:xfrm>
                <a:off x="9213290" y="3952782"/>
                <a:ext cx="130155" cy="202344"/>
              </a:xfrm>
              <a:custGeom>
                <a:avLst/>
                <a:gdLst>
                  <a:gd name="connsiteX0" fmla="*/ 43359 w 130155"/>
                  <a:gd name="connsiteY0" fmla="*/ 202344 h 202344"/>
                  <a:gd name="connsiteX1" fmla="*/ 0 w 130155"/>
                  <a:gd name="connsiteY1" fmla="*/ 158985 h 202344"/>
                  <a:gd name="connsiteX2" fmla="*/ 0 w 130155"/>
                  <a:gd name="connsiteY2" fmla="*/ 43360 h 202344"/>
                  <a:gd name="connsiteX3" fmla="*/ 43359 w 130155"/>
                  <a:gd name="connsiteY3" fmla="*/ 0 h 202344"/>
                  <a:gd name="connsiteX4" fmla="*/ 86719 w 130155"/>
                  <a:gd name="connsiteY4" fmla="*/ 43360 h 202344"/>
                  <a:gd name="connsiteX5" fmla="*/ 86719 w 130155"/>
                  <a:gd name="connsiteY5" fmla="*/ 45166 h 202344"/>
                  <a:gd name="connsiteX6" fmla="*/ 128271 w 130155"/>
                  <a:gd name="connsiteY6" fmla="*/ 115626 h 202344"/>
                  <a:gd name="connsiteX7" fmla="*/ 86719 w 130155"/>
                  <a:gd name="connsiteY7" fmla="*/ 157178 h 202344"/>
                  <a:gd name="connsiteX8" fmla="*/ 86719 w 130155"/>
                  <a:gd name="connsiteY8" fmla="*/ 158985 h 202344"/>
                  <a:gd name="connsiteX9" fmla="*/ 43359 w 130155"/>
                  <a:gd name="connsiteY9" fmla="*/ 202344 h 202344"/>
                  <a:gd name="connsiteX10" fmla="*/ 43359 w 130155"/>
                  <a:gd name="connsiteY10" fmla="*/ 28906 h 202344"/>
                  <a:gd name="connsiteX11" fmla="*/ 28906 w 130155"/>
                  <a:gd name="connsiteY11" fmla="*/ 43360 h 202344"/>
                  <a:gd name="connsiteX12" fmla="*/ 28906 w 130155"/>
                  <a:gd name="connsiteY12" fmla="*/ 158985 h 202344"/>
                  <a:gd name="connsiteX13" fmla="*/ 43359 w 130155"/>
                  <a:gd name="connsiteY13" fmla="*/ 173438 h 202344"/>
                  <a:gd name="connsiteX14" fmla="*/ 57812 w 130155"/>
                  <a:gd name="connsiteY14" fmla="*/ 158985 h 202344"/>
                  <a:gd name="connsiteX15" fmla="*/ 56005 w 130155"/>
                  <a:gd name="connsiteY15" fmla="*/ 151758 h 202344"/>
                  <a:gd name="connsiteX16" fmla="*/ 60522 w 130155"/>
                  <a:gd name="connsiteY16" fmla="*/ 131885 h 202344"/>
                  <a:gd name="connsiteX17" fmla="*/ 71362 w 130155"/>
                  <a:gd name="connsiteY17" fmla="*/ 130079 h 202344"/>
                  <a:gd name="connsiteX18" fmla="*/ 101172 w 130155"/>
                  <a:gd name="connsiteY18" fmla="*/ 101172 h 202344"/>
                  <a:gd name="connsiteX19" fmla="*/ 101172 w 130155"/>
                  <a:gd name="connsiteY19" fmla="*/ 101172 h 202344"/>
                  <a:gd name="connsiteX20" fmla="*/ 72266 w 130155"/>
                  <a:gd name="connsiteY20" fmla="*/ 72266 h 202344"/>
                  <a:gd name="connsiteX21" fmla="*/ 56909 w 130155"/>
                  <a:gd name="connsiteY21" fmla="*/ 66846 h 202344"/>
                  <a:gd name="connsiteX22" fmla="*/ 56005 w 130155"/>
                  <a:gd name="connsiteY22" fmla="*/ 50586 h 202344"/>
                  <a:gd name="connsiteX23" fmla="*/ 57812 w 130155"/>
                  <a:gd name="connsiteY23" fmla="*/ 43360 h 202344"/>
                  <a:gd name="connsiteX24" fmla="*/ 43359 w 130155"/>
                  <a:gd name="connsiteY24" fmla="*/ 28906 h 20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0155" h="202344">
                    <a:moveTo>
                      <a:pt x="43359" y="202344"/>
                    </a:moveTo>
                    <a:cubicBezTo>
                      <a:pt x="18970" y="202344"/>
                      <a:pt x="0" y="183375"/>
                      <a:pt x="0" y="158985"/>
                    </a:cubicBezTo>
                    <a:lnTo>
                      <a:pt x="0" y="43360"/>
                    </a:lnTo>
                    <a:cubicBezTo>
                      <a:pt x="0" y="18970"/>
                      <a:pt x="18970" y="0"/>
                      <a:pt x="43359" y="0"/>
                    </a:cubicBezTo>
                    <a:cubicBezTo>
                      <a:pt x="67749" y="0"/>
                      <a:pt x="86719" y="18970"/>
                      <a:pt x="86719" y="43360"/>
                    </a:cubicBezTo>
                    <a:cubicBezTo>
                      <a:pt x="86719" y="44263"/>
                      <a:pt x="86719" y="44263"/>
                      <a:pt x="86719" y="45166"/>
                    </a:cubicBezTo>
                    <a:cubicBezTo>
                      <a:pt x="117432" y="53296"/>
                      <a:pt x="136401" y="84912"/>
                      <a:pt x="128271" y="115626"/>
                    </a:cubicBezTo>
                    <a:cubicBezTo>
                      <a:pt x="122852" y="136402"/>
                      <a:pt x="107495" y="151758"/>
                      <a:pt x="86719" y="157178"/>
                    </a:cubicBezTo>
                    <a:cubicBezTo>
                      <a:pt x="86719" y="158081"/>
                      <a:pt x="86719" y="158081"/>
                      <a:pt x="86719" y="158985"/>
                    </a:cubicBezTo>
                    <a:cubicBezTo>
                      <a:pt x="86719" y="183375"/>
                      <a:pt x="67749" y="202344"/>
                      <a:pt x="43359" y="202344"/>
                    </a:cubicBezTo>
                    <a:close/>
                    <a:moveTo>
                      <a:pt x="43359" y="28906"/>
                    </a:moveTo>
                    <a:cubicBezTo>
                      <a:pt x="35229" y="28906"/>
                      <a:pt x="28906" y="35230"/>
                      <a:pt x="28906" y="43360"/>
                    </a:cubicBezTo>
                    <a:lnTo>
                      <a:pt x="28906" y="158985"/>
                    </a:lnTo>
                    <a:cubicBezTo>
                      <a:pt x="28906" y="167114"/>
                      <a:pt x="35229" y="173438"/>
                      <a:pt x="43359" y="173438"/>
                    </a:cubicBezTo>
                    <a:cubicBezTo>
                      <a:pt x="51489" y="173438"/>
                      <a:pt x="57812" y="167114"/>
                      <a:pt x="57812" y="158985"/>
                    </a:cubicBezTo>
                    <a:cubicBezTo>
                      <a:pt x="57812" y="156275"/>
                      <a:pt x="56909" y="153565"/>
                      <a:pt x="56005" y="151758"/>
                    </a:cubicBezTo>
                    <a:cubicBezTo>
                      <a:pt x="51489" y="144531"/>
                      <a:pt x="54199" y="136402"/>
                      <a:pt x="60522" y="131885"/>
                    </a:cubicBezTo>
                    <a:cubicBezTo>
                      <a:pt x="64136" y="130079"/>
                      <a:pt x="67749" y="129175"/>
                      <a:pt x="71362" y="130079"/>
                    </a:cubicBezTo>
                    <a:cubicBezTo>
                      <a:pt x="87622" y="130079"/>
                      <a:pt x="101172" y="117432"/>
                      <a:pt x="101172" y="101172"/>
                    </a:cubicBezTo>
                    <a:cubicBezTo>
                      <a:pt x="101172" y="101172"/>
                      <a:pt x="101172" y="101172"/>
                      <a:pt x="101172" y="101172"/>
                    </a:cubicBezTo>
                    <a:cubicBezTo>
                      <a:pt x="101172" y="84912"/>
                      <a:pt x="88525" y="72266"/>
                      <a:pt x="72266" y="72266"/>
                    </a:cubicBezTo>
                    <a:cubicBezTo>
                      <a:pt x="66845" y="73169"/>
                      <a:pt x="60522" y="71363"/>
                      <a:pt x="56909" y="66846"/>
                    </a:cubicBezTo>
                    <a:cubicBezTo>
                      <a:pt x="53296" y="62329"/>
                      <a:pt x="53296" y="56006"/>
                      <a:pt x="56005" y="50586"/>
                    </a:cubicBezTo>
                    <a:cubicBezTo>
                      <a:pt x="56909" y="48780"/>
                      <a:pt x="57812" y="46070"/>
                      <a:pt x="57812" y="43360"/>
                    </a:cubicBezTo>
                    <a:cubicBezTo>
                      <a:pt x="57812" y="35230"/>
                      <a:pt x="51489" y="28906"/>
                      <a:pt x="43359" y="2890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838290C2-DFE9-2E19-0BCE-1C77048F0512}"/>
                  </a:ext>
                </a:extLst>
              </p:cNvPr>
              <p:cNvSpPr/>
              <p:nvPr/>
            </p:nvSpPr>
            <p:spPr>
              <a:xfrm>
                <a:off x="9054227" y="3952782"/>
                <a:ext cx="130156" cy="202344"/>
              </a:xfrm>
              <a:custGeom>
                <a:avLst/>
                <a:gdLst>
                  <a:gd name="connsiteX0" fmla="*/ 86797 w 130156"/>
                  <a:gd name="connsiteY0" fmla="*/ 202344 h 202344"/>
                  <a:gd name="connsiteX1" fmla="*/ 43437 w 130156"/>
                  <a:gd name="connsiteY1" fmla="*/ 158985 h 202344"/>
                  <a:gd name="connsiteX2" fmla="*/ 43437 w 130156"/>
                  <a:gd name="connsiteY2" fmla="*/ 157178 h 202344"/>
                  <a:gd name="connsiteX3" fmla="*/ 1885 w 130156"/>
                  <a:gd name="connsiteY3" fmla="*/ 86719 h 202344"/>
                  <a:gd name="connsiteX4" fmla="*/ 43437 w 130156"/>
                  <a:gd name="connsiteY4" fmla="*/ 45166 h 202344"/>
                  <a:gd name="connsiteX5" fmla="*/ 43437 w 130156"/>
                  <a:gd name="connsiteY5" fmla="*/ 43360 h 202344"/>
                  <a:gd name="connsiteX6" fmla="*/ 86797 w 130156"/>
                  <a:gd name="connsiteY6" fmla="*/ 0 h 202344"/>
                  <a:gd name="connsiteX7" fmla="*/ 130156 w 130156"/>
                  <a:gd name="connsiteY7" fmla="*/ 43360 h 202344"/>
                  <a:gd name="connsiteX8" fmla="*/ 130156 w 130156"/>
                  <a:gd name="connsiteY8" fmla="*/ 158985 h 202344"/>
                  <a:gd name="connsiteX9" fmla="*/ 86797 w 130156"/>
                  <a:gd name="connsiteY9" fmla="*/ 202344 h 202344"/>
                  <a:gd name="connsiteX10" fmla="*/ 61504 w 130156"/>
                  <a:gd name="connsiteY10" fmla="*/ 130079 h 202344"/>
                  <a:gd name="connsiteX11" fmla="*/ 73247 w 130156"/>
                  <a:gd name="connsiteY11" fmla="*/ 136402 h 202344"/>
                  <a:gd name="connsiteX12" fmla="*/ 74150 w 130156"/>
                  <a:gd name="connsiteY12" fmla="*/ 152662 h 202344"/>
                  <a:gd name="connsiteX13" fmla="*/ 72344 w 130156"/>
                  <a:gd name="connsiteY13" fmla="*/ 159888 h 202344"/>
                  <a:gd name="connsiteX14" fmla="*/ 86797 w 130156"/>
                  <a:gd name="connsiteY14" fmla="*/ 174341 h 202344"/>
                  <a:gd name="connsiteX15" fmla="*/ 101250 w 130156"/>
                  <a:gd name="connsiteY15" fmla="*/ 159888 h 202344"/>
                  <a:gd name="connsiteX16" fmla="*/ 101250 w 130156"/>
                  <a:gd name="connsiteY16" fmla="*/ 44263 h 202344"/>
                  <a:gd name="connsiteX17" fmla="*/ 86797 w 130156"/>
                  <a:gd name="connsiteY17" fmla="*/ 29810 h 202344"/>
                  <a:gd name="connsiteX18" fmla="*/ 72344 w 130156"/>
                  <a:gd name="connsiteY18" fmla="*/ 44263 h 202344"/>
                  <a:gd name="connsiteX19" fmla="*/ 74150 w 130156"/>
                  <a:gd name="connsiteY19" fmla="*/ 51489 h 202344"/>
                  <a:gd name="connsiteX20" fmla="*/ 69634 w 130156"/>
                  <a:gd name="connsiteY20" fmla="*/ 71363 h 202344"/>
                  <a:gd name="connsiteX21" fmla="*/ 58794 w 130156"/>
                  <a:gd name="connsiteY21" fmla="*/ 73169 h 202344"/>
                  <a:gd name="connsiteX22" fmla="*/ 28984 w 130156"/>
                  <a:gd name="connsiteY22" fmla="*/ 102076 h 202344"/>
                  <a:gd name="connsiteX23" fmla="*/ 28984 w 130156"/>
                  <a:gd name="connsiteY23" fmla="*/ 102076 h 202344"/>
                  <a:gd name="connsiteX24" fmla="*/ 57891 w 130156"/>
                  <a:gd name="connsiteY24" fmla="*/ 130982 h 202344"/>
                  <a:gd name="connsiteX25" fmla="*/ 61504 w 130156"/>
                  <a:gd name="connsiteY25" fmla="*/ 130079 h 20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0156" h="202344">
                    <a:moveTo>
                      <a:pt x="86797" y="202344"/>
                    </a:moveTo>
                    <a:cubicBezTo>
                      <a:pt x="62407" y="202344"/>
                      <a:pt x="43437" y="183375"/>
                      <a:pt x="43437" y="158985"/>
                    </a:cubicBezTo>
                    <a:cubicBezTo>
                      <a:pt x="43437" y="158081"/>
                      <a:pt x="43437" y="158081"/>
                      <a:pt x="43437" y="157178"/>
                    </a:cubicBezTo>
                    <a:cubicBezTo>
                      <a:pt x="12725" y="149048"/>
                      <a:pt x="-6245" y="117432"/>
                      <a:pt x="1885" y="86719"/>
                    </a:cubicBezTo>
                    <a:cubicBezTo>
                      <a:pt x="7304" y="65943"/>
                      <a:pt x="22661" y="50586"/>
                      <a:pt x="43437" y="45166"/>
                    </a:cubicBezTo>
                    <a:cubicBezTo>
                      <a:pt x="43437" y="44263"/>
                      <a:pt x="43437" y="44263"/>
                      <a:pt x="43437" y="43360"/>
                    </a:cubicBezTo>
                    <a:cubicBezTo>
                      <a:pt x="43437" y="18970"/>
                      <a:pt x="62407" y="0"/>
                      <a:pt x="86797" y="0"/>
                    </a:cubicBezTo>
                    <a:cubicBezTo>
                      <a:pt x="111186" y="0"/>
                      <a:pt x="130156" y="18970"/>
                      <a:pt x="130156" y="43360"/>
                    </a:cubicBezTo>
                    <a:lnTo>
                      <a:pt x="130156" y="158985"/>
                    </a:lnTo>
                    <a:cubicBezTo>
                      <a:pt x="130156" y="183375"/>
                      <a:pt x="111186" y="202344"/>
                      <a:pt x="86797" y="202344"/>
                    </a:cubicBezTo>
                    <a:close/>
                    <a:moveTo>
                      <a:pt x="61504" y="130079"/>
                    </a:moveTo>
                    <a:cubicBezTo>
                      <a:pt x="66020" y="130079"/>
                      <a:pt x="70537" y="131885"/>
                      <a:pt x="73247" y="136402"/>
                    </a:cubicBezTo>
                    <a:cubicBezTo>
                      <a:pt x="76860" y="140918"/>
                      <a:pt x="76860" y="147242"/>
                      <a:pt x="74150" y="152662"/>
                    </a:cubicBezTo>
                    <a:cubicBezTo>
                      <a:pt x="73247" y="154468"/>
                      <a:pt x="72344" y="157178"/>
                      <a:pt x="72344" y="159888"/>
                    </a:cubicBezTo>
                    <a:cubicBezTo>
                      <a:pt x="72344" y="168018"/>
                      <a:pt x="78667" y="174341"/>
                      <a:pt x="86797" y="174341"/>
                    </a:cubicBezTo>
                    <a:cubicBezTo>
                      <a:pt x="94927" y="174341"/>
                      <a:pt x="101250" y="168018"/>
                      <a:pt x="101250" y="159888"/>
                    </a:cubicBezTo>
                    <a:lnTo>
                      <a:pt x="101250" y="44263"/>
                    </a:lnTo>
                    <a:cubicBezTo>
                      <a:pt x="101250" y="36133"/>
                      <a:pt x="94927" y="29810"/>
                      <a:pt x="86797" y="29810"/>
                    </a:cubicBezTo>
                    <a:cubicBezTo>
                      <a:pt x="78667" y="29810"/>
                      <a:pt x="72344" y="36133"/>
                      <a:pt x="72344" y="44263"/>
                    </a:cubicBezTo>
                    <a:cubicBezTo>
                      <a:pt x="72344" y="46973"/>
                      <a:pt x="73247" y="49683"/>
                      <a:pt x="74150" y="51489"/>
                    </a:cubicBezTo>
                    <a:cubicBezTo>
                      <a:pt x="78667" y="58716"/>
                      <a:pt x="75957" y="66846"/>
                      <a:pt x="69634" y="71363"/>
                    </a:cubicBezTo>
                    <a:cubicBezTo>
                      <a:pt x="66020" y="73169"/>
                      <a:pt x="62407" y="74072"/>
                      <a:pt x="58794" y="73169"/>
                    </a:cubicBezTo>
                    <a:cubicBezTo>
                      <a:pt x="42534" y="73169"/>
                      <a:pt x="28984" y="85816"/>
                      <a:pt x="28984" y="102076"/>
                    </a:cubicBezTo>
                    <a:cubicBezTo>
                      <a:pt x="28984" y="102076"/>
                      <a:pt x="28984" y="102076"/>
                      <a:pt x="28984" y="102076"/>
                    </a:cubicBezTo>
                    <a:cubicBezTo>
                      <a:pt x="28984" y="118335"/>
                      <a:pt x="41631" y="130982"/>
                      <a:pt x="57891" y="130982"/>
                    </a:cubicBezTo>
                    <a:cubicBezTo>
                      <a:pt x="58794" y="130079"/>
                      <a:pt x="60601" y="130079"/>
                      <a:pt x="61504" y="13007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4" name="Freeform 73">
                <a:extLst>
                  <a:ext uri="{FF2B5EF4-FFF2-40B4-BE49-F238E27FC236}">
                    <a16:creationId xmlns:a16="http://schemas.microsoft.com/office/drawing/2014/main" id="{C82B83E6-B01B-4564-8D52-BF31D4646084}"/>
                  </a:ext>
                </a:extLst>
              </p:cNvPr>
              <p:cNvSpPr/>
              <p:nvPr/>
            </p:nvSpPr>
            <p:spPr>
              <a:xfrm>
                <a:off x="9413426" y="4155126"/>
                <a:ext cx="67247" cy="50585"/>
              </a:xfrm>
              <a:custGeom>
                <a:avLst/>
                <a:gdLst>
                  <a:gd name="connsiteX0" fmla="*/ 7628 w 67247"/>
                  <a:gd name="connsiteY0" fmla="*/ 27100 h 50585"/>
                  <a:gd name="connsiteX1" fmla="*/ 45567 w 67247"/>
                  <a:gd name="connsiteY1" fmla="*/ 48780 h 50585"/>
                  <a:gd name="connsiteX2" fmla="*/ 65441 w 67247"/>
                  <a:gd name="connsiteY2" fmla="*/ 43359 h 50585"/>
                  <a:gd name="connsiteX3" fmla="*/ 60021 w 67247"/>
                  <a:gd name="connsiteY3" fmla="*/ 23486 h 50585"/>
                  <a:gd name="connsiteX4" fmla="*/ 22081 w 67247"/>
                  <a:gd name="connsiteY4" fmla="*/ 1807 h 50585"/>
                  <a:gd name="connsiteX5" fmla="*/ 2208 w 67247"/>
                  <a:gd name="connsiteY5" fmla="*/ 7226 h 50585"/>
                  <a:gd name="connsiteX6" fmla="*/ 7628 w 67247"/>
                  <a:gd name="connsiteY6" fmla="*/ 27100 h 50585"/>
                  <a:gd name="connsiteX7" fmla="*/ 7628 w 67247"/>
                  <a:gd name="connsiteY7" fmla="*/ 27100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47" h="50585">
                    <a:moveTo>
                      <a:pt x="7628" y="27100"/>
                    </a:moveTo>
                    <a:lnTo>
                      <a:pt x="45567" y="48780"/>
                    </a:lnTo>
                    <a:cubicBezTo>
                      <a:pt x="52794" y="52393"/>
                      <a:pt x="60924" y="50586"/>
                      <a:pt x="65441" y="43359"/>
                    </a:cubicBezTo>
                    <a:cubicBezTo>
                      <a:pt x="69054" y="36133"/>
                      <a:pt x="67247" y="28003"/>
                      <a:pt x="60021" y="23486"/>
                    </a:cubicBezTo>
                    <a:lnTo>
                      <a:pt x="22081" y="1807"/>
                    </a:lnTo>
                    <a:cubicBezTo>
                      <a:pt x="14855" y="-1807"/>
                      <a:pt x="6725" y="0"/>
                      <a:pt x="2208" y="7226"/>
                    </a:cubicBezTo>
                    <a:cubicBezTo>
                      <a:pt x="-2308" y="14453"/>
                      <a:pt x="401" y="22583"/>
                      <a:pt x="7628" y="27100"/>
                    </a:cubicBezTo>
                    <a:cubicBezTo>
                      <a:pt x="7628" y="27100"/>
                      <a:pt x="7628" y="27100"/>
                      <a:pt x="7628" y="2710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5" name="Freeform 74">
                <a:extLst>
                  <a:ext uri="{FF2B5EF4-FFF2-40B4-BE49-F238E27FC236}">
                    <a16:creationId xmlns:a16="http://schemas.microsoft.com/office/drawing/2014/main" id="{A6EE0B8F-9F1F-BBF8-417B-64A6ABCBDBDE}"/>
                  </a:ext>
                </a:extLst>
              </p:cNvPr>
              <p:cNvSpPr/>
              <p:nvPr/>
            </p:nvSpPr>
            <p:spPr>
              <a:xfrm>
                <a:off x="8823055" y="3850915"/>
                <a:ext cx="751563" cy="867883"/>
              </a:xfrm>
              <a:custGeom>
                <a:avLst/>
                <a:gdLst>
                  <a:gd name="connsiteX0" fmla="*/ 653101 w 751563"/>
                  <a:gd name="connsiteY0" fmla="*/ 546301 h 867883"/>
                  <a:gd name="connsiteX1" fmla="*/ 519410 w 751563"/>
                  <a:gd name="connsiteY1" fmla="*/ 512878 h 867883"/>
                  <a:gd name="connsiteX2" fmla="*/ 520313 w 751563"/>
                  <a:gd name="connsiteY2" fmla="*/ 509265 h 867883"/>
                  <a:gd name="connsiteX3" fmla="*/ 509473 w 751563"/>
                  <a:gd name="connsiteY3" fmla="*/ 492101 h 867883"/>
                  <a:gd name="connsiteX4" fmla="*/ 462501 w 751563"/>
                  <a:gd name="connsiteY4" fmla="*/ 480358 h 867883"/>
                  <a:gd name="connsiteX5" fmla="*/ 462501 w 751563"/>
                  <a:gd name="connsiteY5" fmla="*/ 476745 h 867883"/>
                  <a:gd name="connsiteX6" fmla="*/ 476954 w 751563"/>
                  <a:gd name="connsiteY6" fmla="*/ 476745 h 867883"/>
                  <a:gd name="connsiteX7" fmla="*/ 491407 w 751563"/>
                  <a:gd name="connsiteY7" fmla="*/ 462292 h 867883"/>
                  <a:gd name="connsiteX8" fmla="*/ 491407 w 751563"/>
                  <a:gd name="connsiteY8" fmla="*/ 404479 h 867883"/>
                  <a:gd name="connsiteX9" fmla="*/ 476954 w 751563"/>
                  <a:gd name="connsiteY9" fmla="*/ 390026 h 867883"/>
                  <a:gd name="connsiteX10" fmla="*/ 462501 w 751563"/>
                  <a:gd name="connsiteY10" fmla="*/ 390026 h 867883"/>
                  <a:gd name="connsiteX11" fmla="*/ 462501 w 751563"/>
                  <a:gd name="connsiteY11" fmla="*/ 384606 h 867883"/>
                  <a:gd name="connsiteX12" fmla="*/ 558253 w 751563"/>
                  <a:gd name="connsiteY12" fmla="*/ 115416 h 867883"/>
                  <a:gd name="connsiteX13" fmla="*/ 289063 w 751563"/>
                  <a:gd name="connsiteY13" fmla="*/ 19664 h 867883"/>
                  <a:gd name="connsiteX14" fmla="*/ 193310 w 751563"/>
                  <a:gd name="connsiteY14" fmla="*/ 288854 h 867883"/>
                  <a:gd name="connsiteX15" fmla="*/ 289063 w 751563"/>
                  <a:gd name="connsiteY15" fmla="*/ 384606 h 867883"/>
                  <a:gd name="connsiteX16" fmla="*/ 289063 w 751563"/>
                  <a:gd name="connsiteY16" fmla="*/ 390026 h 867883"/>
                  <a:gd name="connsiteX17" fmla="*/ 274609 w 751563"/>
                  <a:gd name="connsiteY17" fmla="*/ 390026 h 867883"/>
                  <a:gd name="connsiteX18" fmla="*/ 260156 w 751563"/>
                  <a:gd name="connsiteY18" fmla="*/ 404479 h 867883"/>
                  <a:gd name="connsiteX19" fmla="*/ 260156 w 751563"/>
                  <a:gd name="connsiteY19" fmla="*/ 462292 h 867883"/>
                  <a:gd name="connsiteX20" fmla="*/ 274609 w 751563"/>
                  <a:gd name="connsiteY20" fmla="*/ 476745 h 867883"/>
                  <a:gd name="connsiteX21" fmla="*/ 289063 w 751563"/>
                  <a:gd name="connsiteY21" fmla="*/ 476745 h 867883"/>
                  <a:gd name="connsiteX22" fmla="*/ 289063 w 751563"/>
                  <a:gd name="connsiteY22" fmla="*/ 480358 h 867883"/>
                  <a:gd name="connsiteX23" fmla="*/ 242090 w 751563"/>
                  <a:gd name="connsiteY23" fmla="*/ 492101 h 867883"/>
                  <a:gd name="connsiteX24" fmla="*/ 231250 w 751563"/>
                  <a:gd name="connsiteY24" fmla="*/ 509265 h 867883"/>
                  <a:gd name="connsiteX25" fmla="*/ 232154 w 751563"/>
                  <a:gd name="connsiteY25" fmla="*/ 512878 h 867883"/>
                  <a:gd name="connsiteX26" fmla="*/ 98462 w 751563"/>
                  <a:gd name="connsiteY26" fmla="*/ 546301 h 867883"/>
                  <a:gd name="connsiteX27" fmla="*/ 0 w 751563"/>
                  <a:gd name="connsiteY27" fmla="*/ 672766 h 867883"/>
                  <a:gd name="connsiteX28" fmla="*/ 0 w 751563"/>
                  <a:gd name="connsiteY28" fmla="*/ 853430 h 867883"/>
                  <a:gd name="connsiteX29" fmla="*/ 14453 w 751563"/>
                  <a:gd name="connsiteY29" fmla="*/ 867883 h 867883"/>
                  <a:gd name="connsiteX30" fmla="*/ 737110 w 751563"/>
                  <a:gd name="connsiteY30" fmla="*/ 867883 h 867883"/>
                  <a:gd name="connsiteX31" fmla="*/ 751564 w 751563"/>
                  <a:gd name="connsiteY31" fmla="*/ 853430 h 867883"/>
                  <a:gd name="connsiteX32" fmla="*/ 751564 w 751563"/>
                  <a:gd name="connsiteY32" fmla="*/ 672766 h 867883"/>
                  <a:gd name="connsiteX33" fmla="*/ 653101 w 751563"/>
                  <a:gd name="connsiteY33" fmla="*/ 546301 h 867883"/>
                  <a:gd name="connsiteX34" fmla="*/ 488697 w 751563"/>
                  <a:gd name="connsiteY34" fmla="*/ 517394 h 867883"/>
                  <a:gd name="connsiteX35" fmla="*/ 475147 w 751563"/>
                  <a:gd name="connsiteY35" fmla="*/ 582433 h 867883"/>
                  <a:gd name="connsiteX36" fmla="*/ 401978 w 751563"/>
                  <a:gd name="connsiteY36" fmla="*/ 558044 h 867883"/>
                  <a:gd name="connsiteX37" fmla="*/ 451661 w 751563"/>
                  <a:gd name="connsiteY37" fmla="*/ 508361 h 867883"/>
                  <a:gd name="connsiteX38" fmla="*/ 488697 w 751563"/>
                  <a:gd name="connsiteY38" fmla="*/ 517394 h 867883"/>
                  <a:gd name="connsiteX39" fmla="*/ 375782 w 751563"/>
                  <a:gd name="connsiteY39" fmla="*/ 544494 h 867883"/>
                  <a:gd name="connsiteX40" fmla="*/ 317969 w 751563"/>
                  <a:gd name="connsiteY40" fmla="*/ 486682 h 867883"/>
                  <a:gd name="connsiteX41" fmla="*/ 317969 w 751563"/>
                  <a:gd name="connsiteY41" fmla="*/ 478551 h 867883"/>
                  <a:gd name="connsiteX42" fmla="*/ 433594 w 751563"/>
                  <a:gd name="connsiteY42" fmla="*/ 478551 h 867883"/>
                  <a:gd name="connsiteX43" fmla="*/ 433594 w 751563"/>
                  <a:gd name="connsiteY43" fmla="*/ 486682 h 867883"/>
                  <a:gd name="connsiteX44" fmla="*/ 375782 w 751563"/>
                  <a:gd name="connsiteY44" fmla="*/ 544494 h 867883"/>
                  <a:gd name="connsiteX45" fmla="*/ 395655 w 751563"/>
                  <a:gd name="connsiteY45" fmla="*/ 614953 h 867883"/>
                  <a:gd name="connsiteX46" fmla="*/ 376685 w 751563"/>
                  <a:gd name="connsiteY46" fmla="*/ 621276 h 867883"/>
                  <a:gd name="connsiteX47" fmla="*/ 356812 w 751563"/>
                  <a:gd name="connsiteY47" fmla="*/ 614953 h 867883"/>
                  <a:gd name="connsiteX48" fmla="*/ 359522 w 751563"/>
                  <a:gd name="connsiteY48" fmla="*/ 585143 h 867883"/>
                  <a:gd name="connsiteX49" fmla="*/ 375782 w 751563"/>
                  <a:gd name="connsiteY49" fmla="*/ 579724 h 867883"/>
                  <a:gd name="connsiteX50" fmla="*/ 392041 w 751563"/>
                  <a:gd name="connsiteY50" fmla="*/ 585143 h 867883"/>
                  <a:gd name="connsiteX51" fmla="*/ 395655 w 751563"/>
                  <a:gd name="connsiteY51" fmla="*/ 614953 h 867883"/>
                  <a:gd name="connsiteX52" fmla="*/ 202344 w 751563"/>
                  <a:gd name="connsiteY52" fmla="*/ 203038 h 867883"/>
                  <a:gd name="connsiteX53" fmla="*/ 375782 w 751563"/>
                  <a:gd name="connsiteY53" fmla="*/ 29601 h 867883"/>
                  <a:gd name="connsiteX54" fmla="*/ 549219 w 751563"/>
                  <a:gd name="connsiteY54" fmla="*/ 203038 h 867883"/>
                  <a:gd name="connsiteX55" fmla="*/ 442628 w 751563"/>
                  <a:gd name="connsiteY55" fmla="*/ 362926 h 867883"/>
                  <a:gd name="connsiteX56" fmla="*/ 433594 w 751563"/>
                  <a:gd name="connsiteY56" fmla="*/ 376476 h 867883"/>
                  <a:gd name="connsiteX57" fmla="*/ 433594 w 751563"/>
                  <a:gd name="connsiteY57" fmla="*/ 390929 h 867883"/>
                  <a:gd name="connsiteX58" fmla="*/ 317969 w 751563"/>
                  <a:gd name="connsiteY58" fmla="*/ 390929 h 867883"/>
                  <a:gd name="connsiteX59" fmla="*/ 317969 w 751563"/>
                  <a:gd name="connsiteY59" fmla="*/ 376476 h 867883"/>
                  <a:gd name="connsiteX60" fmla="*/ 308936 w 751563"/>
                  <a:gd name="connsiteY60" fmla="*/ 362926 h 867883"/>
                  <a:gd name="connsiteX61" fmla="*/ 202344 w 751563"/>
                  <a:gd name="connsiteY61" fmla="*/ 203038 h 867883"/>
                  <a:gd name="connsiteX62" fmla="*/ 289063 w 751563"/>
                  <a:gd name="connsiteY62" fmla="*/ 419836 h 867883"/>
                  <a:gd name="connsiteX63" fmla="*/ 462501 w 751563"/>
                  <a:gd name="connsiteY63" fmla="*/ 419836 h 867883"/>
                  <a:gd name="connsiteX64" fmla="*/ 462501 w 751563"/>
                  <a:gd name="connsiteY64" fmla="*/ 448742 h 867883"/>
                  <a:gd name="connsiteX65" fmla="*/ 289063 w 751563"/>
                  <a:gd name="connsiteY65" fmla="*/ 448742 h 867883"/>
                  <a:gd name="connsiteX66" fmla="*/ 289063 w 751563"/>
                  <a:gd name="connsiteY66" fmla="*/ 419836 h 867883"/>
                  <a:gd name="connsiteX67" fmla="*/ 298999 w 751563"/>
                  <a:gd name="connsiteY67" fmla="*/ 508361 h 867883"/>
                  <a:gd name="connsiteX68" fmla="*/ 348682 w 751563"/>
                  <a:gd name="connsiteY68" fmla="*/ 558044 h 867883"/>
                  <a:gd name="connsiteX69" fmla="*/ 275513 w 751563"/>
                  <a:gd name="connsiteY69" fmla="*/ 582433 h 867883"/>
                  <a:gd name="connsiteX70" fmla="*/ 261963 w 751563"/>
                  <a:gd name="connsiteY70" fmla="*/ 517394 h 867883"/>
                  <a:gd name="connsiteX71" fmla="*/ 298999 w 751563"/>
                  <a:gd name="connsiteY71" fmla="*/ 508361 h 867883"/>
                  <a:gd name="connsiteX72" fmla="*/ 173438 w 751563"/>
                  <a:gd name="connsiteY72" fmla="*/ 838977 h 867883"/>
                  <a:gd name="connsiteX73" fmla="*/ 173438 w 751563"/>
                  <a:gd name="connsiteY73" fmla="*/ 708898 h 867883"/>
                  <a:gd name="connsiteX74" fmla="*/ 158984 w 751563"/>
                  <a:gd name="connsiteY74" fmla="*/ 694445 h 867883"/>
                  <a:gd name="connsiteX75" fmla="*/ 144531 w 751563"/>
                  <a:gd name="connsiteY75" fmla="*/ 708898 h 867883"/>
                  <a:gd name="connsiteX76" fmla="*/ 144531 w 751563"/>
                  <a:gd name="connsiteY76" fmla="*/ 838977 h 867883"/>
                  <a:gd name="connsiteX77" fmla="*/ 28906 w 751563"/>
                  <a:gd name="connsiteY77" fmla="*/ 838977 h 867883"/>
                  <a:gd name="connsiteX78" fmla="*/ 28906 w 751563"/>
                  <a:gd name="connsiteY78" fmla="*/ 672766 h 867883"/>
                  <a:gd name="connsiteX79" fmla="*/ 105689 w 751563"/>
                  <a:gd name="connsiteY79" fmla="*/ 574304 h 867883"/>
                  <a:gd name="connsiteX80" fmla="*/ 225830 w 751563"/>
                  <a:gd name="connsiteY80" fmla="*/ 544494 h 867883"/>
                  <a:gd name="connsiteX81" fmla="*/ 176148 w 751563"/>
                  <a:gd name="connsiteY81" fmla="*/ 614050 h 867883"/>
                  <a:gd name="connsiteX82" fmla="*/ 177954 w 751563"/>
                  <a:gd name="connsiteY82" fmla="*/ 633020 h 867883"/>
                  <a:gd name="connsiteX83" fmla="*/ 225830 w 751563"/>
                  <a:gd name="connsiteY83" fmla="*/ 680896 h 867883"/>
                  <a:gd name="connsiteX84" fmla="*/ 206860 w 751563"/>
                  <a:gd name="connsiteY84" fmla="*/ 699865 h 867883"/>
                  <a:gd name="connsiteX85" fmla="*/ 203247 w 751563"/>
                  <a:gd name="connsiteY85" fmla="*/ 714319 h 867883"/>
                  <a:gd name="connsiteX86" fmla="*/ 241187 w 751563"/>
                  <a:gd name="connsiteY86" fmla="*/ 839880 h 867883"/>
                  <a:gd name="connsiteX87" fmla="*/ 173438 w 751563"/>
                  <a:gd name="connsiteY87" fmla="*/ 839880 h 867883"/>
                  <a:gd name="connsiteX88" fmla="*/ 270996 w 751563"/>
                  <a:gd name="connsiteY88" fmla="*/ 838977 h 867883"/>
                  <a:gd name="connsiteX89" fmla="*/ 233057 w 751563"/>
                  <a:gd name="connsiteY89" fmla="*/ 712512 h 867883"/>
                  <a:gd name="connsiteX90" fmla="*/ 255640 w 751563"/>
                  <a:gd name="connsiteY90" fmla="*/ 689929 h 867883"/>
                  <a:gd name="connsiteX91" fmla="*/ 255640 w 751563"/>
                  <a:gd name="connsiteY91" fmla="*/ 669153 h 867883"/>
                  <a:gd name="connsiteX92" fmla="*/ 206860 w 751563"/>
                  <a:gd name="connsiteY92" fmla="*/ 620373 h 867883"/>
                  <a:gd name="connsiteX93" fmla="*/ 243897 w 751563"/>
                  <a:gd name="connsiteY93" fmla="*/ 568884 h 867883"/>
                  <a:gd name="connsiteX94" fmla="*/ 299903 w 751563"/>
                  <a:gd name="connsiteY94" fmla="*/ 838977 h 867883"/>
                  <a:gd name="connsiteX95" fmla="*/ 270996 w 751563"/>
                  <a:gd name="connsiteY95" fmla="*/ 838977 h 867883"/>
                  <a:gd name="connsiteX96" fmla="*/ 313453 w 751563"/>
                  <a:gd name="connsiteY96" fmla="*/ 758581 h 867883"/>
                  <a:gd name="connsiteX97" fmla="*/ 282740 w 751563"/>
                  <a:gd name="connsiteY97" fmla="*/ 611340 h 867883"/>
                  <a:gd name="connsiteX98" fmla="*/ 329712 w 751563"/>
                  <a:gd name="connsiteY98" fmla="*/ 595983 h 867883"/>
                  <a:gd name="connsiteX99" fmla="*/ 313453 w 751563"/>
                  <a:gd name="connsiteY99" fmla="*/ 758581 h 867883"/>
                  <a:gd name="connsiteX100" fmla="*/ 334229 w 751563"/>
                  <a:gd name="connsiteY100" fmla="*/ 838977 h 867883"/>
                  <a:gd name="connsiteX101" fmla="*/ 353198 w 751563"/>
                  <a:gd name="connsiteY101" fmla="*/ 644763 h 867883"/>
                  <a:gd name="connsiteX102" fmla="*/ 371265 w 751563"/>
                  <a:gd name="connsiteY102" fmla="*/ 651086 h 867883"/>
                  <a:gd name="connsiteX103" fmla="*/ 375782 w 751563"/>
                  <a:gd name="connsiteY103" fmla="*/ 651989 h 867883"/>
                  <a:gd name="connsiteX104" fmla="*/ 380298 w 751563"/>
                  <a:gd name="connsiteY104" fmla="*/ 651086 h 867883"/>
                  <a:gd name="connsiteX105" fmla="*/ 398365 w 751563"/>
                  <a:gd name="connsiteY105" fmla="*/ 644763 h 867883"/>
                  <a:gd name="connsiteX106" fmla="*/ 417335 w 751563"/>
                  <a:gd name="connsiteY106" fmla="*/ 838977 h 867883"/>
                  <a:gd name="connsiteX107" fmla="*/ 334229 w 751563"/>
                  <a:gd name="connsiteY107" fmla="*/ 838977 h 867883"/>
                  <a:gd name="connsiteX108" fmla="*/ 422754 w 751563"/>
                  <a:gd name="connsiteY108" fmla="*/ 595080 h 867883"/>
                  <a:gd name="connsiteX109" fmla="*/ 469727 w 751563"/>
                  <a:gd name="connsiteY109" fmla="*/ 610437 h 867883"/>
                  <a:gd name="connsiteX110" fmla="*/ 439014 w 751563"/>
                  <a:gd name="connsiteY110" fmla="*/ 758581 h 867883"/>
                  <a:gd name="connsiteX111" fmla="*/ 422754 w 751563"/>
                  <a:gd name="connsiteY111" fmla="*/ 595080 h 867883"/>
                  <a:gd name="connsiteX112" fmla="*/ 451661 w 751563"/>
                  <a:gd name="connsiteY112" fmla="*/ 838977 h 867883"/>
                  <a:gd name="connsiteX113" fmla="*/ 507667 w 751563"/>
                  <a:gd name="connsiteY113" fmla="*/ 568884 h 867883"/>
                  <a:gd name="connsiteX114" fmla="*/ 544703 w 751563"/>
                  <a:gd name="connsiteY114" fmla="*/ 620373 h 867883"/>
                  <a:gd name="connsiteX115" fmla="*/ 495923 w 751563"/>
                  <a:gd name="connsiteY115" fmla="*/ 669153 h 867883"/>
                  <a:gd name="connsiteX116" fmla="*/ 495923 w 751563"/>
                  <a:gd name="connsiteY116" fmla="*/ 689929 h 867883"/>
                  <a:gd name="connsiteX117" fmla="*/ 518506 w 751563"/>
                  <a:gd name="connsiteY117" fmla="*/ 712512 h 867883"/>
                  <a:gd name="connsiteX118" fmla="*/ 480567 w 751563"/>
                  <a:gd name="connsiteY118" fmla="*/ 838977 h 867883"/>
                  <a:gd name="connsiteX119" fmla="*/ 451661 w 751563"/>
                  <a:gd name="connsiteY119" fmla="*/ 838977 h 867883"/>
                  <a:gd name="connsiteX120" fmla="*/ 722657 w 751563"/>
                  <a:gd name="connsiteY120" fmla="*/ 838977 h 867883"/>
                  <a:gd name="connsiteX121" fmla="*/ 607032 w 751563"/>
                  <a:gd name="connsiteY121" fmla="*/ 838977 h 867883"/>
                  <a:gd name="connsiteX122" fmla="*/ 607032 w 751563"/>
                  <a:gd name="connsiteY122" fmla="*/ 708898 h 867883"/>
                  <a:gd name="connsiteX123" fmla="*/ 592579 w 751563"/>
                  <a:gd name="connsiteY123" fmla="*/ 694445 h 867883"/>
                  <a:gd name="connsiteX124" fmla="*/ 578126 w 751563"/>
                  <a:gd name="connsiteY124" fmla="*/ 708898 h 867883"/>
                  <a:gd name="connsiteX125" fmla="*/ 578126 w 751563"/>
                  <a:gd name="connsiteY125" fmla="*/ 838977 h 867883"/>
                  <a:gd name="connsiteX126" fmla="*/ 510377 w 751563"/>
                  <a:gd name="connsiteY126" fmla="*/ 838977 h 867883"/>
                  <a:gd name="connsiteX127" fmla="*/ 548316 w 751563"/>
                  <a:gd name="connsiteY127" fmla="*/ 713415 h 867883"/>
                  <a:gd name="connsiteX128" fmla="*/ 544703 w 751563"/>
                  <a:gd name="connsiteY128" fmla="*/ 698962 h 867883"/>
                  <a:gd name="connsiteX129" fmla="*/ 525733 w 751563"/>
                  <a:gd name="connsiteY129" fmla="*/ 679992 h 867883"/>
                  <a:gd name="connsiteX130" fmla="*/ 573609 w 751563"/>
                  <a:gd name="connsiteY130" fmla="*/ 632116 h 867883"/>
                  <a:gd name="connsiteX131" fmla="*/ 575416 w 751563"/>
                  <a:gd name="connsiteY131" fmla="*/ 613147 h 867883"/>
                  <a:gd name="connsiteX132" fmla="*/ 525733 w 751563"/>
                  <a:gd name="connsiteY132" fmla="*/ 543591 h 867883"/>
                  <a:gd name="connsiteX133" fmla="*/ 645875 w 751563"/>
                  <a:gd name="connsiteY133" fmla="*/ 573400 h 867883"/>
                  <a:gd name="connsiteX134" fmla="*/ 722657 w 751563"/>
                  <a:gd name="connsiteY134" fmla="*/ 671862 h 867883"/>
                  <a:gd name="connsiteX135" fmla="*/ 722657 w 751563"/>
                  <a:gd name="connsiteY135" fmla="*/ 838977 h 867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751563" h="867883">
                    <a:moveTo>
                      <a:pt x="653101" y="546301"/>
                    </a:moveTo>
                    <a:lnTo>
                      <a:pt x="519410" y="512878"/>
                    </a:lnTo>
                    <a:lnTo>
                      <a:pt x="520313" y="509265"/>
                    </a:lnTo>
                    <a:cubicBezTo>
                      <a:pt x="522120" y="502038"/>
                      <a:pt x="517603" y="493908"/>
                      <a:pt x="509473" y="492101"/>
                    </a:cubicBezTo>
                    <a:lnTo>
                      <a:pt x="462501" y="480358"/>
                    </a:lnTo>
                    <a:lnTo>
                      <a:pt x="462501" y="476745"/>
                    </a:lnTo>
                    <a:lnTo>
                      <a:pt x="476954" y="476745"/>
                    </a:lnTo>
                    <a:cubicBezTo>
                      <a:pt x="485084" y="476745"/>
                      <a:pt x="491407" y="470422"/>
                      <a:pt x="491407" y="462292"/>
                    </a:cubicBezTo>
                    <a:lnTo>
                      <a:pt x="491407" y="404479"/>
                    </a:lnTo>
                    <a:cubicBezTo>
                      <a:pt x="491407" y="396349"/>
                      <a:pt x="485084" y="390026"/>
                      <a:pt x="476954" y="390026"/>
                    </a:cubicBezTo>
                    <a:lnTo>
                      <a:pt x="462501" y="390026"/>
                    </a:lnTo>
                    <a:lnTo>
                      <a:pt x="462501" y="384606"/>
                    </a:lnTo>
                    <a:cubicBezTo>
                      <a:pt x="563672" y="336730"/>
                      <a:pt x="606129" y="215685"/>
                      <a:pt x="558253" y="115416"/>
                    </a:cubicBezTo>
                    <a:cubicBezTo>
                      <a:pt x="510377" y="14244"/>
                      <a:pt x="389331" y="-28212"/>
                      <a:pt x="289063" y="19664"/>
                    </a:cubicBezTo>
                    <a:cubicBezTo>
                      <a:pt x="187891" y="67540"/>
                      <a:pt x="145435" y="188585"/>
                      <a:pt x="193310" y="288854"/>
                    </a:cubicBezTo>
                    <a:cubicBezTo>
                      <a:pt x="213184" y="331310"/>
                      <a:pt x="247510" y="364733"/>
                      <a:pt x="289063" y="384606"/>
                    </a:cubicBezTo>
                    <a:lnTo>
                      <a:pt x="289063" y="390026"/>
                    </a:lnTo>
                    <a:lnTo>
                      <a:pt x="274609" y="390026"/>
                    </a:lnTo>
                    <a:cubicBezTo>
                      <a:pt x="266480" y="390026"/>
                      <a:pt x="260156" y="396349"/>
                      <a:pt x="260156" y="404479"/>
                    </a:cubicBezTo>
                    <a:lnTo>
                      <a:pt x="260156" y="462292"/>
                    </a:lnTo>
                    <a:cubicBezTo>
                      <a:pt x="260156" y="470422"/>
                      <a:pt x="266480" y="476745"/>
                      <a:pt x="274609" y="476745"/>
                    </a:cubicBezTo>
                    <a:lnTo>
                      <a:pt x="289063" y="476745"/>
                    </a:lnTo>
                    <a:lnTo>
                      <a:pt x="289063" y="480358"/>
                    </a:lnTo>
                    <a:lnTo>
                      <a:pt x="242090" y="492101"/>
                    </a:lnTo>
                    <a:cubicBezTo>
                      <a:pt x="234864" y="493908"/>
                      <a:pt x="229443" y="501134"/>
                      <a:pt x="231250" y="509265"/>
                    </a:cubicBezTo>
                    <a:lnTo>
                      <a:pt x="232154" y="512878"/>
                    </a:lnTo>
                    <a:lnTo>
                      <a:pt x="98462" y="546301"/>
                    </a:lnTo>
                    <a:cubicBezTo>
                      <a:pt x="40649" y="560754"/>
                      <a:pt x="0" y="613147"/>
                      <a:pt x="0" y="672766"/>
                    </a:cubicBezTo>
                    <a:lnTo>
                      <a:pt x="0" y="853430"/>
                    </a:lnTo>
                    <a:cubicBezTo>
                      <a:pt x="0" y="861560"/>
                      <a:pt x="6323" y="867883"/>
                      <a:pt x="14453" y="867883"/>
                    </a:cubicBezTo>
                    <a:lnTo>
                      <a:pt x="737110" y="867883"/>
                    </a:lnTo>
                    <a:cubicBezTo>
                      <a:pt x="745240" y="867883"/>
                      <a:pt x="751564" y="861560"/>
                      <a:pt x="751564" y="853430"/>
                    </a:cubicBezTo>
                    <a:lnTo>
                      <a:pt x="751564" y="672766"/>
                    </a:lnTo>
                    <a:cubicBezTo>
                      <a:pt x="751564" y="613147"/>
                      <a:pt x="710914" y="560754"/>
                      <a:pt x="653101" y="546301"/>
                    </a:cubicBezTo>
                    <a:close/>
                    <a:moveTo>
                      <a:pt x="488697" y="517394"/>
                    </a:moveTo>
                    <a:lnTo>
                      <a:pt x="475147" y="582433"/>
                    </a:lnTo>
                    <a:lnTo>
                      <a:pt x="401978" y="558044"/>
                    </a:lnTo>
                    <a:lnTo>
                      <a:pt x="451661" y="508361"/>
                    </a:lnTo>
                    <a:lnTo>
                      <a:pt x="488697" y="517394"/>
                    </a:lnTo>
                    <a:close/>
                    <a:moveTo>
                      <a:pt x="375782" y="544494"/>
                    </a:moveTo>
                    <a:lnTo>
                      <a:pt x="317969" y="486682"/>
                    </a:lnTo>
                    <a:lnTo>
                      <a:pt x="317969" y="478551"/>
                    </a:lnTo>
                    <a:lnTo>
                      <a:pt x="433594" y="478551"/>
                    </a:lnTo>
                    <a:lnTo>
                      <a:pt x="433594" y="486682"/>
                    </a:lnTo>
                    <a:lnTo>
                      <a:pt x="375782" y="544494"/>
                    </a:lnTo>
                    <a:close/>
                    <a:moveTo>
                      <a:pt x="395655" y="614953"/>
                    </a:moveTo>
                    <a:lnTo>
                      <a:pt x="376685" y="621276"/>
                    </a:lnTo>
                    <a:lnTo>
                      <a:pt x="356812" y="614953"/>
                    </a:lnTo>
                    <a:lnTo>
                      <a:pt x="359522" y="585143"/>
                    </a:lnTo>
                    <a:lnTo>
                      <a:pt x="375782" y="579724"/>
                    </a:lnTo>
                    <a:lnTo>
                      <a:pt x="392041" y="585143"/>
                    </a:lnTo>
                    <a:lnTo>
                      <a:pt x="395655" y="614953"/>
                    </a:lnTo>
                    <a:close/>
                    <a:moveTo>
                      <a:pt x="202344" y="203038"/>
                    </a:moveTo>
                    <a:cubicBezTo>
                      <a:pt x="202344" y="107286"/>
                      <a:pt x="280030" y="29601"/>
                      <a:pt x="375782" y="29601"/>
                    </a:cubicBezTo>
                    <a:cubicBezTo>
                      <a:pt x="471534" y="29601"/>
                      <a:pt x="549219" y="107286"/>
                      <a:pt x="549219" y="203038"/>
                    </a:cubicBezTo>
                    <a:cubicBezTo>
                      <a:pt x="549219" y="272594"/>
                      <a:pt x="506763" y="335827"/>
                      <a:pt x="442628" y="362926"/>
                    </a:cubicBezTo>
                    <a:cubicBezTo>
                      <a:pt x="437207" y="364733"/>
                      <a:pt x="433594" y="370153"/>
                      <a:pt x="433594" y="376476"/>
                    </a:cubicBezTo>
                    <a:lnTo>
                      <a:pt x="433594" y="390929"/>
                    </a:lnTo>
                    <a:lnTo>
                      <a:pt x="317969" y="390929"/>
                    </a:lnTo>
                    <a:lnTo>
                      <a:pt x="317969" y="376476"/>
                    </a:lnTo>
                    <a:cubicBezTo>
                      <a:pt x="317969" y="371056"/>
                      <a:pt x="314356" y="365636"/>
                      <a:pt x="308936" y="362926"/>
                    </a:cubicBezTo>
                    <a:cubicBezTo>
                      <a:pt x="244800" y="336730"/>
                      <a:pt x="202344" y="273497"/>
                      <a:pt x="202344" y="203038"/>
                    </a:cubicBezTo>
                    <a:close/>
                    <a:moveTo>
                      <a:pt x="289063" y="419836"/>
                    </a:moveTo>
                    <a:lnTo>
                      <a:pt x="462501" y="419836"/>
                    </a:lnTo>
                    <a:lnTo>
                      <a:pt x="462501" y="448742"/>
                    </a:lnTo>
                    <a:lnTo>
                      <a:pt x="289063" y="448742"/>
                    </a:lnTo>
                    <a:lnTo>
                      <a:pt x="289063" y="419836"/>
                    </a:lnTo>
                    <a:close/>
                    <a:moveTo>
                      <a:pt x="298999" y="508361"/>
                    </a:moveTo>
                    <a:lnTo>
                      <a:pt x="348682" y="558044"/>
                    </a:lnTo>
                    <a:lnTo>
                      <a:pt x="275513" y="582433"/>
                    </a:lnTo>
                    <a:lnTo>
                      <a:pt x="261963" y="517394"/>
                    </a:lnTo>
                    <a:lnTo>
                      <a:pt x="298999" y="508361"/>
                    </a:lnTo>
                    <a:close/>
                    <a:moveTo>
                      <a:pt x="173438" y="838977"/>
                    </a:moveTo>
                    <a:lnTo>
                      <a:pt x="173438" y="708898"/>
                    </a:lnTo>
                    <a:cubicBezTo>
                      <a:pt x="173438" y="700769"/>
                      <a:pt x="167114" y="694445"/>
                      <a:pt x="158984" y="694445"/>
                    </a:cubicBezTo>
                    <a:cubicBezTo>
                      <a:pt x="150855" y="694445"/>
                      <a:pt x="144531" y="700769"/>
                      <a:pt x="144531" y="708898"/>
                    </a:cubicBezTo>
                    <a:lnTo>
                      <a:pt x="144531" y="838977"/>
                    </a:lnTo>
                    <a:lnTo>
                      <a:pt x="28906" y="838977"/>
                    </a:lnTo>
                    <a:lnTo>
                      <a:pt x="28906" y="672766"/>
                    </a:lnTo>
                    <a:cubicBezTo>
                      <a:pt x="28906" y="626696"/>
                      <a:pt x="60523" y="586047"/>
                      <a:pt x="105689" y="574304"/>
                    </a:cubicBezTo>
                    <a:lnTo>
                      <a:pt x="225830" y="544494"/>
                    </a:lnTo>
                    <a:lnTo>
                      <a:pt x="176148" y="614050"/>
                    </a:lnTo>
                    <a:cubicBezTo>
                      <a:pt x="171631" y="619470"/>
                      <a:pt x="172534" y="627599"/>
                      <a:pt x="177954" y="633020"/>
                    </a:cubicBezTo>
                    <a:lnTo>
                      <a:pt x="225830" y="680896"/>
                    </a:lnTo>
                    <a:lnTo>
                      <a:pt x="206860" y="699865"/>
                    </a:lnTo>
                    <a:cubicBezTo>
                      <a:pt x="203247" y="703479"/>
                      <a:pt x="201441" y="708898"/>
                      <a:pt x="203247" y="714319"/>
                    </a:cubicBezTo>
                    <a:lnTo>
                      <a:pt x="241187" y="839880"/>
                    </a:lnTo>
                    <a:lnTo>
                      <a:pt x="173438" y="839880"/>
                    </a:lnTo>
                    <a:close/>
                    <a:moveTo>
                      <a:pt x="270996" y="838977"/>
                    </a:moveTo>
                    <a:lnTo>
                      <a:pt x="233057" y="712512"/>
                    </a:lnTo>
                    <a:lnTo>
                      <a:pt x="255640" y="689929"/>
                    </a:lnTo>
                    <a:cubicBezTo>
                      <a:pt x="261060" y="684509"/>
                      <a:pt x="261060" y="675475"/>
                      <a:pt x="255640" y="669153"/>
                    </a:cubicBezTo>
                    <a:lnTo>
                      <a:pt x="206860" y="620373"/>
                    </a:lnTo>
                    <a:lnTo>
                      <a:pt x="243897" y="568884"/>
                    </a:lnTo>
                    <a:lnTo>
                      <a:pt x="299903" y="838977"/>
                    </a:lnTo>
                    <a:lnTo>
                      <a:pt x="270996" y="838977"/>
                    </a:lnTo>
                    <a:close/>
                    <a:moveTo>
                      <a:pt x="313453" y="758581"/>
                    </a:moveTo>
                    <a:lnTo>
                      <a:pt x="282740" y="611340"/>
                    </a:lnTo>
                    <a:lnTo>
                      <a:pt x="329712" y="595983"/>
                    </a:lnTo>
                    <a:lnTo>
                      <a:pt x="313453" y="758581"/>
                    </a:lnTo>
                    <a:close/>
                    <a:moveTo>
                      <a:pt x="334229" y="838977"/>
                    </a:moveTo>
                    <a:lnTo>
                      <a:pt x="353198" y="644763"/>
                    </a:lnTo>
                    <a:lnTo>
                      <a:pt x="371265" y="651086"/>
                    </a:lnTo>
                    <a:cubicBezTo>
                      <a:pt x="373072" y="651086"/>
                      <a:pt x="373975" y="651989"/>
                      <a:pt x="375782" y="651989"/>
                    </a:cubicBezTo>
                    <a:cubicBezTo>
                      <a:pt x="377588" y="651989"/>
                      <a:pt x="378491" y="651989"/>
                      <a:pt x="380298" y="651086"/>
                    </a:cubicBezTo>
                    <a:lnTo>
                      <a:pt x="398365" y="644763"/>
                    </a:lnTo>
                    <a:lnTo>
                      <a:pt x="417335" y="838977"/>
                    </a:lnTo>
                    <a:lnTo>
                      <a:pt x="334229" y="838977"/>
                    </a:lnTo>
                    <a:close/>
                    <a:moveTo>
                      <a:pt x="422754" y="595080"/>
                    </a:moveTo>
                    <a:lnTo>
                      <a:pt x="469727" y="610437"/>
                    </a:lnTo>
                    <a:lnTo>
                      <a:pt x="439014" y="758581"/>
                    </a:lnTo>
                    <a:lnTo>
                      <a:pt x="422754" y="595080"/>
                    </a:lnTo>
                    <a:close/>
                    <a:moveTo>
                      <a:pt x="451661" y="838977"/>
                    </a:moveTo>
                    <a:lnTo>
                      <a:pt x="507667" y="568884"/>
                    </a:lnTo>
                    <a:lnTo>
                      <a:pt x="544703" y="620373"/>
                    </a:lnTo>
                    <a:lnTo>
                      <a:pt x="495923" y="669153"/>
                    </a:lnTo>
                    <a:cubicBezTo>
                      <a:pt x="490503" y="674572"/>
                      <a:pt x="490503" y="683606"/>
                      <a:pt x="495923" y="689929"/>
                    </a:cubicBezTo>
                    <a:lnTo>
                      <a:pt x="518506" y="712512"/>
                    </a:lnTo>
                    <a:lnTo>
                      <a:pt x="480567" y="838977"/>
                    </a:lnTo>
                    <a:lnTo>
                      <a:pt x="451661" y="838977"/>
                    </a:lnTo>
                    <a:close/>
                    <a:moveTo>
                      <a:pt x="722657" y="838977"/>
                    </a:moveTo>
                    <a:lnTo>
                      <a:pt x="607032" y="838977"/>
                    </a:lnTo>
                    <a:lnTo>
                      <a:pt x="607032" y="708898"/>
                    </a:lnTo>
                    <a:cubicBezTo>
                      <a:pt x="607032" y="700769"/>
                      <a:pt x="600709" y="694445"/>
                      <a:pt x="592579" y="694445"/>
                    </a:cubicBezTo>
                    <a:cubicBezTo>
                      <a:pt x="584449" y="694445"/>
                      <a:pt x="578126" y="700769"/>
                      <a:pt x="578126" y="708898"/>
                    </a:cubicBezTo>
                    <a:lnTo>
                      <a:pt x="578126" y="838977"/>
                    </a:lnTo>
                    <a:lnTo>
                      <a:pt x="510377" y="838977"/>
                    </a:lnTo>
                    <a:lnTo>
                      <a:pt x="548316" y="713415"/>
                    </a:lnTo>
                    <a:cubicBezTo>
                      <a:pt x="550122" y="707995"/>
                      <a:pt x="548316" y="702575"/>
                      <a:pt x="544703" y="698962"/>
                    </a:cubicBezTo>
                    <a:lnTo>
                      <a:pt x="525733" y="679992"/>
                    </a:lnTo>
                    <a:lnTo>
                      <a:pt x="573609" y="632116"/>
                    </a:lnTo>
                    <a:cubicBezTo>
                      <a:pt x="579029" y="626696"/>
                      <a:pt x="579029" y="619470"/>
                      <a:pt x="575416" y="613147"/>
                    </a:cubicBezTo>
                    <a:lnTo>
                      <a:pt x="525733" y="543591"/>
                    </a:lnTo>
                    <a:lnTo>
                      <a:pt x="645875" y="573400"/>
                    </a:lnTo>
                    <a:cubicBezTo>
                      <a:pt x="691041" y="584240"/>
                      <a:pt x="722657" y="624890"/>
                      <a:pt x="722657" y="671862"/>
                    </a:cubicBezTo>
                    <a:lnTo>
                      <a:pt x="722657" y="83897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85" name="Group 84">
            <a:extLst>
              <a:ext uri="{FF2B5EF4-FFF2-40B4-BE49-F238E27FC236}">
                <a16:creationId xmlns:a16="http://schemas.microsoft.com/office/drawing/2014/main" id="{FED552A4-3EA4-18BE-0F1F-4B2AA1ADCDB6}"/>
              </a:ext>
            </a:extLst>
          </p:cNvPr>
          <p:cNvGrpSpPr/>
          <p:nvPr/>
        </p:nvGrpSpPr>
        <p:grpSpPr>
          <a:xfrm>
            <a:off x="566318" y="6640401"/>
            <a:ext cx="834140" cy="849362"/>
            <a:chOff x="7860" y="6939380"/>
            <a:chExt cx="1220032" cy="1242297"/>
          </a:xfrm>
        </p:grpSpPr>
        <p:grpSp>
          <p:nvGrpSpPr>
            <p:cNvPr id="76" name="Graphic 303">
              <a:extLst>
                <a:ext uri="{FF2B5EF4-FFF2-40B4-BE49-F238E27FC236}">
                  <a16:creationId xmlns:a16="http://schemas.microsoft.com/office/drawing/2014/main" id="{FDFD8DFE-3C31-3709-680A-F6487493A7E9}"/>
                </a:ext>
              </a:extLst>
            </p:cNvPr>
            <p:cNvGrpSpPr/>
            <p:nvPr/>
          </p:nvGrpSpPr>
          <p:grpSpPr>
            <a:xfrm>
              <a:off x="206174" y="6977964"/>
              <a:ext cx="982858" cy="1164978"/>
              <a:chOff x="8477971" y="2116696"/>
              <a:chExt cx="982858" cy="1164978"/>
            </a:xfrm>
            <a:solidFill>
              <a:srgbClr val="F1A0C2"/>
            </a:solidFill>
          </p:grpSpPr>
          <p:sp>
            <p:nvSpPr>
              <p:cNvPr id="77" name="Freeform 76">
                <a:extLst>
                  <a:ext uri="{FF2B5EF4-FFF2-40B4-BE49-F238E27FC236}">
                    <a16:creationId xmlns:a16="http://schemas.microsoft.com/office/drawing/2014/main" id="{65BD27B1-ED02-49D9-79A5-F0EAD069985B}"/>
                  </a:ext>
                </a:extLst>
              </p:cNvPr>
              <p:cNvSpPr/>
              <p:nvPr/>
            </p:nvSpPr>
            <p:spPr>
              <a:xfrm>
                <a:off x="8477971" y="2116696"/>
                <a:ext cx="378568" cy="223600"/>
              </a:xfrm>
              <a:custGeom>
                <a:avLst/>
                <a:gdLst>
                  <a:gd name="connsiteX0" fmla="*/ 378569 w 378568"/>
                  <a:gd name="connsiteY0" fmla="*/ 93540 h 223600"/>
                  <a:gd name="connsiteX1" fmla="*/ 378569 w 378568"/>
                  <a:gd name="connsiteY1" fmla="*/ 223601 h 223600"/>
                  <a:gd name="connsiteX2" fmla="*/ 0 w 378568"/>
                  <a:gd name="connsiteY2" fmla="*/ 223601 h 223600"/>
                  <a:gd name="connsiteX3" fmla="*/ 0 w 378568"/>
                  <a:gd name="connsiteY3" fmla="*/ 91534 h 223600"/>
                  <a:gd name="connsiteX4" fmla="*/ 26085 w 378568"/>
                  <a:gd name="connsiteY4" fmla="*/ 91534 h 223600"/>
                  <a:gd name="connsiteX5" fmla="*/ 91298 w 378568"/>
                  <a:gd name="connsiteY5" fmla="*/ 91534 h 223600"/>
                  <a:gd name="connsiteX6" fmla="*/ 117049 w 378568"/>
                  <a:gd name="connsiteY6" fmla="*/ 67795 h 223600"/>
                  <a:gd name="connsiteX7" fmla="*/ 184602 w 378568"/>
                  <a:gd name="connsiteY7" fmla="*/ 257 h 223600"/>
                  <a:gd name="connsiteX8" fmla="*/ 258176 w 378568"/>
                  <a:gd name="connsiteY8" fmla="*/ 54087 h 223600"/>
                  <a:gd name="connsiteX9" fmla="*/ 260517 w 378568"/>
                  <a:gd name="connsiteY9" fmla="*/ 70136 h 223600"/>
                  <a:gd name="connsiteX10" fmla="*/ 283926 w 378568"/>
                  <a:gd name="connsiteY10" fmla="*/ 91534 h 223600"/>
                  <a:gd name="connsiteX11" fmla="*/ 364188 w 378568"/>
                  <a:gd name="connsiteY11" fmla="*/ 92871 h 223600"/>
                  <a:gd name="connsiteX12" fmla="*/ 378569 w 378568"/>
                  <a:gd name="connsiteY12" fmla="*/ 93540 h 223600"/>
                  <a:gd name="connsiteX13" fmla="*/ 310012 w 378568"/>
                  <a:gd name="connsiteY13" fmla="*/ 176124 h 223600"/>
                  <a:gd name="connsiteX14" fmla="*/ 310012 w 378568"/>
                  <a:gd name="connsiteY14" fmla="*/ 137674 h 223600"/>
                  <a:gd name="connsiteX15" fmla="*/ 277907 w 378568"/>
                  <a:gd name="connsiteY15" fmla="*/ 138008 h 223600"/>
                  <a:gd name="connsiteX16" fmla="*/ 270549 w 378568"/>
                  <a:gd name="connsiteY16" fmla="*/ 144695 h 223600"/>
                  <a:gd name="connsiteX17" fmla="*/ 270215 w 378568"/>
                  <a:gd name="connsiteY17" fmla="*/ 176124 h 223600"/>
                  <a:gd name="connsiteX18" fmla="*/ 310012 w 378568"/>
                  <a:gd name="connsiteY18" fmla="*/ 176124 h 223600"/>
                  <a:gd name="connsiteX19" fmla="*/ 207343 w 378568"/>
                  <a:gd name="connsiteY19" fmla="*/ 139345 h 223600"/>
                  <a:gd name="connsiteX20" fmla="*/ 167212 w 378568"/>
                  <a:gd name="connsiteY20" fmla="*/ 171108 h 223600"/>
                  <a:gd name="connsiteX21" fmla="*/ 168216 w 378568"/>
                  <a:gd name="connsiteY21" fmla="*/ 176124 h 223600"/>
                  <a:gd name="connsiteX22" fmla="*/ 207343 w 378568"/>
                  <a:gd name="connsiteY22" fmla="*/ 176124 h 223600"/>
                  <a:gd name="connsiteX23" fmla="*/ 207343 w 378568"/>
                  <a:gd name="connsiteY23" fmla="*/ 139345 h 223600"/>
                  <a:gd name="connsiteX24" fmla="*/ 64544 w 378568"/>
                  <a:gd name="connsiteY24" fmla="*/ 176124 h 223600"/>
                  <a:gd name="connsiteX25" fmla="*/ 104006 w 378568"/>
                  <a:gd name="connsiteY25" fmla="*/ 176124 h 223600"/>
                  <a:gd name="connsiteX26" fmla="*/ 104006 w 378568"/>
                  <a:gd name="connsiteY26" fmla="*/ 138677 h 223600"/>
                  <a:gd name="connsiteX27" fmla="*/ 64544 w 378568"/>
                  <a:gd name="connsiteY27" fmla="*/ 138677 h 223600"/>
                  <a:gd name="connsiteX28" fmla="*/ 64544 w 378568"/>
                  <a:gd name="connsiteY28" fmla="*/ 176124 h 22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78568" h="223600">
                    <a:moveTo>
                      <a:pt x="378569" y="93540"/>
                    </a:moveTo>
                    <a:cubicBezTo>
                      <a:pt x="378569" y="137674"/>
                      <a:pt x="378569" y="180470"/>
                      <a:pt x="378569" y="223601"/>
                    </a:cubicBezTo>
                    <a:cubicBezTo>
                      <a:pt x="252156" y="223601"/>
                      <a:pt x="126412" y="223601"/>
                      <a:pt x="0" y="223601"/>
                    </a:cubicBezTo>
                    <a:cubicBezTo>
                      <a:pt x="0" y="179133"/>
                      <a:pt x="0" y="136002"/>
                      <a:pt x="0" y="91534"/>
                    </a:cubicBezTo>
                    <a:cubicBezTo>
                      <a:pt x="9698" y="91534"/>
                      <a:pt x="17725" y="91534"/>
                      <a:pt x="26085" y="91534"/>
                    </a:cubicBezTo>
                    <a:cubicBezTo>
                      <a:pt x="47823" y="91534"/>
                      <a:pt x="69560" y="91534"/>
                      <a:pt x="91298" y="91534"/>
                    </a:cubicBezTo>
                    <a:cubicBezTo>
                      <a:pt x="110360" y="91534"/>
                      <a:pt x="115376" y="86853"/>
                      <a:pt x="117049" y="67795"/>
                    </a:cubicBezTo>
                    <a:cubicBezTo>
                      <a:pt x="120058" y="31686"/>
                      <a:pt x="148150" y="3601"/>
                      <a:pt x="184602" y="257"/>
                    </a:cubicBezTo>
                    <a:cubicBezTo>
                      <a:pt x="216707" y="-2752"/>
                      <a:pt x="249481" y="20987"/>
                      <a:pt x="258176" y="54087"/>
                    </a:cubicBezTo>
                    <a:cubicBezTo>
                      <a:pt x="259513" y="59437"/>
                      <a:pt x="259848" y="64786"/>
                      <a:pt x="260517" y="70136"/>
                    </a:cubicBezTo>
                    <a:cubicBezTo>
                      <a:pt x="262523" y="85850"/>
                      <a:pt x="267874" y="91200"/>
                      <a:pt x="283926" y="91534"/>
                    </a:cubicBezTo>
                    <a:cubicBezTo>
                      <a:pt x="310680" y="92203"/>
                      <a:pt x="337434" y="92203"/>
                      <a:pt x="364188" y="92871"/>
                    </a:cubicBezTo>
                    <a:cubicBezTo>
                      <a:pt x="368536" y="92871"/>
                      <a:pt x="372883" y="93206"/>
                      <a:pt x="378569" y="93540"/>
                    </a:cubicBezTo>
                    <a:close/>
                    <a:moveTo>
                      <a:pt x="310012" y="176124"/>
                    </a:moveTo>
                    <a:cubicBezTo>
                      <a:pt x="310012" y="162750"/>
                      <a:pt x="310012" y="150379"/>
                      <a:pt x="310012" y="137674"/>
                    </a:cubicBezTo>
                    <a:cubicBezTo>
                      <a:pt x="298307" y="137674"/>
                      <a:pt x="287940" y="137339"/>
                      <a:pt x="277907" y="138008"/>
                    </a:cubicBezTo>
                    <a:cubicBezTo>
                      <a:pt x="275231" y="138342"/>
                      <a:pt x="270884" y="142355"/>
                      <a:pt x="270549" y="144695"/>
                    </a:cubicBezTo>
                    <a:cubicBezTo>
                      <a:pt x="269546" y="154725"/>
                      <a:pt x="270215" y="165090"/>
                      <a:pt x="270215" y="176124"/>
                    </a:cubicBezTo>
                    <a:cubicBezTo>
                      <a:pt x="284261" y="176124"/>
                      <a:pt x="296969" y="176124"/>
                      <a:pt x="310012" y="176124"/>
                    </a:cubicBezTo>
                    <a:close/>
                    <a:moveTo>
                      <a:pt x="207343" y="139345"/>
                    </a:moveTo>
                    <a:cubicBezTo>
                      <a:pt x="169219" y="132659"/>
                      <a:pt x="165875" y="135333"/>
                      <a:pt x="167212" y="171108"/>
                    </a:cubicBezTo>
                    <a:cubicBezTo>
                      <a:pt x="167212" y="172780"/>
                      <a:pt x="167881" y="174118"/>
                      <a:pt x="168216" y="176124"/>
                    </a:cubicBezTo>
                    <a:cubicBezTo>
                      <a:pt x="181258" y="176124"/>
                      <a:pt x="193966" y="176124"/>
                      <a:pt x="207343" y="176124"/>
                    </a:cubicBezTo>
                    <a:cubicBezTo>
                      <a:pt x="207343" y="163418"/>
                      <a:pt x="207343" y="151382"/>
                      <a:pt x="207343" y="139345"/>
                    </a:cubicBezTo>
                    <a:close/>
                    <a:moveTo>
                      <a:pt x="64544" y="176124"/>
                    </a:moveTo>
                    <a:cubicBezTo>
                      <a:pt x="78255" y="176124"/>
                      <a:pt x="90963" y="176124"/>
                      <a:pt x="104006" y="176124"/>
                    </a:cubicBezTo>
                    <a:cubicBezTo>
                      <a:pt x="104006" y="163084"/>
                      <a:pt x="104006" y="151048"/>
                      <a:pt x="104006" y="138677"/>
                    </a:cubicBezTo>
                    <a:cubicBezTo>
                      <a:pt x="90295" y="138677"/>
                      <a:pt x="77586" y="138677"/>
                      <a:pt x="64544" y="138677"/>
                    </a:cubicBezTo>
                    <a:cubicBezTo>
                      <a:pt x="64544" y="151382"/>
                      <a:pt x="64544" y="163084"/>
                      <a:pt x="64544" y="176124"/>
                    </a:cubicBezTo>
                    <a:close/>
                  </a:path>
                </a:pathLst>
              </a:custGeom>
              <a:grpFill/>
              <a:ln w="3330"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15F1A070-B1F5-5537-793A-23077F7B1BBA}"/>
                  </a:ext>
                </a:extLst>
              </p:cNvPr>
              <p:cNvSpPr/>
              <p:nvPr/>
            </p:nvSpPr>
            <p:spPr>
              <a:xfrm>
                <a:off x="9236112" y="3056134"/>
                <a:ext cx="224717" cy="225540"/>
              </a:xfrm>
              <a:custGeom>
                <a:avLst/>
                <a:gdLst>
                  <a:gd name="connsiteX0" fmla="*/ 0 w 224717"/>
                  <a:gd name="connsiteY0" fmla="*/ 43131 h 225540"/>
                  <a:gd name="connsiteX1" fmla="*/ 7023 w 224717"/>
                  <a:gd name="connsiteY1" fmla="*/ 35775 h 225540"/>
                  <a:gd name="connsiteX2" fmla="*/ 42472 w 224717"/>
                  <a:gd name="connsiteY2" fmla="*/ 0 h 225540"/>
                  <a:gd name="connsiteX3" fmla="*/ 91632 w 224717"/>
                  <a:gd name="connsiteY3" fmla="*/ 36109 h 225540"/>
                  <a:gd name="connsiteX4" fmla="*/ 195304 w 224717"/>
                  <a:gd name="connsiteY4" fmla="*/ 128055 h 225540"/>
                  <a:gd name="connsiteX5" fmla="*/ 220051 w 224717"/>
                  <a:gd name="connsiteY5" fmla="*/ 162158 h 225540"/>
                  <a:gd name="connsiteX6" fmla="*/ 217710 w 224717"/>
                  <a:gd name="connsiteY6" fmla="*/ 194590 h 225540"/>
                  <a:gd name="connsiteX7" fmla="*/ 137449 w 224717"/>
                  <a:gd name="connsiteY7" fmla="*/ 205289 h 225540"/>
                  <a:gd name="connsiteX8" fmla="*/ 17390 w 224717"/>
                  <a:gd name="connsiteY8" fmla="*/ 68541 h 225540"/>
                  <a:gd name="connsiteX9" fmla="*/ 0 w 224717"/>
                  <a:gd name="connsiteY9" fmla="*/ 43131 h 22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17" h="225540">
                    <a:moveTo>
                      <a:pt x="0" y="43131"/>
                    </a:moveTo>
                    <a:cubicBezTo>
                      <a:pt x="3010" y="40122"/>
                      <a:pt x="5016" y="37781"/>
                      <a:pt x="7023" y="35775"/>
                    </a:cubicBezTo>
                    <a:cubicBezTo>
                      <a:pt x="18393" y="24073"/>
                      <a:pt x="29764" y="12705"/>
                      <a:pt x="42472" y="0"/>
                    </a:cubicBezTo>
                    <a:cubicBezTo>
                      <a:pt x="59193" y="12371"/>
                      <a:pt x="76249" y="23070"/>
                      <a:pt x="91632" y="36109"/>
                    </a:cubicBezTo>
                    <a:cubicBezTo>
                      <a:pt x="126747" y="66201"/>
                      <a:pt x="161527" y="96626"/>
                      <a:pt x="195304" y="128055"/>
                    </a:cubicBezTo>
                    <a:cubicBezTo>
                      <a:pt x="205337" y="137417"/>
                      <a:pt x="212360" y="150456"/>
                      <a:pt x="220051" y="162158"/>
                    </a:cubicBezTo>
                    <a:cubicBezTo>
                      <a:pt x="227074" y="173192"/>
                      <a:pt x="226071" y="184225"/>
                      <a:pt x="217710" y="194590"/>
                    </a:cubicBezTo>
                    <a:cubicBezTo>
                      <a:pt x="184937" y="234043"/>
                      <a:pt x="173566" y="233708"/>
                      <a:pt x="137449" y="205289"/>
                    </a:cubicBezTo>
                    <a:cubicBezTo>
                      <a:pt x="89291" y="167174"/>
                      <a:pt x="52839" y="118024"/>
                      <a:pt x="17390" y="68541"/>
                    </a:cubicBezTo>
                    <a:cubicBezTo>
                      <a:pt x="11370" y="60517"/>
                      <a:pt x="6020" y="52158"/>
                      <a:pt x="0" y="43131"/>
                    </a:cubicBezTo>
                    <a:close/>
                  </a:path>
                </a:pathLst>
              </a:custGeom>
              <a:grpFill/>
              <a:ln w="3330" cap="flat">
                <a:noFill/>
                <a:prstDash val="solid"/>
                <a:miter/>
              </a:ln>
            </p:spPr>
            <p:txBody>
              <a:bodyPr rtlCol="0" anchor="ctr"/>
              <a:lstStyle/>
              <a:p>
                <a:endParaRPr lang="en-US"/>
              </a:p>
            </p:txBody>
          </p:sp>
        </p:grpSp>
        <p:grpSp>
          <p:nvGrpSpPr>
            <p:cNvPr id="79" name="Graphic 303">
              <a:extLst>
                <a:ext uri="{FF2B5EF4-FFF2-40B4-BE49-F238E27FC236}">
                  <a16:creationId xmlns:a16="http://schemas.microsoft.com/office/drawing/2014/main" id="{5FE24A3F-3E41-30D6-438C-02406DEECD4C}"/>
                </a:ext>
              </a:extLst>
            </p:cNvPr>
            <p:cNvGrpSpPr/>
            <p:nvPr/>
          </p:nvGrpSpPr>
          <p:grpSpPr>
            <a:xfrm>
              <a:off x="7860" y="6939380"/>
              <a:ext cx="1220032" cy="1242297"/>
              <a:chOff x="8279657" y="2078112"/>
              <a:chExt cx="1220032" cy="1242297"/>
            </a:xfrm>
            <a:solidFill>
              <a:srgbClr val="000000"/>
            </a:solidFill>
          </p:grpSpPr>
          <p:sp>
            <p:nvSpPr>
              <p:cNvPr id="80" name="Freeform 79">
                <a:extLst>
                  <a:ext uri="{FF2B5EF4-FFF2-40B4-BE49-F238E27FC236}">
                    <a16:creationId xmlns:a16="http://schemas.microsoft.com/office/drawing/2014/main" id="{D4C6AF89-A0B7-0AA2-6259-E6AB7438B90A}"/>
                  </a:ext>
                </a:extLst>
              </p:cNvPr>
              <p:cNvSpPr/>
              <p:nvPr/>
            </p:nvSpPr>
            <p:spPr>
              <a:xfrm>
                <a:off x="8279657" y="2078112"/>
                <a:ext cx="1220032" cy="1242297"/>
              </a:xfrm>
              <a:custGeom>
                <a:avLst/>
                <a:gdLst>
                  <a:gd name="connsiteX0" fmla="*/ 157514 w 1220032"/>
                  <a:gd name="connsiteY0" fmla="*/ 178265 h 1242297"/>
                  <a:gd name="connsiteX1" fmla="*/ 157514 w 1220032"/>
                  <a:gd name="connsiteY1" fmla="*/ 136137 h 1242297"/>
                  <a:gd name="connsiteX2" fmla="*/ 202661 w 1220032"/>
                  <a:gd name="connsiteY2" fmla="*/ 90666 h 1242297"/>
                  <a:gd name="connsiteX3" fmla="*/ 266536 w 1220032"/>
                  <a:gd name="connsiteY3" fmla="*/ 91000 h 1242297"/>
                  <a:gd name="connsiteX4" fmla="*/ 280917 w 1220032"/>
                  <a:gd name="connsiteY4" fmla="*/ 80301 h 1242297"/>
                  <a:gd name="connsiteX5" fmla="*/ 369205 w 1220032"/>
                  <a:gd name="connsiteY5" fmla="*/ 1729 h 1242297"/>
                  <a:gd name="connsiteX6" fmla="*/ 474548 w 1220032"/>
                  <a:gd name="connsiteY6" fmla="*/ 44526 h 1242297"/>
                  <a:gd name="connsiteX7" fmla="*/ 491270 w 1220032"/>
                  <a:gd name="connsiteY7" fmla="*/ 80301 h 1242297"/>
                  <a:gd name="connsiteX8" fmla="*/ 503309 w 1220032"/>
                  <a:gd name="connsiteY8" fmla="*/ 89328 h 1242297"/>
                  <a:gd name="connsiteX9" fmla="*/ 568522 w 1220032"/>
                  <a:gd name="connsiteY9" fmla="*/ 89328 h 1242297"/>
                  <a:gd name="connsiteX10" fmla="*/ 614338 w 1220032"/>
                  <a:gd name="connsiteY10" fmla="*/ 135134 h 1242297"/>
                  <a:gd name="connsiteX11" fmla="*/ 614338 w 1220032"/>
                  <a:gd name="connsiteY11" fmla="*/ 178265 h 1242297"/>
                  <a:gd name="connsiteX12" fmla="*/ 628049 w 1220032"/>
                  <a:gd name="connsiteY12" fmla="*/ 178265 h 1242297"/>
                  <a:gd name="connsiteX13" fmla="*/ 745767 w 1220032"/>
                  <a:gd name="connsiteY13" fmla="*/ 178265 h 1242297"/>
                  <a:gd name="connsiteX14" fmla="*/ 771183 w 1220032"/>
                  <a:gd name="connsiteY14" fmla="*/ 203341 h 1242297"/>
                  <a:gd name="connsiteX15" fmla="*/ 770849 w 1220032"/>
                  <a:gd name="connsiteY15" fmla="*/ 377201 h 1242297"/>
                  <a:gd name="connsiteX16" fmla="*/ 784560 w 1220032"/>
                  <a:gd name="connsiteY16" fmla="*/ 396259 h 1242297"/>
                  <a:gd name="connsiteX17" fmla="*/ 1009293 w 1220032"/>
                  <a:gd name="connsiteY17" fmla="*/ 745317 h 1242297"/>
                  <a:gd name="connsiteX18" fmla="*/ 933379 w 1220032"/>
                  <a:gd name="connsiteY18" fmla="*/ 920515 h 1242297"/>
                  <a:gd name="connsiteX19" fmla="*/ 929700 w 1220032"/>
                  <a:gd name="connsiteY19" fmla="*/ 925530 h 1242297"/>
                  <a:gd name="connsiteX20" fmla="*/ 964815 w 1220032"/>
                  <a:gd name="connsiteY20" fmla="*/ 958965 h 1242297"/>
                  <a:gd name="connsiteX21" fmla="*/ 979864 w 1220032"/>
                  <a:gd name="connsiteY21" fmla="*/ 940910 h 1242297"/>
                  <a:gd name="connsiteX22" fmla="*/ 1006952 w 1220032"/>
                  <a:gd name="connsiteY22" fmla="*/ 937567 h 1242297"/>
                  <a:gd name="connsiteX23" fmla="*/ 1175502 w 1220032"/>
                  <a:gd name="connsiteY23" fmla="*/ 1074315 h 1242297"/>
                  <a:gd name="connsiteX24" fmla="*/ 1213627 w 1220032"/>
                  <a:gd name="connsiteY24" fmla="*/ 1130819 h 1242297"/>
                  <a:gd name="connsiteX25" fmla="*/ 1210282 w 1220032"/>
                  <a:gd name="connsiteY25" fmla="*/ 1186655 h 1242297"/>
                  <a:gd name="connsiteX26" fmla="*/ 1163797 w 1220032"/>
                  <a:gd name="connsiteY26" fmla="*/ 1232795 h 1242297"/>
                  <a:gd name="connsiteX27" fmla="*/ 1109955 w 1220032"/>
                  <a:gd name="connsiteY27" fmla="*/ 1236139 h 1242297"/>
                  <a:gd name="connsiteX28" fmla="*/ 1050428 w 1220032"/>
                  <a:gd name="connsiteY28" fmla="*/ 1195683 h 1242297"/>
                  <a:gd name="connsiteX29" fmla="*/ 916323 w 1220032"/>
                  <a:gd name="connsiteY29" fmla="*/ 1029847 h 1242297"/>
                  <a:gd name="connsiteX30" fmla="*/ 919668 w 1220032"/>
                  <a:gd name="connsiteY30" fmla="*/ 1000758 h 1242297"/>
                  <a:gd name="connsiteX31" fmla="*/ 935720 w 1220032"/>
                  <a:gd name="connsiteY31" fmla="*/ 986047 h 1242297"/>
                  <a:gd name="connsiteX32" fmla="*/ 903950 w 1220032"/>
                  <a:gd name="connsiteY32" fmla="*/ 955287 h 1242297"/>
                  <a:gd name="connsiteX33" fmla="*/ 815996 w 1220032"/>
                  <a:gd name="connsiteY33" fmla="*/ 1006777 h 1242297"/>
                  <a:gd name="connsiteX34" fmla="*/ 784560 w 1220032"/>
                  <a:gd name="connsiteY34" fmla="*/ 1018479 h 1242297"/>
                  <a:gd name="connsiteX35" fmla="*/ 772855 w 1220032"/>
                  <a:gd name="connsiteY35" fmla="*/ 1034193 h 1242297"/>
                  <a:gd name="connsiteX36" fmla="*/ 773190 w 1220032"/>
                  <a:gd name="connsiteY36" fmla="*/ 1195683 h 1242297"/>
                  <a:gd name="connsiteX37" fmla="*/ 746770 w 1220032"/>
                  <a:gd name="connsiteY37" fmla="*/ 1222430 h 1242297"/>
                  <a:gd name="connsiteX38" fmla="*/ 27088 w 1220032"/>
                  <a:gd name="connsiteY38" fmla="*/ 1222430 h 1242297"/>
                  <a:gd name="connsiteX39" fmla="*/ 0 w 1220032"/>
                  <a:gd name="connsiteY39" fmla="*/ 1195014 h 1242297"/>
                  <a:gd name="connsiteX40" fmla="*/ 0 w 1220032"/>
                  <a:gd name="connsiteY40" fmla="*/ 205347 h 1242297"/>
                  <a:gd name="connsiteX41" fmla="*/ 27423 w 1220032"/>
                  <a:gd name="connsiteY41" fmla="*/ 177930 h 1242297"/>
                  <a:gd name="connsiteX42" fmla="*/ 142465 w 1220032"/>
                  <a:gd name="connsiteY42" fmla="*/ 177930 h 1242297"/>
                  <a:gd name="connsiteX43" fmla="*/ 157514 w 1220032"/>
                  <a:gd name="connsiteY43" fmla="*/ 178265 h 1242297"/>
                  <a:gd name="connsiteX44" fmla="*/ 39797 w 1220032"/>
                  <a:gd name="connsiteY44" fmla="*/ 1183646 h 1242297"/>
                  <a:gd name="connsiteX45" fmla="*/ 735400 w 1220032"/>
                  <a:gd name="connsiteY45" fmla="*/ 1183646 h 1242297"/>
                  <a:gd name="connsiteX46" fmla="*/ 735400 w 1220032"/>
                  <a:gd name="connsiteY46" fmla="*/ 1033190 h 1242297"/>
                  <a:gd name="connsiteX47" fmla="*/ 642095 w 1220032"/>
                  <a:gd name="connsiteY47" fmla="*/ 1032521 h 1242297"/>
                  <a:gd name="connsiteX48" fmla="*/ 443447 w 1220032"/>
                  <a:gd name="connsiteY48" fmla="*/ 928874 h 1242297"/>
                  <a:gd name="connsiteX49" fmla="*/ 433414 w 1220032"/>
                  <a:gd name="connsiteY49" fmla="*/ 924193 h 1242297"/>
                  <a:gd name="connsiteX50" fmla="*/ 362516 w 1220032"/>
                  <a:gd name="connsiteY50" fmla="*/ 952947 h 1242297"/>
                  <a:gd name="connsiteX51" fmla="*/ 302989 w 1220032"/>
                  <a:gd name="connsiteY51" fmla="*/ 1045561 h 1242297"/>
                  <a:gd name="connsiteX52" fmla="*/ 209684 w 1220032"/>
                  <a:gd name="connsiteY52" fmla="*/ 1004436 h 1242297"/>
                  <a:gd name="connsiteX53" fmla="*/ 246471 w 1220032"/>
                  <a:gd name="connsiteY53" fmla="*/ 891761 h 1242297"/>
                  <a:gd name="connsiteX54" fmla="*/ 173232 w 1220032"/>
                  <a:gd name="connsiteY54" fmla="*/ 551062 h 1242297"/>
                  <a:gd name="connsiteX55" fmla="*/ 161193 w 1220032"/>
                  <a:gd name="connsiteY55" fmla="*/ 540362 h 1242297"/>
                  <a:gd name="connsiteX56" fmla="*/ 95645 w 1220032"/>
                  <a:gd name="connsiteY56" fmla="*/ 441730 h 1242297"/>
                  <a:gd name="connsiteX57" fmla="*/ 170891 w 1220032"/>
                  <a:gd name="connsiteY57" fmla="*/ 378539 h 1242297"/>
                  <a:gd name="connsiteX58" fmla="*/ 252491 w 1220032"/>
                  <a:gd name="connsiteY58" fmla="*/ 434709 h 1242297"/>
                  <a:gd name="connsiteX59" fmla="*/ 219717 w 1220032"/>
                  <a:gd name="connsiteY59" fmla="*/ 527657 h 1242297"/>
                  <a:gd name="connsiteX60" fmla="*/ 212360 w 1220032"/>
                  <a:gd name="connsiteY60" fmla="*/ 545712 h 1242297"/>
                  <a:gd name="connsiteX61" fmla="*/ 227409 w 1220032"/>
                  <a:gd name="connsiteY61" fmla="*/ 617931 h 1242297"/>
                  <a:gd name="connsiteX62" fmla="*/ 280582 w 1220032"/>
                  <a:gd name="connsiteY62" fmla="*/ 876047 h 1242297"/>
                  <a:gd name="connsiteX63" fmla="*/ 288943 w 1220032"/>
                  <a:gd name="connsiteY63" fmla="*/ 885743 h 1242297"/>
                  <a:gd name="connsiteX64" fmla="*/ 340779 w 1220032"/>
                  <a:gd name="connsiteY64" fmla="*/ 913494 h 1242297"/>
                  <a:gd name="connsiteX65" fmla="*/ 350477 w 1220032"/>
                  <a:gd name="connsiteY65" fmla="*/ 915500 h 1242297"/>
                  <a:gd name="connsiteX66" fmla="*/ 409001 w 1220032"/>
                  <a:gd name="connsiteY66" fmla="*/ 891427 h 1242297"/>
                  <a:gd name="connsiteX67" fmla="*/ 406995 w 1220032"/>
                  <a:gd name="connsiteY67" fmla="*/ 530332 h 1242297"/>
                  <a:gd name="connsiteX68" fmla="*/ 734062 w 1220032"/>
                  <a:gd name="connsiteY68" fmla="*/ 379207 h 1242297"/>
                  <a:gd name="connsiteX69" fmla="*/ 734062 w 1220032"/>
                  <a:gd name="connsiteY69" fmla="*/ 215377 h 1242297"/>
                  <a:gd name="connsiteX70" fmla="*/ 623033 w 1220032"/>
                  <a:gd name="connsiteY70" fmla="*/ 215377 h 1242297"/>
                  <a:gd name="connsiteX71" fmla="*/ 616010 w 1220032"/>
                  <a:gd name="connsiteY71" fmla="*/ 216380 h 1242297"/>
                  <a:gd name="connsiteX72" fmla="*/ 616010 w 1220032"/>
                  <a:gd name="connsiteY72" fmla="*/ 256502 h 1242297"/>
                  <a:gd name="connsiteX73" fmla="*/ 569525 w 1220032"/>
                  <a:gd name="connsiteY73" fmla="*/ 302642 h 1242297"/>
                  <a:gd name="connsiteX74" fmla="*/ 203999 w 1220032"/>
                  <a:gd name="connsiteY74" fmla="*/ 302642 h 1242297"/>
                  <a:gd name="connsiteX75" fmla="*/ 157848 w 1220032"/>
                  <a:gd name="connsiteY75" fmla="*/ 255833 h 1242297"/>
                  <a:gd name="connsiteX76" fmla="*/ 157848 w 1220032"/>
                  <a:gd name="connsiteY76" fmla="*/ 216046 h 1242297"/>
                  <a:gd name="connsiteX77" fmla="*/ 40131 w 1220032"/>
                  <a:gd name="connsiteY77" fmla="*/ 216046 h 1242297"/>
                  <a:gd name="connsiteX78" fmla="*/ 39797 w 1220032"/>
                  <a:gd name="connsiteY78" fmla="*/ 1183646 h 1242297"/>
                  <a:gd name="connsiteX79" fmla="*/ 474214 w 1220032"/>
                  <a:gd name="connsiteY79" fmla="*/ 906807 h 1242297"/>
                  <a:gd name="connsiteX80" fmla="*/ 868166 w 1220032"/>
                  <a:gd name="connsiteY80" fmla="*/ 932217 h 1242297"/>
                  <a:gd name="connsiteX81" fmla="*/ 903281 w 1220032"/>
                  <a:gd name="connsiteY81" fmla="*/ 514283 h 1242297"/>
                  <a:gd name="connsiteX82" fmla="*/ 492942 w 1220032"/>
                  <a:gd name="connsiteY82" fmla="*/ 489207 h 1242297"/>
                  <a:gd name="connsiteX83" fmla="*/ 449801 w 1220032"/>
                  <a:gd name="connsiteY83" fmla="*/ 875378 h 1242297"/>
                  <a:gd name="connsiteX84" fmla="*/ 539427 w 1220032"/>
                  <a:gd name="connsiteY84" fmla="*/ 837263 h 1242297"/>
                  <a:gd name="connsiteX85" fmla="*/ 641761 w 1220032"/>
                  <a:gd name="connsiteY85" fmla="*/ 744983 h 1242297"/>
                  <a:gd name="connsiteX86" fmla="*/ 652128 w 1220032"/>
                  <a:gd name="connsiteY86" fmla="*/ 742642 h 1242297"/>
                  <a:gd name="connsiteX87" fmla="*/ 714665 w 1220032"/>
                  <a:gd name="connsiteY87" fmla="*/ 651031 h 1242297"/>
                  <a:gd name="connsiteX88" fmla="*/ 708311 w 1220032"/>
                  <a:gd name="connsiteY88" fmla="*/ 642338 h 1242297"/>
                  <a:gd name="connsiteX89" fmla="*/ 715669 w 1220032"/>
                  <a:gd name="connsiteY89" fmla="*/ 541031 h 1242297"/>
                  <a:gd name="connsiteX90" fmla="*/ 815327 w 1220032"/>
                  <a:gd name="connsiteY90" fmla="*/ 525651 h 1242297"/>
                  <a:gd name="connsiteX91" fmla="*/ 853451 w 1220032"/>
                  <a:gd name="connsiteY91" fmla="*/ 618934 h 1242297"/>
                  <a:gd name="connsiteX92" fmla="*/ 770180 w 1220032"/>
                  <a:gd name="connsiteY92" fmla="*/ 676442 h 1242297"/>
                  <a:gd name="connsiteX93" fmla="*/ 728377 w 1220032"/>
                  <a:gd name="connsiteY93" fmla="*/ 698174 h 1242297"/>
                  <a:gd name="connsiteX94" fmla="*/ 725701 w 1220032"/>
                  <a:gd name="connsiteY94" fmla="*/ 702186 h 1242297"/>
                  <a:gd name="connsiteX95" fmla="*/ 680554 w 1220032"/>
                  <a:gd name="connsiteY95" fmla="*/ 768721 h 1242297"/>
                  <a:gd name="connsiteX96" fmla="*/ 673865 w 1220032"/>
                  <a:gd name="connsiteY96" fmla="*/ 884406 h 1242297"/>
                  <a:gd name="connsiteX97" fmla="*/ 555145 w 1220032"/>
                  <a:gd name="connsiteY97" fmla="*/ 872369 h 1242297"/>
                  <a:gd name="connsiteX98" fmla="*/ 474214 w 1220032"/>
                  <a:gd name="connsiteY98" fmla="*/ 906807 h 1242297"/>
                  <a:gd name="connsiteX99" fmla="*/ 576882 w 1220032"/>
                  <a:gd name="connsiteY99" fmla="*/ 132125 h 1242297"/>
                  <a:gd name="connsiteX100" fmla="*/ 562168 w 1220032"/>
                  <a:gd name="connsiteY100" fmla="*/ 131122 h 1242297"/>
                  <a:gd name="connsiteX101" fmla="*/ 481906 w 1220032"/>
                  <a:gd name="connsiteY101" fmla="*/ 129784 h 1242297"/>
                  <a:gd name="connsiteX102" fmla="*/ 458496 w 1220032"/>
                  <a:gd name="connsiteY102" fmla="*/ 108386 h 1242297"/>
                  <a:gd name="connsiteX103" fmla="*/ 456155 w 1220032"/>
                  <a:gd name="connsiteY103" fmla="*/ 92337 h 1242297"/>
                  <a:gd name="connsiteX104" fmla="*/ 382582 w 1220032"/>
                  <a:gd name="connsiteY104" fmla="*/ 38508 h 1242297"/>
                  <a:gd name="connsiteX105" fmla="*/ 315028 w 1220032"/>
                  <a:gd name="connsiteY105" fmla="*/ 106046 h 1242297"/>
                  <a:gd name="connsiteX106" fmla="*/ 289277 w 1220032"/>
                  <a:gd name="connsiteY106" fmla="*/ 129784 h 1242297"/>
                  <a:gd name="connsiteX107" fmla="*/ 224064 w 1220032"/>
                  <a:gd name="connsiteY107" fmla="*/ 129784 h 1242297"/>
                  <a:gd name="connsiteX108" fmla="*/ 197979 w 1220032"/>
                  <a:gd name="connsiteY108" fmla="*/ 129784 h 1242297"/>
                  <a:gd name="connsiteX109" fmla="*/ 197979 w 1220032"/>
                  <a:gd name="connsiteY109" fmla="*/ 261851 h 1242297"/>
                  <a:gd name="connsiteX110" fmla="*/ 576548 w 1220032"/>
                  <a:gd name="connsiteY110" fmla="*/ 261851 h 1242297"/>
                  <a:gd name="connsiteX111" fmla="*/ 576882 w 1220032"/>
                  <a:gd name="connsiteY111" fmla="*/ 132125 h 1242297"/>
                  <a:gd name="connsiteX112" fmla="*/ 956454 w 1220032"/>
                  <a:gd name="connsiteY112" fmla="*/ 1021153 h 1242297"/>
                  <a:gd name="connsiteX113" fmla="*/ 973844 w 1220032"/>
                  <a:gd name="connsiteY113" fmla="*/ 1046564 h 1242297"/>
                  <a:gd name="connsiteX114" fmla="*/ 1093903 w 1220032"/>
                  <a:gd name="connsiteY114" fmla="*/ 1183312 h 1242297"/>
                  <a:gd name="connsiteX115" fmla="*/ 1174165 w 1220032"/>
                  <a:gd name="connsiteY115" fmla="*/ 1172613 h 1242297"/>
                  <a:gd name="connsiteX116" fmla="*/ 1176506 w 1220032"/>
                  <a:gd name="connsiteY116" fmla="*/ 1140181 h 1242297"/>
                  <a:gd name="connsiteX117" fmla="*/ 1151758 w 1220032"/>
                  <a:gd name="connsiteY117" fmla="*/ 1106078 h 1242297"/>
                  <a:gd name="connsiteX118" fmla="*/ 1048087 w 1220032"/>
                  <a:gd name="connsiteY118" fmla="*/ 1014132 h 1242297"/>
                  <a:gd name="connsiteX119" fmla="*/ 998926 w 1220032"/>
                  <a:gd name="connsiteY119" fmla="*/ 978023 h 1242297"/>
                  <a:gd name="connsiteX120" fmla="*/ 963477 w 1220032"/>
                  <a:gd name="connsiteY120" fmla="*/ 1013798 h 1242297"/>
                  <a:gd name="connsiteX121" fmla="*/ 956454 w 1220032"/>
                  <a:gd name="connsiteY121" fmla="*/ 1021153 h 1242297"/>
                  <a:gd name="connsiteX122" fmla="*/ 577551 w 1220032"/>
                  <a:gd name="connsiteY122" fmla="*/ 822217 h 1242297"/>
                  <a:gd name="connsiteX123" fmla="*/ 619354 w 1220032"/>
                  <a:gd name="connsiteY123" fmla="*/ 865682 h 1242297"/>
                  <a:gd name="connsiteX124" fmla="*/ 662830 w 1220032"/>
                  <a:gd name="connsiteY124" fmla="*/ 823220 h 1242297"/>
                  <a:gd name="connsiteX125" fmla="*/ 620023 w 1220032"/>
                  <a:gd name="connsiteY125" fmla="*/ 780424 h 1242297"/>
                  <a:gd name="connsiteX126" fmla="*/ 577551 w 1220032"/>
                  <a:gd name="connsiteY126" fmla="*/ 822217 h 1242297"/>
                  <a:gd name="connsiteX127" fmla="*/ 775865 w 1220032"/>
                  <a:gd name="connsiteY127" fmla="*/ 553402 h 1242297"/>
                  <a:gd name="connsiteX128" fmla="*/ 733059 w 1220032"/>
                  <a:gd name="connsiteY128" fmla="*/ 594861 h 1242297"/>
                  <a:gd name="connsiteX129" fmla="*/ 775196 w 1220032"/>
                  <a:gd name="connsiteY129" fmla="*/ 638660 h 1242297"/>
                  <a:gd name="connsiteX130" fmla="*/ 818337 w 1220032"/>
                  <a:gd name="connsiteY130" fmla="*/ 595530 h 1242297"/>
                  <a:gd name="connsiteX131" fmla="*/ 775865 w 1220032"/>
                  <a:gd name="connsiteY131" fmla="*/ 553402 h 1242297"/>
                  <a:gd name="connsiteX132" fmla="*/ 136780 w 1220032"/>
                  <a:gd name="connsiteY132" fmla="*/ 460119 h 1242297"/>
                  <a:gd name="connsiteX133" fmla="*/ 181258 w 1220032"/>
                  <a:gd name="connsiteY133" fmla="*/ 502916 h 1242297"/>
                  <a:gd name="connsiteX134" fmla="*/ 222058 w 1220032"/>
                  <a:gd name="connsiteY134" fmla="*/ 458447 h 1242297"/>
                  <a:gd name="connsiteX135" fmla="*/ 179920 w 1220032"/>
                  <a:gd name="connsiteY135" fmla="*/ 417323 h 1242297"/>
                  <a:gd name="connsiteX136" fmla="*/ 136780 w 1220032"/>
                  <a:gd name="connsiteY136" fmla="*/ 460119 h 1242297"/>
                  <a:gd name="connsiteX137" fmla="*/ 279913 w 1220032"/>
                  <a:gd name="connsiteY137" fmla="*/ 1007111 h 1242297"/>
                  <a:gd name="connsiteX138" fmla="*/ 322720 w 1220032"/>
                  <a:gd name="connsiteY138" fmla="*/ 965652 h 1242297"/>
                  <a:gd name="connsiteX139" fmla="*/ 280248 w 1220032"/>
                  <a:gd name="connsiteY139" fmla="*/ 923859 h 1242297"/>
                  <a:gd name="connsiteX140" fmla="*/ 237441 w 1220032"/>
                  <a:gd name="connsiteY140" fmla="*/ 963980 h 1242297"/>
                  <a:gd name="connsiteX141" fmla="*/ 279913 w 1220032"/>
                  <a:gd name="connsiteY141" fmla="*/ 1007111 h 124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20032" h="1242297">
                    <a:moveTo>
                      <a:pt x="157514" y="178265"/>
                    </a:moveTo>
                    <a:cubicBezTo>
                      <a:pt x="157514" y="163553"/>
                      <a:pt x="157514" y="149845"/>
                      <a:pt x="157514" y="136137"/>
                    </a:cubicBezTo>
                    <a:cubicBezTo>
                      <a:pt x="157848" y="107717"/>
                      <a:pt x="174570" y="91000"/>
                      <a:pt x="202661" y="90666"/>
                    </a:cubicBezTo>
                    <a:cubicBezTo>
                      <a:pt x="224064" y="90331"/>
                      <a:pt x="245133" y="90331"/>
                      <a:pt x="266536" y="91000"/>
                    </a:cubicBezTo>
                    <a:cubicBezTo>
                      <a:pt x="275231" y="91334"/>
                      <a:pt x="278241" y="88660"/>
                      <a:pt x="280917" y="80301"/>
                    </a:cubicBezTo>
                    <a:cubicBezTo>
                      <a:pt x="294294" y="36501"/>
                      <a:pt x="324057" y="9085"/>
                      <a:pt x="369205" y="1729"/>
                    </a:cubicBezTo>
                    <a:cubicBezTo>
                      <a:pt x="412011" y="-5292"/>
                      <a:pt x="448463" y="9085"/>
                      <a:pt x="474548" y="44526"/>
                    </a:cubicBezTo>
                    <a:cubicBezTo>
                      <a:pt x="482240" y="54891"/>
                      <a:pt x="487257" y="67930"/>
                      <a:pt x="491270" y="80301"/>
                    </a:cubicBezTo>
                    <a:cubicBezTo>
                      <a:pt x="493611" y="87322"/>
                      <a:pt x="496286" y="89328"/>
                      <a:pt x="503309" y="89328"/>
                    </a:cubicBezTo>
                    <a:cubicBezTo>
                      <a:pt x="525047" y="88994"/>
                      <a:pt x="546784" y="88994"/>
                      <a:pt x="568522" y="89328"/>
                    </a:cubicBezTo>
                    <a:cubicBezTo>
                      <a:pt x="597951" y="89663"/>
                      <a:pt x="614004" y="105711"/>
                      <a:pt x="614338" y="135134"/>
                    </a:cubicBezTo>
                    <a:cubicBezTo>
                      <a:pt x="614338" y="148842"/>
                      <a:pt x="614338" y="162550"/>
                      <a:pt x="614338" y="178265"/>
                    </a:cubicBezTo>
                    <a:cubicBezTo>
                      <a:pt x="619354" y="178265"/>
                      <a:pt x="623702" y="178265"/>
                      <a:pt x="628049" y="178265"/>
                    </a:cubicBezTo>
                    <a:cubicBezTo>
                      <a:pt x="667177" y="178265"/>
                      <a:pt x="706639" y="178265"/>
                      <a:pt x="745767" y="178265"/>
                    </a:cubicBezTo>
                    <a:cubicBezTo>
                      <a:pt x="765498" y="178265"/>
                      <a:pt x="771183" y="183949"/>
                      <a:pt x="771183" y="203341"/>
                    </a:cubicBezTo>
                    <a:cubicBezTo>
                      <a:pt x="771183" y="261183"/>
                      <a:pt x="771517" y="319359"/>
                      <a:pt x="770849" y="377201"/>
                    </a:cubicBezTo>
                    <a:cubicBezTo>
                      <a:pt x="770849" y="388235"/>
                      <a:pt x="773524" y="392915"/>
                      <a:pt x="784560" y="396259"/>
                    </a:cubicBezTo>
                    <a:cubicBezTo>
                      <a:pt x="930369" y="439390"/>
                      <a:pt x="1029693" y="595195"/>
                      <a:pt x="1009293" y="745317"/>
                    </a:cubicBezTo>
                    <a:cubicBezTo>
                      <a:pt x="1000264" y="811184"/>
                      <a:pt x="975851" y="869694"/>
                      <a:pt x="933379" y="920515"/>
                    </a:cubicBezTo>
                    <a:cubicBezTo>
                      <a:pt x="932041" y="922187"/>
                      <a:pt x="931038" y="923859"/>
                      <a:pt x="929700" y="925530"/>
                    </a:cubicBezTo>
                    <a:cubicBezTo>
                      <a:pt x="940736" y="936229"/>
                      <a:pt x="951772" y="946260"/>
                      <a:pt x="964815" y="958965"/>
                    </a:cubicBezTo>
                    <a:cubicBezTo>
                      <a:pt x="969162" y="953615"/>
                      <a:pt x="973844" y="946928"/>
                      <a:pt x="979864" y="940910"/>
                    </a:cubicBezTo>
                    <a:cubicBezTo>
                      <a:pt x="987890" y="933220"/>
                      <a:pt x="996920" y="930880"/>
                      <a:pt x="1006952" y="937567"/>
                    </a:cubicBezTo>
                    <a:cubicBezTo>
                      <a:pt x="1067818" y="977354"/>
                      <a:pt x="1127011" y="1019482"/>
                      <a:pt x="1175502" y="1074315"/>
                    </a:cubicBezTo>
                    <a:cubicBezTo>
                      <a:pt x="1190551" y="1091032"/>
                      <a:pt x="1202591" y="1111093"/>
                      <a:pt x="1213627" y="1130819"/>
                    </a:cubicBezTo>
                    <a:cubicBezTo>
                      <a:pt x="1223994" y="1149208"/>
                      <a:pt x="1220984" y="1168601"/>
                      <a:pt x="1210282" y="1186655"/>
                    </a:cubicBezTo>
                    <a:cubicBezTo>
                      <a:pt x="1198578" y="1206047"/>
                      <a:pt x="1183194" y="1221427"/>
                      <a:pt x="1163797" y="1232795"/>
                    </a:cubicBezTo>
                    <a:cubicBezTo>
                      <a:pt x="1146407" y="1243160"/>
                      <a:pt x="1127680" y="1246169"/>
                      <a:pt x="1109955" y="1236139"/>
                    </a:cubicBezTo>
                    <a:cubicBezTo>
                      <a:pt x="1089221" y="1224436"/>
                      <a:pt x="1068152" y="1211731"/>
                      <a:pt x="1050428" y="1195683"/>
                    </a:cubicBezTo>
                    <a:cubicBezTo>
                      <a:pt x="996920" y="1147871"/>
                      <a:pt x="955451" y="1089695"/>
                      <a:pt x="916323" y="1029847"/>
                    </a:cubicBezTo>
                    <a:cubicBezTo>
                      <a:pt x="909300" y="1019147"/>
                      <a:pt x="910304" y="1009451"/>
                      <a:pt x="919668" y="1000758"/>
                    </a:cubicBezTo>
                    <a:cubicBezTo>
                      <a:pt x="925018" y="995409"/>
                      <a:pt x="930703" y="990728"/>
                      <a:pt x="935720" y="986047"/>
                    </a:cubicBezTo>
                    <a:cubicBezTo>
                      <a:pt x="923681" y="974679"/>
                      <a:pt x="912979" y="963980"/>
                      <a:pt x="903950" y="955287"/>
                    </a:cubicBezTo>
                    <a:cubicBezTo>
                      <a:pt x="875523" y="972004"/>
                      <a:pt x="846094" y="990059"/>
                      <a:pt x="815996" y="1006777"/>
                    </a:cubicBezTo>
                    <a:cubicBezTo>
                      <a:pt x="806298" y="1012126"/>
                      <a:pt x="795262" y="1015470"/>
                      <a:pt x="784560" y="1018479"/>
                    </a:cubicBezTo>
                    <a:cubicBezTo>
                      <a:pt x="775865" y="1020819"/>
                      <a:pt x="772855" y="1024831"/>
                      <a:pt x="772855" y="1034193"/>
                    </a:cubicBezTo>
                    <a:cubicBezTo>
                      <a:pt x="773190" y="1088023"/>
                      <a:pt x="773190" y="1141853"/>
                      <a:pt x="773190" y="1195683"/>
                    </a:cubicBezTo>
                    <a:cubicBezTo>
                      <a:pt x="773190" y="1217415"/>
                      <a:pt x="768173" y="1222430"/>
                      <a:pt x="746770" y="1222430"/>
                    </a:cubicBezTo>
                    <a:cubicBezTo>
                      <a:pt x="506988" y="1222430"/>
                      <a:pt x="266871" y="1222430"/>
                      <a:pt x="27088" y="1222430"/>
                    </a:cubicBezTo>
                    <a:cubicBezTo>
                      <a:pt x="5016" y="1222430"/>
                      <a:pt x="0" y="1217415"/>
                      <a:pt x="0" y="1195014"/>
                    </a:cubicBezTo>
                    <a:cubicBezTo>
                      <a:pt x="0" y="865013"/>
                      <a:pt x="0" y="535013"/>
                      <a:pt x="0" y="205347"/>
                    </a:cubicBezTo>
                    <a:cubicBezTo>
                      <a:pt x="0" y="183280"/>
                      <a:pt x="5351" y="177930"/>
                      <a:pt x="27423" y="177930"/>
                    </a:cubicBezTo>
                    <a:cubicBezTo>
                      <a:pt x="65882" y="177930"/>
                      <a:pt x="104340" y="177930"/>
                      <a:pt x="142465" y="177930"/>
                    </a:cubicBezTo>
                    <a:cubicBezTo>
                      <a:pt x="147147" y="178265"/>
                      <a:pt x="151829" y="178265"/>
                      <a:pt x="157514" y="178265"/>
                    </a:cubicBezTo>
                    <a:close/>
                    <a:moveTo>
                      <a:pt x="39797" y="1183646"/>
                    </a:moveTo>
                    <a:cubicBezTo>
                      <a:pt x="272222" y="1183646"/>
                      <a:pt x="503643" y="1183646"/>
                      <a:pt x="735400" y="1183646"/>
                    </a:cubicBezTo>
                    <a:cubicBezTo>
                      <a:pt x="735400" y="1133160"/>
                      <a:pt x="735400" y="1083676"/>
                      <a:pt x="735400" y="1033190"/>
                    </a:cubicBezTo>
                    <a:cubicBezTo>
                      <a:pt x="703629" y="1033190"/>
                      <a:pt x="672193" y="1036534"/>
                      <a:pt x="642095" y="1032521"/>
                    </a:cubicBezTo>
                    <a:cubicBezTo>
                      <a:pt x="563505" y="1022491"/>
                      <a:pt x="497289" y="987719"/>
                      <a:pt x="443447" y="928874"/>
                    </a:cubicBezTo>
                    <a:cubicBezTo>
                      <a:pt x="441106" y="926199"/>
                      <a:pt x="436090" y="923190"/>
                      <a:pt x="433414" y="924193"/>
                    </a:cubicBezTo>
                    <a:cubicBezTo>
                      <a:pt x="409336" y="933220"/>
                      <a:pt x="385926" y="943251"/>
                      <a:pt x="362516" y="952947"/>
                    </a:cubicBezTo>
                    <a:cubicBezTo>
                      <a:pt x="365192" y="1000090"/>
                      <a:pt x="342785" y="1034527"/>
                      <a:pt x="302989" y="1045561"/>
                    </a:cubicBezTo>
                    <a:cubicBezTo>
                      <a:pt x="266871" y="1055591"/>
                      <a:pt x="227409" y="1038205"/>
                      <a:pt x="209684" y="1004436"/>
                    </a:cubicBezTo>
                    <a:cubicBezTo>
                      <a:pt x="188950" y="965317"/>
                      <a:pt x="200655" y="929543"/>
                      <a:pt x="246471" y="891761"/>
                    </a:cubicBezTo>
                    <a:cubicBezTo>
                      <a:pt x="222058" y="778418"/>
                      <a:pt x="197645" y="664740"/>
                      <a:pt x="173232" y="551062"/>
                    </a:cubicBezTo>
                    <a:cubicBezTo>
                      <a:pt x="171560" y="543706"/>
                      <a:pt x="168550" y="541700"/>
                      <a:pt x="161193" y="540362"/>
                    </a:cubicBezTo>
                    <a:cubicBezTo>
                      <a:pt x="114708" y="531669"/>
                      <a:pt x="84609" y="486198"/>
                      <a:pt x="95645" y="441730"/>
                    </a:cubicBezTo>
                    <a:cubicBezTo>
                      <a:pt x="104340" y="406289"/>
                      <a:pt x="135108" y="380210"/>
                      <a:pt x="170891" y="378539"/>
                    </a:cubicBezTo>
                    <a:cubicBezTo>
                      <a:pt x="207678" y="376867"/>
                      <a:pt x="240786" y="399602"/>
                      <a:pt x="252491" y="434709"/>
                    </a:cubicBezTo>
                    <a:cubicBezTo>
                      <a:pt x="264195" y="469815"/>
                      <a:pt x="251487" y="507262"/>
                      <a:pt x="219717" y="527657"/>
                    </a:cubicBezTo>
                    <a:cubicBezTo>
                      <a:pt x="212025" y="532673"/>
                      <a:pt x="210353" y="537353"/>
                      <a:pt x="212360" y="545712"/>
                    </a:cubicBezTo>
                    <a:cubicBezTo>
                      <a:pt x="217710" y="569785"/>
                      <a:pt x="222392" y="593858"/>
                      <a:pt x="227409" y="617931"/>
                    </a:cubicBezTo>
                    <a:cubicBezTo>
                      <a:pt x="245133" y="704193"/>
                      <a:pt x="262523" y="790120"/>
                      <a:pt x="280582" y="876047"/>
                    </a:cubicBezTo>
                    <a:cubicBezTo>
                      <a:pt x="281251" y="879725"/>
                      <a:pt x="285599" y="885074"/>
                      <a:pt x="288943" y="885743"/>
                    </a:cubicBezTo>
                    <a:cubicBezTo>
                      <a:pt x="309343" y="889421"/>
                      <a:pt x="326733" y="897780"/>
                      <a:pt x="340779" y="913494"/>
                    </a:cubicBezTo>
                    <a:cubicBezTo>
                      <a:pt x="342785" y="915500"/>
                      <a:pt x="347802" y="916503"/>
                      <a:pt x="350477" y="915500"/>
                    </a:cubicBezTo>
                    <a:cubicBezTo>
                      <a:pt x="370208" y="907810"/>
                      <a:pt x="389605" y="899451"/>
                      <a:pt x="409001" y="891427"/>
                    </a:cubicBezTo>
                    <a:cubicBezTo>
                      <a:pt x="338772" y="770728"/>
                      <a:pt x="332084" y="648691"/>
                      <a:pt x="406995" y="530332"/>
                    </a:cubicBezTo>
                    <a:cubicBezTo>
                      <a:pt x="481906" y="411639"/>
                      <a:pt x="595276" y="365833"/>
                      <a:pt x="734062" y="379207"/>
                    </a:cubicBezTo>
                    <a:cubicBezTo>
                      <a:pt x="734062" y="324374"/>
                      <a:pt x="734062" y="270210"/>
                      <a:pt x="734062" y="215377"/>
                    </a:cubicBezTo>
                    <a:cubicBezTo>
                      <a:pt x="696606" y="215377"/>
                      <a:pt x="659820" y="215377"/>
                      <a:pt x="623033" y="215377"/>
                    </a:cubicBezTo>
                    <a:cubicBezTo>
                      <a:pt x="621026" y="215377"/>
                      <a:pt x="619020" y="216046"/>
                      <a:pt x="616010" y="216380"/>
                    </a:cubicBezTo>
                    <a:cubicBezTo>
                      <a:pt x="616010" y="230088"/>
                      <a:pt x="616010" y="243462"/>
                      <a:pt x="616010" y="256502"/>
                    </a:cubicBezTo>
                    <a:cubicBezTo>
                      <a:pt x="615676" y="286593"/>
                      <a:pt x="599623" y="302642"/>
                      <a:pt x="569525" y="302642"/>
                    </a:cubicBezTo>
                    <a:cubicBezTo>
                      <a:pt x="447794" y="302642"/>
                      <a:pt x="325729" y="302642"/>
                      <a:pt x="203999" y="302642"/>
                    </a:cubicBezTo>
                    <a:cubicBezTo>
                      <a:pt x="174235" y="302642"/>
                      <a:pt x="157848" y="285924"/>
                      <a:pt x="157848" y="255833"/>
                    </a:cubicBezTo>
                    <a:cubicBezTo>
                      <a:pt x="157848" y="242794"/>
                      <a:pt x="157848" y="229420"/>
                      <a:pt x="157848" y="216046"/>
                    </a:cubicBezTo>
                    <a:cubicBezTo>
                      <a:pt x="117717" y="216046"/>
                      <a:pt x="79259" y="216046"/>
                      <a:pt x="40131" y="216046"/>
                    </a:cubicBezTo>
                    <a:cubicBezTo>
                      <a:pt x="39797" y="539025"/>
                      <a:pt x="39797" y="860667"/>
                      <a:pt x="39797" y="1183646"/>
                    </a:cubicBezTo>
                    <a:close/>
                    <a:moveTo>
                      <a:pt x="474214" y="906807"/>
                    </a:moveTo>
                    <a:cubicBezTo>
                      <a:pt x="564509" y="1005774"/>
                      <a:pt x="740081" y="1035865"/>
                      <a:pt x="868166" y="932217"/>
                    </a:cubicBezTo>
                    <a:cubicBezTo>
                      <a:pt x="994579" y="829573"/>
                      <a:pt x="1011634" y="639664"/>
                      <a:pt x="903281" y="514283"/>
                    </a:cubicBezTo>
                    <a:cubicBezTo>
                      <a:pt x="802619" y="397262"/>
                      <a:pt x="616010" y="380210"/>
                      <a:pt x="492942" y="489207"/>
                    </a:cubicBezTo>
                    <a:cubicBezTo>
                      <a:pt x="367533" y="600211"/>
                      <a:pt x="371880" y="775743"/>
                      <a:pt x="449801" y="875378"/>
                    </a:cubicBezTo>
                    <a:cubicBezTo>
                      <a:pt x="479565" y="862673"/>
                      <a:pt x="509663" y="849968"/>
                      <a:pt x="539427" y="837263"/>
                    </a:cubicBezTo>
                    <a:cubicBezTo>
                      <a:pt x="531735" y="776077"/>
                      <a:pt x="582902" y="730940"/>
                      <a:pt x="641761" y="744983"/>
                    </a:cubicBezTo>
                    <a:cubicBezTo>
                      <a:pt x="644770" y="745652"/>
                      <a:pt x="650456" y="744649"/>
                      <a:pt x="652128" y="742642"/>
                    </a:cubicBezTo>
                    <a:cubicBezTo>
                      <a:pt x="673197" y="712217"/>
                      <a:pt x="693931" y="681457"/>
                      <a:pt x="714665" y="651031"/>
                    </a:cubicBezTo>
                    <a:cubicBezTo>
                      <a:pt x="712324" y="647688"/>
                      <a:pt x="710318" y="645013"/>
                      <a:pt x="708311" y="642338"/>
                    </a:cubicBezTo>
                    <a:cubicBezTo>
                      <a:pt x="686239" y="610241"/>
                      <a:pt x="689249" y="569451"/>
                      <a:pt x="715669" y="541031"/>
                    </a:cubicBezTo>
                    <a:cubicBezTo>
                      <a:pt x="741419" y="513280"/>
                      <a:pt x="782553" y="506928"/>
                      <a:pt x="815327" y="525651"/>
                    </a:cubicBezTo>
                    <a:cubicBezTo>
                      <a:pt x="848101" y="544375"/>
                      <a:pt x="863819" y="583159"/>
                      <a:pt x="853451" y="618934"/>
                    </a:cubicBezTo>
                    <a:cubicBezTo>
                      <a:pt x="842750" y="655712"/>
                      <a:pt x="807635" y="682794"/>
                      <a:pt x="770180" y="676442"/>
                    </a:cubicBezTo>
                    <a:cubicBezTo>
                      <a:pt x="747104" y="672430"/>
                      <a:pt x="737072" y="680788"/>
                      <a:pt x="728377" y="698174"/>
                    </a:cubicBezTo>
                    <a:cubicBezTo>
                      <a:pt x="727708" y="699512"/>
                      <a:pt x="726705" y="700849"/>
                      <a:pt x="725701" y="702186"/>
                    </a:cubicBezTo>
                    <a:cubicBezTo>
                      <a:pt x="710652" y="724588"/>
                      <a:pt x="695269" y="746655"/>
                      <a:pt x="680554" y="768721"/>
                    </a:cubicBezTo>
                    <a:cubicBezTo>
                      <a:pt x="716003" y="812187"/>
                      <a:pt x="701288" y="860667"/>
                      <a:pt x="673865" y="884406"/>
                    </a:cubicBezTo>
                    <a:cubicBezTo>
                      <a:pt x="638751" y="914831"/>
                      <a:pt x="596613" y="910819"/>
                      <a:pt x="555145" y="872369"/>
                    </a:cubicBezTo>
                    <a:cubicBezTo>
                      <a:pt x="528725" y="883402"/>
                      <a:pt x="502306" y="894770"/>
                      <a:pt x="474214" y="906807"/>
                    </a:cubicBezTo>
                    <a:close/>
                    <a:moveTo>
                      <a:pt x="576882" y="132125"/>
                    </a:moveTo>
                    <a:cubicBezTo>
                      <a:pt x="571197" y="131790"/>
                      <a:pt x="566850" y="131456"/>
                      <a:pt x="562168" y="131122"/>
                    </a:cubicBezTo>
                    <a:cubicBezTo>
                      <a:pt x="535414" y="130787"/>
                      <a:pt x="508660" y="130453"/>
                      <a:pt x="481906" y="129784"/>
                    </a:cubicBezTo>
                    <a:cubicBezTo>
                      <a:pt x="465853" y="129450"/>
                      <a:pt x="460503" y="124100"/>
                      <a:pt x="458496" y="108386"/>
                    </a:cubicBezTo>
                    <a:cubicBezTo>
                      <a:pt x="457827" y="103037"/>
                      <a:pt x="457493" y="97687"/>
                      <a:pt x="456155" y="92337"/>
                    </a:cubicBezTo>
                    <a:cubicBezTo>
                      <a:pt x="447126" y="59237"/>
                      <a:pt x="414686" y="35498"/>
                      <a:pt x="382582" y="38508"/>
                    </a:cubicBezTo>
                    <a:cubicBezTo>
                      <a:pt x="346464" y="41851"/>
                      <a:pt x="318372" y="69936"/>
                      <a:pt x="315028" y="106046"/>
                    </a:cubicBezTo>
                    <a:cubicBezTo>
                      <a:pt x="313356" y="125103"/>
                      <a:pt x="308339" y="129784"/>
                      <a:pt x="289277" y="129784"/>
                    </a:cubicBezTo>
                    <a:cubicBezTo>
                      <a:pt x="267540" y="129784"/>
                      <a:pt x="245802" y="129784"/>
                      <a:pt x="224064" y="129784"/>
                    </a:cubicBezTo>
                    <a:cubicBezTo>
                      <a:pt x="215704" y="129784"/>
                      <a:pt x="207678" y="129784"/>
                      <a:pt x="197979" y="129784"/>
                    </a:cubicBezTo>
                    <a:cubicBezTo>
                      <a:pt x="197979" y="174587"/>
                      <a:pt x="197979" y="217383"/>
                      <a:pt x="197979" y="261851"/>
                    </a:cubicBezTo>
                    <a:cubicBezTo>
                      <a:pt x="324392" y="261851"/>
                      <a:pt x="450135" y="261851"/>
                      <a:pt x="576548" y="261851"/>
                    </a:cubicBezTo>
                    <a:cubicBezTo>
                      <a:pt x="576882" y="219389"/>
                      <a:pt x="576882" y="176593"/>
                      <a:pt x="576882" y="132125"/>
                    </a:cubicBezTo>
                    <a:close/>
                    <a:moveTo>
                      <a:pt x="956454" y="1021153"/>
                    </a:moveTo>
                    <a:cubicBezTo>
                      <a:pt x="962474" y="1030181"/>
                      <a:pt x="968159" y="1038540"/>
                      <a:pt x="973844" y="1046564"/>
                    </a:cubicBezTo>
                    <a:cubicBezTo>
                      <a:pt x="1009628" y="1096047"/>
                      <a:pt x="1045746" y="1145196"/>
                      <a:pt x="1093903" y="1183312"/>
                    </a:cubicBezTo>
                    <a:cubicBezTo>
                      <a:pt x="1130021" y="1211731"/>
                      <a:pt x="1141057" y="1212066"/>
                      <a:pt x="1174165" y="1172613"/>
                    </a:cubicBezTo>
                    <a:cubicBezTo>
                      <a:pt x="1182860" y="1162248"/>
                      <a:pt x="1183528" y="1151215"/>
                      <a:pt x="1176506" y="1140181"/>
                    </a:cubicBezTo>
                    <a:cubicBezTo>
                      <a:pt x="1168814" y="1128479"/>
                      <a:pt x="1161791" y="1115439"/>
                      <a:pt x="1151758" y="1106078"/>
                    </a:cubicBezTo>
                    <a:cubicBezTo>
                      <a:pt x="1117981" y="1074649"/>
                      <a:pt x="1083201" y="1044223"/>
                      <a:pt x="1048087" y="1014132"/>
                    </a:cubicBezTo>
                    <a:cubicBezTo>
                      <a:pt x="1032703" y="1001093"/>
                      <a:pt x="1015647" y="990059"/>
                      <a:pt x="998926" y="978023"/>
                    </a:cubicBezTo>
                    <a:cubicBezTo>
                      <a:pt x="986218" y="990728"/>
                      <a:pt x="974848" y="1002430"/>
                      <a:pt x="963477" y="1013798"/>
                    </a:cubicBezTo>
                    <a:cubicBezTo>
                      <a:pt x="961136" y="1016138"/>
                      <a:pt x="959130" y="1018144"/>
                      <a:pt x="956454" y="1021153"/>
                    </a:cubicBezTo>
                    <a:close/>
                    <a:moveTo>
                      <a:pt x="577551" y="822217"/>
                    </a:moveTo>
                    <a:cubicBezTo>
                      <a:pt x="577551" y="846624"/>
                      <a:pt x="595276" y="865348"/>
                      <a:pt x="619354" y="865682"/>
                    </a:cubicBezTo>
                    <a:cubicBezTo>
                      <a:pt x="642430" y="866016"/>
                      <a:pt x="662495" y="846290"/>
                      <a:pt x="662830" y="823220"/>
                    </a:cubicBezTo>
                    <a:cubicBezTo>
                      <a:pt x="663164" y="799816"/>
                      <a:pt x="643767" y="780424"/>
                      <a:pt x="620023" y="780424"/>
                    </a:cubicBezTo>
                    <a:cubicBezTo>
                      <a:pt x="596613" y="780758"/>
                      <a:pt x="577551" y="799481"/>
                      <a:pt x="577551" y="822217"/>
                    </a:cubicBezTo>
                    <a:close/>
                    <a:moveTo>
                      <a:pt x="775865" y="553402"/>
                    </a:moveTo>
                    <a:cubicBezTo>
                      <a:pt x="752455" y="553402"/>
                      <a:pt x="733393" y="571791"/>
                      <a:pt x="733059" y="594861"/>
                    </a:cubicBezTo>
                    <a:cubicBezTo>
                      <a:pt x="732724" y="618600"/>
                      <a:pt x="751786" y="638326"/>
                      <a:pt x="775196" y="638660"/>
                    </a:cubicBezTo>
                    <a:cubicBezTo>
                      <a:pt x="798606" y="638995"/>
                      <a:pt x="818337" y="618934"/>
                      <a:pt x="818337" y="595530"/>
                    </a:cubicBezTo>
                    <a:cubicBezTo>
                      <a:pt x="818002" y="572460"/>
                      <a:pt x="798940" y="553402"/>
                      <a:pt x="775865" y="553402"/>
                    </a:cubicBezTo>
                    <a:close/>
                    <a:moveTo>
                      <a:pt x="136780" y="460119"/>
                    </a:moveTo>
                    <a:cubicBezTo>
                      <a:pt x="136780" y="484192"/>
                      <a:pt x="156511" y="502916"/>
                      <a:pt x="181258" y="502916"/>
                    </a:cubicBezTo>
                    <a:cubicBezTo>
                      <a:pt x="202661" y="502916"/>
                      <a:pt x="222058" y="481517"/>
                      <a:pt x="222058" y="458447"/>
                    </a:cubicBezTo>
                    <a:cubicBezTo>
                      <a:pt x="222058" y="436715"/>
                      <a:pt x="202327" y="417657"/>
                      <a:pt x="179920" y="417323"/>
                    </a:cubicBezTo>
                    <a:cubicBezTo>
                      <a:pt x="155842" y="417323"/>
                      <a:pt x="136445" y="436381"/>
                      <a:pt x="136780" y="460119"/>
                    </a:cubicBezTo>
                    <a:close/>
                    <a:moveTo>
                      <a:pt x="279913" y="1007111"/>
                    </a:moveTo>
                    <a:cubicBezTo>
                      <a:pt x="303323" y="1007111"/>
                      <a:pt x="322720" y="988388"/>
                      <a:pt x="322720" y="965652"/>
                    </a:cubicBezTo>
                    <a:cubicBezTo>
                      <a:pt x="322720" y="942248"/>
                      <a:pt x="303992" y="924193"/>
                      <a:pt x="280248" y="923859"/>
                    </a:cubicBezTo>
                    <a:cubicBezTo>
                      <a:pt x="256838" y="923859"/>
                      <a:pt x="238110" y="941579"/>
                      <a:pt x="237441" y="963980"/>
                    </a:cubicBezTo>
                    <a:cubicBezTo>
                      <a:pt x="236773" y="987385"/>
                      <a:pt x="256169" y="1007111"/>
                      <a:pt x="279913" y="1007111"/>
                    </a:cubicBezTo>
                    <a:close/>
                  </a:path>
                </a:pathLst>
              </a:custGeom>
              <a:solidFill>
                <a:srgbClr val="000000"/>
              </a:solidFill>
              <a:ln w="3330"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EAAA2666-17D5-F253-06E3-90F02DADFB7D}"/>
                  </a:ext>
                </a:extLst>
              </p:cNvPr>
              <p:cNvSpPr/>
              <p:nvPr/>
            </p:nvSpPr>
            <p:spPr>
              <a:xfrm>
                <a:off x="8748103" y="2254287"/>
                <a:ext cx="39880" cy="38533"/>
              </a:xfrm>
              <a:custGeom>
                <a:avLst/>
                <a:gdLst>
                  <a:gd name="connsiteX0" fmla="*/ 39880 w 39880"/>
                  <a:gd name="connsiteY0" fmla="*/ 38534 h 38533"/>
                  <a:gd name="connsiteX1" fmla="*/ 84 w 39880"/>
                  <a:gd name="connsiteY1" fmla="*/ 38534 h 38533"/>
                  <a:gd name="connsiteX2" fmla="*/ 418 w 39880"/>
                  <a:gd name="connsiteY2" fmla="*/ 7105 h 38533"/>
                  <a:gd name="connsiteX3" fmla="*/ 7775 w 39880"/>
                  <a:gd name="connsiteY3" fmla="*/ 418 h 38533"/>
                  <a:gd name="connsiteX4" fmla="*/ 39880 w 39880"/>
                  <a:gd name="connsiteY4" fmla="*/ 84 h 38533"/>
                  <a:gd name="connsiteX5" fmla="*/ 39880 w 39880"/>
                  <a:gd name="connsiteY5" fmla="*/ 38534 h 3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80" h="38533">
                    <a:moveTo>
                      <a:pt x="39880" y="38534"/>
                    </a:moveTo>
                    <a:cubicBezTo>
                      <a:pt x="26838" y="38534"/>
                      <a:pt x="14129" y="38534"/>
                      <a:pt x="84" y="38534"/>
                    </a:cubicBezTo>
                    <a:cubicBezTo>
                      <a:pt x="84" y="27500"/>
                      <a:pt x="-251" y="17470"/>
                      <a:pt x="418" y="7105"/>
                    </a:cubicBezTo>
                    <a:cubicBezTo>
                      <a:pt x="752" y="4430"/>
                      <a:pt x="5100" y="418"/>
                      <a:pt x="7775" y="418"/>
                    </a:cubicBezTo>
                    <a:cubicBezTo>
                      <a:pt x="18143" y="-251"/>
                      <a:pt x="28510" y="84"/>
                      <a:pt x="39880" y="84"/>
                    </a:cubicBezTo>
                    <a:cubicBezTo>
                      <a:pt x="39880" y="12789"/>
                      <a:pt x="39880" y="25160"/>
                      <a:pt x="39880" y="38534"/>
                    </a:cubicBezTo>
                    <a:close/>
                  </a:path>
                </a:pathLst>
              </a:custGeom>
              <a:solidFill>
                <a:srgbClr val="000000"/>
              </a:solidFill>
              <a:ln w="3330"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EA73AE17-0A7B-766D-6993-D0A29763CFC8}"/>
                  </a:ext>
                </a:extLst>
              </p:cNvPr>
              <p:cNvSpPr/>
              <p:nvPr/>
            </p:nvSpPr>
            <p:spPr>
              <a:xfrm>
                <a:off x="8644952" y="2253002"/>
                <a:ext cx="40362" cy="40152"/>
              </a:xfrm>
              <a:custGeom>
                <a:avLst/>
                <a:gdLst>
                  <a:gd name="connsiteX0" fmla="*/ 40363 w 40362"/>
                  <a:gd name="connsiteY0" fmla="*/ 3040 h 40152"/>
                  <a:gd name="connsiteX1" fmla="*/ 40363 w 40362"/>
                  <a:gd name="connsiteY1" fmla="*/ 40152 h 40152"/>
                  <a:gd name="connsiteX2" fmla="*/ 1235 w 40362"/>
                  <a:gd name="connsiteY2" fmla="*/ 40152 h 40152"/>
                  <a:gd name="connsiteX3" fmla="*/ 232 w 40362"/>
                  <a:gd name="connsiteY3" fmla="*/ 35137 h 40152"/>
                  <a:gd name="connsiteX4" fmla="*/ 40363 w 40362"/>
                  <a:gd name="connsiteY4" fmla="*/ 3040 h 40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62" h="40152">
                    <a:moveTo>
                      <a:pt x="40363" y="3040"/>
                    </a:moveTo>
                    <a:cubicBezTo>
                      <a:pt x="40363" y="15076"/>
                      <a:pt x="40363" y="27113"/>
                      <a:pt x="40363" y="40152"/>
                    </a:cubicBezTo>
                    <a:cubicBezTo>
                      <a:pt x="26986" y="40152"/>
                      <a:pt x="14278" y="40152"/>
                      <a:pt x="1235" y="40152"/>
                    </a:cubicBezTo>
                    <a:cubicBezTo>
                      <a:pt x="901" y="38146"/>
                      <a:pt x="232" y="36474"/>
                      <a:pt x="232" y="35137"/>
                    </a:cubicBezTo>
                    <a:cubicBezTo>
                      <a:pt x="-1106" y="-972"/>
                      <a:pt x="2238" y="-3982"/>
                      <a:pt x="40363" y="3040"/>
                    </a:cubicBezTo>
                    <a:close/>
                  </a:path>
                </a:pathLst>
              </a:custGeom>
              <a:solidFill>
                <a:srgbClr val="000000"/>
              </a:solidFill>
              <a:ln w="3330"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A15110EF-41E0-04F0-A48F-FEFAE0E668D2}"/>
                  </a:ext>
                </a:extLst>
              </p:cNvPr>
              <p:cNvSpPr/>
              <p:nvPr/>
            </p:nvSpPr>
            <p:spPr>
              <a:xfrm>
                <a:off x="8542515" y="2255373"/>
                <a:ext cx="39462" cy="37446"/>
              </a:xfrm>
              <a:custGeom>
                <a:avLst/>
                <a:gdLst>
                  <a:gd name="connsiteX0" fmla="*/ 0 w 39462"/>
                  <a:gd name="connsiteY0" fmla="*/ 37447 h 37446"/>
                  <a:gd name="connsiteX1" fmla="*/ 0 w 39462"/>
                  <a:gd name="connsiteY1" fmla="*/ 0 h 37446"/>
                  <a:gd name="connsiteX2" fmla="*/ 39462 w 39462"/>
                  <a:gd name="connsiteY2" fmla="*/ 0 h 37446"/>
                  <a:gd name="connsiteX3" fmla="*/ 39462 w 39462"/>
                  <a:gd name="connsiteY3" fmla="*/ 37447 h 37446"/>
                  <a:gd name="connsiteX4" fmla="*/ 0 w 39462"/>
                  <a:gd name="connsiteY4" fmla="*/ 37447 h 37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62" h="37446">
                    <a:moveTo>
                      <a:pt x="0" y="37447"/>
                    </a:moveTo>
                    <a:cubicBezTo>
                      <a:pt x="0" y="24407"/>
                      <a:pt x="0" y="12705"/>
                      <a:pt x="0" y="0"/>
                    </a:cubicBezTo>
                    <a:cubicBezTo>
                      <a:pt x="13043" y="0"/>
                      <a:pt x="25751" y="0"/>
                      <a:pt x="39462" y="0"/>
                    </a:cubicBezTo>
                    <a:cubicBezTo>
                      <a:pt x="39462" y="12371"/>
                      <a:pt x="39462" y="24407"/>
                      <a:pt x="39462" y="37447"/>
                    </a:cubicBezTo>
                    <a:cubicBezTo>
                      <a:pt x="26420" y="37447"/>
                      <a:pt x="13711" y="37447"/>
                      <a:pt x="0" y="37447"/>
                    </a:cubicBezTo>
                    <a:close/>
                  </a:path>
                </a:pathLst>
              </a:custGeom>
              <a:solidFill>
                <a:srgbClr val="000000"/>
              </a:solidFill>
              <a:ln w="3330" cap="flat">
                <a:noFill/>
                <a:prstDash val="solid"/>
                <a:miter/>
              </a:ln>
            </p:spPr>
            <p:txBody>
              <a:bodyPr rtlCol="0" anchor="ctr"/>
              <a:lstStyle/>
              <a:p>
                <a:endParaRPr lang="en-US"/>
              </a:p>
            </p:txBody>
          </p:sp>
        </p:grpSp>
      </p:grpSp>
      <p:grpSp>
        <p:nvGrpSpPr>
          <p:cNvPr id="86" name="Group 85">
            <a:extLst>
              <a:ext uri="{FF2B5EF4-FFF2-40B4-BE49-F238E27FC236}">
                <a16:creationId xmlns:a16="http://schemas.microsoft.com/office/drawing/2014/main" id="{96D9ECE8-94CE-68C7-801D-99BC040DB63B}"/>
              </a:ext>
            </a:extLst>
          </p:cNvPr>
          <p:cNvGrpSpPr/>
          <p:nvPr/>
        </p:nvGrpSpPr>
        <p:grpSpPr>
          <a:xfrm>
            <a:off x="1652643" y="4246387"/>
            <a:ext cx="588235" cy="123096"/>
            <a:chOff x="3931516" y="7479258"/>
            <a:chExt cx="497571" cy="104123"/>
          </a:xfrm>
          <a:solidFill>
            <a:schemeClr val="tx1"/>
          </a:solidFill>
        </p:grpSpPr>
        <p:cxnSp>
          <p:nvCxnSpPr>
            <p:cNvPr id="87" name="Straight Connector 86">
              <a:extLst>
                <a:ext uri="{FF2B5EF4-FFF2-40B4-BE49-F238E27FC236}">
                  <a16:creationId xmlns:a16="http://schemas.microsoft.com/office/drawing/2014/main" id="{0AF14A05-6F8A-869C-15BA-AEE7550C7AB1}"/>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6B619660-90BB-50A8-4CF1-2CCCAB8F1909}"/>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TextBox 88">
            <a:extLst>
              <a:ext uri="{FF2B5EF4-FFF2-40B4-BE49-F238E27FC236}">
                <a16:creationId xmlns:a16="http://schemas.microsoft.com/office/drawing/2014/main" id="{55C5A7CA-46E0-E469-CA8E-DA7BFCACC13B}"/>
              </a:ext>
            </a:extLst>
          </p:cNvPr>
          <p:cNvSpPr txBox="1"/>
          <p:nvPr/>
        </p:nvSpPr>
        <p:spPr>
          <a:xfrm>
            <a:off x="2264200" y="4102594"/>
            <a:ext cx="5466529" cy="400110"/>
          </a:xfrm>
          <a:prstGeom prst="rect">
            <a:avLst/>
          </a:prstGeom>
          <a:noFill/>
        </p:spPr>
        <p:txBody>
          <a:bodyPr wrap="square">
            <a:spAutoFit/>
          </a:bodyPr>
          <a:lstStyle/>
          <a:p>
            <a:pPr>
              <a:lnSpc>
                <a:spcPts val="2440"/>
              </a:lnSpc>
              <a:tabLst>
                <a:tab pos="177800" algn="l"/>
              </a:tabLst>
            </a:pPr>
            <a:r>
              <a:rPr lang="en-US" sz="2000" b="1" dirty="0">
                <a:solidFill>
                  <a:srgbClr val="F1A0C2"/>
                </a:solidFill>
                <a:latin typeface="Calibri" panose="020F0502020204030204" pitchFamily="34" charset="0"/>
                <a:cs typeface="Calibri" panose="020F0502020204030204" pitchFamily="34" charset="0"/>
              </a:rPr>
              <a:t>Compreender o cenário competitivo:</a:t>
            </a:r>
          </a:p>
        </p:txBody>
      </p:sp>
      <p:sp>
        <p:nvSpPr>
          <p:cNvPr id="90" name="Text Placeholder 2">
            <a:extLst>
              <a:ext uri="{FF2B5EF4-FFF2-40B4-BE49-F238E27FC236}">
                <a16:creationId xmlns:a16="http://schemas.microsoft.com/office/drawing/2014/main" id="{B1A75EA1-A4E1-EB90-7F43-8E94D053D569}"/>
              </a:ext>
            </a:extLst>
          </p:cNvPr>
          <p:cNvSpPr txBox="1">
            <a:spLocks/>
          </p:cNvSpPr>
          <p:nvPr/>
        </p:nvSpPr>
        <p:spPr>
          <a:xfrm>
            <a:off x="2343827" y="4525756"/>
            <a:ext cx="4926479" cy="2269633"/>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lvl="0" indent="-228600">
              <a:buClr>
                <a:srgbClr val="F1A0C2"/>
              </a:buClr>
              <a:buFont typeface="+mj-lt"/>
              <a:buAutoNum type="arabicPeriod"/>
              <a:tabLst>
                <a:tab pos="177800" algn="l"/>
              </a:tabLst>
            </a:pPr>
            <a:r>
              <a:rPr lang="en-US" b="1" dirty="0" err="1">
                <a:solidFill>
                  <a:srgbClr val="F79037"/>
                </a:solidFill>
                <a:hlinkClick r:id="rId2" action="ppaction://hlinkfile">
                  <a:extLst>
                    <a:ext uri="{A12FA001-AC4F-418D-AE19-62706E023703}">
                      <ahyp:hlinkClr xmlns:ahyp="http://schemas.microsoft.com/office/drawing/2018/hyperlinkcolor" val="tx"/>
                    </a:ext>
                  </a:extLst>
                </a:hlinkClick>
              </a:rPr>
              <a:t>Análise</a:t>
            </a:r>
            <a:r>
              <a:rPr lang="en-US" b="1" dirty="0">
                <a:solidFill>
                  <a:srgbClr val="F79037"/>
                </a:solidFill>
                <a:hlinkClick r:id="rId2" action="ppaction://hlinkfile">
                  <a:extLst>
                    <a:ext uri="{A12FA001-AC4F-418D-AE19-62706E023703}">
                      <ahyp:hlinkClr xmlns:ahyp="http://schemas.microsoft.com/office/drawing/2018/hyperlinkcolor" val="tx"/>
                    </a:ext>
                  </a:extLst>
                </a:hlinkClick>
              </a:rPr>
              <a:t> SWOT:</a:t>
            </a:r>
            <a:r>
              <a:rPr lang="en-US" b="1" dirty="0">
                <a:solidFill>
                  <a:srgbClr val="0563C1"/>
                </a:solidFill>
                <a:hlinkClick r:id="rId2" action="ppaction://hlinkfile">
                  <a:extLst>
                    <a:ext uri="{A12FA001-AC4F-418D-AE19-62706E023703}">
                      <ahyp:hlinkClr xmlns:ahyp="http://schemas.microsoft.com/office/drawing/2018/hyperlinkcolor" val="tx"/>
                    </a:ext>
                  </a:extLst>
                </a:hlinkClick>
              </a:rPr>
              <a:t> </a:t>
            </a:r>
            <a:r>
              <a:rPr lang="en-US" dirty="0" err="1">
                <a:solidFill>
                  <a:schemeClr val="tx1"/>
                </a:solidFill>
              </a:rPr>
              <a:t>Efetuar</a:t>
            </a:r>
            <a:r>
              <a:rPr lang="en-US" dirty="0">
                <a:solidFill>
                  <a:schemeClr val="tx1"/>
                </a:solidFill>
              </a:rPr>
              <a:t> uma análise SWOT para avaliar os pontos fortes, os pontos fracos, as oportunidades e as ameaças dos </a:t>
            </a:r>
            <a:r>
              <a:rPr lang="en-US" dirty="0" err="1">
                <a:solidFill>
                  <a:schemeClr val="tx1"/>
                </a:solidFill>
              </a:rPr>
              <a:t>concorrentes</a:t>
            </a:r>
            <a:r>
              <a:rPr lang="en-US" dirty="0">
                <a:solidFill>
                  <a:schemeClr val="tx1"/>
                </a:solidFill>
              </a:rPr>
              <a:t>. </a:t>
            </a:r>
            <a:r>
              <a:rPr lang="en-US" dirty="0" err="1">
                <a:solidFill>
                  <a:schemeClr val="tx1"/>
                </a:solidFill>
              </a:rPr>
              <a:t>Identificar</a:t>
            </a:r>
            <a:r>
              <a:rPr lang="en-US" dirty="0">
                <a:solidFill>
                  <a:schemeClr val="tx1"/>
                </a:solidFill>
              </a:rPr>
              <a:t> o que distingue o </a:t>
            </a:r>
            <a:r>
              <a:rPr lang="en-US" dirty="0" err="1">
                <a:solidFill>
                  <a:schemeClr val="tx1"/>
                </a:solidFill>
              </a:rPr>
              <a:t>negócio</a:t>
            </a:r>
            <a:r>
              <a:rPr lang="en-US" dirty="0">
                <a:solidFill>
                  <a:schemeClr val="tx1"/>
                </a:solidFill>
              </a:rPr>
              <a:t> de </a:t>
            </a:r>
            <a:r>
              <a:rPr lang="en-US" dirty="0" err="1">
                <a:solidFill>
                  <a:schemeClr val="tx1"/>
                </a:solidFill>
              </a:rPr>
              <a:t>alimentos</a:t>
            </a:r>
            <a:r>
              <a:rPr lang="en-US" dirty="0">
                <a:solidFill>
                  <a:schemeClr val="tx1"/>
                </a:solidFill>
              </a:rPr>
              <a:t> </a:t>
            </a:r>
            <a:r>
              <a:rPr lang="en-US" dirty="0" err="1">
                <a:solidFill>
                  <a:schemeClr val="tx1"/>
                </a:solidFill>
              </a:rPr>
              <a:t>éticos</a:t>
            </a:r>
            <a:r>
              <a:rPr lang="en-US" dirty="0">
                <a:solidFill>
                  <a:schemeClr val="tx1"/>
                </a:solidFill>
              </a:rPr>
              <a:t> dos concorrentes convencionais e de outras </a:t>
            </a:r>
            <a:r>
              <a:rPr lang="en-US" dirty="0" err="1">
                <a:solidFill>
                  <a:schemeClr val="tx1"/>
                </a:solidFill>
              </a:rPr>
              <a:t>empresas</a:t>
            </a:r>
            <a:r>
              <a:rPr lang="en-US" dirty="0">
                <a:solidFill>
                  <a:schemeClr val="tx1"/>
                </a:solidFill>
              </a:rPr>
              <a:t> de </a:t>
            </a:r>
            <a:r>
              <a:rPr lang="en-US" dirty="0" err="1">
                <a:solidFill>
                  <a:schemeClr val="tx1"/>
                </a:solidFill>
              </a:rPr>
              <a:t>alimentos</a:t>
            </a:r>
            <a:r>
              <a:rPr lang="en-US" dirty="0">
                <a:solidFill>
                  <a:schemeClr val="tx1"/>
                </a:solidFill>
              </a:rPr>
              <a:t> </a:t>
            </a:r>
            <a:r>
              <a:rPr lang="en-US" dirty="0" err="1">
                <a:solidFill>
                  <a:schemeClr val="tx1"/>
                </a:solidFill>
              </a:rPr>
              <a:t>éticos</a:t>
            </a:r>
            <a:r>
              <a:rPr lang="en-US" dirty="0">
                <a:solidFill>
                  <a:schemeClr val="tx1"/>
                </a:solidFill>
              </a:rPr>
              <a:t>. </a:t>
            </a:r>
            <a:r>
              <a:rPr lang="en-US" dirty="0" err="1">
                <a:solidFill>
                  <a:schemeClr val="tx1"/>
                </a:solidFill>
              </a:rPr>
              <a:t>Utilizar</a:t>
            </a:r>
            <a:r>
              <a:rPr lang="en-US" dirty="0">
                <a:solidFill>
                  <a:schemeClr val="tx1"/>
                </a:solidFill>
              </a:rPr>
              <a:t> esta análise para </a:t>
            </a:r>
            <a:r>
              <a:rPr lang="en-US" dirty="0" err="1">
                <a:solidFill>
                  <a:schemeClr val="tx1"/>
                </a:solidFill>
              </a:rPr>
              <a:t>informar</a:t>
            </a:r>
            <a:r>
              <a:rPr lang="en-US" dirty="0">
                <a:solidFill>
                  <a:schemeClr val="tx1"/>
                </a:solidFill>
              </a:rPr>
              <a:t> </a:t>
            </a:r>
            <a:r>
              <a:rPr lang="en-US" dirty="0" err="1">
                <a:solidFill>
                  <a:schemeClr val="tx1"/>
                </a:solidFill>
              </a:rPr>
              <a:t>sobre</a:t>
            </a:r>
            <a:r>
              <a:rPr lang="en-US" dirty="0">
                <a:solidFill>
                  <a:schemeClr val="tx1"/>
                </a:solidFill>
              </a:rPr>
              <a:t> o posicionamento de marketing, a diferenciação do produto e a </a:t>
            </a:r>
            <a:r>
              <a:rPr lang="en-US" dirty="0" err="1">
                <a:solidFill>
                  <a:schemeClr val="tx1"/>
                </a:solidFill>
              </a:rPr>
              <a:t>estratégia</a:t>
            </a:r>
            <a:r>
              <a:rPr lang="en-US" dirty="0">
                <a:solidFill>
                  <a:schemeClr val="tx1"/>
                </a:solidFill>
              </a:rPr>
              <a:t> </a:t>
            </a:r>
            <a:r>
              <a:rPr lang="en-US" dirty="0" err="1">
                <a:solidFill>
                  <a:schemeClr val="tx1"/>
                </a:solidFill>
              </a:rPr>
              <a:t>competitiva</a:t>
            </a:r>
            <a:r>
              <a:rPr lang="en-US" dirty="0">
                <a:solidFill>
                  <a:schemeClr val="tx1"/>
                </a:solidFill>
              </a:rPr>
              <a:t> da </a:t>
            </a:r>
            <a:r>
              <a:rPr lang="en-US" dirty="0" err="1">
                <a:solidFill>
                  <a:schemeClr val="tx1"/>
                </a:solidFill>
              </a:rPr>
              <a:t>empresa</a:t>
            </a:r>
            <a:r>
              <a:rPr lang="en-US" dirty="0">
                <a:solidFill>
                  <a:schemeClr val="tx1"/>
                </a:solidFill>
              </a:rPr>
              <a:t>.</a:t>
            </a:r>
          </a:p>
          <a:p>
            <a:pPr marL="228600" lvl="0" indent="-228600">
              <a:buClr>
                <a:srgbClr val="F1A0C2"/>
              </a:buClr>
              <a:buFont typeface="+mj-lt"/>
              <a:buAutoNum type="arabicPeriod"/>
              <a:tabLst>
                <a:tab pos="177800" algn="l"/>
              </a:tabLst>
            </a:pPr>
            <a:r>
              <a:rPr lang="en-US" b="1" dirty="0" err="1">
                <a:solidFill>
                  <a:srgbClr val="F79037"/>
                </a:solidFill>
                <a:latin typeface="Calibri"/>
                <a:cs typeface="Calibri"/>
                <a:hlinkClick r:id="rId3" action="ppaction://hlinkfile">
                  <a:extLst>
                    <a:ext uri="{A12FA001-AC4F-418D-AE19-62706E023703}">
                      <ahyp:hlinkClr xmlns:ahyp="http://schemas.microsoft.com/office/drawing/2018/hyperlinkcolor" val="tx"/>
                    </a:ext>
                  </a:extLst>
                </a:hlinkClick>
              </a:rPr>
              <a:t>Estudo</a:t>
            </a:r>
            <a:r>
              <a:rPr lang="en-US" b="1" dirty="0">
                <a:solidFill>
                  <a:srgbClr val="F79037"/>
                </a:solidFill>
                <a:latin typeface="Calibri"/>
                <a:cs typeface="Calibri"/>
                <a:hlinkClick r:id="rId3" action="ppaction://hlinkfile">
                  <a:extLst>
                    <a:ext uri="{A12FA001-AC4F-418D-AE19-62706E023703}">
                      <ahyp:hlinkClr xmlns:ahyp="http://schemas.microsoft.com/office/drawing/2018/hyperlinkcolor" val="tx"/>
                    </a:ext>
                  </a:extLst>
                </a:hlinkClick>
              </a:rPr>
              <a:t> da concorrência</a:t>
            </a:r>
            <a:r>
              <a:rPr lang="en-US" b="1" dirty="0">
                <a:solidFill>
                  <a:srgbClr val="F79037"/>
                </a:solidFill>
                <a:latin typeface="Calibri"/>
                <a:cs typeface="Calibri"/>
              </a:rPr>
              <a:t>: </a:t>
            </a:r>
            <a:r>
              <a:rPr lang="en-US" dirty="0" err="1">
                <a:solidFill>
                  <a:schemeClr val="tx1"/>
                </a:solidFill>
                <a:latin typeface="Calibri"/>
                <a:cs typeface="Calibri"/>
              </a:rPr>
              <a:t>Reunir</a:t>
            </a:r>
            <a:r>
              <a:rPr lang="en-US" dirty="0">
                <a:solidFill>
                  <a:schemeClr val="tx1"/>
                </a:solidFill>
                <a:latin typeface="Calibri"/>
                <a:cs typeface="Calibri"/>
              </a:rPr>
              <a:t> informações sobre os produtos, preços, canais de distribuição, estratégias de marketing e avaliações de clientes dos </a:t>
            </a:r>
            <a:r>
              <a:rPr lang="en-US" dirty="0" err="1">
                <a:solidFill>
                  <a:schemeClr val="tx1"/>
                </a:solidFill>
                <a:latin typeface="Calibri"/>
                <a:cs typeface="Calibri"/>
              </a:rPr>
              <a:t>concorrentes</a:t>
            </a:r>
            <a:r>
              <a:rPr lang="en-US" dirty="0">
                <a:solidFill>
                  <a:schemeClr val="tx1"/>
                </a:solidFill>
                <a:latin typeface="Calibri"/>
                <a:cs typeface="Calibri"/>
              </a:rPr>
              <a:t>. </a:t>
            </a:r>
            <a:r>
              <a:rPr lang="en-US" dirty="0" err="1">
                <a:solidFill>
                  <a:schemeClr val="tx1"/>
                </a:solidFill>
                <a:latin typeface="Calibri"/>
                <a:cs typeface="Calibri"/>
              </a:rPr>
              <a:t>Analisar</a:t>
            </a:r>
            <a:r>
              <a:rPr lang="en-US" dirty="0">
                <a:solidFill>
                  <a:schemeClr val="tx1"/>
                </a:solidFill>
                <a:latin typeface="Calibri"/>
                <a:cs typeface="Calibri"/>
              </a:rPr>
              <a:t> a </a:t>
            </a:r>
            <a:r>
              <a:rPr lang="en-US" dirty="0" err="1">
                <a:solidFill>
                  <a:schemeClr val="tx1"/>
                </a:solidFill>
                <a:latin typeface="Calibri"/>
                <a:cs typeface="Calibri"/>
              </a:rPr>
              <a:t>presença</a:t>
            </a:r>
            <a:r>
              <a:rPr lang="en-US" dirty="0">
                <a:solidFill>
                  <a:schemeClr val="tx1"/>
                </a:solidFill>
                <a:latin typeface="Calibri"/>
                <a:cs typeface="Calibri"/>
              </a:rPr>
              <a:t> online, o envolvimento nas redes sociais e o feedback dos clientes para obter informações </a:t>
            </a:r>
            <a:r>
              <a:rPr lang="en-US" dirty="0" err="1">
                <a:solidFill>
                  <a:schemeClr val="tx1"/>
                </a:solidFill>
                <a:latin typeface="Calibri"/>
                <a:cs typeface="Calibri"/>
              </a:rPr>
              <a:t>sobre</a:t>
            </a:r>
            <a:r>
              <a:rPr lang="en-US" dirty="0">
                <a:solidFill>
                  <a:schemeClr val="tx1"/>
                </a:solidFill>
                <a:latin typeface="Calibri"/>
                <a:cs typeface="Calibri"/>
              </a:rPr>
              <a:t> </a:t>
            </a:r>
            <a:r>
              <a:rPr lang="en-US" dirty="0" err="1">
                <a:solidFill>
                  <a:schemeClr val="tx1"/>
                </a:solidFill>
                <a:latin typeface="Calibri"/>
                <a:cs typeface="Calibri"/>
              </a:rPr>
              <a:t>os</a:t>
            </a:r>
            <a:r>
              <a:rPr lang="en-US" dirty="0">
                <a:solidFill>
                  <a:schemeClr val="tx1"/>
                </a:solidFill>
                <a:latin typeface="Calibri"/>
                <a:cs typeface="Calibri"/>
              </a:rPr>
              <a:t> </a:t>
            </a:r>
            <a:r>
              <a:rPr lang="en-US" dirty="0" err="1">
                <a:solidFill>
                  <a:schemeClr val="tx1"/>
                </a:solidFill>
                <a:latin typeface="Calibri"/>
                <a:cs typeface="Calibri"/>
              </a:rPr>
              <a:t>pontos</a:t>
            </a:r>
            <a:r>
              <a:rPr lang="en-US" dirty="0">
                <a:solidFill>
                  <a:schemeClr val="tx1"/>
                </a:solidFill>
                <a:latin typeface="Calibri"/>
                <a:cs typeface="Calibri"/>
              </a:rPr>
              <a:t> fortes e </a:t>
            </a:r>
            <a:r>
              <a:rPr lang="en-US" dirty="0" err="1">
                <a:solidFill>
                  <a:schemeClr val="tx1"/>
                </a:solidFill>
                <a:latin typeface="Calibri"/>
                <a:cs typeface="Calibri"/>
              </a:rPr>
              <a:t>fracos</a:t>
            </a:r>
            <a:r>
              <a:rPr lang="en-US" dirty="0">
                <a:solidFill>
                  <a:schemeClr val="tx1"/>
                </a:solidFill>
                <a:latin typeface="Calibri"/>
                <a:cs typeface="Calibri"/>
              </a:rPr>
              <a:t> da </a:t>
            </a:r>
            <a:r>
              <a:rPr lang="en-US" dirty="0" err="1">
                <a:solidFill>
                  <a:schemeClr val="tx1"/>
                </a:solidFill>
                <a:latin typeface="Calibri"/>
                <a:cs typeface="Calibri"/>
              </a:rPr>
              <a:t>empresa</a:t>
            </a:r>
            <a:r>
              <a:rPr lang="en-US" dirty="0">
                <a:solidFill>
                  <a:schemeClr val="tx1"/>
                </a:solidFill>
                <a:latin typeface="Calibri"/>
                <a:cs typeface="Calibri"/>
              </a:rPr>
              <a:t> (</a:t>
            </a:r>
            <a:r>
              <a:rPr lang="en-US" dirty="0" err="1">
                <a:solidFill>
                  <a:schemeClr val="tx1"/>
                </a:solidFill>
                <a:latin typeface="Calibri"/>
                <a:cs typeface="Calibri"/>
              </a:rPr>
              <a:t>Passikoff</a:t>
            </a:r>
            <a:r>
              <a:rPr lang="en-US" dirty="0">
                <a:solidFill>
                  <a:schemeClr val="tx1"/>
                </a:solidFill>
                <a:latin typeface="Calibri"/>
                <a:cs typeface="Calibri"/>
              </a:rPr>
              <a:t> 2003).</a:t>
            </a:r>
          </a:p>
          <a:p>
            <a:pPr marL="228600" lvl="0" indent="-228600">
              <a:buClr>
                <a:srgbClr val="F1A0C2"/>
              </a:buClr>
              <a:buFont typeface="+mj-lt"/>
              <a:buAutoNum type="arabicPeriod"/>
              <a:tabLst>
                <a:tab pos="177800" algn="l"/>
              </a:tabLst>
            </a:pPr>
            <a:endParaRPr lang="en-US" dirty="0">
              <a:solidFill>
                <a:schemeClr val="tx1"/>
              </a:solidFill>
            </a:endParaRPr>
          </a:p>
        </p:txBody>
      </p:sp>
      <p:grpSp>
        <p:nvGrpSpPr>
          <p:cNvPr id="96" name="Group 95">
            <a:extLst>
              <a:ext uri="{FF2B5EF4-FFF2-40B4-BE49-F238E27FC236}">
                <a16:creationId xmlns:a16="http://schemas.microsoft.com/office/drawing/2014/main" id="{C152950D-EDEC-7EE9-5828-6B2399C68566}"/>
              </a:ext>
            </a:extLst>
          </p:cNvPr>
          <p:cNvGrpSpPr/>
          <p:nvPr/>
        </p:nvGrpSpPr>
        <p:grpSpPr>
          <a:xfrm>
            <a:off x="1643747" y="6876919"/>
            <a:ext cx="588235" cy="123096"/>
            <a:chOff x="3931516" y="7479258"/>
            <a:chExt cx="497571" cy="104123"/>
          </a:xfrm>
          <a:solidFill>
            <a:schemeClr val="tx1"/>
          </a:solidFill>
        </p:grpSpPr>
        <p:cxnSp>
          <p:nvCxnSpPr>
            <p:cNvPr id="97" name="Straight Connector 96">
              <a:extLst>
                <a:ext uri="{FF2B5EF4-FFF2-40B4-BE49-F238E27FC236}">
                  <a16:creationId xmlns:a16="http://schemas.microsoft.com/office/drawing/2014/main" id="{A6259FC6-F6BB-1780-D558-B6314ACBD18D}"/>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Oval 97">
              <a:extLst>
                <a:ext uri="{FF2B5EF4-FFF2-40B4-BE49-F238E27FC236}">
                  <a16:creationId xmlns:a16="http://schemas.microsoft.com/office/drawing/2014/main" id="{541833D5-7B25-5FE7-59E3-BFD5BDAD1380}"/>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TextBox 98">
            <a:extLst>
              <a:ext uri="{FF2B5EF4-FFF2-40B4-BE49-F238E27FC236}">
                <a16:creationId xmlns:a16="http://schemas.microsoft.com/office/drawing/2014/main" id="{42C28D32-70B6-EC5E-80D8-599526A77981}"/>
              </a:ext>
            </a:extLst>
          </p:cNvPr>
          <p:cNvSpPr txBox="1"/>
          <p:nvPr/>
        </p:nvSpPr>
        <p:spPr>
          <a:xfrm>
            <a:off x="2271178" y="6637848"/>
            <a:ext cx="5466529" cy="707886"/>
          </a:xfrm>
          <a:prstGeom prst="rect">
            <a:avLst/>
          </a:prstGeom>
          <a:noFill/>
        </p:spPr>
        <p:txBody>
          <a:bodyPr wrap="square">
            <a:spAutoFit/>
          </a:bodyPr>
          <a:lstStyle/>
          <a:p>
            <a:pPr>
              <a:lnSpc>
                <a:spcPts val="2440"/>
              </a:lnSpc>
              <a:tabLst>
                <a:tab pos="177800" algn="l"/>
              </a:tabLst>
            </a:pPr>
            <a:r>
              <a:rPr lang="en-US" sz="2000" b="1" dirty="0">
                <a:solidFill>
                  <a:srgbClr val="F1A0C2"/>
                </a:solidFill>
                <a:latin typeface="Calibri" panose="020F0502020204030204" pitchFamily="34" charset="0"/>
                <a:cs typeface="Calibri" panose="020F0502020204030204" pitchFamily="34" charset="0"/>
              </a:rPr>
              <a:t>Previsão das tendências de crescimento do mercado:</a:t>
            </a:r>
          </a:p>
          <a:p>
            <a:pPr>
              <a:lnSpc>
                <a:spcPts val="2440"/>
              </a:lnSpc>
              <a:tabLst>
                <a:tab pos="177800" algn="l"/>
              </a:tabLst>
            </a:pPr>
            <a:endParaRPr lang="en-US" sz="2000" b="1" dirty="0">
              <a:solidFill>
                <a:srgbClr val="F1A0C2"/>
              </a:solidFill>
              <a:latin typeface="Calibri" panose="020F0502020204030204" pitchFamily="34" charset="0"/>
              <a:cs typeface="Calibri" panose="020F0502020204030204" pitchFamily="34" charset="0"/>
            </a:endParaRPr>
          </a:p>
        </p:txBody>
      </p:sp>
      <p:sp>
        <p:nvSpPr>
          <p:cNvPr id="100" name="Text Placeholder 2">
            <a:extLst>
              <a:ext uri="{FF2B5EF4-FFF2-40B4-BE49-F238E27FC236}">
                <a16:creationId xmlns:a16="http://schemas.microsoft.com/office/drawing/2014/main" id="{E9BDE7E2-3E0A-261D-A4A6-76193FDBD9A9}"/>
              </a:ext>
            </a:extLst>
          </p:cNvPr>
          <p:cNvSpPr txBox="1">
            <a:spLocks/>
          </p:cNvSpPr>
          <p:nvPr/>
        </p:nvSpPr>
        <p:spPr>
          <a:xfrm>
            <a:off x="2350805" y="7330965"/>
            <a:ext cx="4926479" cy="226963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lvl="0" indent="-228600">
              <a:buClr>
                <a:srgbClr val="F1A0C2"/>
              </a:buClr>
              <a:buFont typeface="+mj-lt"/>
              <a:buAutoNum type="arabicPeriod"/>
              <a:tabLst>
                <a:tab pos="177800" algn="l"/>
              </a:tabLst>
            </a:pPr>
            <a:r>
              <a:rPr lang="en-US" b="1" dirty="0">
                <a:solidFill>
                  <a:schemeClr val="tx1"/>
                </a:solidFill>
              </a:rPr>
              <a:t>Acompanhar as tendências do </a:t>
            </a:r>
            <a:r>
              <a:rPr lang="en-US" b="1" dirty="0" err="1">
                <a:solidFill>
                  <a:schemeClr val="tx1"/>
                </a:solidFill>
              </a:rPr>
              <a:t>setor</a:t>
            </a:r>
            <a:r>
              <a:rPr lang="en-US" b="1" dirty="0">
                <a:solidFill>
                  <a:schemeClr val="tx1"/>
                </a:solidFill>
              </a:rPr>
              <a:t>: </a:t>
            </a:r>
            <a:r>
              <a:rPr lang="en-US" dirty="0" err="1">
                <a:solidFill>
                  <a:schemeClr val="tx1"/>
                </a:solidFill>
              </a:rPr>
              <a:t>Manter</a:t>
            </a:r>
            <a:r>
              <a:rPr lang="en-US" dirty="0">
                <a:solidFill>
                  <a:schemeClr val="tx1"/>
                </a:solidFill>
              </a:rPr>
              <a:t>-se atualizado sobre as tendências do </a:t>
            </a:r>
            <a:r>
              <a:rPr lang="en-US" dirty="0" err="1">
                <a:solidFill>
                  <a:schemeClr val="tx1"/>
                </a:solidFill>
              </a:rPr>
              <a:t>setor</a:t>
            </a:r>
            <a:r>
              <a:rPr lang="en-US" dirty="0">
                <a:solidFill>
                  <a:schemeClr val="tx1"/>
                </a:solidFill>
              </a:rPr>
              <a:t>, acompanhando as publicações do </a:t>
            </a:r>
            <a:r>
              <a:rPr lang="en-US" dirty="0" err="1">
                <a:solidFill>
                  <a:schemeClr val="tx1"/>
                </a:solidFill>
              </a:rPr>
              <a:t>setor</a:t>
            </a:r>
            <a:r>
              <a:rPr lang="en-US" dirty="0">
                <a:solidFill>
                  <a:schemeClr val="tx1"/>
                </a:solidFill>
              </a:rPr>
              <a:t>, participando em conferências e feiras comerciais e seguindo os principais influenciadores e líderes de opinião. </a:t>
            </a:r>
            <a:r>
              <a:rPr lang="en-US" dirty="0" err="1">
                <a:solidFill>
                  <a:schemeClr val="tx1"/>
                </a:solidFill>
              </a:rPr>
              <a:t>Identificar</a:t>
            </a:r>
            <a:r>
              <a:rPr lang="en-US" dirty="0">
                <a:solidFill>
                  <a:schemeClr val="tx1"/>
                </a:solidFill>
              </a:rPr>
              <a:t> as tendências emergentes em matéria de </a:t>
            </a:r>
            <a:r>
              <a:rPr lang="en-US" dirty="0" err="1">
                <a:solidFill>
                  <a:schemeClr val="tx1"/>
                </a:solidFill>
              </a:rPr>
              <a:t>alimentos</a:t>
            </a:r>
            <a:r>
              <a:rPr lang="en-US" dirty="0">
                <a:solidFill>
                  <a:schemeClr val="tx1"/>
                </a:solidFill>
              </a:rPr>
              <a:t> </a:t>
            </a:r>
            <a:r>
              <a:rPr lang="en-US" dirty="0" err="1">
                <a:solidFill>
                  <a:schemeClr val="tx1"/>
                </a:solidFill>
              </a:rPr>
              <a:t>éticos</a:t>
            </a:r>
            <a:r>
              <a:rPr lang="en-US" dirty="0">
                <a:solidFill>
                  <a:schemeClr val="tx1"/>
                </a:solidFill>
              </a:rPr>
              <a:t>, sustentabilidade, saúde e bem-estar e </a:t>
            </a:r>
            <a:r>
              <a:rPr lang="en-US" dirty="0" err="1">
                <a:solidFill>
                  <a:schemeClr val="tx1"/>
                </a:solidFill>
              </a:rPr>
              <a:t>comportamento</a:t>
            </a:r>
            <a:r>
              <a:rPr lang="en-US" dirty="0">
                <a:solidFill>
                  <a:schemeClr val="tx1"/>
                </a:solidFill>
              </a:rPr>
              <a:t> do </a:t>
            </a:r>
            <a:r>
              <a:rPr lang="en-US" dirty="0" err="1">
                <a:solidFill>
                  <a:schemeClr val="tx1"/>
                </a:solidFill>
              </a:rPr>
              <a:t>consumidor</a:t>
            </a:r>
            <a:r>
              <a:rPr lang="en-US" dirty="0">
                <a:solidFill>
                  <a:schemeClr val="tx1"/>
                </a:solidFill>
              </a:rPr>
              <a:t> que possam ter impacto </a:t>
            </a:r>
            <a:r>
              <a:rPr lang="en-US" dirty="0" err="1">
                <a:solidFill>
                  <a:schemeClr val="tx1"/>
                </a:solidFill>
              </a:rPr>
              <a:t>na</a:t>
            </a:r>
            <a:r>
              <a:rPr lang="en-US" dirty="0">
                <a:solidFill>
                  <a:schemeClr val="tx1"/>
                </a:solidFill>
              </a:rPr>
              <a:t> </a:t>
            </a:r>
            <a:r>
              <a:rPr lang="en-US" dirty="0" err="1">
                <a:solidFill>
                  <a:schemeClr val="tx1"/>
                </a:solidFill>
              </a:rPr>
              <a:t>empresa</a:t>
            </a:r>
            <a:r>
              <a:rPr lang="en-US" dirty="0">
                <a:solidFill>
                  <a:schemeClr val="tx1"/>
                </a:solidFill>
              </a:rPr>
              <a:t>.</a:t>
            </a:r>
          </a:p>
          <a:p>
            <a:pPr marL="228600" lvl="0" indent="-228600">
              <a:buClr>
                <a:srgbClr val="F1A0C2"/>
              </a:buClr>
              <a:buFont typeface="+mj-lt"/>
              <a:buAutoNum type="arabicPeriod"/>
              <a:tabLst>
                <a:tab pos="177800" algn="l"/>
              </a:tabLst>
            </a:pPr>
            <a:r>
              <a:rPr lang="en-US" b="1" dirty="0" err="1">
                <a:solidFill>
                  <a:schemeClr val="tx1"/>
                </a:solidFill>
              </a:rPr>
              <a:t>Analisar</a:t>
            </a:r>
            <a:r>
              <a:rPr lang="en-US" b="1" dirty="0">
                <a:solidFill>
                  <a:schemeClr val="tx1"/>
                </a:solidFill>
              </a:rPr>
              <a:t> dados de mercado: </a:t>
            </a:r>
            <a:r>
              <a:rPr lang="pt-PT" dirty="0">
                <a:solidFill>
                  <a:schemeClr val="tx1"/>
                </a:solidFill>
              </a:rPr>
              <a:t>Analisar dados de mercado, tais como vendas, quotas de mercado e taxas de crescimento, para obter uma compreensão mais profunda do estado atual e do potencial futuro do setor de alimentos éticos. Utilizar técnicas estatísticas e ferramentas de visualização de dados para identificar padrões e fazer previsões com base em dados.</a:t>
            </a:r>
            <a:endParaRPr lang="en-US" dirty="0">
              <a:solidFill>
                <a:schemeClr val="tx1"/>
              </a:solidFill>
            </a:endParaRPr>
          </a:p>
          <a:p>
            <a:pPr marL="228600" lvl="0" indent="-228600">
              <a:buClr>
                <a:srgbClr val="F1A0C2"/>
              </a:buClr>
              <a:buFont typeface="+mj-lt"/>
              <a:buAutoNum type="arabicPeriod"/>
              <a:tabLst>
                <a:tab pos="177800" algn="l"/>
              </a:tabLst>
            </a:pPr>
            <a:r>
              <a:rPr lang="en-US" b="1" dirty="0" err="1">
                <a:solidFill>
                  <a:schemeClr val="tx1"/>
                </a:solidFill>
              </a:rPr>
              <a:t>Oportunidades</a:t>
            </a:r>
            <a:r>
              <a:rPr lang="en-US" b="1" dirty="0">
                <a:solidFill>
                  <a:schemeClr val="tx1"/>
                </a:solidFill>
              </a:rPr>
              <a:t> </a:t>
            </a:r>
            <a:r>
              <a:rPr lang="en-US" b="1" dirty="0" err="1">
                <a:solidFill>
                  <a:schemeClr val="tx1"/>
                </a:solidFill>
              </a:rPr>
              <a:t>emergentes</a:t>
            </a:r>
            <a:r>
              <a:rPr lang="en-US" b="1" dirty="0">
                <a:solidFill>
                  <a:schemeClr val="tx1"/>
                </a:solidFill>
              </a:rPr>
              <a:t>: </a:t>
            </a:r>
            <a:r>
              <a:rPr lang="pt-PT" dirty="0">
                <a:solidFill>
                  <a:schemeClr val="tx1"/>
                </a:solidFill>
              </a:rPr>
              <a:t>Identificar as oportunidades </a:t>
            </a:r>
            <a:r>
              <a:rPr lang="en-US" dirty="0" err="1">
                <a:solidFill>
                  <a:schemeClr val="tx1"/>
                </a:solidFill>
              </a:rPr>
              <a:t>emergentes</a:t>
            </a:r>
            <a:r>
              <a:rPr lang="en-US" dirty="0">
                <a:solidFill>
                  <a:schemeClr val="tx1"/>
                </a:solidFill>
              </a:rPr>
              <a:t> no </a:t>
            </a:r>
            <a:r>
              <a:rPr lang="en-US" dirty="0" err="1">
                <a:solidFill>
                  <a:schemeClr val="tx1"/>
                </a:solidFill>
              </a:rPr>
              <a:t>setor</a:t>
            </a:r>
            <a:r>
              <a:rPr lang="en-US" dirty="0">
                <a:solidFill>
                  <a:schemeClr val="tx1"/>
                </a:solidFill>
              </a:rPr>
              <a:t> dos </a:t>
            </a:r>
            <a:r>
              <a:rPr lang="en-US" dirty="0" err="1">
                <a:solidFill>
                  <a:schemeClr val="tx1"/>
                </a:solidFill>
              </a:rPr>
              <a:t>alimentos</a:t>
            </a:r>
            <a:r>
              <a:rPr lang="en-US" dirty="0">
                <a:solidFill>
                  <a:schemeClr val="tx1"/>
                </a:solidFill>
              </a:rPr>
              <a:t> </a:t>
            </a:r>
            <a:r>
              <a:rPr lang="en-US" dirty="0" err="1">
                <a:solidFill>
                  <a:schemeClr val="tx1"/>
                </a:solidFill>
              </a:rPr>
              <a:t>éticos</a:t>
            </a:r>
            <a:r>
              <a:rPr lang="en-US" dirty="0">
                <a:solidFill>
                  <a:schemeClr val="tx1"/>
                </a:solidFill>
              </a:rPr>
              <a:t>, como a crescente </a:t>
            </a:r>
            <a:r>
              <a:rPr lang="en-US" dirty="0" err="1">
                <a:solidFill>
                  <a:schemeClr val="tx1"/>
                </a:solidFill>
              </a:rPr>
              <a:t>popularidade</a:t>
            </a:r>
            <a:r>
              <a:rPr lang="en-US" dirty="0">
                <a:solidFill>
                  <a:schemeClr val="tx1"/>
                </a:solidFill>
              </a:rPr>
              <a:t> das dietas à base de plantas, a procura de soluções de embalagem sustentáveis ou o crescimento dos serviços de entrega de alimentos online. </a:t>
            </a:r>
            <a:r>
              <a:rPr lang="en-US" dirty="0" err="1">
                <a:solidFill>
                  <a:schemeClr val="tx1"/>
                </a:solidFill>
              </a:rPr>
              <a:t>Avaliar</a:t>
            </a:r>
            <a:r>
              <a:rPr lang="en-US" dirty="0">
                <a:solidFill>
                  <a:schemeClr val="tx1"/>
                </a:solidFill>
              </a:rPr>
              <a:t> estas oportunidades em termos de procura do mercado, viabilidade e alinhamento com </a:t>
            </a:r>
            <a:r>
              <a:rPr lang="en-US" dirty="0" err="1">
                <a:solidFill>
                  <a:schemeClr val="tx1"/>
                </a:solidFill>
              </a:rPr>
              <a:t>os</a:t>
            </a:r>
            <a:r>
              <a:rPr lang="en-US" dirty="0">
                <a:solidFill>
                  <a:schemeClr val="tx1"/>
                </a:solidFill>
              </a:rPr>
              <a:t> </a:t>
            </a:r>
            <a:r>
              <a:rPr lang="en-US" dirty="0" err="1">
                <a:solidFill>
                  <a:schemeClr val="tx1"/>
                </a:solidFill>
              </a:rPr>
              <a:t>objetivos</a:t>
            </a:r>
            <a:r>
              <a:rPr lang="en-US" dirty="0">
                <a:solidFill>
                  <a:schemeClr val="tx1"/>
                </a:solidFill>
              </a:rPr>
              <a:t> </a:t>
            </a:r>
            <a:r>
              <a:rPr lang="en-US" dirty="0" err="1">
                <a:solidFill>
                  <a:schemeClr val="tx1"/>
                </a:solidFill>
              </a:rPr>
              <a:t>comerciais</a:t>
            </a:r>
            <a:r>
              <a:rPr lang="en-US" dirty="0">
                <a:solidFill>
                  <a:schemeClr val="tx1"/>
                </a:solidFill>
              </a:rPr>
              <a:t>.</a:t>
            </a:r>
          </a:p>
        </p:txBody>
      </p:sp>
      <p:grpSp>
        <p:nvGrpSpPr>
          <p:cNvPr id="101" name="Group 100">
            <a:extLst>
              <a:ext uri="{FF2B5EF4-FFF2-40B4-BE49-F238E27FC236}">
                <a16:creationId xmlns:a16="http://schemas.microsoft.com/office/drawing/2014/main" id="{91E5A0AB-1A34-A549-AECB-B5C08639F05B}"/>
              </a:ext>
            </a:extLst>
          </p:cNvPr>
          <p:cNvGrpSpPr/>
          <p:nvPr/>
        </p:nvGrpSpPr>
        <p:grpSpPr>
          <a:xfrm>
            <a:off x="1659621" y="815107"/>
            <a:ext cx="588235" cy="123096"/>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2271178" y="671314"/>
            <a:ext cx="5466529" cy="400110"/>
          </a:xfrm>
          <a:prstGeom prst="rect">
            <a:avLst/>
          </a:prstGeom>
          <a:noFill/>
        </p:spPr>
        <p:txBody>
          <a:bodyPr wrap="square">
            <a:spAutoFit/>
          </a:bodyPr>
          <a:lstStyle/>
          <a:p>
            <a:pPr>
              <a:lnSpc>
                <a:spcPts val="2440"/>
              </a:lnSpc>
              <a:tabLst>
                <a:tab pos="177800" algn="l"/>
              </a:tabLst>
            </a:pPr>
            <a:r>
              <a:rPr lang="en-US" sz="2000" b="1">
                <a:solidFill>
                  <a:srgbClr val="F1A0C2"/>
                </a:solidFill>
                <a:latin typeface="Calibri" panose="020F0502020204030204" pitchFamily="34" charset="0"/>
                <a:cs typeface="Calibri" panose="020F0502020204030204" pitchFamily="34" charset="0"/>
              </a:rPr>
              <a:t>Identificação de segmentos de clientes-alvo:</a:t>
            </a:r>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343827" y="1067939"/>
            <a:ext cx="4919231" cy="2378363"/>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buClr>
                <a:srgbClr val="F1A0C2"/>
              </a:buClr>
              <a:buFont typeface="+mj-lt"/>
              <a:buAutoNum type="arabicPeriod"/>
              <a:tabLst>
                <a:tab pos="177800" algn="l"/>
              </a:tabLst>
            </a:pPr>
            <a:r>
              <a:rPr lang="en-US" b="1" dirty="0">
                <a:solidFill>
                  <a:srgbClr val="F79037"/>
                </a:solidFill>
                <a:latin typeface="Calibri"/>
                <a:ea typeface="Calibri"/>
                <a:cs typeface="Calibri"/>
                <a:hlinkClick r:id="rId4" action="ppaction://hlinkfile">
                  <a:extLst>
                    <a:ext uri="{A12FA001-AC4F-418D-AE19-62706E023703}">
                      <ahyp:hlinkClr xmlns:ahyp="http://schemas.microsoft.com/office/drawing/2018/hyperlinkcolor" val="tx"/>
                    </a:ext>
                  </a:extLst>
                </a:hlinkClick>
              </a:rPr>
              <a:t>Criar Personas de Clientes: </a:t>
            </a:r>
            <a:r>
              <a:rPr lang="en-US" dirty="0" err="1">
                <a:solidFill>
                  <a:schemeClr val="tx1"/>
                </a:solidFill>
                <a:latin typeface="Calibri"/>
                <a:ea typeface="Calibri"/>
                <a:cs typeface="Calibri"/>
              </a:rPr>
              <a:t>Desenvolver</a:t>
            </a:r>
            <a:r>
              <a:rPr lang="en-US" dirty="0">
                <a:solidFill>
                  <a:schemeClr val="tx1"/>
                </a:solidFill>
                <a:latin typeface="Calibri"/>
                <a:ea typeface="Calibri"/>
                <a:cs typeface="Calibri"/>
              </a:rPr>
              <a:t> personas de clientes detalhadas que </a:t>
            </a:r>
            <a:r>
              <a:rPr lang="en-US" dirty="0" err="1">
                <a:solidFill>
                  <a:schemeClr val="tx1"/>
                </a:solidFill>
                <a:latin typeface="Calibri"/>
                <a:ea typeface="Calibri"/>
                <a:cs typeface="Calibri"/>
              </a:rPr>
              <a:t>representem</a:t>
            </a:r>
            <a:r>
              <a:rPr lang="en-US" dirty="0">
                <a:solidFill>
                  <a:schemeClr val="tx1"/>
                </a:solidFill>
                <a:latin typeface="Calibri"/>
                <a:ea typeface="Calibri"/>
                <a:cs typeface="Calibri"/>
              </a:rPr>
              <a:t> o público-alvo. </a:t>
            </a:r>
            <a:r>
              <a:rPr lang="en-US" dirty="0" err="1">
                <a:solidFill>
                  <a:schemeClr val="tx1"/>
                </a:solidFill>
                <a:latin typeface="Calibri"/>
                <a:ea typeface="Calibri"/>
                <a:cs typeface="Calibri"/>
              </a:rPr>
              <a:t>Considerar</a:t>
            </a:r>
            <a:r>
              <a:rPr lang="en-US" dirty="0">
                <a:solidFill>
                  <a:schemeClr val="tx1"/>
                </a:solidFill>
                <a:latin typeface="Calibri"/>
                <a:ea typeface="Calibri"/>
                <a:cs typeface="Calibri"/>
              </a:rPr>
              <a:t> a demografia, a psicografia, os valores, os </a:t>
            </a:r>
            <a:r>
              <a:rPr lang="en-US" dirty="0" err="1">
                <a:solidFill>
                  <a:schemeClr val="tx1"/>
                </a:solidFill>
                <a:latin typeface="Calibri"/>
                <a:ea typeface="Calibri"/>
                <a:cs typeface="Calibri"/>
              </a:rPr>
              <a:t>comportamentos</a:t>
            </a:r>
            <a:r>
              <a:rPr lang="en-US" dirty="0">
                <a:solidFill>
                  <a:schemeClr val="tx1"/>
                </a:solidFill>
                <a:latin typeface="Calibri"/>
                <a:ea typeface="Calibri"/>
                <a:cs typeface="Calibri"/>
              </a:rPr>
              <a:t> e as preferências. </a:t>
            </a:r>
            <a:r>
              <a:rPr lang="en-US" dirty="0" err="1">
                <a:solidFill>
                  <a:schemeClr val="tx1"/>
                </a:solidFill>
                <a:latin typeface="Calibri"/>
                <a:ea typeface="Calibri"/>
                <a:cs typeface="Calibri"/>
              </a:rPr>
              <a:t>Isto</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ajudará</a:t>
            </a:r>
            <a:r>
              <a:rPr lang="en-US" dirty="0">
                <a:solidFill>
                  <a:schemeClr val="tx1"/>
                </a:solidFill>
                <a:latin typeface="Calibri"/>
                <a:ea typeface="Calibri"/>
                <a:cs typeface="Calibri"/>
              </a:rPr>
              <a:t> a compreender as </a:t>
            </a:r>
            <a:r>
              <a:rPr lang="en-US" dirty="0" err="1">
                <a:solidFill>
                  <a:schemeClr val="tx1"/>
                </a:solidFill>
                <a:latin typeface="Calibri"/>
                <a:ea typeface="Calibri"/>
                <a:cs typeface="Calibri"/>
              </a:rPr>
              <a:t>suas</a:t>
            </a:r>
            <a:r>
              <a:rPr lang="en-US" dirty="0">
                <a:solidFill>
                  <a:schemeClr val="tx1"/>
                </a:solidFill>
                <a:latin typeface="Calibri"/>
                <a:ea typeface="Calibri"/>
                <a:cs typeface="Calibri"/>
              </a:rPr>
              <a:t> motivações, necessidades e padrões de compra, </a:t>
            </a:r>
            <a:r>
              <a:rPr lang="en-US" dirty="0" err="1">
                <a:solidFill>
                  <a:schemeClr val="tx1"/>
                </a:solidFill>
                <a:latin typeface="Calibri"/>
                <a:ea typeface="Calibri"/>
                <a:cs typeface="Calibri"/>
              </a:rPr>
              <a:t>permitindo</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adaptar</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os</a:t>
            </a:r>
            <a:r>
              <a:rPr lang="en-US" dirty="0">
                <a:solidFill>
                  <a:schemeClr val="tx1"/>
                </a:solidFill>
                <a:latin typeface="Calibri"/>
                <a:ea typeface="Calibri"/>
                <a:cs typeface="Calibri"/>
              </a:rPr>
              <a:t> produtos e esforços de marketing em conformidade </a:t>
            </a:r>
            <a:r>
              <a:rPr lang="en-US" dirty="0">
                <a:solidFill>
                  <a:schemeClr val="tx1"/>
                </a:solidFill>
                <a:latin typeface="Calibri"/>
                <a:cs typeface="Calibri"/>
              </a:rPr>
              <a:t>(</a:t>
            </a:r>
            <a:r>
              <a:rPr lang="en-US" dirty="0" err="1">
                <a:solidFill>
                  <a:schemeClr val="tx1"/>
                </a:solidFill>
                <a:latin typeface="Calibri"/>
                <a:cs typeface="Calibri"/>
              </a:rPr>
              <a:t>Passikoff</a:t>
            </a:r>
            <a:r>
              <a:rPr lang="en-US" dirty="0">
                <a:solidFill>
                  <a:schemeClr val="tx1"/>
                </a:solidFill>
                <a:latin typeface="Calibri"/>
                <a:cs typeface="Calibri"/>
              </a:rPr>
              <a:t> 2003).</a:t>
            </a:r>
            <a:endParaRPr lang="en-US" dirty="0">
              <a:solidFill>
                <a:schemeClr val="tx1"/>
              </a:solidFill>
              <a:latin typeface="Calibri"/>
              <a:ea typeface="Calibri"/>
              <a:cs typeface="Calibri"/>
            </a:endParaRPr>
          </a:p>
          <a:p>
            <a:pPr marL="228600" indent="-228600">
              <a:buClr>
                <a:srgbClr val="F1A0C2"/>
              </a:buClr>
              <a:buFont typeface="+mj-lt"/>
              <a:buAutoNum type="arabicPeriod"/>
              <a:tabLst>
                <a:tab pos="177800" algn="l"/>
              </a:tabLst>
            </a:pPr>
            <a:r>
              <a:rPr lang="en-US" b="1" dirty="0">
                <a:solidFill>
                  <a:schemeClr val="tx1"/>
                </a:solidFill>
                <a:latin typeface="Calibri"/>
                <a:ea typeface="Calibri"/>
                <a:cs typeface="Calibri"/>
              </a:rPr>
              <a:t>Realização de inquéritos, entrevistas e estudos de </a:t>
            </a:r>
            <a:r>
              <a:rPr lang="en-US" b="1" dirty="0" err="1">
                <a:solidFill>
                  <a:schemeClr val="tx1"/>
                </a:solidFill>
                <a:latin typeface="Calibri"/>
                <a:ea typeface="Calibri"/>
                <a:cs typeface="Calibri"/>
              </a:rPr>
              <a:t>observação</a:t>
            </a:r>
            <a:r>
              <a:rPr lang="en-US" b="1" dirty="0">
                <a:solidFill>
                  <a:schemeClr val="tx1"/>
                </a:solidFill>
                <a:latin typeface="Calibri"/>
                <a:ea typeface="Calibri"/>
                <a:cs typeface="Calibri"/>
              </a:rPr>
              <a:t>: </a:t>
            </a:r>
            <a:r>
              <a:rPr lang="en-US" dirty="0" err="1">
                <a:solidFill>
                  <a:schemeClr val="tx1"/>
                </a:solidFill>
                <a:latin typeface="Calibri"/>
                <a:ea typeface="Calibri"/>
                <a:cs typeface="Calibri"/>
              </a:rPr>
              <a:t>Utilizar</a:t>
            </a:r>
            <a:r>
              <a:rPr lang="en-US" dirty="0">
                <a:solidFill>
                  <a:schemeClr val="tx1"/>
                </a:solidFill>
                <a:latin typeface="Calibri"/>
                <a:ea typeface="Calibri"/>
                <a:cs typeface="Calibri"/>
              </a:rPr>
              <a:t> inquéritos, entrevistas e estudos de observação para recolher dados </a:t>
            </a:r>
            <a:r>
              <a:rPr lang="en-US" dirty="0" err="1">
                <a:solidFill>
                  <a:schemeClr val="tx1"/>
                </a:solidFill>
                <a:latin typeface="Calibri"/>
                <a:ea typeface="Calibri"/>
                <a:cs typeface="Calibri"/>
              </a:rPr>
              <a:t>diretamente</a:t>
            </a:r>
            <a:r>
              <a:rPr lang="en-US" dirty="0">
                <a:solidFill>
                  <a:schemeClr val="tx1"/>
                </a:solidFill>
                <a:latin typeface="Calibri"/>
                <a:ea typeface="Calibri"/>
                <a:cs typeface="Calibri"/>
              </a:rPr>
              <a:t> de potenciais clientes. Fazer perguntas que revelem as suas atitudes em </a:t>
            </a:r>
            <a:r>
              <a:rPr lang="en-US" dirty="0" err="1">
                <a:solidFill>
                  <a:schemeClr val="tx1"/>
                </a:solidFill>
                <a:latin typeface="Calibri"/>
                <a:ea typeface="Calibri"/>
                <a:cs typeface="Calibri"/>
              </a:rPr>
              <a:t>relação</a:t>
            </a:r>
            <a:r>
              <a:rPr lang="en-US" dirty="0">
                <a:solidFill>
                  <a:schemeClr val="tx1"/>
                </a:solidFill>
                <a:latin typeface="Calibri"/>
                <a:ea typeface="Calibri"/>
                <a:cs typeface="Calibri"/>
              </a:rPr>
              <a:t> a </a:t>
            </a:r>
            <a:r>
              <a:rPr lang="en-US" dirty="0" err="1">
                <a:solidFill>
                  <a:schemeClr val="tx1"/>
                </a:solidFill>
                <a:latin typeface="Calibri"/>
                <a:ea typeface="Calibri"/>
                <a:cs typeface="Calibri"/>
              </a:rPr>
              <a:t>alimentos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éticos</a:t>
            </a:r>
            <a:r>
              <a:rPr lang="en-US" dirty="0">
                <a:solidFill>
                  <a:schemeClr val="tx1"/>
                </a:solidFill>
                <a:latin typeface="Calibri"/>
                <a:ea typeface="Calibri"/>
                <a:cs typeface="Calibri"/>
              </a:rPr>
              <a:t>, os seus hábitos de compra e as suas preferências. Esta investigação primária fornecerá informações valiosas para aperfeiçoar as </a:t>
            </a:r>
            <a:r>
              <a:rPr lang="en-US" dirty="0" err="1">
                <a:solidFill>
                  <a:schemeClr val="tx1"/>
                </a:solidFill>
                <a:latin typeface="Calibri"/>
                <a:ea typeface="Calibri"/>
                <a:cs typeface="Calibri"/>
              </a:rPr>
              <a:t>estratégias</a:t>
            </a:r>
            <a:r>
              <a:rPr lang="en-US" dirty="0">
                <a:solidFill>
                  <a:schemeClr val="tx1"/>
                </a:solidFill>
                <a:latin typeface="Calibri"/>
                <a:ea typeface="Calibri"/>
                <a:cs typeface="Calibri"/>
              </a:rPr>
              <a:t> comerciais.</a:t>
            </a:r>
          </a:p>
          <a:p>
            <a:pPr marL="228600" indent="-228600">
              <a:buClr>
                <a:srgbClr val="F1A0C2"/>
              </a:buClr>
              <a:buFont typeface="+mj-lt"/>
              <a:buAutoNum type="arabicPeriod"/>
              <a:tabLst>
                <a:tab pos="177800" algn="l"/>
              </a:tabLst>
            </a:pPr>
            <a:r>
              <a:rPr lang="en-US" b="1" dirty="0" err="1">
                <a:solidFill>
                  <a:schemeClr val="tx1"/>
                </a:solidFill>
                <a:latin typeface="Calibri"/>
                <a:ea typeface="Calibri"/>
                <a:cs typeface="Calibri"/>
              </a:rPr>
              <a:t>Pesquisa</a:t>
            </a:r>
            <a:r>
              <a:rPr lang="en-US" b="1" dirty="0">
                <a:solidFill>
                  <a:schemeClr val="tx1"/>
                </a:solidFill>
                <a:latin typeface="Calibri"/>
                <a:ea typeface="Calibri"/>
                <a:cs typeface="Calibri"/>
              </a:rPr>
              <a:t> </a:t>
            </a:r>
            <a:r>
              <a:rPr lang="en-US" b="1" dirty="0" err="1">
                <a:solidFill>
                  <a:schemeClr val="tx1"/>
                </a:solidFill>
                <a:latin typeface="Calibri"/>
                <a:ea typeface="Calibri"/>
                <a:cs typeface="Calibri"/>
              </a:rPr>
              <a:t>secundária</a:t>
            </a:r>
            <a:r>
              <a:rPr lang="en-US" b="1" dirty="0">
                <a:solidFill>
                  <a:schemeClr val="tx1"/>
                </a:solidFill>
                <a:latin typeface="Calibri"/>
                <a:ea typeface="Calibri"/>
                <a:cs typeface="Calibri"/>
              </a:rPr>
              <a:t>: </a:t>
            </a:r>
            <a:r>
              <a:rPr lang="en-US" dirty="0" err="1">
                <a:solidFill>
                  <a:schemeClr val="tx1"/>
                </a:solidFill>
                <a:latin typeface="Calibri"/>
                <a:ea typeface="Calibri"/>
                <a:cs typeface="Calibri"/>
              </a:rPr>
              <a:t>Utilizar</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relatórios</a:t>
            </a:r>
            <a:r>
              <a:rPr lang="en-US" dirty="0">
                <a:solidFill>
                  <a:schemeClr val="tx1"/>
                </a:solidFill>
                <a:latin typeface="Calibri"/>
                <a:ea typeface="Calibri"/>
                <a:cs typeface="Calibri"/>
              </a:rPr>
              <a:t> de </a:t>
            </a:r>
            <a:r>
              <a:rPr lang="en-US" dirty="0" err="1">
                <a:solidFill>
                  <a:schemeClr val="tx1"/>
                </a:solidFill>
                <a:latin typeface="Calibri"/>
                <a:ea typeface="Calibri"/>
                <a:cs typeface="Calibri"/>
              </a:rPr>
              <a:t>estudo</a:t>
            </a:r>
            <a:r>
              <a:rPr lang="en-US" dirty="0">
                <a:solidFill>
                  <a:schemeClr val="tx1"/>
                </a:solidFill>
                <a:latin typeface="Calibri"/>
                <a:ea typeface="Calibri"/>
                <a:cs typeface="Calibri"/>
              </a:rPr>
              <a:t> de mercado existentes, as publicações do </a:t>
            </a:r>
            <a:r>
              <a:rPr lang="en-US" dirty="0" err="1">
                <a:solidFill>
                  <a:schemeClr val="tx1"/>
                </a:solidFill>
                <a:latin typeface="Calibri"/>
                <a:ea typeface="Calibri"/>
                <a:cs typeface="Calibri"/>
              </a:rPr>
              <a:t>setor</a:t>
            </a:r>
            <a:r>
              <a:rPr lang="en-US" dirty="0">
                <a:solidFill>
                  <a:schemeClr val="tx1"/>
                </a:solidFill>
                <a:latin typeface="Calibri"/>
                <a:ea typeface="Calibri"/>
                <a:cs typeface="Calibri"/>
              </a:rPr>
              <a:t> e os </a:t>
            </a:r>
            <a:r>
              <a:rPr lang="en-US" dirty="0" err="1">
                <a:solidFill>
                  <a:schemeClr val="tx1"/>
                </a:solidFill>
                <a:latin typeface="Calibri"/>
                <a:ea typeface="Calibri"/>
                <a:cs typeface="Calibri"/>
              </a:rPr>
              <a:t>recursos</a:t>
            </a:r>
            <a:r>
              <a:rPr lang="en-US" dirty="0">
                <a:solidFill>
                  <a:schemeClr val="tx1"/>
                </a:solidFill>
                <a:latin typeface="Calibri"/>
                <a:ea typeface="Calibri"/>
                <a:cs typeface="Calibri"/>
              </a:rPr>
              <a:t> online para recolher informações sobre as tendências de consumo, a dimensão do mercado e as </a:t>
            </a:r>
            <a:r>
              <a:rPr lang="en-US" dirty="0" err="1">
                <a:solidFill>
                  <a:schemeClr val="tx1"/>
                </a:solidFill>
                <a:latin typeface="Calibri"/>
                <a:ea typeface="Calibri"/>
                <a:cs typeface="Calibri"/>
              </a:rPr>
              <a:t>projeções</a:t>
            </a:r>
            <a:r>
              <a:rPr lang="en-US" dirty="0">
                <a:solidFill>
                  <a:schemeClr val="tx1"/>
                </a:solidFill>
                <a:latin typeface="Calibri"/>
                <a:ea typeface="Calibri"/>
                <a:cs typeface="Calibri"/>
              </a:rPr>
              <a:t> de crescimento. Estes dados complementarão a </a:t>
            </a:r>
            <a:r>
              <a:rPr lang="en-US" dirty="0" err="1">
                <a:solidFill>
                  <a:schemeClr val="tx1"/>
                </a:solidFill>
                <a:latin typeface="Calibri"/>
                <a:ea typeface="Calibri"/>
                <a:cs typeface="Calibri"/>
              </a:rPr>
              <a:t>investigação</a:t>
            </a:r>
            <a:r>
              <a:rPr lang="en-US" dirty="0">
                <a:solidFill>
                  <a:schemeClr val="tx1"/>
                </a:solidFill>
                <a:latin typeface="Calibri"/>
                <a:ea typeface="Calibri"/>
                <a:cs typeface="Calibri"/>
              </a:rPr>
              <a:t> primária e proporcionarão uma compreensão mais alargada do mercado de </a:t>
            </a:r>
            <a:r>
              <a:rPr lang="en-US" dirty="0" err="1">
                <a:solidFill>
                  <a:schemeClr val="tx1"/>
                </a:solidFill>
                <a:latin typeface="Calibri"/>
                <a:ea typeface="Calibri"/>
                <a:cs typeface="Calibri"/>
              </a:rPr>
              <a:t>alimentos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éticos</a:t>
            </a:r>
            <a:r>
              <a:rPr lang="en-US" dirty="0">
                <a:solidFill>
                  <a:schemeClr val="tx1"/>
                </a:solidFill>
                <a:latin typeface="Calibri"/>
                <a:ea typeface="Calibri"/>
                <a:cs typeface="Calibri"/>
              </a:rPr>
              <a:t>.</a:t>
            </a:r>
          </a:p>
        </p:txBody>
      </p:sp>
      <p:grpSp>
        <p:nvGrpSpPr>
          <p:cNvPr id="5" name="Graphic 4">
            <a:extLst>
              <a:ext uri="{FF2B5EF4-FFF2-40B4-BE49-F238E27FC236}">
                <a16:creationId xmlns:a16="http://schemas.microsoft.com/office/drawing/2014/main" id="{A324F276-9AC9-56FE-D5C3-EC0DDED8F0F5}"/>
              </a:ext>
            </a:extLst>
          </p:cNvPr>
          <p:cNvGrpSpPr/>
          <p:nvPr/>
        </p:nvGrpSpPr>
        <p:grpSpPr>
          <a:xfrm rot="2819964">
            <a:off x="1899902" y="5043177"/>
            <a:ext cx="403667" cy="780438"/>
            <a:chOff x="9129274" y="2719113"/>
            <a:chExt cx="717139" cy="1386497"/>
          </a:xfrm>
          <a:solidFill>
            <a:srgbClr val="000000"/>
          </a:solidFill>
        </p:grpSpPr>
        <p:grpSp>
          <p:nvGrpSpPr>
            <p:cNvPr id="6" name="Graphic 4">
              <a:extLst>
                <a:ext uri="{FF2B5EF4-FFF2-40B4-BE49-F238E27FC236}">
                  <a16:creationId xmlns:a16="http://schemas.microsoft.com/office/drawing/2014/main" id="{78E66C70-985D-813C-F3A6-264DAE872E55}"/>
                </a:ext>
              </a:extLst>
            </p:cNvPr>
            <p:cNvGrpSpPr/>
            <p:nvPr/>
          </p:nvGrpSpPr>
          <p:grpSpPr>
            <a:xfrm>
              <a:off x="9159507" y="2719113"/>
              <a:ext cx="446280" cy="440141"/>
              <a:chOff x="9159507" y="2719113"/>
              <a:chExt cx="446280" cy="440141"/>
            </a:xfrm>
            <a:grpFill/>
          </p:grpSpPr>
          <p:sp>
            <p:nvSpPr>
              <p:cNvPr id="15" name="Freeform 71">
                <a:extLst>
                  <a:ext uri="{FF2B5EF4-FFF2-40B4-BE49-F238E27FC236}">
                    <a16:creationId xmlns:a16="http://schemas.microsoft.com/office/drawing/2014/main" id="{A0111ABB-DEC7-658B-72F7-FD57A789C480}"/>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16" name="Freeform 72">
                <a:extLst>
                  <a:ext uri="{FF2B5EF4-FFF2-40B4-BE49-F238E27FC236}">
                    <a16:creationId xmlns:a16="http://schemas.microsoft.com/office/drawing/2014/main" id="{FE900DF6-2AA3-E02C-355F-2CC06F0353F2}"/>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7" name="Graphic 4">
              <a:extLst>
                <a:ext uri="{FF2B5EF4-FFF2-40B4-BE49-F238E27FC236}">
                  <a16:creationId xmlns:a16="http://schemas.microsoft.com/office/drawing/2014/main" id="{FE5777F6-E5B5-9DD2-3A01-0C1151FE8948}"/>
                </a:ext>
              </a:extLst>
            </p:cNvPr>
            <p:cNvGrpSpPr/>
            <p:nvPr/>
          </p:nvGrpSpPr>
          <p:grpSpPr>
            <a:xfrm>
              <a:off x="9129274" y="2893887"/>
              <a:ext cx="717139" cy="1211724"/>
              <a:chOff x="9129274" y="2893887"/>
              <a:chExt cx="717139" cy="1211724"/>
            </a:xfrm>
            <a:grpFill/>
          </p:grpSpPr>
          <p:sp>
            <p:nvSpPr>
              <p:cNvPr id="8" name="Freeform 64">
                <a:extLst>
                  <a:ext uri="{FF2B5EF4-FFF2-40B4-BE49-F238E27FC236}">
                    <a16:creationId xmlns:a16="http://schemas.microsoft.com/office/drawing/2014/main" id="{1A5A2265-28CD-6512-F84C-35041BABB654}"/>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9" name="Freeform 65">
                <a:extLst>
                  <a:ext uri="{FF2B5EF4-FFF2-40B4-BE49-F238E27FC236}">
                    <a16:creationId xmlns:a16="http://schemas.microsoft.com/office/drawing/2014/main" id="{289AC219-7557-650C-1F09-BA0182E9E57A}"/>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0" name="Freeform 66">
                <a:extLst>
                  <a:ext uri="{FF2B5EF4-FFF2-40B4-BE49-F238E27FC236}">
                    <a16:creationId xmlns:a16="http://schemas.microsoft.com/office/drawing/2014/main" id="{88F01EC4-BF51-AF0A-F6F6-CB64BD8408E8}"/>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1" name="Freeform 67">
                <a:extLst>
                  <a:ext uri="{FF2B5EF4-FFF2-40B4-BE49-F238E27FC236}">
                    <a16:creationId xmlns:a16="http://schemas.microsoft.com/office/drawing/2014/main" id="{97C58A2A-35BD-6030-65D8-CF5D10E42517}"/>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2" name="Freeform 68">
                <a:extLst>
                  <a:ext uri="{FF2B5EF4-FFF2-40B4-BE49-F238E27FC236}">
                    <a16:creationId xmlns:a16="http://schemas.microsoft.com/office/drawing/2014/main" id="{D2084152-9E35-98B1-BBE4-6A0346C15727}"/>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3" name="Freeform 69">
                <a:extLst>
                  <a:ext uri="{FF2B5EF4-FFF2-40B4-BE49-F238E27FC236}">
                    <a16:creationId xmlns:a16="http://schemas.microsoft.com/office/drawing/2014/main" id="{A6D2D71D-50C6-157E-5A94-688A0E8671A8}"/>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4" name="Freeform 70">
                <a:extLst>
                  <a:ext uri="{FF2B5EF4-FFF2-40B4-BE49-F238E27FC236}">
                    <a16:creationId xmlns:a16="http://schemas.microsoft.com/office/drawing/2014/main" id="{CEC9CCC8-C105-37CB-78AC-C429245B7C99}"/>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grpSp>
        <p:nvGrpSpPr>
          <p:cNvPr id="17" name="Graphic 4">
            <a:extLst>
              <a:ext uri="{FF2B5EF4-FFF2-40B4-BE49-F238E27FC236}">
                <a16:creationId xmlns:a16="http://schemas.microsoft.com/office/drawing/2014/main" id="{2C3E5D30-68C0-FF91-E125-548BFA789AE4}"/>
              </a:ext>
            </a:extLst>
          </p:cNvPr>
          <p:cNvGrpSpPr/>
          <p:nvPr/>
        </p:nvGrpSpPr>
        <p:grpSpPr>
          <a:xfrm rot="2819964">
            <a:off x="1922925" y="1344730"/>
            <a:ext cx="403667" cy="780438"/>
            <a:chOff x="9129274" y="2719113"/>
            <a:chExt cx="717139" cy="1386497"/>
          </a:xfrm>
          <a:solidFill>
            <a:srgbClr val="000000"/>
          </a:solidFill>
        </p:grpSpPr>
        <p:grpSp>
          <p:nvGrpSpPr>
            <p:cNvPr id="19" name="Graphic 4">
              <a:extLst>
                <a:ext uri="{FF2B5EF4-FFF2-40B4-BE49-F238E27FC236}">
                  <a16:creationId xmlns:a16="http://schemas.microsoft.com/office/drawing/2014/main" id="{2A4FE3C6-2948-E45B-32CC-5A033ACF4B91}"/>
                </a:ext>
              </a:extLst>
            </p:cNvPr>
            <p:cNvGrpSpPr/>
            <p:nvPr/>
          </p:nvGrpSpPr>
          <p:grpSpPr>
            <a:xfrm>
              <a:off x="9159507" y="2719113"/>
              <a:ext cx="446280" cy="440141"/>
              <a:chOff x="9159507" y="2719113"/>
              <a:chExt cx="446280" cy="440141"/>
            </a:xfrm>
            <a:grpFill/>
          </p:grpSpPr>
          <p:sp>
            <p:nvSpPr>
              <p:cNvPr id="28" name="Freeform 71">
                <a:extLst>
                  <a:ext uri="{FF2B5EF4-FFF2-40B4-BE49-F238E27FC236}">
                    <a16:creationId xmlns:a16="http://schemas.microsoft.com/office/drawing/2014/main" id="{FC824391-AEAA-00EC-505D-2CE81E86BDD0}"/>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29" name="Freeform 72">
                <a:extLst>
                  <a:ext uri="{FF2B5EF4-FFF2-40B4-BE49-F238E27FC236}">
                    <a16:creationId xmlns:a16="http://schemas.microsoft.com/office/drawing/2014/main" id="{BA0934F3-F9EB-729F-2C72-56A240E243C1}"/>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20" name="Graphic 4">
              <a:extLst>
                <a:ext uri="{FF2B5EF4-FFF2-40B4-BE49-F238E27FC236}">
                  <a16:creationId xmlns:a16="http://schemas.microsoft.com/office/drawing/2014/main" id="{83E83BCD-2B97-EF99-969A-6A44C6B6F68A}"/>
                </a:ext>
              </a:extLst>
            </p:cNvPr>
            <p:cNvGrpSpPr/>
            <p:nvPr/>
          </p:nvGrpSpPr>
          <p:grpSpPr>
            <a:xfrm>
              <a:off x="9129274" y="2893887"/>
              <a:ext cx="717139" cy="1211724"/>
              <a:chOff x="9129274" y="2893887"/>
              <a:chExt cx="717139" cy="1211724"/>
            </a:xfrm>
            <a:grpFill/>
          </p:grpSpPr>
          <p:sp>
            <p:nvSpPr>
              <p:cNvPr id="21" name="Freeform 64">
                <a:extLst>
                  <a:ext uri="{FF2B5EF4-FFF2-40B4-BE49-F238E27FC236}">
                    <a16:creationId xmlns:a16="http://schemas.microsoft.com/office/drawing/2014/main" id="{24ECA1DA-5524-0E35-4FAF-2729A76F7E19}"/>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22" name="Freeform 65">
                <a:extLst>
                  <a:ext uri="{FF2B5EF4-FFF2-40B4-BE49-F238E27FC236}">
                    <a16:creationId xmlns:a16="http://schemas.microsoft.com/office/drawing/2014/main" id="{CA24A0E6-BC7E-26D0-46D4-AD7D31838E6F}"/>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23" name="Freeform 66">
                <a:extLst>
                  <a:ext uri="{FF2B5EF4-FFF2-40B4-BE49-F238E27FC236}">
                    <a16:creationId xmlns:a16="http://schemas.microsoft.com/office/drawing/2014/main" id="{AA30FABE-7A54-D05B-B47F-8E4C58968CE2}"/>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24" name="Freeform 67">
                <a:extLst>
                  <a:ext uri="{FF2B5EF4-FFF2-40B4-BE49-F238E27FC236}">
                    <a16:creationId xmlns:a16="http://schemas.microsoft.com/office/drawing/2014/main" id="{14C2AD3C-031C-ECB2-B305-721904005A09}"/>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25" name="Freeform 68">
                <a:extLst>
                  <a:ext uri="{FF2B5EF4-FFF2-40B4-BE49-F238E27FC236}">
                    <a16:creationId xmlns:a16="http://schemas.microsoft.com/office/drawing/2014/main" id="{375F04B5-9466-7EB4-B818-7C4058A6EBC2}"/>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26" name="Freeform 69">
                <a:extLst>
                  <a:ext uri="{FF2B5EF4-FFF2-40B4-BE49-F238E27FC236}">
                    <a16:creationId xmlns:a16="http://schemas.microsoft.com/office/drawing/2014/main" id="{7701ADE4-91DD-7C1A-F832-B7E0F7FC952A}"/>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27" name="Freeform 70">
                <a:extLst>
                  <a:ext uri="{FF2B5EF4-FFF2-40B4-BE49-F238E27FC236}">
                    <a16:creationId xmlns:a16="http://schemas.microsoft.com/office/drawing/2014/main" id="{FDF2A710-DB27-5A7C-F515-7B82A2076213}"/>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47782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r>
              <a:rPr lang="en-US"/>
              <a:t>04</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3429784" y="3124029"/>
            <a:ext cx="3805406" cy="2002900"/>
          </a:xfrm>
        </p:spPr>
        <p:txBody>
          <a:bodyPr/>
          <a:lstStyle/>
          <a:p>
            <a:r>
              <a:rPr kumimoji="0" lang="en-US" altLang="en-US" sz="3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Modelos de </a:t>
            </a:r>
            <a:r>
              <a:rPr lang="en-US" altLang="en-US" dirty="0" err="1">
                <a:ea typeface="Calibri" panose="020F0502020204030204" pitchFamily="34" charset="0"/>
              </a:rPr>
              <a:t>N</a:t>
            </a:r>
            <a:r>
              <a:rPr kumimoji="0" lang="en-US" altLang="en-US" sz="3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egócio</a:t>
            </a:r>
            <a:r>
              <a:rPr kumimoji="0" lang="en-US" altLang="en-US" sz="3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altLang="en-US" dirty="0" err="1">
                <a:ea typeface="Calibri" panose="020F0502020204030204" pitchFamily="34" charset="0"/>
              </a:rPr>
              <a:t>É</a:t>
            </a:r>
            <a:r>
              <a:rPr kumimoji="0" lang="en-US" altLang="en-US" sz="3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ticos</a:t>
            </a:r>
            <a:r>
              <a:rPr kumimoji="0" lang="en-US" altLang="en-US" sz="3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e </a:t>
            </a:r>
            <a:r>
              <a:rPr lang="en-US" altLang="en-US" dirty="0" err="1">
                <a:ea typeface="Calibri" panose="020F0502020204030204" pitchFamily="34" charset="0"/>
              </a:rPr>
              <a:t>P</a:t>
            </a:r>
            <a:r>
              <a:rPr kumimoji="0" lang="en-US" altLang="en-US" sz="3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lanos</a:t>
            </a:r>
            <a:r>
              <a:rPr kumimoji="0" lang="en-US" altLang="en-US" sz="3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de </a:t>
            </a:r>
            <a:r>
              <a:rPr lang="en-US" altLang="en-US" dirty="0" err="1">
                <a:ea typeface="Calibri" panose="020F0502020204030204" pitchFamily="34" charset="0"/>
              </a:rPr>
              <a:t>N</a:t>
            </a:r>
            <a:r>
              <a:rPr kumimoji="0" lang="en-US" altLang="en-US" sz="3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egócios</a:t>
            </a:r>
            <a:endParaRPr lang="en-US" dirty="0"/>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t>15</a:t>
            </a:fld>
            <a:endParaRPr lang="en-US" sz="900">
              <a:solidFill>
                <a:schemeClr val="tx1"/>
              </a:solidFill>
            </a:endParaRPr>
          </a:p>
        </p:txBody>
      </p:sp>
    </p:spTree>
    <p:extLst>
      <p:ext uri="{BB962C8B-B14F-4D97-AF65-F5344CB8AC3E}">
        <p14:creationId xmlns:p14="http://schemas.microsoft.com/office/powerpoint/2010/main" val="3162344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63">
            <a:extLst>
              <a:ext uri="{FF2B5EF4-FFF2-40B4-BE49-F238E27FC236}">
                <a16:creationId xmlns:a16="http://schemas.microsoft.com/office/drawing/2014/main" id="{C0E4B60E-BC75-C463-6E39-C1C41AF81822}"/>
              </a:ext>
            </a:extLst>
          </p:cNvPr>
          <p:cNvSpPr/>
          <p:nvPr/>
        </p:nvSpPr>
        <p:spPr>
          <a:xfrm rot="16200000">
            <a:off x="1779127" y="8625718"/>
            <a:ext cx="2946637" cy="575832"/>
          </a:xfrm>
          <a:custGeom>
            <a:avLst/>
            <a:gdLst>
              <a:gd name="connsiteX0" fmla="*/ 2636356 w 2636356"/>
              <a:gd name="connsiteY0" fmla="*/ 311579 h 575832"/>
              <a:gd name="connsiteX1" fmla="*/ 2636356 w 2636356"/>
              <a:gd name="connsiteY1" fmla="*/ 575831 h 575832"/>
              <a:gd name="connsiteX2" fmla="*/ 1844524 w 2636356"/>
              <a:gd name="connsiteY2" fmla="*/ 575831 h 575832"/>
              <a:gd name="connsiteX3" fmla="*/ 1844524 w 2636356"/>
              <a:gd name="connsiteY3" fmla="*/ 575832 h 575832"/>
              <a:gd name="connsiteX4" fmla="*/ 0 w 2636356"/>
              <a:gd name="connsiteY4" fmla="*/ 575832 h 575832"/>
              <a:gd name="connsiteX5" fmla="*/ 0 w 2636356"/>
              <a:gd name="connsiteY5" fmla="*/ 0 h 575832"/>
              <a:gd name="connsiteX6" fmla="*/ 2322100 w 2636356"/>
              <a:gd name="connsiteY6" fmla="*/ 0 h 575832"/>
              <a:gd name="connsiteX7" fmla="*/ 2636356 w 2636356"/>
              <a:gd name="connsiteY7" fmla="*/ 311579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356" h="575832">
                <a:moveTo>
                  <a:pt x="2636356" y="311579"/>
                </a:moveTo>
                <a:lnTo>
                  <a:pt x="2636356" y="575831"/>
                </a:lnTo>
                <a:lnTo>
                  <a:pt x="1844524" y="575831"/>
                </a:lnTo>
                <a:lnTo>
                  <a:pt x="1844524" y="575832"/>
                </a:lnTo>
                <a:lnTo>
                  <a:pt x="0" y="575832"/>
                </a:lnTo>
                <a:lnTo>
                  <a:pt x="0" y="0"/>
                </a:lnTo>
                <a:lnTo>
                  <a:pt x="2322100" y="0"/>
                </a:lnTo>
                <a:cubicBezTo>
                  <a:pt x="2495140" y="0"/>
                  <a:pt x="2636356" y="140014"/>
                  <a:pt x="2636356" y="311579"/>
                </a:cubicBez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t>16</a:t>
            </a:fld>
            <a:endParaRPr lang="en-US" sz="900">
              <a:solidFill>
                <a:schemeClr val="tx1"/>
              </a:solidFill>
            </a:endParaRPr>
          </a:p>
        </p:txBody>
      </p:sp>
      <p:sp>
        <p:nvSpPr>
          <p:cNvPr id="12" name="Freeform 11">
            <a:extLst>
              <a:ext uri="{FF2B5EF4-FFF2-40B4-BE49-F238E27FC236}">
                <a16:creationId xmlns:a16="http://schemas.microsoft.com/office/drawing/2014/main" id="{858BED05-B4B9-4613-BEB7-C7208E63DF08}"/>
              </a:ext>
            </a:extLst>
          </p:cNvPr>
          <p:cNvSpPr/>
          <p:nvPr/>
        </p:nvSpPr>
        <p:spPr>
          <a:xfrm flipH="1">
            <a:off x="2754777" y="636339"/>
            <a:ext cx="4804898" cy="1827083"/>
          </a:xfrm>
          <a:custGeom>
            <a:avLst/>
            <a:gdLst>
              <a:gd name="connsiteX0" fmla="*/ 0 w 4804898"/>
              <a:gd name="connsiteY0" fmla="*/ 0 h 1827083"/>
              <a:gd name="connsiteX1" fmla="*/ 4348661 w 4804898"/>
              <a:gd name="connsiteY1" fmla="*/ 0 h 1827083"/>
              <a:gd name="connsiteX2" fmla="*/ 4804898 w 4804898"/>
              <a:gd name="connsiteY2" fmla="*/ 336196 h 1827083"/>
              <a:gd name="connsiteX3" fmla="*/ 4804898 w 4804898"/>
              <a:gd name="connsiteY3" fmla="*/ 1827083 h 1827083"/>
              <a:gd name="connsiteX4" fmla="*/ 0 w 4804898"/>
              <a:gd name="connsiteY4" fmla="*/ 1827083 h 1827083"/>
              <a:gd name="connsiteX5" fmla="*/ 0 w 4804898"/>
              <a:gd name="connsiteY5" fmla="*/ 0 h 182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4898" h="1827083">
                <a:moveTo>
                  <a:pt x="0" y="0"/>
                </a:moveTo>
                <a:lnTo>
                  <a:pt x="4348661" y="0"/>
                </a:lnTo>
                <a:cubicBezTo>
                  <a:pt x="4600793" y="0"/>
                  <a:pt x="4804898" y="150403"/>
                  <a:pt x="4804898" y="336196"/>
                </a:cubicBezTo>
                <a:lnTo>
                  <a:pt x="4804898" y="1827083"/>
                </a:lnTo>
                <a:lnTo>
                  <a:pt x="0" y="1827083"/>
                </a:lnTo>
                <a:lnTo>
                  <a:pt x="0"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ext Placeholder 3">
            <a:extLst>
              <a:ext uri="{FF2B5EF4-FFF2-40B4-BE49-F238E27FC236}">
                <a16:creationId xmlns:a16="http://schemas.microsoft.com/office/drawing/2014/main" id="{5C0206F1-A563-41B0-975A-9174EBA8E5AF}"/>
              </a:ext>
            </a:extLst>
          </p:cNvPr>
          <p:cNvSpPr txBox="1">
            <a:spLocks/>
          </p:cNvSpPr>
          <p:nvPr/>
        </p:nvSpPr>
        <p:spPr>
          <a:xfrm>
            <a:off x="2903629" y="922453"/>
            <a:ext cx="4095877" cy="946746"/>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kumimoji="0" lang="en-US" altLang="en-US"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Modelos de </a:t>
            </a:r>
            <a:r>
              <a:rPr lang="en-US" altLang="en-US" sz="2800" dirty="0" err="1">
                <a:solidFill>
                  <a:schemeClr val="tx1"/>
                </a:solidFill>
                <a:ea typeface="Calibri" panose="020F0502020204030204" pitchFamily="34" charset="0"/>
              </a:rPr>
              <a:t>N</a:t>
            </a:r>
            <a:r>
              <a:rPr kumimoji="0" lang="en-US" altLang="en-US" sz="2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egócio</a:t>
            </a:r>
            <a:r>
              <a:rPr kumimoji="0" lang="en-US" altLang="en-US"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Éticos</a:t>
            </a:r>
            <a:r>
              <a:rPr kumimoji="0" lang="en-US" altLang="en-US"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e </a:t>
            </a:r>
            <a:r>
              <a:rPr lang="en-US" altLang="en-US" sz="2800" dirty="0" err="1">
                <a:solidFill>
                  <a:schemeClr val="tx1"/>
                </a:solidFill>
                <a:ea typeface="Calibri" panose="020F0502020204030204" pitchFamily="34" charset="0"/>
              </a:rPr>
              <a:t>P</a:t>
            </a:r>
            <a:r>
              <a:rPr kumimoji="0" lang="en-US" altLang="en-US" sz="2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lanos</a:t>
            </a:r>
            <a:r>
              <a:rPr kumimoji="0" lang="en-US" altLang="en-US"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de </a:t>
            </a:r>
            <a:r>
              <a:rPr lang="en-US" altLang="en-US" sz="2800" dirty="0" err="1">
                <a:solidFill>
                  <a:schemeClr val="tx1"/>
                </a:solidFill>
                <a:ea typeface="Calibri" panose="020F0502020204030204" pitchFamily="34" charset="0"/>
              </a:rPr>
              <a:t>N</a:t>
            </a:r>
            <a:r>
              <a:rPr kumimoji="0" lang="en-US" altLang="en-US" sz="2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egócios</a:t>
            </a:r>
            <a:endParaRPr lang="en-US" sz="4000" dirty="0"/>
          </a:p>
        </p:txBody>
      </p:sp>
      <p:sp>
        <p:nvSpPr>
          <p:cNvPr id="14" name="Freeform 13">
            <a:extLst>
              <a:ext uri="{FF2B5EF4-FFF2-40B4-BE49-F238E27FC236}">
                <a16:creationId xmlns:a16="http://schemas.microsoft.com/office/drawing/2014/main" id="{BDFA17D0-507A-A790-779D-D67200156A67}"/>
              </a:ext>
            </a:extLst>
          </p:cNvPr>
          <p:cNvSpPr/>
          <p:nvPr/>
        </p:nvSpPr>
        <p:spPr>
          <a:xfrm>
            <a:off x="1161217" y="1933399"/>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endParaRPr lang="en-US">
              <a:solidFill>
                <a:srgbClr val="F79037"/>
              </a:solidFill>
            </a:endParaRPr>
          </a:p>
        </p:txBody>
      </p:sp>
      <p:sp>
        <p:nvSpPr>
          <p:cNvPr id="15" name="Text Placeholder 32">
            <a:extLst>
              <a:ext uri="{FF2B5EF4-FFF2-40B4-BE49-F238E27FC236}">
                <a16:creationId xmlns:a16="http://schemas.microsoft.com/office/drawing/2014/main" id="{4DB6F697-D55E-16EC-2AD0-FA75BF3CDEFD}"/>
              </a:ext>
            </a:extLst>
          </p:cNvPr>
          <p:cNvSpPr txBox="1">
            <a:spLocks/>
          </p:cNvSpPr>
          <p:nvPr/>
        </p:nvSpPr>
        <p:spPr>
          <a:xfrm>
            <a:off x="1046678" y="451820"/>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8800">
                <a:solidFill>
                  <a:srgbClr val="F1A0C2"/>
                </a:solidFill>
              </a:rPr>
              <a:t>04</a:t>
            </a:r>
            <a:endParaRPr lang="en-US" sz="8800">
              <a:solidFill>
                <a:srgbClr val="F1A0C2"/>
              </a:solidFill>
            </a:endParaRPr>
          </a:p>
        </p:txBody>
      </p:sp>
      <p:sp>
        <p:nvSpPr>
          <p:cNvPr id="3" name="Freeform 2">
            <a:extLst>
              <a:ext uri="{FF2B5EF4-FFF2-40B4-BE49-F238E27FC236}">
                <a16:creationId xmlns:a16="http://schemas.microsoft.com/office/drawing/2014/main" id="{1CF94DEB-0738-5CB4-87CB-C8A79B31AB7F}"/>
              </a:ext>
            </a:extLst>
          </p:cNvPr>
          <p:cNvSpPr/>
          <p:nvPr/>
        </p:nvSpPr>
        <p:spPr>
          <a:xfrm>
            <a:off x="1" y="2352232"/>
            <a:ext cx="4975078" cy="4111905"/>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blipFill>
            <a:blip r:embed="rId2" cstate="email">
              <a:extLst>
                <a:ext uri="{28A0092B-C50C-407E-A947-70E740481C1C}">
                  <a14:useLocalDpi xmlns:a14="http://schemas.microsoft.com/office/drawing/2010/main"/>
                </a:ext>
              </a:extLst>
            </a:blip>
            <a:srcRect/>
            <a:stretch>
              <a:fillRect/>
            </a:stretch>
          </a:blipFill>
          <a:ln w="3598" cap="flat">
            <a:noFill/>
            <a:prstDash val="solid"/>
            <a:miter/>
          </a:ln>
        </p:spPr>
        <p:txBody>
          <a:bodyPr rtlCol="0" anchor="ctr"/>
          <a:lstStyle/>
          <a:p>
            <a:endParaRPr lang="en-US" b="0" i="0">
              <a:latin typeface="Calibri" panose="020F0502020204030204" pitchFamily="34" charset="0"/>
            </a:endParaRPr>
          </a:p>
        </p:txBody>
      </p:sp>
      <p:grpSp>
        <p:nvGrpSpPr>
          <p:cNvPr id="22" name="Group 21">
            <a:extLst>
              <a:ext uri="{FF2B5EF4-FFF2-40B4-BE49-F238E27FC236}">
                <a16:creationId xmlns:a16="http://schemas.microsoft.com/office/drawing/2014/main" id="{83E5D30A-9DCC-C882-5106-28C782F39131}"/>
              </a:ext>
            </a:extLst>
          </p:cNvPr>
          <p:cNvGrpSpPr/>
          <p:nvPr/>
        </p:nvGrpSpPr>
        <p:grpSpPr>
          <a:xfrm>
            <a:off x="3318149" y="3819183"/>
            <a:ext cx="3650977" cy="2192605"/>
            <a:chOff x="2836423" y="3820434"/>
            <a:chExt cx="3650977" cy="2192605"/>
          </a:xfrm>
        </p:grpSpPr>
        <p:grpSp>
          <p:nvGrpSpPr>
            <p:cNvPr id="4" name="Group 3">
              <a:extLst>
                <a:ext uri="{FF2B5EF4-FFF2-40B4-BE49-F238E27FC236}">
                  <a16:creationId xmlns:a16="http://schemas.microsoft.com/office/drawing/2014/main" id="{209C8E54-CDDA-2A94-1094-5B63A055E0BC}"/>
                </a:ext>
              </a:extLst>
            </p:cNvPr>
            <p:cNvGrpSpPr/>
            <p:nvPr/>
          </p:nvGrpSpPr>
          <p:grpSpPr>
            <a:xfrm>
              <a:off x="2836423" y="3820434"/>
              <a:ext cx="3643930" cy="2192605"/>
              <a:chOff x="325263" y="477238"/>
              <a:chExt cx="3643930" cy="2192605"/>
            </a:xfrm>
            <a:solidFill>
              <a:srgbClr val="F1A0C2"/>
            </a:solidFill>
          </p:grpSpPr>
          <p:sp>
            <p:nvSpPr>
              <p:cNvPr id="7" name="Freeform 6">
                <a:extLst>
                  <a:ext uri="{FF2B5EF4-FFF2-40B4-BE49-F238E27FC236}">
                    <a16:creationId xmlns:a16="http://schemas.microsoft.com/office/drawing/2014/main" id="{8280A92E-2627-4C04-75FB-AC293D7BEB35}"/>
                  </a:ext>
                </a:extLst>
              </p:cNvPr>
              <p:cNvSpPr/>
              <p:nvPr/>
            </p:nvSpPr>
            <p:spPr>
              <a:xfrm>
                <a:off x="325263" y="481772"/>
                <a:ext cx="2647392" cy="2188071"/>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79037"/>
              </a:solidFill>
              <a:ln w="3598" cap="flat">
                <a:noFill/>
                <a:prstDash val="solid"/>
                <a:miter/>
              </a:ln>
            </p:spPr>
            <p:txBody>
              <a:bodyPr rtlCol="0" anchor="ctr"/>
              <a:lstStyle/>
              <a:p>
                <a:endParaRPr lang="en-US" b="0" i="0">
                  <a:latin typeface="Calibri" panose="020F0502020204030204" pitchFamily="34" charset="0"/>
                </a:endParaRPr>
              </a:p>
            </p:txBody>
          </p:sp>
          <p:sp>
            <p:nvSpPr>
              <p:cNvPr id="8" name="Freeform 7">
                <a:extLst>
                  <a:ext uri="{FF2B5EF4-FFF2-40B4-BE49-F238E27FC236}">
                    <a16:creationId xmlns:a16="http://schemas.microsoft.com/office/drawing/2014/main" id="{CDBF076B-03CD-1BBE-1D39-15AB93316F2A}"/>
                  </a:ext>
                </a:extLst>
              </p:cNvPr>
              <p:cNvSpPr/>
              <p:nvPr/>
            </p:nvSpPr>
            <p:spPr>
              <a:xfrm>
                <a:off x="1321801" y="477238"/>
                <a:ext cx="2647392" cy="2188071"/>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79037"/>
              </a:solidFill>
              <a:ln w="3598" cap="flat">
                <a:noFill/>
                <a:prstDash val="solid"/>
                <a:miter/>
              </a:ln>
            </p:spPr>
            <p:txBody>
              <a:bodyPr rtlCol="0" anchor="ctr"/>
              <a:lstStyle/>
              <a:p>
                <a:endParaRPr lang="en-US" b="0" i="0">
                  <a:latin typeface="Calibri" panose="020F0502020204030204" pitchFamily="34" charset="0"/>
                </a:endParaRPr>
              </a:p>
            </p:txBody>
          </p:sp>
        </p:grpSp>
        <p:sp>
          <p:nvSpPr>
            <p:cNvPr id="10" name="TextBox 9">
              <a:extLst>
                <a:ext uri="{FF2B5EF4-FFF2-40B4-BE49-F238E27FC236}">
                  <a16:creationId xmlns:a16="http://schemas.microsoft.com/office/drawing/2014/main" id="{173F6004-8D70-C982-D649-106162BBC061}"/>
                </a:ext>
              </a:extLst>
            </p:cNvPr>
            <p:cNvSpPr txBox="1"/>
            <p:nvPr/>
          </p:nvSpPr>
          <p:spPr>
            <a:xfrm>
              <a:off x="3208362" y="3913633"/>
              <a:ext cx="3279038" cy="1938992"/>
            </a:xfrm>
            <a:prstGeom prst="rect">
              <a:avLst/>
            </a:prstGeom>
            <a:noFill/>
          </p:spPr>
          <p:txBody>
            <a:bodyPr wrap="square">
              <a:spAutoFit/>
            </a:bodyPr>
            <a:lstStyle/>
            <a:p>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Neste </a:t>
              </a:r>
              <a:r>
                <a:rPr lang="en-IE" sz="20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capítulo</a:t>
              </a:r>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vamos</a:t>
              </a:r>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orientar</a:t>
              </a:r>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no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processo</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de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escolha</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de um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modelo</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de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negócio</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adequado</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 </a:t>
              </a:r>
              <a:r>
                <a:rPr lang="en-IE" sz="20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na</a:t>
              </a:r>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criação</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de um plano de negócios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convincente</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endParaRPr lang="en-US" sz="2000" b="1" dirty="0">
                <a:solidFill>
                  <a:schemeClr val="bg1"/>
                </a:solidFill>
                <a:latin typeface="Calibri" panose="020F0502020204030204" pitchFamily="34" charset="0"/>
                <a:cs typeface="Calibri" panose="020F0502020204030204" pitchFamily="34" charset="0"/>
              </a:endParaRPr>
            </a:p>
          </p:txBody>
        </p:sp>
      </p:grpSp>
      <p:sp>
        <p:nvSpPr>
          <p:cNvPr id="21" name="Text Placeholder 15">
            <a:extLst>
              <a:ext uri="{FF2B5EF4-FFF2-40B4-BE49-F238E27FC236}">
                <a16:creationId xmlns:a16="http://schemas.microsoft.com/office/drawing/2014/main" id="{B3504B68-11A2-05D5-6419-F7203D3D4196}"/>
              </a:ext>
            </a:extLst>
          </p:cNvPr>
          <p:cNvSpPr txBox="1">
            <a:spLocks/>
          </p:cNvSpPr>
          <p:nvPr/>
        </p:nvSpPr>
        <p:spPr>
          <a:xfrm>
            <a:off x="477513" y="6779430"/>
            <a:ext cx="6602078" cy="1756518"/>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en-US" sz="1150" b="1" dirty="0"/>
              <a:t>Modelos de negócio éticos: </a:t>
            </a:r>
            <a:r>
              <a:rPr lang="en-US" sz="1150" dirty="0"/>
              <a:t>Nem todos os modelos de negócio se adequam a </a:t>
            </a:r>
            <a:r>
              <a:rPr lang="pt-PT" sz="1150" dirty="0"/>
              <a:t>um negócio de alimentos éticos</a:t>
            </a:r>
            <a:r>
              <a:rPr lang="en-US" sz="1150" dirty="0"/>
              <a:t>. A escolha do modelo certo envolve a consideração de </a:t>
            </a:r>
            <a:r>
              <a:rPr lang="en-US" sz="1150" dirty="0" err="1"/>
              <a:t>vários</a:t>
            </a:r>
            <a:r>
              <a:rPr lang="en-US" sz="1150" dirty="0"/>
              <a:t> </a:t>
            </a:r>
            <a:r>
              <a:rPr lang="en-US" sz="1150" dirty="0" err="1"/>
              <a:t>fatores</a:t>
            </a:r>
            <a:r>
              <a:rPr lang="en-US" sz="1150" dirty="0"/>
              <a:t>, tais como o mercado-</a:t>
            </a:r>
            <a:r>
              <a:rPr lang="en-US" sz="1150" dirty="0" err="1"/>
              <a:t>alvo</a:t>
            </a:r>
            <a:r>
              <a:rPr lang="en-US" sz="1150" dirty="0"/>
              <a:t>, a gama de produtos, a escalabilidade e os objectivos </a:t>
            </a:r>
            <a:r>
              <a:rPr lang="en-US" sz="1150" dirty="0" err="1"/>
              <a:t>éticos</a:t>
            </a:r>
            <a:r>
              <a:rPr lang="en-US" sz="1150" dirty="0"/>
              <a:t> (Webster 2023).  </a:t>
            </a:r>
          </a:p>
        </p:txBody>
      </p:sp>
      <p:sp>
        <p:nvSpPr>
          <p:cNvPr id="39" name="Text Placeholder 15">
            <a:extLst>
              <a:ext uri="{FF2B5EF4-FFF2-40B4-BE49-F238E27FC236}">
                <a16:creationId xmlns:a16="http://schemas.microsoft.com/office/drawing/2014/main" id="{EA69CA08-A79D-6BCD-6584-4B825176D6C2}"/>
              </a:ext>
            </a:extLst>
          </p:cNvPr>
          <p:cNvSpPr txBox="1">
            <a:spLocks/>
          </p:cNvSpPr>
          <p:nvPr/>
        </p:nvSpPr>
        <p:spPr>
          <a:xfrm>
            <a:off x="493828" y="8076753"/>
            <a:ext cx="2275978" cy="1791468"/>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520"/>
              </a:lnSpc>
            </a:pPr>
            <a:r>
              <a:rPr lang="en-US" sz="1600" dirty="0"/>
              <a:t>Vamos </a:t>
            </a:r>
            <a:r>
              <a:rPr lang="en-US" sz="1600" dirty="0" err="1"/>
              <a:t>explorar</a:t>
            </a:r>
            <a:r>
              <a:rPr lang="en-US" sz="1600" dirty="0"/>
              <a:t> em </a:t>
            </a:r>
            <a:r>
              <a:rPr lang="en-US" sz="1600" dirty="0" err="1"/>
              <a:t>maior</a:t>
            </a:r>
            <a:r>
              <a:rPr lang="en-US" sz="1600" dirty="0"/>
              <a:t> </a:t>
            </a:r>
            <a:r>
              <a:rPr lang="en-US" sz="1600" dirty="0" err="1"/>
              <a:t>profundidade</a:t>
            </a:r>
            <a:r>
              <a:rPr lang="en-US" sz="1600" dirty="0"/>
              <a:t> </a:t>
            </a:r>
            <a:r>
              <a:rPr lang="en-US" sz="1600" dirty="0" err="1"/>
              <a:t>alguns</a:t>
            </a:r>
            <a:r>
              <a:rPr lang="en-US" sz="1600" dirty="0"/>
              <a:t> </a:t>
            </a:r>
            <a:r>
              <a:rPr lang="en-US" sz="1600" dirty="0" err="1"/>
              <a:t>destes</a:t>
            </a:r>
            <a:r>
              <a:rPr lang="en-US" sz="1600" dirty="0"/>
              <a:t> </a:t>
            </a:r>
            <a:r>
              <a:rPr lang="en-US" sz="1600" b="1" dirty="0"/>
              <a:t>modelos de </a:t>
            </a:r>
            <a:r>
              <a:rPr lang="en-US" sz="1600" b="1" dirty="0" err="1"/>
              <a:t>negócio</a:t>
            </a:r>
            <a:r>
              <a:rPr lang="en-US" sz="1600" dirty="0"/>
              <a:t>, </a:t>
            </a:r>
            <a:r>
              <a:rPr lang="en-US" sz="1600" dirty="0" err="1"/>
              <a:t>destacando</a:t>
            </a:r>
            <a:r>
              <a:rPr lang="en-US" sz="1600" dirty="0"/>
              <a:t> as </a:t>
            </a:r>
            <a:r>
              <a:rPr lang="en-US" sz="1600" dirty="0" err="1"/>
              <a:t>suas</a:t>
            </a:r>
            <a:r>
              <a:rPr lang="en-US" sz="1600" dirty="0"/>
              <a:t> </a:t>
            </a:r>
            <a:r>
              <a:rPr lang="en-US" sz="1600" b="1" dirty="0" err="1"/>
              <a:t>características</a:t>
            </a:r>
            <a:r>
              <a:rPr lang="en-US" sz="1600" b="1" dirty="0"/>
              <a:t> </a:t>
            </a:r>
            <a:r>
              <a:rPr lang="en-US" sz="1600" b="1" dirty="0" err="1"/>
              <a:t>únicas</a:t>
            </a:r>
            <a:r>
              <a:rPr lang="en-US" sz="1600" b="1" dirty="0"/>
              <a:t>, </a:t>
            </a:r>
            <a:r>
              <a:rPr lang="en-US" sz="1600" b="1" dirty="0" err="1"/>
              <a:t>pontos</a:t>
            </a:r>
            <a:r>
              <a:rPr lang="en-US" sz="1600" b="1" dirty="0"/>
              <a:t> fortes, </a:t>
            </a:r>
            <a:r>
              <a:rPr lang="en-US" sz="1600" b="1" dirty="0" err="1"/>
              <a:t>pontos</a:t>
            </a:r>
            <a:r>
              <a:rPr lang="en-US" sz="1600" b="1" dirty="0"/>
              <a:t> </a:t>
            </a:r>
            <a:r>
              <a:rPr lang="en-US" sz="1600" b="1" dirty="0" err="1"/>
              <a:t>fracos</a:t>
            </a:r>
            <a:r>
              <a:rPr lang="en-US" sz="1600" b="1" dirty="0"/>
              <a:t> </a:t>
            </a:r>
            <a:r>
              <a:rPr lang="en-US" sz="1600" dirty="0"/>
              <a:t>e </a:t>
            </a:r>
            <a:r>
              <a:rPr lang="en-US" sz="1600" dirty="0" err="1"/>
              <a:t>alinhamento</a:t>
            </a:r>
            <a:r>
              <a:rPr lang="en-US" sz="1600" dirty="0"/>
              <a:t> com as </a:t>
            </a:r>
            <a:r>
              <a:rPr lang="en-US" sz="1600" dirty="0" err="1"/>
              <a:t>práticas</a:t>
            </a:r>
            <a:r>
              <a:rPr lang="en-US" sz="1600" dirty="0"/>
              <a:t> </a:t>
            </a:r>
            <a:r>
              <a:rPr lang="en-US" sz="1600" dirty="0" err="1"/>
              <a:t>éticas</a:t>
            </a:r>
            <a:r>
              <a:rPr lang="en-US" sz="1600" dirty="0"/>
              <a:t> </a:t>
            </a:r>
            <a:r>
              <a:rPr lang="en-US" sz="1600" dirty="0" err="1"/>
              <a:t>na</a:t>
            </a:r>
            <a:r>
              <a:rPr lang="en-US" sz="1600" dirty="0"/>
              <a:t> </a:t>
            </a:r>
            <a:r>
              <a:rPr lang="en-US" sz="1600" dirty="0" err="1"/>
              <a:t>indústria</a:t>
            </a:r>
            <a:r>
              <a:rPr lang="en-US" sz="1600" dirty="0"/>
              <a:t> </a:t>
            </a:r>
            <a:r>
              <a:rPr lang="en-US" sz="1600" dirty="0" err="1"/>
              <a:t>alimentar</a:t>
            </a:r>
            <a:r>
              <a:rPr lang="en-US" sz="1600" dirty="0"/>
              <a:t> </a:t>
            </a:r>
          </a:p>
        </p:txBody>
      </p:sp>
      <p:grpSp>
        <p:nvGrpSpPr>
          <p:cNvPr id="40" name="Graphic 4">
            <a:extLst>
              <a:ext uri="{FF2B5EF4-FFF2-40B4-BE49-F238E27FC236}">
                <a16:creationId xmlns:a16="http://schemas.microsoft.com/office/drawing/2014/main" id="{B191FF76-1E68-66EC-8477-B70D206E00C7}"/>
              </a:ext>
            </a:extLst>
          </p:cNvPr>
          <p:cNvGrpSpPr/>
          <p:nvPr/>
        </p:nvGrpSpPr>
        <p:grpSpPr>
          <a:xfrm rot="18456242">
            <a:off x="6522608" y="9215484"/>
            <a:ext cx="340780" cy="658854"/>
            <a:chOff x="9129274" y="2719113"/>
            <a:chExt cx="717139" cy="1386497"/>
          </a:xfrm>
          <a:solidFill>
            <a:srgbClr val="000000"/>
          </a:solidFill>
        </p:grpSpPr>
        <p:grpSp>
          <p:nvGrpSpPr>
            <p:cNvPr id="41" name="Graphic 4">
              <a:extLst>
                <a:ext uri="{FF2B5EF4-FFF2-40B4-BE49-F238E27FC236}">
                  <a16:creationId xmlns:a16="http://schemas.microsoft.com/office/drawing/2014/main" id="{3DE19E28-30F3-1C35-747E-964FAA907F3B}"/>
                </a:ext>
              </a:extLst>
            </p:cNvPr>
            <p:cNvGrpSpPr/>
            <p:nvPr/>
          </p:nvGrpSpPr>
          <p:grpSpPr>
            <a:xfrm>
              <a:off x="9159507" y="2719113"/>
              <a:ext cx="446280" cy="440141"/>
              <a:chOff x="9159507" y="2719113"/>
              <a:chExt cx="446280" cy="440141"/>
            </a:xfrm>
            <a:grpFill/>
          </p:grpSpPr>
          <p:sp>
            <p:nvSpPr>
              <p:cNvPr id="51" name="Freeform 50">
                <a:extLst>
                  <a:ext uri="{FF2B5EF4-FFF2-40B4-BE49-F238E27FC236}">
                    <a16:creationId xmlns:a16="http://schemas.microsoft.com/office/drawing/2014/main" id="{FA0C1684-7829-0FDE-1C73-CFBA5DEA5F72}"/>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A04A7260-57AE-0BD4-C42F-66C1DDB95CE8}"/>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42" name="Graphic 4">
              <a:extLst>
                <a:ext uri="{FF2B5EF4-FFF2-40B4-BE49-F238E27FC236}">
                  <a16:creationId xmlns:a16="http://schemas.microsoft.com/office/drawing/2014/main" id="{9A7E342C-CB40-EDAA-ACE0-BF8F5317E482}"/>
                </a:ext>
              </a:extLst>
            </p:cNvPr>
            <p:cNvGrpSpPr/>
            <p:nvPr/>
          </p:nvGrpSpPr>
          <p:grpSpPr>
            <a:xfrm>
              <a:off x="9129274" y="2893887"/>
              <a:ext cx="717139" cy="1211724"/>
              <a:chOff x="9129274" y="2893887"/>
              <a:chExt cx="717139" cy="1211724"/>
            </a:xfrm>
            <a:grpFill/>
          </p:grpSpPr>
          <p:sp>
            <p:nvSpPr>
              <p:cNvPr id="43" name="Freeform 42">
                <a:extLst>
                  <a:ext uri="{FF2B5EF4-FFF2-40B4-BE49-F238E27FC236}">
                    <a16:creationId xmlns:a16="http://schemas.microsoft.com/office/drawing/2014/main" id="{6E5CDD9C-9834-681C-D910-B4115C04B745}"/>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C5C2D75D-B041-CE0B-8ACD-5C76E52AD17C}"/>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B281584-6E98-4767-FE0B-F8F37FCA52D3}"/>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3EC3076-760D-1FEF-9CC1-FE43A3AF7B5C}"/>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9E4491B2-BA3A-B5ED-5B87-7FA7F43246BA}"/>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EB06D011-CAAF-8A30-D75E-5754A1FED39C}"/>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6770AC2D-AA24-7006-2D0E-4D43E2B0D7F8}"/>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grpSp>
        <p:nvGrpSpPr>
          <p:cNvPr id="79" name="Group 78">
            <a:extLst>
              <a:ext uri="{FF2B5EF4-FFF2-40B4-BE49-F238E27FC236}">
                <a16:creationId xmlns:a16="http://schemas.microsoft.com/office/drawing/2014/main" id="{A39F04F6-8533-BDDF-628B-9B436B7525C0}"/>
              </a:ext>
            </a:extLst>
          </p:cNvPr>
          <p:cNvGrpSpPr/>
          <p:nvPr/>
        </p:nvGrpSpPr>
        <p:grpSpPr>
          <a:xfrm>
            <a:off x="3041838" y="7830087"/>
            <a:ext cx="6205814" cy="2744301"/>
            <a:chOff x="3041838" y="7830087"/>
            <a:chExt cx="6205814" cy="2744301"/>
          </a:xfrm>
        </p:grpSpPr>
        <p:grpSp>
          <p:nvGrpSpPr>
            <p:cNvPr id="23" name="Group 22">
              <a:extLst>
                <a:ext uri="{FF2B5EF4-FFF2-40B4-BE49-F238E27FC236}">
                  <a16:creationId xmlns:a16="http://schemas.microsoft.com/office/drawing/2014/main" id="{D8661A9C-F694-6EDD-7F15-A24E83E44D9B}"/>
                </a:ext>
              </a:extLst>
            </p:cNvPr>
            <p:cNvGrpSpPr/>
            <p:nvPr/>
          </p:nvGrpSpPr>
          <p:grpSpPr>
            <a:xfrm>
              <a:off x="3181141" y="7973880"/>
              <a:ext cx="588235" cy="123096"/>
              <a:chOff x="3931516" y="7479258"/>
              <a:chExt cx="497571" cy="104123"/>
            </a:xfrm>
            <a:solidFill>
              <a:schemeClr val="tx1"/>
            </a:solidFill>
          </p:grpSpPr>
          <p:cxnSp>
            <p:nvCxnSpPr>
              <p:cNvPr id="24" name="Straight Connector 23">
                <a:extLst>
                  <a:ext uri="{FF2B5EF4-FFF2-40B4-BE49-F238E27FC236}">
                    <a16:creationId xmlns:a16="http://schemas.microsoft.com/office/drawing/2014/main" id="{742783B5-617C-01CF-8324-CECDE1011251}"/>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FBD52935-DB1B-267E-173F-63245C060EFD}"/>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7EC28404-2A09-4192-9790-10D3E4C2CA15}"/>
                </a:ext>
              </a:extLst>
            </p:cNvPr>
            <p:cNvSpPr txBox="1"/>
            <p:nvPr/>
          </p:nvSpPr>
          <p:spPr>
            <a:xfrm>
              <a:off x="3781123" y="7830087"/>
              <a:ext cx="5466529" cy="707886"/>
            </a:xfrm>
            <a:prstGeom prst="rect">
              <a:avLst/>
            </a:prstGeom>
            <a:noFill/>
          </p:spPr>
          <p:txBody>
            <a:bodyPr wrap="square">
              <a:spAutoFit/>
            </a:bodyPr>
            <a:lstStyle/>
            <a:p>
              <a:pPr>
                <a:lnSpc>
                  <a:spcPts val="2440"/>
                </a:lnSpc>
                <a:tabLst>
                  <a:tab pos="177800" algn="l"/>
                </a:tabLst>
              </a:pPr>
              <a:r>
                <a:rPr lang="en-US" b="1" dirty="0" err="1">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Direto</a:t>
              </a:r>
              <a:r>
                <a:rPr lang="en-US" b="1" dirty="0">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 ao </a:t>
              </a:r>
              <a:r>
                <a:rPr lang="en-US" b="1" dirty="0" err="1">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consumidor</a:t>
              </a:r>
              <a:r>
                <a:rPr lang="en-US" b="1" dirty="0">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 (D2C)</a:t>
              </a:r>
              <a:endParaRPr lang="en-US" b="1" dirty="0">
                <a:latin typeface="Calibri" panose="020F0502020204030204" pitchFamily="34" charset="0"/>
                <a:cs typeface="Calibri" panose="020F0502020204030204" pitchFamily="34" charset="0"/>
              </a:endParaRPr>
            </a:p>
            <a:p>
              <a:pPr>
                <a:lnSpc>
                  <a:spcPts val="2440"/>
                </a:lnSpc>
                <a:tabLst>
                  <a:tab pos="177800" algn="l"/>
                </a:tabLst>
              </a:pPr>
              <a:endParaRPr lang="en-US" b="1" dirty="0">
                <a:latin typeface="Calibri" panose="020F0502020204030204" pitchFamily="34" charset="0"/>
                <a:cs typeface="Calibri" panose="020F0502020204030204" pitchFamily="34" charset="0"/>
              </a:endParaRPr>
            </a:p>
          </p:txBody>
        </p:sp>
        <p:grpSp>
          <p:nvGrpSpPr>
            <p:cNvPr id="27" name="Group 26">
              <a:extLst>
                <a:ext uri="{FF2B5EF4-FFF2-40B4-BE49-F238E27FC236}">
                  <a16:creationId xmlns:a16="http://schemas.microsoft.com/office/drawing/2014/main" id="{13CA9107-653E-8557-9DDC-EF273D264677}"/>
                </a:ext>
              </a:extLst>
            </p:cNvPr>
            <p:cNvGrpSpPr/>
            <p:nvPr/>
          </p:nvGrpSpPr>
          <p:grpSpPr>
            <a:xfrm>
              <a:off x="3181141" y="8496406"/>
              <a:ext cx="588235" cy="123096"/>
              <a:chOff x="3931516" y="7479258"/>
              <a:chExt cx="497571" cy="104123"/>
            </a:xfrm>
            <a:solidFill>
              <a:schemeClr val="tx1"/>
            </a:solidFill>
          </p:grpSpPr>
          <p:cxnSp>
            <p:nvCxnSpPr>
              <p:cNvPr id="28" name="Straight Connector 27">
                <a:extLst>
                  <a:ext uri="{FF2B5EF4-FFF2-40B4-BE49-F238E27FC236}">
                    <a16:creationId xmlns:a16="http://schemas.microsoft.com/office/drawing/2014/main" id="{A5E408AA-6880-5680-29A4-D39E0D5AA511}"/>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3C7414CC-85E7-28C4-D073-99EBBDADEEA2}"/>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FD601831-6C8B-5150-6943-FC261D526B57}"/>
                </a:ext>
              </a:extLst>
            </p:cNvPr>
            <p:cNvSpPr txBox="1"/>
            <p:nvPr/>
          </p:nvSpPr>
          <p:spPr>
            <a:xfrm>
              <a:off x="3781124" y="8346055"/>
              <a:ext cx="2636380" cy="707886"/>
            </a:xfrm>
            <a:prstGeom prst="rect">
              <a:avLst/>
            </a:prstGeom>
            <a:noFill/>
          </p:spPr>
          <p:txBody>
            <a:bodyPr wrap="square">
              <a:spAutoFit/>
            </a:bodyPr>
            <a:lstStyle/>
            <a:p>
              <a:pPr>
                <a:lnSpc>
                  <a:spcPts val="2440"/>
                </a:lnSpc>
                <a:tabLst>
                  <a:tab pos="177800" algn="l"/>
                </a:tabLst>
              </a:pPr>
              <a:r>
                <a:rPr lang="en-US" b="1" dirty="0">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Serviços de </a:t>
              </a:r>
              <a:r>
                <a:rPr lang="en-US" b="1" dirty="0" err="1">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subscrição</a:t>
              </a:r>
              <a:r>
                <a:rPr lang="en-US" b="1" dirty="0">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 </a:t>
              </a:r>
              <a:endParaRPr lang="en-US" b="1" dirty="0">
                <a:latin typeface="Calibri" panose="020F0502020204030204" pitchFamily="34" charset="0"/>
                <a:cs typeface="Calibri" panose="020F0502020204030204" pitchFamily="34" charset="0"/>
              </a:endParaRPr>
            </a:p>
            <a:p>
              <a:pPr>
                <a:lnSpc>
                  <a:spcPts val="2440"/>
                </a:lnSpc>
                <a:tabLst>
                  <a:tab pos="177800" algn="l"/>
                </a:tabLst>
              </a:pPr>
              <a:endParaRPr lang="en-US" b="1" dirty="0">
                <a:latin typeface="Calibri" panose="020F0502020204030204" pitchFamily="34" charset="0"/>
                <a:cs typeface="Calibri" panose="020F0502020204030204" pitchFamily="34" charset="0"/>
              </a:endParaRPr>
            </a:p>
          </p:txBody>
        </p:sp>
        <p:grpSp>
          <p:nvGrpSpPr>
            <p:cNvPr id="31" name="Group 30">
              <a:extLst>
                <a:ext uri="{FF2B5EF4-FFF2-40B4-BE49-F238E27FC236}">
                  <a16:creationId xmlns:a16="http://schemas.microsoft.com/office/drawing/2014/main" id="{46BDFD7D-FE87-B604-7284-766AE95C7E16}"/>
                </a:ext>
              </a:extLst>
            </p:cNvPr>
            <p:cNvGrpSpPr/>
            <p:nvPr/>
          </p:nvGrpSpPr>
          <p:grpSpPr>
            <a:xfrm>
              <a:off x="3181141" y="9009307"/>
              <a:ext cx="588235" cy="123096"/>
              <a:chOff x="3931516" y="7479258"/>
              <a:chExt cx="497571" cy="104123"/>
            </a:xfrm>
            <a:solidFill>
              <a:schemeClr val="tx1"/>
            </a:solidFill>
          </p:grpSpPr>
          <p:cxnSp>
            <p:nvCxnSpPr>
              <p:cNvPr id="32" name="Straight Connector 31">
                <a:extLst>
                  <a:ext uri="{FF2B5EF4-FFF2-40B4-BE49-F238E27FC236}">
                    <a16:creationId xmlns:a16="http://schemas.microsoft.com/office/drawing/2014/main" id="{A8A781DD-ED5B-7E3E-1F39-3C6619902959}"/>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F6873360-6328-2A70-04F8-1F0FC4A291FF}"/>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6FE8A25C-8000-8156-E02C-89B830358F6B}"/>
                </a:ext>
              </a:extLst>
            </p:cNvPr>
            <p:cNvSpPr txBox="1"/>
            <p:nvPr/>
          </p:nvSpPr>
          <p:spPr>
            <a:xfrm>
              <a:off x="3781123" y="8872071"/>
              <a:ext cx="3536863" cy="384080"/>
            </a:xfrm>
            <a:prstGeom prst="rect">
              <a:avLst/>
            </a:prstGeom>
            <a:noFill/>
          </p:spPr>
          <p:txBody>
            <a:bodyPr wrap="square">
              <a:spAutoFit/>
            </a:bodyPr>
            <a:lstStyle/>
            <a:p>
              <a:pPr>
                <a:lnSpc>
                  <a:spcPts val="2440"/>
                </a:lnSpc>
                <a:tabLst>
                  <a:tab pos="177800" algn="l"/>
                </a:tabLst>
              </a:pPr>
              <a:r>
                <a:rPr lang="en-US" b="1" dirty="0">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Modelos de </a:t>
              </a:r>
              <a:r>
                <a:rPr lang="en-US" b="1" dirty="0" err="1">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cooperação</a:t>
              </a:r>
              <a:r>
                <a:rPr lang="en-US" b="1" dirty="0">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 </a:t>
              </a:r>
              <a:endParaRPr lang="en-US" b="1" dirty="0">
                <a:latin typeface="Calibri" panose="020F0502020204030204" pitchFamily="34" charset="0"/>
                <a:cs typeface="Calibri" panose="020F0502020204030204" pitchFamily="34" charset="0"/>
              </a:endParaRPr>
            </a:p>
          </p:txBody>
        </p:sp>
        <p:grpSp>
          <p:nvGrpSpPr>
            <p:cNvPr id="35" name="Group 34">
              <a:extLst>
                <a:ext uri="{FF2B5EF4-FFF2-40B4-BE49-F238E27FC236}">
                  <a16:creationId xmlns:a16="http://schemas.microsoft.com/office/drawing/2014/main" id="{E1D07C0D-C2C0-88F7-FF69-FD92B608E6CA}"/>
                </a:ext>
              </a:extLst>
            </p:cNvPr>
            <p:cNvGrpSpPr/>
            <p:nvPr/>
          </p:nvGrpSpPr>
          <p:grpSpPr>
            <a:xfrm>
              <a:off x="3181141" y="9512580"/>
              <a:ext cx="588235" cy="123096"/>
              <a:chOff x="3931516" y="7479258"/>
              <a:chExt cx="497571" cy="104123"/>
            </a:xfrm>
            <a:solidFill>
              <a:schemeClr val="tx1"/>
            </a:solidFill>
          </p:grpSpPr>
          <p:cxnSp>
            <p:nvCxnSpPr>
              <p:cNvPr id="36" name="Straight Connector 35">
                <a:extLst>
                  <a:ext uri="{FF2B5EF4-FFF2-40B4-BE49-F238E27FC236}">
                    <a16:creationId xmlns:a16="http://schemas.microsoft.com/office/drawing/2014/main" id="{7B9E4E74-2718-5D8C-376F-8BDAB75A58F6}"/>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230C2F3C-FF5F-26A0-D56C-04F9B87B677A}"/>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ACEFD223-B549-AAF7-C06A-C231F560F715}"/>
                </a:ext>
              </a:extLst>
            </p:cNvPr>
            <p:cNvSpPr txBox="1"/>
            <p:nvPr/>
          </p:nvSpPr>
          <p:spPr>
            <a:xfrm>
              <a:off x="3781124" y="9368787"/>
              <a:ext cx="2234988" cy="707886"/>
            </a:xfrm>
            <a:prstGeom prst="rect">
              <a:avLst/>
            </a:prstGeom>
            <a:noFill/>
          </p:spPr>
          <p:txBody>
            <a:bodyPr wrap="square">
              <a:spAutoFit/>
            </a:bodyPr>
            <a:lstStyle/>
            <a:p>
              <a:pPr>
                <a:lnSpc>
                  <a:spcPts val="2440"/>
                </a:lnSpc>
                <a:tabLst>
                  <a:tab pos="177800" algn="l"/>
                </a:tabLst>
              </a:pPr>
              <a:r>
                <a:rPr lang="en-US" b="1">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Empresas sociais </a:t>
              </a:r>
              <a:endParaRPr lang="en-US" b="1">
                <a:latin typeface="Calibri" panose="020F0502020204030204" pitchFamily="34" charset="0"/>
                <a:cs typeface="Calibri" panose="020F0502020204030204" pitchFamily="34" charset="0"/>
              </a:endParaRPr>
            </a:p>
            <a:p>
              <a:pPr>
                <a:lnSpc>
                  <a:spcPts val="2440"/>
                </a:lnSpc>
                <a:tabLst>
                  <a:tab pos="177800" algn="l"/>
                </a:tabLst>
              </a:pPr>
              <a:endParaRPr lang="en-US" b="1">
                <a:latin typeface="Calibri" panose="020F0502020204030204" pitchFamily="34" charset="0"/>
                <a:cs typeface="Calibri" panose="020F0502020204030204" pitchFamily="34" charset="0"/>
              </a:endParaRPr>
            </a:p>
          </p:txBody>
        </p:sp>
        <p:sp>
          <p:nvSpPr>
            <p:cNvPr id="55" name="TextBox 54">
              <a:extLst>
                <a:ext uri="{FF2B5EF4-FFF2-40B4-BE49-F238E27FC236}">
                  <a16:creationId xmlns:a16="http://schemas.microsoft.com/office/drawing/2014/main" id="{11F70393-824E-3EEB-FF73-A0D4BD7270E1}"/>
                </a:ext>
              </a:extLst>
            </p:cNvPr>
            <p:cNvSpPr txBox="1"/>
            <p:nvPr/>
          </p:nvSpPr>
          <p:spPr>
            <a:xfrm>
              <a:off x="3041838" y="8179201"/>
              <a:ext cx="858890" cy="523220"/>
            </a:xfrm>
            <a:prstGeom prst="rect">
              <a:avLst/>
            </a:prstGeom>
            <a:noFill/>
          </p:spPr>
          <p:txBody>
            <a:bodyPr wrap="square">
              <a:spAutoFit/>
            </a:bodyPr>
            <a:lstStyle/>
            <a:p>
              <a:r>
                <a:rPr lang="en-US" sz="2800" b="1" dirty="0">
                  <a:solidFill>
                    <a:srgbClr val="F1A0C2"/>
                  </a:solidFill>
                  <a:latin typeface="Calibri" panose="020F0502020204030204" pitchFamily="34" charset="0"/>
                  <a:cs typeface="Calibri" panose="020F0502020204030204" pitchFamily="34" charset="0"/>
                </a:rPr>
                <a:t>02</a:t>
              </a:r>
              <a:endParaRPr lang="en-US" sz="2800" dirty="0"/>
            </a:p>
          </p:txBody>
        </p:sp>
        <p:sp>
          <p:nvSpPr>
            <p:cNvPr id="56" name="TextBox 55">
              <a:extLst>
                <a:ext uri="{FF2B5EF4-FFF2-40B4-BE49-F238E27FC236}">
                  <a16:creationId xmlns:a16="http://schemas.microsoft.com/office/drawing/2014/main" id="{BBF110FD-8E54-EDD7-2592-DEF0D63112CB}"/>
                </a:ext>
              </a:extLst>
            </p:cNvPr>
            <p:cNvSpPr txBox="1"/>
            <p:nvPr/>
          </p:nvSpPr>
          <p:spPr>
            <a:xfrm>
              <a:off x="3041838" y="8694380"/>
              <a:ext cx="858890" cy="523220"/>
            </a:xfrm>
            <a:prstGeom prst="rect">
              <a:avLst/>
            </a:prstGeom>
            <a:noFill/>
          </p:spPr>
          <p:txBody>
            <a:bodyPr wrap="square">
              <a:spAutoFit/>
            </a:bodyPr>
            <a:lstStyle/>
            <a:p>
              <a:r>
                <a:rPr lang="en-US" sz="2800" b="1">
                  <a:solidFill>
                    <a:srgbClr val="F1A0C2"/>
                  </a:solidFill>
                  <a:latin typeface="Calibri" panose="020F0502020204030204" pitchFamily="34" charset="0"/>
                  <a:cs typeface="Calibri" panose="020F0502020204030204" pitchFamily="34" charset="0"/>
                </a:rPr>
                <a:t>03</a:t>
              </a:r>
              <a:endParaRPr lang="en-US" sz="2800"/>
            </a:p>
          </p:txBody>
        </p:sp>
        <p:sp>
          <p:nvSpPr>
            <p:cNvPr id="58" name="TextBox 57">
              <a:extLst>
                <a:ext uri="{FF2B5EF4-FFF2-40B4-BE49-F238E27FC236}">
                  <a16:creationId xmlns:a16="http://schemas.microsoft.com/office/drawing/2014/main" id="{9C81E8D6-443C-9718-11C1-5CEEF1D309D2}"/>
                </a:ext>
              </a:extLst>
            </p:cNvPr>
            <p:cNvSpPr txBox="1"/>
            <p:nvPr/>
          </p:nvSpPr>
          <p:spPr>
            <a:xfrm>
              <a:off x="3041838" y="9181637"/>
              <a:ext cx="858890" cy="523220"/>
            </a:xfrm>
            <a:prstGeom prst="rect">
              <a:avLst/>
            </a:prstGeom>
            <a:noFill/>
          </p:spPr>
          <p:txBody>
            <a:bodyPr wrap="square">
              <a:spAutoFit/>
            </a:bodyPr>
            <a:lstStyle/>
            <a:p>
              <a:r>
                <a:rPr lang="en-US" sz="2800" b="1">
                  <a:solidFill>
                    <a:srgbClr val="F1A0C2"/>
                  </a:solidFill>
                  <a:latin typeface="Calibri" panose="020F0502020204030204" pitchFamily="34" charset="0"/>
                  <a:cs typeface="Calibri" panose="020F0502020204030204" pitchFamily="34" charset="0"/>
                </a:rPr>
                <a:t>04</a:t>
              </a:r>
              <a:endParaRPr lang="en-US" sz="2800"/>
            </a:p>
          </p:txBody>
        </p:sp>
        <p:grpSp>
          <p:nvGrpSpPr>
            <p:cNvPr id="74" name="Group 73">
              <a:extLst>
                <a:ext uri="{FF2B5EF4-FFF2-40B4-BE49-F238E27FC236}">
                  <a16:creationId xmlns:a16="http://schemas.microsoft.com/office/drawing/2014/main" id="{BC3A1A58-E914-DAD8-39CB-4C33B6B4506A}"/>
                </a:ext>
              </a:extLst>
            </p:cNvPr>
            <p:cNvGrpSpPr/>
            <p:nvPr/>
          </p:nvGrpSpPr>
          <p:grpSpPr>
            <a:xfrm>
              <a:off x="3181140" y="10010295"/>
              <a:ext cx="588235" cy="123096"/>
              <a:chOff x="3931516" y="7479258"/>
              <a:chExt cx="497571" cy="104123"/>
            </a:xfrm>
            <a:solidFill>
              <a:schemeClr val="tx1"/>
            </a:solidFill>
          </p:grpSpPr>
          <p:cxnSp>
            <p:nvCxnSpPr>
              <p:cNvPr id="75" name="Straight Connector 74">
                <a:extLst>
                  <a:ext uri="{FF2B5EF4-FFF2-40B4-BE49-F238E27FC236}">
                    <a16:creationId xmlns:a16="http://schemas.microsoft.com/office/drawing/2014/main" id="{C51CCC02-42AE-455F-5A78-FCE685585209}"/>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Oval 75">
                <a:extLst>
                  <a:ext uri="{FF2B5EF4-FFF2-40B4-BE49-F238E27FC236}">
                    <a16:creationId xmlns:a16="http://schemas.microsoft.com/office/drawing/2014/main" id="{D7281D11-FC43-B38A-A799-17B07B734913}"/>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TextBox 76">
              <a:extLst>
                <a:ext uri="{FF2B5EF4-FFF2-40B4-BE49-F238E27FC236}">
                  <a16:creationId xmlns:a16="http://schemas.microsoft.com/office/drawing/2014/main" id="{FFD384DC-B586-0794-07A9-51CA8EF4CD8F}"/>
                </a:ext>
              </a:extLst>
            </p:cNvPr>
            <p:cNvSpPr txBox="1"/>
            <p:nvPr/>
          </p:nvSpPr>
          <p:spPr>
            <a:xfrm>
              <a:off x="3781123" y="9866502"/>
              <a:ext cx="2234988" cy="707886"/>
            </a:xfrm>
            <a:prstGeom prst="rect">
              <a:avLst/>
            </a:prstGeom>
            <a:noFill/>
          </p:spPr>
          <p:txBody>
            <a:bodyPr wrap="square">
              <a:spAutoFit/>
            </a:bodyPr>
            <a:lstStyle/>
            <a:p>
              <a:pPr>
                <a:lnSpc>
                  <a:spcPts val="2440"/>
                </a:lnSpc>
                <a:tabLst>
                  <a:tab pos="177800" algn="l"/>
                </a:tabLst>
              </a:pPr>
              <a:r>
                <a:rPr lang="en-US" b="1">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Comércio justo </a:t>
              </a:r>
              <a:endParaRPr lang="en-US" b="1">
                <a:latin typeface="Calibri" panose="020F0502020204030204" pitchFamily="34" charset="0"/>
                <a:cs typeface="Calibri" panose="020F0502020204030204" pitchFamily="34" charset="0"/>
              </a:endParaRPr>
            </a:p>
            <a:p>
              <a:pPr>
                <a:lnSpc>
                  <a:spcPts val="2440"/>
                </a:lnSpc>
                <a:tabLst>
                  <a:tab pos="177800" algn="l"/>
                </a:tabLst>
              </a:pPr>
              <a:endParaRPr lang="en-US" b="1">
                <a:latin typeface="Calibri" panose="020F0502020204030204" pitchFamily="34" charset="0"/>
                <a:cs typeface="Calibri" panose="020F0502020204030204" pitchFamily="34" charset="0"/>
              </a:endParaRPr>
            </a:p>
          </p:txBody>
        </p:sp>
      </p:grpSp>
      <p:sp>
        <p:nvSpPr>
          <p:cNvPr id="2" name="TextBox 53">
            <a:extLst>
              <a:ext uri="{FF2B5EF4-FFF2-40B4-BE49-F238E27FC236}">
                <a16:creationId xmlns:a16="http://schemas.microsoft.com/office/drawing/2014/main" id="{B69A07A4-7750-5B94-2E81-511BB2F24072}"/>
              </a:ext>
            </a:extLst>
          </p:cNvPr>
          <p:cNvSpPr txBox="1"/>
          <p:nvPr/>
        </p:nvSpPr>
        <p:spPr>
          <a:xfrm>
            <a:off x="3041838" y="7628798"/>
            <a:ext cx="858890" cy="523220"/>
          </a:xfrm>
          <a:prstGeom prst="rect">
            <a:avLst/>
          </a:prstGeom>
          <a:noFill/>
        </p:spPr>
        <p:txBody>
          <a:bodyPr wrap="square">
            <a:spAutoFit/>
          </a:bodyPr>
          <a:lstStyle/>
          <a:p>
            <a:r>
              <a:rPr lang="en-US" sz="2800" b="1" dirty="0">
                <a:solidFill>
                  <a:srgbClr val="000000"/>
                </a:solidFill>
                <a:latin typeface="Calibri" panose="020F0502020204030204" pitchFamily="34" charset="0"/>
                <a:cs typeface="Calibri" panose="020F0502020204030204" pitchFamily="34" charset="0"/>
              </a:rPr>
              <a:t>01</a:t>
            </a:r>
            <a:r>
              <a:rPr lang="en-US" sz="2800" b="1" dirty="0">
                <a:solidFill>
                  <a:srgbClr val="F1A0C2"/>
                </a:solidFill>
                <a:latin typeface="Calibri" panose="020F0502020204030204" pitchFamily="34" charset="0"/>
                <a:cs typeface="Calibri" panose="020F0502020204030204" pitchFamily="34" charset="0"/>
              </a:rPr>
              <a:t>	</a:t>
            </a:r>
            <a:endParaRPr lang="en-US" sz="2800" dirty="0"/>
          </a:p>
        </p:txBody>
      </p:sp>
      <p:sp>
        <p:nvSpPr>
          <p:cNvPr id="5" name="TextBox 54">
            <a:extLst>
              <a:ext uri="{FF2B5EF4-FFF2-40B4-BE49-F238E27FC236}">
                <a16:creationId xmlns:a16="http://schemas.microsoft.com/office/drawing/2014/main" id="{E6FAB950-6969-BE43-E88A-BA8BD8A4609E}"/>
              </a:ext>
            </a:extLst>
          </p:cNvPr>
          <p:cNvSpPr txBox="1"/>
          <p:nvPr/>
        </p:nvSpPr>
        <p:spPr>
          <a:xfrm>
            <a:off x="3041838" y="8140126"/>
            <a:ext cx="858890" cy="523220"/>
          </a:xfrm>
          <a:prstGeom prst="rect">
            <a:avLst/>
          </a:prstGeom>
          <a:noFill/>
        </p:spPr>
        <p:txBody>
          <a:bodyPr wrap="square">
            <a:spAutoFit/>
          </a:bodyPr>
          <a:lstStyle/>
          <a:p>
            <a:r>
              <a:rPr lang="en-US" sz="2800" b="1">
                <a:solidFill>
                  <a:srgbClr val="000000"/>
                </a:solidFill>
                <a:latin typeface="Calibri" panose="020F0502020204030204" pitchFamily="34" charset="0"/>
                <a:cs typeface="Calibri" panose="020F0502020204030204" pitchFamily="34" charset="0"/>
              </a:rPr>
              <a:t>02</a:t>
            </a:r>
            <a:r>
              <a:rPr lang="en-US" sz="2800" b="1">
                <a:solidFill>
                  <a:srgbClr val="F1A0C2"/>
                </a:solidFill>
                <a:latin typeface="Calibri" panose="020F0502020204030204" pitchFamily="34" charset="0"/>
                <a:cs typeface="Calibri" panose="020F0502020204030204" pitchFamily="34" charset="0"/>
              </a:rPr>
              <a:t>	</a:t>
            </a:r>
            <a:endParaRPr lang="en-US" sz="2800"/>
          </a:p>
        </p:txBody>
      </p:sp>
      <p:sp>
        <p:nvSpPr>
          <p:cNvPr id="6" name="TextBox 55">
            <a:extLst>
              <a:ext uri="{FF2B5EF4-FFF2-40B4-BE49-F238E27FC236}">
                <a16:creationId xmlns:a16="http://schemas.microsoft.com/office/drawing/2014/main" id="{DC4D08D7-2DE8-6DCA-8F71-5EE3DAA1FDBB}"/>
              </a:ext>
            </a:extLst>
          </p:cNvPr>
          <p:cNvSpPr txBox="1"/>
          <p:nvPr/>
        </p:nvSpPr>
        <p:spPr>
          <a:xfrm>
            <a:off x="3041838" y="8655305"/>
            <a:ext cx="858890" cy="523220"/>
          </a:xfrm>
          <a:prstGeom prst="rect">
            <a:avLst/>
          </a:prstGeom>
          <a:noFill/>
        </p:spPr>
        <p:txBody>
          <a:bodyPr wrap="square">
            <a:spAutoFit/>
          </a:bodyPr>
          <a:lstStyle/>
          <a:p>
            <a:r>
              <a:rPr lang="en-US" sz="2800" b="1">
                <a:solidFill>
                  <a:srgbClr val="000000"/>
                </a:solidFill>
                <a:latin typeface="Calibri" panose="020F0502020204030204" pitchFamily="34" charset="0"/>
                <a:cs typeface="Calibri" panose="020F0502020204030204" pitchFamily="34" charset="0"/>
              </a:rPr>
              <a:t>03</a:t>
            </a:r>
            <a:r>
              <a:rPr lang="en-US" sz="2800" b="1">
                <a:solidFill>
                  <a:srgbClr val="F1A0C2"/>
                </a:solidFill>
                <a:latin typeface="Calibri" panose="020F0502020204030204" pitchFamily="34" charset="0"/>
                <a:cs typeface="Calibri" panose="020F0502020204030204" pitchFamily="34" charset="0"/>
              </a:rPr>
              <a:t>	</a:t>
            </a:r>
            <a:endParaRPr lang="en-US" sz="2800"/>
          </a:p>
        </p:txBody>
      </p:sp>
      <p:sp>
        <p:nvSpPr>
          <p:cNvPr id="9" name="TextBox 57">
            <a:extLst>
              <a:ext uri="{FF2B5EF4-FFF2-40B4-BE49-F238E27FC236}">
                <a16:creationId xmlns:a16="http://schemas.microsoft.com/office/drawing/2014/main" id="{B729D3AD-F146-B3B7-C4FB-CFCB55332998}"/>
              </a:ext>
            </a:extLst>
          </p:cNvPr>
          <p:cNvSpPr txBox="1"/>
          <p:nvPr/>
        </p:nvSpPr>
        <p:spPr>
          <a:xfrm>
            <a:off x="3041838" y="9142562"/>
            <a:ext cx="858890" cy="523220"/>
          </a:xfrm>
          <a:prstGeom prst="rect">
            <a:avLst/>
          </a:prstGeom>
          <a:noFill/>
        </p:spPr>
        <p:txBody>
          <a:bodyPr wrap="square">
            <a:spAutoFit/>
          </a:bodyPr>
          <a:lstStyle/>
          <a:p>
            <a:r>
              <a:rPr lang="en-US" sz="2800" b="1">
                <a:solidFill>
                  <a:srgbClr val="000000"/>
                </a:solidFill>
                <a:latin typeface="Calibri" panose="020F0502020204030204" pitchFamily="34" charset="0"/>
                <a:cs typeface="Calibri" panose="020F0502020204030204" pitchFamily="34" charset="0"/>
              </a:rPr>
              <a:t>04</a:t>
            </a:r>
            <a:r>
              <a:rPr lang="en-US" sz="2800" b="1">
                <a:solidFill>
                  <a:srgbClr val="F1A0C2"/>
                </a:solidFill>
                <a:latin typeface="Calibri" panose="020F0502020204030204" pitchFamily="34" charset="0"/>
                <a:cs typeface="Calibri" panose="020F0502020204030204" pitchFamily="34" charset="0"/>
              </a:rPr>
              <a:t>	</a:t>
            </a:r>
            <a:endParaRPr lang="en-US" sz="2800"/>
          </a:p>
        </p:txBody>
      </p:sp>
      <p:sp>
        <p:nvSpPr>
          <p:cNvPr id="11" name="TextBox 77">
            <a:extLst>
              <a:ext uri="{FF2B5EF4-FFF2-40B4-BE49-F238E27FC236}">
                <a16:creationId xmlns:a16="http://schemas.microsoft.com/office/drawing/2014/main" id="{2F59FE80-BCB3-2772-034E-3747417006E3}"/>
              </a:ext>
            </a:extLst>
          </p:cNvPr>
          <p:cNvSpPr txBox="1"/>
          <p:nvPr/>
        </p:nvSpPr>
        <p:spPr>
          <a:xfrm>
            <a:off x="3041837" y="9640277"/>
            <a:ext cx="858890" cy="523220"/>
          </a:xfrm>
          <a:prstGeom prst="rect">
            <a:avLst/>
          </a:prstGeom>
          <a:noFill/>
        </p:spPr>
        <p:txBody>
          <a:bodyPr wrap="square">
            <a:spAutoFit/>
          </a:bodyPr>
          <a:lstStyle/>
          <a:p>
            <a:r>
              <a:rPr lang="en-US" sz="2800" b="1">
                <a:solidFill>
                  <a:srgbClr val="000000"/>
                </a:solidFill>
                <a:latin typeface="Calibri" panose="020F0502020204030204" pitchFamily="34" charset="0"/>
                <a:cs typeface="Calibri" panose="020F0502020204030204" pitchFamily="34" charset="0"/>
              </a:rPr>
              <a:t>05</a:t>
            </a:r>
            <a:endParaRPr lang="en-US" sz="2800"/>
          </a:p>
        </p:txBody>
      </p:sp>
    </p:spTree>
    <p:extLst>
      <p:ext uri="{BB962C8B-B14F-4D97-AF65-F5344CB8AC3E}">
        <p14:creationId xmlns:p14="http://schemas.microsoft.com/office/powerpoint/2010/main" val="4195074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Rectangle 267">
            <a:extLst>
              <a:ext uri="{FF2B5EF4-FFF2-40B4-BE49-F238E27FC236}">
                <a16:creationId xmlns:a16="http://schemas.microsoft.com/office/drawing/2014/main" id="{312D70B4-3367-7085-39AB-E80AA3EF16E6}"/>
              </a:ext>
            </a:extLst>
          </p:cNvPr>
          <p:cNvSpPr/>
          <p:nvPr/>
        </p:nvSpPr>
        <p:spPr>
          <a:xfrm>
            <a:off x="-12111" y="838"/>
            <a:ext cx="614602" cy="10363561"/>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Slide Number Placeholder 5">
            <a:extLst>
              <a:ext uri="{FF2B5EF4-FFF2-40B4-BE49-F238E27FC236}">
                <a16:creationId xmlns:a16="http://schemas.microsoft.com/office/drawing/2014/main" id="{CFF71C9F-E2CB-2A2E-0537-3D97D603F626}"/>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t>17</a:t>
            </a:fld>
            <a:endParaRPr lang="en-US" sz="900">
              <a:solidFill>
                <a:schemeClr val="tx1"/>
              </a:solidFill>
            </a:endParaRPr>
          </a:p>
        </p:txBody>
      </p:sp>
      <p:sp>
        <p:nvSpPr>
          <p:cNvPr id="92" name="Text Placeholder 4">
            <a:extLst>
              <a:ext uri="{FF2B5EF4-FFF2-40B4-BE49-F238E27FC236}">
                <a16:creationId xmlns:a16="http://schemas.microsoft.com/office/drawing/2014/main" id="{12E022A3-6EDC-4F32-B5C7-2AD06A6CBB77}"/>
              </a:ext>
            </a:extLst>
          </p:cNvPr>
          <p:cNvSpPr txBox="1">
            <a:spLocks/>
          </p:cNvSpPr>
          <p:nvPr/>
        </p:nvSpPr>
        <p:spPr>
          <a:xfrm>
            <a:off x="942709" y="1190438"/>
            <a:ext cx="2079890" cy="1861599"/>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320"/>
              </a:lnSpc>
            </a:pPr>
            <a:r>
              <a:rPr lang="pt-PT" dirty="0"/>
              <a:t>Num modelo D2C, as empresas vendem produtos diretamente aos consumidores finais, eliminando a necessidade de intermediários, como retalhistas ou grossistas. Este modelo permite às empresas controlar toda a experiência do cliente, desde o desenvolvimento do produto até às vendas e ao serviço ao cliente.</a:t>
            </a:r>
            <a:endParaRPr lang="en-IE" sz="1150" dirty="0">
              <a:ea typeface="Calibri" panose="020F0502020204030204" pitchFamily="34" charset="0"/>
            </a:endParaRPr>
          </a:p>
        </p:txBody>
      </p:sp>
      <p:grpSp>
        <p:nvGrpSpPr>
          <p:cNvPr id="94" name="Group 93">
            <a:extLst>
              <a:ext uri="{FF2B5EF4-FFF2-40B4-BE49-F238E27FC236}">
                <a16:creationId xmlns:a16="http://schemas.microsoft.com/office/drawing/2014/main" id="{30C17473-635C-ABD7-7242-E5DC7475E8D9}"/>
              </a:ext>
            </a:extLst>
          </p:cNvPr>
          <p:cNvGrpSpPr/>
          <p:nvPr/>
        </p:nvGrpSpPr>
        <p:grpSpPr>
          <a:xfrm>
            <a:off x="0" y="739362"/>
            <a:ext cx="856257" cy="123096"/>
            <a:chOff x="3704804" y="7479258"/>
            <a:chExt cx="724283" cy="104123"/>
          </a:xfrm>
          <a:solidFill>
            <a:schemeClr val="tx1"/>
          </a:solidFill>
        </p:grpSpPr>
        <p:cxnSp>
          <p:nvCxnSpPr>
            <p:cNvPr id="95" name="Straight Connector 94">
              <a:extLst>
                <a:ext uri="{FF2B5EF4-FFF2-40B4-BE49-F238E27FC236}">
                  <a16:creationId xmlns:a16="http://schemas.microsoft.com/office/drawing/2014/main" id="{32A1374D-A451-5652-DC7C-B2375AD877BB}"/>
                </a:ext>
              </a:extLst>
            </p:cNvPr>
            <p:cNvCxnSpPr>
              <a:cxnSpLocks/>
            </p:cNvCxnSpPr>
            <p:nvPr/>
          </p:nvCxnSpPr>
          <p:spPr>
            <a:xfrm>
              <a:off x="3704804" y="7531319"/>
              <a:ext cx="657217"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Oval 95">
              <a:extLst>
                <a:ext uri="{FF2B5EF4-FFF2-40B4-BE49-F238E27FC236}">
                  <a16:creationId xmlns:a16="http://schemas.microsoft.com/office/drawing/2014/main" id="{B7F3A9A2-C0DB-DF13-2910-704652068BAD}"/>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7" name="TextBox 96">
            <a:extLst>
              <a:ext uri="{FF2B5EF4-FFF2-40B4-BE49-F238E27FC236}">
                <a16:creationId xmlns:a16="http://schemas.microsoft.com/office/drawing/2014/main" id="{79417F7E-E74F-E6A2-74F5-AAA63867C571}"/>
              </a:ext>
            </a:extLst>
          </p:cNvPr>
          <p:cNvSpPr txBox="1"/>
          <p:nvPr/>
        </p:nvSpPr>
        <p:spPr>
          <a:xfrm>
            <a:off x="936102" y="433666"/>
            <a:ext cx="2667001" cy="707886"/>
          </a:xfrm>
          <a:prstGeom prst="rect">
            <a:avLst/>
          </a:prstGeom>
          <a:solidFill>
            <a:srgbClr val="F1A0C2"/>
          </a:solidFill>
        </p:spPr>
        <p:txBody>
          <a:bodyPr wrap="square" anchor="ctr">
            <a:spAutoFit/>
          </a:bodyPr>
          <a:lstStyle/>
          <a:p>
            <a:pPr>
              <a:lnSpc>
                <a:spcPts val="2440"/>
              </a:lnSpc>
              <a:tabLst>
                <a:tab pos="177800" algn="l"/>
              </a:tabLst>
            </a:pPr>
            <a:r>
              <a:rPr lang="en-US" b="1" dirty="0" err="1">
                <a:solidFill>
                  <a:srgbClr val="000000"/>
                </a:solidFill>
                <a:latin typeface="Calibri" panose="020F0502020204030204" pitchFamily="34" charset="0"/>
                <a:cs typeface="Calibri" panose="020F0502020204030204" pitchFamily="34" charset="0"/>
              </a:rPr>
              <a:t>Direto</a:t>
            </a:r>
            <a:r>
              <a:rPr lang="en-US" b="1" dirty="0">
                <a:solidFill>
                  <a:srgbClr val="000000"/>
                </a:solidFill>
                <a:latin typeface="Calibri" panose="020F0502020204030204" pitchFamily="34" charset="0"/>
                <a:cs typeface="Calibri" panose="020F0502020204030204" pitchFamily="34" charset="0"/>
              </a:rPr>
              <a:t> ao </a:t>
            </a:r>
            <a:r>
              <a:rPr lang="en-US" b="1" dirty="0" err="1">
                <a:solidFill>
                  <a:srgbClr val="000000"/>
                </a:solidFill>
                <a:latin typeface="Calibri" panose="020F0502020204030204" pitchFamily="34" charset="0"/>
                <a:cs typeface="Calibri" panose="020F0502020204030204" pitchFamily="34" charset="0"/>
              </a:rPr>
              <a:t>Consumidor</a:t>
            </a:r>
            <a:r>
              <a:rPr lang="en-US" b="1" dirty="0">
                <a:solidFill>
                  <a:srgbClr val="000000"/>
                </a:solidFill>
                <a:latin typeface="Calibri" panose="020F0502020204030204" pitchFamily="34" charset="0"/>
                <a:cs typeface="Calibri" panose="020F0502020204030204" pitchFamily="34" charset="0"/>
              </a:rPr>
              <a:t> (D2C)</a:t>
            </a:r>
          </a:p>
        </p:txBody>
      </p:sp>
      <p:sp>
        <p:nvSpPr>
          <p:cNvPr id="98" name="TextBox 97">
            <a:extLst>
              <a:ext uri="{FF2B5EF4-FFF2-40B4-BE49-F238E27FC236}">
                <a16:creationId xmlns:a16="http://schemas.microsoft.com/office/drawing/2014/main" id="{025A3525-C804-5BD3-352D-10AE66D4BC15}"/>
              </a:ext>
            </a:extLst>
          </p:cNvPr>
          <p:cNvSpPr txBox="1"/>
          <p:nvPr/>
        </p:nvSpPr>
        <p:spPr>
          <a:xfrm>
            <a:off x="165319" y="386308"/>
            <a:ext cx="858890" cy="523220"/>
          </a:xfrm>
          <a:prstGeom prst="rect">
            <a:avLst/>
          </a:prstGeom>
          <a:noFill/>
        </p:spPr>
        <p:txBody>
          <a:bodyPr wrap="square">
            <a:spAutoFit/>
          </a:bodyPr>
          <a:lstStyle/>
          <a:p>
            <a:r>
              <a:rPr lang="en-US" sz="2800" b="1" dirty="0">
                <a:latin typeface="Calibri" panose="020F0502020204030204" pitchFamily="34" charset="0"/>
                <a:cs typeface="Calibri" panose="020F0502020204030204" pitchFamily="34" charset="0"/>
              </a:rPr>
              <a:t>01</a:t>
            </a:r>
            <a:endParaRPr lang="en-US" sz="2800" dirty="0"/>
          </a:p>
        </p:txBody>
      </p:sp>
      <p:sp>
        <p:nvSpPr>
          <p:cNvPr id="99" name="Text Placeholder 4">
            <a:extLst>
              <a:ext uri="{FF2B5EF4-FFF2-40B4-BE49-F238E27FC236}">
                <a16:creationId xmlns:a16="http://schemas.microsoft.com/office/drawing/2014/main" id="{7DFC5265-02A4-916D-5287-2A77BF871D4F}"/>
              </a:ext>
            </a:extLst>
          </p:cNvPr>
          <p:cNvSpPr txBox="1">
            <a:spLocks/>
          </p:cNvSpPr>
          <p:nvPr/>
        </p:nvSpPr>
        <p:spPr>
          <a:xfrm>
            <a:off x="4037194" y="1581791"/>
            <a:ext cx="305448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en-IE" sz="1150" dirty="0" err="1">
                <a:ea typeface="Calibri" panose="020F0502020204030204" pitchFamily="34" charset="0"/>
              </a:rPr>
              <a:t>Maior</a:t>
            </a:r>
            <a:r>
              <a:rPr lang="en-IE" sz="1150" dirty="0">
                <a:ea typeface="Calibri" panose="020F0502020204030204" pitchFamily="34" charset="0"/>
              </a:rPr>
              <a:t> </a:t>
            </a:r>
            <a:r>
              <a:rPr lang="en-IE" sz="1150" dirty="0" err="1">
                <a:ea typeface="Calibri" panose="020F0502020204030204" pitchFamily="34" charset="0"/>
              </a:rPr>
              <a:t>controlo</a:t>
            </a:r>
            <a:r>
              <a:rPr lang="en-IE" sz="1150" dirty="0">
                <a:ea typeface="Calibri" panose="020F0502020204030204" pitchFamily="34" charset="0"/>
              </a:rPr>
              <a:t> </a:t>
            </a:r>
            <a:r>
              <a:rPr lang="en-IE" sz="1150" dirty="0" err="1">
                <a:ea typeface="Calibri" panose="020F0502020204030204" pitchFamily="34" charset="0"/>
              </a:rPr>
              <a:t>sobre</a:t>
            </a:r>
            <a:r>
              <a:rPr lang="en-IE" sz="1150" dirty="0">
                <a:ea typeface="Calibri" panose="020F0502020204030204" pitchFamily="34" charset="0"/>
              </a:rPr>
              <a:t> a </a:t>
            </a:r>
            <a:r>
              <a:rPr lang="en-IE" sz="1150" dirty="0" err="1">
                <a:ea typeface="Calibri" panose="020F0502020204030204" pitchFamily="34" charset="0"/>
              </a:rPr>
              <a:t>marca</a:t>
            </a:r>
            <a:r>
              <a:rPr lang="en-IE" sz="1150" dirty="0">
                <a:ea typeface="Calibri" panose="020F0502020204030204" pitchFamily="34" charset="0"/>
              </a:rPr>
              <a:t>, as </a:t>
            </a:r>
            <a:r>
              <a:rPr lang="en-IE" sz="1150" dirty="0" err="1">
                <a:ea typeface="Calibri" panose="020F0502020204030204" pitchFamily="34" charset="0"/>
              </a:rPr>
              <a:t>relações</a:t>
            </a:r>
            <a:r>
              <a:rPr lang="en-IE" sz="1150" dirty="0">
                <a:ea typeface="Calibri" panose="020F0502020204030204" pitchFamily="34" charset="0"/>
              </a:rPr>
              <a:t> com </a:t>
            </a:r>
            <a:r>
              <a:rPr lang="en-IE" sz="1150" dirty="0" err="1">
                <a:ea typeface="Calibri" panose="020F0502020204030204" pitchFamily="34" charset="0"/>
              </a:rPr>
              <a:t>os</a:t>
            </a:r>
            <a:r>
              <a:rPr lang="en-IE" sz="1150" dirty="0">
                <a:ea typeface="Calibri" panose="020F0502020204030204" pitchFamily="34" charset="0"/>
              </a:rPr>
              <a:t> </a:t>
            </a:r>
            <a:r>
              <a:rPr lang="en-IE" sz="1150" dirty="0" err="1">
                <a:ea typeface="Calibri" panose="020F0502020204030204" pitchFamily="34" charset="0"/>
              </a:rPr>
              <a:t>clientes</a:t>
            </a:r>
            <a:r>
              <a:rPr lang="en-IE" sz="1150" dirty="0">
                <a:ea typeface="Calibri" panose="020F0502020204030204" pitchFamily="34" charset="0"/>
              </a:rPr>
              <a:t> e as </a:t>
            </a:r>
            <a:r>
              <a:rPr lang="en-IE" sz="1150" dirty="0" err="1">
                <a:ea typeface="Calibri" panose="020F0502020204030204" pitchFamily="34" charset="0"/>
              </a:rPr>
              <a:t>margens</a:t>
            </a:r>
            <a:r>
              <a:rPr lang="en-IE" sz="1150" dirty="0">
                <a:ea typeface="Calibri" panose="020F0502020204030204" pitchFamily="34" charset="0"/>
              </a:rPr>
              <a:t> de </a:t>
            </a:r>
            <a:r>
              <a:rPr lang="en-IE" sz="1150" dirty="0" err="1">
                <a:ea typeface="Calibri" panose="020F0502020204030204" pitchFamily="34" charset="0"/>
              </a:rPr>
              <a:t>lucro</a:t>
            </a:r>
            <a:r>
              <a:rPr lang="en-IE" sz="1150" dirty="0">
                <a:ea typeface="Calibri" panose="020F0502020204030204" pitchFamily="34" charset="0"/>
              </a:rPr>
              <a:t>. Este </a:t>
            </a:r>
            <a:r>
              <a:rPr lang="en-IE" sz="1150" dirty="0" err="1">
                <a:ea typeface="Calibri" panose="020F0502020204030204" pitchFamily="34" charset="0"/>
              </a:rPr>
              <a:t>modelo</a:t>
            </a:r>
            <a:r>
              <a:rPr lang="en-IE" sz="1150" dirty="0">
                <a:ea typeface="Calibri" panose="020F0502020204030204" pitchFamily="34" charset="0"/>
              </a:rPr>
              <a:t> </a:t>
            </a:r>
            <a:r>
              <a:rPr lang="en-IE" sz="1150" dirty="0" err="1">
                <a:ea typeface="Calibri" panose="020F0502020204030204" pitchFamily="34" charset="0"/>
              </a:rPr>
              <a:t>permite</a:t>
            </a:r>
            <a:r>
              <a:rPr lang="en-IE" sz="1150" dirty="0">
                <a:ea typeface="Calibri" panose="020F0502020204030204" pitchFamily="34" charset="0"/>
              </a:rPr>
              <a:t> </a:t>
            </a:r>
            <a:r>
              <a:rPr lang="en-IE" sz="1150" dirty="0" err="1">
                <a:ea typeface="Calibri" panose="020F0502020204030204" pitchFamily="34" charset="0"/>
              </a:rPr>
              <a:t>igualmente</a:t>
            </a:r>
            <a:r>
              <a:rPr lang="en-IE" sz="1150" dirty="0">
                <a:ea typeface="Calibri" panose="020F0502020204030204" pitchFamily="34" charset="0"/>
              </a:rPr>
              <a:t> a </a:t>
            </a:r>
            <a:r>
              <a:rPr lang="en-IE" sz="1150" dirty="0" err="1">
                <a:ea typeface="Calibri" panose="020F0502020204030204" pitchFamily="34" charset="0"/>
              </a:rPr>
              <a:t>rastreabilidade</a:t>
            </a:r>
            <a:r>
              <a:rPr lang="en-IE" sz="1150" dirty="0">
                <a:ea typeface="Calibri" panose="020F0502020204030204" pitchFamily="34" charset="0"/>
              </a:rPr>
              <a:t> e a </a:t>
            </a:r>
            <a:r>
              <a:rPr lang="en-IE" sz="1150" dirty="0" err="1">
                <a:ea typeface="Calibri" panose="020F0502020204030204" pitchFamily="34" charset="0"/>
              </a:rPr>
              <a:t>transparência</a:t>
            </a:r>
            <a:r>
              <a:rPr lang="en-IE" sz="1150" dirty="0">
                <a:ea typeface="Calibri" panose="020F0502020204030204" pitchFamily="34" charset="0"/>
              </a:rPr>
              <a:t>, </a:t>
            </a:r>
            <a:r>
              <a:rPr lang="en-IE" sz="1150" dirty="0" err="1">
                <a:ea typeface="Calibri" panose="020F0502020204030204" pitchFamily="34" charset="0"/>
              </a:rPr>
              <a:t>elementos</a:t>
            </a:r>
            <a:r>
              <a:rPr lang="en-IE" sz="1150" dirty="0">
                <a:ea typeface="Calibri" panose="020F0502020204030204" pitchFamily="34" charset="0"/>
              </a:rPr>
              <a:t> </a:t>
            </a:r>
            <a:r>
              <a:rPr lang="en-IE" sz="1150" dirty="0" err="1">
                <a:ea typeface="Calibri" panose="020F0502020204030204" pitchFamily="34" charset="0"/>
              </a:rPr>
              <a:t>essenciais</a:t>
            </a:r>
            <a:r>
              <a:rPr lang="en-IE" sz="1150" dirty="0">
                <a:ea typeface="Calibri" panose="020F0502020204030204" pitchFamily="34" charset="0"/>
              </a:rPr>
              <a:t> para as </a:t>
            </a:r>
            <a:r>
              <a:rPr lang="en-IE" sz="1150" dirty="0" err="1">
                <a:ea typeface="Calibri" panose="020F0502020204030204" pitchFamily="34" charset="0"/>
              </a:rPr>
              <a:t>empresas</a:t>
            </a:r>
            <a:r>
              <a:rPr lang="en-IE" sz="1150" dirty="0">
                <a:ea typeface="Calibri" panose="020F0502020204030204" pitchFamily="34" charset="0"/>
              </a:rPr>
              <a:t> </a:t>
            </a:r>
            <a:r>
              <a:rPr lang="en-IE" sz="1150" dirty="0" err="1">
                <a:ea typeface="Calibri" panose="020F0502020204030204" pitchFamily="34" charset="0"/>
              </a:rPr>
              <a:t>éticas</a:t>
            </a:r>
            <a:r>
              <a:rPr lang="en-IE" sz="1150" dirty="0">
                <a:ea typeface="Calibri" panose="020F0502020204030204" pitchFamily="34" charset="0"/>
              </a:rPr>
              <a:t>.</a:t>
            </a:r>
          </a:p>
        </p:txBody>
      </p:sp>
      <p:grpSp>
        <p:nvGrpSpPr>
          <p:cNvPr id="100" name="Group 99">
            <a:extLst>
              <a:ext uri="{FF2B5EF4-FFF2-40B4-BE49-F238E27FC236}">
                <a16:creationId xmlns:a16="http://schemas.microsoft.com/office/drawing/2014/main" id="{DBAA8D13-4DB3-F1F1-4666-43B8EE13719F}"/>
              </a:ext>
            </a:extLst>
          </p:cNvPr>
          <p:cNvGrpSpPr/>
          <p:nvPr/>
        </p:nvGrpSpPr>
        <p:grpSpPr>
          <a:xfrm>
            <a:off x="3655667" y="1167737"/>
            <a:ext cx="415513" cy="415595"/>
            <a:chOff x="2872398" y="4601387"/>
            <a:chExt cx="1633745" cy="1634066"/>
          </a:xfrm>
        </p:grpSpPr>
        <p:grpSp>
          <p:nvGrpSpPr>
            <p:cNvPr id="101" name="Graphic 3">
              <a:extLst>
                <a:ext uri="{FF2B5EF4-FFF2-40B4-BE49-F238E27FC236}">
                  <a16:creationId xmlns:a16="http://schemas.microsoft.com/office/drawing/2014/main" id="{83026A49-CC54-B7C2-6FF9-F6415E57B2DE}"/>
                </a:ext>
              </a:extLst>
            </p:cNvPr>
            <p:cNvGrpSpPr/>
            <p:nvPr/>
          </p:nvGrpSpPr>
          <p:grpSpPr>
            <a:xfrm>
              <a:off x="3263598" y="4990755"/>
              <a:ext cx="851341" cy="854106"/>
              <a:chOff x="4669868" y="3456115"/>
              <a:chExt cx="851341" cy="854106"/>
            </a:xfrm>
          </p:grpSpPr>
          <p:sp>
            <p:nvSpPr>
              <p:cNvPr id="107" name="Freeform 106">
                <a:extLst>
                  <a:ext uri="{FF2B5EF4-FFF2-40B4-BE49-F238E27FC236}">
                    <a16:creationId xmlns:a16="http://schemas.microsoft.com/office/drawing/2014/main" id="{B2AD5E54-58AC-E1A9-582F-E758A6EE5932}"/>
                  </a:ext>
                </a:extLst>
              </p:cNvPr>
              <p:cNvSpPr/>
              <p:nvPr/>
            </p:nvSpPr>
            <p:spPr>
              <a:xfrm>
                <a:off x="4669868" y="3456115"/>
                <a:ext cx="851341" cy="854106"/>
              </a:xfrm>
              <a:custGeom>
                <a:avLst/>
                <a:gdLst>
                  <a:gd name="connsiteX0" fmla="*/ 264233 w 851341"/>
                  <a:gd name="connsiteY0" fmla="*/ 588532 h 854106"/>
                  <a:gd name="connsiteX1" fmla="*/ 160234 w 851341"/>
                  <a:gd name="connsiteY1" fmla="*/ 588532 h 854106"/>
                  <a:gd name="connsiteX2" fmla="*/ 4 w 851341"/>
                  <a:gd name="connsiteY2" fmla="*/ 429480 h 854106"/>
                  <a:gd name="connsiteX3" fmla="*/ 156002 w 851341"/>
                  <a:gd name="connsiteY3" fmla="*/ 266194 h 854106"/>
                  <a:gd name="connsiteX4" fmla="*/ 264233 w 851341"/>
                  <a:gd name="connsiteY4" fmla="*/ 266194 h 854106"/>
                  <a:gd name="connsiteX5" fmla="*/ 264233 w 851341"/>
                  <a:gd name="connsiteY5" fmla="*/ 163385 h 854106"/>
                  <a:gd name="connsiteX6" fmla="*/ 359767 w 851341"/>
                  <a:gd name="connsiteY6" fmla="*/ 14613 h 854106"/>
                  <a:gd name="connsiteX7" fmla="*/ 586508 w 851341"/>
                  <a:gd name="connsiteY7" fmla="*/ 157942 h 854106"/>
                  <a:gd name="connsiteX8" fmla="*/ 586508 w 851341"/>
                  <a:gd name="connsiteY8" fmla="*/ 266194 h 854106"/>
                  <a:gd name="connsiteX9" fmla="*/ 680228 w 851341"/>
                  <a:gd name="connsiteY9" fmla="*/ 266194 h 854106"/>
                  <a:gd name="connsiteX10" fmla="*/ 851342 w 851341"/>
                  <a:gd name="connsiteY10" fmla="*/ 427061 h 854106"/>
                  <a:gd name="connsiteX11" fmla="*/ 680832 w 851341"/>
                  <a:gd name="connsiteY11" fmla="*/ 588532 h 854106"/>
                  <a:gd name="connsiteX12" fmla="*/ 587113 w 851341"/>
                  <a:gd name="connsiteY12" fmla="*/ 588532 h 854106"/>
                  <a:gd name="connsiteX13" fmla="*/ 587113 w 851341"/>
                  <a:gd name="connsiteY13" fmla="*/ 698599 h 854106"/>
                  <a:gd name="connsiteX14" fmla="*/ 440789 w 851341"/>
                  <a:gd name="connsiteY14" fmla="*/ 853418 h 854106"/>
                  <a:gd name="connsiteX15" fmla="*/ 270884 w 851341"/>
                  <a:gd name="connsiteY15" fmla="*/ 733675 h 854106"/>
                  <a:gd name="connsiteX16" fmla="*/ 265442 w 851341"/>
                  <a:gd name="connsiteY16" fmla="*/ 667756 h 854106"/>
                  <a:gd name="connsiteX17" fmla="*/ 264233 w 851341"/>
                  <a:gd name="connsiteY17" fmla="*/ 588532 h 854106"/>
                  <a:gd name="connsiteX18" fmla="*/ 232187 w 851341"/>
                  <a:gd name="connsiteY18" fmla="*/ 497818 h 854106"/>
                  <a:gd name="connsiteX19" fmla="*/ 232187 w 851341"/>
                  <a:gd name="connsiteY19" fmla="*/ 497818 h 854106"/>
                  <a:gd name="connsiteX20" fmla="*/ 295675 w 851341"/>
                  <a:gd name="connsiteY20" fmla="*/ 497818 h 854106"/>
                  <a:gd name="connsiteX21" fmla="*/ 354930 w 851341"/>
                  <a:gd name="connsiteY21" fmla="*/ 555875 h 854106"/>
                  <a:gd name="connsiteX22" fmla="*/ 355534 w 851341"/>
                  <a:gd name="connsiteY22" fmla="*/ 685899 h 854106"/>
                  <a:gd name="connsiteX23" fmla="*/ 426277 w 851341"/>
                  <a:gd name="connsiteY23" fmla="*/ 763309 h 854106"/>
                  <a:gd name="connsiteX24" fmla="*/ 496416 w 851341"/>
                  <a:gd name="connsiteY24" fmla="*/ 684690 h 854106"/>
                  <a:gd name="connsiteX25" fmla="*/ 496416 w 851341"/>
                  <a:gd name="connsiteY25" fmla="*/ 551642 h 854106"/>
                  <a:gd name="connsiteX26" fmla="*/ 549625 w 851341"/>
                  <a:gd name="connsiteY26" fmla="*/ 497818 h 854106"/>
                  <a:gd name="connsiteX27" fmla="*/ 679623 w 851341"/>
                  <a:gd name="connsiteY27" fmla="*/ 497818 h 854106"/>
                  <a:gd name="connsiteX28" fmla="*/ 760040 w 851341"/>
                  <a:gd name="connsiteY28" fmla="*/ 427061 h 854106"/>
                  <a:gd name="connsiteX29" fmla="*/ 679018 w 851341"/>
                  <a:gd name="connsiteY29" fmla="*/ 356908 h 854106"/>
                  <a:gd name="connsiteX30" fmla="*/ 549020 w 851341"/>
                  <a:gd name="connsiteY30" fmla="*/ 356304 h 854106"/>
                  <a:gd name="connsiteX31" fmla="*/ 495811 w 851341"/>
                  <a:gd name="connsiteY31" fmla="*/ 301875 h 854106"/>
                  <a:gd name="connsiteX32" fmla="*/ 495811 w 851341"/>
                  <a:gd name="connsiteY32" fmla="*/ 174875 h 854106"/>
                  <a:gd name="connsiteX33" fmla="*/ 425068 w 851341"/>
                  <a:gd name="connsiteY33" fmla="*/ 92023 h 854106"/>
                  <a:gd name="connsiteX34" fmla="*/ 354930 w 851341"/>
                  <a:gd name="connsiteY34" fmla="*/ 175480 h 854106"/>
                  <a:gd name="connsiteX35" fmla="*/ 354930 w 851341"/>
                  <a:gd name="connsiteY35" fmla="*/ 296432 h 854106"/>
                  <a:gd name="connsiteX36" fmla="*/ 295070 w 851341"/>
                  <a:gd name="connsiteY36" fmla="*/ 356908 h 854106"/>
                  <a:gd name="connsiteX37" fmla="*/ 159025 w 851341"/>
                  <a:gd name="connsiteY37" fmla="*/ 357513 h 854106"/>
                  <a:gd name="connsiteX38" fmla="*/ 91305 w 851341"/>
                  <a:gd name="connsiteY38" fmla="*/ 427666 h 854106"/>
                  <a:gd name="connsiteX39" fmla="*/ 159630 w 851341"/>
                  <a:gd name="connsiteY39" fmla="*/ 497818 h 854106"/>
                  <a:gd name="connsiteX40" fmla="*/ 232187 w 851341"/>
                  <a:gd name="connsiteY40" fmla="*/ 497818 h 8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1341" h="854106">
                    <a:moveTo>
                      <a:pt x="264233" y="588532"/>
                    </a:moveTo>
                    <a:cubicBezTo>
                      <a:pt x="226745" y="588532"/>
                      <a:pt x="193490" y="589137"/>
                      <a:pt x="160234" y="588532"/>
                    </a:cubicBezTo>
                    <a:cubicBezTo>
                      <a:pt x="71352" y="587323"/>
                      <a:pt x="609" y="517170"/>
                      <a:pt x="4" y="429480"/>
                    </a:cubicBezTo>
                    <a:cubicBezTo>
                      <a:pt x="-601" y="340580"/>
                      <a:pt x="66515" y="269823"/>
                      <a:pt x="156002" y="266194"/>
                    </a:cubicBezTo>
                    <a:cubicBezTo>
                      <a:pt x="189862" y="264985"/>
                      <a:pt x="224327" y="266194"/>
                      <a:pt x="264233" y="266194"/>
                    </a:cubicBezTo>
                    <a:cubicBezTo>
                      <a:pt x="264233" y="230513"/>
                      <a:pt x="263628" y="196647"/>
                      <a:pt x="264233" y="163385"/>
                    </a:cubicBezTo>
                    <a:cubicBezTo>
                      <a:pt x="265442" y="94442"/>
                      <a:pt x="297489" y="43642"/>
                      <a:pt x="359767" y="14613"/>
                    </a:cubicBezTo>
                    <a:cubicBezTo>
                      <a:pt x="464370" y="-33163"/>
                      <a:pt x="582275" y="41828"/>
                      <a:pt x="586508" y="157942"/>
                    </a:cubicBezTo>
                    <a:cubicBezTo>
                      <a:pt x="587717" y="193018"/>
                      <a:pt x="586508" y="228094"/>
                      <a:pt x="586508" y="266194"/>
                    </a:cubicBezTo>
                    <a:cubicBezTo>
                      <a:pt x="619763" y="266194"/>
                      <a:pt x="649995" y="266194"/>
                      <a:pt x="680228" y="266194"/>
                    </a:cubicBezTo>
                    <a:cubicBezTo>
                      <a:pt x="778784" y="266799"/>
                      <a:pt x="850737" y="334532"/>
                      <a:pt x="851342" y="427061"/>
                    </a:cubicBezTo>
                    <a:cubicBezTo>
                      <a:pt x="851342" y="518985"/>
                      <a:pt x="778180" y="588532"/>
                      <a:pt x="680832" y="588532"/>
                    </a:cubicBezTo>
                    <a:cubicBezTo>
                      <a:pt x="650600" y="588532"/>
                      <a:pt x="620973" y="588532"/>
                      <a:pt x="587113" y="588532"/>
                    </a:cubicBezTo>
                    <a:cubicBezTo>
                      <a:pt x="587113" y="626632"/>
                      <a:pt x="588322" y="662918"/>
                      <a:pt x="587113" y="698599"/>
                    </a:cubicBezTo>
                    <a:cubicBezTo>
                      <a:pt x="584089" y="780242"/>
                      <a:pt x="521206" y="846161"/>
                      <a:pt x="440789" y="853418"/>
                    </a:cubicBezTo>
                    <a:cubicBezTo>
                      <a:pt x="363395" y="860675"/>
                      <a:pt x="289628" y="809875"/>
                      <a:pt x="270884" y="733675"/>
                    </a:cubicBezTo>
                    <a:cubicBezTo>
                      <a:pt x="265442" y="712508"/>
                      <a:pt x="266047" y="689528"/>
                      <a:pt x="265442" y="667756"/>
                    </a:cubicBezTo>
                    <a:cubicBezTo>
                      <a:pt x="263628" y="642961"/>
                      <a:pt x="264233" y="618166"/>
                      <a:pt x="264233" y="588532"/>
                    </a:cubicBezTo>
                    <a:close/>
                    <a:moveTo>
                      <a:pt x="232187" y="497818"/>
                    </a:moveTo>
                    <a:cubicBezTo>
                      <a:pt x="232187" y="497818"/>
                      <a:pt x="232187" y="497818"/>
                      <a:pt x="232187" y="497818"/>
                    </a:cubicBezTo>
                    <a:cubicBezTo>
                      <a:pt x="253350" y="497818"/>
                      <a:pt x="274512" y="497818"/>
                      <a:pt x="295675" y="497818"/>
                    </a:cubicBezTo>
                    <a:cubicBezTo>
                      <a:pt x="338604" y="498423"/>
                      <a:pt x="354325" y="513542"/>
                      <a:pt x="354930" y="555875"/>
                    </a:cubicBezTo>
                    <a:cubicBezTo>
                      <a:pt x="355534" y="599418"/>
                      <a:pt x="354325" y="642356"/>
                      <a:pt x="355534" y="685899"/>
                    </a:cubicBezTo>
                    <a:cubicBezTo>
                      <a:pt x="356743" y="733070"/>
                      <a:pt x="385162" y="763913"/>
                      <a:pt x="426277" y="763309"/>
                    </a:cubicBezTo>
                    <a:cubicBezTo>
                      <a:pt x="466789" y="763309"/>
                      <a:pt x="495811" y="731256"/>
                      <a:pt x="496416" y="684690"/>
                    </a:cubicBezTo>
                    <a:cubicBezTo>
                      <a:pt x="497021" y="640542"/>
                      <a:pt x="496416" y="595789"/>
                      <a:pt x="496416" y="551642"/>
                    </a:cubicBezTo>
                    <a:cubicBezTo>
                      <a:pt x="497021" y="514751"/>
                      <a:pt x="512741" y="498423"/>
                      <a:pt x="549625" y="497818"/>
                    </a:cubicBezTo>
                    <a:cubicBezTo>
                      <a:pt x="593159" y="497213"/>
                      <a:pt x="636089" y="497818"/>
                      <a:pt x="679623" y="497818"/>
                    </a:cubicBezTo>
                    <a:cubicBezTo>
                      <a:pt x="727994" y="497818"/>
                      <a:pt x="760040" y="468789"/>
                      <a:pt x="760040" y="427061"/>
                    </a:cubicBezTo>
                    <a:cubicBezTo>
                      <a:pt x="760040" y="384727"/>
                      <a:pt x="728599" y="357513"/>
                      <a:pt x="679018" y="356908"/>
                    </a:cubicBezTo>
                    <a:cubicBezTo>
                      <a:pt x="635484" y="356304"/>
                      <a:pt x="592554" y="357513"/>
                      <a:pt x="549020" y="356304"/>
                    </a:cubicBezTo>
                    <a:cubicBezTo>
                      <a:pt x="511532" y="355094"/>
                      <a:pt x="496416" y="338766"/>
                      <a:pt x="495811" y="301875"/>
                    </a:cubicBezTo>
                    <a:cubicBezTo>
                      <a:pt x="495207" y="259542"/>
                      <a:pt x="495811" y="217209"/>
                      <a:pt x="495811" y="174875"/>
                    </a:cubicBezTo>
                    <a:cubicBezTo>
                      <a:pt x="495811" y="122866"/>
                      <a:pt x="468602" y="91418"/>
                      <a:pt x="425068" y="92023"/>
                    </a:cubicBezTo>
                    <a:cubicBezTo>
                      <a:pt x="381534" y="92023"/>
                      <a:pt x="355534" y="122866"/>
                      <a:pt x="354930" y="175480"/>
                    </a:cubicBezTo>
                    <a:cubicBezTo>
                      <a:pt x="354325" y="215999"/>
                      <a:pt x="354930" y="255913"/>
                      <a:pt x="354930" y="296432"/>
                    </a:cubicBezTo>
                    <a:cubicBezTo>
                      <a:pt x="354325" y="341185"/>
                      <a:pt x="339814" y="356304"/>
                      <a:pt x="295070" y="356908"/>
                    </a:cubicBezTo>
                    <a:cubicBezTo>
                      <a:pt x="249722" y="357513"/>
                      <a:pt x="204373" y="356304"/>
                      <a:pt x="159025" y="357513"/>
                    </a:cubicBezTo>
                    <a:cubicBezTo>
                      <a:pt x="119119" y="358723"/>
                      <a:pt x="91305" y="388961"/>
                      <a:pt x="91305" y="427666"/>
                    </a:cubicBezTo>
                    <a:cubicBezTo>
                      <a:pt x="91305" y="466370"/>
                      <a:pt x="120328" y="496004"/>
                      <a:pt x="159630" y="497818"/>
                    </a:cubicBezTo>
                    <a:cubicBezTo>
                      <a:pt x="183816" y="499028"/>
                      <a:pt x="208001" y="497818"/>
                      <a:pt x="232187" y="497818"/>
                    </a:cubicBezTo>
                    <a:close/>
                  </a:path>
                </a:pathLst>
              </a:custGeom>
              <a:solidFill>
                <a:srgbClr val="000000"/>
              </a:solidFill>
              <a:ln w="6040"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9CD4BE2-F869-6670-B71E-30BE8403AEE1}"/>
                  </a:ext>
                </a:extLst>
              </p:cNvPr>
              <p:cNvSpPr/>
              <p:nvPr/>
            </p:nvSpPr>
            <p:spPr>
              <a:xfrm>
                <a:off x="4747319" y="3548138"/>
                <a:ext cx="668735" cy="671285"/>
              </a:xfrm>
              <a:custGeom>
                <a:avLst/>
                <a:gdLst>
                  <a:gd name="connsiteX0" fmla="*/ 140882 w 668735"/>
                  <a:gd name="connsiteY0" fmla="*/ 405795 h 671285"/>
                  <a:gd name="connsiteX1" fmla="*/ 68325 w 668735"/>
                  <a:gd name="connsiteY1" fmla="*/ 405795 h 671285"/>
                  <a:gd name="connsiteX2" fmla="*/ 0 w 668735"/>
                  <a:gd name="connsiteY2" fmla="*/ 335643 h 671285"/>
                  <a:gd name="connsiteX3" fmla="*/ 67720 w 668735"/>
                  <a:gd name="connsiteY3" fmla="*/ 265490 h 671285"/>
                  <a:gd name="connsiteX4" fmla="*/ 203765 w 668735"/>
                  <a:gd name="connsiteY4" fmla="*/ 264886 h 671285"/>
                  <a:gd name="connsiteX5" fmla="*/ 263624 w 668735"/>
                  <a:gd name="connsiteY5" fmla="*/ 204409 h 671285"/>
                  <a:gd name="connsiteX6" fmla="*/ 263624 w 668735"/>
                  <a:gd name="connsiteY6" fmla="*/ 83457 h 671285"/>
                  <a:gd name="connsiteX7" fmla="*/ 333763 w 668735"/>
                  <a:gd name="connsiteY7" fmla="*/ 0 h 671285"/>
                  <a:gd name="connsiteX8" fmla="*/ 404506 w 668735"/>
                  <a:gd name="connsiteY8" fmla="*/ 82852 h 671285"/>
                  <a:gd name="connsiteX9" fmla="*/ 404506 w 668735"/>
                  <a:gd name="connsiteY9" fmla="*/ 209852 h 671285"/>
                  <a:gd name="connsiteX10" fmla="*/ 457715 w 668735"/>
                  <a:gd name="connsiteY10" fmla="*/ 264281 h 671285"/>
                  <a:gd name="connsiteX11" fmla="*/ 587713 w 668735"/>
                  <a:gd name="connsiteY11" fmla="*/ 264886 h 671285"/>
                  <a:gd name="connsiteX12" fmla="*/ 668735 w 668735"/>
                  <a:gd name="connsiteY12" fmla="*/ 335038 h 671285"/>
                  <a:gd name="connsiteX13" fmla="*/ 588318 w 668735"/>
                  <a:gd name="connsiteY13" fmla="*/ 405795 h 671285"/>
                  <a:gd name="connsiteX14" fmla="*/ 458319 w 668735"/>
                  <a:gd name="connsiteY14" fmla="*/ 405795 h 671285"/>
                  <a:gd name="connsiteX15" fmla="*/ 405111 w 668735"/>
                  <a:gd name="connsiteY15" fmla="*/ 459619 h 671285"/>
                  <a:gd name="connsiteX16" fmla="*/ 405111 w 668735"/>
                  <a:gd name="connsiteY16" fmla="*/ 592667 h 671285"/>
                  <a:gd name="connsiteX17" fmla="*/ 334972 w 668735"/>
                  <a:gd name="connsiteY17" fmla="*/ 671286 h 671285"/>
                  <a:gd name="connsiteX18" fmla="*/ 264229 w 668735"/>
                  <a:gd name="connsiteY18" fmla="*/ 593876 h 671285"/>
                  <a:gd name="connsiteX19" fmla="*/ 263624 w 668735"/>
                  <a:gd name="connsiteY19" fmla="*/ 463852 h 671285"/>
                  <a:gd name="connsiteX20" fmla="*/ 204369 w 668735"/>
                  <a:gd name="connsiteY20" fmla="*/ 405795 h 671285"/>
                  <a:gd name="connsiteX21" fmla="*/ 140882 w 668735"/>
                  <a:gd name="connsiteY21" fmla="*/ 405795 h 671285"/>
                  <a:gd name="connsiteX22" fmla="*/ 140882 w 668735"/>
                  <a:gd name="connsiteY22" fmla="*/ 405795 h 67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8735" h="671285">
                    <a:moveTo>
                      <a:pt x="140882" y="405795"/>
                    </a:moveTo>
                    <a:cubicBezTo>
                      <a:pt x="116696" y="405795"/>
                      <a:pt x="92510" y="406400"/>
                      <a:pt x="68325" y="405795"/>
                    </a:cubicBezTo>
                    <a:cubicBezTo>
                      <a:pt x="28418" y="403981"/>
                      <a:pt x="0" y="374347"/>
                      <a:pt x="0" y="335643"/>
                    </a:cubicBezTo>
                    <a:cubicBezTo>
                      <a:pt x="0" y="296938"/>
                      <a:pt x="27814" y="266700"/>
                      <a:pt x="67720" y="265490"/>
                    </a:cubicBezTo>
                    <a:cubicBezTo>
                      <a:pt x="113068" y="263676"/>
                      <a:pt x="158416" y="265490"/>
                      <a:pt x="203765" y="264886"/>
                    </a:cubicBezTo>
                    <a:cubicBezTo>
                      <a:pt x="248508" y="264281"/>
                      <a:pt x="263624" y="249767"/>
                      <a:pt x="263624" y="204409"/>
                    </a:cubicBezTo>
                    <a:cubicBezTo>
                      <a:pt x="264229" y="163890"/>
                      <a:pt x="263624" y="123976"/>
                      <a:pt x="263624" y="83457"/>
                    </a:cubicBezTo>
                    <a:cubicBezTo>
                      <a:pt x="264229" y="30843"/>
                      <a:pt x="290229" y="0"/>
                      <a:pt x="333763" y="0"/>
                    </a:cubicBezTo>
                    <a:cubicBezTo>
                      <a:pt x="377297" y="0"/>
                      <a:pt x="404506" y="31448"/>
                      <a:pt x="404506" y="82852"/>
                    </a:cubicBezTo>
                    <a:cubicBezTo>
                      <a:pt x="404506" y="125186"/>
                      <a:pt x="404506" y="167519"/>
                      <a:pt x="404506" y="209852"/>
                    </a:cubicBezTo>
                    <a:cubicBezTo>
                      <a:pt x="405111" y="247347"/>
                      <a:pt x="420227" y="263676"/>
                      <a:pt x="457715" y="264281"/>
                    </a:cubicBezTo>
                    <a:cubicBezTo>
                      <a:pt x="501249" y="265490"/>
                      <a:pt x="544179" y="264281"/>
                      <a:pt x="587713" y="264886"/>
                    </a:cubicBezTo>
                    <a:cubicBezTo>
                      <a:pt x="637294" y="265490"/>
                      <a:pt x="668735" y="292705"/>
                      <a:pt x="668735" y="335038"/>
                    </a:cubicBezTo>
                    <a:cubicBezTo>
                      <a:pt x="668735" y="376767"/>
                      <a:pt x="636689" y="405795"/>
                      <a:pt x="588318" y="405795"/>
                    </a:cubicBezTo>
                    <a:cubicBezTo>
                      <a:pt x="544783" y="405795"/>
                      <a:pt x="501854" y="405190"/>
                      <a:pt x="458319" y="405795"/>
                    </a:cubicBezTo>
                    <a:cubicBezTo>
                      <a:pt x="421436" y="406400"/>
                      <a:pt x="405111" y="422728"/>
                      <a:pt x="405111" y="459619"/>
                    </a:cubicBezTo>
                    <a:cubicBezTo>
                      <a:pt x="404506" y="503767"/>
                      <a:pt x="405716" y="548519"/>
                      <a:pt x="405111" y="592667"/>
                    </a:cubicBezTo>
                    <a:cubicBezTo>
                      <a:pt x="404506" y="638628"/>
                      <a:pt x="375483" y="670681"/>
                      <a:pt x="334972" y="671286"/>
                    </a:cubicBezTo>
                    <a:cubicBezTo>
                      <a:pt x="293857" y="671286"/>
                      <a:pt x="265438" y="640443"/>
                      <a:pt x="264229" y="593876"/>
                    </a:cubicBezTo>
                    <a:cubicBezTo>
                      <a:pt x="263624" y="550333"/>
                      <a:pt x="264229" y="507395"/>
                      <a:pt x="263624" y="463852"/>
                    </a:cubicBezTo>
                    <a:cubicBezTo>
                      <a:pt x="263020" y="421519"/>
                      <a:pt x="247299" y="406400"/>
                      <a:pt x="204369" y="405795"/>
                    </a:cubicBezTo>
                    <a:cubicBezTo>
                      <a:pt x="183207" y="405795"/>
                      <a:pt x="162044" y="406400"/>
                      <a:pt x="140882" y="405795"/>
                    </a:cubicBezTo>
                    <a:cubicBezTo>
                      <a:pt x="140882" y="405795"/>
                      <a:pt x="140882" y="405795"/>
                      <a:pt x="140882" y="405795"/>
                    </a:cubicBezTo>
                    <a:close/>
                  </a:path>
                </a:pathLst>
              </a:custGeom>
              <a:solidFill>
                <a:srgbClr val="B2DEDD"/>
              </a:solidFill>
              <a:ln w="6040" cap="flat">
                <a:noFill/>
                <a:prstDash val="solid"/>
                <a:miter/>
              </a:ln>
            </p:spPr>
            <p:txBody>
              <a:bodyPr rtlCol="0" anchor="ctr"/>
              <a:lstStyle/>
              <a:p>
                <a:endParaRPr lang="en-US"/>
              </a:p>
            </p:txBody>
          </p:sp>
        </p:grpSp>
        <p:grpSp>
          <p:nvGrpSpPr>
            <p:cNvPr id="102" name="Graphic 3">
              <a:extLst>
                <a:ext uri="{FF2B5EF4-FFF2-40B4-BE49-F238E27FC236}">
                  <a16:creationId xmlns:a16="http://schemas.microsoft.com/office/drawing/2014/main" id="{31C95B98-C548-FB07-B451-06ADA18737F5}"/>
                </a:ext>
              </a:extLst>
            </p:cNvPr>
            <p:cNvGrpSpPr/>
            <p:nvPr/>
          </p:nvGrpSpPr>
          <p:grpSpPr>
            <a:xfrm>
              <a:off x="2872398" y="4601387"/>
              <a:ext cx="1633745" cy="1634066"/>
              <a:chOff x="4278668" y="3066747"/>
              <a:chExt cx="1633745" cy="1634066"/>
            </a:xfrm>
            <a:solidFill>
              <a:srgbClr val="000000"/>
            </a:solidFill>
          </p:grpSpPr>
          <p:sp>
            <p:nvSpPr>
              <p:cNvPr id="103" name="Freeform 102">
                <a:extLst>
                  <a:ext uri="{FF2B5EF4-FFF2-40B4-BE49-F238E27FC236}">
                    <a16:creationId xmlns:a16="http://schemas.microsoft.com/office/drawing/2014/main" id="{8BE0BED3-98F1-895E-2F35-BAE87B87AF4E}"/>
                  </a:ext>
                </a:extLst>
              </p:cNvPr>
              <p:cNvSpPr/>
              <p:nvPr/>
            </p:nvSpPr>
            <p:spPr>
              <a:xfrm>
                <a:off x="4278668" y="3066747"/>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9 h 1634066"/>
                  <a:gd name="connsiteX5" fmla="*/ 1633746 w 1633745"/>
                  <a:gd name="connsiteY5" fmla="*/ 769257 h 1634066"/>
                  <a:gd name="connsiteX6" fmla="*/ 1633746 w 1633745"/>
                  <a:gd name="connsiteY6" fmla="*/ 864809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5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1 h 1634066"/>
                  <a:gd name="connsiteX15" fmla="*/ 12698 w 1633745"/>
                  <a:gd name="connsiteY15" fmla="*/ 957338 h 1634066"/>
                  <a:gd name="connsiteX16" fmla="*/ 0 w 1633745"/>
                  <a:gd name="connsiteY16" fmla="*/ 864809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9049 w 1633745"/>
                  <a:gd name="connsiteY23" fmla="*/ 817033 h 1634066"/>
                  <a:gd name="connsiteX24" fmla="*/ 816873 w 1633745"/>
                  <a:gd name="connsiteY24" fmla="*/ 64709 h 1634066"/>
                  <a:gd name="connsiteX25" fmla="*/ 65301 w 1633745"/>
                  <a:gd name="connsiteY25" fmla="*/ 815824 h 1634066"/>
                  <a:gd name="connsiteX26" fmla="*/ 816873 w 1633745"/>
                  <a:gd name="connsiteY26" fmla="*/ 1568752 h 1634066"/>
                  <a:gd name="connsiteX27" fmla="*/ 1569049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2" y="30843"/>
                      <a:pt x="1232867" y="94948"/>
                      <a:pt x="1354401" y="202595"/>
                    </a:cubicBezTo>
                    <a:cubicBezTo>
                      <a:pt x="1497701" y="329595"/>
                      <a:pt x="1587793" y="487438"/>
                      <a:pt x="1621048" y="676729"/>
                    </a:cubicBezTo>
                    <a:cubicBezTo>
                      <a:pt x="1626490" y="707571"/>
                      <a:pt x="1629513" y="738414"/>
                      <a:pt x="1633746" y="769257"/>
                    </a:cubicBezTo>
                    <a:cubicBezTo>
                      <a:pt x="1633746" y="801309"/>
                      <a:pt x="1633746" y="833362"/>
                      <a:pt x="1633746" y="864809"/>
                    </a:cubicBezTo>
                    <a:cubicBezTo>
                      <a:pt x="1632536" y="870252"/>
                      <a:pt x="1631327" y="876300"/>
                      <a:pt x="1630722" y="881743"/>
                    </a:cubicBezTo>
                    <a:cubicBezTo>
                      <a:pt x="1627094" y="911376"/>
                      <a:pt x="1624676" y="941010"/>
                      <a:pt x="1619234" y="970038"/>
                    </a:cubicBezTo>
                    <a:cubicBezTo>
                      <a:pt x="1588397" y="1132719"/>
                      <a:pt x="1514026" y="1273629"/>
                      <a:pt x="1397935" y="1390952"/>
                    </a:cubicBezTo>
                    <a:cubicBezTo>
                      <a:pt x="1275797" y="1514324"/>
                      <a:pt x="1129473" y="1591733"/>
                      <a:pt x="957755" y="1621367"/>
                    </a:cubicBezTo>
                    <a:cubicBezTo>
                      <a:pt x="926918" y="1626809"/>
                      <a:pt x="896081" y="1629833"/>
                      <a:pt x="864640" y="1634067"/>
                    </a:cubicBezTo>
                    <a:cubicBezTo>
                      <a:pt x="832594" y="1634067"/>
                      <a:pt x="800547" y="1634067"/>
                      <a:pt x="769106" y="1634067"/>
                    </a:cubicBezTo>
                    <a:cubicBezTo>
                      <a:pt x="747339" y="1631648"/>
                      <a:pt x="726176" y="1629229"/>
                      <a:pt x="704409" y="1626205"/>
                    </a:cubicBezTo>
                    <a:cubicBezTo>
                      <a:pt x="543574" y="1603224"/>
                      <a:pt x="400878" y="1539119"/>
                      <a:pt x="279345" y="1431471"/>
                    </a:cubicBezTo>
                    <a:cubicBezTo>
                      <a:pt x="136045" y="1304471"/>
                      <a:pt x="45953" y="1146629"/>
                      <a:pt x="12698" y="957338"/>
                    </a:cubicBezTo>
                    <a:cubicBezTo>
                      <a:pt x="7256" y="926495"/>
                      <a:pt x="4233" y="895652"/>
                      <a:pt x="0" y="864809"/>
                    </a:cubicBezTo>
                    <a:cubicBezTo>
                      <a:pt x="0" y="832757"/>
                      <a:pt x="0" y="800705"/>
                      <a:pt x="0" y="769257"/>
                    </a:cubicBezTo>
                    <a:cubicBezTo>
                      <a:pt x="1209" y="763814"/>
                      <a:pt x="2419" y="757767"/>
                      <a:pt x="3023" y="752324"/>
                    </a:cubicBezTo>
                    <a:cubicBezTo>
                      <a:pt x="6651" y="722690"/>
                      <a:pt x="9070" y="693057"/>
                      <a:pt x="14511" y="664029"/>
                    </a:cubicBezTo>
                    <a:cubicBezTo>
                      <a:pt x="45348" y="501348"/>
                      <a:pt x="119719" y="360438"/>
                      <a:pt x="235811" y="243114"/>
                    </a:cubicBezTo>
                    <a:cubicBezTo>
                      <a:pt x="357949" y="119743"/>
                      <a:pt x="504272" y="42333"/>
                      <a:pt x="675991" y="12700"/>
                    </a:cubicBezTo>
                    <a:cubicBezTo>
                      <a:pt x="707432" y="7257"/>
                      <a:pt x="738269" y="3629"/>
                      <a:pt x="769106" y="0"/>
                    </a:cubicBezTo>
                    <a:close/>
                    <a:moveTo>
                      <a:pt x="1569049" y="817033"/>
                    </a:moveTo>
                    <a:cubicBezTo>
                      <a:pt x="1569049" y="402771"/>
                      <a:pt x="1230449" y="64105"/>
                      <a:pt x="816873" y="64709"/>
                    </a:cubicBezTo>
                    <a:cubicBezTo>
                      <a:pt x="402088" y="65919"/>
                      <a:pt x="67720" y="400352"/>
                      <a:pt x="65301" y="815824"/>
                    </a:cubicBezTo>
                    <a:cubicBezTo>
                      <a:pt x="62883" y="1228272"/>
                      <a:pt x="401483" y="1567543"/>
                      <a:pt x="816873" y="1568752"/>
                    </a:cubicBezTo>
                    <a:cubicBezTo>
                      <a:pt x="1229844" y="1569962"/>
                      <a:pt x="1569049" y="1231295"/>
                      <a:pt x="1569049" y="817033"/>
                    </a:cubicBezTo>
                    <a:close/>
                  </a:path>
                </a:pathLst>
              </a:custGeom>
              <a:solidFill>
                <a:srgbClr val="000000"/>
              </a:solidFill>
              <a:ln w="6040"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14D5CD83-1EB3-AF0D-D9C8-B571EABD076A}"/>
                  </a:ext>
                </a:extLst>
              </p:cNvPr>
              <p:cNvSpPr/>
              <p:nvPr/>
            </p:nvSpPr>
            <p:spPr>
              <a:xfrm>
                <a:off x="4412899" y="3851123"/>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8" y="680357"/>
                      <a:pt x="334368" y="619276"/>
                    </a:cubicBezTo>
                    <a:cubicBezTo>
                      <a:pt x="175951" y="522514"/>
                      <a:pt x="70743" y="384629"/>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8" y="635605"/>
                      <a:pt x="619759" y="647095"/>
                    </a:cubicBezTo>
                    <a:cubicBezTo>
                      <a:pt x="639712" y="649514"/>
                      <a:pt x="660270" y="649514"/>
                      <a:pt x="680223" y="650724"/>
                    </a:cubicBezTo>
                    <a:cubicBezTo>
                      <a:pt x="701991" y="651933"/>
                      <a:pt x="715897" y="664634"/>
                      <a:pt x="715293" y="683986"/>
                    </a:cubicBezTo>
                    <a:cubicBezTo>
                      <a:pt x="714688" y="702733"/>
                      <a:pt x="700781" y="715433"/>
                      <a:pt x="679014" y="715433"/>
                    </a:cubicBezTo>
                    <a:cubicBezTo>
                      <a:pt x="672363"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C4753EA7-3F21-83E7-D58D-3CFACCA89E92}"/>
                  </a:ext>
                </a:extLst>
              </p:cNvPr>
              <p:cNvSpPr/>
              <p:nvPr/>
            </p:nvSpPr>
            <p:spPr>
              <a:xfrm>
                <a:off x="5300768" y="3244731"/>
                <a:ext cx="478019" cy="670518"/>
              </a:xfrm>
              <a:custGeom>
                <a:avLst/>
                <a:gdLst>
                  <a:gd name="connsiteX0" fmla="*/ 478019 w 478019"/>
                  <a:gd name="connsiteY0" fmla="*/ 615463 h 670518"/>
                  <a:gd name="connsiteX1" fmla="*/ 478019 w 478019"/>
                  <a:gd name="connsiteY1" fmla="*/ 637840 h 670518"/>
                  <a:gd name="connsiteX2" fmla="*/ 447787 w 478019"/>
                  <a:gd name="connsiteY2" fmla="*/ 670497 h 670518"/>
                  <a:gd name="connsiteX3" fmla="*/ 413927 w 478019"/>
                  <a:gd name="connsiteY3" fmla="*/ 639654 h 670518"/>
                  <a:gd name="connsiteX4" fmla="*/ 403648 w 478019"/>
                  <a:gd name="connsiteY4" fmla="*/ 533216 h 670518"/>
                  <a:gd name="connsiteX5" fmla="*/ 42072 w 478019"/>
                  <a:gd name="connsiteY5" fmla="*/ 71783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19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19" y="615463"/>
                    </a:moveTo>
                    <a:cubicBezTo>
                      <a:pt x="478019" y="622721"/>
                      <a:pt x="478019" y="630582"/>
                      <a:pt x="478019" y="637840"/>
                    </a:cubicBezTo>
                    <a:cubicBezTo>
                      <a:pt x="477415" y="656587"/>
                      <a:pt x="464717" y="669892"/>
                      <a:pt x="447787" y="670497"/>
                    </a:cubicBezTo>
                    <a:cubicBezTo>
                      <a:pt x="429648" y="671101"/>
                      <a:pt x="415741" y="659006"/>
                      <a:pt x="413927" y="639654"/>
                    </a:cubicBezTo>
                    <a:cubicBezTo>
                      <a:pt x="410300" y="603973"/>
                      <a:pt x="410300" y="568292"/>
                      <a:pt x="403648" y="533216"/>
                    </a:cubicBezTo>
                    <a:cubicBezTo>
                      <a:pt x="362533" y="317316"/>
                      <a:pt x="241604" y="163706"/>
                      <a:pt x="42072" y="71783"/>
                    </a:cubicBezTo>
                    <a:cubicBezTo>
                      <a:pt x="35421" y="68759"/>
                      <a:pt x="28165" y="66340"/>
                      <a:pt x="21514" y="62711"/>
                    </a:cubicBezTo>
                    <a:cubicBezTo>
                      <a:pt x="2770" y="53035"/>
                      <a:pt x="-4486" y="36101"/>
                      <a:pt x="2770" y="19168"/>
                    </a:cubicBezTo>
                    <a:cubicBezTo>
                      <a:pt x="10026" y="2840"/>
                      <a:pt x="28770" y="-5022"/>
                      <a:pt x="46909" y="3444"/>
                    </a:cubicBezTo>
                    <a:cubicBezTo>
                      <a:pt x="78955" y="17959"/>
                      <a:pt x="112210" y="32473"/>
                      <a:pt x="142443" y="50616"/>
                    </a:cubicBezTo>
                    <a:cubicBezTo>
                      <a:pt x="289976" y="138911"/>
                      <a:pt x="389742" y="265306"/>
                      <a:pt x="444764" y="427383"/>
                    </a:cubicBezTo>
                    <a:cubicBezTo>
                      <a:pt x="462299" y="478182"/>
                      <a:pt x="476206" y="556801"/>
                      <a:pt x="478019" y="615463"/>
                    </a:cubicBezTo>
                    <a:close/>
                  </a:path>
                </a:pathLst>
              </a:custGeom>
              <a:solidFill>
                <a:srgbClr val="000000"/>
              </a:solidFill>
              <a:ln w="6040"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566E7AE4-3D07-5184-3152-BDAC2AC536AA}"/>
                  </a:ext>
                </a:extLst>
              </p:cNvPr>
              <p:cNvSpPr/>
              <p:nvPr/>
            </p:nvSpPr>
            <p:spPr>
              <a:xfrm>
                <a:off x="5064080" y="3200400"/>
                <a:ext cx="139245" cy="67920"/>
              </a:xfrm>
              <a:custGeom>
                <a:avLst/>
                <a:gdLst>
                  <a:gd name="connsiteX0" fmla="*/ 91925 w 139245"/>
                  <a:gd name="connsiteY0" fmla="*/ 67128 h 67920"/>
                  <a:gd name="connsiteX1" fmla="*/ 33275 w 139245"/>
                  <a:gd name="connsiteY1" fmla="*/ 64105 h 67920"/>
                  <a:gd name="connsiteX2" fmla="*/ 20 w 139245"/>
                  <a:gd name="connsiteY2" fmla="*/ 31448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5 w 139245"/>
                  <a:gd name="connsiteY7" fmla="*/ 67128 h 67920"/>
                  <a:gd name="connsiteX8" fmla="*/ 91925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5" y="67128"/>
                    </a:moveTo>
                    <a:cubicBezTo>
                      <a:pt x="72577" y="65919"/>
                      <a:pt x="52624" y="65314"/>
                      <a:pt x="33275" y="64105"/>
                    </a:cubicBezTo>
                    <a:cubicBezTo>
                      <a:pt x="12717" y="62895"/>
                      <a:pt x="-585" y="49591"/>
                      <a:pt x="20" y="31448"/>
                    </a:cubicBezTo>
                    <a:cubicBezTo>
                      <a:pt x="624" y="13305"/>
                      <a:pt x="13927" y="0"/>
                      <a:pt x="35089" y="0"/>
                    </a:cubicBezTo>
                    <a:cubicBezTo>
                      <a:pt x="58066" y="605"/>
                      <a:pt x="80437" y="1814"/>
                      <a:pt x="103414" y="3628"/>
                    </a:cubicBezTo>
                    <a:cubicBezTo>
                      <a:pt x="126995" y="5443"/>
                      <a:pt x="140902" y="19352"/>
                      <a:pt x="139088" y="39310"/>
                    </a:cubicBezTo>
                    <a:cubicBezTo>
                      <a:pt x="137274" y="58057"/>
                      <a:pt x="121553" y="69548"/>
                      <a:pt x="98577" y="67733"/>
                    </a:cubicBezTo>
                    <a:cubicBezTo>
                      <a:pt x="96158" y="67733"/>
                      <a:pt x="94344" y="67733"/>
                      <a:pt x="91925" y="67128"/>
                    </a:cubicBezTo>
                    <a:cubicBezTo>
                      <a:pt x="91925" y="67128"/>
                      <a:pt x="91925" y="67128"/>
                      <a:pt x="91925" y="67128"/>
                    </a:cubicBezTo>
                    <a:close/>
                  </a:path>
                </a:pathLst>
              </a:custGeom>
              <a:solidFill>
                <a:srgbClr val="000000"/>
              </a:solidFill>
              <a:ln w="6040" cap="flat">
                <a:noFill/>
                <a:prstDash val="solid"/>
                <a:miter/>
              </a:ln>
            </p:spPr>
            <p:txBody>
              <a:bodyPr rtlCol="0" anchor="ctr"/>
              <a:lstStyle/>
              <a:p>
                <a:endParaRPr lang="en-US"/>
              </a:p>
            </p:txBody>
          </p:sp>
        </p:grpSp>
      </p:grpSp>
      <p:sp>
        <p:nvSpPr>
          <p:cNvPr id="109" name="TextBox 108">
            <a:extLst>
              <a:ext uri="{FF2B5EF4-FFF2-40B4-BE49-F238E27FC236}">
                <a16:creationId xmlns:a16="http://schemas.microsoft.com/office/drawing/2014/main" id="{D214C0CD-25A9-4DD3-A027-17C33813347A}"/>
              </a:ext>
            </a:extLst>
          </p:cNvPr>
          <p:cNvSpPr txBox="1"/>
          <p:nvPr/>
        </p:nvSpPr>
        <p:spPr>
          <a:xfrm>
            <a:off x="4050394" y="1195152"/>
            <a:ext cx="1110045" cy="691856"/>
          </a:xfrm>
          <a:prstGeom prst="rect">
            <a:avLst/>
          </a:prstGeom>
          <a:noFill/>
        </p:spPr>
        <p:txBody>
          <a:bodyPr wrap="square">
            <a:spAutoFit/>
          </a:bodyPr>
          <a:lstStyle/>
          <a:p>
            <a:pPr>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Prós</a:t>
            </a:r>
          </a:p>
          <a:p>
            <a:pPr>
              <a:lnSpc>
                <a:spcPts val="2440"/>
              </a:lnSpc>
              <a:tabLst>
                <a:tab pos="177800" algn="l"/>
              </a:tabLst>
            </a:pPr>
            <a:endParaRPr lang="en-US" b="1">
              <a:solidFill>
                <a:srgbClr val="000000"/>
              </a:solidFill>
              <a:latin typeface="Calibri" panose="020F0502020204030204" pitchFamily="34" charset="0"/>
              <a:cs typeface="Calibri" panose="020F0502020204030204" pitchFamily="34" charset="0"/>
            </a:endParaRPr>
          </a:p>
        </p:txBody>
      </p:sp>
      <p:cxnSp>
        <p:nvCxnSpPr>
          <p:cNvPr id="110" name="Straight Connector 109">
            <a:extLst>
              <a:ext uri="{FF2B5EF4-FFF2-40B4-BE49-F238E27FC236}">
                <a16:creationId xmlns:a16="http://schemas.microsoft.com/office/drawing/2014/main" id="{B4F79050-F51D-6E59-9CD9-80296FA5F630}"/>
              </a:ext>
            </a:extLst>
          </p:cNvPr>
          <p:cNvCxnSpPr>
            <a:cxnSpLocks/>
          </p:cNvCxnSpPr>
          <p:nvPr/>
        </p:nvCxnSpPr>
        <p:spPr>
          <a:xfrm>
            <a:off x="3629064" y="802907"/>
            <a:ext cx="3604780"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ADD7CB4-525F-7F91-0678-6C56A80F5FBD}"/>
              </a:ext>
            </a:extLst>
          </p:cNvPr>
          <p:cNvCxnSpPr>
            <a:cxnSpLocks/>
          </p:cNvCxnSpPr>
          <p:nvPr/>
        </p:nvCxnSpPr>
        <p:spPr>
          <a:xfrm flipV="1">
            <a:off x="3882907" y="798121"/>
            <a:ext cx="0" cy="305845"/>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CEEED5B-1E02-BA6C-8511-0D92C6D53EC1}"/>
              </a:ext>
            </a:extLst>
          </p:cNvPr>
          <p:cNvCxnSpPr>
            <a:cxnSpLocks/>
          </p:cNvCxnSpPr>
          <p:nvPr/>
        </p:nvCxnSpPr>
        <p:spPr>
          <a:xfrm flipV="1">
            <a:off x="3875572" y="1634428"/>
            <a:ext cx="0" cy="650119"/>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Text Placeholder 4">
            <a:extLst>
              <a:ext uri="{FF2B5EF4-FFF2-40B4-BE49-F238E27FC236}">
                <a16:creationId xmlns:a16="http://schemas.microsoft.com/office/drawing/2014/main" id="{3FA7E3EE-F922-5C3B-C902-EB29B47EEA00}"/>
              </a:ext>
            </a:extLst>
          </p:cNvPr>
          <p:cNvSpPr txBox="1">
            <a:spLocks/>
          </p:cNvSpPr>
          <p:nvPr/>
        </p:nvSpPr>
        <p:spPr>
          <a:xfrm>
            <a:off x="4057980" y="2820494"/>
            <a:ext cx="305448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en-IE" sz="1150" dirty="0" err="1">
                <a:ea typeface="Calibri" panose="020F0502020204030204" pitchFamily="34" charset="0"/>
              </a:rPr>
              <a:t>Requer</a:t>
            </a:r>
            <a:r>
              <a:rPr lang="en-IE" sz="1150" dirty="0">
                <a:ea typeface="Calibri" panose="020F0502020204030204" pitchFamily="34" charset="0"/>
              </a:rPr>
              <a:t> </a:t>
            </a:r>
            <a:r>
              <a:rPr lang="en-IE" sz="1150" dirty="0" err="1">
                <a:ea typeface="Calibri" panose="020F0502020204030204" pitchFamily="34" charset="0"/>
              </a:rPr>
              <a:t>recursos</a:t>
            </a:r>
            <a:r>
              <a:rPr lang="en-IE" sz="1150" dirty="0">
                <a:ea typeface="Calibri" panose="020F0502020204030204" pitchFamily="34" charset="0"/>
              </a:rPr>
              <a:t> </a:t>
            </a:r>
            <a:r>
              <a:rPr lang="en-IE" sz="1150" dirty="0" err="1">
                <a:ea typeface="Calibri" panose="020F0502020204030204" pitchFamily="34" charset="0"/>
              </a:rPr>
              <a:t>substanciais</a:t>
            </a:r>
            <a:r>
              <a:rPr lang="en-IE" sz="1150" dirty="0">
                <a:ea typeface="Calibri" panose="020F0502020204030204" pitchFamily="34" charset="0"/>
              </a:rPr>
              <a:t> para </a:t>
            </a:r>
            <a:r>
              <a:rPr lang="en-IE" sz="1150" dirty="0" err="1">
                <a:ea typeface="Calibri" panose="020F0502020204030204" pitchFamily="34" charset="0"/>
              </a:rPr>
              <a:t>gerir</a:t>
            </a:r>
            <a:r>
              <a:rPr lang="en-IE" sz="1150" dirty="0">
                <a:ea typeface="Calibri" panose="020F0502020204030204" pitchFamily="34" charset="0"/>
              </a:rPr>
              <a:t> </a:t>
            </a:r>
            <a:r>
              <a:rPr lang="en-IE" sz="1150" dirty="0" err="1">
                <a:ea typeface="Calibri" panose="020F0502020204030204" pitchFamily="34" charset="0"/>
              </a:rPr>
              <a:t>todos</a:t>
            </a:r>
            <a:r>
              <a:rPr lang="en-IE" sz="1150" dirty="0">
                <a:ea typeface="Calibri" panose="020F0502020204030204" pitchFamily="34" charset="0"/>
              </a:rPr>
              <a:t> </a:t>
            </a:r>
            <a:r>
              <a:rPr lang="en-IE" sz="1150" dirty="0" err="1">
                <a:ea typeface="Calibri" panose="020F0502020204030204" pitchFamily="34" charset="0"/>
              </a:rPr>
              <a:t>os</a:t>
            </a:r>
            <a:r>
              <a:rPr lang="en-IE" sz="1150" dirty="0">
                <a:ea typeface="Calibri" panose="020F0502020204030204" pitchFamily="34" charset="0"/>
              </a:rPr>
              <a:t> </a:t>
            </a:r>
            <a:r>
              <a:rPr lang="en-IE" sz="1150" dirty="0" err="1">
                <a:ea typeface="Calibri" panose="020F0502020204030204" pitchFamily="34" charset="0"/>
              </a:rPr>
              <a:t>aspetos</a:t>
            </a:r>
            <a:r>
              <a:rPr lang="en-IE" sz="1150" dirty="0">
                <a:ea typeface="Calibri" panose="020F0502020204030204" pitchFamily="34" charset="0"/>
              </a:rPr>
              <a:t> da </a:t>
            </a:r>
            <a:r>
              <a:rPr lang="en-IE" sz="1150" dirty="0" err="1">
                <a:ea typeface="Calibri" panose="020F0502020204030204" pitchFamily="34" charset="0"/>
              </a:rPr>
              <a:t>cadeia</a:t>
            </a:r>
            <a:r>
              <a:rPr lang="en-IE" sz="1150" dirty="0">
                <a:ea typeface="Calibri" panose="020F0502020204030204" pitchFamily="34" charset="0"/>
              </a:rPr>
              <a:t> de </a:t>
            </a:r>
            <a:r>
              <a:rPr lang="en-IE" sz="1150" dirty="0" err="1">
                <a:ea typeface="Calibri" panose="020F0502020204030204" pitchFamily="34" charset="0"/>
              </a:rPr>
              <a:t>abastecimento</a:t>
            </a:r>
            <a:r>
              <a:rPr lang="en-IE" sz="1150" dirty="0">
                <a:ea typeface="Calibri" panose="020F0502020204030204" pitchFamily="34" charset="0"/>
              </a:rPr>
              <a:t> e </a:t>
            </a:r>
            <a:r>
              <a:rPr lang="en-IE" sz="1150" dirty="0" err="1">
                <a:ea typeface="Calibri" panose="020F0502020204030204" pitchFamily="34" charset="0"/>
              </a:rPr>
              <a:t>pode</a:t>
            </a:r>
            <a:r>
              <a:rPr lang="en-IE" sz="1150" dirty="0">
                <a:ea typeface="Calibri" panose="020F0502020204030204" pitchFamily="34" charset="0"/>
              </a:rPr>
              <a:t> ser </a:t>
            </a:r>
            <a:r>
              <a:rPr lang="en-IE" sz="1150" dirty="0" err="1">
                <a:ea typeface="Calibri" panose="020F0502020204030204" pitchFamily="34" charset="0"/>
              </a:rPr>
              <a:t>difícil</a:t>
            </a:r>
            <a:r>
              <a:rPr lang="en-IE" sz="1150" dirty="0">
                <a:ea typeface="Calibri" panose="020F0502020204030204" pitchFamily="34" charset="0"/>
              </a:rPr>
              <a:t> </a:t>
            </a:r>
            <a:r>
              <a:rPr lang="en-IE" sz="1150" dirty="0" err="1">
                <a:ea typeface="Calibri" panose="020F0502020204030204" pitchFamily="34" charset="0"/>
              </a:rPr>
              <a:t>chegar</a:t>
            </a:r>
            <a:r>
              <a:rPr lang="en-IE" sz="1150" dirty="0">
                <a:ea typeface="Calibri" panose="020F0502020204030204" pitchFamily="34" charset="0"/>
              </a:rPr>
              <a:t> a uma </a:t>
            </a:r>
            <a:r>
              <a:rPr lang="en-IE" sz="1150" dirty="0" err="1">
                <a:ea typeface="Calibri" panose="020F0502020204030204" pitchFamily="34" charset="0"/>
              </a:rPr>
              <a:t>vasta</a:t>
            </a:r>
            <a:r>
              <a:rPr lang="en-IE" sz="1150" dirty="0">
                <a:ea typeface="Calibri" panose="020F0502020204030204" pitchFamily="34" charset="0"/>
              </a:rPr>
              <a:t> base de </a:t>
            </a:r>
            <a:r>
              <a:rPr lang="en-IE" sz="1150" dirty="0" err="1">
                <a:ea typeface="Calibri" panose="020F0502020204030204" pitchFamily="34" charset="0"/>
              </a:rPr>
              <a:t>clientes</a:t>
            </a:r>
            <a:r>
              <a:rPr lang="en-IE" sz="1150" dirty="0">
                <a:ea typeface="Calibri" panose="020F0502020204030204" pitchFamily="34" charset="0"/>
              </a:rPr>
              <a:t> </a:t>
            </a:r>
            <a:r>
              <a:rPr lang="en-IE" sz="1150" dirty="0" err="1">
                <a:ea typeface="Calibri" panose="020F0502020204030204" pitchFamily="34" charset="0"/>
              </a:rPr>
              <a:t>sem</a:t>
            </a:r>
            <a:r>
              <a:rPr lang="en-IE" sz="1150" dirty="0">
                <a:ea typeface="Calibri" panose="020F0502020204030204" pitchFamily="34" charset="0"/>
              </a:rPr>
              <a:t> </a:t>
            </a:r>
            <a:r>
              <a:rPr lang="en-IE" sz="1150" dirty="0" err="1">
                <a:ea typeface="Calibri" panose="020F0502020204030204" pitchFamily="34" charset="0"/>
              </a:rPr>
              <a:t>os</a:t>
            </a:r>
            <a:r>
              <a:rPr lang="en-IE" sz="1150" dirty="0">
                <a:ea typeface="Calibri" panose="020F0502020204030204" pitchFamily="34" charset="0"/>
              </a:rPr>
              <a:t> </a:t>
            </a:r>
            <a:r>
              <a:rPr lang="en-IE" sz="1150" dirty="0" err="1">
                <a:ea typeface="Calibri" panose="020F0502020204030204" pitchFamily="34" charset="0"/>
              </a:rPr>
              <a:t>canais</a:t>
            </a:r>
            <a:r>
              <a:rPr lang="en-IE" sz="1150" dirty="0">
                <a:ea typeface="Calibri" panose="020F0502020204030204" pitchFamily="34" charset="0"/>
              </a:rPr>
              <a:t> de </a:t>
            </a:r>
            <a:r>
              <a:rPr lang="en-IE" sz="1150" dirty="0" err="1">
                <a:ea typeface="Calibri" panose="020F0502020204030204" pitchFamily="34" charset="0"/>
              </a:rPr>
              <a:t>distribuição</a:t>
            </a:r>
            <a:r>
              <a:rPr lang="en-IE" sz="1150" dirty="0">
                <a:ea typeface="Calibri" panose="020F0502020204030204" pitchFamily="34" charset="0"/>
              </a:rPr>
              <a:t> </a:t>
            </a:r>
            <a:r>
              <a:rPr lang="en-IE" sz="1150" dirty="0" err="1">
                <a:ea typeface="Calibri" panose="020F0502020204030204" pitchFamily="34" charset="0"/>
              </a:rPr>
              <a:t>fornecidos</a:t>
            </a:r>
            <a:r>
              <a:rPr lang="en-IE" sz="1150" dirty="0">
                <a:ea typeface="Calibri" panose="020F0502020204030204" pitchFamily="34" charset="0"/>
              </a:rPr>
              <a:t> </a:t>
            </a:r>
            <a:r>
              <a:rPr lang="en-IE" sz="1150" dirty="0" err="1">
                <a:ea typeface="Calibri" panose="020F0502020204030204" pitchFamily="34" charset="0"/>
              </a:rPr>
              <a:t>pelos</a:t>
            </a:r>
            <a:r>
              <a:rPr lang="en-IE" sz="1150" dirty="0">
                <a:ea typeface="Calibri" panose="020F0502020204030204" pitchFamily="34" charset="0"/>
              </a:rPr>
              <a:t> </a:t>
            </a:r>
            <a:r>
              <a:rPr lang="en-IE" sz="1150" dirty="0" err="1">
                <a:ea typeface="Calibri" panose="020F0502020204030204" pitchFamily="34" charset="0"/>
              </a:rPr>
              <a:t>retalhistas</a:t>
            </a:r>
            <a:r>
              <a:rPr lang="en-IE" sz="1150" dirty="0">
                <a:ea typeface="Calibri" panose="020F0502020204030204" pitchFamily="34" charset="0"/>
              </a:rPr>
              <a:t>.</a:t>
            </a:r>
          </a:p>
          <a:p>
            <a:pPr>
              <a:lnSpc>
                <a:spcPts val="1320"/>
              </a:lnSpc>
            </a:pPr>
            <a:endParaRPr lang="en-IE" sz="1150" dirty="0">
              <a:ea typeface="Calibri" panose="020F0502020204030204" pitchFamily="34" charset="0"/>
            </a:endParaRPr>
          </a:p>
        </p:txBody>
      </p:sp>
      <p:sp>
        <p:nvSpPr>
          <p:cNvPr id="114" name="TextBox 113">
            <a:extLst>
              <a:ext uri="{FF2B5EF4-FFF2-40B4-BE49-F238E27FC236}">
                <a16:creationId xmlns:a16="http://schemas.microsoft.com/office/drawing/2014/main" id="{6B1A2C24-5C09-EE75-27C4-9B605A83EA35}"/>
              </a:ext>
            </a:extLst>
          </p:cNvPr>
          <p:cNvSpPr txBox="1"/>
          <p:nvPr/>
        </p:nvSpPr>
        <p:spPr>
          <a:xfrm>
            <a:off x="4071180" y="2433855"/>
            <a:ext cx="1110045" cy="691856"/>
          </a:xfrm>
          <a:prstGeom prst="rect">
            <a:avLst/>
          </a:prstGeom>
          <a:noFill/>
        </p:spPr>
        <p:txBody>
          <a:bodyPr wrap="square">
            <a:spAutoFit/>
          </a:bodyPr>
          <a:lstStyle/>
          <a:p>
            <a:pPr>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Contras</a:t>
            </a:r>
          </a:p>
          <a:p>
            <a:pPr>
              <a:lnSpc>
                <a:spcPts val="2440"/>
              </a:lnSpc>
              <a:tabLst>
                <a:tab pos="177800" algn="l"/>
              </a:tabLst>
            </a:pPr>
            <a:endParaRPr lang="en-US" b="1">
              <a:solidFill>
                <a:srgbClr val="000000"/>
              </a:solidFill>
              <a:latin typeface="Calibri" panose="020F0502020204030204" pitchFamily="34" charset="0"/>
              <a:cs typeface="Calibri" panose="020F0502020204030204" pitchFamily="34" charset="0"/>
            </a:endParaRPr>
          </a:p>
        </p:txBody>
      </p:sp>
      <p:grpSp>
        <p:nvGrpSpPr>
          <p:cNvPr id="115" name="Group 114">
            <a:extLst>
              <a:ext uri="{FF2B5EF4-FFF2-40B4-BE49-F238E27FC236}">
                <a16:creationId xmlns:a16="http://schemas.microsoft.com/office/drawing/2014/main" id="{98AB091E-A93C-AEC9-2C63-2D717052493F}"/>
              </a:ext>
            </a:extLst>
          </p:cNvPr>
          <p:cNvGrpSpPr/>
          <p:nvPr/>
        </p:nvGrpSpPr>
        <p:grpSpPr>
          <a:xfrm>
            <a:off x="3679682" y="2399968"/>
            <a:ext cx="415513" cy="415595"/>
            <a:chOff x="5766825" y="4735040"/>
            <a:chExt cx="1633745" cy="1634066"/>
          </a:xfrm>
        </p:grpSpPr>
        <p:sp>
          <p:nvSpPr>
            <p:cNvPr id="116" name="Freeform 115">
              <a:extLst>
                <a:ext uri="{FF2B5EF4-FFF2-40B4-BE49-F238E27FC236}">
                  <a16:creationId xmlns:a16="http://schemas.microsoft.com/office/drawing/2014/main" id="{5034A80F-067F-98FC-B129-252D637E8CBB}"/>
                </a:ext>
              </a:extLst>
            </p:cNvPr>
            <p:cNvSpPr/>
            <p:nvPr/>
          </p:nvSpPr>
          <p:spPr>
            <a:xfrm>
              <a:off x="6248121" y="5478292"/>
              <a:ext cx="668768" cy="145142"/>
            </a:xfrm>
            <a:custGeom>
              <a:avLst/>
              <a:gdLst>
                <a:gd name="connsiteX0" fmla="*/ 588923 w 668768"/>
                <a:gd name="connsiteY0" fmla="*/ 3629 h 145142"/>
                <a:gd name="connsiteX1" fmla="*/ 458924 w 668768"/>
                <a:gd name="connsiteY1" fmla="*/ 3024 h 145142"/>
                <a:gd name="connsiteX2" fmla="*/ 435948 w 668768"/>
                <a:gd name="connsiteY2" fmla="*/ 0 h 145142"/>
                <a:gd name="connsiteX3" fmla="*/ 232788 w 668768"/>
                <a:gd name="connsiteY3" fmla="*/ 0 h 145142"/>
                <a:gd name="connsiteX4" fmla="*/ 203765 w 668768"/>
                <a:gd name="connsiteY4" fmla="*/ 3629 h 145142"/>
                <a:gd name="connsiteX5" fmla="*/ 67720 w 668768"/>
                <a:gd name="connsiteY5" fmla="*/ 4233 h 145142"/>
                <a:gd name="connsiteX6" fmla="*/ 0 w 668768"/>
                <a:gd name="connsiteY6" fmla="*/ 74386 h 145142"/>
                <a:gd name="connsiteX7" fmla="*/ 68325 w 668768"/>
                <a:gd name="connsiteY7" fmla="*/ 144538 h 145142"/>
                <a:gd name="connsiteX8" fmla="*/ 140882 w 668768"/>
                <a:gd name="connsiteY8" fmla="*/ 144538 h 145142"/>
                <a:gd name="connsiteX9" fmla="*/ 140882 w 668768"/>
                <a:gd name="connsiteY9" fmla="*/ 144538 h 145142"/>
                <a:gd name="connsiteX10" fmla="*/ 204369 w 668768"/>
                <a:gd name="connsiteY10" fmla="*/ 144538 h 145142"/>
                <a:gd name="connsiteX11" fmla="*/ 215253 w 668768"/>
                <a:gd name="connsiteY11" fmla="*/ 145143 h 145142"/>
                <a:gd name="connsiteX12" fmla="*/ 450459 w 668768"/>
                <a:gd name="connsiteY12" fmla="*/ 145143 h 145142"/>
                <a:gd name="connsiteX13" fmla="*/ 458319 w 668768"/>
                <a:gd name="connsiteY13" fmla="*/ 144538 h 145142"/>
                <a:gd name="connsiteX14" fmla="*/ 588318 w 668768"/>
                <a:gd name="connsiteY14" fmla="*/ 144538 h 145142"/>
                <a:gd name="connsiteX15" fmla="*/ 668735 w 668768"/>
                <a:gd name="connsiteY15" fmla="*/ 73781 h 145142"/>
                <a:gd name="connsiteX16" fmla="*/ 588923 w 668768"/>
                <a:gd name="connsiteY16" fmla="*/ 3629 h 14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8768" h="145142">
                  <a:moveTo>
                    <a:pt x="588923" y="3629"/>
                  </a:moveTo>
                  <a:cubicBezTo>
                    <a:pt x="545388" y="3024"/>
                    <a:pt x="502458" y="4233"/>
                    <a:pt x="458924" y="3024"/>
                  </a:cubicBezTo>
                  <a:cubicBezTo>
                    <a:pt x="450459" y="3024"/>
                    <a:pt x="442599" y="1815"/>
                    <a:pt x="435948" y="0"/>
                  </a:cubicBezTo>
                  <a:lnTo>
                    <a:pt x="232788" y="0"/>
                  </a:lnTo>
                  <a:cubicBezTo>
                    <a:pt x="224927" y="2419"/>
                    <a:pt x="215253" y="3629"/>
                    <a:pt x="203765" y="3629"/>
                  </a:cubicBezTo>
                  <a:cubicBezTo>
                    <a:pt x="158417" y="4233"/>
                    <a:pt x="113068" y="3024"/>
                    <a:pt x="67720" y="4233"/>
                  </a:cubicBezTo>
                  <a:cubicBezTo>
                    <a:pt x="27813" y="5443"/>
                    <a:pt x="0" y="35681"/>
                    <a:pt x="0" y="74386"/>
                  </a:cubicBezTo>
                  <a:cubicBezTo>
                    <a:pt x="0" y="113091"/>
                    <a:pt x="29023" y="142724"/>
                    <a:pt x="68325" y="144538"/>
                  </a:cubicBezTo>
                  <a:cubicBezTo>
                    <a:pt x="92510" y="145748"/>
                    <a:pt x="116696" y="144538"/>
                    <a:pt x="140882" y="144538"/>
                  </a:cubicBezTo>
                  <a:cubicBezTo>
                    <a:pt x="140882" y="144538"/>
                    <a:pt x="140882" y="144538"/>
                    <a:pt x="140882" y="144538"/>
                  </a:cubicBezTo>
                  <a:cubicBezTo>
                    <a:pt x="162044" y="144538"/>
                    <a:pt x="183207" y="144538"/>
                    <a:pt x="204369" y="144538"/>
                  </a:cubicBezTo>
                  <a:cubicBezTo>
                    <a:pt x="208602" y="144538"/>
                    <a:pt x="212230" y="144538"/>
                    <a:pt x="215253" y="145143"/>
                  </a:cubicBezTo>
                  <a:lnTo>
                    <a:pt x="450459" y="145143"/>
                  </a:lnTo>
                  <a:cubicBezTo>
                    <a:pt x="452878" y="145143"/>
                    <a:pt x="455901" y="144538"/>
                    <a:pt x="458319" y="144538"/>
                  </a:cubicBezTo>
                  <a:cubicBezTo>
                    <a:pt x="501854" y="143934"/>
                    <a:pt x="544783" y="144538"/>
                    <a:pt x="588318" y="144538"/>
                  </a:cubicBezTo>
                  <a:cubicBezTo>
                    <a:pt x="636689" y="144538"/>
                    <a:pt x="668735" y="115510"/>
                    <a:pt x="668735" y="73781"/>
                  </a:cubicBezTo>
                  <a:cubicBezTo>
                    <a:pt x="669944" y="31448"/>
                    <a:pt x="638503" y="3629"/>
                    <a:pt x="588923" y="3629"/>
                  </a:cubicBezTo>
                  <a:close/>
                </a:path>
              </a:pathLst>
            </a:custGeom>
            <a:solidFill>
              <a:srgbClr val="B2DEDD"/>
            </a:solidFill>
            <a:ln w="6040" cap="flat">
              <a:noFill/>
              <a:prstDash val="solid"/>
              <a:miter/>
            </a:ln>
          </p:spPr>
          <p:txBody>
            <a:bodyPr rtlCol="0" anchor="ctr"/>
            <a:lstStyle/>
            <a:p>
              <a:endParaRPr lang="en-US"/>
            </a:p>
          </p:txBody>
        </p:sp>
        <p:grpSp>
          <p:nvGrpSpPr>
            <p:cNvPr id="117" name="Graphic 3">
              <a:extLst>
                <a:ext uri="{FF2B5EF4-FFF2-40B4-BE49-F238E27FC236}">
                  <a16:creationId xmlns:a16="http://schemas.microsoft.com/office/drawing/2014/main" id="{F33062F0-310E-CB92-3E9C-627CE5A2ED1A}"/>
                </a:ext>
              </a:extLst>
            </p:cNvPr>
            <p:cNvGrpSpPr/>
            <p:nvPr/>
          </p:nvGrpSpPr>
          <p:grpSpPr>
            <a:xfrm>
              <a:off x="5766825" y="4735040"/>
              <a:ext cx="1633745" cy="1634066"/>
              <a:chOff x="7173095" y="3200400"/>
              <a:chExt cx="1633745" cy="1634066"/>
            </a:xfrm>
            <a:solidFill>
              <a:srgbClr val="000000"/>
            </a:solidFill>
          </p:grpSpPr>
          <p:sp>
            <p:nvSpPr>
              <p:cNvPr id="119" name="Freeform 118">
                <a:extLst>
                  <a:ext uri="{FF2B5EF4-FFF2-40B4-BE49-F238E27FC236}">
                    <a16:creationId xmlns:a16="http://schemas.microsoft.com/office/drawing/2014/main" id="{2173719B-4521-5748-3919-4001253F4F90}"/>
                  </a:ext>
                </a:extLst>
              </p:cNvPr>
              <p:cNvSpPr/>
              <p:nvPr/>
            </p:nvSpPr>
            <p:spPr>
              <a:xfrm>
                <a:off x="7173095" y="3200400"/>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8 h 1634066"/>
                  <a:gd name="connsiteX5" fmla="*/ 1633745 w 1633745"/>
                  <a:gd name="connsiteY5" fmla="*/ 769257 h 1634066"/>
                  <a:gd name="connsiteX6" fmla="*/ 1633745 w 1633745"/>
                  <a:gd name="connsiteY6" fmla="*/ 864810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4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2 h 1634066"/>
                  <a:gd name="connsiteX15" fmla="*/ 12697 w 1633745"/>
                  <a:gd name="connsiteY15" fmla="*/ 957338 h 1634066"/>
                  <a:gd name="connsiteX16" fmla="*/ 0 w 1633745"/>
                  <a:gd name="connsiteY16" fmla="*/ 864810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8444 w 1633745"/>
                  <a:gd name="connsiteY23" fmla="*/ 817033 h 1634066"/>
                  <a:gd name="connsiteX24" fmla="*/ 816268 w 1633745"/>
                  <a:gd name="connsiteY24" fmla="*/ 64710 h 1634066"/>
                  <a:gd name="connsiteX25" fmla="*/ 64697 w 1633745"/>
                  <a:gd name="connsiteY25" fmla="*/ 815824 h 1634066"/>
                  <a:gd name="connsiteX26" fmla="*/ 816268 w 1633745"/>
                  <a:gd name="connsiteY26" fmla="*/ 1568752 h 1634066"/>
                  <a:gd name="connsiteX27" fmla="*/ 1568444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1" y="30843"/>
                      <a:pt x="1232867" y="94948"/>
                      <a:pt x="1354401" y="202595"/>
                    </a:cubicBezTo>
                    <a:cubicBezTo>
                      <a:pt x="1497701" y="329595"/>
                      <a:pt x="1587793" y="487438"/>
                      <a:pt x="1621048" y="676728"/>
                    </a:cubicBezTo>
                    <a:cubicBezTo>
                      <a:pt x="1626490" y="707571"/>
                      <a:pt x="1629513" y="738414"/>
                      <a:pt x="1633745" y="769257"/>
                    </a:cubicBezTo>
                    <a:cubicBezTo>
                      <a:pt x="1633745" y="801310"/>
                      <a:pt x="1633745" y="833362"/>
                      <a:pt x="1633745" y="864810"/>
                    </a:cubicBezTo>
                    <a:cubicBezTo>
                      <a:pt x="1632536" y="870252"/>
                      <a:pt x="1631327" y="876300"/>
                      <a:pt x="1630722" y="881743"/>
                    </a:cubicBezTo>
                    <a:cubicBezTo>
                      <a:pt x="1627094" y="911376"/>
                      <a:pt x="1624676" y="941009"/>
                      <a:pt x="1619234" y="970038"/>
                    </a:cubicBezTo>
                    <a:cubicBezTo>
                      <a:pt x="1588397" y="1132719"/>
                      <a:pt x="1514026" y="1273628"/>
                      <a:pt x="1397935" y="1390952"/>
                    </a:cubicBezTo>
                    <a:cubicBezTo>
                      <a:pt x="1275797" y="1514324"/>
                      <a:pt x="1129473" y="1591733"/>
                      <a:pt x="957754" y="1621367"/>
                    </a:cubicBezTo>
                    <a:cubicBezTo>
                      <a:pt x="926918" y="1626810"/>
                      <a:pt x="896081" y="1629833"/>
                      <a:pt x="864640" y="1634067"/>
                    </a:cubicBezTo>
                    <a:cubicBezTo>
                      <a:pt x="832593" y="1634067"/>
                      <a:pt x="800547" y="1634067"/>
                      <a:pt x="769106" y="1634067"/>
                    </a:cubicBezTo>
                    <a:cubicBezTo>
                      <a:pt x="747339" y="1631648"/>
                      <a:pt x="726176" y="1629228"/>
                      <a:pt x="704409" y="1626205"/>
                    </a:cubicBezTo>
                    <a:cubicBezTo>
                      <a:pt x="543574" y="1603224"/>
                      <a:pt x="400878" y="1539119"/>
                      <a:pt x="279345" y="1431472"/>
                    </a:cubicBezTo>
                    <a:cubicBezTo>
                      <a:pt x="136045" y="1304472"/>
                      <a:pt x="45953" y="1146628"/>
                      <a:pt x="12697" y="957338"/>
                    </a:cubicBezTo>
                    <a:cubicBezTo>
                      <a:pt x="7255" y="926495"/>
                      <a:pt x="4232" y="895652"/>
                      <a:pt x="0" y="864810"/>
                    </a:cubicBezTo>
                    <a:cubicBezTo>
                      <a:pt x="0" y="832757"/>
                      <a:pt x="0" y="800705"/>
                      <a:pt x="0" y="769257"/>
                    </a:cubicBezTo>
                    <a:cubicBezTo>
                      <a:pt x="1209" y="763814"/>
                      <a:pt x="2418" y="757767"/>
                      <a:pt x="3023" y="752324"/>
                    </a:cubicBezTo>
                    <a:cubicBezTo>
                      <a:pt x="6651" y="722691"/>
                      <a:pt x="9070" y="693057"/>
                      <a:pt x="14511" y="664029"/>
                    </a:cubicBezTo>
                    <a:cubicBezTo>
                      <a:pt x="45348" y="501347"/>
                      <a:pt x="119719" y="360438"/>
                      <a:pt x="235811" y="243114"/>
                    </a:cubicBezTo>
                    <a:cubicBezTo>
                      <a:pt x="357948" y="119743"/>
                      <a:pt x="504272" y="42333"/>
                      <a:pt x="675991" y="12700"/>
                    </a:cubicBezTo>
                    <a:cubicBezTo>
                      <a:pt x="706828" y="7257"/>
                      <a:pt x="737665" y="4233"/>
                      <a:pt x="769106" y="0"/>
                    </a:cubicBezTo>
                    <a:close/>
                    <a:moveTo>
                      <a:pt x="1568444" y="817033"/>
                    </a:moveTo>
                    <a:cubicBezTo>
                      <a:pt x="1568444" y="402771"/>
                      <a:pt x="1229844" y="64105"/>
                      <a:pt x="816268" y="64710"/>
                    </a:cubicBezTo>
                    <a:cubicBezTo>
                      <a:pt x="401483" y="65919"/>
                      <a:pt x="67115" y="400352"/>
                      <a:pt x="64697" y="815824"/>
                    </a:cubicBezTo>
                    <a:cubicBezTo>
                      <a:pt x="62278" y="1228271"/>
                      <a:pt x="400878" y="1567543"/>
                      <a:pt x="816268" y="1568752"/>
                    </a:cubicBezTo>
                    <a:cubicBezTo>
                      <a:pt x="1229844" y="1569962"/>
                      <a:pt x="1568444" y="1231295"/>
                      <a:pt x="1568444" y="817033"/>
                    </a:cubicBezTo>
                    <a:close/>
                  </a:path>
                </a:pathLst>
              </a:custGeom>
              <a:solidFill>
                <a:srgbClr val="000000"/>
              </a:solidFill>
              <a:ln w="6040"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9AFDE77F-F8D8-E73C-700A-69A9FFDDD487}"/>
                  </a:ext>
                </a:extLst>
              </p:cNvPr>
              <p:cNvSpPr/>
              <p:nvPr/>
            </p:nvSpPr>
            <p:spPr>
              <a:xfrm>
                <a:off x="7306721" y="3985380"/>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9" y="680357"/>
                      <a:pt x="334368" y="619276"/>
                    </a:cubicBezTo>
                    <a:cubicBezTo>
                      <a:pt x="175951" y="522514"/>
                      <a:pt x="70743" y="384628"/>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9" y="635605"/>
                      <a:pt x="619759" y="647095"/>
                    </a:cubicBezTo>
                    <a:cubicBezTo>
                      <a:pt x="639712" y="649514"/>
                      <a:pt x="660270" y="649514"/>
                      <a:pt x="680223" y="650724"/>
                    </a:cubicBezTo>
                    <a:cubicBezTo>
                      <a:pt x="701990" y="651933"/>
                      <a:pt x="715898" y="664634"/>
                      <a:pt x="715293" y="683986"/>
                    </a:cubicBezTo>
                    <a:cubicBezTo>
                      <a:pt x="714688" y="702733"/>
                      <a:pt x="700781" y="715433"/>
                      <a:pt x="679014" y="715433"/>
                    </a:cubicBezTo>
                    <a:cubicBezTo>
                      <a:pt x="672968"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642FAC0D-1F65-C499-1F0E-342D46AA4CF9}"/>
                  </a:ext>
                </a:extLst>
              </p:cNvPr>
              <p:cNvSpPr/>
              <p:nvPr/>
            </p:nvSpPr>
            <p:spPr>
              <a:xfrm>
                <a:off x="8194590" y="3378989"/>
                <a:ext cx="478019" cy="670518"/>
              </a:xfrm>
              <a:custGeom>
                <a:avLst/>
                <a:gdLst>
                  <a:gd name="connsiteX0" fmla="*/ 478020 w 478019"/>
                  <a:gd name="connsiteY0" fmla="*/ 615463 h 670518"/>
                  <a:gd name="connsiteX1" fmla="*/ 478020 w 478019"/>
                  <a:gd name="connsiteY1" fmla="*/ 637840 h 670518"/>
                  <a:gd name="connsiteX2" fmla="*/ 447788 w 478019"/>
                  <a:gd name="connsiteY2" fmla="*/ 670497 h 670518"/>
                  <a:gd name="connsiteX3" fmla="*/ 413927 w 478019"/>
                  <a:gd name="connsiteY3" fmla="*/ 639654 h 670518"/>
                  <a:gd name="connsiteX4" fmla="*/ 403648 w 478019"/>
                  <a:gd name="connsiteY4" fmla="*/ 533216 h 670518"/>
                  <a:gd name="connsiteX5" fmla="*/ 42072 w 478019"/>
                  <a:gd name="connsiteY5" fmla="*/ 71782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20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20" y="615463"/>
                    </a:moveTo>
                    <a:cubicBezTo>
                      <a:pt x="478020" y="622721"/>
                      <a:pt x="478020" y="630582"/>
                      <a:pt x="478020" y="637840"/>
                    </a:cubicBezTo>
                    <a:cubicBezTo>
                      <a:pt x="477415" y="656587"/>
                      <a:pt x="464718" y="669892"/>
                      <a:pt x="447788" y="670497"/>
                    </a:cubicBezTo>
                    <a:cubicBezTo>
                      <a:pt x="429648" y="671101"/>
                      <a:pt x="415741" y="659006"/>
                      <a:pt x="413927" y="639654"/>
                    </a:cubicBezTo>
                    <a:cubicBezTo>
                      <a:pt x="410300" y="603973"/>
                      <a:pt x="410300" y="568292"/>
                      <a:pt x="403648" y="533216"/>
                    </a:cubicBezTo>
                    <a:cubicBezTo>
                      <a:pt x="362533" y="317316"/>
                      <a:pt x="241604" y="163706"/>
                      <a:pt x="42072" y="71782"/>
                    </a:cubicBezTo>
                    <a:cubicBezTo>
                      <a:pt x="35421" y="68758"/>
                      <a:pt x="28165" y="66340"/>
                      <a:pt x="21514" y="62711"/>
                    </a:cubicBezTo>
                    <a:cubicBezTo>
                      <a:pt x="2770" y="53035"/>
                      <a:pt x="-4486" y="36101"/>
                      <a:pt x="2770" y="19168"/>
                    </a:cubicBezTo>
                    <a:cubicBezTo>
                      <a:pt x="10026" y="2840"/>
                      <a:pt x="28770" y="-5022"/>
                      <a:pt x="46909" y="3444"/>
                    </a:cubicBezTo>
                    <a:cubicBezTo>
                      <a:pt x="78955" y="17959"/>
                      <a:pt x="112211" y="32473"/>
                      <a:pt x="142443" y="50616"/>
                    </a:cubicBezTo>
                    <a:cubicBezTo>
                      <a:pt x="289976" y="138911"/>
                      <a:pt x="389742" y="265306"/>
                      <a:pt x="444764" y="427383"/>
                    </a:cubicBezTo>
                    <a:cubicBezTo>
                      <a:pt x="462904" y="478182"/>
                      <a:pt x="476810" y="556801"/>
                      <a:pt x="478020" y="615463"/>
                    </a:cubicBezTo>
                    <a:close/>
                  </a:path>
                </a:pathLst>
              </a:custGeom>
              <a:solidFill>
                <a:srgbClr val="000000"/>
              </a:solidFill>
              <a:ln w="6040"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5EFB2706-F31C-3234-4125-4D3C344CCF8B}"/>
                  </a:ext>
                </a:extLst>
              </p:cNvPr>
              <p:cNvSpPr/>
              <p:nvPr/>
            </p:nvSpPr>
            <p:spPr>
              <a:xfrm>
                <a:off x="7957902" y="3334657"/>
                <a:ext cx="139245" cy="67920"/>
              </a:xfrm>
              <a:custGeom>
                <a:avLst/>
                <a:gdLst>
                  <a:gd name="connsiteX0" fmla="*/ 91926 w 139245"/>
                  <a:gd name="connsiteY0" fmla="*/ 67128 h 67920"/>
                  <a:gd name="connsiteX1" fmla="*/ 33275 w 139245"/>
                  <a:gd name="connsiteY1" fmla="*/ 64105 h 67920"/>
                  <a:gd name="connsiteX2" fmla="*/ 20 w 139245"/>
                  <a:gd name="connsiteY2" fmla="*/ 31447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6 w 139245"/>
                  <a:gd name="connsiteY7" fmla="*/ 67128 h 67920"/>
                  <a:gd name="connsiteX8" fmla="*/ 91926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6" y="67128"/>
                    </a:moveTo>
                    <a:cubicBezTo>
                      <a:pt x="72577" y="65919"/>
                      <a:pt x="52624" y="65314"/>
                      <a:pt x="33275" y="64105"/>
                    </a:cubicBezTo>
                    <a:cubicBezTo>
                      <a:pt x="12717" y="62895"/>
                      <a:pt x="-585" y="49590"/>
                      <a:pt x="20" y="31447"/>
                    </a:cubicBezTo>
                    <a:cubicBezTo>
                      <a:pt x="624" y="13304"/>
                      <a:pt x="13927" y="0"/>
                      <a:pt x="35089" y="0"/>
                    </a:cubicBezTo>
                    <a:cubicBezTo>
                      <a:pt x="58065" y="605"/>
                      <a:pt x="80437" y="1814"/>
                      <a:pt x="103414" y="3628"/>
                    </a:cubicBezTo>
                    <a:cubicBezTo>
                      <a:pt x="126995" y="5443"/>
                      <a:pt x="140902" y="19352"/>
                      <a:pt x="139088" y="39310"/>
                    </a:cubicBezTo>
                    <a:cubicBezTo>
                      <a:pt x="137274" y="58057"/>
                      <a:pt x="121553" y="69548"/>
                      <a:pt x="98577" y="67733"/>
                    </a:cubicBezTo>
                    <a:cubicBezTo>
                      <a:pt x="96158" y="67733"/>
                      <a:pt x="94344" y="67128"/>
                      <a:pt x="91926" y="67128"/>
                    </a:cubicBezTo>
                    <a:cubicBezTo>
                      <a:pt x="91926" y="67128"/>
                      <a:pt x="91926" y="67128"/>
                      <a:pt x="91926" y="67128"/>
                    </a:cubicBezTo>
                    <a:close/>
                  </a:path>
                </a:pathLst>
              </a:custGeom>
              <a:solidFill>
                <a:srgbClr val="000000"/>
              </a:solidFill>
              <a:ln w="6040" cap="flat">
                <a:noFill/>
                <a:prstDash val="solid"/>
                <a:miter/>
              </a:ln>
            </p:spPr>
            <p:txBody>
              <a:bodyPr rtlCol="0" anchor="ctr"/>
              <a:lstStyle/>
              <a:p>
                <a:endParaRPr lang="en-US"/>
              </a:p>
            </p:txBody>
          </p:sp>
        </p:grpSp>
        <p:sp>
          <p:nvSpPr>
            <p:cNvPr id="118" name="Freeform 117">
              <a:extLst>
                <a:ext uri="{FF2B5EF4-FFF2-40B4-BE49-F238E27FC236}">
                  <a16:creationId xmlns:a16="http://schemas.microsoft.com/office/drawing/2014/main" id="{369ECC0E-24DF-C083-3753-581AA25F13BC}"/>
                </a:ext>
              </a:extLst>
            </p:cNvPr>
            <p:cNvSpPr/>
            <p:nvPr/>
          </p:nvSpPr>
          <p:spPr>
            <a:xfrm>
              <a:off x="6157408" y="5390601"/>
              <a:ext cx="850160" cy="323180"/>
            </a:xfrm>
            <a:custGeom>
              <a:avLst/>
              <a:gdLst>
                <a:gd name="connsiteX0" fmla="*/ 425080 w 850160"/>
                <a:gd name="connsiteY0" fmla="*/ 605 h 323180"/>
                <a:gd name="connsiteX1" fmla="*/ 697170 w 850160"/>
                <a:gd name="connsiteY1" fmla="*/ 1210 h 323180"/>
                <a:gd name="connsiteX2" fmla="*/ 850144 w 850160"/>
                <a:gd name="connsiteY2" fmla="*/ 157843 h 323180"/>
                <a:gd name="connsiteX3" fmla="*/ 702612 w 850160"/>
                <a:gd name="connsiteY3" fmla="*/ 322943 h 323180"/>
                <a:gd name="connsiteX4" fmla="*/ 644566 w 850160"/>
                <a:gd name="connsiteY4" fmla="*/ 284238 h 323180"/>
                <a:gd name="connsiteX5" fmla="*/ 691728 w 850160"/>
                <a:gd name="connsiteY5" fmla="*/ 232833 h 323180"/>
                <a:gd name="connsiteX6" fmla="*/ 759448 w 850160"/>
                <a:gd name="connsiteY6" fmla="*/ 156029 h 323180"/>
                <a:gd name="connsiteX7" fmla="*/ 679635 w 850160"/>
                <a:gd name="connsiteY7" fmla="*/ 91319 h 323180"/>
                <a:gd name="connsiteX8" fmla="*/ 172340 w 850160"/>
                <a:gd name="connsiteY8" fmla="*/ 91319 h 323180"/>
                <a:gd name="connsiteX9" fmla="*/ 90713 w 850160"/>
                <a:gd name="connsiteY9" fmla="*/ 160867 h 323180"/>
                <a:gd name="connsiteX10" fmla="*/ 170526 w 850160"/>
                <a:gd name="connsiteY10" fmla="*/ 232229 h 323180"/>
                <a:gd name="connsiteX11" fmla="*/ 472847 w 850160"/>
                <a:gd name="connsiteY11" fmla="*/ 232229 h 323180"/>
                <a:gd name="connsiteX12" fmla="*/ 500056 w 850160"/>
                <a:gd name="connsiteY12" fmla="*/ 232833 h 323180"/>
                <a:gd name="connsiteX13" fmla="*/ 546614 w 850160"/>
                <a:gd name="connsiteY13" fmla="*/ 278795 h 323180"/>
                <a:gd name="connsiteX14" fmla="*/ 498847 w 850160"/>
                <a:gd name="connsiteY14" fmla="*/ 322338 h 323180"/>
                <a:gd name="connsiteX15" fmla="*/ 151177 w 850160"/>
                <a:gd name="connsiteY15" fmla="*/ 321733 h 323180"/>
                <a:gd name="connsiteX16" fmla="*/ 16 w 850160"/>
                <a:gd name="connsiteY16" fmla="*/ 160262 h 323180"/>
                <a:gd name="connsiteX17" fmla="*/ 157223 w 850160"/>
                <a:gd name="connsiteY17" fmla="*/ 0 h 323180"/>
                <a:gd name="connsiteX18" fmla="*/ 163270 w 850160"/>
                <a:gd name="connsiteY18" fmla="*/ 0 h 323180"/>
                <a:gd name="connsiteX19" fmla="*/ 425080 w 850160"/>
                <a:gd name="connsiteY19" fmla="*/ 605 h 323180"/>
                <a:gd name="connsiteX20" fmla="*/ 425080 w 850160"/>
                <a:gd name="connsiteY20" fmla="*/ 605 h 32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0160" h="323180">
                  <a:moveTo>
                    <a:pt x="425080" y="605"/>
                  </a:moveTo>
                  <a:cubicBezTo>
                    <a:pt x="515777" y="605"/>
                    <a:pt x="606473" y="-605"/>
                    <a:pt x="697170" y="1210"/>
                  </a:cubicBezTo>
                  <a:cubicBezTo>
                    <a:pt x="780610" y="2419"/>
                    <a:pt x="848935" y="73781"/>
                    <a:pt x="850144" y="157843"/>
                  </a:cubicBezTo>
                  <a:cubicBezTo>
                    <a:pt x="851354" y="244929"/>
                    <a:pt x="786657" y="317500"/>
                    <a:pt x="702612" y="322943"/>
                  </a:cubicBezTo>
                  <a:cubicBezTo>
                    <a:pt x="668751" y="324757"/>
                    <a:pt x="647589" y="310848"/>
                    <a:pt x="644566" y="284238"/>
                  </a:cubicBezTo>
                  <a:cubicBezTo>
                    <a:pt x="640938" y="257629"/>
                    <a:pt x="658473" y="238881"/>
                    <a:pt x="691728" y="232833"/>
                  </a:cubicBezTo>
                  <a:cubicBezTo>
                    <a:pt x="738285" y="224367"/>
                    <a:pt x="762471" y="197153"/>
                    <a:pt x="759448" y="156029"/>
                  </a:cubicBezTo>
                  <a:cubicBezTo>
                    <a:pt x="756425" y="116114"/>
                    <a:pt x="726192" y="91319"/>
                    <a:pt x="679635" y="91319"/>
                  </a:cubicBezTo>
                  <a:cubicBezTo>
                    <a:pt x="510335" y="91319"/>
                    <a:pt x="341035" y="91319"/>
                    <a:pt x="172340" y="91319"/>
                  </a:cubicBezTo>
                  <a:cubicBezTo>
                    <a:pt x="123364" y="91319"/>
                    <a:pt x="91317" y="119138"/>
                    <a:pt x="90713" y="160867"/>
                  </a:cubicBezTo>
                  <a:cubicBezTo>
                    <a:pt x="90108" y="203200"/>
                    <a:pt x="121549" y="232229"/>
                    <a:pt x="170526" y="232229"/>
                  </a:cubicBezTo>
                  <a:cubicBezTo>
                    <a:pt x="271501" y="232833"/>
                    <a:pt x="371872" y="232229"/>
                    <a:pt x="472847" y="232229"/>
                  </a:cubicBezTo>
                  <a:cubicBezTo>
                    <a:pt x="481917" y="232229"/>
                    <a:pt x="490986" y="231624"/>
                    <a:pt x="500056" y="232833"/>
                  </a:cubicBezTo>
                  <a:cubicBezTo>
                    <a:pt x="528474" y="235857"/>
                    <a:pt x="547218" y="254605"/>
                    <a:pt x="546614" y="278795"/>
                  </a:cubicBezTo>
                  <a:cubicBezTo>
                    <a:pt x="546009" y="303591"/>
                    <a:pt x="527265" y="322338"/>
                    <a:pt x="498847" y="322338"/>
                  </a:cubicBezTo>
                  <a:cubicBezTo>
                    <a:pt x="382755" y="322943"/>
                    <a:pt x="267269" y="324153"/>
                    <a:pt x="151177" y="321733"/>
                  </a:cubicBezTo>
                  <a:cubicBezTo>
                    <a:pt x="65318" y="319919"/>
                    <a:pt x="-1193" y="245534"/>
                    <a:pt x="16" y="160262"/>
                  </a:cubicBezTo>
                  <a:cubicBezTo>
                    <a:pt x="1226" y="73176"/>
                    <a:pt x="70760" y="2419"/>
                    <a:pt x="157223" y="0"/>
                  </a:cubicBezTo>
                  <a:cubicBezTo>
                    <a:pt x="159037" y="0"/>
                    <a:pt x="161456" y="0"/>
                    <a:pt x="163270" y="0"/>
                  </a:cubicBezTo>
                  <a:cubicBezTo>
                    <a:pt x="249734" y="605"/>
                    <a:pt x="337407" y="605"/>
                    <a:pt x="425080" y="605"/>
                  </a:cubicBezTo>
                  <a:cubicBezTo>
                    <a:pt x="425080" y="605"/>
                    <a:pt x="425080" y="605"/>
                    <a:pt x="425080" y="605"/>
                  </a:cubicBezTo>
                  <a:close/>
                </a:path>
              </a:pathLst>
            </a:custGeom>
            <a:solidFill>
              <a:srgbClr val="000000"/>
            </a:solidFill>
            <a:ln w="6040" cap="flat">
              <a:noFill/>
              <a:prstDash val="solid"/>
              <a:miter/>
            </a:ln>
          </p:spPr>
          <p:txBody>
            <a:bodyPr rtlCol="0" anchor="ctr"/>
            <a:lstStyle/>
            <a:p>
              <a:endParaRPr lang="en-US"/>
            </a:p>
          </p:txBody>
        </p:sp>
      </p:grpSp>
      <p:sp>
        <p:nvSpPr>
          <p:cNvPr id="188" name="Text Placeholder 4">
            <a:extLst>
              <a:ext uri="{FF2B5EF4-FFF2-40B4-BE49-F238E27FC236}">
                <a16:creationId xmlns:a16="http://schemas.microsoft.com/office/drawing/2014/main" id="{6CC2FC81-9781-0C3A-D3C4-05A591F906CD}"/>
              </a:ext>
            </a:extLst>
          </p:cNvPr>
          <p:cNvSpPr txBox="1">
            <a:spLocks/>
          </p:cNvSpPr>
          <p:nvPr/>
        </p:nvSpPr>
        <p:spPr>
          <a:xfrm>
            <a:off x="942709" y="4618479"/>
            <a:ext cx="2079890" cy="1861599"/>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320"/>
              </a:lnSpc>
            </a:pPr>
            <a:r>
              <a:rPr lang="en-IE" sz="1150" dirty="0">
                <a:ea typeface="Calibri" panose="020F0502020204030204" pitchFamily="34" charset="0"/>
              </a:rPr>
              <a:t>Os modelos de </a:t>
            </a:r>
            <a:r>
              <a:rPr lang="en-IE" sz="1150" dirty="0" err="1">
                <a:ea typeface="Calibri" panose="020F0502020204030204" pitchFamily="34" charset="0"/>
              </a:rPr>
              <a:t>subscrição</a:t>
            </a:r>
            <a:r>
              <a:rPr lang="en-IE" sz="1150" dirty="0">
                <a:ea typeface="Calibri" panose="020F0502020204030204" pitchFamily="34" charset="0"/>
              </a:rPr>
              <a:t> </a:t>
            </a:r>
            <a:r>
              <a:rPr lang="en-IE" sz="1150" dirty="0" err="1">
                <a:ea typeface="Calibri" panose="020F0502020204030204" pitchFamily="34" charset="0"/>
              </a:rPr>
              <a:t>proporcionam</a:t>
            </a:r>
            <a:r>
              <a:rPr lang="en-IE" sz="1150" dirty="0">
                <a:ea typeface="Calibri" panose="020F0502020204030204" pitchFamily="34" charset="0"/>
              </a:rPr>
              <a:t> um </a:t>
            </a:r>
            <a:r>
              <a:rPr lang="en-IE" sz="1150" dirty="0" err="1">
                <a:ea typeface="Calibri" panose="020F0502020204030204" pitchFamily="34" charset="0"/>
              </a:rPr>
              <a:t>fluxo</a:t>
            </a:r>
            <a:r>
              <a:rPr lang="en-IE" sz="1150" dirty="0">
                <a:ea typeface="Calibri" panose="020F0502020204030204" pitchFamily="34" charset="0"/>
              </a:rPr>
              <a:t> de </a:t>
            </a:r>
            <a:r>
              <a:rPr lang="en-IE" sz="1150" dirty="0" err="1">
                <a:ea typeface="Calibri" panose="020F0502020204030204" pitchFamily="34" charset="0"/>
              </a:rPr>
              <a:t>receitas</a:t>
            </a:r>
            <a:r>
              <a:rPr lang="en-IE" sz="1150" dirty="0">
                <a:ea typeface="Calibri" panose="020F0502020204030204" pitchFamily="34" charset="0"/>
              </a:rPr>
              <a:t> </a:t>
            </a:r>
            <a:r>
              <a:rPr lang="en-IE" sz="1150" dirty="0" err="1">
                <a:ea typeface="Calibri" panose="020F0502020204030204" pitchFamily="34" charset="0"/>
              </a:rPr>
              <a:t>recorrente</a:t>
            </a:r>
            <a:r>
              <a:rPr lang="en-IE" sz="1150" dirty="0">
                <a:ea typeface="Calibri" panose="020F0502020204030204" pitchFamily="34" charset="0"/>
              </a:rPr>
              <a:t> e </a:t>
            </a:r>
            <a:r>
              <a:rPr lang="en-IE" sz="1150" dirty="0" err="1">
                <a:ea typeface="Calibri" panose="020F0502020204030204" pitchFamily="34" charset="0"/>
              </a:rPr>
              <a:t>fiável</a:t>
            </a:r>
            <a:r>
              <a:rPr lang="en-IE" sz="1150" dirty="0">
                <a:ea typeface="Calibri" panose="020F0502020204030204" pitchFamily="34" charset="0"/>
              </a:rPr>
              <a:t>, </a:t>
            </a:r>
            <a:r>
              <a:rPr lang="en-IE" sz="1150" dirty="0" err="1">
                <a:ea typeface="Calibri" panose="020F0502020204030204" pitchFamily="34" charset="0"/>
              </a:rPr>
              <a:t>oferecendo</a:t>
            </a:r>
            <a:r>
              <a:rPr lang="en-IE" sz="1150" dirty="0">
                <a:ea typeface="Calibri" panose="020F0502020204030204" pitchFamily="34" charset="0"/>
              </a:rPr>
              <a:t> </a:t>
            </a:r>
            <a:r>
              <a:rPr lang="en-IE" sz="1150" dirty="0" err="1">
                <a:ea typeface="Calibri" panose="020F0502020204030204" pitchFamily="34" charset="0"/>
              </a:rPr>
              <a:t>aos</a:t>
            </a:r>
            <a:r>
              <a:rPr lang="en-IE" sz="1150" dirty="0">
                <a:ea typeface="Calibri" panose="020F0502020204030204" pitchFamily="34" charset="0"/>
              </a:rPr>
              <a:t> </a:t>
            </a:r>
            <a:r>
              <a:rPr lang="en-IE" sz="1150" dirty="0" err="1">
                <a:ea typeface="Calibri" panose="020F0502020204030204" pitchFamily="34" charset="0"/>
              </a:rPr>
              <a:t>clientes</a:t>
            </a:r>
            <a:r>
              <a:rPr lang="en-IE" sz="1150" dirty="0">
                <a:ea typeface="Calibri" panose="020F0502020204030204" pitchFamily="34" charset="0"/>
              </a:rPr>
              <a:t> </a:t>
            </a:r>
            <a:r>
              <a:rPr lang="en-IE" sz="1150" dirty="0" err="1">
                <a:ea typeface="Calibri" panose="020F0502020204030204" pitchFamily="34" charset="0"/>
              </a:rPr>
              <a:t>entregas</a:t>
            </a:r>
            <a:r>
              <a:rPr lang="en-IE" sz="1150" dirty="0">
                <a:ea typeface="Calibri" panose="020F0502020204030204" pitchFamily="34" charset="0"/>
              </a:rPr>
              <a:t> </a:t>
            </a:r>
            <a:r>
              <a:rPr lang="en-IE" sz="1150" dirty="0" err="1">
                <a:ea typeface="Calibri" panose="020F0502020204030204" pitchFamily="34" charset="0"/>
              </a:rPr>
              <a:t>regulares</a:t>
            </a:r>
            <a:r>
              <a:rPr lang="en-IE" sz="1150" dirty="0">
                <a:ea typeface="Calibri" panose="020F0502020204030204" pitchFamily="34" charset="0"/>
              </a:rPr>
              <a:t> de </a:t>
            </a:r>
            <a:r>
              <a:rPr lang="en-IE" sz="1150" dirty="0" err="1">
                <a:ea typeface="Calibri" panose="020F0502020204030204" pitchFamily="34" charset="0"/>
              </a:rPr>
              <a:t>produtos</a:t>
            </a:r>
            <a:r>
              <a:rPr lang="en-IE" sz="1150" dirty="0">
                <a:ea typeface="Calibri" panose="020F0502020204030204" pitchFamily="34" charset="0"/>
              </a:rPr>
              <a:t>. Este </a:t>
            </a:r>
            <a:r>
              <a:rPr lang="en-IE" sz="1150" dirty="0" err="1">
                <a:ea typeface="Calibri" panose="020F0502020204030204" pitchFamily="34" charset="0"/>
              </a:rPr>
              <a:t>modelo</a:t>
            </a:r>
            <a:r>
              <a:rPr lang="en-IE" sz="1150" dirty="0">
                <a:ea typeface="Calibri" panose="020F0502020204030204" pitchFamily="34" charset="0"/>
              </a:rPr>
              <a:t> é </a:t>
            </a:r>
            <a:r>
              <a:rPr lang="en-IE" sz="1150" dirty="0" err="1">
                <a:ea typeface="Calibri" panose="020F0502020204030204" pitchFamily="34" charset="0"/>
              </a:rPr>
              <a:t>cada</a:t>
            </a:r>
            <a:r>
              <a:rPr lang="en-IE" sz="1150" dirty="0">
                <a:ea typeface="Calibri" panose="020F0502020204030204" pitchFamily="34" charset="0"/>
              </a:rPr>
              <a:t> </a:t>
            </a:r>
            <a:r>
              <a:rPr lang="en-IE" sz="1150" dirty="0" err="1">
                <a:ea typeface="Calibri" panose="020F0502020204030204" pitchFamily="34" charset="0"/>
              </a:rPr>
              <a:t>vez</a:t>
            </a:r>
            <a:r>
              <a:rPr lang="en-IE" sz="1150" dirty="0">
                <a:ea typeface="Calibri" panose="020F0502020204030204" pitchFamily="34" charset="0"/>
              </a:rPr>
              <a:t> </a:t>
            </a:r>
            <a:r>
              <a:rPr lang="en-IE" sz="1150" dirty="0" err="1">
                <a:ea typeface="Calibri" panose="020F0502020204030204" pitchFamily="34" charset="0"/>
              </a:rPr>
              <a:t>mais</a:t>
            </a:r>
            <a:r>
              <a:rPr lang="en-IE" sz="1150" dirty="0">
                <a:ea typeface="Calibri" panose="020F0502020204030204" pitchFamily="34" charset="0"/>
              </a:rPr>
              <a:t> popular no </a:t>
            </a:r>
            <a:r>
              <a:rPr lang="en-IE" sz="1150" dirty="0" err="1">
                <a:ea typeface="Calibri" panose="020F0502020204030204" pitchFamily="34" charset="0"/>
              </a:rPr>
              <a:t>setor</a:t>
            </a:r>
            <a:r>
              <a:rPr lang="en-IE" sz="1150" dirty="0">
                <a:ea typeface="Calibri" panose="020F0502020204030204" pitchFamily="34" charset="0"/>
              </a:rPr>
              <a:t> </a:t>
            </a:r>
            <a:r>
              <a:rPr lang="en-IE" sz="1150" dirty="0" err="1">
                <a:ea typeface="Calibri" panose="020F0502020204030204" pitchFamily="34" charset="0"/>
              </a:rPr>
              <a:t>alimentar</a:t>
            </a:r>
            <a:r>
              <a:rPr lang="en-IE" sz="1150" dirty="0">
                <a:ea typeface="Calibri" panose="020F0502020204030204" pitchFamily="34" charset="0"/>
              </a:rPr>
              <a:t>, </a:t>
            </a:r>
            <a:r>
              <a:rPr lang="en-IE" sz="1150" dirty="0" err="1">
                <a:ea typeface="Calibri" panose="020F0502020204030204" pitchFamily="34" charset="0"/>
              </a:rPr>
              <a:t>incluindo</a:t>
            </a:r>
            <a:r>
              <a:rPr lang="en-IE" sz="1150" dirty="0">
                <a:ea typeface="Calibri" panose="020F0502020204030204" pitchFamily="34" charset="0"/>
              </a:rPr>
              <a:t> kits de </a:t>
            </a:r>
            <a:r>
              <a:rPr lang="en-IE" sz="1150" dirty="0" err="1">
                <a:ea typeface="Calibri" panose="020F0502020204030204" pitchFamily="34" charset="0"/>
              </a:rPr>
              <a:t>refeições</a:t>
            </a:r>
            <a:r>
              <a:rPr lang="en-IE" sz="1150" dirty="0">
                <a:ea typeface="Calibri" panose="020F0502020204030204" pitchFamily="34" charset="0"/>
              </a:rPr>
              <a:t>, </a:t>
            </a:r>
            <a:r>
              <a:rPr lang="en-IE" sz="1150" dirty="0" err="1">
                <a:ea typeface="Calibri" panose="020F0502020204030204" pitchFamily="34" charset="0"/>
              </a:rPr>
              <a:t>alimentos</a:t>
            </a:r>
            <a:r>
              <a:rPr lang="en-IE" sz="1150" dirty="0">
                <a:ea typeface="Calibri" panose="020F0502020204030204" pitchFamily="34" charset="0"/>
              </a:rPr>
              <a:t> </a:t>
            </a:r>
            <a:r>
              <a:rPr lang="en-IE" sz="1150" dirty="0" err="1">
                <a:ea typeface="Calibri" panose="020F0502020204030204" pitchFamily="34" charset="0"/>
              </a:rPr>
              <a:t>especiais</a:t>
            </a:r>
            <a:r>
              <a:rPr lang="en-IE" sz="1150" dirty="0">
                <a:ea typeface="Calibri" panose="020F0502020204030204" pitchFamily="34" charset="0"/>
              </a:rPr>
              <a:t> e </a:t>
            </a:r>
            <a:r>
              <a:rPr lang="en-IE" sz="1150" dirty="0" err="1">
                <a:ea typeface="Calibri" panose="020F0502020204030204" pitchFamily="34" charset="0"/>
              </a:rPr>
              <a:t>até</a:t>
            </a:r>
            <a:r>
              <a:rPr lang="en-IE" sz="1150" dirty="0">
                <a:ea typeface="Calibri" panose="020F0502020204030204" pitchFamily="34" charset="0"/>
              </a:rPr>
              <a:t> </a:t>
            </a:r>
            <a:r>
              <a:rPr lang="en-IE" sz="1150" dirty="0" err="1">
                <a:ea typeface="Calibri" panose="020F0502020204030204" pitchFamily="34" charset="0"/>
              </a:rPr>
              <a:t>entregas</a:t>
            </a:r>
            <a:r>
              <a:rPr lang="en-IE" sz="1150" dirty="0">
                <a:ea typeface="Calibri" panose="020F0502020204030204" pitchFamily="34" charset="0"/>
              </a:rPr>
              <a:t> de </a:t>
            </a:r>
            <a:r>
              <a:rPr lang="en-IE" sz="1150" dirty="0" err="1">
                <a:ea typeface="Calibri" panose="020F0502020204030204" pitchFamily="34" charset="0"/>
              </a:rPr>
              <a:t>produtos</a:t>
            </a:r>
            <a:r>
              <a:rPr lang="en-IE" sz="1150" dirty="0">
                <a:ea typeface="Calibri" panose="020F0502020204030204" pitchFamily="34" charset="0"/>
              </a:rPr>
              <a:t> frescos.</a:t>
            </a:r>
          </a:p>
          <a:p>
            <a:pPr algn="l">
              <a:lnSpc>
                <a:spcPts val="1320"/>
              </a:lnSpc>
            </a:pPr>
            <a:endParaRPr lang="en-IE" sz="1150" dirty="0">
              <a:ea typeface="Calibri" panose="020F0502020204030204" pitchFamily="34" charset="0"/>
            </a:endParaRPr>
          </a:p>
        </p:txBody>
      </p:sp>
      <p:grpSp>
        <p:nvGrpSpPr>
          <p:cNvPr id="189" name="Group 188">
            <a:extLst>
              <a:ext uri="{FF2B5EF4-FFF2-40B4-BE49-F238E27FC236}">
                <a16:creationId xmlns:a16="http://schemas.microsoft.com/office/drawing/2014/main" id="{F3FA0D59-1C65-2BAD-3DEC-299BFF27F86D}"/>
              </a:ext>
            </a:extLst>
          </p:cNvPr>
          <p:cNvGrpSpPr/>
          <p:nvPr/>
        </p:nvGrpSpPr>
        <p:grpSpPr>
          <a:xfrm>
            <a:off x="148155" y="4167403"/>
            <a:ext cx="708098" cy="123096"/>
            <a:chOff x="3830127" y="7479258"/>
            <a:chExt cx="598960" cy="104123"/>
          </a:xfrm>
          <a:solidFill>
            <a:schemeClr val="tx1"/>
          </a:solidFill>
        </p:grpSpPr>
        <p:cxnSp>
          <p:nvCxnSpPr>
            <p:cNvPr id="190" name="Straight Connector 189">
              <a:extLst>
                <a:ext uri="{FF2B5EF4-FFF2-40B4-BE49-F238E27FC236}">
                  <a16:creationId xmlns:a16="http://schemas.microsoft.com/office/drawing/2014/main" id="{795103FD-7B29-5DF9-8813-97CFA272012F}"/>
                </a:ext>
              </a:extLst>
            </p:cNvPr>
            <p:cNvCxnSpPr>
              <a:cxnSpLocks/>
            </p:cNvCxnSpPr>
            <p:nvPr/>
          </p:nvCxnSpPr>
          <p:spPr>
            <a:xfrm>
              <a:off x="3830127" y="7531319"/>
              <a:ext cx="53189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1" name="Oval 190">
              <a:extLst>
                <a:ext uri="{FF2B5EF4-FFF2-40B4-BE49-F238E27FC236}">
                  <a16:creationId xmlns:a16="http://schemas.microsoft.com/office/drawing/2014/main" id="{C6DDE6B8-7B06-591A-8100-E66A38B1D848}"/>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2" name="TextBox 191">
            <a:extLst>
              <a:ext uri="{FF2B5EF4-FFF2-40B4-BE49-F238E27FC236}">
                <a16:creationId xmlns:a16="http://schemas.microsoft.com/office/drawing/2014/main" id="{0C67F950-4363-B9F7-07B5-49D36CDE9094}"/>
              </a:ext>
            </a:extLst>
          </p:cNvPr>
          <p:cNvSpPr txBox="1"/>
          <p:nvPr/>
        </p:nvSpPr>
        <p:spPr>
          <a:xfrm>
            <a:off x="936103" y="3869722"/>
            <a:ext cx="2279224" cy="691856"/>
          </a:xfrm>
          <a:prstGeom prst="rect">
            <a:avLst/>
          </a:prstGeom>
          <a:solidFill>
            <a:srgbClr val="F1A0C2"/>
          </a:solidFill>
        </p:spPr>
        <p:txBody>
          <a:bodyPr wrap="square" anchor="ctr">
            <a:spAutoFit/>
          </a:bodyPr>
          <a:lstStyle/>
          <a:p>
            <a:pPr>
              <a:lnSpc>
                <a:spcPts val="2440"/>
              </a:lnSpc>
              <a:tabLst>
                <a:tab pos="177800" algn="l"/>
              </a:tabLst>
            </a:pPr>
            <a:r>
              <a:rPr lang="en-US" b="1" dirty="0">
                <a:solidFill>
                  <a:srgbClr val="000000"/>
                </a:solidFill>
                <a:latin typeface="Calibri" panose="020F0502020204030204" pitchFamily="34" charset="0"/>
                <a:cs typeface="Calibri" panose="020F0502020204030204" pitchFamily="34" charset="0"/>
              </a:rPr>
              <a:t>Serviços de </a:t>
            </a:r>
            <a:r>
              <a:rPr lang="en-US" b="1" dirty="0" err="1">
                <a:solidFill>
                  <a:srgbClr val="000000"/>
                </a:solidFill>
                <a:latin typeface="Calibri" panose="020F0502020204030204" pitchFamily="34" charset="0"/>
                <a:cs typeface="Calibri" panose="020F0502020204030204" pitchFamily="34" charset="0"/>
              </a:rPr>
              <a:t>subscrição</a:t>
            </a:r>
            <a:r>
              <a:rPr lang="en-US" b="1" dirty="0">
                <a:solidFill>
                  <a:srgbClr val="000000"/>
                </a:solidFill>
                <a:latin typeface="Calibri" panose="020F0502020204030204" pitchFamily="34" charset="0"/>
                <a:cs typeface="Calibri" panose="020F0502020204030204" pitchFamily="34" charset="0"/>
              </a:rPr>
              <a:t> </a:t>
            </a:r>
          </a:p>
        </p:txBody>
      </p:sp>
      <p:sp>
        <p:nvSpPr>
          <p:cNvPr id="193" name="TextBox 192">
            <a:extLst>
              <a:ext uri="{FF2B5EF4-FFF2-40B4-BE49-F238E27FC236}">
                <a16:creationId xmlns:a16="http://schemas.microsoft.com/office/drawing/2014/main" id="{2FEC9DF6-279A-7719-A90C-F3E97AC4E5C4}"/>
              </a:ext>
            </a:extLst>
          </p:cNvPr>
          <p:cNvSpPr txBox="1"/>
          <p:nvPr/>
        </p:nvSpPr>
        <p:spPr>
          <a:xfrm>
            <a:off x="165319" y="3796421"/>
            <a:ext cx="858890" cy="523220"/>
          </a:xfrm>
          <a:prstGeom prst="rect">
            <a:avLst/>
          </a:prstGeom>
          <a:noFill/>
        </p:spPr>
        <p:txBody>
          <a:bodyPr wrap="square">
            <a:spAutoFit/>
          </a:bodyPr>
          <a:lstStyle/>
          <a:p>
            <a:r>
              <a:rPr lang="en-US" sz="2800" b="1" dirty="0">
                <a:latin typeface="Calibri" panose="020F0502020204030204" pitchFamily="34" charset="0"/>
                <a:cs typeface="Calibri" panose="020F0502020204030204" pitchFamily="34" charset="0"/>
              </a:rPr>
              <a:t>02</a:t>
            </a:r>
            <a:endParaRPr lang="en-US" sz="2800" dirty="0"/>
          </a:p>
        </p:txBody>
      </p:sp>
      <p:sp>
        <p:nvSpPr>
          <p:cNvPr id="194" name="Text Placeholder 4">
            <a:extLst>
              <a:ext uri="{FF2B5EF4-FFF2-40B4-BE49-F238E27FC236}">
                <a16:creationId xmlns:a16="http://schemas.microsoft.com/office/drawing/2014/main" id="{31326209-04F8-CEB3-81F4-72F9F8325831}"/>
              </a:ext>
            </a:extLst>
          </p:cNvPr>
          <p:cNvSpPr txBox="1">
            <a:spLocks/>
          </p:cNvSpPr>
          <p:nvPr/>
        </p:nvSpPr>
        <p:spPr>
          <a:xfrm>
            <a:off x="4037194" y="5009832"/>
            <a:ext cx="305448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en-IE" sz="1150" dirty="0" err="1">
                <a:ea typeface="Calibri" panose="020F0502020204030204" pitchFamily="34" charset="0"/>
              </a:rPr>
              <a:t>Proporciona</a:t>
            </a:r>
            <a:r>
              <a:rPr lang="en-IE" sz="1150" dirty="0">
                <a:ea typeface="Calibri" panose="020F0502020204030204" pitchFamily="34" charset="0"/>
              </a:rPr>
              <a:t> um </a:t>
            </a:r>
            <a:r>
              <a:rPr lang="en-IE" sz="1150" dirty="0" err="1">
                <a:ea typeface="Calibri" panose="020F0502020204030204" pitchFamily="34" charset="0"/>
              </a:rPr>
              <a:t>fluxo</a:t>
            </a:r>
            <a:r>
              <a:rPr lang="en-IE" sz="1150" dirty="0">
                <a:ea typeface="Calibri" panose="020F0502020204030204" pitchFamily="34" charset="0"/>
              </a:rPr>
              <a:t> de </a:t>
            </a:r>
            <a:r>
              <a:rPr lang="en-IE" sz="1150" dirty="0" err="1">
                <a:ea typeface="Calibri" panose="020F0502020204030204" pitchFamily="34" charset="0"/>
              </a:rPr>
              <a:t>receitas</a:t>
            </a:r>
            <a:r>
              <a:rPr lang="en-IE" sz="1150" dirty="0">
                <a:ea typeface="Calibri" panose="020F0502020204030204" pitchFamily="34" charset="0"/>
              </a:rPr>
              <a:t> </a:t>
            </a:r>
            <a:r>
              <a:rPr lang="en-IE" sz="1150" dirty="0" err="1">
                <a:ea typeface="Calibri" panose="020F0502020204030204" pitchFamily="34" charset="0"/>
              </a:rPr>
              <a:t>constante</a:t>
            </a:r>
            <a:r>
              <a:rPr lang="en-IE" sz="1150" dirty="0">
                <a:ea typeface="Calibri" panose="020F0502020204030204" pitchFamily="34" charset="0"/>
              </a:rPr>
              <a:t> e a </a:t>
            </a:r>
            <a:r>
              <a:rPr lang="en-IE" sz="1150" dirty="0" err="1">
                <a:ea typeface="Calibri" panose="020F0502020204030204" pitchFamily="34" charset="0"/>
              </a:rPr>
              <a:t>fidelização</a:t>
            </a:r>
            <a:r>
              <a:rPr lang="en-IE" sz="1150" dirty="0">
                <a:ea typeface="Calibri" panose="020F0502020204030204" pitchFamily="34" charset="0"/>
              </a:rPr>
              <a:t> dos </a:t>
            </a:r>
            <a:r>
              <a:rPr lang="en-IE" sz="1150" dirty="0" err="1">
                <a:ea typeface="Calibri" panose="020F0502020204030204" pitchFamily="34" charset="0"/>
              </a:rPr>
              <a:t>clientes</a:t>
            </a:r>
            <a:r>
              <a:rPr lang="en-IE" sz="1150" dirty="0">
                <a:ea typeface="Calibri" panose="020F0502020204030204" pitchFamily="34" charset="0"/>
              </a:rPr>
              <a:t>. </a:t>
            </a:r>
            <a:r>
              <a:rPr lang="en-IE" sz="1150" dirty="0" err="1">
                <a:ea typeface="Calibri" panose="020F0502020204030204" pitchFamily="34" charset="0"/>
              </a:rPr>
              <a:t>Pode</a:t>
            </a:r>
            <a:r>
              <a:rPr lang="en-IE" sz="1150" dirty="0">
                <a:ea typeface="Calibri" panose="020F0502020204030204" pitchFamily="34" charset="0"/>
              </a:rPr>
              <a:t> </a:t>
            </a:r>
            <a:r>
              <a:rPr lang="en-IE" sz="1150" dirty="0" err="1">
                <a:ea typeface="Calibri" panose="020F0502020204030204" pitchFamily="34" charset="0"/>
              </a:rPr>
              <a:t>também</a:t>
            </a:r>
            <a:r>
              <a:rPr lang="en-IE" sz="1150" dirty="0">
                <a:ea typeface="Calibri" panose="020F0502020204030204" pitchFamily="34" charset="0"/>
              </a:rPr>
              <a:t> </a:t>
            </a:r>
            <a:r>
              <a:rPr lang="en-IE" sz="1150" dirty="0" err="1">
                <a:ea typeface="Calibri" panose="020F0502020204030204" pitchFamily="34" charset="0"/>
              </a:rPr>
              <a:t>reduzir</a:t>
            </a:r>
            <a:r>
              <a:rPr lang="en-IE" sz="1150" dirty="0">
                <a:ea typeface="Calibri" panose="020F0502020204030204" pitchFamily="34" charset="0"/>
              </a:rPr>
              <a:t> o </a:t>
            </a:r>
            <a:r>
              <a:rPr lang="en-IE" sz="1150" dirty="0" err="1">
                <a:ea typeface="Calibri" panose="020F0502020204030204" pitchFamily="34" charset="0"/>
              </a:rPr>
              <a:t>desperdício</a:t>
            </a:r>
            <a:r>
              <a:rPr lang="en-IE" sz="1150" dirty="0">
                <a:ea typeface="Calibri" panose="020F0502020204030204" pitchFamily="34" charset="0"/>
              </a:rPr>
              <a:t> ao </a:t>
            </a:r>
            <a:r>
              <a:rPr lang="en-IE" sz="1150" dirty="0" err="1">
                <a:ea typeface="Calibri" panose="020F0502020204030204" pitchFamily="34" charset="0"/>
              </a:rPr>
              <a:t>permitir</a:t>
            </a:r>
            <a:r>
              <a:rPr lang="en-IE" sz="1150" dirty="0">
                <a:ea typeface="Calibri" panose="020F0502020204030204" pitchFamily="34" charset="0"/>
              </a:rPr>
              <a:t> uma </a:t>
            </a:r>
            <a:r>
              <a:rPr lang="en-IE" sz="1150" dirty="0" err="1">
                <a:ea typeface="Calibri" panose="020F0502020204030204" pitchFamily="34" charset="0"/>
              </a:rPr>
              <a:t>melhor</a:t>
            </a:r>
            <a:r>
              <a:rPr lang="en-IE" sz="1150" dirty="0">
                <a:ea typeface="Calibri" panose="020F0502020204030204" pitchFamily="34" charset="0"/>
              </a:rPr>
              <a:t> </a:t>
            </a:r>
            <a:r>
              <a:rPr lang="en-IE" sz="1150" dirty="0" err="1">
                <a:ea typeface="Calibri" panose="020F0502020204030204" pitchFamily="34" charset="0"/>
              </a:rPr>
              <a:t>previsão</a:t>
            </a:r>
            <a:r>
              <a:rPr lang="en-IE" sz="1150" dirty="0">
                <a:ea typeface="Calibri" panose="020F0502020204030204" pitchFamily="34" charset="0"/>
              </a:rPr>
              <a:t> da </a:t>
            </a:r>
            <a:r>
              <a:rPr lang="en-IE" sz="1150" dirty="0" err="1">
                <a:ea typeface="Calibri" panose="020F0502020204030204" pitchFamily="34" charset="0"/>
              </a:rPr>
              <a:t>procura</a:t>
            </a:r>
            <a:r>
              <a:rPr lang="en-IE" sz="1150" dirty="0">
                <a:ea typeface="Calibri" panose="020F0502020204030204" pitchFamily="34" charset="0"/>
              </a:rPr>
              <a:t>. </a:t>
            </a:r>
          </a:p>
        </p:txBody>
      </p:sp>
      <p:grpSp>
        <p:nvGrpSpPr>
          <p:cNvPr id="195" name="Group 194">
            <a:extLst>
              <a:ext uri="{FF2B5EF4-FFF2-40B4-BE49-F238E27FC236}">
                <a16:creationId xmlns:a16="http://schemas.microsoft.com/office/drawing/2014/main" id="{E6CE9B82-C490-432F-331E-BB9F28195211}"/>
              </a:ext>
            </a:extLst>
          </p:cNvPr>
          <p:cNvGrpSpPr/>
          <p:nvPr/>
        </p:nvGrpSpPr>
        <p:grpSpPr>
          <a:xfrm>
            <a:off x="3655667" y="4595778"/>
            <a:ext cx="415513" cy="415595"/>
            <a:chOff x="2872398" y="4601387"/>
            <a:chExt cx="1633745" cy="1634066"/>
          </a:xfrm>
        </p:grpSpPr>
        <p:grpSp>
          <p:nvGrpSpPr>
            <p:cNvPr id="196" name="Graphic 3">
              <a:extLst>
                <a:ext uri="{FF2B5EF4-FFF2-40B4-BE49-F238E27FC236}">
                  <a16:creationId xmlns:a16="http://schemas.microsoft.com/office/drawing/2014/main" id="{2E256333-36FB-E08B-A582-75F8FBF91534}"/>
                </a:ext>
              </a:extLst>
            </p:cNvPr>
            <p:cNvGrpSpPr/>
            <p:nvPr/>
          </p:nvGrpSpPr>
          <p:grpSpPr>
            <a:xfrm>
              <a:off x="3263598" y="4990755"/>
              <a:ext cx="851341" cy="854106"/>
              <a:chOff x="4669868" y="3456115"/>
              <a:chExt cx="851341" cy="854106"/>
            </a:xfrm>
          </p:grpSpPr>
          <p:sp>
            <p:nvSpPr>
              <p:cNvPr id="202" name="Freeform 201">
                <a:extLst>
                  <a:ext uri="{FF2B5EF4-FFF2-40B4-BE49-F238E27FC236}">
                    <a16:creationId xmlns:a16="http://schemas.microsoft.com/office/drawing/2014/main" id="{3EF3763D-4837-7B4B-0D48-61C5A125B863}"/>
                  </a:ext>
                </a:extLst>
              </p:cNvPr>
              <p:cNvSpPr/>
              <p:nvPr/>
            </p:nvSpPr>
            <p:spPr>
              <a:xfrm>
                <a:off x="4669868" y="3456115"/>
                <a:ext cx="851341" cy="854106"/>
              </a:xfrm>
              <a:custGeom>
                <a:avLst/>
                <a:gdLst>
                  <a:gd name="connsiteX0" fmla="*/ 264233 w 851341"/>
                  <a:gd name="connsiteY0" fmla="*/ 588532 h 854106"/>
                  <a:gd name="connsiteX1" fmla="*/ 160234 w 851341"/>
                  <a:gd name="connsiteY1" fmla="*/ 588532 h 854106"/>
                  <a:gd name="connsiteX2" fmla="*/ 4 w 851341"/>
                  <a:gd name="connsiteY2" fmla="*/ 429480 h 854106"/>
                  <a:gd name="connsiteX3" fmla="*/ 156002 w 851341"/>
                  <a:gd name="connsiteY3" fmla="*/ 266194 h 854106"/>
                  <a:gd name="connsiteX4" fmla="*/ 264233 w 851341"/>
                  <a:gd name="connsiteY4" fmla="*/ 266194 h 854106"/>
                  <a:gd name="connsiteX5" fmla="*/ 264233 w 851341"/>
                  <a:gd name="connsiteY5" fmla="*/ 163385 h 854106"/>
                  <a:gd name="connsiteX6" fmla="*/ 359767 w 851341"/>
                  <a:gd name="connsiteY6" fmla="*/ 14613 h 854106"/>
                  <a:gd name="connsiteX7" fmla="*/ 586508 w 851341"/>
                  <a:gd name="connsiteY7" fmla="*/ 157942 h 854106"/>
                  <a:gd name="connsiteX8" fmla="*/ 586508 w 851341"/>
                  <a:gd name="connsiteY8" fmla="*/ 266194 h 854106"/>
                  <a:gd name="connsiteX9" fmla="*/ 680228 w 851341"/>
                  <a:gd name="connsiteY9" fmla="*/ 266194 h 854106"/>
                  <a:gd name="connsiteX10" fmla="*/ 851342 w 851341"/>
                  <a:gd name="connsiteY10" fmla="*/ 427061 h 854106"/>
                  <a:gd name="connsiteX11" fmla="*/ 680832 w 851341"/>
                  <a:gd name="connsiteY11" fmla="*/ 588532 h 854106"/>
                  <a:gd name="connsiteX12" fmla="*/ 587113 w 851341"/>
                  <a:gd name="connsiteY12" fmla="*/ 588532 h 854106"/>
                  <a:gd name="connsiteX13" fmla="*/ 587113 w 851341"/>
                  <a:gd name="connsiteY13" fmla="*/ 698599 h 854106"/>
                  <a:gd name="connsiteX14" fmla="*/ 440789 w 851341"/>
                  <a:gd name="connsiteY14" fmla="*/ 853418 h 854106"/>
                  <a:gd name="connsiteX15" fmla="*/ 270884 w 851341"/>
                  <a:gd name="connsiteY15" fmla="*/ 733675 h 854106"/>
                  <a:gd name="connsiteX16" fmla="*/ 265442 w 851341"/>
                  <a:gd name="connsiteY16" fmla="*/ 667756 h 854106"/>
                  <a:gd name="connsiteX17" fmla="*/ 264233 w 851341"/>
                  <a:gd name="connsiteY17" fmla="*/ 588532 h 854106"/>
                  <a:gd name="connsiteX18" fmla="*/ 232187 w 851341"/>
                  <a:gd name="connsiteY18" fmla="*/ 497818 h 854106"/>
                  <a:gd name="connsiteX19" fmla="*/ 232187 w 851341"/>
                  <a:gd name="connsiteY19" fmla="*/ 497818 h 854106"/>
                  <a:gd name="connsiteX20" fmla="*/ 295675 w 851341"/>
                  <a:gd name="connsiteY20" fmla="*/ 497818 h 854106"/>
                  <a:gd name="connsiteX21" fmla="*/ 354930 w 851341"/>
                  <a:gd name="connsiteY21" fmla="*/ 555875 h 854106"/>
                  <a:gd name="connsiteX22" fmla="*/ 355534 w 851341"/>
                  <a:gd name="connsiteY22" fmla="*/ 685899 h 854106"/>
                  <a:gd name="connsiteX23" fmla="*/ 426277 w 851341"/>
                  <a:gd name="connsiteY23" fmla="*/ 763309 h 854106"/>
                  <a:gd name="connsiteX24" fmla="*/ 496416 w 851341"/>
                  <a:gd name="connsiteY24" fmla="*/ 684690 h 854106"/>
                  <a:gd name="connsiteX25" fmla="*/ 496416 w 851341"/>
                  <a:gd name="connsiteY25" fmla="*/ 551642 h 854106"/>
                  <a:gd name="connsiteX26" fmla="*/ 549625 w 851341"/>
                  <a:gd name="connsiteY26" fmla="*/ 497818 h 854106"/>
                  <a:gd name="connsiteX27" fmla="*/ 679623 w 851341"/>
                  <a:gd name="connsiteY27" fmla="*/ 497818 h 854106"/>
                  <a:gd name="connsiteX28" fmla="*/ 760040 w 851341"/>
                  <a:gd name="connsiteY28" fmla="*/ 427061 h 854106"/>
                  <a:gd name="connsiteX29" fmla="*/ 679018 w 851341"/>
                  <a:gd name="connsiteY29" fmla="*/ 356908 h 854106"/>
                  <a:gd name="connsiteX30" fmla="*/ 549020 w 851341"/>
                  <a:gd name="connsiteY30" fmla="*/ 356304 h 854106"/>
                  <a:gd name="connsiteX31" fmla="*/ 495811 w 851341"/>
                  <a:gd name="connsiteY31" fmla="*/ 301875 h 854106"/>
                  <a:gd name="connsiteX32" fmla="*/ 495811 w 851341"/>
                  <a:gd name="connsiteY32" fmla="*/ 174875 h 854106"/>
                  <a:gd name="connsiteX33" fmla="*/ 425068 w 851341"/>
                  <a:gd name="connsiteY33" fmla="*/ 92023 h 854106"/>
                  <a:gd name="connsiteX34" fmla="*/ 354930 w 851341"/>
                  <a:gd name="connsiteY34" fmla="*/ 175480 h 854106"/>
                  <a:gd name="connsiteX35" fmla="*/ 354930 w 851341"/>
                  <a:gd name="connsiteY35" fmla="*/ 296432 h 854106"/>
                  <a:gd name="connsiteX36" fmla="*/ 295070 w 851341"/>
                  <a:gd name="connsiteY36" fmla="*/ 356908 h 854106"/>
                  <a:gd name="connsiteX37" fmla="*/ 159025 w 851341"/>
                  <a:gd name="connsiteY37" fmla="*/ 357513 h 854106"/>
                  <a:gd name="connsiteX38" fmla="*/ 91305 w 851341"/>
                  <a:gd name="connsiteY38" fmla="*/ 427666 h 854106"/>
                  <a:gd name="connsiteX39" fmla="*/ 159630 w 851341"/>
                  <a:gd name="connsiteY39" fmla="*/ 497818 h 854106"/>
                  <a:gd name="connsiteX40" fmla="*/ 232187 w 851341"/>
                  <a:gd name="connsiteY40" fmla="*/ 497818 h 8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1341" h="854106">
                    <a:moveTo>
                      <a:pt x="264233" y="588532"/>
                    </a:moveTo>
                    <a:cubicBezTo>
                      <a:pt x="226745" y="588532"/>
                      <a:pt x="193490" y="589137"/>
                      <a:pt x="160234" y="588532"/>
                    </a:cubicBezTo>
                    <a:cubicBezTo>
                      <a:pt x="71352" y="587323"/>
                      <a:pt x="609" y="517170"/>
                      <a:pt x="4" y="429480"/>
                    </a:cubicBezTo>
                    <a:cubicBezTo>
                      <a:pt x="-601" y="340580"/>
                      <a:pt x="66515" y="269823"/>
                      <a:pt x="156002" y="266194"/>
                    </a:cubicBezTo>
                    <a:cubicBezTo>
                      <a:pt x="189862" y="264985"/>
                      <a:pt x="224327" y="266194"/>
                      <a:pt x="264233" y="266194"/>
                    </a:cubicBezTo>
                    <a:cubicBezTo>
                      <a:pt x="264233" y="230513"/>
                      <a:pt x="263628" y="196647"/>
                      <a:pt x="264233" y="163385"/>
                    </a:cubicBezTo>
                    <a:cubicBezTo>
                      <a:pt x="265442" y="94442"/>
                      <a:pt x="297489" y="43642"/>
                      <a:pt x="359767" y="14613"/>
                    </a:cubicBezTo>
                    <a:cubicBezTo>
                      <a:pt x="464370" y="-33163"/>
                      <a:pt x="582275" y="41828"/>
                      <a:pt x="586508" y="157942"/>
                    </a:cubicBezTo>
                    <a:cubicBezTo>
                      <a:pt x="587717" y="193018"/>
                      <a:pt x="586508" y="228094"/>
                      <a:pt x="586508" y="266194"/>
                    </a:cubicBezTo>
                    <a:cubicBezTo>
                      <a:pt x="619763" y="266194"/>
                      <a:pt x="649995" y="266194"/>
                      <a:pt x="680228" y="266194"/>
                    </a:cubicBezTo>
                    <a:cubicBezTo>
                      <a:pt x="778784" y="266799"/>
                      <a:pt x="850737" y="334532"/>
                      <a:pt x="851342" y="427061"/>
                    </a:cubicBezTo>
                    <a:cubicBezTo>
                      <a:pt x="851342" y="518985"/>
                      <a:pt x="778180" y="588532"/>
                      <a:pt x="680832" y="588532"/>
                    </a:cubicBezTo>
                    <a:cubicBezTo>
                      <a:pt x="650600" y="588532"/>
                      <a:pt x="620973" y="588532"/>
                      <a:pt x="587113" y="588532"/>
                    </a:cubicBezTo>
                    <a:cubicBezTo>
                      <a:pt x="587113" y="626632"/>
                      <a:pt x="588322" y="662918"/>
                      <a:pt x="587113" y="698599"/>
                    </a:cubicBezTo>
                    <a:cubicBezTo>
                      <a:pt x="584089" y="780242"/>
                      <a:pt x="521206" y="846161"/>
                      <a:pt x="440789" y="853418"/>
                    </a:cubicBezTo>
                    <a:cubicBezTo>
                      <a:pt x="363395" y="860675"/>
                      <a:pt x="289628" y="809875"/>
                      <a:pt x="270884" y="733675"/>
                    </a:cubicBezTo>
                    <a:cubicBezTo>
                      <a:pt x="265442" y="712508"/>
                      <a:pt x="266047" y="689528"/>
                      <a:pt x="265442" y="667756"/>
                    </a:cubicBezTo>
                    <a:cubicBezTo>
                      <a:pt x="263628" y="642961"/>
                      <a:pt x="264233" y="618166"/>
                      <a:pt x="264233" y="588532"/>
                    </a:cubicBezTo>
                    <a:close/>
                    <a:moveTo>
                      <a:pt x="232187" y="497818"/>
                    </a:moveTo>
                    <a:cubicBezTo>
                      <a:pt x="232187" y="497818"/>
                      <a:pt x="232187" y="497818"/>
                      <a:pt x="232187" y="497818"/>
                    </a:cubicBezTo>
                    <a:cubicBezTo>
                      <a:pt x="253350" y="497818"/>
                      <a:pt x="274512" y="497818"/>
                      <a:pt x="295675" y="497818"/>
                    </a:cubicBezTo>
                    <a:cubicBezTo>
                      <a:pt x="338604" y="498423"/>
                      <a:pt x="354325" y="513542"/>
                      <a:pt x="354930" y="555875"/>
                    </a:cubicBezTo>
                    <a:cubicBezTo>
                      <a:pt x="355534" y="599418"/>
                      <a:pt x="354325" y="642356"/>
                      <a:pt x="355534" y="685899"/>
                    </a:cubicBezTo>
                    <a:cubicBezTo>
                      <a:pt x="356743" y="733070"/>
                      <a:pt x="385162" y="763913"/>
                      <a:pt x="426277" y="763309"/>
                    </a:cubicBezTo>
                    <a:cubicBezTo>
                      <a:pt x="466789" y="763309"/>
                      <a:pt x="495811" y="731256"/>
                      <a:pt x="496416" y="684690"/>
                    </a:cubicBezTo>
                    <a:cubicBezTo>
                      <a:pt x="497021" y="640542"/>
                      <a:pt x="496416" y="595789"/>
                      <a:pt x="496416" y="551642"/>
                    </a:cubicBezTo>
                    <a:cubicBezTo>
                      <a:pt x="497021" y="514751"/>
                      <a:pt x="512741" y="498423"/>
                      <a:pt x="549625" y="497818"/>
                    </a:cubicBezTo>
                    <a:cubicBezTo>
                      <a:pt x="593159" y="497213"/>
                      <a:pt x="636089" y="497818"/>
                      <a:pt x="679623" y="497818"/>
                    </a:cubicBezTo>
                    <a:cubicBezTo>
                      <a:pt x="727994" y="497818"/>
                      <a:pt x="760040" y="468789"/>
                      <a:pt x="760040" y="427061"/>
                    </a:cubicBezTo>
                    <a:cubicBezTo>
                      <a:pt x="760040" y="384727"/>
                      <a:pt x="728599" y="357513"/>
                      <a:pt x="679018" y="356908"/>
                    </a:cubicBezTo>
                    <a:cubicBezTo>
                      <a:pt x="635484" y="356304"/>
                      <a:pt x="592554" y="357513"/>
                      <a:pt x="549020" y="356304"/>
                    </a:cubicBezTo>
                    <a:cubicBezTo>
                      <a:pt x="511532" y="355094"/>
                      <a:pt x="496416" y="338766"/>
                      <a:pt x="495811" y="301875"/>
                    </a:cubicBezTo>
                    <a:cubicBezTo>
                      <a:pt x="495207" y="259542"/>
                      <a:pt x="495811" y="217209"/>
                      <a:pt x="495811" y="174875"/>
                    </a:cubicBezTo>
                    <a:cubicBezTo>
                      <a:pt x="495811" y="122866"/>
                      <a:pt x="468602" y="91418"/>
                      <a:pt x="425068" y="92023"/>
                    </a:cubicBezTo>
                    <a:cubicBezTo>
                      <a:pt x="381534" y="92023"/>
                      <a:pt x="355534" y="122866"/>
                      <a:pt x="354930" y="175480"/>
                    </a:cubicBezTo>
                    <a:cubicBezTo>
                      <a:pt x="354325" y="215999"/>
                      <a:pt x="354930" y="255913"/>
                      <a:pt x="354930" y="296432"/>
                    </a:cubicBezTo>
                    <a:cubicBezTo>
                      <a:pt x="354325" y="341185"/>
                      <a:pt x="339814" y="356304"/>
                      <a:pt x="295070" y="356908"/>
                    </a:cubicBezTo>
                    <a:cubicBezTo>
                      <a:pt x="249722" y="357513"/>
                      <a:pt x="204373" y="356304"/>
                      <a:pt x="159025" y="357513"/>
                    </a:cubicBezTo>
                    <a:cubicBezTo>
                      <a:pt x="119119" y="358723"/>
                      <a:pt x="91305" y="388961"/>
                      <a:pt x="91305" y="427666"/>
                    </a:cubicBezTo>
                    <a:cubicBezTo>
                      <a:pt x="91305" y="466370"/>
                      <a:pt x="120328" y="496004"/>
                      <a:pt x="159630" y="497818"/>
                    </a:cubicBezTo>
                    <a:cubicBezTo>
                      <a:pt x="183816" y="499028"/>
                      <a:pt x="208001" y="497818"/>
                      <a:pt x="232187" y="497818"/>
                    </a:cubicBezTo>
                    <a:close/>
                  </a:path>
                </a:pathLst>
              </a:custGeom>
              <a:solidFill>
                <a:srgbClr val="000000"/>
              </a:solidFill>
              <a:ln w="6040" cap="flat">
                <a:no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CA949E02-B90E-1C7A-A7DA-FF482E2D9DAB}"/>
                  </a:ext>
                </a:extLst>
              </p:cNvPr>
              <p:cNvSpPr/>
              <p:nvPr/>
            </p:nvSpPr>
            <p:spPr>
              <a:xfrm>
                <a:off x="4747319" y="3548138"/>
                <a:ext cx="668735" cy="671285"/>
              </a:xfrm>
              <a:custGeom>
                <a:avLst/>
                <a:gdLst>
                  <a:gd name="connsiteX0" fmla="*/ 140882 w 668735"/>
                  <a:gd name="connsiteY0" fmla="*/ 405795 h 671285"/>
                  <a:gd name="connsiteX1" fmla="*/ 68325 w 668735"/>
                  <a:gd name="connsiteY1" fmla="*/ 405795 h 671285"/>
                  <a:gd name="connsiteX2" fmla="*/ 0 w 668735"/>
                  <a:gd name="connsiteY2" fmla="*/ 335643 h 671285"/>
                  <a:gd name="connsiteX3" fmla="*/ 67720 w 668735"/>
                  <a:gd name="connsiteY3" fmla="*/ 265490 h 671285"/>
                  <a:gd name="connsiteX4" fmla="*/ 203765 w 668735"/>
                  <a:gd name="connsiteY4" fmla="*/ 264886 h 671285"/>
                  <a:gd name="connsiteX5" fmla="*/ 263624 w 668735"/>
                  <a:gd name="connsiteY5" fmla="*/ 204409 h 671285"/>
                  <a:gd name="connsiteX6" fmla="*/ 263624 w 668735"/>
                  <a:gd name="connsiteY6" fmla="*/ 83457 h 671285"/>
                  <a:gd name="connsiteX7" fmla="*/ 333763 w 668735"/>
                  <a:gd name="connsiteY7" fmla="*/ 0 h 671285"/>
                  <a:gd name="connsiteX8" fmla="*/ 404506 w 668735"/>
                  <a:gd name="connsiteY8" fmla="*/ 82852 h 671285"/>
                  <a:gd name="connsiteX9" fmla="*/ 404506 w 668735"/>
                  <a:gd name="connsiteY9" fmla="*/ 209852 h 671285"/>
                  <a:gd name="connsiteX10" fmla="*/ 457715 w 668735"/>
                  <a:gd name="connsiteY10" fmla="*/ 264281 h 671285"/>
                  <a:gd name="connsiteX11" fmla="*/ 587713 w 668735"/>
                  <a:gd name="connsiteY11" fmla="*/ 264886 h 671285"/>
                  <a:gd name="connsiteX12" fmla="*/ 668735 w 668735"/>
                  <a:gd name="connsiteY12" fmla="*/ 335038 h 671285"/>
                  <a:gd name="connsiteX13" fmla="*/ 588318 w 668735"/>
                  <a:gd name="connsiteY13" fmla="*/ 405795 h 671285"/>
                  <a:gd name="connsiteX14" fmla="*/ 458319 w 668735"/>
                  <a:gd name="connsiteY14" fmla="*/ 405795 h 671285"/>
                  <a:gd name="connsiteX15" fmla="*/ 405111 w 668735"/>
                  <a:gd name="connsiteY15" fmla="*/ 459619 h 671285"/>
                  <a:gd name="connsiteX16" fmla="*/ 405111 w 668735"/>
                  <a:gd name="connsiteY16" fmla="*/ 592667 h 671285"/>
                  <a:gd name="connsiteX17" fmla="*/ 334972 w 668735"/>
                  <a:gd name="connsiteY17" fmla="*/ 671286 h 671285"/>
                  <a:gd name="connsiteX18" fmla="*/ 264229 w 668735"/>
                  <a:gd name="connsiteY18" fmla="*/ 593876 h 671285"/>
                  <a:gd name="connsiteX19" fmla="*/ 263624 w 668735"/>
                  <a:gd name="connsiteY19" fmla="*/ 463852 h 671285"/>
                  <a:gd name="connsiteX20" fmla="*/ 204369 w 668735"/>
                  <a:gd name="connsiteY20" fmla="*/ 405795 h 671285"/>
                  <a:gd name="connsiteX21" fmla="*/ 140882 w 668735"/>
                  <a:gd name="connsiteY21" fmla="*/ 405795 h 671285"/>
                  <a:gd name="connsiteX22" fmla="*/ 140882 w 668735"/>
                  <a:gd name="connsiteY22" fmla="*/ 405795 h 67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8735" h="671285">
                    <a:moveTo>
                      <a:pt x="140882" y="405795"/>
                    </a:moveTo>
                    <a:cubicBezTo>
                      <a:pt x="116696" y="405795"/>
                      <a:pt x="92510" y="406400"/>
                      <a:pt x="68325" y="405795"/>
                    </a:cubicBezTo>
                    <a:cubicBezTo>
                      <a:pt x="28418" y="403981"/>
                      <a:pt x="0" y="374347"/>
                      <a:pt x="0" y="335643"/>
                    </a:cubicBezTo>
                    <a:cubicBezTo>
                      <a:pt x="0" y="296938"/>
                      <a:pt x="27814" y="266700"/>
                      <a:pt x="67720" y="265490"/>
                    </a:cubicBezTo>
                    <a:cubicBezTo>
                      <a:pt x="113068" y="263676"/>
                      <a:pt x="158416" y="265490"/>
                      <a:pt x="203765" y="264886"/>
                    </a:cubicBezTo>
                    <a:cubicBezTo>
                      <a:pt x="248508" y="264281"/>
                      <a:pt x="263624" y="249767"/>
                      <a:pt x="263624" y="204409"/>
                    </a:cubicBezTo>
                    <a:cubicBezTo>
                      <a:pt x="264229" y="163890"/>
                      <a:pt x="263624" y="123976"/>
                      <a:pt x="263624" y="83457"/>
                    </a:cubicBezTo>
                    <a:cubicBezTo>
                      <a:pt x="264229" y="30843"/>
                      <a:pt x="290229" y="0"/>
                      <a:pt x="333763" y="0"/>
                    </a:cubicBezTo>
                    <a:cubicBezTo>
                      <a:pt x="377297" y="0"/>
                      <a:pt x="404506" y="31448"/>
                      <a:pt x="404506" y="82852"/>
                    </a:cubicBezTo>
                    <a:cubicBezTo>
                      <a:pt x="404506" y="125186"/>
                      <a:pt x="404506" y="167519"/>
                      <a:pt x="404506" y="209852"/>
                    </a:cubicBezTo>
                    <a:cubicBezTo>
                      <a:pt x="405111" y="247347"/>
                      <a:pt x="420227" y="263676"/>
                      <a:pt x="457715" y="264281"/>
                    </a:cubicBezTo>
                    <a:cubicBezTo>
                      <a:pt x="501249" y="265490"/>
                      <a:pt x="544179" y="264281"/>
                      <a:pt x="587713" y="264886"/>
                    </a:cubicBezTo>
                    <a:cubicBezTo>
                      <a:pt x="637294" y="265490"/>
                      <a:pt x="668735" y="292705"/>
                      <a:pt x="668735" y="335038"/>
                    </a:cubicBezTo>
                    <a:cubicBezTo>
                      <a:pt x="668735" y="376767"/>
                      <a:pt x="636689" y="405795"/>
                      <a:pt x="588318" y="405795"/>
                    </a:cubicBezTo>
                    <a:cubicBezTo>
                      <a:pt x="544783" y="405795"/>
                      <a:pt x="501854" y="405190"/>
                      <a:pt x="458319" y="405795"/>
                    </a:cubicBezTo>
                    <a:cubicBezTo>
                      <a:pt x="421436" y="406400"/>
                      <a:pt x="405111" y="422728"/>
                      <a:pt x="405111" y="459619"/>
                    </a:cubicBezTo>
                    <a:cubicBezTo>
                      <a:pt x="404506" y="503767"/>
                      <a:pt x="405716" y="548519"/>
                      <a:pt x="405111" y="592667"/>
                    </a:cubicBezTo>
                    <a:cubicBezTo>
                      <a:pt x="404506" y="638628"/>
                      <a:pt x="375483" y="670681"/>
                      <a:pt x="334972" y="671286"/>
                    </a:cubicBezTo>
                    <a:cubicBezTo>
                      <a:pt x="293857" y="671286"/>
                      <a:pt x="265438" y="640443"/>
                      <a:pt x="264229" y="593876"/>
                    </a:cubicBezTo>
                    <a:cubicBezTo>
                      <a:pt x="263624" y="550333"/>
                      <a:pt x="264229" y="507395"/>
                      <a:pt x="263624" y="463852"/>
                    </a:cubicBezTo>
                    <a:cubicBezTo>
                      <a:pt x="263020" y="421519"/>
                      <a:pt x="247299" y="406400"/>
                      <a:pt x="204369" y="405795"/>
                    </a:cubicBezTo>
                    <a:cubicBezTo>
                      <a:pt x="183207" y="405795"/>
                      <a:pt x="162044" y="406400"/>
                      <a:pt x="140882" y="405795"/>
                    </a:cubicBezTo>
                    <a:cubicBezTo>
                      <a:pt x="140882" y="405795"/>
                      <a:pt x="140882" y="405795"/>
                      <a:pt x="140882" y="405795"/>
                    </a:cubicBezTo>
                    <a:close/>
                  </a:path>
                </a:pathLst>
              </a:custGeom>
              <a:solidFill>
                <a:srgbClr val="B2DEDD"/>
              </a:solidFill>
              <a:ln w="6040" cap="flat">
                <a:noFill/>
                <a:prstDash val="solid"/>
                <a:miter/>
              </a:ln>
            </p:spPr>
            <p:txBody>
              <a:bodyPr rtlCol="0" anchor="ctr"/>
              <a:lstStyle/>
              <a:p>
                <a:endParaRPr lang="en-US"/>
              </a:p>
            </p:txBody>
          </p:sp>
        </p:grpSp>
        <p:grpSp>
          <p:nvGrpSpPr>
            <p:cNvPr id="197" name="Graphic 3">
              <a:extLst>
                <a:ext uri="{FF2B5EF4-FFF2-40B4-BE49-F238E27FC236}">
                  <a16:creationId xmlns:a16="http://schemas.microsoft.com/office/drawing/2014/main" id="{1F5EC478-633B-7849-9377-83456B80F655}"/>
                </a:ext>
              </a:extLst>
            </p:cNvPr>
            <p:cNvGrpSpPr/>
            <p:nvPr/>
          </p:nvGrpSpPr>
          <p:grpSpPr>
            <a:xfrm>
              <a:off x="2872398" y="4601387"/>
              <a:ext cx="1633745" cy="1634066"/>
              <a:chOff x="4278668" y="3066747"/>
              <a:chExt cx="1633745" cy="1634066"/>
            </a:xfrm>
            <a:solidFill>
              <a:srgbClr val="000000"/>
            </a:solidFill>
          </p:grpSpPr>
          <p:sp>
            <p:nvSpPr>
              <p:cNvPr id="198" name="Freeform 197">
                <a:extLst>
                  <a:ext uri="{FF2B5EF4-FFF2-40B4-BE49-F238E27FC236}">
                    <a16:creationId xmlns:a16="http://schemas.microsoft.com/office/drawing/2014/main" id="{A93623B6-576A-F4B4-C10A-C3615F85F1C5}"/>
                  </a:ext>
                </a:extLst>
              </p:cNvPr>
              <p:cNvSpPr/>
              <p:nvPr/>
            </p:nvSpPr>
            <p:spPr>
              <a:xfrm>
                <a:off x="4278668" y="3066747"/>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9 h 1634066"/>
                  <a:gd name="connsiteX5" fmla="*/ 1633746 w 1633745"/>
                  <a:gd name="connsiteY5" fmla="*/ 769257 h 1634066"/>
                  <a:gd name="connsiteX6" fmla="*/ 1633746 w 1633745"/>
                  <a:gd name="connsiteY6" fmla="*/ 864809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5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1 h 1634066"/>
                  <a:gd name="connsiteX15" fmla="*/ 12698 w 1633745"/>
                  <a:gd name="connsiteY15" fmla="*/ 957338 h 1634066"/>
                  <a:gd name="connsiteX16" fmla="*/ 0 w 1633745"/>
                  <a:gd name="connsiteY16" fmla="*/ 864809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9049 w 1633745"/>
                  <a:gd name="connsiteY23" fmla="*/ 817033 h 1634066"/>
                  <a:gd name="connsiteX24" fmla="*/ 816873 w 1633745"/>
                  <a:gd name="connsiteY24" fmla="*/ 64709 h 1634066"/>
                  <a:gd name="connsiteX25" fmla="*/ 65301 w 1633745"/>
                  <a:gd name="connsiteY25" fmla="*/ 815824 h 1634066"/>
                  <a:gd name="connsiteX26" fmla="*/ 816873 w 1633745"/>
                  <a:gd name="connsiteY26" fmla="*/ 1568752 h 1634066"/>
                  <a:gd name="connsiteX27" fmla="*/ 1569049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2" y="30843"/>
                      <a:pt x="1232867" y="94948"/>
                      <a:pt x="1354401" y="202595"/>
                    </a:cubicBezTo>
                    <a:cubicBezTo>
                      <a:pt x="1497701" y="329595"/>
                      <a:pt x="1587793" y="487438"/>
                      <a:pt x="1621048" y="676729"/>
                    </a:cubicBezTo>
                    <a:cubicBezTo>
                      <a:pt x="1626490" y="707571"/>
                      <a:pt x="1629513" y="738414"/>
                      <a:pt x="1633746" y="769257"/>
                    </a:cubicBezTo>
                    <a:cubicBezTo>
                      <a:pt x="1633746" y="801309"/>
                      <a:pt x="1633746" y="833362"/>
                      <a:pt x="1633746" y="864809"/>
                    </a:cubicBezTo>
                    <a:cubicBezTo>
                      <a:pt x="1632536" y="870252"/>
                      <a:pt x="1631327" y="876300"/>
                      <a:pt x="1630722" y="881743"/>
                    </a:cubicBezTo>
                    <a:cubicBezTo>
                      <a:pt x="1627094" y="911376"/>
                      <a:pt x="1624676" y="941010"/>
                      <a:pt x="1619234" y="970038"/>
                    </a:cubicBezTo>
                    <a:cubicBezTo>
                      <a:pt x="1588397" y="1132719"/>
                      <a:pt x="1514026" y="1273629"/>
                      <a:pt x="1397935" y="1390952"/>
                    </a:cubicBezTo>
                    <a:cubicBezTo>
                      <a:pt x="1275797" y="1514324"/>
                      <a:pt x="1129473" y="1591733"/>
                      <a:pt x="957755" y="1621367"/>
                    </a:cubicBezTo>
                    <a:cubicBezTo>
                      <a:pt x="926918" y="1626809"/>
                      <a:pt x="896081" y="1629833"/>
                      <a:pt x="864640" y="1634067"/>
                    </a:cubicBezTo>
                    <a:cubicBezTo>
                      <a:pt x="832594" y="1634067"/>
                      <a:pt x="800547" y="1634067"/>
                      <a:pt x="769106" y="1634067"/>
                    </a:cubicBezTo>
                    <a:cubicBezTo>
                      <a:pt x="747339" y="1631648"/>
                      <a:pt x="726176" y="1629229"/>
                      <a:pt x="704409" y="1626205"/>
                    </a:cubicBezTo>
                    <a:cubicBezTo>
                      <a:pt x="543574" y="1603224"/>
                      <a:pt x="400878" y="1539119"/>
                      <a:pt x="279345" y="1431471"/>
                    </a:cubicBezTo>
                    <a:cubicBezTo>
                      <a:pt x="136045" y="1304471"/>
                      <a:pt x="45953" y="1146629"/>
                      <a:pt x="12698" y="957338"/>
                    </a:cubicBezTo>
                    <a:cubicBezTo>
                      <a:pt x="7256" y="926495"/>
                      <a:pt x="4233" y="895652"/>
                      <a:pt x="0" y="864809"/>
                    </a:cubicBezTo>
                    <a:cubicBezTo>
                      <a:pt x="0" y="832757"/>
                      <a:pt x="0" y="800705"/>
                      <a:pt x="0" y="769257"/>
                    </a:cubicBezTo>
                    <a:cubicBezTo>
                      <a:pt x="1209" y="763814"/>
                      <a:pt x="2419" y="757767"/>
                      <a:pt x="3023" y="752324"/>
                    </a:cubicBezTo>
                    <a:cubicBezTo>
                      <a:pt x="6651" y="722690"/>
                      <a:pt x="9070" y="693057"/>
                      <a:pt x="14511" y="664029"/>
                    </a:cubicBezTo>
                    <a:cubicBezTo>
                      <a:pt x="45348" y="501348"/>
                      <a:pt x="119719" y="360438"/>
                      <a:pt x="235811" y="243114"/>
                    </a:cubicBezTo>
                    <a:cubicBezTo>
                      <a:pt x="357949" y="119743"/>
                      <a:pt x="504272" y="42333"/>
                      <a:pt x="675991" y="12700"/>
                    </a:cubicBezTo>
                    <a:cubicBezTo>
                      <a:pt x="707432" y="7257"/>
                      <a:pt x="738269" y="3629"/>
                      <a:pt x="769106" y="0"/>
                    </a:cubicBezTo>
                    <a:close/>
                    <a:moveTo>
                      <a:pt x="1569049" y="817033"/>
                    </a:moveTo>
                    <a:cubicBezTo>
                      <a:pt x="1569049" y="402771"/>
                      <a:pt x="1230449" y="64105"/>
                      <a:pt x="816873" y="64709"/>
                    </a:cubicBezTo>
                    <a:cubicBezTo>
                      <a:pt x="402088" y="65919"/>
                      <a:pt x="67720" y="400352"/>
                      <a:pt x="65301" y="815824"/>
                    </a:cubicBezTo>
                    <a:cubicBezTo>
                      <a:pt x="62883" y="1228272"/>
                      <a:pt x="401483" y="1567543"/>
                      <a:pt x="816873" y="1568752"/>
                    </a:cubicBezTo>
                    <a:cubicBezTo>
                      <a:pt x="1229844" y="1569962"/>
                      <a:pt x="1569049" y="1231295"/>
                      <a:pt x="1569049" y="817033"/>
                    </a:cubicBezTo>
                    <a:close/>
                  </a:path>
                </a:pathLst>
              </a:custGeom>
              <a:solidFill>
                <a:srgbClr val="000000"/>
              </a:solidFill>
              <a:ln w="6040" cap="flat">
                <a:no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69BBD0A0-F05D-5ED9-F5AD-2FD458FF3E74}"/>
                  </a:ext>
                </a:extLst>
              </p:cNvPr>
              <p:cNvSpPr/>
              <p:nvPr/>
            </p:nvSpPr>
            <p:spPr>
              <a:xfrm>
                <a:off x="4412899" y="3851123"/>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8" y="680357"/>
                      <a:pt x="334368" y="619276"/>
                    </a:cubicBezTo>
                    <a:cubicBezTo>
                      <a:pt x="175951" y="522514"/>
                      <a:pt x="70743" y="384629"/>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8" y="635605"/>
                      <a:pt x="619759" y="647095"/>
                    </a:cubicBezTo>
                    <a:cubicBezTo>
                      <a:pt x="639712" y="649514"/>
                      <a:pt x="660270" y="649514"/>
                      <a:pt x="680223" y="650724"/>
                    </a:cubicBezTo>
                    <a:cubicBezTo>
                      <a:pt x="701991" y="651933"/>
                      <a:pt x="715897" y="664634"/>
                      <a:pt x="715293" y="683986"/>
                    </a:cubicBezTo>
                    <a:cubicBezTo>
                      <a:pt x="714688" y="702733"/>
                      <a:pt x="700781" y="715433"/>
                      <a:pt x="679014" y="715433"/>
                    </a:cubicBezTo>
                    <a:cubicBezTo>
                      <a:pt x="672363"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56C3AF14-EAAB-DBDC-94C5-AA8AC6892594}"/>
                  </a:ext>
                </a:extLst>
              </p:cNvPr>
              <p:cNvSpPr/>
              <p:nvPr/>
            </p:nvSpPr>
            <p:spPr>
              <a:xfrm>
                <a:off x="5300768" y="3244731"/>
                <a:ext cx="478019" cy="670518"/>
              </a:xfrm>
              <a:custGeom>
                <a:avLst/>
                <a:gdLst>
                  <a:gd name="connsiteX0" fmla="*/ 478019 w 478019"/>
                  <a:gd name="connsiteY0" fmla="*/ 615463 h 670518"/>
                  <a:gd name="connsiteX1" fmla="*/ 478019 w 478019"/>
                  <a:gd name="connsiteY1" fmla="*/ 637840 h 670518"/>
                  <a:gd name="connsiteX2" fmla="*/ 447787 w 478019"/>
                  <a:gd name="connsiteY2" fmla="*/ 670497 h 670518"/>
                  <a:gd name="connsiteX3" fmla="*/ 413927 w 478019"/>
                  <a:gd name="connsiteY3" fmla="*/ 639654 h 670518"/>
                  <a:gd name="connsiteX4" fmla="*/ 403648 w 478019"/>
                  <a:gd name="connsiteY4" fmla="*/ 533216 h 670518"/>
                  <a:gd name="connsiteX5" fmla="*/ 42072 w 478019"/>
                  <a:gd name="connsiteY5" fmla="*/ 71783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19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19" y="615463"/>
                    </a:moveTo>
                    <a:cubicBezTo>
                      <a:pt x="478019" y="622721"/>
                      <a:pt x="478019" y="630582"/>
                      <a:pt x="478019" y="637840"/>
                    </a:cubicBezTo>
                    <a:cubicBezTo>
                      <a:pt x="477415" y="656587"/>
                      <a:pt x="464717" y="669892"/>
                      <a:pt x="447787" y="670497"/>
                    </a:cubicBezTo>
                    <a:cubicBezTo>
                      <a:pt x="429648" y="671101"/>
                      <a:pt x="415741" y="659006"/>
                      <a:pt x="413927" y="639654"/>
                    </a:cubicBezTo>
                    <a:cubicBezTo>
                      <a:pt x="410300" y="603973"/>
                      <a:pt x="410300" y="568292"/>
                      <a:pt x="403648" y="533216"/>
                    </a:cubicBezTo>
                    <a:cubicBezTo>
                      <a:pt x="362533" y="317316"/>
                      <a:pt x="241604" y="163706"/>
                      <a:pt x="42072" y="71783"/>
                    </a:cubicBezTo>
                    <a:cubicBezTo>
                      <a:pt x="35421" y="68759"/>
                      <a:pt x="28165" y="66340"/>
                      <a:pt x="21514" y="62711"/>
                    </a:cubicBezTo>
                    <a:cubicBezTo>
                      <a:pt x="2770" y="53035"/>
                      <a:pt x="-4486" y="36101"/>
                      <a:pt x="2770" y="19168"/>
                    </a:cubicBezTo>
                    <a:cubicBezTo>
                      <a:pt x="10026" y="2840"/>
                      <a:pt x="28770" y="-5022"/>
                      <a:pt x="46909" y="3444"/>
                    </a:cubicBezTo>
                    <a:cubicBezTo>
                      <a:pt x="78955" y="17959"/>
                      <a:pt x="112210" y="32473"/>
                      <a:pt x="142443" y="50616"/>
                    </a:cubicBezTo>
                    <a:cubicBezTo>
                      <a:pt x="289976" y="138911"/>
                      <a:pt x="389742" y="265306"/>
                      <a:pt x="444764" y="427383"/>
                    </a:cubicBezTo>
                    <a:cubicBezTo>
                      <a:pt x="462299" y="478182"/>
                      <a:pt x="476206" y="556801"/>
                      <a:pt x="478019" y="615463"/>
                    </a:cubicBezTo>
                    <a:close/>
                  </a:path>
                </a:pathLst>
              </a:custGeom>
              <a:solidFill>
                <a:srgbClr val="000000"/>
              </a:solidFill>
              <a:ln w="6040"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0C4E5530-BF07-1BF8-8E98-F2035ECBBA65}"/>
                  </a:ext>
                </a:extLst>
              </p:cNvPr>
              <p:cNvSpPr/>
              <p:nvPr/>
            </p:nvSpPr>
            <p:spPr>
              <a:xfrm>
                <a:off x="5064080" y="3200400"/>
                <a:ext cx="139245" cy="67920"/>
              </a:xfrm>
              <a:custGeom>
                <a:avLst/>
                <a:gdLst>
                  <a:gd name="connsiteX0" fmla="*/ 91925 w 139245"/>
                  <a:gd name="connsiteY0" fmla="*/ 67128 h 67920"/>
                  <a:gd name="connsiteX1" fmla="*/ 33275 w 139245"/>
                  <a:gd name="connsiteY1" fmla="*/ 64105 h 67920"/>
                  <a:gd name="connsiteX2" fmla="*/ 20 w 139245"/>
                  <a:gd name="connsiteY2" fmla="*/ 31448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5 w 139245"/>
                  <a:gd name="connsiteY7" fmla="*/ 67128 h 67920"/>
                  <a:gd name="connsiteX8" fmla="*/ 91925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5" y="67128"/>
                    </a:moveTo>
                    <a:cubicBezTo>
                      <a:pt x="72577" y="65919"/>
                      <a:pt x="52624" y="65314"/>
                      <a:pt x="33275" y="64105"/>
                    </a:cubicBezTo>
                    <a:cubicBezTo>
                      <a:pt x="12717" y="62895"/>
                      <a:pt x="-585" y="49591"/>
                      <a:pt x="20" y="31448"/>
                    </a:cubicBezTo>
                    <a:cubicBezTo>
                      <a:pt x="624" y="13305"/>
                      <a:pt x="13927" y="0"/>
                      <a:pt x="35089" y="0"/>
                    </a:cubicBezTo>
                    <a:cubicBezTo>
                      <a:pt x="58066" y="605"/>
                      <a:pt x="80437" y="1814"/>
                      <a:pt x="103414" y="3628"/>
                    </a:cubicBezTo>
                    <a:cubicBezTo>
                      <a:pt x="126995" y="5443"/>
                      <a:pt x="140902" y="19352"/>
                      <a:pt x="139088" y="39310"/>
                    </a:cubicBezTo>
                    <a:cubicBezTo>
                      <a:pt x="137274" y="58057"/>
                      <a:pt x="121553" y="69548"/>
                      <a:pt x="98577" y="67733"/>
                    </a:cubicBezTo>
                    <a:cubicBezTo>
                      <a:pt x="96158" y="67733"/>
                      <a:pt x="94344" y="67733"/>
                      <a:pt x="91925" y="67128"/>
                    </a:cubicBezTo>
                    <a:cubicBezTo>
                      <a:pt x="91925" y="67128"/>
                      <a:pt x="91925" y="67128"/>
                      <a:pt x="91925" y="67128"/>
                    </a:cubicBezTo>
                    <a:close/>
                  </a:path>
                </a:pathLst>
              </a:custGeom>
              <a:solidFill>
                <a:srgbClr val="000000"/>
              </a:solidFill>
              <a:ln w="6040" cap="flat">
                <a:noFill/>
                <a:prstDash val="solid"/>
                <a:miter/>
              </a:ln>
            </p:spPr>
            <p:txBody>
              <a:bodyPr rtlCol="0" anchor="ctr"/>
              <a:lstStyle/>
              <a:p>
                <a:endParaRPr lang="en-US"/>
              </a:p>
            </p:txBody>
          </p:sp>
        </p:grpSp>
      </p:grpSp>
      <p:sp>
        <p:nvSpPr>
          <p:cNvPr id="204" name="TextBox 203">
            <a:extLst>
              <a:ext uri="{FF2B5EF4-FFF2-40B4-BE49-F238E27FC236}">
                <a16:creationId xmlns:a16="http://schemas.microsoft.com/office/drawing/2014/main" id="{D0E3D685-F4EE-9FC2-EE2E-992693C4AF8A}"/>
              </a:ext>
            </a:extLst>
          </p:cNvPr>
          <p:cNvSpPr txBox="1"/>
          <p:nvPr/>
        </p:nvSpPr>
        <p:spPr>
          <a:xfrm>
            <a:off x="4050394" y="4623193"/>
            <a:ext cx="1110045" cy="384080"/>
          </a:xfrm>
          <a:prstGeom prst="rect">
            <a:avLst/>
          </a:prstGeom>
          <a:noFill/>
        </p:spPr>
        <p:txBody>
          <a:bodyPr wrap="square">
            <a:spAutoFit/>
          </a:bodyPr>
          <a:lstStyle/>
          <a:p>
            <a:pPr>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Prós</a:t>
            </a:r>
          </a:p>
        </p:txBody>
      </p:sp>
      <p:cxnSp>
        <p:nvCxnSpPr>
          <p:cNvPr id="205" name="Straight Connector 204">
            <a:extLst>
              <a:ext uri="{FF2B5EF4-FFF2-40B4-BE49-F238E27FC236}">
                <a16:creationId xmlns:a16="http://schemas.microsoft.com/office/drawing/2014/main" id="{DC134039-064F-6376-F803-D349CA3D5F61}"/>
              </a:ext>
            </a:extLst>
          </p:cNvPr>
          <p:cNvCxnSpPr>
            <a:cxnSpLocks/>
          </p:cNvCxnSpPr>
          <p:nvPr/>
        </p:nvCxnSpPr>
        <p:spPr>
          <a:xfrm>
            <a:off x="3312160" y="4219373"/>
            <a:ext cx="3921684"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D3523A6F-7EED-89F4-30FC-44DB1F99BD23}"/>
              </a:ext>
            </a:extLst>
          </p:cNvPr>
          <p:cNvCxnSpPr>
            <a:cxnSpLocks/>
          </p:cNvCxnSpPr>
          <p:nvPr/>
        </p:nvCxnSpPr>
        <p:spPr>
          <a:xfrm flipV="1">
            <a:off x="3882907" y="4226162"/>
            <a:ext cx="0" cy="305845"/>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8B2B7FE8-128E-DA47-27FC-CDC123060EC4}"/>
              </a:ext>
            </a:extLst>
          </p:cNvPr>
          <p:cNvCxnSpPr>
            <a:cxnSpLocks/>
          </p:cNvCxnSpPr>
          <p:nvPr/>
        </p:nvCxnSpPr>
        <p:spPr>
          <a:xfrm flipV="1">
            <a:off x="3875572" y="5062469"/>
            <a:ext cx="0" cy="650119"/>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8" name="Text Placeholder 4">
            <a:extLst>
              <a:ext uri="{FF2B5EF4-FFF2-40B4-BE49-F238E27FC236}">
                <a16:creationId xmlns:a16="http://schemas.microsoft.com/office/drawing/2014/main" id="{8E4B0593-4226-64FE-2DC1-898D513A7808}"/>
              </a:ext>
            </a:extLst>
          </p:cNvPr>
          <p:cNvSpPr txBox="1">
            <a:spLocks/>
          </p:cNvSpPr>
          <p:nvPr/>
        </p:nvSpPr>
        <p:spPr>
          <a:xfrm>
            <a:off x="4057980" y="6248535"/>
            <a:ext cx="305448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en-IE" sz="1150" dirty="0">
                <a:ea typeface="Calibri" panose="020F0502020204030204" pitchFamily="34" charset="0"/>
              </a:rPr>
              <a:t>A </a:t>
            </a:r>
            <a:r>
              <a:rPr lang="en-IE" sz="1150" dirty="0" err="1">
                <a:ea typeface="Calibri" panose="020F0502020204030204" pitchFamily="34" charset="0"/>
              </a:rPr>
              <a:t>retenção</a:t>
            </a:r>
            <a:r>
              <a:rPr lang="en-IE" sz="1150" dirty="0">
                <a:ea typeface="Calibri" panose="020F0502020204030204" pitchFamily="34" charset="0"/>
              </a:rPr>
              <a:t> de </a:t>
            </a:r>
            <a:r>
              <a:rPr lang="en-IE" sz="1150" dirty="0" err="1">
                <a:ea typeface="Calibri" panose="020F0502020204030204" pitchFamily="34" charset="0"/>
              </a:rPr>
              <a:t>clientes</a:t>
            </a:r>
            <a:r>
              <a:rPr lang="en-IE" sz="1150" dirty="0">
                <a:ea typeface="Calibri" panose="020F0502020204030204" pitchFamily="34" charset="0"/>
              </a:rPr>
              <a:t> </a:t>
            </a:r>
            <a:r>
              <a:rPr lang="en-IE" sz="1150" dirty="0" err="1">
                <a:ea typeface="Calibri" panose="020F0502020204030204" pitchFamily="34" charset="0"/>
              </a:rPr>
              <a:t>pode</a:t>
            </a:r>
            <a:r>
              <a:rPr lang="en-IE" sz="1150" dirty="0">
                <a:ea typeface="Calibri" panose="020F0502020204030204" pitchFamily="34" charset="0"/>
              </a:rPr>
              <a:t> ser um </a:t>
            </a:r>
            <a:r>
              <a:rPr lang="en-IE" sz="1150" dirty="0" err="1">
                <a:ea typeface="Calibri" panose="020F0502020204030204" pitchFamily="34" charset="0"/>
              </a:rPr>
              <a:t>desafio</a:t>
            </a:r>
            <a:r>
              <a:rPr lang="en-IE" sz="1150" dirty="0">
                <a:ea typeface="Calibri" panose="020F0502020204030204" pitchFamily="34" charset="0"/>
              </a:rPr>
              <a:t>, se o </a:t>
            </a:r>
            <a:r>
              <a:rPr lang="en-IE" sz="1150" dirty="0" err="1">
                <a:ea typeface="Calibri" panose="020F0502020204030204" pitchFamily="34" charset="0"/>
              </a:rPr>
              <a:t>produto</a:t>
            </a:r>
            <a:r>
              <a:rPr lang="en-IE" sz="1150" dirty="0">
                <a:ea typeface="Calibri" panose="020F0502020204030204" pitchFamily="34" charset="0"/>
              </a:rPr>
              <a:t> </a:t>
            </a:r>
            <a:r>
              <a:rPr lang="en-IE" sz="1150" dirty="0" err="1">
                <a:ea typeface="Calibri" panose="020F0502020204030204" pitchFamily="34" charset="0"/>
              </a:rPr>
              <a:t>ou</a:t>
            </a:r>
            <a:r>
              <a:rPr lang="en-IE" sz="1150" dirty="0">
                <a:ea typeface="Calibri" panose="020F0502020204030204" pitchFamily="34" charset="0"/>
              </a:rPr>
              <a:t> </a:t>
            </a:r>
            <a:r>
              <a:rPr lang="en-IE" sz="1150" dirty="0" err="1">
                <a:ea typeface="Calibri" panose="020F0502020204030204" pitchFamily="34" charset="0"/>
              </a:rPr>
              <a:t>serviço</a:t>
            </a:r>
            <a:r>
              <a:rPr lang="en-IE" sz="1150" dirty="0">
                <a:ea typeface="Calibri" panose="020F0502020204030204" pitchFamily="34" charset="0"/>
              </a:rPr>
              <a:t> não </a:t>
            </a:r>
            <a:r>
              <a:rPr lang="en-IE" sz="1150" dirty="0" err="1">
                <a:ea typeface="Calibri" panose="020F0502020204030204" pitchFamily="34" charset="0"/>
              </a:rPr>
              <a:t>corresponder</a:t>
            </a:r>
            <a:r>
              <a:rPr lang="en-IE" sz="1150" dirty="0">
                <a:ea typeface="Calibri" panose="020F0502020204030204" pitchFamily="34" charset="0"/>
              </a:rPr>
              <a:t> </a:t>
            </a:r>
            <a:r>
              <a:rPr lang="en-IE" sz="1150" dirty="0" err="1">
                <a:ea typeface="Calibri" panose="020F0502020204030204" pitchFamily="34" charset="0"/>
              </a:rPr>
              <a:t>ou</a:t>
            </a:r>
            <a:r>
              <a:rPr lang="en-IE" sz="1150" dirty="0">
                <a:ea typeface="Calibri" panose="020F0502020204030204" pitchFamily="34" charset="0"/>
              </a:rPr>
              <a:t> </a:t>
            </a:r>
            <a:r>
              <a:rPr lang="en-IE" sz="1150" dirty="0" err="1">
                <a:ea typeface="Calibri" panose="020F0502020204030204" pitchFamily="34" charset="0"/>
              </a:rPr>
              <a:t>exceder</a:t>
            </a:r>
            <a:r>
              <a:rPr lang="en-IE" sz="1150" dirty="0">
                <a:ea typeface="Calibri" panose="020F0502020204030204" pitchFamily="34" charset="0"/>
              </a:rPr>
              <a:t> </a:t>
            </a:r>
            <a:r>
              <a:rPr lang="en-IE" sz="1150" dirty="0" err="1">
                <a:ea typeface="Calibri" panose="020F0502020204030204" pitchFamily="34" charset="0"/>
              </a:rPr>
              <a:t>continuamente</a:t>
            </a:r>
            <a:r>
              <a:rPr lang="en-IE" sz="1150" dirty="0">
                <a:ea typeface="Calibri" panose="020F0502020204030204" pitchFamily="34" charset="0"/>
              </a:rPr>
              <a:t> as </a:t>
            </a:r>
            <a:r>
              <a:rPr lang="en-IE" sz="1150" dirty="0" err="1">
                <a:ea typeface="Calibri" panose="020F0502020204030204" pitchFamily="34" charset="0"/>
              </a:rPr>
              <a:t>expetativas</a:t>
            </a:r>
            <a:r>
              <a:rPr lang="en-IE" sz="1150" dirty="0">
                <a:ea typeface="Calibri" panose="020F0502020204030204" pitchFamily="34" charset="0"/>
              </a:rPr>
              <a:t>. Este </a:t>
            </a:r>
            <a:r>
              <a:rPr lang="en-IE" sz="1150" dirty="0" err="1">
                <a:ea typeface="Calibri" panose="020F0502020204030204" pitchFamily="34" charset="0"/>
              </a:rPr>
              <a:t>modelo</a:t>
            </a:r>
            <a:r>
              <a:rPr lang="en-IE" sz="1150" dirty="0">
                <a:ea typeface="Calibri" panose="020F0502020204030204" pitchFamily="34" charset="0"/>
              </a:rPr>
              <a:t> </a:t>
            </a:r>
            <a:r>
              <a:rPr lang="en-IE" sz="1150" dirty="0" err="1">
                <a:ea typeface="Calibri" panose="020F0502020204030204" pitchFamily="34" charset="0"/>
              </a:rPr>
              <a:t>pode</a:t>
            </a:r>
            <a:r>
              <a:rPr lang="en-IE" sz="1150" dirty="0">
                <a:ea typeface="Calibri" panose="020F0502020204030204" pitchFamily="34" charset="0"/>
              </a:rPr>
              <a:t> </a:t>
            </a:r>
            <a:r>
              <a:rPr lang="en-IE" sz="1150" dirty="0" err="1">
                <a:ea typeface="Calibri" panose="020F0502020204030204" pitchFamily="34" charset="0"/>
              </a:rPr>
              <a:t>também</a:t>
            </a:r>
            <a:r>
              <a:rPr lang="en-IE" sz="1150" dirty="0">
                <a:ea typeface="Calibri" panose="020F0502020204030204" pitchFamily="34" charset="0"/>
              </a:rPr>
              <a:t> </a:t>
            </a:r>
            <a:r>
              <a:rPr lang="en-IE" sz="1150" dirty="0" err="1">
                <a:ea typeface="Calibri" panose="020F0502020204030204" pitchFamily="34" charset="0"/>
              </a:rPr>
              <a:t>limitar</a:t>
            </a:r>
            <a:r>
              <a:rPr lang="en-IE" sz="1150" dirty="0">
                <a:ea typeface="Calibri" panose="020F0502020204030204" pitchFamily="34" charset="0"/>
              </a:rPr>
              <a:t> as </a:t>
            </a:r>
            <a:r>
              <a:rPr lang="en-IE" sz="1150" dirty="0" err="1">
                <a:ea typeface="Calibri" panose="020F0502020204030204" pitchFamily="34" charset="0"/>
              </a:rPr>
              <a:t>compras</a:t>
            </a:r>
            <a:r>
              <a:rPr lang="en-IE" sz="1150" dirty="0">
                <a:ea typeface="Calibri" panose="020F0502020204030204" pitchFamily="34" charset="0"/>
              </a:rPr>
              <a:t> por </a:t>
            </a:r>
            <a:r>
              <a:rPr lang="en-IE" sz="1150" dirty="0" err="1">
                <a:ea typeface="Calibri" panose="020F0502020204030204" pitchFamily="34" charset="0"/>
              </a:rPr>
              <a:t>impulso</a:t>
            </a:r>
            <a:r>
              <a:rPr lang="en-IE" sz="1150" dirty="0">
                <a:ea typeface="Calibri" panose="020F0502020204030204" pitchFamily="34" charset="0"/>
              </a:rPr>
              <a:t> </a:t>
            </a:r>
            <a:r>
              <a:rPr lang="en-IE" sz="1150" dirty="0" err="1">
                <a:ea typeface="Calibri" panose="020F0502020204030204" pitchFamily="34" charset="0"/>
              </a:rPr>
              <a:t>ou</a:t>
            </a:r>
            <a:r>
              <a:rPr lang="en-IE" sz="1150" dirty="0">
                <a:ea typeface="Calibri" panose="020F0502020204030204" pitchFamily="34" charset="0"/>
              </a:rPr>
              <a:t> </a:t>
            </a:r>
            <a:r>
              <a:rPr lang="en-IE" sz="1150" dirty="0" err="1">
                <a:ea typeface="Calibri" panose="020F0502020204030204" pitchFamily="34" charset="0"/>
              </a:rPr>
              <a:t>pontuais</a:t>
            </a:r>
            <a:r>
              <a:rPr lang="en-IE" sz="1150" dirty="0">
                <a:ea typeface="Calibri" panose="020F0502020204030204" pitchFamily="34" charset="0"/>
              </a:rPr>
              <a:t>. </a:t>
            </a:r>
          </a:p>
        </p:txBody>
      </p:sp>
      <p:sp>
        <p:nvSpPr>
          <p:cNvPr id="209" name="TextBox 208">
            <a:extLst>
              <a:ext uri="{FF2B5EF4-FFF2-40B4-BE49-F238E27FC236}">
                <a16:creationId xmlns:a16="http://schemas.microsoft.com/office/drawing/2014/main" id="{9B550E92-D834-4535-E0AF-68FEE4189A72}"/>
              </a:ext>
            </a:extLst>
          </p:cNvPr>
          <p:cNvSpPr txBox="1"/>
          <p:nvPr/>
        </p:nvSpPr>
        <p:spPr>
          <a:xfrm>
            <a:off x="4071180" y="5861896"/>
            <a:ext cx="1110045" cy="384080"/>
          </a:xfrm>
          <a:prstGeom prst="rect">
            <a:avLst/>
          </a:prstGeom>
          <a:noFill/>
        </p:spPr>
        <p:txBody>
          <a:bodyPr wrap="square">
            <a:spAutoFit/>
          </a:bodyPr>
          <a:lstStyle/>
          <a:p>
            <a:pPr>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Contras</a:t>
            </a:r>
          </a:p>
        </p:txBody>
      </p:sp>
      <p:grpSp>
        <p:nvGrpSpPr>
          <p:cNvPr id="210" name="Group 209">
            <a:extLst>
              <a:ext uri="{FF2B5EF4-FFF2-40B4-BE49-F238E27FC236}">
                <a16:creationId xmlns:a16="http://schemas.microsoft.com/office/drawing/2014/main" id="{D6F4651B-30FE-1674-78E9-B0DF53C316ED}"/>
              </a:ext>
            </a:extLst>
          </p:cNvPr>
          <p:cNvGrpSpPr/>
          <p:nvPr/>
        </p:nvGrpSpPr>
        <p:grpSpPr>
          <a:xfrm>
            <a:off x="3679682" y="5828009"/>
            <a:ext cx="415513" cy="415595"/>
            <a:chOff x="5766825" y="4735040"/>
            <a:chExt cx="1633745" cy="1634066"/>
          </a:xfrm>
        </p:grpSpPr>
        <p:sp>
          <p:nvSpPr>
            <p:cNvPr id="211" name="Freeform 210">
              <a:extLst>
                <a:ext uri="{FF2B5EF4-FFF2-40B4-BE49-F238E27FC236}">
                  <a16:creationId xmlns:a16="http://schemas.microsoft.com/office/drawing/2014/main" id="{D9715B5B-FCAC-F72B-40B1-13F498136D26}"/>
                </a:ext>
              </a:extLst>
            </p:cNvPr>
            <p:cNvSpPr/>
            <p:nvPr/>
          </p:nvSpPr>
          <p:spPr>
            <a:xfrm>
              <a:off x="6248121" y="5478292"/>
              <a:ext cx="668768" cy="145142"/>
            </a:xfrm>
            <a:custGeom>
              <a:avLst/>
              <a:gdLst>
                <a:gd name="connsiteX0" fmla="*/ 588923 w 668768"/>
                <a:gd name="connsiteY0" fmla="*/ 3629 h 145142"/>
                <a:gd name="connsiteX1" fmla="*/ 458924 w 668768"/>
                <a:gd name="connsiteY1" fmla="*/ 3024 h 145142"/>
                <a:gd name="connsiteX2" fmla="*/ 435948 w 668768"/>
                <a:gd name="connsiteY2" fmla="*/ 0 h 145142"/>
                <a:gd name="connsiteX3" fmla="*/ 232788 w 668768"/>
                <a:gd name="connsiteY3" fmla="*/ 0 h 145142"/>
                <a:gd name="connsiteX4" fmla="*/ 203765 w 668768"/>
                <a:gd name="connsiteY4" fmla="*/ 3629 h 145142"/>
                <a:gd name="connsiteX5" fmla="*/ 67720 w 668768"/>
                <a:gd name="connsiteY5" fmla="*/ 4233 h 145142"/>
                <a:gd name="connsiteX6" fmla="*/ 0 w 668768"/>
                <a:gd name="connsiteY6" fmla="*/ 74386 h 145142"/>
                <a:gd name="connsiteX7" fmla="*/ 68325 w 668768"/>
                <a:gd name="connsiteY7" fmla="*/ 144538 h 145142"/>
                <a:gd name="connsiteX8" fmla="*/ 140882 w 668768"/>
                <a:gd name="connsiteY8" fmla="*/ 144538 h 145142"/>
                <a:gd name="connsiteX9" fmla="*/ 140882 w 668768"/>
                <a:gd name="connsiteY9" fmla="*/ 144538 h 145142"/>
                <a:gd name="connsiteX10" fmla="*/ 204369 w 668768"/>
                <a:gd name="connsiteY10" fmla="*/ 144538 h 145142"/>
                <a:gd name="connsiteX11" fmla="*/ 215253 w 668768"/>
                <a:gd name="connsiteY11" fmla="*/ 145143 h 145142"/>
                <a:gd name="connsiteX12" fmla="*/ 450459 w 668768"/>
                <a:gd name="connsiteY12" fmla="*/ 145143 h 145142"/>
                <a:gd name="connsiteX13" fmla="*/ 458319 w 668768"/>
                <a:gd name="connsiteY13" fmla="*/ 144538 h 145142"/>
                <a:gd name="connsiteX14" fmla="*/ 588318 w 668768"/>
                <a:gd name="connsiteY14" fmla="*/ 144538 h 145142"/>
                <a:gd name="connsiteX15" fmla="*/ 668735 w 668768"/>
                <a:gd name="connsiteY15" fmla="*/ 73781 h 145142"/>
                <a:gd name="connsiteX16" fmla="*/ 588923 w 668768"/>
                <a:gd name="connsiteY16" fmla="*/ 3629 h 14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8768" h="145142">
                  <a:moveTo>
                    <a:pt x="588923" y="3629"/>
                  </a:moveTo>
                  <a:cubicBezTo>
                    <a:pt x="545388" y="3024"/>
                    <a:pt x="502458" y="4233"/>
                    <a:pt x="458924" y="3024"/>
                  </a:cubicBezTo>
                  <a:cubicBezTo>
                    <a:pt x="450459" y="3024"/>
                    <a:pt x="442599" y="1815"/>
                    <a:pt x="435948" y="0"/>
                  </a:cubicBezTo>
                  <a:lnTo>
                    <a:pt x="232788" y="0"/>
                  </a:lnTo>
                  <a:cubicBezTo>
                    <a:pt x="224927" y="2419"/>
                    <a:pt x="215253" y="3629"/>
                    <a:pt x="203765" y="3629"/>
                  </a:cubicBezTo>
                  <a:cubicBezTo>
                    <a:pt x="158417" y="4233"/>
                    <a:pt x="113068" y="3024"/>
                    <a:pt x="67720" y="4233"/>
                  </a:cubicBezTo>
                  <a:cubicBezTo>
                    <a:pt x="27813" y="5443"/>
                    <a:pt x="0" y="35681"/>
                    <a:pt x="0" y="74386"/>
                  </a:cubicBezTo>
                  <a:cubicBezTo>
                    <a:pt x="0" y="113091"/>
                    <a:pt x="29023" y="142724"/>
                    <a:pt x="68325" y="144538"/>
                  </a:cubicBezTo>
                  <a:cubicBezTo>
                    <a:pt x="92510" y="145748"/>
                    <a:pt x="116696" y="144538"/>
                    <a:pt x="140882" y="144538"/>
                  </a:cubicBezTo>
                  <a:cubicBezTo>
                    <a:pt x="140882" y="144538"/>
                    <a:pt x="140882" y="144538"/>
                    <a:pt x="140882" y="144538"/>
                  </a:cubicBezTo>
                  <a:cubicBezTo>
                    <a:pt x="162044" y="144538"/>
                    <a:pt x="183207" y="144538"/>
                    <a:pt x="204369" y="144538"/>
                  </a:cubicBezTo>
                  <a:cubicBezTo>
                    <a:pt x="208602" y="144538"/>
                    <a:pt x="212230" y="144538"/>
                    <a:pt x="215253" y="145143"/>
                  </a:cubicBezTo>
                  <a:lnTo>
                    <a:pt x="450459" y="145143"/>
                  </a:lnTo>
                  <a:cubicBezTo>
                    <a:pt x="452878" y="145143"/>
                    <a:pt x="455901" y="144538"/>
                    <a:pt x="458319" y="144538"/>
                  </a:cubicBezTo>
                  <a:cubicBezTo>
                    <a:pt x="501854" y="143934"/>
                    <a:pt x="544783" y="144538"/>
                    <a:pt x="588318" y="144538"/>
                  </a:cubicBezTo>
                  <a:cubicBezTo>
                    <a:pt x="636689" y="144538"/>
                    <a:pt x="668735" y="115510"/>
                    <a:pt x="668735" y="73781"/>
                  </a:cubicBezTo>
                  <a:cubicBezTo>
                    <a:pt x="669944" y="31448"/>
                    <a:pt x="638503" y="3629"/>
                    <a:pt x="588923" y="3629"/>
                  </a:cubicBezTo>
                  <a:close/>
                </a:path>
              </a:pathLst>
            </a:custGeom>
            <a:solidFill>
              <a:srgbClr val="B2DEDD"/>
            </a:solidFill>
            <a:ln w="6040" cap="flat">
              <a:noFill/>
              <a:prstDash val="solid"/>
              <a:miter/>
            </a:ln>
          </p:spPr>
          <p:txBody>
            <a:bodyPr rtlCol="0" anchor="ctr"/>
            <a:lstStyle/>
            <a:p>
              <a:endParaRPr lang="en-US"/>
            </a:p>
          </p:txBody>
        </p:sp>
        <p:grpSp>
          <p:nvGrpSpPr>
            <p:cNvPr id="212" name="Graphic 3">
              <a:extLst>
                <a:ext uri="{FF2B5EF4-FFF2-40B4-BE49-F238E27FC236}">
                  <a16:creationId xmlns:a16="http://schemas.microsoft.com/office/drawing/2014/main" id="{F2E8DE7C-D32E-0D64-FCDB-DB80AF7A4535}"/>
                </a:ext>
              </a:extLst>
            </p:cNvPr>
            <p:cNvGrpSpPr/>
            <p:nvPr/>
          </p:nvGrpSpPr>
          <p:grpSpPr>
            <a:xfrm>
              <a:off x="5766825" y="4735040"/>
              <a:ext cx="1633745" cy="1634066"/>
              <a:chOff x="7173095" y="3200400"/>
              <a:chExt cx="1633745" cy="1634066"/>
            </a:xfrm>
            <a:solidFill>
              <a:srgbClr val="000000"/>
            </a:solidFill>
          </p:grpSpPr>
          <p:sp>
            <p:nvSpPr>
              <p:cNvPr id="214" name="Freeform 213">
                <a:extLst>
                  <a:ext uri="{FF2B5EF4-FFF2-40B4-BE49-F238E27FC236}">
                    <a16:creationId xmlns:a16="http://schemas.microsoft.com/office/drawing/2014/main" id="{627874C5-B77D-011B-A206-49EF65D61B8C}"/>
                  </a:ext>
                </a:extLst>
              </p:cNvPr>
              <p:cNvSpPr/>
              <p:nvPr/>
            </p:nvSpPr>
            <p:spPr>
              <a:xfrm>
                <a:off x="7173095" y="3200400"/>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8 h 1634066"/>
                  <a:gd name="connsiteX5" fmla="*/ 1633745 w 1633745"/>
                  <a:gd name="connsiteY5" fmla="*/ 769257 h 1634066"/>
                  <a:gd name="connsiteX6" fmla="*/ 1633745 w 1633745"/>
                  <a:gd name="connsiteY6" fmla="*/ 864810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4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2 h 1634066"/>
                  <a:gd name="connsiteX15" fmla="*/ 12697 w 1633745"/>
                  <a:gd name="connsiteY15" fmla="*/ 957338 h 1634066"/>
                  <a:gd name="connsiteX16" fmla="*/ 0 w 1633745"/>
                  <a:gd name="connsiteY16" fmla="*/ 864810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8444 w 1633745"/>
                  <a:gd name="connsiteY23" fmla="*/ 817033 h 1634066"/>
                  <a:gd name="connsiteX24" fmla="*/ 816268 w 1633745"/>
                  <a:gd name="connsiteY24" fmla="*/ 64710 h 1634066"/>
                  <a:gd name="connsiteX25" fmla="*/ 64697 w 1633745"/>
                  <a:gd name="connsiteY25" fmla="*/ 815824 h 1634066"/>
                  <a:gd name="connsiteX26" fmla="*/ 816268 w 1633745"/>
                  <a:gd name="connsiteY26" fmla="*/ 1568752 h 1634066"/>
                  <a:gd name="connsiteX27" fmla="*/ 1568444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1" y="30843"/>
                      <a:pt x="1232867" y="94948"/>
                      <a:pt x="1354401" y="202595"/>
                    </a:cubicBezTo>
                    <a:cubicBezTo>
                      <a:pt x="1497701" y="329595"/>
                      <a:pt x="1587793" y="487438"/>
                      <a:pt x="1621048" y="676728"/>
                    </a:cubicBezTo>
                    <a:cubicBezTo>
                      <a:pt x="1626490" y="707571"/>
                      <a:pt x="1629513" y="738414"/>
                      <a:pt x="1633745" y="769257"/>
                    </a:cubicBezTo>
                    <a:cubicBezTo>
                      <a:pt x="1633745" y="801310"/>
                      <a:pt x="1633745" y="833362"/>
                      <a:pt x="1633745" y="864810"/>
                    </a:cubicBezTo>
                    <a:cubicBezTo>
                      <a:pt x="1632536" y="870252"/>
                      <a:pt x="1631327" y="876300"/>
                      <a:pt x="1630722" y="881743"/>
                    </a:cubicBezTo>
                    <a:cubicBezTo>
                      <a:pt x="1627094" y="911376"/>
                      <a:pt x="1624676" y="941009"/>
                      <a:pt x="1619234" y="970038"/>
                    </a:cubicBezTo>
                    <a:cubicBezTo>
                      <a:pt x="1588397" y="1132719"/>
                      <a:pt x="1514026" y="1273628"/>
                      <a:pt x="1397935" y="1390952"/>
                    </a:cubicBezTo>
                    <a:cubicBezTo>
                      <a:pt x="1275797" y="1514324"/>
                      <a:pt x="1129473" y="1591733"/>
                      <a:pt x="957754" y="1621367"/>
                    </a:cubicBezTo>
                    <a:cubicBezTo>
                      <a:pt x="926918" y="1626810"/>
                      <a:pt x="896081" y="1629833"/>
                      <a:pt x="864640" y="1634067"/>
                    </a:cubicBezTo>
                    <a:cubicBezTo>
                      <a:pt x="832593" y="1634067"/>
                      <a:pt x="800547" y="1634067"/>
                      <a:pt x="769106" y="1634067"/>
                    </a:cubicBezTo>
                    <a:cubicBezTo>
                      <a:pt x="747339" y="1631648"/>
                      <a:pt x="726176" y="1629228"/>
                      <a:pt x="704409" y="1626205"/>
                    </a:cubicBezTo>
                    <a:cubicBezTo>
                      <a:pt x="543574" y="1603224"/>
                      <a:pt x="400878" y="1539119"/>
                      <a:pt x="279345" y="1431472"/>
                    </a:cubicBezTo>
                    <a:cubicBezTo>
                      <a:pt x="136045" y="1304472"/>
                      <a:pt x="45953" y="1146628"/>
                      <a:pt x="12697" y="957338"/>
                    </a:cubicBezTo>
                    <a:cubicBezTo>
                      <a:pt x="7255" y="926495"/>
                      <a:pt x="4232" y="895652"/>
                      <a:pt x="0" y="864810"/>
                    </a:cubicBezTo>
                    <a:cubicBezTo>
                      <a:pt x="0" y="832757"/>
                      <a:pt x="0" y="800705"/>
                      <a:pt x="0" y="769257"/>
                    </a:cubicBezTo>
                    <a:cubicBezTo>
                      <a:pt x="1209" y="763814"/>
                      <a:pt x="2418" y="757767"/>
                      <a:pt x="3023" y="752324"/>
                    </a:cubicBezTo>
                    <a:cubicBezTo>
                      <a:pt x="6651" y="722691"/>
                      <a:pt x="9070" y="693057"/>
                      <a:pt x="14511" y="664029"/>
                    </a:cubicBezTo>
                    <a:cubicBezTo>
                      <a:pt x="45348" y="501347"/>
                      <a:pt x="119719" y="360438"/>
                      <a:pt x="235811" y="243114"/>
                    </a:cubicBezTo>
                    <a:cubicBezTo>
                      <a:pt x="357948" y="119743"/>
                      <a:pt x="504272" y="42333"/>
                      <a:pt x="675991" y="12700"/>
                    </a:cubicBezTo>
                    <a:cubicBezTo>
                      <a:pt x="706828" y="7257"/>
                      <a:pt x="737665" y="4233"/>
                      <a:pt x="769106" y="0"/>
                    </a:cubicBezTo>
                    <a:close/>
                    <a:moveTo>
                      <a:pt x="1568444" y="817033"/>
                    </a:moveTo>
                    <a:cubicBezTo>
                      <a:pt x="1568444" y="402771"/>
                      <a:pt x="1229844" y="64105"/>
                      <a:pt x="816268" y="64710"/>
                    </a:cubicBezTo>
                    <a:cubicBezTo>
                      <a:pt x="401483" y="65919"/>
                      <a:pt x="67115" y="400352"/>
                      <a:pt x="64697" y="815824"/>
                    </a:cubicBezTo>
                    <a:cubicBezTo>
                      <a:pt x="62278" y="1228271"/>
                      <a:pt x="400878" y="1567543"/>
                      <a:pt x="816268" y="1568752"/>
                    </a:cubicBezTo>
                    <a:cubicBezTo>
                      <a:pt x="1229844" y="1569962"/>
                      <a:pt x="1568444" y="1231295"/>
                      <a:pt x="1568444" y="817033"/>
                    </a:cubicBezTo>
                    <a:close/>
                  </a:path>
                </a:pathLst>
              </a:custGeom>
              <a:solidFill>
                <a:srgbClr val="000000"/>
              </a:solidFill>
              <a:ln w="6040"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81C1981E-0B12-DEE3-6B3F-52D35C1FB26E}"/>
                  </a:ext>
                </a:extLst>
              </p:cNvPr>
              <p:cNvSpPr/>
              <p:nvPr/>
            </p:nvSpPr>
            <p:spPr>
              <a:xfrm>
                <a:off x="7306721" y="3985380"/>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9" y="680357"/>
                      <a:pt x="334368" y="619276"/>
                    </a:cubicBezTo>
                    <a:cubicBezTo>
                      <a:pt x="175951" y="522514"/>
                      <a:pt x="70743" y="384628"/>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9" y="635605"/>
                      <a:pt x="619759" y="647095"/>
                    </a:cubicBezTo>
                    <a:cubicBezTo>
                      <a:pt x="639712" y="649514"/>
                      <a:pt x="660270" y="649514"/>
                      <a:pt x="680223" y="650724"/>
                    </a:cubicBezTo>
                    <a:cubicBezTo>
                      <a:pt x="701990" y="651933"/>
                      <a:pt x="715898" y="664634"/>
                      <a:pt x="715293" y="683986"/>
                    </a:cubicBezTo>
                    <a:cubicBezTo>
                      <a:pt x="714688" y="702733"/>
                      <a:pt x="700781" y="715433"/>
                      <a:pt x="679014" y="715433"/>
                    </a:cubicBezTo>
                    <a:cubicBezTo>
                      <a:pt x="672968"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F445B734-EB12-9AC7-E8CF-481BFFDEE493}"/>
                  </a:ext>
                </a:extLst>
              </p:cNvPr>
              <p:cNvSpPr/>
              <p:nvPr/>
            </p:nvSpPr>
            <p:spPr>
              <a:xfrm>
                <a:off x="8194590" y="3378989"/>
                <a:ext cx="478019" cy="670518"/>
              </a:xfrm>
              <a:custGeom>
                <a:avLst/>
                <a:gdLst>
                  <a:gd name="connsiteX0" fmla="*/ 478020 w 478019"/>
                  <a:gd name="connsiteY0" fmla="*/ 615463 h 670518"/>
                  <a:gd name="connsiteX1" fmla="*/ 478020 w 478019"/>
                  <a:gd name="connsiteY1" fmla="*/ 637840 h 670518"/>
                  <a:gd name="connsiteX2" fmla="*/ 447788 w 478019"/>
                  <a:gd name="connsiteY2" fmla="*/ 670497 h 670518"/>
                  <a:gd name="connsiteX3" fmla="*/ 413927 w 478019"/>
                  <a:gd name="connsiteY3" fmla="*/ 639654 h 670518"/>
                  <a:gd name="connsiteX4" fmla="*/ 403648 w 478019"/>
                  <a:gd name="connsiteY4" fmla="*/ 533216 h 670518"/>
                  <a:gd name="connsiteX5" fmla="*/ 42072 w 478019"/>
                  <a:gd name="connsiteY5" fmla="*/ 71782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20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20" y="615463"/>
                    </a:moveTo>
                    <a:cubicBezTo>
                      <a:pt x="478020" y="622721"/>
                      <a:pt x="478020" y="630582"/>
                      <a:pt x="478020" y="637840"/>
                    </a:cubicBezTo>
                    <a:cubicBezTo>
                      <a:pt x="477415" y="656587"/>
                      <a:pt x="464718" y="669892"/>
                      <a:pt x="447788" y="670497"/>
                    </a:cubicBezTo>
                    <a:cubicBezTo>
                      <a:pt x="429648" y="671101"/>
                      <a:pt x="415741" y="659006"/>
                      <a:pt x="413927" y="639654"/>
                    </a:cubicBezTo>
                    <a:cubicBezTo>
                      <a:pt x="410300" y="603973"/>
                      <a:pt x="410300" y="568292"/>
                      <a:pt x="403648" y="533216"/>
                    </a:cubicBezTo>
                    <a:cubicBezTo>
                      <a:pt x="362533" y="317316"/>
                      <a:pt x="241604" y="163706"/>
                      <a:pt x="42072" y="71782"/>
                    </a:cubicBezTo>
                    <a:cubicBezTo>
                      <a:pt x="35421" y="68758"/>
                      <a:pt x="28165" y="66340"/>
                      <a:pt x="21514" y="62711"/>
                    </a:cubicBezTo>
                    <a:cubicBezTo>
                      <a:pt x="2770" y="53035"/>
                      <a:pt x="-4486" y="36101"/>
                      <a:pt x="2770" y="19168"/>
                    </a:cubicBezTo>
                    <a:cubicBezTo>
                      <a:pt x="10026" y="2840"/>
                      <a:pt x="28770" y="-5022"/>
                      <a:pt x="46909" y="3444"/>
                    </a:cubicBezTo>
                    <a:cubicBezTo>
                      <a:pt x="78955" y="17959"/>
                      <a:pt x="112211" y="32473"/>
                      <a:pt x="142443" y="50616"/>
                    </a:cubicBezTo>
                    <a:cubicBezTo>
                      <a:pt x="289976" y="138911"/>
                      <a:pt x="389742" y="265306"/>
                      <a:pt x="444764" y="427383"/>
                    </a:cubicBezTo>
                    <a:cubicBezTo>
                      <a:pt x="462904" y="478182"/>
                      <a:pt x="476810" y="556801"/>
                      <a:pt x="478020" y="615463"/>
                    </a:cubicBezTo>
                    <a:close/>
                  </a:path>
                </a:pathLst>
              </a:custGeom>
              <a:solidFill>
                <a:srgbClr val="000000"/>
              </a:solidFill>
              <a:ln w="6040"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27B97BDE-3E6F-2432-83BF-D6362F00D909}"/>
                  </a:ext>
                </a:extLst>
              </p:cNvPr>
              <p:cNvSpPr/>
              <p:nvPr/>
            </p:nvSpPr>
            <p:spPr>
              <a:xfrm>
                <a:off x="7957902" y="3334657"/>
                <a:ext cx="139245" cy="67920"/>
              </a:xfrm>
              <a:custGeom>
                <a:avLst/>
                <a:gdLst>
                  <a:gd name="connsiteX0" fmla="*/ 91926 w 139245"/>
                  <a:gd name="connsiteY0" fmla="*/ 67128 h 67920"/>
                  <a:gd name="connsiteX1" fmla="*/ 33275 w 139245"/>
                  <a:gd name="connsiteY1" fmla="*/ 64105 h 67920"/>
                  <a:gd name="connsiteX2" fmla="*/ 20 w 139245"/>
                  <a:gd name="connsiteY2" fmla="*/ 31447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6 w 139245"/>
                  <a:gd name="connsiteY7" fmla="*/ 67128 h 67920"/>
                  <a:gd name="connsiteX8" fmla="*/ 91926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6" y="67128"/>
                    </a:moveTo>
                    <a:cubicBezTo>
                      <a:pt x="72577" y="65919"/>
                      <a:pt x="52624" y="65314"/>
                      <a:pt x="33275" y="64105"/>
                    </a:cubicBezTo>
                    <a:cubicBezTo>
                      <a:pt x="12717" y="62895"/>
                      <a:pt x="-585" y="49590"/>
                      <a:pt x="20" y="31447"/>
                    </a:cubicBezTo>
                    <a:cubicBezTo>
                      <a:pt x="624" y="13304"/>
                      <a:pt x="13927" y="0"/>
                      <a:pt x="35089" y="0"/>
                    </a:cubicBezTo>
                    <a:cubicBezTo>
                      <a:pt x="58065" y="605"/>
                      <a:pt x="80437" y="1814"/>
                      <a:pt x="103414" y="3628"/>
                    </a:cubicBezTo>
                    <a:cubicBezTo>
                      <a:pt x="126995" y="5443"/>
                      <a:pt x="140902" y="19352"/>
                      <a:pt x="139088" y="39310"/>
                    </a:cubicBezTo>
                    <a:cubicBezTo>
                      <a:pt x="137274" y="58057"/>
                      <a:pt x="121553" y="69548"/>
                      <a:pt x="98577" y="67733"/>
                    </a:cubicBezTo>
                    <a:cubicBezTo>
                      <a:pt x="96158" y="67733"/>
                      <a:pt x="94344" y="67128"/>
                      <a:pt x="91926" y="67128"/>
                    </a:cubicBezTo>
                    <a:cubicBezTo>
                      <a:pt x="91926" y="67128"/>
                      <a:pt x="91926" y="67128"/>
                      <a:pt x="91926" y="67128"/>
                    </a:cubicBezTo>
                    <a:close/>
                  </a:path>
                </a:pathLst>
              </a:custGeom>
              <a:solidFill>
                <a:srgbClr val="000000"/>
              </a:solidFill>
              <a:ln w="6040" cap="flat">
                <a:noFill/>
                <a:prstDash val="solid"/>
                <a:miter/>
              </a:ln>
            </p:spPr>
            <p:txBody>
              <a:bodyPr rtlCol="0" anchor="ctr"/>
              <a:lstStyle/>
              <a:p>
                <a:endParaRPr lang="en-US"/>
              </a:p>
            </p:txBody>
          </p:sp>
        </p:grpSp>
        <p:sp>
          <p:nvSpPr>
            <p:cNvPr id="213" name="Freeform 212">
              <a:extLst>
                <a:ext uri="{FF2B5EF4-FFF2-40B4-BE49-F238E27FC236}">
                  <a16:creationId xmlns:a16="http://schemas.microsoft.com/office/drawing/2014/main" id="{96037892-D13E-D455-2017-F02648245C16}"/>
                </a:ext>
              </a:extLst>
            </p:cNvPr>
            <p:cNvSpPr/>
            <p:nvPr/>
          </p:nvSpPr>
          <p:spPr>
            <a:xfrm>
              <a:off x="6157408" y="5390601"/>
              <a:ext cx="850160" cy="323180"/>
            </a:xfrm>
            <a:custGeom>
              <a:avLst/>
              <a:gdLst>
                <a:gd name="connsiteX0" fmla="*/ 425080 w 850160"/>
                <a:gd name="connsiteY0" fmla="*/ 605 h 323180"/>
                <a:gd name="connsiteX1" fmla="*/ 697170 w 850160"/>
                <a:gd name="connsiteY1" fmla="*/ 1210 h 323180"/>
                <a:gd name="connsiteX2" fmla="*/ 850144 w 850160"/>
                <a:gd name="connsiteY2" fmla="*/ 157843 h 323180"/>
                <a:gd name="connsiteX3" fmla="*/ 702612 w 850160"/>
                <a:gd name="connsiteY3" fmla="*/ 322943 h 323180"/>
                <a:gd name="connsiteX4" fmla="*/ 644566 w 850160"/>
                <a:gd name="connsiteY4" fmla="*/ 284238 h 323180"/>
                <a:gd name="connsiteX5" fmla="*/ 691728 w 850160"/>
                <a:gd name="connsiteY5" fmla="*/ 232833 h 323180"/>
                <a:gd name="connsiteX6" fmla="*/ 759448 w 850160"/>
                <a:gd name="connsiteY6" fmla="*/ 156029 h 323180"/>
                <a:gd name="connsiteX7" fmla="*/ 679635 w 850160"/>
                <a:gd name="connsiteY7" fmla="*/ 91319 h 323180"/>
                <a:gd name="connsiteX8" fmla="*/ 172340 w 850160"/>
                <a:gd name="connsiteY8" fmla="*/ 91319 h 323180"/>
                <a:gd name="connsiteX9" fmla="*/ 90713 w 850160"/>
                <a:gd name="connsiteY9" fmla="*/ 160867 h 323180"/>
                <a:gd name="connsiteX10" fmla="*/ 170526 w 850160"/>
                <a:gd name="connsiteY10" fmla="*/ 232229 h 323180"/>
                <a:gd name="connsiteX11" fmla="*/ 472847 w 850160"/>
                <a:gd name="connsiteY11" fmla="*/ 232229 h 323180"/>
                <a:gd name="connsiteX12" fmla="*/ 500056 w 850160"/>
                <a:gd name="connsiteY12" fmla="*/ 232833 h 323180"/>
                <a:gd name="connsiteX13" fmla="*/ 546614 w 850160"/>
                <a:gd name="connsiteY13" fmla="*/ 278795 h 323180"/>
                <a:gd name="connsiteX14" fmla="*/ 498847 w 850160"/>
                <a:gd name="connsiteY14" fmla="*/ 322338 h 323180"/>
                <a:gd name="connsiteX15" fmla="*/ 151177 w 850160"/>
                <a:gd name="connsiteY15" fmla="*/ 321733 h 323180"/>
                <a:gd name="connsiteX16" fmla="*/ 16 w 850160"/>
                <a:gd name="connsiteY16" fmla="*/ 160262 h 323180"/>
                <a:gd name="connsiteX17" fmla="*/ 157223 w 850160"/>
                <a:gd name="connsiteY17" fmla="*/ 0 h 323180"/>
                <a:gd name="connsiteX18" fmla="*/ 163270 w 850160"/>
                <a:gd name="connsiteY18" fmla="*/ 0 h 323180"/>
                <a:gd name="connsiteX19" fmla="*/ 425080 w 850160"/>
                <a:gd name="connsiteY19" fmla="*/ 605 h 323180"/>
                <a:gd name="connsiteX20" fmla="*/ 425080 w 850160"/>
                <a:gd name="connsiteY20" fmla="*/ 605 h 32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0160" h="323180">
                  <a:moveTo>
                    <a:pt x="425080" y="605"/>
                  </a:moveTo>
                  <a:cubicBezTo>
                    <a:pt x="515777" y="605"/>
                    <a:pt x="606473" y="-605"/>
                    <a:pt x="697170" y="1210"/>
                  </a:cubicBezTo>
                  <a:cubicBezTo>
                    <a:pt x="780610" y="2419"/>
                    <a:pt x="848935" y="73781"/>
                    <a:pt x="850144" y="157843"/>
                  </a:cubicBezTo>
                  <a:cubicBezTo>
                    <a:pt x="851354" y="244929"/>
                    <a:pt x="786657" y="317500"/>
                    <a:pt x="702612" y="322943"/>
                  </a:cubicBezTo>
                  <a:cubicBezTo>
                    <a:pt x="668751" y="324757"/>
                    <a:pt x="647589" y="310848"/>
                    <a:pt x="644566" y="284238"/>
                  </a:cubicBezTo>
                  <a:cubicBezTo>
                    <a:pt x="640938" y="257629"/>
                    <a:pt x="658473" y="238881"/>
                    <a:pt x="691728" y="232833"/>
                  </a:cubicBezTo>
                  <a:cubicBezTo>
                    <a:pt x="738285" y="224367"/>
                    <a:pt x="762471" y="197153"/>
                    <a:pt x="759448" y="156029"/>
                  </a:cubicBezTo>
                  <a:cubicBezTo>
                    <a:pt x="756425" y="116114"/>
                    <a:pt x="726192" y="91319"/>
                    <a:pt x="679635" y="91319"/>
                  </a:cubicBezTo>
                  <a:cubicBezTo>
                    <a:pt x="510335" y="91319"/>
                    <a:pt x="341035" y="91319"/>
                    <a:pt x="172340" y="91319"/>
                  </a:cubicBezTo>
                  <a:cubicBezTo>
                    <a:pt x="123364" y="91319"/>
                    <a:pt x="91317" y="119138"/>
                    <a:pt x="90713" y="160867"/>
                  </a:cubicBezTo>
                  <a:cubicBezTo>
                    <a:pt x="90108" y="203200"/>
                    <a:pt x="121549" y="232229"/>
                    <a:pt x="170526" y="232229"/>
                  </a:cubicBezTo>
                  <a:cubicBezTo>
                    <a:pt x="271501" y="232833"/>
                    <a:pt x="371872" y="232229"/>
                    <a:pt x="472847" y="232229"/>
                  </a:cubicBezTo>
                  <a:cubicBezTo>
                    <a:pt x="481917" y="232229"/>
                    <a:pt x="490986" y="231624"/>
                    <a:pt x="500056" y="232833"/>
                  </a:cubicBezTo>
                  <a:cubicBezTo>
                    <a:pt x="528474" y="235857"/>
                    <a:pt x="547218" y="254605"/>
                    <a:pt x="546614" y="278795"/>
                  </a:cubicBezTo>
                  <a:cubicBezTo>
                    <a:pt x="546009" y="303591"/>
                    <a:pt x="527265" y="322338"/>
                    <a:pt x="498847" y="322338"/>
                  </a:cubicBezTo>
                  <a:cubicBezTo>
                    <a:pt x="382755" y="322943"/>
                    <a:pt x="267269" y="324153"/>
                    <a:pt x="151177" y="321733"/>
                  </a:cubicBezTo>
                  <a:cubicBezTo>
                    <a:pt x="65318" y="319919"/>
                    <a:pt x="-1193" y="245534"/>
                    <a:pt x="16" y="160262"/>
                  </a:cubicBezTo>
                  <a:cubicBezTo>
                    <a:pt x="1226" y="73176"/>
                    <a:pt x="70760" y="2419"/>
                    <a:pt x="157223" y="0"/>
                  </a:cubicBezTo>
                  <a:cubicBezTo>
                    <a:pt x="159037" y="0"/>
                    <a:pt x="161456" y="0"/>
                    <a:pt x="163270" y="0"/>
                  </a:cubicBezTo>
                  <a:cubicBezTo>
                    <a:pt x="249734" y="605"/>
                    <a:pt x="337407" y="605"/>
                    <a:pt x="425080" y="605"/>
                  </a:cubicBezTo>
                  <a:cubicBezTo>
                    <a:pt x="425080" y="605"/>
                    <a:pt x="425080" y="605"/>
                    <a:pt x="425080" y="605"/>
                  </a:cubicBezTo>
                  <a:close/>
                </a:path>
              </a:pathLst>
            </a:custGeom>
            <a:solidFill>
              <a:srgbClr val="000000"/>
            </a:solidFill>
            <a:ln w="6040" cap="flat">
              <a:noFill/>
              <a:prstDash val="solid"/>
              <a:miter/>
            </a:ln>
          </p:spPr>
          <p:txBody>
            <a:bodyPr rtlCol="0" anchor="ctr"/>
            <a:lstStyle/>
            <a:p>
              <a:endParaRPr lang="en-US"/>
            </a:p>
          </p:txBody>
        </p:sp>
      </p:grpSp>
      <p:cxnSp>
        <p:nvCxnSpPr>
          <p:cNvPr id="222" name="Straight Connector 221">
            <a:extLst>
              <a:ext uri="{FF2B5EF4-FFF2-40B4-BE49-F238E27FC236}">
                <a16:creationId xmlns:a16="http://schemas.microsoft.com/office/drawing/2014/main" id="{52BADDBD-6733-5712-FA89-E43D3FEF3EC7}"/>
              </a:ext>
            </a:extLst>
          </p:cNvPr>
          <p:cNvCxnSpPr>
            <a:cxnSpLocks/>
          </p:cNvCxnSpPr>
          <p:nvPr/>
        </p:nvCxnSpPr>
        <p:spPr>
          <a:xfrm flipV="1">
            <a:off x="7233844" y="798121"/>
            <a:ext cx="0" cy="3417529"/>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1184CA67-A66F-2373-845F-0B02B5B8EAEA}"/>
              </a:ext>
            </a:extLst>
          </p:cNvPr>
          <p:cNvCxnSpPr>
            <a:cxnSpLocks/>
          </p:cNvCxnSpPr>
          <p:nvPr/>
        </p:nvCxnSpPr>
        <p:spPr>
          <a:xfrm flipV="1">
            <a:off x="148159" y="4226162"/>
            <a:ext cx="0" cy="3175077"/>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9" name="Text Placeholder 4">
            <a:extLst>
              <a:ext uri="{FF2B5EF4-FFF2-40B4-BE49-F238E27FC236}">
                <a16:creationId xmlns:a16="http://schemas.microsoft.com/office/drawing/2014/main" id="{60C60A18-4A05-667B-A891-47EC92F08C7F}"/>
              </a:ext>
            </a:extLst>
          </p:cNvPr>
          <p:cNvSpPr txBox="1">
            <a:spLocks/>
          </p:cNvSpPr>
          <p:nvPr/>
        </p:nvSpPr>
        <p:spPr>
          <a:xfrm>
            <a:off x="942709" y="7790768"/>
            <a:ext cx="2079890" cy="1861599"/>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320"/>
              </a:lnSpc>
            </a:pPr>
            <a:r>
              <a:rPr lang="pt-PT" sz="1150" dirty="0"/>
              <a:t>As cooperativas são de propriedade e gestão coletiva por um grupo de indivíduos </a:t>
            </a:r>
            <a:r>
              <a:rPr lang="en-IE" sz="1150" dirty="0">
                <a:ea typeface="Calibri" panose="020F0502020204030204" pitchFamily="34" charset="0"/>
              </a:rPr>
              <a:t>para </a:t>
            </a:r>
            <a:r>
              <a:rPr lang="en-IE" sz="1150" dirty="0" err="1">
                <a:ea typeface="Calibri" panose="020F0502020204030204" pitchFamily="34" charset="0"/>
              </a:rPr>
              <a:t>benefício</a:t>
            </a:r>
            <a:r>
              <a:rPr lang="en-IE" sz="1150" dirty="0">
                <a:ea typeface="Calibri" panose="020F0502020204030204" pitchFamily="34" charset="0"/>
              </a:rPr>
              <a:t> </a:t>
            </a:r>
            <a:r>
              <a:rPr lang="en-IE" sz="1150" dirty="0" err="1">
                <a:ea typeface="Calibri" panose="020F0502020204030204" pitchFamily="34" charset="0"/>
              </a:rPr>
              <a:t>mútuo</a:t>
            </a:r>
            <a:r>
              <a:rPr lang="en-IE" sz="1150" dirty="0">
                <a:ea typeface="Calibri" panose="020F0502020204030204" pitchFamily="34" charset="0"/>
              </a:rPr>
              <a:t>. </a:t>
            </a:r>
            <a:r>
              <a:rPr lang="pt-PT" sz="1150" dirty="0"/>
              <a:t>Na indústria alimentar, tal  pode envolver um grupo de agricultores que vendem os seus produtos de forma coletiva ou uma cooperativa de consumidores de mercearia.</a:t>
            </a:r>
          </a:p>
        </p:txBody>
      </p:sp>
      <p:grpSp>
        <p:nvGrpSpPr>
          <p:cNvPr id="230" name="Group 229">
            <a:extLst>
              <a:ext uri="{FF2B5EF4-FFF2-40B4-BE49-F238E27FC236}">
                <a16:creationId xmlns:a16="http://schemas.microsoft.com/office/drawing/2014/main" id="{87FF1D8D-FFA8-D02E-E376-33D53D7FE141}"/>
              </a:ext>
            </a:extLst>
          </p:cNvPr>
          <p:cNvGrpSpPr/>
          <p:nvPr/>
        </p:nvGrpSpPr>
        <p:grpSpPr>
          <a:xfrm>
            <a:off x="148155" y="7339692"/>
            <a:ext cx="708098" cy="123096"/>
            <a:chOff x="3830127" y="7479258"/>
            <a:chExt cx="598960" cy="104123"/>
          </a:xfrm>
          <a:solidFill>
            <a:schemeClr val="tx1"/>
          </a:solidFill>
        </p:grpSpPr>
        <p:cxnSp>
          <p:nvCxnSpPr>
            <p:cNvPr id="231" name="Straight Connector 230">
              <a:extLst>
                <a:ext uri="{FF2B5EF4-FFF2-40B4-BE49-F238E27FC236}">
                  <a16:creationId xmlns:a16="http://schemas.microsoft.com/office/drawing/2014/main" id="{D875E1D8-2284-0257-7ED2-D1E2D9E10FEB}"/>
                </a:ext>
              </a:extLst>
            </p:cNvPr>
            <p:cNvCxnSpPr>
              <a:cxnSpLocks/>
            </p:cNvCxnSpPr>
            <p:nvPr/>
          </p:nvCxnSpPr>
          <p:spPr>
            <a:xfrm>
              <a:off x="3830127" y="7531319"/>
              <a:ext cx="53189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2" name="Oval 231">
              <a:extLst>
                <a:ext uri="{FF2B5EF4-FFF2-40B4-BE49-F238E27FC236}">
                  <a16:creationId xmlns:a16="http://schemas.microsoft.com/office/drawing/2014/main" id="{337A83BE-0C51-46C9-3FF2-437C63799017}"/>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3" name="TextBox 232">
            <a:extLst>
              <a:ext uri="{FF2B5EF4-FFF2-40B4-BE49-F238E27FC236}">
                <a16:creationId xmlns:a16="http://schemas.microsoft.com/office/drawing/2014/main" id="{DAC3DD07-5DFB-961C-46D1-59CA6ECB9774}"/>
              </a:ext>
            </a:extLst>
          </p:cNvPr>
          <p:cNvSpPr txBox="1"/>
          <p:nvPr/>
        </p:nvSpPr>
        <p:spPr>
          <a:xfrm>
            <a:off x="936102" y="7042011"/>
            <a:ext cx="2492471" cy="691856"/>
          </a:xfrm>
          <a:prstGeom prst="rect">
            <a:avLst/>
          </a:prstGeom>
          <a:solidFill>
            <a:srgbClr val="F1A0C2"/>
          </a:solidFill>
        </p:spPr>
        <p:txBody>
          <a:bodyPr wrap="square" lIns="91440" tIns="45720" rIns="91440" bIns="45720" anchor="ctr">
            <a:spAutoFit/>
          </a:bodyPr>
          <a:lstStyle/>
          <a:p>
            <a:pPr>
              <a:lnSpc>
                <a:spcPts val="2440"/>
              </a:lnSpc>
              <a:tabLst>
                <a:tab pos="177800" algn="l"/>
              </a:tabLst>
            </a:pPr>
            <a:r>
              <a:rPr lang="en-US" b="1" dirty="0" err="1">
                <a:solidFill>
                  <a:srgbClr val="000000"/>
                </a:solidFill>
                <a:latin typeface="Calibri"/>
                <a:ea typeface="Calibri"/>
                <a:cs typeface="Calibri"/>
              </a:rPr>
              <a:t>Modelos</a:t>
            </a:r>
            <a:r>
              <a:rPr lang="en-US" b="1" dirty="0">
                <a:solidFill>
                  <a:srgbClr val="000000"/>
                </a:solidFill>
                <a:latin typeface="Calibri"/>
                <a:ea typeface="Calibri"/>
                <a:cs typeface="Calibri"/>
              </a:rPr>
              <a:t> de </a:t>
            </a:r>
            <a:r>
              <a:rPr lang="en-US" b="1" dirty="0" err="1">
                <a:solidFill>
                  <a:srgbClr val="000000"/>
                </a:solidFill>
                <a:latin typeface="Calibri"/>
                <a:ea typeface="Calibri"/>
                <a:cs typeface="Calibri"/>
              </a:rPr>
              <a:t>cooperação</a:t>
            </a:r>
            <a:r>
              <a:rPr lang="en-US" b="1" dirty="0">
                <a:solidFill>
                  <a:srgbClr val="000000"/>
                </a:solidFill>
                <a:latin typeface="Calibri"/>
                <a:ea typeface="Calibri"/>
                <a:cs typeface="Calibri"/>
              </a:rPr>
              <a:t> </a:t>
            </a:r>
            <a:endParaRPr lang="en-US" dirty="0"/>
          </a:p>
        </p:txBody>
      </p:sp>
      <p:sp>
        <p:nvSpPr>
          <p:cNvPr id="234" name="TextBox 233">
            <a:extLst>
              <a:ext uri="{FF2B5EF4-FFF2-40B4-BE49-F238E27FC236}">
                <a16:creationId xmlns:a16="http://schemas.microsoft.com/office/drawing/2014/main" id="{9B4D1351-D0F5-26AE-429C-82F4F598A0B9}"/>
              </a:ext>
            </a:extLst>
          </p:cNvPr>
          <p:cNvSpPr txBox="1"/>
          <p:nvPr/>
        </p:nvSpPr>
        <p:spPr>
          <a:xfrm>
            <a:off x="165319" y="6974686"/>
            <a:ext cx="858890" cy="523220"/>
          </a:xfrm>
          <a:prstGeom prst="rect">
            <a:avLst/>
          </a:prstGeom>
          <a:noFill/>
        </p:spPr>
        <p:txBody>
          <a:bodyPr wrap="square">
            <a:spAutoFit/>
          </a:bodyPr>
          <a:lstStyle/>
          <a:p>
            <a:r>
              <a:rPr lang="en-US" sz="2800" b="1" dirty="0">
                <a:solidFill>
                  <a:srgbClr val="000000"/>
                </a:solidFill>
                <a:latin typeface="Calibri" panose="020F0502020204030204" pitchFamily="34" charset="0"/>
                <a:cs typeface="Calibri" panose="020F0502020204030204" pitchFamily="34" charset="0"/>
              </a:rPr>
              <a:t>03</a:t>
            </a:r>
            <a:endParaRPr lang="en-US" sz="2800" dirty="0"/>
          </a:p>
        </p:txBody>
      </p:sp>
      <p:sp>
        <p:nvSpPr>
          <p:cNvPr id="235" name="Text Placeholder 4">
            <a:extLst>
              <a:ext uri="{FF2B5EF4-FFF2-40B4-BE49-F238E27FC236}">
                <a16:creationId xmlns:a16="http://schemas.microsoft.com/office/drawing/2014/main" id="{7EE729F3-BB2B-F038-5B86-E17740D0035A}"/>
              </a:ext>
            </a:extLst>
          </p:cNvPr>
          <p:cNvSpPr txBox="1">
            <a:spLocks/>
          </p:cNvSpPr>
          <p:nvPr/>
        </p:nvSpPr>
        <p:spPr>
          <a:xfrm>
            <a:off x="4037194" y="8023324"/>
            <a:ext cx="3054484" cy="782621"/>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en-IE" sz="1150" dirty="0" err="1">
                <a:ea typeface="Calibri" panose="020F0502020204030204" pitchFamily="34" charset="0"/>
              </a:rPr>
              <a:t>Promove</a:t>
            </a:r>
            <a:r>
              <a:rPr lang="en-IE" sz="1150" dirty="0">
                <a:ea typeface="Calibri" panose="020F0502020204030204" pitchFamily="34" charset="0"/>
              </a:rPr>
              <a:t> a </a:t>
            </a:r>
            <a:r>
              <a:rPr lang="en-IE" sz="1150" dirty="0" err="1">
                <a:ea typeface="Calibri" panose="020F0502020204030204" pitchFamily="34" charset="0"/>
              </a:rPr>
              <a:t>igualdade</a:t>
            </a:r>
            <a:r>
              <a:rPr lang="en-IE" sz="1150" dirty="0">
                <a:ea typeface="Calibri" panose="020F0502020204030204" pitchFamily="34" charset="0"/>
              </a:rPr>
              <a:t>, a </a:t>
            </a:r>
            <a:r>
              <a:rPr lang="en-IE" sz="1150" dirty="0" err="1">
                <a:ea typeface="Calibri" panose="020F0502020204030204" pitchFamily="34" charset="0"/>
              </a:rPr>
              <a:t>tomada</a:t>
            </a:r>
            <a:r>
              <a:rPr lang="en-IE" sz="1150" dirty="0">
                <a:ea typeface="Calibri" panose="020F0502020204030204" pitchFamily="34" charset="0"/>
              </a:rPr>
              <a:t> de </a:t>
            </a:r>
            <a:r>
              <a:rPr lang="en-IE" sz="1150" dirty="0" err="1">
                <a:ea typeface="Calibri" panose="020F0502020204030204" pitchFamily="34" charset="0"/>
              </a:rPr>
              <a:t>decisões</a:t>
            </a:r>
            <a:r>
              <a:rPr lang="en-IE" sz="1150" dirty="0">
                <a:ea typeface="Calibri" panose="020F0502020204030204" pitchFamily="34" charset="0"/>
              </a:rPr>
              <a:t> </a:t>
            </a:r>
            <a:r>
              <a:rPr lang="en-IE" sz="1150" dirty="0" err="1">
                <a:ea typeface="Calibri" panose="020F0502020204030204" pitchFamily="34" charset="0"/>
              </a:rPr>
              <a:t>partilhada</a:t>
            </a:r>
            <a:r>
              <a:rPr lang="en-IE" sz="1150" dirty="0">
                <a:ea typeface="Calibri" panose="020F0502020204030204" pitchFamily="34" charset="0"/>
              </a:rPr>
              <a:t> e o </a:t>
            </a:r>
            <a:r>
              <a:rPr lang="en-IE" sz="1150" dirty="0" err="1">
                <a:ea typeface="Calibri" panose="020F0502020204030204" pitchFamily="34" charset="0"/>
              </a:rPr>
              <a:t>desenvolvimento</a:t>
            </a:r>
            <a:r>
              <a:rPr lang="en-IE" sz="1150" dirty="0">
                <a:ea typeface="Calibri" panose="020F0502020204030204" pitchFamily="34" charset="0"/>
              </a:rPr>
              <a:t> da </a:t>
            </a:r>
            <a:r>
              <a:rPr lang="en-IE" sz="1150" dirty="0" err="1">
                <a:ea typeface="Calibri" panose="020F0502020204030204" pitchFamily="34" charset="0"/>
              </a:rPr>
              <a:t>comunidade</a:t>
            </a:r>
            <a:r>
              <a:rPr lang="en-IE" sz="1150" dirty="0">
                <a:ea typeface="Calibri" panose="020F0502020204030204" pitchFamily="34" charset="0"/>
              </a:rPr>
              <a:t>. Os </a:t>
            </a:r>
            <a:r>
              <a:rPr lang="en-IE" sz="1150" dirty="0" err="1">
                <a:ea typeface="Calibri" panose="020F0502020204030204" pitchFamily="34" charset="0"/>
              </a:rPr>
              <a:t>lucros</a:t>
            </a:r>
            <a:r>
              <a:rPr lang="en-IE" sz="1150" dirty="0">
                <a:ea typeface="Calibri" panose="020F0502020204030204" pitchFamily="34" charset="0"/>
              </a:rPr>
              <a:t> </a:t>
            </a:r>
            <a:r>
              <a:rPr lang="en-IE" sz="1150" dirty="0" err="1">
                <a:ea typeface="Calibri" panose="020F0502020204030204" pitchFamily="34" charset="0"/>
              </a:rPr>
              <a:t>são</a:t>
            </a:r>
            <a:r>
              <a:rPr lang="en-IE" sz="1150" dirty="0">
                <a:ea typeface="Calibri" panose="020F0502020204030204" pitchFamily="34" charset="0"/>
              </a:rPr>
              <a:t> </a:t>
            </a:r>
            <a:r>
              <a:rPr lang="en-IE" sz="1150" dirty="0" err="1">
                <a:ea typeface="Calibri" panose="020F0502020204030204" pitchFamily="34" charset="0"/>
              </a:rPr>
              <a:t>normalmente</a:t>
            </a:r>
            <a:r>
              <a:rPr lang="en-IE" sz="1150" dirty="0">
                <a:ea typeface="Calibri" panose="020F0502020204030204" pitchFamily="34" charset="0"/>
              </a:rPr>
              <a:t> </a:t>
            </a:r>
            <a:r>
              <a:rPr lang="en-IE" sz="1150" dirty="0" err="1">
                <a:ea typeface="Calibri" panose="020F0502020204030204" pitchFamily="34" charset="0"/>
              </a:rPr>
              <a:t>reinvestidos</a:t>
            </a:r>
            <a:r>
              <a:rPr lang="en-IE" sz="1150" dirty="0">
                <a:ea typeface="Calibri" panose="020F0502020204030204" pitchFamily="34" charset="0"/>
              </a:rPr>
              <a:t> no </a:t>
            </a:r>
            <a:r>
              <a:rPr lang="en-IE" sz="1150" dirty="0" err="1">
                <a:ea typeface="Calibri" panose="020F0502020204030204" pitchFamily="34" charset="0"/>
              </a:rPr>
              <a:t>negócio</a:t>
            </a:r>
            <a:r>
              <a:rPr lang="en-IE" sz="1150" dirty="0">
                <a:ea typeface="Calibri" panose="020F0502020204030204" pitchFamily="34" charset="0"/>
              </a:rPr>
              <a:t> </a:t>
            </a:r>
            <a:r>
              <a:rPr lang="en-IE" sz="1150" dirty="0" err="1">
                <a:ea typeface="Calibri" panose="020F0502020204030204" pitchFamily="34" charset="0"/>
              </a:rPr>
              <a:t>ou</a:t>
            </a:r>
            <a:r>
              <a:rPr lang="en-IE" sz="1150" dirty="0">
                <a:ea typeface="Calibri" panose="020F0502020204030204" pitchFamily="34" charset="0"/>
              </a:rPr>
              <a:t> </a:t>
            </a:r>
            <a:r>
              <a:rPr lang="en-IE" sz="1150" dirty="0" err="1">
                <a:ea typeface="Calibri" panose="020F0502020204030204" pitchFamily="34" charset="0"/>
              </a:rPr>
              <a:t>distribuídos</a:t>
            </a:r>
            <a:r>
              <a:rPr lang="en-IE" sz="1150" dirty="0">
                <a:ea typeface="Calibri" panose="020F0502020204030204" pitchFamily="34" charset="0"/>
              </a:rPr>
              <a:t> </a:t>
            </a:r>
            <a:r>
              <a:rPr lang="en-IE" sz="1150" dirty="0" err="1">
                <a:ea typeface="Calibri" panose="020F0502020204030204" pitchFamily="34" charset="0"/>
              </a:rPr>
              <a:t>pelos</a:t>
            </a:r>
            <a:r>
              <a:rPr lang="en-IE" sz="1150" dirty="0">
                <a:ea typeface="Calibri" panose="020F0502020204030204" pitchFamily="34" charset="0"/>
              </a:rPr>
              <a:t> </a:t>
            </a:r>
            <a:r>
              <a:rPr lang="en-IE" sz="1150" dirty="0" err="1">
                <a:ea typeface="Calibri" panose="020F0502020204030204" pitchFamily="34" charset="0"/>
              </a:rPr>
              <a:t>membros</a:t>
            </a:r>
            <a:r>
              <a:rPr lang="en-IE" sz="1150" dirty="0">
                <a:ea typeface="Calibri" panose="020F0502020204030204" pitchFamily="34" charset="0"/>
              </a:rPr>
              <a:t>. </a:t>
            </a:r>
          </a:p>
        </p:txBody>
      </p:sp>
      <p:grpSp>
        <p:nvGrpSpPr>
          <p:cNvPr id="236" name="Group 235">
            <a:extLst>
              <a:ext uri="{FF2B5EF4-FFF2-40B4-BE49-F238E27FC236}">
                <a16:creationId xmlns:a16="http://schemas.microsoft.com/office/drawing/2014/main" id="{2D52F918-9C88-394A-05F3-6201C2F18356}"/>
              </a:ext>
            </a:extLst>
          </p:cNvPr>
          <p:cNvGrpSpPr/>
          <p:nvPr/>
        </p:nvGrpSpPr>
        <p:grpSpPr>
          <a:xfrm>
            <a:off x="3655667" y="7768067"/>
            <a:ext cx="415513" cy="415595"/>
            <a:chOff x="2872398" y="4601387"/>
            <a:chExt cx="1633745" cy="1634066"/>
          </a:xfrm>
        </p:grpSpPr>
        <p:grpSp>
          <p:nvGrpSpPr>
            <p:cNvPr id="237" name="Graphic 3">
              <a:extLst>
                <a:ext uri="{FF2B5EF4-FFF2-40B4-BE49-F238E27FC236}">
                  <a16:creationId xmlns:a16="http://schemas.microsoft.com/office/drawing/2014/main" id="{D56111E0-B3B7-CDDF-9017-5DA001BEB98B}"/>
                </a:ext>
              </a:extLst>
            </p:cNvPr>
            <p:cNvGrpSpPr/>
            <p:nvPr/>
          </p:nvGrpSpPr>
          <p:grpSpPr>
            <a:xfrm>
              <a:off x="3263598" y="4990755"/>
              <a:ext cx="851341" cy="854106"/>
              <a:chOff x="4669868" y="3456115"/>
              <a:chExt cx="851341" cy="854106"/>
            </a:xfrm>
          </p:grpSpPr>
          <p:sp>
            <p:nvSpPr>
              <p:cNvPr id="243" name="Freeform 242">
                <a:extLst>
                  <a:ext uri="{FF2B5EF4-FFF2-40B4-BE49-F238E27FC236}">
                    <a16:creationId xmlns:a16="http://schemas.microsoft.com/office/drawing/2014/main" id="{A5DD17BF-C72C-E602-1860-022AF693A4E5}"/>
                  </a:ext>
                </a:extLst>
              </p:cNvPr>
              <p:cNvSpPr/>
              <p:nvPr/>
            </p:nvSpPr>
            <p:spPr>
              <a:xfrm>
                <a:off x="4669868" y="3456115"/>
                <a:ext cx="851341" cy="854106"/>
              </a:xfrm>
              <a:custGeom>
                <a:avLst/>
                <a:gdLst>
                  <a:gd name="connsiteX0" fmla="*/ 264233 w 851341"/>
                  <a:gd name="connsiteY0" fmla="*/ 588532 h 854106"/>
                  <a:gd name="connsiteX1" fmla="*/ 160234 w 851341"/>
                  <a:gd name="connsiteY1" fmla="*/ 588532 h 854106"/>
                  <a:gd name="connsiteX2" fmla="*/ 4 w 851341"/>
                  <a:gd name="connsiteY2" fmla="*/ 429480 h 854106"/>
                  <a:gd name="connsiteX3" fmla="*/ 156002 w 851341"/>
                  <a:gd name="connsiteY3" fmla="*/ 266194 h 854106"/>
                  <a:gd name="connsiteX4" fmla="*/ 264233 w 851341"/>
                  <a:gd name="connsiteY4" fmla="*/ 266194 h 854106"/>
                  <a:gd name="connsiteX5" fmla="*/ 264233 w 851341"/>
                  <a:gd name="connsiteY5" fmla="*/ 163385 h 854106"/>
                  <a:gd name="connsiteX6" fmla="*/ 359767 w 851341"/>
                  <a:gd name="connsiteY6" fmla="*/ 14613 h 854106"/>
                  <a:gd name="connsiteX7" fmla="*/ 586508 w 851341"/>
                  <a:gd name="connsiteY7" fmla="*/ 157942 h 854106"/>
                  <a:gd name="connsiteX8" fmla="*/ 586508 w 851341"/>
                  <a:gd name="connsiteY8" fmla="*/ 266194 h 854106"/>
                  <a:gd name="connsiteX9" fmla="*/ 680228 w 851341"/>
                  <a:gd name="connsiteY9" fmla="*/ 266194 h 854106"/>
                  <a:gd name="connsiteX10" fmla="*/ 851342 w 851341"/>
                  <a:gd name="connsiteY10" fmla="*/ 427061 h 854106"/>
                  <a:gd name="connsiteX11" fmla="*/ 680832 w 851341"/>
                  <a:gd name="connsiteY11" fmla="*/ 588532 h 854106"/>
                  <a:gd name="connsiteX12" fmla="*/ 587113 w 851341"/>
                  <a:gd name="connsiteY12" fmla="*/ 588532 h 854106"/>
                  <a:gd name="connsiteX13" fmla="*/ 587113 w 851341"/>
                  <a:gd name="connsiteY13" fmla="*/ 698599 h 854106"/>
                  <a:gd name="connsiteX14" fmla="*/ 440789 w 851341"/>
                  <a:gd name="connsiteY14" fmla="*/ 853418 h 854106"/>
                  <a:gd name="connsiteX15" fmla="*/ 270884 w 851341"/>
                  <a:gd name="connsiteY15" fmla="*/ 733675 h 854106"/>
                  <a:gd name="connsiteX16" fmla="*/ 265442 w 851341"/>
                  <a:gd name="connsiteY16" fmla="*/ 667756 h 854106"/>
                  <a:gd name="connsiteX17" fmla="*/ 264233 w 851341"/>
                  <a:gd name="connsiteY17" fmla="*/ 588532 h 854106"/>
                  <a:gd name="connsiteX18" fmla="*/ 232187 w 851341"/>
                  <a:gd name="connsiteY18" fmla="*/ 497818 h 854106"/>
                  <a:gd name="connsiteX19" fmla="*/ 232187 w 851341"/>
                  <a:gd name="connsiteY19" fmla="*/ 497818 h 854106"/>
                  <a:gd name="connsiteX20" fmla="*/ 295675 w 851341"/>
                  <a:gd name="connsiteY20" fmla="*/ 497818 h 854106"/>
                  <a:gd name="connsiteX21" fmla="*/ 354930 w 851341"/>
                  <a:gd name="connsiteY21" fmla="*/ 555875 h 854106"/>
                  <a:gd name="connsiteX22" fmla="*/ 355534 w 851341"/>
                  <a:gd name="connsiteY22" fmla="*/ 685899 h 854106"/>
                  <a:gd name="connsiteX23" fmla="*/ 426277 w 851341"/>
                  <a:gd name="connsiteY23" fmla="*/ 763309 h 854106"/>
                  <a:gd name="connsiteX24" fmla="*/ 496416 w 851341"/>
                  <a:gd name="connsiteY24" fmla="*/ 684690 h 854106"/>
                  <a:gd name="connsiteX25" fmla="*/ 496416 w 851341"/>
                  <a:gd name="connsiteY25" fmla="*/ 551642 h 854106"/>
                  <a:gd name="connsiteX26" fmla="*/ 549625 w 851341"/>
                  <a:gd name="connsiteY26" fmla="*/ 497818 h 854106"/>
                  <a:gd name="connsiteX27" fmla="*/ 679623 w 851341"/>
                  <a:gd name="connsiteY27" fmla="*/ 497818 h 854106"/>
                  <a:gd name="connsiteX28" fmla="*/ 760040 w 851341"/>
                  <a:gd name="connsiteY28" fmla="*/ 427061 h 854106"/>
                  <a:gd name="connsiteX29" fmla="*/ 679018 w 851341"/>
                  <a:gd name="connsiteY29" fmla="*/ 356908 h 854106"/>
                  <a:gd name="connsiteX30" fmla="*/ 549020 w 851341"/>
                  <a:gd name="connsiteY30" fmla="*/ 356304 h 854106"/>
                  <a:gd name="connsiteX31" fmla="*/ 495811 w 851341"/>
                  <a:gd name="connsiteY31" fmla="*/ 301875 h 854106"/>
                  <a:gd name="connsiteX32" fmla="*/ 495811 w 851341"/>
                  <a:gd name="connsiteY32" fmla="*/ 174875 h 854106"/>
                  <a:gd name="connsiteX33" fmla="*/ 425068 w 851341"/>
                  <a:gd name="connsiteY33" fmla="*/ 92023 h 854106"/>
                  <a:gd name="connsiteX34" fmla="*/ 354930 w 851341"/>
                  <a:gd name="connsiteY34" fmla="*/ 175480 h 854106"/>
                  <a:gd name="connsiteX35" fmla="*/ 354930 w 851341"/>
                  <a:gd name="connsiteY35" fmla="*/ 296432 h 854106"/>
                  <a:gd name="connsiteX36" fmla="*/ 295070 w 851341"/>
                  <a:gd name="connsiteY36" fmla="*/ 356908 h 854106"/>
                  <a:gd name="connsiteX37" fmla="*/ 159025 w 851341"/>
                  <a:gd name="connsiteY37" fmla="*/ 357513 h 854106"/>
                  <a:gd name="connsiteX38" fmla="*/ 91305 w 851341"/>
                  <a:gd name="connsiteY38" fmla="*/ 427666 h 854106"/>
                  <a:gd name="connsiteX39" fmla="*/ 159630 w 851341"/>
                  <a:gd name="connsiteY39" fmla="*/ 497818 h 854106"/>
                  <a:gd name="connsiteX40" fmla="*/ 232187 w 851341"/>
                  <a:gd name="connsiteY40" fmla="*/ 497818 h 8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1341" h="854106">
                    <a:moveTo>
                      <a:pt x="264233" y="588532"/>
                    </a:moveTo>
                    <a:cubicBezTo>
                      <a:pt x="226745" y="588532"/>
                      <a:pt x="193490" y="589137"/>
                      <a:pt x="160234" y="588532"/>
                    </a:cubicBezTo>
                    <a:cubicBezTo>
                      <a:pt x="71352" y="587323"/>
                      <a:pt x="609" y="517170"/>
                      <a:pt x="4" y="429480"/>
                    </a:cubicBezTo>
                    <a:cubicBezTo>
                      <a:pt x="-601" y="340580"/>
                      <a:pt x="66515" y="269823"/>
                      <a:pt x="156002" y="266194"/>
                    </a:cubicBezTo>
                    <a:cubicBezTo>
                      <a:pt x="189862" y="264985"/>
                      <a:pt x="224327" y="266194"/>
                      <a:pt x="264233" y="266194"/>
                    </a:cubicBezTo>
                    <a:cubicBezTo>
                      <a:pt x="264233" y="230513"/>
                      <a:pt x="263628" y="196647"/>
                      <a:pt x="264233" y="163385"/>
                    </a:cubicBezTo>
                    <a:cubicBezTo>
                      <a:pt x="265442" y="94442"/>
                      <a:pt x="297489" y="43642"/>
                      <a:pt x="359767" y="14613"/>
                    </a:cubicBezTo>
                    <a:cubicBezTo>
                      <a:pt x="464370" y="-33163"/>
                      <a:pt x="582275" y="41828"/>
                      <a:pt x="586508" y="157942"/>
                    </a:cubicBezTo>
                    <a:cubicBezTo>
                      <a:pt x="587717" y="193018"/>
                      <a:pt x="586508" y="228094"/>
                      <a:pt x="586508" y="266194"/>
                    </a:cubicBezTo>
                    <a:cubicBezTo>
                      <a:pt x="619763" y="266194"/>
                      <a:pt x="649995" y="266194"/>
                      <a:pt x="680228" y="266194"/>
                    </a:cubicBezTo>
                    <a:cubicBezTo>
                      <a:pt x="778784" y="266799"/>
                      <a:pt x="850737" y="334532"/>
                      <a:pt x="851342" y="427061"/>
                    </a:cubicBezTo>
                    <a:cubicBezTo>
                      <a:pt x="851342" y="518985"/>
                      <a:pt x="778180" y="588532"/>
                      <a:pt x="680832" y="588532"/>
                    </a:cubicBezTo>
                    <a:cubicBezTo>
                      <a:pt x="650600" y="588532"/>
                      <a:pt x="620973" y="588532"/>
                      <a:pt x="587113" y="588532"/>
                    </a:cubicBezTo>
                    <a:cubicBezTo>
                      <a:pt x="587113" y="626632"/>
                      <a:pt x="588322" y="662918"/>
                      <a:pt x="587113" y="698599"/>
                    </a:cubicBezTo>
                    <a:cubicBezTo>
                      <a:pt x="584089" y="780242"/>
                      <a:pt x="521206" y="846161"/>
                      <a:pt x="440789" y="853418"/>
                    </a:cubicBezTo>
                    <a:cubicBezTo>
                      <a:pt x="363395" y="860675"/>
                      <a:pt x="289628" y="809875"/>
                      <a:pt x="270884" y="733675"/>
                    </a:cubicBezTo>
                    <a:cubicBezTo>
                      <a:pt x="265442" y="712508"/>
                      <a:pt x="266047" y="689528"/>
                      <a:pt x="265442" y="667756"/>
                    </a:cubicBezTo>
                    <a:cubicBezTo>
                      <a:pt x="263628" y="642961"/>
                      <a:pt x="264233" y="618166"/>
                      <a:pt x="264233" y="588532"/>
                    </a:cubicBezTo>
                    <a:close/>
                    <a:moveTo>
                      <a:pt x="232187" y="497818"/>
                    </a:moveTo>
                    <a:cubicBezTo>
                      <a:pt x="232187" y="497818"/>
                      <a:pt x="232187" y="497818"/>
                      <a:pt x="232187" y="497818"/>
                    </a:cubicBezTo>
                    <a:cubicBezTo>
                      <a:pt x="253350" y="497818"/>
                      <a:pt x="274512" y="497818"/>
                      <a:pt x="295675" y="497818"/>
                    </a:cubicBezTo>
                    <a:cubicBezTo>
                      <a:pt x="338604" y="498423"/>
                      <a:pt x="354325" y="513542"/>
                      <a:pt x="354930" y="555875"/>
                    </a:cubicBezTo>
                    <a:cubicBezTo>
                      <a:pt x="355534" y="599418"/>
                      <a:pt x="354325" y="642356"/>
                      <a:pt x="355534" y="685899"/>
                    </a:cubicBezTo>
                    <a:cubicBezTo>
                      <a:pt x="356743" y="733070"/>
                      <a:pt x="385162" y="763913"/>
                      <a:pt x="426277" y="763309"/>
                    </a:cubicBezTo>
                    <a:cubicBezTo>
                      <a:pt x="466789" y="763309"/>
                      <a:pt x="495811" y="731256"/>
                      <a:pt x="496416" y="684690"/>
                    </a:cubicBezTo>
                    <a:cubicBezTo>
                      <a:pt x="497021" y="640542"/>
                      <a:pt x="496416" y="595789"/>
                      <a:pt x="496416" y="551642"/>
                    </a:cubicBezTo>
                    <a:cubicBezTo>
                      <a:pt x="497021" y="514751"/>
                      <a:pt x="512741" y="498423"/>
                      <a:pt x="549625" y="497818"/>
                    </a:cubicBezTo>
                    <a:cubicBezTo>
                      <a:pt x="593159" y="497213"/>
                      <a:pt x="636089" y="497818"/>
                      <a:pt x="679623" y="497818"/>
                    </a:cubicBezTo>
                    <a:cubicBezTo>
                      <a:pt x="727994" y="497818"/>
                      <a:pt x="760040" y="468789"/>
                      <a:pt x="760040" y="427061"/>
                    </a:cubicBezTo>
                    <a:cubicBezTo>
                      <a:pt x="760040" y="384727"/>
                      <a:pt x="728599" y="357513"/>
                      <a:pt x="679018" y="356908"/>
                    </a:cubicBezTo>
                    <a:cubicBezTo>
                      <a:pt x="635484" y="356304"/>
                      <a:pt x="592554" y="357513"/>
                      <a:pt x="549020" y="356304"/>
                    </a:cubicBezTo>
                    <a:cubicBezTo>
                      <a:pt x="511532" y="355094"/>
                      <a:pt x="496416" y="338766"/>
                      <a:pt x="495811" y="301875"/>
                    </a:cubicBezTo>
                    <a:cubicBezTo>
                      <a:pt x="495207" y="259542"/>
                      <a:pt x="495811" y="217209"/>
                      <a:pt x="495811" y="174875"/>
                    </a:cubicBezTo>
                    <a:cubicBezTo>
                      <a:pt x="495811" y="122866"/>
                      <a:pt x="468602" y="91418"/>
                      <a:pt x="425068" y="92023"/>
                    </a:cubicBezTo>
                    <a:cubicBezTo>
                      <a:pt x="381534" y="92023"/>
                      <a:pt x="355534" y="122866"/>
                      <a:pt x="354930" y="175480"/>
                    </a:cubicBezTo>
                    <a:cubicBezTo>
                      <a:pt x="354325" y="215999"/>
                      <a:pt x="354930" y="255913"/>
                      <a:pt x="354930" y="296432"/>
                    </a:cubicBezTo>
                    <a:cubicBezTo>
                      <a:pt x="354325" y="341185"/>
                      <a:pt x="339814" y="356304"/>
                      <a:pt x="295070" y="356908"/>
                    </a:cubicBezTo>
                    <a:cubicBezTo>
                      <a:pt x="249722" y="357513"/>
                      <a:pt x="204373" y="356304"/>
                      <a:pt x="159025" y="357513"/>
                    </a:cubicBezTo>
                    <a:cubicBezTo>
                      <a:pt x="119119" y="358723"/>
                      <a:pt x="91305" y="388961"/>
                      <a:pt x="91305" y="427666"/>
                    </a:cubicBezTo>
                    <a:cubicBezTo>
                      <a:pt x="91305" y="466370"/>
                      <a:pt x="120328" y="496004"/>
                      <a:pt x="159630" y="497818"/>
                    </a:cubicBezTo>
                    <a:cubicBezTo>
                      <a:pt x="183816" y="499028"/>
                      <a:pt x="208001" y="497818"/>
                      <a:pt x="232187" y="497818"/>
                    </a:cubicBezTo>
                    <a:close/>
                  </a:path>
                </a:pathLst>
              </a:custGeom>
              <a:solidFill>
                <a:srgbClr val="000000"/>
              </a:solidFill>
              <a:ln w="6040" cap="flat">
                <a:noFill/>
                <a:prstDash val="solid"/>
                <a:miter/>
              </a:ln>
            </p:spPr>
            <p:txBody>
              <a:bodyPr rtlCol="0" anchor="ctr"/>
              <a:lstStyle/>
              <a:p>
                <a:endParaRPr lang="en-US"/>
              </a:p>
            </p:txBody>
          </p:sp>
          <p:sp>
            <p:nvSpPr>
              <p:cNvPr id="244" name="Freeform 243">
                <a:extLst>
                  <a:ext uri="{FF2B5EF4-FFF2-40B4-BE49-F238E27FC236}">
                    <a16:creationId xmlns:a16="http://schemas.microsoft.com/office/drawing/2014/main" id="{F56774D4-CE08-29E7-401E-655D62AF498C}"/>
                  </a:ext>
                </a:extLst>
              </p:cNvPr>
              <p:cNvSpPr/>
              <p:nvPr/>
            </p:nvSpPr>
            <p:spPr>
              <a:xfrm>
                <a:off x="4747319" y="3548138"/>
                <a:ext cx="668735" cy="671285"/>
              </a:xfrm>
              <a:custGeom>
                <a:avLst/>
                <a:gdLst>
                  <a:gd name="connsiteX0" fmla="*/ 140882 w 668735"/>
                  <a:gd name="connsiteY0" fmla="*/ 405795 h 671285"/>
                  <a:gd name="connsiteX1" fmla="*/ 68325 w 668735"/>
                  <a:gd name="connsiteY1" fmla="*/ 405795 h 671285"/>
                  <a:gd name="connsiteX2" fmla="*/ 0 w 668735"/>
                  <a:gd name="connsiteY2" fmla="*/ 335643 h 671285"/>
                  <a:gd name="connsiteX3" fmla="*/ 67720 w 668735"/>
                  <a:gd name="connsiteY3" fmla="*/ 265490 h 671285"/>
                  <a:gd name="connsiteX4" fmla="*/ 203765 w 668735"/>
                  <a:gd name="connsiteY4" fmla="*/ 264886 h 671285"/>
                  <a:gd name="connsiteX5" fmla="*/ 263624 w 668735"/>
                  <a:gd name="connsiteY5" fmla="*/ 204409 h 671285"/>
                  <a:gd name="connsiteX6" fmla="*/ 263624 w 668735"/>
                  <a:gd name="connsiteY6" fmla="*/ 83457 h 671285"/>
                  <a:gd name="connsiteX7" fmla="*/ 333763 w 668735"/>
                  <a:gd name="connsiteY7" fmla="*/ 0 h 671285"/>
                  <a:gd name="connsiteX8" fmla="*/ 404506 w 668735"/>
                  <a:gd name="connsiteY8" fmla="*/ 82852 h 671285"/>
                  <a:gd name="connsiteX9" fmla="*/ 404506 w 668735"/>
                  <a:gd name="connsiteY9" fmla="*/ 209852 h 671285"/>
                  <a:gd name="connsiteX10" fmla="*/ 457715 w 668735"/>
                  <a:gd name="connsiteY10" fmla="*/ 264281 h 671285"/>
                  <a:gd name="connsiteX11" fmla="*/ 587713 w 668735"/>
                  <a:gd name="connsiteY11" fmla="*/ 264886 h 671285"/>
                  <a:gd name="connsiteX12" fmla="*/ 668735 w 668735"/>
                  <a:gd name="connsiteY12" fmla="*/ 335038 h 671285"/>
                  <a:gd name="connsiteX13" fmla="*/ 588318 w 668735"/>
                  <a:gd name="connsiteY13" fmla="*/ 405795 h 671285"/>
                  <a:gd name="connsiteX14" fmla="*/ 458319 w 668735"/>
                  <a:gd name="connsiteY14" fmla="*/ 405795 h 671285"/>
                  <a:gd name="connsiteX15" fmla="*/ 405111 w 668735"/>
                  <a:gd name="connsiteY15" fmla="*/ 459619 h 671285"/>
                  <a:gd name="connsiteX16" fmla="*/ 405111 w 668735"/>
                  <a:gd name="connsiteY16" fmla="*/ 592667 h 671285"/>
                  <a:gd name="connsiteX17" fmla="*/ 334972 w 668735"/>
                  <a:gd name="connsiteY17" fmla="*/ 671286 h 671285"/>
                  <a:gd name="connsiteX18" fmla="*/ 264229 w 668735"/>
                  <a:gd name="connsiteY18" fmla="*/ 593876 h 671285"/>
                  <a:gd name="connsiteX19" fmla="*/ 263624 w 668735"/>
                  <a:gd name="connsiteY19" fmla="*/ 463852 h 671285"/>
                  <a:gd name="connsiteX20" fmla="*/ 204369 w 668735"/>
                  <a:gd name="connsiteY20" fmla="*/ 405795 h 671285"/>
                  <a:gd name="connsiteX21" fmla="*/ 140882 w 668735"/>
                  <a:gd name="connsiteY21" fmla="*/ 405795 h 671285"/>
                  <a:gd name="connsiteX22" fmla="*/ 140882 w 668735"/>
                  <a:gd name="connsiteY22" fmla="*/ 405795 h 67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8735" h="671285">
                    <a:moveTo>
                      <a:pt x="140882" y="405795"/>
                    </a:moveTo>
                    <a:cubicBezTo>
                      <a:pt x="116696" y="405795"/>
                      <a:pt x="92510" y="406400"/>
                      <a:pt x="68325" y="405795"/>
                    </a:cubicBezTo>
                    <a:cubicBezTo>
                      <a:pt x="28418" y="403981"/>
                      <a:pt x="0" y="374347"/>
                      <a:pt x="0" y="335643"/>
                    </a:cubicBezTo>
                    <a:cubicBezTo>
                      <a:pt x="0" y="296938"/>
                      <a:pt x="27814" y="266700"/>
                      <a:pt x="67720" y="265490"/>
                    </a:cubicBezTo>
                    <a:cubicBezTo>
                      <a:pt x="113068" y="263676"/>
                      <a:pt x="158416" y="265490"/>
                      <a:pt x="203765" y="264886"/>
                    </a:cubicBezTo>
                    <a:cubicBezTo>
                      <a:pt x="248508" y="264281"/>
                      <a:pt x="263624" y="249767"/>
                      <a:pt x="263624" y="204409"/>
                    </a:cubicBezTo>
                    <a:cubicBezTo>
                      <a:pt x="264229" y="163890"/>
                      <a:pt x="263624" y="123976"/>
                      <a:pt x="263624" y="83457"/>
                    </a:cubicBezTo>
                    <a:cubicBezTo>
                      <a:pt x="264229" y="30843"/>
                      <a:pt x="290229" y="0"/>
                      <a:pt x="333763" y="0"/>
                    </a:cubicBezTo>
                    <a:cubicBezTo>
                      <a:pt x="377297" y="0"/>
                      <a:pt x="404506" y="31448"/>
                      <a:pt x="404506" y="82852"/>
                    </a:cubicBezTo>
                    <a:cubicBezTo>
                      <a:pt x="404506" y="125186"/>
                      <a:pt x="404506" y="167519"/>
                      <a:pt x="404506" y="209852"/>
                    </a:cubicBezTo>
                    <a:cubicBezTo>
                      <a:pt x="405111" y="247347"/>
                      <a:pt x="420227" y="263676"/>
                      <a:pt x="457715" y="264281"/>
                    </a:cubicBezTo>
                    <a:cubicBezTo>
                      <a:pt x="501249" y="265490"/>
                      <a:pt x="544179" y="264281"/>
                      <a:pt x="587713" y="264886"/>
                    </a:cubicBezTo>
                    <a:cubicBezTo>
                      <a:pt x="637294" y="265490"/>
                      <a:pt x="668735" y="292705"/>
                      <a:pt x="668735" y="335038"/>
                    </a:cubicBezTo>
                    <a:cubicBezTo>
                      <a:pt x="668735" y="376767"/>
                      <a:pt x="636689" y="405795"/>
                      <a:pt x="588318" y="405795"/>
                    </a:cubicBezTo>
                    <a:cubicBezTo>
                      <a:pt x="544783" y="405795"/>
                      <a:pt x="501854" y="405190"/>
                      <a:pt x="458319" y="405795"/>
                    </a:cubicBezTo>
                    <a:cubicBezTo>
                      <a:pt x="421436" y="406400"/>
                      <a:pt x="405111" y="422728"/>
                      <a:pt x="405111" y="459619"/>
                    </a:cubicBezTo>
                    <a:cubicBezTo>
                      <a:pt x="404506" y="503767"/>
                      <a:pt x="405716" y="548519"/>
                      <a:pt x="405111" y="592667"/>
                    </a:cubicBezTo>
                    <a:cubicBezTo>
                      <a:pt x="404506" y="638628"/>
                      <a:pt x="375483" y="670681"/>
                      <a:pt x="334972" y="671286"/>
                    </a:cubicBezTo>
                    <a:cubicBezTo>
                      <a:pt x="293857" y="671286"/>
                      <a:pt x="265438" y="640443"/>
                      <a:pt x="264229" y="593876"/>
                    </a:cubicBezTo>
                    <a:cubicBezTo>
                      <a:pt x="263624" y="550333"/>
                      <a:pt x="264229" y="507395"/>
                      <a:pt x="263624" y="463852"/>
                    </a:cubicBezTo>
                    <a:cubicBezTo>
                      <a:pt x="263020" y="421519"/>
                      <a:pt x="247299" y="406400"/>
                      <a:pt x="204369" y="405795"/>
                    </a:cubicBezTo>
                    <a:cubicBezTo>
                      <a:pt x="183207" y="405795"/>
                      <a:pt x="162044" y="406400"/>
                      <a:pt x="140882" y="405795"/>
                    </a:cubicBezTo>
                    <a:cubicBezTo>
                      <a:pt x="140882" y="405795"/>
                      <a:pt x="140882" y="405795"/>
                      <a:pt x="140882" y="405795"/>
                    </a:cubicBezTo>
                    <a:close/>
                  </a:path>
                </a:pathLst>
              </a:custGeom>
              <a:solidFill>
                <a:srgbClr val="B2DEDD"/>
              </a:solidFill>
              <a:ln w="6040" cap="flat">
                <a:noFill/>
                <a:prstDash val="solid"/>
                <a:miter/>
              </a:ln>
            </p:spPr>
            <p:txBody>
              <a:bodyPr rtlCol="0" anchor="ctr"/>
              <a:lstStyle/>
              <a:p>
                <a:endParaRPr lang="en-US"/>
              </a:p>
            </p:txBody>
          </p:sp>
        </p:grpSp>
        <p:grpSp>
          <p:nvGrpSpPr>
            <p:cNvPr id="238" name="Graphic 3">
              <a:extLst>
                <a:ext uri="{FF2B5EF4-FFF2-40B4-BE49-F238E27FC236}">
                  <a16:creationId xmlns:a16="http://schemas.microsoft.com/office/drawing/2014/main" id="{AA4CF2BC-D130-81A1-716A-62126A3A6CD2}"/>
                </a:ext>
              </a:extLst>
            </p:cNvPr>
            <p:cNvGrpSpPr/>
            <p:nvPr/>
          </p:nvGrpSpPr>
          <p:grpSpPr>
            <a:xfrm>
              <a:off x="2872398" y="4601387"/>
              <a:ext cx="1633745" cy="1634066"/>
              <a:chOff x="4278668" y="3066747"/>
              <a:chExt cx="1633745" cy="1634066"/>
            </a:xfrm>
            <a:solidFill>
              <a:srgbClr val="000000"/>
            </a:solidFill>
          </p:grpSpPr>
          <p:sp>
            <p:nvSpPr>
              <p:cNvPr id="239" name="Freeform 238">
                <a:extLst>
                  <a:ext uri="{FF2B5EF4-FFF2-40B4-BE49-F238E27FC236}">
                    <a16:creationId xmlns:a16="http://schemas.microsoft.com/office/drawing/2014/main" id="{3090AC29-335D-78AA-DABE-35493F67A657}"/>
                  </a:ext>
                </a:extLst>
              </p:cNvPr>
              <p:cNvSpPr/>
              <p:nvPr/>
            </p:nvSpPr>
            <p:spPr>
              <a:xfrm>
                <a:off x="4278668" y="3066747"/>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9 h 1634066"/>
                  <a:gd name="connsiteX5" fmla="*/ 1633746 w 1633745"/>
                  <a:gd name="connsiteY5" fmla="*/ 769257 h 1634066"/>
                  <a:gd name="connsiteX6" fmla="*/ 1633746 w 1633745"/>
                  <a:gd name="connsiteY6" fmla="*/ 864809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5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1 h 1634066"/>
                  <a:gd name="connsiteX15" fmla="*/ 12698 w 1633745"/>
                  <a:gd name="connsiteY15" fmla="*/ 957338 h 1634066"/>
                  <a:gd name="connsiteX16" fmla="*/ 0 w 1633745"/>
                  <a:gd name="connsiteY16" fmla="*/ 864809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9049 w 1633745"/>
                  <a:gd name="connsiteY23" fmla="*/ 817033 h 1634066"/>
                  <a:gd name="connsiteX24" fmla="*/ 816873 w 1633745"/>
                  <a:gd name="connsiteY24" fmla="*/ 64709 h 1634066"/>
                  <a:gd name="connsiteX25" fmla="*/ 65301 w 1633745"/>
                  <a:gd name="connsiteY25" fmla="*/ 815824 h 1634066"/>
                  <a:gd name="connsiteX26" fmla="*/ 816873 w 1633745"/>
                  <a:gd name="connsiteY26" fmla="*/ 1568752 h 1634066"/>
                  <a:gd name="connsiteX27" fmla="*/ 1569049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2" y="30843"/>
                      <a:pt x="1232867" y="94948"/>
                      <a:pt x="1354401" y="202595"/>
                    </a:cubicBezTo>
                    <a:cubicBezTo>
                      <a:pt x="1497701" y="329595"/>
                      <a:pt x="1587793" y="487438"/>
                      <a:pt x="1621048" y="676729"/>
                    </a:cubicBezTo>
                    <a:cubicBezTo>
                      <a:pt x="1626490" y="707571"/>
                      <a:pt x="1629513" y="738414"/>
                      <a:pt x="1633746" y="769257"/>
                    </a:cubicBezTo>
                    <a:cubicBezTo>
                      <a:pt x="1633746" y="801309"/>
                      <a:pt x="1633746" y="833362"/>
                      <a:pt x="1633746" y="864809"/>
                    </a:cubicBezTo>
                    <a:cubicBezTo>
                      <a:pt x="1632536" y="870252"/>
                      <a:pt x="1631327" y="876300"/>
                      <a:pt x="1630722" y="881743"/>
                    </a:cubicBezTo>
                    <a:cubicBezTo>
                      <a:pt x="1627094" y="911376"/>
                      <a:pt x="1624676" y="941010"/>
                      <a:pt x="1619234" y="970038"/>
                    </a:cubicBezTo>
                    <a:cubicBezTo>
                      <a:pt x="1588397" y="1132719"/>
                      <a:pt x="1514026" y="1273629"/>
                      <a:pt x="1397935" y="1390952"/>
                    </a:cubicBezTo>
                    <a:cubicBezTo>
                      <a:pt x="1275797" y="1514324"/>
                      <a:pt x="1129473" y="1591733"/>
                      <a:pt x="957755" y="1621367"/>
                    </a:cubicBezTo>
                    <a:cubicBezTo>
                      <a:pt x="926918" y="1626809"/>
                      <a:pt x="896081" y="1629833"/>
                      <a:pt x="864640" y="1634067"/>
                    </a:cubicBezTo>
                    <a:cubicBezTo>
                      <a:pt x="832594" y="1634067"/>
                      <a:pt x="800547" y="1634067"/>
                      <a:pt x="769106" y="1634067"/>
                    </a:cubicBezTo>
                    <a:cubicBezTo>
                      <a:pt x="747339" y="1631648"/>
                      <a:pt x="726176" y="1629229"/>
                      <a:pt x="704409" y="1626205"/>
                    </a:cubicBezTo>
                    <a:cubicBezTo>
                      <a:pt x="543574" y="1603224"/>
                      <a:pt x="400878" y="1539119"/>
                      <a:pt x="279345" y="1431471"/>
                    </a:cubicBezTo>
                    <a:cubicBezTo>
                      <a:pt x="136045" y="1304471"/>
                      <a:pt x="45953" y="1146629"/>
                      <a:pt x="12698" y="957338"/>
                    </a:cubicBezTo>
                    <a:cubicBezTo>
                      <a:pt x="7256" y="926495"/>
                      <a:pt x="4233" y="895652"/>
                      <a:pt x="0" y="864809"/>
                    </a:cubicBezTo>
                    <a:cubicBezTo>
                      <a:pt x="0" y="832757"/>
                      <a:pt x="0" y="800705"/>
                      <a:pt x="0" y="769257"/>
                    </a:cubicBezTo>
                    <a:cubicBezTo>
                      <a:pt x="1209" y="763814"/>
                      <a:pt x="2419" y="757767"/>
                      <a:pt x="3023" y="752324"/>
                    </a:cubicBezTo>
                    <a:cubicBezTo>
                      <a:pt x="6651" y="722690"/>
                      <a:pt x="9070" y="693057"/>
                      <a:pt x="14511" y="664029"/>
                    </a:cubicBezTo>
                    <a:cubicBezTo>
                      <a:pt x="45348" y="501348"/>
                      <a:pt x="119719" y="360438"/>
                      <a:pt x="235811" y="243114"/>
                    </a:cubicBezTo>
                    <a:cubicBezTo>
                      <a:pt x="357949" y="119743"/>
                      <a:pt x="504272" y="42333"/>
                      <a:pt x="675991" y="12700"/>
                    </a:cubicBezTo>
                    <a:cubicBezTo>
                      <a:pt x="707432" y="7257"/>
                      <a:pt x="738269" y="3629"/>
                      <a:pt x="769106" y="0"/>
                    </a:cubicBezTo>
                    <a:close/>
                    <a:moveTo>
                      <a:pt x="1569049" y="817033"/>
                    </a:moveTo>
                    <a:cubicBezTo>
                      <a:pt x="1569049" y="402771"/>
                      <a:pt x="1230449" y="64105"/>
                      <a:pt x="816873" y="64709"/>
                    </a:cubicBezTo>
                    <a:cubicBezTo>
                      <a:pt x="402088" y="65919"/>
                      <a:pt x="67720" y="400352"/>
                      <a:pt x="65301" y="815824"/>
                    </a:cubicBezTo>
                    <a:cubicBezTo>
                      <a:pt x="62883" y="1228272"/>
                      <a:pt x="401483" y="1567543"/>
                      <a:pt x="816873" y="1568752"/>
                    </a:cubicBezTo>
                    <a:cubicBezTo>
                      <a:pt x="1229844" y="1569962"/>
                      <a:pt x="1569049" y="1231295"/>
                      <a:pt x="1569049" y="817033"/>
                    </a:cubicBezTo>
                    <a:close/>
                  </a:path>
                </a:pathLst>
              </a:custGeom>
              <a:solidFill>
                <a:srgbClr val="000000"/>
              </a:solidFill>
              <a:ln w="6040" cap="flat">
                <a:noFill/>
                <a:prstDash val="solid"/>
                <a:miter/>
              </a:ln>
            </p:spPr>
            <p:txBody>
              <a:bodyPr rtlCol="0" anchor="ctr"/>
              <a:lstStyle/>
              <a:p>
                <a:endParaRPr lang="en-US"/>
              </a:p>
            </p:txBody>
          </p:sp>
          <p:sp>
            <p:nvSpPr>
              <p:cNvPr id="240" name="Freeform 239">
                <a:extLst>
                  <a:ext uri="{FF2B5EF4-FFF2-40B4-BE49-F238E27FC236}">
                    <a16:creationId xmlns:a16="http://schemas.microsoft.com/office/drawing/2014/main" id="{46B65A18-5427-E60C-A83B-2EB8080225FD}"/>
                  </a:ext>
                </a:extLst>
              </p:cNvPr>
              <p:cNvSpPr/>
              <p:nvPr/>
            </p:nvSpPr>
            <p:spPr>
              <a:xfrm>
                <a:off x="4412899" y="3851123"/>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8" y="680357"/>
                      <a:pt x="334368" y="619276"/>
                    </a:cubicBezTo>
                    <a:cubicBezTo>
                      <a:pt x="175951" y="522514"/>
                      <a:pt x="70743" y="384629"/>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8" y="635605"/>
                      <a:pt x="619759" y="647095"/>
                    </a:cubicBezTo>
                    <a:cubicBezTo>
                      <a:pt x="639712" y="649514"/>
                      <a:pt x="660270" y="649514"/>
                      <a:pt x="680223" y="650724"/>
                    </a:cubicBezTo>
                    <a:cubicBezTo>
                      <a:pt x="701991" y="651933"/>
                      <a:pt x="715897" y="664634"/>
                      <a:pt x="715293" y="683986"/>
                    </a:cubicBezTo>
                    <a:cubicBezTo>
                      <a:pt x="714688" y="702733"/>
                      <a:pt x="700781" y="715433"/>
                      <a:pt x="679014" y="715433"/>
                    </a:cubicBezTo>
                    <a:cubicBezTo>
                      <a:pt x="672363"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241" name="Freeform 240">
                <a:extLst>
                  <a:ext uri="{FF2B5EF4-FFF2-40B4-BE49-F238E27FC236}">
                    <a16:creationId xmlns:a16="http://schemas.microsoft.com/office/drawing/2014/main" id="{B7C10884-56D5-C148-B2E4-4F8FC7F23DA2}"/>
                  </a:ext>
                </a:extLst>
              </p:cNvPr>
              <p:cNvSpPr/>
              <p:nvPr/>
            </p:nvSpPr>
            <p:spPr>
              <a:xfrm>
                <a:off x="5300768" y="3244731"/>
                <a:ext cx="478019" cy="670518"/>
              </a:xfrm>
              <a:custGeom>
                <a:avLst/>
                <a:gdLst>
                  <a:gd name="connsiteX0" fmla="*/ 478019 w 478019"/>
                  <a:gd name="connsiteY0" fmla="*/ 615463 h 670518"/>
                  <a:gd name="connsiteX1" fmla="*/ 478019 w 478019"/>
                  <a:gd name="connsiteY1" fmla="*/ 637840 h 670518"/>
                  <a:gd name="connsiteX2" fmla="*/ 447787 w 478019"/>
                  <a:gd name="connsiteY2" fmla="*/ 670497 h 670518"/>
                  <a:gd name="connsiteX3" fmla="*/ 413927 w 478019"/>
                  <a:gd name="connsiteY3" fmla="*/ 639654 h 670518"/>
                  <a:gd name="connsiteX4" fmla="*/ 403648 w 478019"/>
                  <a:gd name="connsiteY4" fmla="*/ 533216 h 670518"/>
                  <a:gd name="connsiteX5" fmla="*/ 42072 w 478019"/>
                  <a:gd name="connsiteY5" fmla="*/ 71783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19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19" y="615463"/>
                    </a:moveTo>
                    <a:cubicBezTo>
                      <a:pt x="478019" y="622721"/>
                      <a:pt x="478019" y="630582"/>
                      <a:pt x="478019" y="637840"/>
                    </a:cubicBezTo>
                    <a:cubicBezTo>
                      <a:pt x="477415" y="656587"/>
                      <a:pt x="464717" y="669892"/>
                      <a:pt x="447787" y="670497"/>
                    </a:cubicBezTo>
                    <a:cubicBezTo>
                      <a:pt x="429648" y="671101"/>
                      <a:pt x="415741" y="659006"/>
                      <a:pt x="413927" y="639654"/>
                    </a:cubicBezTo>
                    <a:cubicBezTo>
                      <a:pt x="410300" y="603973"/>
                      <a:pt x="410300" y="568292"/>
                      <a:pt x="403648" y="533216"/>
                    </a:cubicBezTo>
                    <a:cubicBezTo>
                      <a:pt x="362533" y="317316"/>
                      <a:pt x="241604" y="163706"/>
                      <a:pt x="42072" y="71783"/>
                    </a:cubicBezTo>
                    <a:cubicBezTo>
                      <a:pt x="35421" y="68759"/>
                      <a:pt x="28165" y="66340"/>
                      <a:pt x="21514" y="62711"/>
                    </a:cubicBezTo>
                    <a:cubicBezTo>
                      <a:pt x="2770" y="53035"/>
                      <a:pt x="-4486" y="36101"/>
                      <a:pt x="2770" y="19168"/>
                    </a:cubicBezTo>
                    <a:cubicBezTo>
                      <a:pt x="10026" y="2840"/>
                      <a:pt x="28770" y="-5022"/>
                      <a:pt x="46909" y="3444"/>
                    </a:cubicBezTo>
                    <a:cubicBezTo>
                      <a:pt x="78955" y="17959"/>
                      <a:pt x="112210" y="32473"/>
                      <a:pt x="142443" y="50616"/>
                    </a:cubicBezTo>
                    <a:cubicBezTo>
                      <a:pt x="289976" y="138911"/>
                      <a:pt x="389742" y="265306"/>
                      <a:pt x="444764" y="427383"/>
                    </a:cubicBezTo>
                    <a:cubicBezTo>
                      <a:pt x="462299" y="478182"/>
                      <a:pt x="476206" y="556801"/>
                      <a:pt x="478019" y="615463"/>
                    </a:cubicBezTo>
                    <a:close/>
                  </a:path>
                </a:pathLst>
              </a:custGeom>
              <a:solidFill>
                <a:srgbClr val="000000"/>
              </a:solidFill>
              <a:ln w="6040" cap="flat">
                <a:noFill/>
                <a:prstDash val="solid"/>
                <a:miter/>
              </a:ln>
            </p:spPr>
            <p:txBody>
              <a:bodyPr rtlCol="0" anchor="ctr"/>
              <a:lstStyle/>
              <a:p>
                <a:endParaRPr lang="en-US"/>
              </a:p>
            </p:txBody>
          </p:sp>
          <p:sp>
            <p:nvSpPr>
              <p:cNvPr id="242" name="Freeform 241">
                <a:extLst>
                  <a:ext uri="{FF2B5EF4-FFF2-40B4-BE49-F238E27FC236}">
                    <a16:creationId xmlns:a16="http://schemas.microsoft.com/office/drawing/2014/main" id="{339175D9-2F2C-D6EC-3DFE-FB20C992D0C7}"/>
                  </a:ext>
                </a:extLst>
              </p:cNvPr>
              <p:cNvSpPr/>
              <p:nvPr/>
            </p:nvSpPr>
            <p:spPr>
              <a:xfrm>
                <a:off x="5064080" y="3200400"/>
                <a:ext cx="139245" cy="67920"/>
              </a:xfrm>
              <a:custGeom>
                <a:avLst/>
                <a:gdLst>
                  <a:gd name="connsiteX0" fmla="*/ 91925 w 139245"/>
                  <a:gd name="connsiteY0" fmla="*/ 67128 h 67920"/>
                  <a:gd name="connsiteX1" fmla="*/ 33275 w 139245"/>
                  <a:gd name="connsiteY1" fmla="*/ 64105 h 67920"/>
                  <a:gd name="connsiteX2" fmla="*/ 20 w 139245"/>
                  <a:gd name="connsiteY2" fmla="*/ 31448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5 w 139245"/>
                  <a:gd name="connsiteY7" fmla="*/ 67128 h 67920"/>
                  <a:gd name="connsiteX8" fmla="*/ 91925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5" y="67128"/>
                    </a:moveTo>
                    <a:cubicBezTo>
                      <a:pt x="72577" y="65919"/>
                      <a:pt x="52624" y="65314"/>
                      <a:pt x="33275" y="64105"/>
                    </a:cubicBezTo>
                    <a:cubicBezTo>
                      <a:pt x="12717" y="62895"/>
                      <a:pt x="-585" y="49591"/>
                      <a:pt x="20" y="31448"/>
                    </a:cubicBezTo>
                    <a:cubicBezTo>
                      <a:pt x="624" y="13305"/>
                      <a:pt x="13927" y="0"/>
                      <a:pt x="35089" y="0"/>
                    </a:cubicBezTo>
                    <a:cubicBezTo>
                      <a:pt x="58066" y="605"/>
                      <a:pt x="80437" y="1814"/>
                      <a:pt x="103414" y="3628"/>
                    </a:cubicBezTo>
                    <a:cubicBezTo>
                      <a:pt x="126995" y="5443"/>
                      <a:pt x="140902" y="19352"/>
                      <a:pt x="139088" y="39310"/>
                    </a:cubicBezTo>
                    <a:cubicBezTo>
                      <a:pt x="137274" y="58057"/>
                      <a:pt x="121553" y="69548"/>
                      <a:pt x="98577" y="67733"/>
                    </a:cubicBezTo>
                    <a:cubicBezTo>
                      <a:pt x="96158" y="67733"/>
                      <a:pt x="94344" y="67733"/>
                      <a:pt x="91925" y="67128"/>
                    </a:cubicBezTo>
                    <a:cubicBezTo>
                      <a:pt x="91925" y="67128"/>
                      <a:pt x="91925" y="67128"/>
                      <a:pt x="91925" y="67128"/>
                    </a:cubicBezTo>
                    <a:close/>
                  </a:path>
                </a:pathLst>
              </a:custGeom>
              <a:solidFill>
                <a:srgbClr val="000000"/>
              </a:solidFill>
              <a:ln w="6040" cap="flat">
                <a:noFill/>
                <a:prstDash val="solid"/>
                <a:miter/>
              </a:ln>
            </p:spPr>
            <p:txBody>
              <a:bodyPr rtlCol="0" anchor="ctr"/>
              <a:lstStyle/>
              <a:p>
                <a:endParaRPr lang="en-US"/>
              </a:p>
            </p:txBody>
          </p:sp>
        </p:grpSp>
      </p:grpSp>
      <p:sp>
        <p:nvSpPr>
          <p:cNvPr id="245" name="TextBox 244">
            <a:extLst>
              <a:ext uri="{FF2B5EF4-FFF2-40B4-BE49-F238E27FC236}">
                <a16:creationId xmlns:a16="http://schemas.microsoft.com/office/drawing/2014/main" id="{F13CC5BA-EB23-AC8D-8ACA-7C97A98F58ED}"/>
              </a:ext>
            </a:extLst>
          </p:cNvPr>
          <p:cNvSpPr txBox="1"/>
          <p:nvPr/>
        </p:nvSpPr>
        <p:spPr>
          <a:xfrm>
            <a:off x="4050394" y="7636685"/>
            <a:ext cx="1110045" cy="384080"/>
          </a:xfrm>
          <a:prstGeom prst="rect">
            <a:avLst/>
          </a:prstGeom>
          <a:noFill/>
        </p:spPr>
        <p:txBody>
          <a:bodyPr wrap="square">
            <a:spAutoFit/>
          </a:bodyPr>
          <a:lstStyle/>
          <a:p>
            <a:pPr>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Prós</a:t>
            </a:r>
          </a:p>
        </p:txBody>
      </p:sp>
      <p:cxnSp>
        <p:nvCxnSpPr>
          <p:cNvPr id="246" name="Straight Connector 245">
            <a:extLst>
              <a:ext uri="{FF2B5EF4-FFF2-40B4-BE49-F238E27FC236}">
                <a16:creationId xmlns:a16="http://schemas.microsoft.com/office/drawing/2014/main" id="{06CA2454-B35A-CD12-92C8-DBF3DA95F1D5}"/>
              </a:ext>
            </a:extLst>
          </p:cNvPr>
          <p:cNvCxnSpPr>
            <a:cxnSpLocks/>
          </p:cNvCxnSpPr>
          <p:nvPr/>
        </p:nvCxnSpPr>
        <p:spPr>
          <a:xfrm>
            <a:off x="3312160" y="7391662"/>
            <a:ext cx="4247515"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FA788014-51F6-D3FA-6F7D-2CC5ED766485}"/>
              </a:ext>
            </a:extLst>
          </p:cNvPr>
          <p:cNvCxnSpPr>
            <a:cxnSpLocks/>
          </p:cNvCxnSpPr>
          <p:nvPr/>
        </p:nvCxnSpPr>
        <p:spPr>
          <a:xfrm flipV="1">
            <a:off x="3882907" y="7401239"/>
            <a:ext cx="0" cy="303057"/>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354507B0-B096-E394-1B06-3E54F2129624}"/>
              </a:ext>
            </a:extLst>
          </p:cNvPr>
          <p:cNvCxnSpPr>
            <a:cxnSpLocks/>
          </p:cNvCxnSpPr>
          <p:nvPr/>
        </p:nvCxnSpPr>
        <p:spPr>
          <a:xfrm flipV="1">
            <a:off x="3875572" y="8234758"/>
            <a:ext cx="0" cy="650119"/>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9" name="TextBox 248">
            <a:extLst>
              <a:ext uri="{FF2B5EF4-FFF2-40B4-BE49-F238E27FC236}">
                <a16:creationId xmlns:a16="http://schemas.microsoft.com/office/drawing/2014/main" id="{465771F0-83C8-EAC4-BBBE-6486F424311A}"/>
              </a:ext>
            </a:extLst>
          </p:cNvPr>
          <p:cNvSpPr txBox="1"/>
          <p:nvPr/>
        </p:nvSpPr>
        <p:spPr>
          <a:xfrm>
            <a:off x="4071180" y="8954786"/>
            <a:ext cx="1110045" cy="384080"/>
          </a:xfrm>
          <a:prstGeom prst="rect">
            <a:avLst/>
          </a:prstGeom>
          <a:noFill/>
        </p:spPr>
        <p:txBody>
          <a:bodyPr wrap="square">
            <a:spAutoFit/>
          </a:bodyPr>
          <a:lstStyle/>
          <a:p>
            <a:pPr>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Contras</a:t>
            </a:r>
          </a:p>
        </p:txBody>
      </p:sp>
      <p:grpSp>
        <p:nvGrpSpPr>
          <p:cNvPr id="250" name="Group 249">
            <a:extLst>
              <a:ext uri="{FF2B5EF4-FFF2-40B4-BE49-F238E27FC236}">
                <a16:creationId xmlns:a16="http://schemas.microsoft.com/office/drawing/2014/main" id="{B6B2A6BE-2D12-1CE9-4AB4-B7B4958859E8}"/>
              </a:ext>
            </a:extLst>
          </p:cNvPr>
          <p:cNvGrpSpPr/>
          <p:nvPr/>
        </p:nvGrpSpPr>
        <p:grpSpPr>
          <a:xfrm>
            <a:off x="3679682" y="9000298"/>
            <a:ext cx="415513" cy="415595"/>
            <a:chOff x="5766825" y="4735040"/>
            <a:chExt cx="1633745" cy="1634066"/>
          </a:xfrm>
        </p:grpSpPr>
        <p:sp>
          <p:nvSpPr>
            <p:cNvPr id="251" name="Freeform 250">
              <a:extLst>
                <a:ext uri="{FF2B5EF4-FFF2-40B4-BE49-F238E27FC236}">
                  <a16:creationId xmlns:a16="http://schemas.microsoft.com/office/drawing/2014/main" id="{02B5FB4A-F2FF-BE6A-9E82-D185334CA0A6}"/>
                </a:ext>
              </a:extLst>
            </p:cNvPr>
            <p:cNvSpPr/>
            <p:nvPr/>
          </p:nvSpPr>
          <p:spPr>
            <a:xfrm>
              <a:off x="6248121" y="5478292"/>
              <a:ext cx="668768" cy="145142"/>
            </a:xfrm>
            <a:custGeom>
              <a:avLst/>
              <a:gdLst>
                <a:gd name="connsiteX0" fmla="*/ 588923 w 668768"/>
                <a:gd name="connsiteY0" fmla="*/ 3629 h 145142"/>
                <a:gd name="connsiteX1" fmla="*/ 458924 w 668768"/>
                <a:gd name="connsiteY1" fmla="*/ 3024 h 145142"/>
                <a:gd name="connsiteX2" fmla="*/ 435948 w 668768"/>
                <a:gd name="connsiteY2" fmla="*/ 0 h 145142"/>
                <a:gd name="connsiteX3" fmla="*/ 232788 w 668768"/>
                <a:gd name="connsiteY3" fmla="*/ 0 h 145142"/>
                <a:gd name="connsiteX4" fmla="*/ 203765 w 668768"/>
                <a:gd name="connsiteY4" fmla="*/ 3629 h 145142"/>
                <a:gd name="connsiteX5" fmla="*/ 67720 w 668768"/>
                <a:gd name="connsiteY5" fmla="*/ 4233 h 145142"/>
                <a:gd name="connsiteX6" fmla="*/ 0 w 668768"/>
                <a:gd name="connsiteY6" fmla="*/ 74386 h 145142"/>
                <a:gd name="connsiteX7" fmla="*/ 68325 w 668768"/>
                <a:gd name="connsiteY7" fmla="*/ 144538 h 145142"/>
                <a:gd name="connsiteX8" fmla="*/ 140882 w 668768"/>
                <a:gd name="connsiteY8" fmla="*/ 144538 h 145142"/>
                <a:gd name="connsiteX9" fmla="*/ 140882 w 668768"/>
                <a:gd name="connsiteY9" fmla="*/ 144538 h 145142"/>
                <a:gd name="connsiteX10" fmla="*/ 204369 w 668768"/>
                <a:gd name="connsiteY10" fmla="*/ 144538 h 145142"/>
                <a:gd name="connsiteX11" fmla="*/ 215253 w 668768"/>
                <a:gd name="connsiteY11" fmla="*/ 145143 h 145142"/>
                <a:gd name="connsiteX12" fmla="*/ 450459 w 668768"/>
                <a:gd name="connsiteY12" fmla="*/ 145143 h 145142"/>
                <a:gd name="connsiteX13" fmla="*/ 458319 w 668768"/>
                <a:gd name="connsiteY13" fmla="*/ 144538 h 145142"/>
                <a:gd name="connsiteX14" fmla="*/ 588318 w 668768"/>
                <a:gd name="connsiteY14" fmla="*/ 144538 h 145142"/>
                <a:gd name="connsiteX15" fmla="*/ 668735 w 668768"/>
                <a:gd name="connsiteY15" fmla="*/ 73781 h 145142"/>
                <a:gd name="connsiteX16" fmla="*/ 588923 w 668768"/>
                <a:gd name="connsiteY16" fmla="*/ 3629 h 14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8768" h="145142">
                  <a:moveTo>
                    <a:pt x="588923" y="3629"/>
                  </a:moveTo>
                  <a:cubicBezTo>
                    <a:pt x="545388" y="3024"/>
                    <a:pt x="502458" y="4233"/>
                    <a:pt x="458924" y="3024"/>
                  </a:cubicBezTo>
                  <a:cubicBezTo>
                    <a:pt x="450459" y="3024"/>
                    <a:pt x="442599" y="1815"/>
                    <a:pt x="435948" y="0"/>
                  </a:cubicBezTo>
                  <a:lnTo>
                    <a:pt x="232788" y="0"/>
                  </a:lnTo>
                  <a:cubicBezTo>
                    <a:pt x="224927" y="2419"/>
                    <a:pt x="215253" y="3629"/>
                    <a:pt x="203765" y="3629"/>
                  </a:cubicBezTo>
                  <a:cubicBezTo>
                    <a:pt x="158417" y="4233"/>
                    <a:pt x="113068" y="3024"/>
                    <a:pt x="67720" y="4233"/>
                  </a:cubicBezTo>
                  <a:cubicBezTo>
                    <a:pt x="27813" y="5443"/>
                    <a:pt x="0" y="35681"/>
                    <a:pt x="0" y="74386"/>
                  </a:cubicBezTo>
                  <a:cubicBezTo>
                    <a:pt x="0" y="113091"/>
                    <a:pt x="29023" y="142724"/>
                    <a:pt x="68325" y="144538"/>
                  </a:cubicBezTo>
                  <a:cubicBezTo>
                    <a:pt x="92510" y="145748"/>
                    <a:pt x="116696" y="144538"/>
                    <a:pt x="140882" y="144538"/>
                  </a:cubicBezTo>
                  <a:cubicBezTo>
                    <a:pt x="140882" y="144538"/>
                    <a:pt x="140882" y="144538"/>
                    <a:pt x="140882" y="144538"/>
                  </a:cubicBezTo>
                  <a:cubicBezTo>
                    <a:pt x="162044" y="144538"/>
                    <a:pt x="183207" y="144538"/>
                    <a:pt x="204369" y="144538"/>
                  </a:cubicBezTo>
                  <a:cubicBezTo>
                    <a:pt x="208602" y="144538"/>
                    <a:pt x="212230" y="144538"/>
                    <a:pt x="215253" y="145143"/>
                  </a:cubicBezTo>
                  <a:lnTo>
                    <a:pt x="450459" y="145143"/>
                  </a:lnTo>
                  <a:cubicBezTo>
                    <a:pt x="452878" y="145143"/>
                    <a:pt x="455901" y="144538"/>
                    <a:pt x="458319" y="144538"/>
                  </a:cubicBezTo>
                  <a:cubicBezTo>
                    <a:pt x="501854" y="143934"/>
                    <a:pt x="544783" y="144538"/>
                    <a:pt x="588318" y="144538"/>
                  </a:cubicBezTo>
                  <a:cubicBezTo>
                    <a:pt x="636689" y="144538"/>
                    <a:pt x="668735" y="115510"/>
                    <a:pt x="668735" y="73781"/>
                  </a:cubicBezTo>
                  <a:cubicBezTo>
                    <a:pt x="669944" y="31448"/>
                    <a:pt x="638503" y="3629"/>
                    <a:pt x="588923" y="3629"/>
                  </a:cubicBezTo>
                  <a:close/>
                </a:path>
              </a:pathLst>
            </a:custGeom>
            <a:solidFill>
              <a:srgbClr val="B2DEDD"/>
            </a:solidFill>
            <a:ln w="6040" cap="flat">
              <a:noFill/>
              <a:prstDash val="solid"/>
              <a:miter/>
            </a:ln>
          </p:spPr>
          <p:txBody>
            <a:bodyPr rtlCol="0" anchor="ctr"/>
            <a:lstStyle/>
            <a:p>
              <a:endParaRPr lang="en-US"/>
            </a:p>
          </p:txBody>
        </p:sp>
        <p:grpSp>
          <p:nvGrpSpPr>
            <p:cNvPr id="252" name="Graphic 3">
              <a:extLst>
                <a:ext uri="{FF2B5EF4-FFF2-40B4-BE49-F238E27FC236}">
                  <a16:creationId xmlns:a16="http://schemas.microsoft.com/office/drawing/2014/main" id="{4D3FCAC1-DA73-8621-F3B8-5BB4EBB28EBE}"/>
                </a:ext>
              </a:extLst>
            </p:cNvPr>
            <p:cNvGrpSpPr/>
            <p:nvPr/>
          </p:nvGrpSpPr>
          <p:grpSpPr>
            <a:xfrm>
              <a:off x="5766825" y="4735040"/>
              <a:ext cx="1633745" cy="1634066"/>
              <a:chOff x="7173095" y="3200400"/>
              <a:chExt cx="1633745" cy="1634066"/>
            </a:xfrm>
            <a:solidFill>
              <a:srgbClr val="000000"/>
            </a:solidFill>
          </p:grpSpPr>
          <p:sp>
            <p:nvSpPr>
              <p:cNvPr id="254" name="Freeform 253">
                <a:extLst>
                  <a:ext uri="{FF2B5EF4-FFF2-40B4-BE49-F238E27FC236}">
                    <a16:creationId xmlns:a16="http://schemas.microsoft.com/office/drawing/2014/main" id="{83C75D6F-3E5C-3DB1-74B7-0872D0DAC565}"/>
                  </a:ext>
                </a:extLst>
              </p:cNvPr>
              <p:cNvSpPr/>
              <p:nvPr/>
            </p:nvSpPr>
            <p:spPr>
              <a:xfrm>
                <a:off x="7173095" y="3200400"/>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8 h 1634066"/>
                  <a:gd name="connsiteX5" fmla="*/ 1633745 w 1633745"/>
                  <a:gd name="connsiteY5" fmla="*/ 769257 h 1634066"/>
                  <a:gd name="connsiteX6" fmla="*/ 1633745 w 1633745"/>
                  <a:gd name="connsiteY6" fmla="*/ 864810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4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2 h 1634066"/>
                  <a:gd name="connsiteX15" fmla="*/ 12697 w 1633745"/>
                  <a:gd name="connsiteY15" fmla="*/ 957338 h 1634066"/>
                  <a:gd name="connsiteX16" fmla="*/ 0 w 1633745"/>
                  <a:gd name="connsiteY16" fmla="*/ 864810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8444 w 1633745"/>
                  <a:gd name="connsiteY23" fmla="*/ 817033 h 1634066"/>
                  <a:gd name="connsiteX24" fmla="*/ 816268 w 1633745"/>
                  <a:gd name="connsiteY24" fmla="*/ 64710 h 1634066"/>
                  <a:gd name="connsiteX25" fmla="*/ 64697 w 1633745"/>
                  <a:gd name="connsiteY25" fmla="*/ 815824 h 1634066"/>
                  <a:gd name="connsiteX26" fmla="*/ 816268 w 1633745"/>
                  <a:gd name="connsiteY26" fmla="*/ 1568752 h 1634066"/>
                  <a:gd name="connsiteX27" fmla="*/ 1568444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1" y="30843"/>
                      <a:pt x="1232867" y="94948"/>
                      <a:pt x="1354401" y="202595"/>
                    </a:cubicBezTo>
                    <a:cubicBezTo>
                      <a:pt x="1497701" y="329595"/>
                      <a:pt x="1587793" y="487438"/>
                      <a:pt x="1621048" y="676728"/>
                    </a:cubicBezTo>
                    <a:cubicBezTo>
                      <a:pt x="1626490" y="707571"/>
                      <a:pt x="1629513" y="738414"/>
                      <a:pt x="1633745" y="769257"/>
                    </a:cubicBezTo>
                    <a:cubicBezTo>
                      <a:pt x="1633745" y="801310"/>
                      <a:pt x="1633745" y="833362"/>
                      <a:pt x="1633745" y="864810"/>
                    </a:cubicBezTo>
                    <a:cubicBezTo>
                      <a:pt x="1632536" y="870252"/>
                      <a:pt x="1631327" y="876300"/>
                      <a:pt x="1630722" y="881743"/>
                    </a:cubicBezTo>
                    <a:cubicBezTo>
                      <a:pt x="1627094" y="911376"/>
                      <a:pt x="1624676" y="941009"/>
                      <a:pt x="1619234" y="970038"/>
                    </a:cubicBezTo>
                    <a:cubicBezTo>
                      <a:pt x="1588397" y="1132719"/>
                      <a:pt x="1514026" y="1273628"/>
                      <a:pt x="1397935" y="1390952"/>
                    </a:cubicBezTo>
                    <a:cubicBezTo>
                      <a:pt x="1275797" y="1514324"/>
                      <a:pt x="1129473" y="1591733"/>
                      <a:pt x="957754" y="1621367"/>
                    </a:cubicBezTo>
                    <a:cubicBezTo>
                      <a:pt x="926918" y="1626810"/>
                      <a:pt x="896081" y="1629833"/>
                      <a:pt x="864640" y="1634067"/>
                    </a:cubicBezTo>
                    <a:cubicBezTo>
                      <a:pt x="832593" y="1634067"/>
                      <a:pt x="800547" y="1634067"/>
                      <a:pt x="769106" y="1634067"/>
                    </a:cubicBezTo>
                    <a:cubicBezTo>
                      <a:pt x="747339" y="1631648"/>
                      <a:pt x="726176" y="1629228"/>
                      <a:pt x="704409" y="1626205"/>
                    </a:cubicBezTo>
                    <a:cubicBezTo>
                      <a:pt x="543574" y="1603224"/>
                      <a:pt x="400878" y="1539119"/>
                      <a:pt x="279345" y="1431472"/>
                    </a:cubicBezTo>
                    <a:cubicBezTo>
                      <a:pt x="136045" y="1304472"/>
                      <a:pt x="45953" y="1146628"/>
                      <a:pt x="12697" y="957338"/>
                    </a:cubicBezTo>
                    <a:cubicBezTo>
                      <a:pt x="7255" y="926495"/>
                      <a:pt x="4232" y="895652"/>
                      <a:pt x="0" y="864810"/>
                    </a:cubicBezTo>
                    <a:cubicBezTo>
                      <a:pt x="0" y="832757"/>
                      <a:pt x="0" y="800705"/>
                      <a:pt x="0" y="769257"/>
                    </a:cubicBezTo>
                    <a:cubicBezTo>
                      <a:pt x="1209" y="763814"/>
                      <a:pt x="2418" y="757767"/>
                      <a:pt x="3023" y="752324"/>
                    </a:cubicBezTo>
                    <a:cubicBezTo>
                      <a:pt x="6651" y="722691"/>
                      <a:pt x="9070" y="693057"/>
                      <a:pt x="14511" y="664029"/>
                    </a:cubicBezTo>
                    <a:cubicBezTo>
                      <a:pt x="45348" y="501347"/>
                      <a:pt x="119719" y="360438"/>
                      <a:pt x="235811" y="243114"/>
                    </a:cubicBezTo>
                    <a:cubicBezTo>
                      <a:pt x="357948" y="119743"/>
                      <a:pt x="504272" y="42333"/>
                      <a:pt x="675991" y="12700"/>
                    </a:cubicBezTo>
                    <a:cubicBezTo>
                      <a:pt x="706828" y="7257"/>
                      <a:pt x="737665" y="4233"/>
                      <a:pt x="769106" y="0"/>
                    </a:cubicBezTo>
                    <a:close/>
                    <a:moveTo>
                      <a:pt x="1568444" y="817033"/>
                    </a:moveTo>
                    <a:cubicBezTo>
                      <a:pt x="1568444" y="402771"/>
                      <a:pt x="1229844" y="64105"/>
                      <a:pt x="816268" y="64710"/>
                    </a:cubicBezTo>
                    <a:cubicBezTo>
                      <a:pt x="401483" y="65919"/>
                      <a:pt x="67115" y="400352"/>
                      <a:pt x="64697" y="815824"/>
                    </a:cubicBezTo>
                    <a:cubicBezTo>
                      <a:pt x="62278" y="1228271"/>
                      <a:pt x="400878" y="1567543"/>
                      <a:pt x="816268" y="1568752"/>
                    </a:cubicBezTo>
                    <a:cubicBezTo>
                      <a:pt x="1229844" y="1569962"/>
                      <a:pt x="1568444" y="1231295"/>
                      <a:pt x="1568444" y="817033"/>
                    </a:cubicBezTo>
                    <a:close/>
                  </a:path>
                </a:pathLst>
              </a:custGeom>
              <a:solidFill>
                <a:srgbClr val="000000"/>
              </a:solidFill>
              <a:ln w="6040" cap="flat">
                <a:noFill/>
                <a:prstDash val="solid"/>
                <a:miter/>
              </a:ln>
            </p:spPr>
            <p:txBody>
              <a:bodyPr rtlCol="0" anchor="ctr"/>
              <a:lstStyle/>
              <a:p>
                <a:endParaRPr lang="en-US"/>
              </a:p>
            </p:txBody>
          </p:sp>
          <p:sp>
            <p:nvSpPr>
              <p:cNvPr id="255" name="Freeform 254">
                <a:extLst>
                  <a:ext uri="{FF2B5EF4-FFF2-40B4-BE49-F238E27FC236}">
                    <a16:creationId xmlns:a16="http://schemas.microsoft.com/office/drawing/2014/main" id="{CD0E20E9-EC54-1E75-8C48-DE0C298B49E3}"/>
                  </a:ext>
                </a:extLst>
              </p:cNvPr>
              <p:cNvSpPr/>
              <p:nvPr/>
            </p:nvSpPr>
            <p:spPr>
              <a:xfrm>
                <a:off x="7306721" y="3985380"/>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9" y="680357"/>
                      <a:pt x="334368" y="619276"/>
                    </a:cubicBezTo>
                    <a:cubicBezTo>
                      <a:pt x="175951" y="522514"/>
                      <a:pt x="70743" y="384628"/>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9" y="635605"/>
                      <a:pt x="619759" y="647095"/>
                    </a:cubicBezTo>
                    <a:cubicBezTo>
                      <a:pt x="639712" y="649514"/>
                      <a:pt x="660270" y="649514"/>
                      <a:pt x="680223" y="650724"/>
                    </a:cubicBezTo>
                    <a:cubicBezTo>
                      <a:pt x="701990" y="651933"/>
                      <a:pt x="715898" y="664634"/>
                      <a:pt x="715293" y="683986"/>
                    </a:cubicBezTo>
                    <a:cubicBezTo>
                      <a:pt x="714688" y="702733"/>
                      <a:pt x="700781" y="715433"/>
                      <a:pt x="679014" y="715433"/>
                    </a:cubicBezTo>
                    <a:cubicBezTo>
                      <a:pt x="672968"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256" name="Freeform 255">
                <a:extLst>
                  <a:ext uri="{FF2B5EF4-FFF2-40B4-BE49-F238E27FC236}">
                    <a16:creationId xmlns:a16="http://schemas.microsoft.com/office/drawing/2014/main" id="{B7E3D07D-3130-5F09-339D-66BE8C8E3E94}"/>
                  </a:ext>
                </a:extLst>
              </p:cNvPr>
              <p:cNvSpPr/>
              <p:nvPr/>
            </p:nvSpPr>
            <p:spPr>
              <a:xfrm>
                <a:off x="8194590" y="3378989"/>
                <a:ext cx="478019" cy="670518"/>
              </a:xfrm>
              <a:custGeom>
                <a:avLst/>
                <a:gdLst>
                  <a:gd name="connsiteX0" fmla="*/ 478020 w 478019"/>
                  <a:gd name="connsiteY0" fmla="*/ 615463 h 670518"/>
                  <a:gd name="connsiteX1" fmla="*/ 478020 w 478019"/>
                  <a:gd name="connsiteY1" fmla="*/ 637840 h 670518"/>
                  <a:gd name="connsiteX2" fmla="*/ 447788 w 478019"/>
                  <a:gd name="connsiteY2" fmla="*/ 670497 h 670518"/>
                  <a:gd name="connsiteX3" fmla="*/ 413927 w 478019"/>
                  <a:gd name="connsiteY3" fmla="*/ 639654 h 670518"/>
                  <a:gd name="connsiteX4" fmla="*/ 403648 w 478019"/>
                  <a:gd name="connsiteY4" fmla="*/ 533216 h 670518"/>
                  <a:gd name="connsiteX5" fmla="*/ 42072 w 478019"/>
                  <a:gd name="connsiteY5" fmla="*/ 71782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20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20" y="615463"/>
                    </a:moveTo>
                    <a:cubicBezTo>
                      <a:pt x="478020" y="622721"/>
                      <a:pt x="478020" y="630582"/>
                      <a:pt x="478020" y="637840"/>
                    </a:cubicBezTo>
                    <a:cubicBezTo>
                      <a:pt x="477415" y="656587"/>
                      <a:pt x="464718" y="669892"/>
                      <a:pt x="447788" y="670497"/>
                    </a:cubicBezTo>
                    <a:cubicBezTo>
                      <a:pt x="429648" y="671101"/>
                      <a:pt x="415741" y="659006"/>
                      <a:pt x="413927" y="639654"/>
                    </a:cubicBezTo>
                    <a:cubicBezTo>
                      <a:pt x="410300" y="603973"/>
                      <a:pt x="410300" y="568292"/>
                      <a:pt x="403648" y="533216"/>
                    </a:cubicBezTo>
                    <a:cubicBezTo>
                      <a:pt x="362533" y="317316"/>
                      <a:pt x="241604" y="163706"/>
                      <a:pt x="42072" y="71782"/>
                    </a:cubicBezTo>
                    <a:cubicBezTo>
                      <a:pt x="35421" y="68758"/>
                      <a:pt x="28165" y="66340"/>
                      <a:pt x="21514" y="62711"/>
                    </a:cubicBezTo>
                    <a:cubicBezTo>
                      <a:pt x="2770" y="53035"/>
                      <a:pt x="-4486" y="36101"/>
                      <a:pt x="2770" y="19168"/>
                    </a:cubicBezTo>
                    <a:cubicBezTo>
                      <a:pt x="10026" y="2840"/>
                      <a:pt x="28770" y="-5022"/>
                      <a:pt x="46909" y="3444"/>
                    </a:cubicBezTo>
                    <a:cubicBezTo>
                      <a:pt x="78955" y="17959"/>
                      <a:pt x="112211" y="32473"/>
                      <a:pt x="142443" y="50616"/>
                    </a:cubicBezTo>
                    <a:cubicBezTo>
                      <a:pt x="289976" y="138911"/>
                      <a:pt x="389742" y="265306"/>
                      <a:pt x="444764" y="427383"/>
                    </a:cubicBezTo>
                    <a:cubicBezTo>
                      <a:pt x="462904" y="478182"/>
                      <a:pt x="476810" y="556801"/>
                      <a:pt x="478020" y="615463"/>
                    </a:cubicBezTo>
                    <a:close/>
                  </a:path>
                </a:pathLst>
              </a:custGeom>
              <a:solidFill>
                <a:srgbClr val="000000"/>
              </a:solidFill>
              <a:ln w="6040" cap="flat">
                <a:noFill/>
                <a:prstDash val="solid"/>
                <a:miter/>
              </a:ln>
            </p:spPr>
            <p:txBody>
              <a:bodyPr rtlCol="0" anchor="ctr"/>
              <a:lstStyle/>
              <a:p>
                <a:endParaRPr lang="en-US"/>
              </a:p>
            </p:txBody>
          </p:sp>
          <p:sp>
            <p:nvSpPr>
              <p:cNvPr id="257" name="Freeform 256">
                <a:extLst>
                  <a:ext uri="{FF2B5EF4-FFF2-40B4-BE49-F238E27FC236}">
                    <a16:creationId xmlns:a16="http://schemas.microsoft.com/office/drawing/2014/main" id="{63819F2C-9D1F-B29E-9E96-00FD7B09B7CC}"/>
                  </a:ext>
                </a:extLst>
              </p:cNvPr>
              <p:cNvSpPr/>
              <p:nvPr/>
            </p:nvSpPr>
            <p:spPr>
              <a:xfrm>
                <a:off x="7957902" y="3334657"/>
                <a:ext cx="139245" cy="67920"/>
              </a:xfrm>
              <a:custGeom>
                <a:avLst/>
                <a:gdLst>
                  <a:gd name="connsiteX0" fmla="*/ 91926 w 139245"/>
                  <a:gd name="connsiteY0" fmla="*/ 67128 h 67920"/>
                  <a:gd name="connsiteX1" fmla="*/ 33275 w 139245"/>
                  <a:gd name="connsiteY1" fmla="*/ 64105 h 67920"/>
                  <a:gd name="connsiteX2" fmla="*/ 20 w 139245"/>
                  <a:gd name="connsiteY2" fmla="*/ 31447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6 w 139245"/>
                  <a:gd name="connsiteY7" fmla="*/ 67128 h 67920"/>
                  <a:gd name="connsiteX8" fmla="*/ 91926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6" y="67128"/>
                    </a:moveTo>
                    <a:cubicBezTo>
                      <a:pt x="72577" y="65919"/>
                      <a:pt x="52624" y="65314"/>
                      <a:pt x="33275" y="64105"/>
                    </a:cubicBezTo>
                    <a:cubicBezTo>
                      <a:pt x="12717" y="62895"/>
                      <a:pt x="-585" y="49590"/>
                      <a:pt x="20" y="31447"/>
                    </a:cubicBezTo>
                    <a:cubicBezTo>
                      <a:pt x="624" y="13304"/>
                      <a:pt x="13927" y="0"/>
                      <a:pt x="35089" y="0"/>
                    </a:cubicBezTo>
                    <a:cubicBezTo>
                      <a:pt x="58065" y="605"/>
                      <a:pt x="80437" y="1814"/>
                      <a:pt x="103414" y="3628"/>
                    </a:cubicBezTo>
                    <a:cubicBezTo>
                      <a:pt x="126995" y="5443"/>
                      <a:pt x="140902" y="19352"/>
                      <a:pt x="139088" y="39310"/>
                    </a:cubicBezTo>
                    <a:cubicBezTo>
                      <a:pt x="137274" y="58057"/>
                      <a:pt x="121553" y="69548"/>
                      <a:pt x="98577" y="67733"/>
                    </a:cubicBezTo>
                    <a:cubicBezTo>
                      <a:pt x="96158" y="67733"/>
                      <a:pt x="94344" y="67128"/>
                      <a:pt x="91926" y="67128"/>
                    </a:cubicBezTo>
                    <a:cubicBezTo>
                      <a:pt x="91926" y="67128"/>
                      <a:pt x="91926" y="67128"/>
                      <a:pt x="91926" y="67128"/>
                    </a:cubicBezTo>
                    <a:close/>
                  </a:path>
                </a:pathLst>
              </a:custGeom>
              <a:solidFill>
                <a:srgbClr val="000000"/>
              </a:solidFill>
              <a:ln w="6040" cap="flat">
                <a:noFill/>
                <a:prstDash val="solid"/>
                <a:miter/>
              </a:ln>
            </p:spPr>
            <p:txBody>
              <a:bodyPr rtlCol="0" anchor="ctr"/>
              <a:lstStyle/>
              <a:p>
                <a:endParaRPr lang="en-US"/>
              </a:p>
            </p:txBody>
          </p:sp>
        </p:grpSp>
        <p:sp>
          <p:nvSpPr>
            <p:cNvPr id="253" name="Freeform 252">
              <a:extLst>
                <a:ext uri="{FF2B5EF4-FFF2-40B4-BE49-F238E27FC236}">
                  <a16:creationId xmlns:a16="http://schemas.microsoft.com/office/drawing/2014/main" id="{3ECB512D-F8B5-3568-2B1E-4BE52A7D260E}"/>
                </a:ext>
              </a:extLst>
            </p:cNvPr>
            <p:cNvSpPr/>
            <p:nvPr/>
          </p:nvSpPr>
          <p:spPr>
            <a:xfrm>
              <a:off x="6157408" y="5390601"/>
              <a:ext cx="850160" cy="323180"/>
            </a:xfrm>
            <a:custGeom>
              <a:avLst/>
              <a:gdLst>
                <a:gd name="connsiteX0" fmla="*/ 425080 w 850160"/>
                <a:gd name="connsiteY0" fmla="*/ 605 h 323180"/>
                <a:gd name="connsiteX1" fmla="*/ 697170 w 850160"/>
                <a:gd name="connsiteY1" fmla="*/ 1210 h 323180"/>
                <a:gd name="connsiteX2" fmla="*/ 850144 w 850160"/>
                <a:gd name="connsiteY2" fmla="*/ 157843 h 323180"/>
                <a:gd name="connsiteX3" fmla="*/ 702612 w 850160"/>
                <a:gd name="connsiteY3" fmla="*/ 322943 h 323180"/>
                <a:gd name="connsiteX4" fmla="*/ 644566 w 850160"/>
                <a:gd name="connsiteY4" fmla="*/ 284238 h 323180"/>
                <a:gd name="connsiteX5" fmla="*/ 691728 w 850160"/>
                <a:gd name="connsiteY5" fmla="*/ 232833 h 323180"/>
                <a:gd name="connsiteX6" fmla="*/ 759448 w 850160"/>
                <a:gd name="connsiteY6" fmla="*/ 156029 h 323180"/>
                <a:gd name="connsiteX7" fmla="*/ 679635 w 850160"/>
                <a:gd name="connsiteY7" fmla="*/ 91319 h 323180"/>
                <a:gd name="connsiteX8" fmla="*/ 172340 w 850160"/>
                <a:gd name="connsiteY8" fmla="*/ 91319 h 323180"/>
                <a:gd name="connsiteX9" fmla="*/ 90713 w 850160"/>
                <a:gd name="connsiteY9" fmla="*/ 160867 h 323180"/>
                <a:gd name="connsiteX10" fmla="*/ 170526 w 850160"/>
                <a:gd name="connsiteY10" fmla="*/ 232229 h 323180"/>
                <a:gd name="connsiteX11" fmla="*/ 472847 w 850160"/>
                <a:gd name="connsiteY11" fmla="*/ 232229 h 323180"/>
                <a:gd name="connsiteX12" fmla="*/ 500056 w 850160"/>
                <a:gd name="connsiteY12" fmla="*/ 232833 h 323180"/>
                <a:gd name="connsiteX13" fmla="*/ 546614 w 850160"/>
                <a:gd name="connsiteY13" fmla="*/ 278795 h 323180"/>
                <a:gd name="connsiteX14" fmla="*/ 498847 w 850160"/>
                <a:gd name="connsiteY14" fmla="*/ 322338 h 323180"/>
                <a:gd name="connsiteX15" fmla="*/ 151177 w 850160"/>
                <a:gd name="connsiteY15" fmla="*/ 321733 h 323180"/>
                <a:gd name="connsiteX16" fmla="*/ 16 w 850160"/>
                <a:gd name="connsiteY16" fmla="*/ 160262 h 323180"/>
                <a:gd name="connsiteX17" fmla="*/ 157223 w 850160"/>
                <a:gd name="connsiteY17" fmla="*/ 0 h 323180"/>
                <a:gd name="connsiteX18" fmla="*/ 163270 w 850160"/>
                <a:gd name="connsiteY18" fmla="*/ 0 h 323180"/>
                <a:gd name="connsiteX19" fmla="*/ 425080 w 850160"/>
                <a:gd name="connsiteY19" fmla="*/ 605 h 323180"/>
                <a:gd name="connsiteX20" fmla="*/ 425080 w 850160"/>
                <a:gd name="connsiteY20" fmla="*/ 605 h 32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0160" h="323180">
                  <a:moveTo>
                    <a:pt x="425080" y="605"/>
                  </a:moveTo>
                  <a:cubicBezTo>
                    <a:pt x="515777" y="605"/>
                    <a:pt x="606473" y="-605"/>
                    <a:pt x="697170" y="1210"/>
                  </a:cubicBezTo>
                  <a:cubicBezTo>
                    <a:pt x="780610" y="2419"/>
                    <a:pt x="848935" y="73781"/>
                    <a:pt x="850144" y="157843"/>
                  </a:cubicBezTo>
                  <a:cubicBezTo>
                    <a:pt x="851354" y="244929"/>
                    <a:pt x="786657" y="317500"/>
                    <a:pt x="702612" y="322943"/>
                  </a:cubicBezTo>
                  <a:cubicBezTo>
                    <a:pt x="668751" y="324757"/>
                    <a:pt x="647589" y="310848"/>
                    <a:pt x="644566" y="284238"/>
                  </a:cubicBezTo>
                  <a:cubicBezTo>
                    <a:pt x="640938" y="257629"/>
                    <a:pt x="658473" y="238881"/>
                    <a:pt x="691728" y="232833"/>
                  </a:cubicBezTo>
                  <a:cubicBezTo>
                    <a:pt x="738285" y="224367"/>
                    <a:pt x="762471" y="197153"/>
                    <a:pt x="759448" y="156029"/>
                  </a:cubicBezTo>
                  <a:cubicBezTo>
                    <a:pt x="756425" y="116114"/>
                    <a:pt x="726192" y="91319"/>
                    <a:pt x="679635" y="91319"/>
                  </a:cubicBezTo>
                  <a:cubicBezTo>
                    <a:pt x="510335" y="91319"/>
                    <a:pt x="341035" y="91319"/>
                    <a:pt x="172340" y="91319"/>
                  </a:cubicBezTo>
                  <a:cubicBezTo>
                    <a:pt x="123364" y="91319"/>
                    <a:pt x="91317" y="119138"/>
                    <a:pt x="90713" y="160867"/>
                  </a:cubicBezTo>
                  <a:cubicBezTo>
                    <a:pt x="90108" y="203200"/>
                    <a:pt x="121549" y="232229"/>
                    <a:pt x="170526" y="232229"/>
                  </a:cubicBezTo>
                  <a:cubicBezTo>
                    <a:pt x="271501" y="232833"/>
                    <a:pt x="371872" y="232229"/>
                    <a:pt x="472847" y="232229"/>
                  </a:cubicBezTo>
                  <a:cubicBezTo>
                    <a:pt x="481917" y="232229"/>
                    <a:pt x="490986" y="231624"/>
                    <a:pt x="500056" y="232833"/>
                  </a:cubicBezTo>
                  <a:cubicBezTo>
                    <a:pt x="528474" y="235857"/>
                    <a:pt x="547218" y="254605"/>
                    <a:pt x="546614" y="278795"/>
                  </a:cubicBezTo>
                  <a:cubicBezTo>
                    <a:pt x="546009" y="303591"/>
                    <a:pt x="527265" y="322338"/>
                    <a:pt x="498847" y="322338"/>
                  </a:cubicBezTo>
                  <a:cubicBezTo>
                    <a:pt x="382755" y="322943"/>
                    <a:pt x="267269" y="324153"/>
                    <a:pt x="151177" y="321733"/>
                  </a:cubicBezTo>
                  <a:cubicBezTo>
                    <a:pt x="65318" y="319919"/>
                    <a:pt x="-1193" y="245534"/>
                    <a:pt x="16" y="160262"/>
                  </a:cubicBezTo>
                  <a:cubicBezTo>
                    <a:pt x="1226" y="73176"/>
                    <a:pt x="70760" y="2419"/>
                    <a:pt x="157223" y="0"/>
                  </a:cubicBezTo>
                  <a:cubicBezTo>
                    <a:pt x="159037" y="0"/>
                    <a:pt x="161456" y="0"/>
                    <a:pt x="163270" y="0"/>
                  </a:cubicBezTo>
                  <a:cubicBezTo>
                    <a:pt x="249734" y="605"/>
                    <a:pt x="337407" y="605"/>
                    <a:pt x="425080" y="605"/>
                  </a:cubicBezTo>
                  <a:cubicBezTo>
                    <a:pt x="425080" y="605"/>
                    <a:pt x="425080" y="605"/>
                    <a:pt x="425080" y="605"/>
                  </a:cubicBezTo>
                  <a:close/>
                </a:path>
              </a:pathLst>
            </a:custGeom>
            <a:solidFill>
              <a:srgbClr val="000000"/>
            </a:solidFill>
            <a:ln w="6040" cap="flat">
              <a:noFill/>
              <a:prstDash val="solid"/>
              <a:miter/>
            </a:ln>
          </p:spPr>
          <p:txBody>
            <a:bodyPr rtlCol="0" anchor="ctr"/>
            <a:lstStyle/>
            <a:p>
              <a:endParaRPr lang="en-US"/>
            </a:p>
          </p:txBody>
        </p:sp>
      </p:grpSp>
      <p:sp>
        <p:nvSpPr>
          <p:cNvPr id="260" name="Text Placeholder 4">
            <a:extLst>
              <a:ext uri="{FF2B5EF4-FFF2-40B4-BE49-F238E27FC236}">
                <a16:creationId xmlns:a16="http://schemas.microsoft.com/office/drawing/2014/main" id="{9AD28E1B-86B8-8E4F-0A8C-535C50F61AB5}"/>
              </a:ext>
            </a:extLst>
          </p:cNvPr>
          <p:cNvSpPr txBox="1">
            <a:spLocks/>
          </p:cNvSpPr>
          <p:nvPr/>
        </p:nvSpPr>
        <p:spPr>
          <a:xfrm>
            <a:off x="4084442" y="9272974"/>
            <a:ext cx="3054484" cy="782621"/>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en-IE" sz="1150" dirty="0">
                <a:ea typeface="Calibri" panose="020F0502020204030204" pitchFamily="34" charset="0"/>
              </a:rPr>
              <a:t>A </a:t>
            </a:r>
            <a:r>
              <a:rPr lang="en-IE" sz="1150" dirty="0" err="1">
                <a:ea typeface="Calibri" panose="020F0502020204030204" pitchFamily="34" charset="0"/>
              </a:rPr>
              <a:t>tomada</a:t>
            </a:r>
            <a:r>
              <a:rPr lang="en-IE" sz="1150" dirty="0">
                <a:ea typeface="Calibri" panose="020F0502020204030204" pitchFamily="34" charset="0"/>
              </a:rPr>
              <a:t> de </a:t>
            </a:r>
            <a:r>
              <a:rPr lang="en-IE" sz="1150" dirty="0" err="1">
                <a:ea typeface="Calibri" panose="020F0502020204030204" pitchFamily="34" charset="0"/>
              </a:rPr>
              <a:t>decisões</a:t>
            </a:r>
            <a:r>
              <a:rPr lang="en-IE" sz="1150" dirty="0">
                <a:ea typeface="Calibri" panose="020F0502020204030204" pitchFamily="34" charset="0"/>
              </a:rPr>
              <a:t> </a:t>
            </a:r>
            <a:r>
              <a:rPr lang="en-IE" sz="1150" dirty="0" err="1">
                <a:ea typeface="Calibri" panose="020F0502020204030204" pitchFamily="34" charset="0"/>
              </a:rPr>
              <a:t>pode</a:t>
            </a:r>
            <a:r>
              <a:rPr lang="en-IE" sz="1150" dirty="0">
                <a:ea typeface="Calibri" panose="020F0502020204030204" pitchFamily="34" charset="0"/>
              </a:rPr>
              <a:t> </a:t>
            </a:r>
            <a:r>
              <a:rPr lang="en-IE" sz="1150" dirty="0" err="1">
                <a:ea typeface="Calibri" panose="020F0502020204030204" pitchFamily="34" charset="0"/>
              </a:rPr>
              <a:t>ser</a:t>
            </a:r>
            <a:r>
              <a:rPr lang="en-IE" sz="1150" dirty="0">
                <a:ea typeface="Calibri" panose="020F0502020204030204" pitchFamily="34" charset="0"/>
              </a:rPr>
              <a:t> </a:t>
            </a:r>
            <a:r>
              <a:rPr lang="en-IE" sz="1150" dirty="0" err="1">
                <a:ea typeface="Calibri" panose="020F0502020204030204" pitchFamily="34" charset="0"/>
              </a:rPr>
              <a:t>mais</a:t>
            </a:r>
            <a:r>
              <a:rPr lang="en-IE" sz="1150" dirty="0">
                <a:ea typeface="Calibri" panose="020F0502020204030204" pitchFamily="34" charset="0"/>
              </a:rPr>
              <a:t> </a:t>
            </a:r>
            <a:r>
              <a:rPr lang="en-IE" sz="1150" dirty="0" err="1">
                <a:ea typeface="Calibri" panose="020F0502020204030204" pitchFamily="34" charset="0"/>
              </a:rPr>
              <a:t>lenta</a:t>
            </a:r>
            <a:r>
              <a:rPr lang="en-IE" sz="1150" dirty="0">
                <a:ea typeface="Calibri" panose="020F0502020204030204" pitchFamily="34" charset="0"/>
              </a:rPr>
              <a:t> </a:t>
            </a:r>
            <a:r>
              <a:rPr lang="en-IE" sz="1150" dirty="0" err="1">
                <a:ea typeface="Calibri" panose="020F0502020204030204" pitchFamily="34" charset="0"/>
              </a:rPr>
              <a:t>devido</a:t>
            </a:r>
            <a:r>
              <a:rPr lang="en-IE" sz="1150" dirty="0">
                <a:ea typeface="Calibri" panose="020F0502020204030204" pitchFamily="34" charset="0"/>
              </a:rPr>
              <a:t> ao </a:t>
            </a:r>
            <a:r>
              <a:rPr lang="en-IE" sz="1150" dirty="0" err="1">
                <a:ea typeface="Calibri" panose="020F0502020204030204" pitchFamily="34" charset="0"/>
              </a:rPr>
              <a:t>processo</a:t>
            </a:r>
            <a:r>
              <a:rPr lang="en-IE" sz="1150" dirty="0">
                <a:ea typeface="Calibri" panose="020F0502020204030204" pitchFamily="34" charset="0"/>
              </a:rPr>
              <a:t> </a:t>
            </a:r>
            <a:r>
              <a:rPr lang="en-IE" sz="1150" dirty="0" err="1">
                <a:ea typeface="Calibri" panose="020F0502020204030204" pitchFamily="34" charset="0"/>
              </a:rPr>
              <a:t>democrático</a:t>
            </a:r>
            <a:r>
              <a:rPr lang="en-IE" sz="1150" dirty="0">
                <a:ea typeface="Calibri" panose="020F0502020204030204" pitchFamily="34" charset="0"/>
              </a:rPr>
              <a:t>. A </a:t>
            </a:r>
            <a:r>
              <a:rPr lang="en-IE" sz="1150" dirty="0" err="1">
                <a:ea typeface="Calibri" panose="020F0502020204030204" pitchFamily="34" charset="0"/>
              </a:rPr>
              <a:t>constituição</a:t>
            </a:r>
            <a:r>
              <a:rPr lang="en-IE" sz="1150" dirty="0">
                <a:ea typeface="Calibri" panose="020F0502020204030204" pitchFamily="34" charset="0"/>
              </a:rPr>
              <a:t> </a:t>
            </a:r>
            <a:r>
              <a:rPr lang="en-IE" sz="1150" dirty="0" err="1">
                <a:ea typeface="Calibri" panose="020F0502020204030204" pitchFamily="34" charset="0"/>
              </a:rPr>
              <a:t>inicial</a:t>
            </a:r>
            <a:r>
              <a:rPr lang="en-IE" sz="1150" dirty="0">
                <a:ea typeface="Calibri" panose="020F0502020204030204" pitchFamily="34" charset="0"/>
              </a:rPr>
              <a:t> </a:t>
            </a:r>
            <a:r>
              <a:rPr lang="en-IE" sz="1150" dirty="0" err="1">
                <a:ea typeface="Calibri" panose="020F0502020204030204" pitchFamily="34" charset="0"/>
              </a:rPr>
              <a:t>pode</a:t>
            </a:r>
            <a:r>
              <a:rPr lang="en-IE" sz="1150" dirty="0">
                <a:ea typeface="Calibri" panose="020F0502020204030204" pitchFamily="34" charset="0"/>
              </a:rPr>
              <a:t> </a:t>
            </a:r>
            <a:r>
              <a:rPr lang="en-IE" sz="1150" dirty="0" err="1">
                <a:ea typeface="Calibri" panose="020F0502020204030204" pitchFamily="34" charset="0"/>
              </a:rPr>
              <a:t>ser</a:t>
            </a:r>
            <a:r>
              <a:rPr lang="en-IE" sz="1150" dirty="0">
                <a:ea typeface="Calibri" panose="020F0502020204030204" pitchFamily="34" charset="0"/>
              </a:rPr>
              <a:t> </a:t>
            </a:r>
            <a:r>
              <a:rPr lang="en-IE" sz="1150" dirty="0" err="1">
                <a:ea typeface="Calibri" panose="020F0502020204030204" pitchFamily="34" charset="0"/>
              </a:rPr>
              <a:t>difícil</a:t>
            </a:r>
            <a:r>
              <a:rPr lang="en-IE" sz="1150" dirty="0">
                <a:ea typeface="Calibri" panose="020F0502020204030204" pitchFamily="34" charset="0"/>
              </a:rPr>
              <a:t> </a:t>
            </a:r>
            <a:r>
              <a:rPr lang="en-IE" sz="1150" dirty="0" err="1">
                <a:ea typeface="Calibri" panose="020F0502020204030204" pitchFamily="34" charset="0"/>
              </a:rPr>
              <a:t>devido</a:t>
            </a:r>
            <a:r>
              <a:rPr lang="en-IE" sz="1150" dirty="0">
                <a:ea typeface="Calibri" panose="020F0502020204030204" pitchFamily="34" charset="0"/>
              </a:rPr>
              <a:t> à </a:t>
            </a:r>
            <a:r>
              <a:rPr lang="en-IE" sz="1150" dirty="0" err="1">
                <a:ea typeface="Calibri" panose="020F0502020204030204" pitchFamily="34" charset="0"/>
              </a:rPr>
              <a:t>necessidade</a:t>
            </a:r>
            <a:r>
              <a:rPr lang="en-IE" sz="1150" dirty="0">
                <a:ea typeface="Calibri" panose="020F0502020204030204" pitchFamily="34" charset="0"/>
              </a:rPr>
              <a:t> de um </a:t>
            </a:r>
            <a:r>
              <a:rPr lang="en-IE" sz="1150" dirty="0" err="1">
                <a:ea typeface="Calibri" panose="020F0502020204030204" pitchFamily="34" charset="0"/>
              </a:rPr>
              <a:t>grupo</a:t>
            </a:r>
            <a:r>
              <a:rPr lang="en-IE" sz="1150" dirty="0">
                <a:ea typeface="Calibri" panose="020F0502020204030204" pitchFamily="34" charset="0"/>
              </a:rPr>
              <a:t> </a:t>
            </a:r>
            <a:r>
              <a:rPr lang="en-IE" sz="1150" dirty="0" err="1">
                <a:ea typeface="Calibri" panose="020F0502020204030204" pitchFamily="34" charset="0"/>
              </a:rPr>
              <a:t>empenhado</a:t>
            </a:r>
            <a:r>
              <a:rPr lang="en-IE" sz="1150" dirty="0">
                <a:ea typeface="Calibri" panose="020F0502020204030204" pitchFamily="34" charset="0"/>
              </a:rPr>
              <a:t> de </a:t>
            </a:r>
            <a:r>
              <a:rPr lang="en-IE" sz="1150" dirty="0" err="1">
                <a:ea typeface="Calibri" panose="020F0502020204030204" pitchFamily="34" charset="0"/>
              </a:rPr>
              <a:t>membros</a:t>
            </a:r>
            <a:r>
              <a:rPr lang="en-IE" sz="1150" dirty="0">
                <a:ea typeface="Calibri" panose="020F0502020204030204" pitchFamily="34" charset="0"/>
              </a:rPr>
              <a:t> </a:t>
            </a:r>
            <a:r>
              <a:rPr lang="en-IE" sz="1150" dirty="0" err="1">
                <a:ea typeface="Calibri" panose="020F0502020204030204" pitchFamily="34" charset="0"/>
              </a:rPr>
              <a:t>fundadores</a:t>
            </a:r>
            <a:r>
              <a:rPr lang="en-IE" sz="1150" dirty="0">
                <a:ea typeface="Calibri" panose="020F0502020204030204" pitchFamily="34" charset="0"/>
              </a:rPr>
              <a:t>. </a:t>
            </a:r>
          </a:p>
        </p:txBody>
      </p:sp>
    </p:spTree>
    <p:extLst>
      <p:ext uri="{BB962C8B-B14F-4D97-AF65-F5344CB8AC3E}">
        <p14:creationId xmlns:p14="http://schemas.microsoft.com/office/powerpoint/2010/main" val="3554766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928BE6-6A3A-3DB1-B2DB-6F7612F02D5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387" y="6951291"/>
            <a:ext cx="7575062" cy="3762744"/>
          </a:xfrm>
          <a:prstGeom prst="rect">
            <a:avLst/>
          </a:prstGeom>
        </p:spPr>
      </p:pic>
      <p:sp>
        <p:nvSpPr>
          <p:cNvPr id="268" name="Rectangle 267">
            <a:extLst>
              <a:ext uri="{FF2B5EF4-FFF2-40B4-BE49-F238E27FC236}">
                <a16:creationId xmlns:a16="http://schemas.microsoft.com/office/drawing/2014/main" id="{312D70B4-3367-7085-39AB-E80AA3EF16E6}"/>
              </a:ext>
            </a:extLst>
          </p:cNvPr>
          <p:cNvSpPr/>
          <p:nvPr/>
        </p:nvSpPr>
        <p:spPr>
          <a:xfrm>
            <a:off x="-12111" y="839"/>
            <a:ext cx="614602" cy="6950452"/>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Slide Number Placeholder 5">
            <a:extLst>
              <a:ext uri="{FF2B5EF4-FFF2-40B4-BE49-F238E27FC236}">
                <a16:creationId xmlns:a16="http://schemas.microsoft.com/office/drawing/2014/main" id="{CFF71C9F-E2CB-2A2E-0537-3D97D603F626}"/>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bg1"/>
                </a:solidFill>
              </a:rPr>
              <a:t>18</a:t>
            </a:fld>
            <a:endParaRPr lang="en-US" sz="900">
              <a:solidFill>
                <a:schemeClr val="bg1"/>
              </a:solidFill>
            </a:endParaRPr>
          </a:p>
        </p:txBody>
      </p:sp>
      <p:sp>
        <p:nvSpPr>
          <p:cNvPr id="92" name="Text Placeholder 4">
            <a:extLst>
              <a:ext uri="{FF2B5EF4-FFF2-40B4-BE49-F238E27FC236}">
                <a16:creationId xmlns:a16="http://schemas.microsoft.com/office/drawing/2014/main" id="{12E022A3-6EDC-4F32-B5C7-2AD06A6CBB77}"/>
              </a:ext>
            </a:extLst>
          </p:cNvPr>
          <p:cNvSpPr txBox="1">
            <a:spLocks/>
          </p:cNvSpPr>
          <p:nvPr/>
        </p:nvSpPr>
        <p:spPr>
          <a:xfrm>
            <a:off x="942709" y="1190438"/>
            <a:ext cx="2079890" cy="1861599"/>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pt-PT" sz="1150" dirty="0"/>
              <a:t>Uma empresa social é uma organização que visa maximizar o impacto social em conjunto com os lucros. Na indústria alimentar, tal pode incluir a contratação de grupos desfavorecidos</a:t>
            </a:r>
            <a:r>
              <a:rPr lang="en-IE" sz="1150" dirty="0">
                <a:ea typeface="Calibri" panose="020F0502020204030204" pitchFamily="34" charset="0"/>
              </a:rPr>
              <a:t>, </a:t>
            </a:r>
            <a:r>
              <a:rPr lang="pt-PT" sz="1150" dirty="0"/>
              <a:t>a doação de uma parte dos lucros a causas relacionadas com a alimentação ou a aquisição de produtos de pequenos agricultores a preços justos</a:t>
            </a:r>
            <a:r>
              <a:rPr lang="en-IE" sz="1150" dirty="0">
                <a:ea typeface="Calibri" panose="020F0502020204030204" pitchFamily="34" charset="0"/>
              </a:rPr>
              <a:t>.</a:t>
            </a:r>
            <a:endParaRPr lang="en-US"/>
          </a:p>
          <a:p>
            <a:pPr algn="l">
              <a:lnSpc>
                <a:spcPts val="1320"/>
              </a:lnSpc>
            </a:pPr>
            <a:endParaRPr lang="en-IE" sz="1150" dirty="0">
              <a:ea typeface="Calibri" panose="020F0502020204030204" pitchFamily="34" charset="0"/>
            </a:endParaRPr>
          </a:p>
        </p:txBody>
      </p:sp>
      <p:grpSp>
        <p:nvGrpSpPr>
          <p:cNvPr id="94" name="Group 93">
            <a:extLst>
              <a:ext uri="{FF2B5EF4-FFF2-40B4-BE49-F238E27FC236}">
                <a16:creationId xmlns:a16="http://schemas.microsoft.com/office/drawing/2014/main" id="{30C17473-635C-ABD7-7242-E5DC7475E8D9}"/>
              </a:ext>
            </a:extLst>
          </p:cNvPr>
          <p:cNvGrpSpPr/>
          <p:nvPr/>
        </p:nvGrpSpPr>
        <p:grpSpPr>
          <a:xfrm>
            <a:off x="0" y="739362"/>
            <a:ext cx="856257" cy="123096"/>
            <a:chOff x="3704804" y="7479258"/>
            <a:chExt cx="724283" cy="104123"/>
          </a:xfrm>
          <a:solidFill>
            <a:schemeClr val="tx1"/>
          </a:solidFill>
        </p:grpSpPr>
        <p:cxnSp>
          <p:nvCxnSpPr>
            <p:cNvPr id="95" name="Straight Connector 94">
              <a:extLst>
                <a:ext uri="{FF2B5EF4-FFF2-40B4-BE49-F238E27FC236}">
                  <a16:creationId xmlns:a16="http://schemas.microsoft.com/office/drawing/2014/main" id="{32A1374D-A451-5652-DC7C-B2375AD877BB}"/>
                </a:ext>
              </a:extLst>
            </p:cNvPr>
            <p:cNvCxnSpPr>
              <a:cxnSpLocks/>
            </p:cNvCxnSpPr>
            <p:nvPr/>
          </p:nvCxnSpPr>
          <p:spPr>
            <a:xfrm>
              <a:off x="3704804" y="7531319"/>
              <a:ext cx="657217"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Oval 95">
              <a:extLst>
                <a:ext uri="{FF2B5EF4-FFF2-40B4-BE49-F238E27FC236}">
                  <a16:creationId xmlns:a16="http://schemas.microsoft.com/office/drawing/2014/main" id="{B7F3A9A2-C0DB-DF13-2910-704652068BAD}"/>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7" name="TextBox 96">
            <a:extLst>
              <a:ext uri="{FF2B5EF4-FFF2-40B4-BE49-F238E27FC236}">
                <a16:creationId xmlns:a16="http://schemas.microsoft.com/office/drawing/2014/main" id="{79417F7E-E74F-E6A2-74F5-AAA63867C571}"/>
              </a:ext>
            </a:extLst>
          </p:cNvPr>
          <p:cNvSpPr txBox="1"/>
          <p:nvPr/>
        </p:nvSpPr>
        <p:spPr>
          <a:xfrm>
            <a:off x="936103" y="595569"/>
            <a:ext cx="1914274" cy="384080"/>
          </a:xfrm>
          <a:prstGeom prst="rect">
            <a:avLst/>
          </a:prstGeom>
          <a:solidFill>
            <a:srgbClr val="F1A0C2"/>
          </a:solidFill>
        </p:spPr>
        <p:txBody>
          <a:bodyPr wrap="square" anchor="ctr">
            <a:spAutoFit/>
          </a:bodyPr>
          <a:lstStyle/>
          <a:p>
            <a:pPr>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Empresas sociais </a:t>
            </a:r>
          </a:p>
        </p:txBody>
      </p:sp>
      <p:sp>
        <p:nvSpPr>
          <p:cNvPr id="98" name="TextBox 97">
            <a:extLst>
              <a:ext uri="{FF2B5EF4-FFF2-40B4-BE49-F238E27FC236}">
                <a16:creationId xmlns:a16="http://schemas.microsoft.com/office/drawing/2014/main" id="{025A3525-C804-5BD3-352D-10AE66D4BC15}"/>
              </a:ext>
            </a:extLst>
          </p:cNvPr>
          <p:cNvSpPr txBox="1"/>
          <p:nvPr/>
        </p:nvSpPr>
        <p:spPr>
          <a:xfrm>
            <a:off x="165319" y="386308"/>
            <a:ext cx="858890" cy="523220"/>
          </a:xfrm>
          <a:prstGeom prst="rect">
            <a:avLst/>
          </a:prstGeom>
          <a:noFill/>
        </p:spPr>
        <p:txBody>
          <a:bodyPr wrap="square">
            <a:spAutoFit/>
          </a:bodyPr>
          <a:lstStyle/>
          <a:p>
            <a:r>
              <a:rPr lang="en-US" sz="2800" b="1" dirty="0">
                <a:latin typeface="Calibri" panose="020F0502020204030204" pitchFamily="34" charset="0"/>
                <a:cs typeface="Calibri" panose="020F0502020204030204" pitchFamily="34" charset="0"/>
              </a:rPr>
              <a:t>04</a:t>
            </a:r>
            <a:endParaRPr lang="en-US" sz="2800" dirty="0"/>
          </a:p>
        </p:txBody>
      </p:sp>
      <p:sp>
        <p:nvSpPr>
          <p:cNvPr id="99" name="Text Placeholder 4">
            <a:extLst>
              <a:ext uri="{FF2B5EF4-FFF2-40B4-BE49-F238E27FC236}">
                <a16:creationId xmlns:a16="http://schemas.microsoft.com/office/drawing/2014/main" id="{7DFC5265-02A4-916D-5287-2A77BF871D4F}"/>
              </a:ext>
            </a:extLst>
          </p:cNvPr>
          <p:cNvSpPr txBox="1">
            <a:spLocks/>
          </p:cNvSpPr>
          <p:nvPr/>
        </p:nvSpPr>
        <p:spPr>
          <a:xfrm>
            <a:off x="4037194" y="1581791"/>
            <a:ext cx="305448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en-IE" sz="1150" dirty="0" err="1">
                <a:latin typeface="Calibri"/>
                <a:ea typeface="Calibri"/>
                <a:cs typeface="Calibri"/>
              </a:rPr>
              <a:t>Contribui</a:t>
            </a:r>
            <a:r>
              <a:rPr lang="en-IE" sz="1150" dirty="0">
                <a:latin typeface="Calibri"/>
                <a:ea typeface="Calibri"/>
                <a:cs typeface="Calibri"/>
              </a:rPr>
              <a:t> para o </a:t>
            </a:r>
            <a:r>
              <a:rPr lang="en-IE" sz="1150" dirty="0" err="1">
                <a:latin typeface="Calibri"/>
                <a:ea typeface="Calibri"/>
                <a:cs typeface="Calibri"/>
              </a:rPr>
              <a:t>bem</a:t>
            </a:r>
            <a:r>
              <a:rPr lang="en-IE" sz="1150" dirty="0">
                <a:latin typeface="Calibri"/>
                <a:ea typeface="Calibri"/>
                <a:cs typeface="Calibri"/>
              </a:rPr>
              <a:t> social, o que </a:t>
            </a:r>
            <a:r>
              <a:rPr lang="en-IE" sz="1150" dirty="0" err="1">
                <a:latin typeface="Calibri"/>
                <a:ea typeface="Calibri"/>
                <a:cs typeface="Calibri"/>
              </a:rPr>
              <a:t>pode</a:t>
            </a:r>
            <a:r>
              <a:rPr lang="en-IE" sz="1150" dirty="0">
                <a:latin typeface="Calibri"/>
                <a:ea typeface="Calibri"/>
                <a:cs typeface="Calibri"/>
              </a:rPr>
              <a:t> </a:t>
            </a:r>
            <a:r>
              <a:rPr lang="en-IE" sz="1150" dirty="0" err="1">
                <a:latin typeface="Calibri"/>
                <a:ea typeface="Calibri"/>
                <a:cs typeface="Calibri"/>
              </a:rPr>
              <a:t>atrair</a:t>
            </a:r>
            <a:r>
              <a:rPr lang="en-IE" sz="1150" dirty="0">
                <a:latin typeface="Calibri"/>
                <a:ea typeface="Calibri"/>
                <a:cs typeface="Calibri"/>
              </a:rPr>
              <a:t> o </a:t>
            </a:r>
            <a:r>
              <a:rPr lang="en-IE" sz="1150" dirty="0" err="1">
                <a:latin typeface="Calibri"/>
                <a:ea typeface="Calibri"/>
                <a:cs typeface="Calibri"/>
              </a:rPr>
              <a:t>apoio</a:t>
            </a:r>
            <a:r>
              <a:rPr lang="en-IE" sz="1150" dirty="0">
                <a:latin typeface="Calibri"/>
                <a:ea typeface="Calibri"/>
                <a:cs typeface="Calibri"/>
              </a:rPr>
              <a:t> dos </a:t>
            </a:r>
            <a:r>
              <a:rPr lang="en-IE" sz="1150" dirty="0" err="1">
                <a:latin typeface="Calibri"/>
                <a:ea typeface="Calibri"/>
                <a:cs typeface="Calibri"/>
              </a:rPr>
              <a:t>clientes</a:t>
            </a:r>
            <a:r>
              <a:rPr lang="en-IE" sz="1150" dirty="0">
                <a:latin typeface="Calibri"/>
                <a:ea typeface="Calibri"/>
                <a:cs typeface="Calibri"/>
              </a:rPr>
              <a:t> e </a:t>
            </a:r>
            <a:r>
              <a:rPr lang="en-IE" sz="1150" dirty="0" err="1">
                <a:latin typeface="Calibri"/>
                <a:ea typeface="Calibri"/>
                <a:cs typeface="Calibri"/>
              </a:rPr>
              <a:t>até</a:t>
            </a:r>
            <a:r>
              <a:rPr lang="en-IE" sz="1150" dirty="0">
                <a:latin typeface="Calibri"/>
                <a:ea typeface="Calibri"/>
                <a:cs typeface="Calibri"/>
              </a:rPr>
              <a:t> </a:t>
            </a:r>
            <a:r>
              <a:rPr lang="en-IE" sz="1150" dirty="0" err="1">
                <a:latin typeface="Calibri"/>
                <a:ea typeface="Calibri"/>
                <a:cs typeface="Calibri"/>
              </a:rPr>
              <a:t>mesmo</a:t>
            </a:r>
            <a:r>
              <a:rPr lang="en-IE" sz="1150" dirty="0">
                <a:latin typeface="Calibri"/>
                <a:ea typeface="Calibri"/>
                <a:cs typeface="Calibri"/>
              </a:rPr>
              <a:t> </a:t>
            </a:r>
            <a:r>
              <a:rPr lang="en-IE" sz="1150" dirty="0" err="1">
                <a:latin typeface="Calibri"/>
                <a:ea typeface="Calibri"/>
                <a:cs typeface="Calibri"/>
              </a:rPr>
              <a:t>obter</a:t>
            </a:r>
            <a:r>
              <a:rPr lang="en-IE" sz="1150" dirty="0">
                <a:latin typeface="Calibri"/>
                <a:ea typeface="Calibri"/>
                <a:cs typeface="Calibri"/>
              </a:rPr>
              <a:t> </a:t>
            </a:r>
            <a:r>
              <a:rPr lang="en-IE" sz="1150" dirty="0" err="1">
                <a:latin typeface="Calibri"/>
                <a:ea typeface="Calibri"/>
                <a:cs typeface="Calibri"/>
              </a:rPr>
              <a:t>preços</a:t>
            </a:r>
            <a:r>
              <a:rPr lang="en-IE" sz="1150" dirty="0">
                <a:latin typeface="Calibri"/>
                <a:ea typeface="Calibri"/>
                <a:cs typeface="Calibri"/>
              </a:rPr>
              <a:t> </a:t>
            </a:r>
            <a:r>
              <a:rPr lang="en-IE" sz="1150" dirty="0" err="1">
                <a:latin typeface="Calibri"/>
                <a:ea typeface="Calibri"/>
                <a:cs typeface="Calibri"/>
              </a:rPr>
              <a:t>mais</a:t>
            </a:r>
            <a:r>
              <a:rPr lang="en-IE" sz="1150" dirty="0">
                <a:latin typeface="Calibri"/>
                <a:ea typeface="Calibri"/>
                <a:cs typeface="Calibri"/>
              </a:rPr>
              <a:t> </a:t>
            </a:r>
            <a:r>
              <a:rPr lang="en-IE" sz="1150" dirty="0" err="1">
                <a:latin typeface="Calibri"/>
                <a:ea typeface="Calibri"/>
                <a:cs typeface="Calibri"/>
              </a:rPr>
              <a:t>elevados</a:t>
            </a:r>
            <a:r>
              <a:rPr lang="en-IE" sz="1150" dirty="0">
                <a:latin typeface="Calibri"/>
                <a:ea typeface="Calibri"/>
                <a:cs typeface="Calibri"/>
              </a:rPr>
              <a:t>. Pode </a:t>
            </a:r>
            <a:r>
              <a:rPr lang="en-IE" sz="1150" dirty="0" err="1">
                <a:latin typeface="Calibri"/>
                <a:ea typeface="Calibri"/>
                <a:cs typeface="Calibri"/>
              </a:rPr>
              <a:t>também</a:t>
            </a:r>
            <a:r>
              <a:rPr lang="en-IE" sz="1150" dirty="0">
                <a:latin typeface="Calibri"/>
                <a:ea typeface="Calibri"/>
                <a:cs typeface="Calibri"/>
              </a:rPr>
              <a:t> ser </a:t>
            </a:r>
            <a:r>
              <a:rPr lang="en-IE" sz="1150" dirty="0" err="1">
                <a:latin typeface="Calibri"/>
                <a:ea typeface="Calibri"/>
                <a:cs typeface="Calibri"/>
              </a:rPr>
              <a:t>elegível</a:t>
            </a:r>
            <a:r>
              <a:rPr lang="en-IE" sz="1150" dirty="0">
                <a:latin typeface="Calibri"/>
                <a:ea typeface="Calibri"/>
                <a:cs typeface="Calibri"/>
              </a:rPr>
              <a:t> para </a:t>
            </a:r>
            <a:r>
              <a:rPr lang="en-IE" sz="1150" dirty="0" err="1">
                <a:latin typeface="Calibri"/>
                <a:ea typeface="Calibri"/>
                <a:cs typeface="Calibri"/>
              </a:rPr>
              <a:t>determinadas</a:t>
            </a:r>
            <a:r>
              <a:rPr lang="en-IE" sz="1150" dirty="0">
                <a:latin typeface="Calibri"/>
                <a:ea typeface="Calibri"/>
                <a:cs typeface="Calibri"/>
              </a:rPr>
              <a:t> </a:t>
            </a:r>
            <a:r>
              <a:rPr lang="en-IE" sz="1150" dirty="0" err="1">
                <a:latin typeface="Calibri"/>
                <a:ea typeface="Calibri"/>
                <a:cs typeface="Calibri"/>
              </a:rPr>
              <a:t>subvenções</a:t>
            </a:r>
            <a:r>
              <a:rPr lang="en-IE" sz="1150" dirty="0">
                <a:latin typeface="Calibri"/>
                <a:ea typeface="Calibri"/>
                <a:cs typeface="Calibri"/>
              </a:rPr>
              <a:t> </a:t>
            </a:r>
            <a:r>
              <a:rPr lang="en-IE" sz="1150" dirty="0" err="1">
                <a:latin typeface="Calibri"/>
                <a:ea typeface="Calibri"/>
                <a:cs typeface="Calibri"/>
              </a:rPr>
              <a:t>ou</a:t>
            </a:r>
            <a:r>
              <a:rPr lang="en-IE" sz="1150" dirty="0">
                <a:latin typeface="Calibri"/>
                <a:ea typeface="Calibri"/>
                <a:cs typeface="Calibri"/>
              </a:rPr>
              <a:t> </a:t>
            </a:r>
            <a:r>
              <a:rPr lang="en-IE" sz="1150" dirty="0" err="1">
                <a:latin typeface="Calibri"/>
                <a:ea typeface="Calibri"/>
                <a:cs typeface="Calibri"/>
              </a:rPr>
              <a:t>fundos</a:t>
            </a:r>
            <a:r>
              <a:rPr lang="en-IE" sz="1150" dirty="0">
                <a:latin typeface="Calibri"/>
                <a:ea typeface="Calibri"/>
                <a:cs typeface="Calibri"/>
              </a:rPr>
              <a:t> de </a:t>
            </a:r>
            <a:r>
              <a:rPr lang="en-IE" sz="1150" dirty="0" err="1">
                <a:latin typeface="Calibri"/>
                <a:ea typeface="Calibri"/>
                <a:cs typeface="Calibri"/>
              </a:rPr>
              <a:t>investimento</a:t>
            </a:r>
            <a:r>
              <a:rPr lang="en-IE" sz="1150" dirty="0">
                <a:latin typeface="Calibri"/>
                <a:ea typeface="Calibri"/>
                <a:cs typeface="Calibri"/>
              </a:rPr>
              <a:t> social. </a:t>
            </a:r>
            <a:endParaRPr lang="en-US"/>
          </a:p>
        </p:txBody>
      </p:sp>
      <p:grpSp>
        <p:nvGrpSpPr>
          <p:cNvPr id="100" name="Group 99">
            <a:extLst>
              <a:ext uri="{FF2B5EF4-FFF2-40B4-BE49-F238E27FC236}">
                <a16:creationId xmlns:a16="http://schemas.microsoft.com/office/drawing/2014/main" id="{DBAA8D13-4DB3-F1F1-4666-43B8EE13719F}"/>
              </a:ext>
            </a:extLst>
          </p:cNvPr>
          <p:cNvGrpSpPr/>
          <p:nvPr/>
        </p:nvGrpSpPr>
        <p:grpSpPr>
          <a:xfrm>
            <a:off x="3655667" y="1167737"/>
            <a:ext cx="415513" cy="415595"/>
            <a:chOff x="2872398" y="4601387"/>
            <a:chExt cx="1633745" cy="1634066"/>
          </a:xfrm>
        </p:grpSpPr>
        <p:grpSp>
          <p:nvGrpSpPr>
            <p:cNvPr id="101" name="Graphic 3">
              <a:extLst>
                <a:ext uri="{FF2B5EF4-FFF2-40B4-BE49-F238E27FC236}">
                  <a16:creationId xmlns:a16="http://schemas.microsoft.com/office/drawing/2014/main" id="{83026A49-CC54-B7C2-6FF9-F6415E57B2DE}"/>
                </a:ext>
              </a:extLst>
            </p:cNvPr>
            <p:cNvGrpSpPr/>
            <p:nvPr/>
          </p:nvGrpSpPr>
          <p:grpSpPr>
            <a:xfrm>
              <a:off x="3263598" y="4990755"/>
              <a:ext cx="851341" cy="854106"/>
              <a:chOff x="4669868" y="3456115"/>
              <a:chExt cx="851341" cy="854106"/>
            </a:xfrm>
          </p:grpSpPr>
          <p:sp>
            <p:nvSpPr>
              <p:cNvPr id="107" name="Freeform 106">
                <a:extLst>
                  <a:ext uri="{FF2B5EF4-FFF2-40B4-BE49-F238E27FC236}">
                    <a16:creationId xmlns:a16="http://schemas.microsoft.com/office/drawing/2014/main" id="{B2AD5E54-58AC-E1A9-582F-E758A6EE5932}"/>
                  </a:ext>
                </a:extLst>
              </p:cNvPr>
              <p:cNvSpPr/>
              <p:nvPr/>
            </p:nvSpPr>
            <p:spPr>
              <a:xfrm>
                <a:off x="4669868" y="3456115"/>
                <a:ext cx="851341" cy="854106"/>
              </a:xfrm>
              <a:custGeom>
                <a:avLst/>
                <a:gdLst>
                  <a:gd name="connsiteX0" fmla="*/ 264233 w 851341"/>
                  <a:gd name="connsiteY0" fmla="*/ 588532 h 854106"/>
                  <a:gd name="connsiteX1" fmla="*/ 160234 w 851341"/>
                  <a:gd name="connsiteY1" fmla="*/ 588532 h 854106"/>
                  <a:gd name="connsiteX2" fmla="*/ 4 w 851341"/>
                  <a:gd name="connsiteY2" fmla="*/ 429480 h 854106"/>
                  <a:gd name="connsiteX3" fmla="*/ 156002 w 851341"/>
                  <a:gd name="connsiteY3" fmla="*/ 266194 h 854106"/>
                  <a:gd name="connsiteX4" fmla="*/ 264233 w 851341"/>
                  <a:gd name="connsiteY4" fmla="*/ 266194 h 854106"/>
                  <a:gd name="connsiteX5" fmla="*/ 264233 w 851341"/>
                  <a:gd name="connsiteY5" fmla="*/ 163385 h 854106"/>
                  <a:gd name="connsiteX6" fmla="*/ 359767 w 851341"/>
                  <a:gd name="connsiteY6" fmla="*/ 14613 h 854106"/>
                  <a:gd name="connsiteX7" fmla="*/ 586508 w 851341"/>
                  <a:gd name="connsiteY7" fmla="*/ 157942 h 854106"/>
                  <a:gd name="connsiteX8" fmla="*/ 586508 w 851341"/>
                  <a:gd name="connsiteY8" fmla="*/ 266194 h 854106"/>
                  <a:gd name="connsiteX9" fmla="*/ 680228 w 851341"/>
                  <a:gd name="connsiteY9" fmla="*/ 266194 h 854106"/>
                  <a:gd name="connsiteX10" fmla="*/ 851342 w 851341"/>
                  <a:gd name="connsiteY10" fmla="*/ 427061 h 854106"/>
                  <a:gd name="connsiteX11" fmla="*/ 680832 w 851341"/>
                  <a:gd name="connsiteY11" fmla="*/ 588532 h 854106"/>
                  <a:gd name="connsiteX12" fmla="*/ 587113 w 851341"/>
                  <a:gd name="connsiteY12" fmla="*/ 588532 h 854106"/>
                  <a:gd name="connsiteX13" fmla="*/ 587113 w 851341"/>
                  <a:gd name="connsiteY13" fmla="*/ 698599 h 854106"/>
                  <a:gd name="connsiteX14" fmla="*/ 440789 w 851341"/>
                  <a:gd name="connsiteY14" fmla="*/ 853418 h 854106"/>
                  <a:gd name="connsiteX15" fmla="*/ 270884 w 851341"/>
                  <a:gd name="connsiteY15" fmla="*/ 733675 h 854106"/>
                  <a:gd name="connsiteX16" fmla="*/ 265442 w 851341"/>
                  <a:gd name="connsiteY16" fmla="*/ 667756 h 854106"/>
                  <a:gd name="connsiteX17" fmla="*/ 264233 w 851341"/>
                  <a:gd name="connsiteY17" fmla="*/ 588532 h 854106"/>
                  <a:gd name="connsiteX18" fmla="*/ 232187 w 851341"/>
                  <a:gd name="connsiteY18" fmla="*/ 497818 h 854106"/>
                  <a:gd name="connsiteX19" fmla="*/ 232187 w 851341"/>
                  <a:gd name="connsiteY19" fmla="*/ 497818 h 854106"/>
                  <a:gd name="connsiteX20" fmla="*/ 295675 w 851341"/>
                  <a:gd name="connsiteY20" fmla="*/ 497818 h 854106"/>
                  <a:gd name="connsiteX21" fmla="*/ 354930 w 851341"/>
                  <a:gd name="connsiteY21" fmla="*/ 555875 h 854106"/>
                  <a:gd name="connsiteX22" fmla="*/ 355534 w 851341"/>
                  <a:gd name="connsiteY22" fmla="*/ 685899 h 854106"/>
                  <a:gd name="connsiteX23" fmla="*/ 426277 w 851341"/>
                  <a:gd name="connsiteY23" fmla="*/ 763309 h 854106"/>
                  <a:gd name="connsiteX24" fmla="*/ 496416 w 851341"/>
                  <a:gd name="connsiteY24" fmla="*/ 684690 h 854106"/>
                  <a:gd name="connsiteX25" fmla="*/ 496416 w 851341"/>
                  <a:gd name="connsiteY25" fmla="*/ 551642 h 854106"/>
                  <a:gd name="connsiteX26" fmla="*/ 549625 w 851341"/>
                  <a:gd name="connsiteY26" fmla="*/ 497818 h 854106"/>
                  <a:gd name="connsiteX27" fmla="*/ 679623 w 851341"/>
                  <a:gd name="connsiteY27" fmla="*/ 497818 h 854106"/>
                  <a:gd name="connsiteX28" fmla="*/ 760040 w 851341"/>
                  <a:gd name="connsiteY28" fmla="*/ 427061 h 854106"/>
                  <a:gd name="connsiteX29" fmla="*/ 679018 w 851341"/>
                  <a:gd name="connsiteY29" fmla="*/ 356908 h 854106"/>
                  <a:gd name="connsiteX30" fmla="*/ 549020 w 851341"/>
                  <a:gd name="connsiteY30" fmla="*/ 356304 h 854106"/>
                  <a:gd name="connsiteX31" fmla="*/ 495811 w 851341"/>
                  <a:gd name="connsiteY31" fmla="*/ 301875 h 854106"/>
                  <a:gd name="connsiteX32" fmla="*/ 495811 w 851341"/>
                  <a:gd name="connsiteY32" fmla="*/ 174875 h 854106"/>
                  <a:gd name="connsiteX33" fmla="*/ 425068 w 851341"/>
                  <a:gd name="connsiteY33" fmla="*/ 92023 h 854106"/>
                  <a:gd name="connsiteX34" fmla="*/ 354930 w 851341"/>
                  <a:gd name="connsiteY34" fmla="*/ 175480 h 854106"/>
                  <a:gd name="connsiteX35" fmla="*/ 354930 w 851341"/>
                  <a:gd name="connsiteY35" fmla="*/ 296432 h 854106"/>
                  <a:gd name="connsiteX36" fmla="*/ 295070 w 851341"/>
                  <a:gd name="connsiteY36" fmla="*/ 356908 h 854106"/>
                  <a:gd name="connsiteX37" fmla="*/ 159025 w 851341"/>
                  <a:gd name="connsiteY37" fmla="*/ 357513 h 854106"/>
                  <a:gd name="connsiteX38" fmla="*/ 91305 w 851341"/>
                  <a:gd name="connsiteY38" fmla="*/ 427666 h 854106"/>
                  <a:gd name="connsiteX39" fmla="*/ 159630 w 851341"/>
                  <a:gd name="connsiteY39" fmla="*/ 497818 h 854106"/>
                  <a:gd name="connsiteX40" fmla="*/ 232187 w 851341"/>
                  <a:gd name="connsiteY40" fmla="*/ 497818 h 8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1341" h="854106">
                    <a:moveTo>
                      <a:pt x="264233" y="588532"/>
                    </a:moveTo>
                    <a:cubicBezTo>
                      <a:pt x="226745" y="588532"/>
                      <a:pt x="193490" y="589137"/>
                      <a:pt x="160234" y="588532"/>
                    </a:cubicBezTo>
                    <a:cubicBezTo>
                      <a:pt x="71352" y="587323"/>
                      <a:pt x="609" y="517170"/>
                      <a:pt x="4" y="429480"/>
                    </a:cubicBezTo>
                    <a:cubicBezTo>
                      <a:pt x="-601" y="340580"/>
                      <a:pt x="66515" y="269823"/>
                      <a:pt x="156002" y="266194"/>
                    </a:cubicBezTo>
                    <a:cubicBezTo>
                      <a:pt x="189862" y="264985"/>
                      <a:pt x="224327" y="266194"/>
                      <a:pt x="264233" y="266194"/>
                    </a:cubicBezTo>
                    <a:cubicBezTo>
                      <a:pt x="264233" y="230513"/>
                      <a:pt x="263628" y="196647"/>
                      <a:pt x="264233" y="163385"/>
                    </a:cubicBezTo>
                    <a:cubicBezTo>
                      <a:pt x="265442" y="94442"/>
                      <a:pt x="297489" y="43642"/>
                      <a:pt x="359767" y="14613"/>
                    </a:cubicBezTo>
                    <a:cubicBezTo>
                      <a:pt x="464370" y="-33163"/>
                      <a:pt x="582275" y="41828"/>
                      <a:pt x="586508" y="157942"/>
                    </a:cubicBezTo>
                    <a:cubicBezTo>
                      <a:pt x="587717" y="193018"/>
                      <a:pt x="586508" y="228094"/>
                      <a:pt x="586508" y="266194"/>
                    </a:cubicBezTo>
                    <a:cubicBezTo>
                      <a:pt x="619763" y="266194"/>
                      <a:pt x="649995" y="266194"/>
                      <a:pt x="680228" y="266194"/>
                    </a:cubicBezTo>
                    <a:cubicBezTo>
                      <a:pt x="778784" y="266799"/>
                      <a:pt x="850737" y="334532"/>
                      <a:pt x="851342" y="427061"/>
                    </a:cubicBezTo>
                    <a:cubicBezTo>
                      <a:pt x="851342" y="518985"/>
                      <a:pt x="778180" y="588532"/>
                      <a:pt x="680832" y="588532"/>
                    </a:cubicBezTo>
                    <a:cubicBezTo>
                      <a:pt x="650600" y="588532"/>
                      <a:pt x="620973" y="588532"/>
                      <a:pt x="587113" y="588532"/>
                    </a:cubicBezTo>
                    <a:cubicBezTo>
                      <a:pt x="587113" y="626632"/>
                      <a:pt x="588322" y="662918"/>
                      <a:pt x="587113" y="698599"/>
                    </a:cubicBezTo>
                    <a:cubicBezTo>
                      <a:pt x="584089" y="780242"/>
                      <a:pt x="521206" y="846161"/>
                      <a:pt x="440789" y="853418"/>
                    </a:cubicBezTo>
                    <a:cubicBezTo>
                      <a:pt x="363395" y="860675"/>
                      <a:pt x="289628" y="809875"/>
                      <a:pt x="270884" y="733675"/>
                    </a:cubicBezTo>
                    <a:cubicBezTo>
                      <a:pt x="265442" y="712508"/>
                      <a:pt x="266047" y="689528"/>
                      <a:pt x="265442" y="667756"/>
                    </a:cubicBezTo>
                    <a:cubicBezTo>
                      <a:pt x="263628" y="642961"/>
                      <a:pt x="264233" y="618166"/>
                      <a:pt x="264233" y="588532"/>
                    </a:cubicBezTo>
                    <a:close/>
                    <a:moveTo>
                      <a:pt x="232187" y="497818"/>
                    </a:moveTo>
                    <a:cubicBezTo>
                      <a:pt x="232187" y="497818"/>
                      <a:pt x="232187" y="497818"/>
                      <a:pt x="232187" y="497818"/>
                    </a:cubicBezTo>
                    <a:cubicBezTo>
                      <a:pt x="253350" y="497818"/>
                      <a:pt x="274512" y="497818"/>
                      <a:pt x="295675" y="497818"/>
                    </a:cubicBezTo>
                    <a:cubicBezTo>
                      <a:pt x="338604" y="498423"/>
                      <a:pt x="354325" y="513542"/>
                      <a:pt x="354930" y="555875"/>
                    </a:cubicBezTo>
                    <a:cubicBezTo>
                      <a:pt x="355534" y="599418"/>
                      <a:pt x="354325" y="642356"/>
                      <a:pt x="355534" y="685899"/>
                    </a:cubicBezTo>
                    <a:cubicBezTo>
                      <a:pt x="356743" y="733070"/>
                      <a:pt x="385162" y="763913"/>
                      <a:pt x="426277" y="763309"/>
                    </a:cubicBezTo>
                    <a:cubicBezTo>
                      <a:pt x="466789" y="763309"/>
                      <a:pt x="495811" y="731256"/>
                      <a:pt x="496416" y="684690"/>
                    </a:cubicBezTo>
                    <a:cubicBezTo>
                      <a:pt x="497021" y="640542"/>
                      <a:pt x="496416" y="595789"/>
                      <a:pt x="496416" y="551642"/>
                    </a:cubicBezTo>
                    <a:cubicBezTo>
                      <a:pt x="497021" y="514751"/>
                      <a:pt x="512741" y="498423"/>
                      <a:pt x="549625" y="497818"/>
                    </a:cubicBezTo>
                    <a:cubicBezTo>
                      <a:pt x="593159" y="497213"/>
                      <a:pt x="636089" y="497818"/>
                      <a:pt x="679623" y="497818"/>
                    </a:cubicBezTo>
                    <a:cubicBezTo>
                      <a:pt x="727994" y="497818"/>
                      <a:pt x="760040" y="468789"/>
                      <a:pt x="760040" y="427061"/>
                    </a:cubicBezTo>
                    <a:cubicBezTo>
                      <a:pt x="760040" y="384727"/>
                      <a:pt x="728599" y="357513"/>
                      <a:pt x="679018" y="356908"/>
                    </a:cubicBezTo>
                    <a:cubicBezTo>
                      <a:pt x="635484" y="356304"/>
                      <a:pt x="592554" y="357513"/>
                      <a:pt x="549020" y="356304"/>
                    </a:cubicBezTo>
                    <a:cubicBezTo>
                      <a:pt x="511532" y="355094"/>
                      <a:pt x="496416" y="338766"/>
                      <a:pt x="495811" y="301875"/>
                    </a:cubicBezTo>
                    <a:cubicBezTo>
                      <a:pt x="495207" y="259542"/>
                      <a:pt x="495811" y="217209"/>
                      <a:pt x="495811" y="174875"/>
                    </a:cubicBezTo>
                    <a:cubicBezTo>
                      <a:pt x="495811" y="122866"/>
                      <a:pt x="468602" y="91418"/>
                      <a:pt x="425068" y="92023"/>
                    </a:cubicBezTo>
                    <a:cubicBezTo>
                      <a:pt x="381534" y="92023"/>
                      <a:pt x="355534" y="122866"/>
                      <a:pt x="354930" y="175480"/>
                    </a:cubicBezTo>
                    <a:cubicBezTo>
                      <a:pt x="354325" y="215999"/>
                      <a:pt x="354930" y="255913"/>
                      <a:pt x="354930" y="296432"/>
                    </a:cubicBezTo>
                    <a:cubicBezTo>
                      <a:pt x="354325" y="341185"/>
                      <a:pt x="339814" y="356304"/>
                      <a:pt x="295070" y="356908"/>
                    </a:cubicBezTo>
                    <a:cubicBezTo>
                      <a:pt x="249722" y="357513"/>
                      <a:pt x="204373" y="356304"/>
                      <a:pt x="159025" y="357513"/>
                    </a:cubicBezTo>
                    <a:cubicBezTo>
                      <a:pt x="119119" y="358723"/>
                      <a:pt x="91305" y="388961"/>
                      <a:pt x="91305" y="427666"/>
                    </a:cubicBezTo>
                    <a:cubicBezTo>
                      <a:pt x="91305" y="466370"/>
                      <a:pt x="120328" y="496004"/>
                      <a:pt x="159630" y="497818"/>
                    </a:cubicBezTo>
                    <a:cubicBezTo>
                      <a:pt x="183816" y="499028"/>
                      <a:pt x="208001" y="497818"/>
                      <a:pt x="232187" y="497818"/>
                    </a:cubicBezTo>
                    <a:close/>
                  </a:path>
                </a:pathLst>
              </a:custGeom>
              <a:solidFill>
                <a:srgbClr val="000000"/>
              </a:solidFill>
              <a:ln w="6040"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9CD4BE2-F869-6670-B71E-30BE8403AEE1}"/>
                  </a:ext>
                </a:extLst>
              </p:cNvPr>
              <p:cNvSpPr/>
              <p:nvPr/>
            </p:nvSpPr>
            <p:spPr>
              <a:xfrm>
                <a:off x="4747319" y="3548138"/>
                <a:ext cx="668735" cy="671285"/>
              </a:xfrm>
              <a:custGeom>
                <a:avLst/>
                <a:gdLst>
                  <a:gd name="connsiteX0" fmla="*/ 140882 w 668735"/>
                  <a:gd name="connsiteY0" fmla="*/ 405795 h 671285"/>
                  <a:gd name="connsiteX1" fmla="*/ 68325 w 668735"/>
                  <a:gd name="connsiteY1" fmla="*/ 405795 h 671285"/>
                  <a:gd name="connsiteX2" fmla="*/ 0 w 668735"/>
                  <a:gd name="connsiteY2" fmla="*/ 335643 h 671285"/>
                  <a:gd name="connsiteX3" fmla="*/ 67720 w 668735"/>
                  <a:gd name="connsiteY3" fmla="*/ 265490 h 671285"/>
                  <a:gd name="connsiteX4" fmla="*/ 203765 w 668735"/>
                  <a:gd name="connsiteY4" fmla="*/ 264886 h 671285"/>
                  <a:gd name="connsiteX5" fmla="*/ 263624 w 668735"/>
                  <a:gd name="connsiteY5" fmla="*/ 204409 h 671285"/>
                  <a:gd name="connsiteX6" fmla="*/ 263624 w 668735"/>
                  <a:gd name="connsiteY6" fmla="*/ 83457 h 671285"/>
                  <a:gd name="connsiteX7" fmla="*/ 333763 w 668735"/>
                  <a:gd name="connsiteY7" fmla="*/ 0 h 671285"/>
                  <a:gd name="connsiteX8" fmla="*/ 404506 w 668735"/>
                  <a:gd name="connsiteY8" fmla="*/ 82852 h 671285"/>
                  <a:gd name="connsiteX9" fmla="*/ 404506 w 668735"/>
                  <a:gd name="connsiteY9" fmla="*/ 209852 h 671285"/>
                  <a:gd name="connsiteX10" fmla="*/ 457715 w 668735"/>
                  <a:gd name="connsiteY10" fmla="*/ 264281 h 671285"/>
                  <a:gd name="connsiteX11" fmla="*/ 587713 w 668735"/>
                  <a:gd name="connsiteY11" fmla="*/ 264886 h 671285"/>
                  <a:gd name="connsiteX12" fmla="*/ 668735 w 668735"/>
                  <a:gd name="connsiteY12" fmla="*/ 335038 h 671285"/>
                  <a:gd name="connsiteX13" fmla="*/ 588318 w 668735"/>
                  <a:gd name="connsiteY13" fmla="*/ 405795 h 671285"/>
                  <a:gd name="connsiteX14" fmla="*/ 458319 w 668735"/>
                  <a:gd name="connsiteY14" fmla="*/ 405795 h 671285"/>
                  <a:gd name="connsiteX15" fmla="*/ 405111 w 668735"/>
                  <a:gd name="connsiteY15" fmla="*/ 459619 h 671285"/>
                  <a:gd name="connsiteX16" fmla="*/ 405111 w 668735"/>
                  <a:gd name="connsiteY16" fmla="*/ 592667 h 671285"/>
                  <a:gd name="connsiteX17" fmla="*/ 334972 w 668735"/>
                  <a:gd name="connsiteY17" fmla="*/ 671286 h 671285"/>
                  <a:gd name="connsiteX18" fmla="*/ 264229 w 668735"/>
                  <a:gd name="connsiteY18" fmla="*/ 593876 h 671285"/>
                  <a:gd name="connsiteX19" fmla="*/ 263624 w 668735"/>
                  <a:gd name="connsiteY19" fmla="*/ 463852 h 671285"/>
                  <a:gd name="connsiteX20" fmla="*/ 204369 w 668735"/>
                  <a:gd name="connsiteY20" fmla="*/ 405795 h 671285"/>
                  <a:gd name="connsiteX21" fmla="*/ 140882 w 668735"/>
                  <a:gd name="connsiteY21" fmla="*/ 405795 h 671285"/>
                  <a:gd name="connsiteX22" fmla="*/ 140882 w 668735"/>
                  <a:gd name="connsiteY22" fmla="*/ 405795 h 67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8735" h="671285">
                    <a:moveTo>
                      <a:pt x="140882" y="405795"/>
                    </a:moveTo>
                    <a:cubicBezTo>
                      <a:pt x="116696" y="405795"/>
                      <a:pt x="92510" y="406400"/>
                      <a:pt x="68325" y="405795"/>
                    </a:cubicBezTo>
                    <a:cubicBezTo>
                      <a:pt x="28418" y="403981"/>
                      <a:pt x="0" y="374347"/>
                      <a:pt x="0" y="335643"/>
                    </a:cubicBezTo>
                    <a:cubicBezTo>
                      <a:pt x="0" y="296938"/>
                      <a:pt x="27814" y="266700"/>
                      <a:pt x="67720" y="265490"/>
                    </a:cubicBezTo>
                    <a:cubicBezTo>
                      <a:pt x="113068" y="263676"/>
                      <a:pt x="158416" y="265490"/>
                      <a:pt x="203765" y="264886"/>
                    </a:cubicBezTo>
                    <a:cubicBezTo>
                      <a:pt x="248508" y="264281"/>
                      <a:pt x="263624" y="249767"/>
                      <a:pt x="263624" y="204409"/>
                    </a:cubicBezTo>
                    <a:cubicBezTo>
                      <a:pt x="264229" y="163890"/>
                      <a:pt x="263624" y="123976"/>
                      <a:pt x="263624" y="83457"/>
                    </a:cubicBezTo>
                    <a:cubicBezTo>
                      <a:pt x="264229" y="30843"/>
                      <a:pt x="290229" y="0"/>
                      <a:pt x="333763" y="0"/>
                    </a:cubicBezTo>
                    <a:cubicBezTo>
                      <a:pt x="377297" y="0"/>
                      <a:pt x="404506" y="31448"/>
                      <a:pt x="404506" y="82852"/>
                    </a:cubicBezTo>
                    <a:cubicBezTo>
                      <a:pt x="404506" y="125186"/>
                      <a:pt x="404506" y="167519"/>
                      <a:pt x="404506" y="209852"/>
                    </a:cubicBezTo>
                    <a:cubicBezTo>
                      <a:pt x="405111" y="247347"/>
                      <a:pt x="420227" y="263676"/>
                      <a:pt x="457715" y="264281"/>
                    </a:cubicBezTo>
                    <a:cubicBezTo>
                      <a:pt x="501249" y="265490"/>
                      <a:pt x="544179" y="264281"/>
                      <a:pt x="587713" y="264886"/>
                    </a:cubicBezTo>
                    <a:cubicBezTo>
                      <a:pt x="637294" y="265490"/>
                      <a:pt x="668735" y="292705"/>
                      <a:pt x="668735" y="335038"/>
                    </a:cubicBezTo>
                    <a:cubicBezTo>
                      <a:pt x="668735" y="376767"/>
                      <a:pt x="636689" y="405795"/>
                      <a:pt x="588318" y="405795"/>
                    </a:cubicBezTo>
                    <a:cubicBezTo>
                      <a:pt x="544783" y="405795"/>
                      <a:pt x="501854" y="405190"/>
                      <a:pt x="458319" y="405795"/>
                    </a:cubicBezTo>
                    <a:cubicBezTo>
                      <a:pt x="421436" y="406400"/>
                      <a:pt x="405111" y="422728"/>
                      <a:pt x="405111" y="459619"/>
                    </a:cubicBezTo>
                    <a:cubicBezTo>
                      <a:pt x="404506" y="503767"/>
                      <a:pt x="405716" y="548519"/>
                      <a:pt x="405111" y="592667"/>
                    </a:cubicBezTo>
                    <a:cubicBezTo>
                      <a:pt x="404506" y="638628"/>
                      <a:pt x="375483" y="670681"/>
                      <a:pt x="334972" y="671286"/>
                    </a:cubicBezTo>
                    <a:cubicBezTo>
                      <a:pt x="293857" y="671286"/>
                      <a:pt x="265438" y="640443"/>
                      <a:pt x="264229" y="593876"/>
                    </a:cubicBezTo>
                    <a:cubicBezTo>
                      <a:pt x="263624" y="550333"/>
                      <a:pt x="264229" y="507395"/>
                      <a:pt x="263624" y="463852"/>
                    </a:cubicBezTo>
                    <a:cubicBezTo>
                      <a:pt x="263020" y="421519"/>
                      <a:pt x="247299" y="406400"/>
                      <a:pt x="204369" y="405795"/>
                    </a:cubicBezTo>
                    <a:cubicBezTo>
                      <a:pt x="183207" y="405795"/>
                      <a:pt x="162044" y="406400"/>
                      <a:pt x="140882" y="405795"/>
                    </a:cubicBezTo>
                    <a:cubicBezTo>
                      <a:pt x="140882" y="405795"/>
                      <a:pt x="140882" y="405795"/>
                      <a:pt x="140882" y="405795"/>
                    </a:cubicBezTo>
                    <a:close/>
                  </a:path>
                </a:pathLst>
              </a:custGeom>
              <a:solidFill>
                <a:srgbClr val="B2DEDD"/>
              </a:solidFill>
              <a:ln w="6040" cap="flat">
                <a:noFill/>
                <a:prstDash val="solid"/>
                <a:miter/>
              </a:ln>
            </p:spPr>
            <p:txBody>
              <a:bodyPr rtlCol="0" anchor="ctr"/>
              <a:lstStyle/>
              <a:p>
                <a:endParaRPr lang="en-US"/>
              </a:p>
            </p:txBody>
          </p:sp>
        </p:grpSp>
        <p:grpSp>
          <p:nvGrpSpPr>
            <p:cNvPr id="102" name="Graphic 3">
              <a:extLst>
                <a:ext uri="{FF2B5EF4-FFF2-40B4-BE49-F238E27FC236}">
                  <a16:creationId xmlns:a16="http://schemas.microsoft.com/office/drawing/2014/main" id="{31C95B98-C548-FB07-B451-06ADA18737F5}"/>
                </a:ext>
              </a:extLst>
            </p:cNvPr>
            <p:cNvGrpSpPr/>
            <p:nvPr/>
          </p:nvGrpSpPr>
          <p:grpSpPr>
            <a:xfrm>
              <a:off x="2872398" y="4601387"/>
              <a:ext cx="1633745" cy="1634066"/>
              <a:chOff x="4278668" y="3066747"/>
              <a:chExt cx="1633745" cy="1634066"/>
            </a:xfrm>
            <a:solidFill>
              <a:srgbClr val="000000"/>
            </a:solidFill>
          </p:grpSpPr>
          <p:sp>
            <p:nvSpPr>
              <p:cNvPr id="103" name="Freeform 102">
                <a:extLst>
                  <a:ext uri="{FF2B5EF4-FFF2-40B4-BE49-F238E27FC236}">
                    <a16:creationId xmlns:a16="http://schemas.microsoft.com/office/drawing/2014/main" id="{8BE0BED3-98F1-895E-2F35-BAE87B87AF4E}"/>
                  </a:ext>
                </a:extLst>
              </p:cNvPr>
              <p:cNvSpPr/>
              <p:nvPr/>
            </p:nvSpPr>
            <p:spPr>
              <a:xfrm>
                <a:off x="4278668" y="3066747"/>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9 h 1634066"/>
                  <a:gd name="connsiteX5" fmla="*/ 1633746 w 1633745"/>
                  <a:gd name="connsiteY5" fmla="*/ 769257 h 1634066"/>
                  <a:gd name="connsiteX6" fmla="*/ 1633746 w 1633745"/>
                  <a:gd name="connsiteY6" fmla="*/ 864809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5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1 h 1634066"/>
                  <a:gd name="connsiteX15" fmla="*/ 12698 w 1633745"/>
                  <a:gd name="connsiteY15" fmla="*/ 957338 h 1634066"/>
                  <a:gd name="connsiteX16" fmla="*/ 0 w 1633745"/>
                  <a:gd name="connsiteY16" fmla="*/ 864809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9049 w 1633745"/>
                  <a:gd name="connsiteY23" fmla="*/ 817033 h 1634066"/>
                  <a:gd name="connsiteX24" fmla="*/ 816873 w 1633745"/>
                  <a:gd name="connsiteY24" fmla="*/ 64709 h 1634066"/>
                  <a:gd name="connsiteX25" fmla="*/ 65301 w 1633745"/>
                  <a:gd name="connsiteY25" fmla="*/ 815824 h 1634066"/>
                  <a:gd name="connsiteX26" fmla="*/ 816873 w 1633745"/>
                  <a:gd name="connsiteY26" fmla="*/ 1568752 h 1634066"/>
                  <a:gd name="connsiteX27" fmla="*/ 1569049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2" y="30843"/>
                      <a:pt x="1232867" y="94948"/>
                      <a:pt x="1354401" y="202595"/>
                    </a:cubicBezTo>
                    <a:cubicBezTo>
                      <a:pt x="1497701" y="329595"/>
                      <a:pt x="1587793" y="487438"/>
                      <a:pt x="1621048" y="676729"/>
                    </a:cubicBezTo>
                    <a:cubicBezTo>
                      <a:pt x="1626490" y="707571"/>
                      <a:pt x="1629513" y="738414"/>
                      <a:pt x="1633746" y="769257"/>
                    </a:cubicBezTo>
                    <a:cubicBezTo>
                      <a:pt x="1633746" y="801309"/>
                      <a:pt x="1633746" y="833362"/>
                      <a:pt x="1633746" y="864809"/>
                    </a:cubicBezTo>
                    <a:cubicBezTo>
                      <a:pt x="1632536" y="870252"/>
                      <a:pt x="1631327" y="876300"/>
                      <a:pt x="1630722" y="881743"/>
                    </a:cubicBezTo>
                    <a:cubicBezTo>
                      <a:pt x="1627094" y="911376"/>
                      <a:pt x="1624676" y="941010"/>
                      <a:pt x="1619234" y="970038"/>
                    </a:cubicBezTo>
                    <a:cubicBezTo>
                      <a:pt x="1588397" y="1132719"/>
                      <a:pt x="1514026" y="1273629"/>
                      <a:pt x="1397935" y="1390952"/>
                    </a:cubicBezTo>
                    <a:cubicBezTo>
                      <a:pt x="1275797" y="1514324"/>
                      <a:pt x="1129473" y="1591733"/>
                      <a:pt x="957755" y="1621367"/>
                    </a:cubicBezTo>
                    <a:cubicBezTo>
                      <a:pt x="926918" y="1626809"/>
                      <a:pt x="896081" y="1629833"/>
                      <a:pt x="864640" y="1634067"/>
                    </a:cubicBezTo>
                    <a:cubicBezTo>
                      <a:pt x="832594" y="1634067"/>
                      <a:pt x="800547" y="1634067"/>
                      <a:pt x="769106" y="1634067"/>
                    </a:cubicBezTo>
                    <a:cubicBezTo>
                      <a:pt x="747339" y="1631648"/>
                      <a:pt x="726176" y="1629229"/>
                      <a:pt x="704409" y="1626205"/>
                    </a:cubicBezTo>
                    <a:cubicBezTo>
                      <a:pt x="543574" y="1603224"/>
                      <a:pt x="400878" y="1539119"/>
                      <a:pt x="279345" y="1431471"/>
                    </a:cubicBezTo>
                    <a:cubicBezTo>
                      <a:pt x="136045" y="1304471"/>
                      <a:pt x="45953" y="1146629"/>
                      <a:pt x="12698" y="957338"/>
                    </a:cubicBezTo>
                    <a:cubicBezTo>
                      <a:pt x="7256" y="926495"/>
                      <a:pt x="4233" y="895652"/>
                      <a:pt x="0" y="864809"/>
                    </a:cubicBezTo>
                    <a:cubicBezTo>
                      <a:pt x="0" y="832757"/>
                      <a:pt x="0" y="800705"/>
                      <a:pt x="0" y="769257"/>
                    </a:cubicBezTo>
                    <a:cubicBezTo>
                      <a:pt x="1209" y="763814"/>
                      <a:pt x="2419" y="757767"/>
                      <a:pt x="3023" y="752324"/>
                    </a:cubicBezTo>
                    <a:cubicBezTo>
                      <a:pt x="6651" y="722690"/>
                      <a:pt x="9070" y="693057"/>
                      <a:pt x="14511" y="664029"/>
                    </a:cubicBezTo>
                    <a:cubicBezTo>
                      <a:pt x="45348" y="501348"/>
                      <a:pt x="119719" y="360438"/>
                      <a:pt x="235811" y="243114"/>
                    </a:cubicBezTo>
                    <a:cubicBezTo>
                      <a:pt x="357949" y="119743"/>
                      <a:pt x="504272" y="42333"/>
                      <a:pt x="675991" y="12700"/>
                    </a:cubicBezTo>
                    <a:cubicBezTo>
                      <a:pt x="707432" y="7257"/>
                      <a:pt x="738269" y="3629"/>
                      <a:pt x="769106" y="0"/>
                    </a:cubicBezTo>
                    <a:close/>
                    <a:moveTo>
                      <a:pt x="1569049" y="817033"/>
                    </a:moveTo>
                    <a:cubicBezTo>
                      <a:pt x="1569049" y="402771"/>
                      <a:pt x="1230449" y="64105"/>
                      <a:pt x="816873" y="64709"/>
                    </a:cubicBezTo>
                    <a:cubicBezTo>
                      <a:pt x="402088" y="65919"/>
                      <a:pt x="67720" y="400352"/>
                      <a:pt x="65301" y="815824"/>
                    </a:cubicBezTo>
                    <a:cubicBezTo>
                      <a:pt x="62883" y="1228272"/>
                      <a:pt x="401483" y="1567543"/>
                      <a:pt x="816873" y="1568752"/>
                    </a:cubicBezTo>
                    <a:cubicBezTo>
                      <a:pt x="1229844" y="1569962"/>
                      <a:pt x="1569049" y="1231295"/>
                      <a:pt x="1569049" y="817033"/>
                    </a:cubicBezTo>
                    <a:close/>
                  </a:path>
                </a:pathLst>
              </a:custGeom>
              <a:solidFill>
                <a:srgbClr val="000000"/>
              </a:solidFill>
              <a:ln w="6040"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14D5CD83-1EB3-AF0D-D9C8-B571EABD076A}"/>
                  </a:ext>
                </a:extLst>
              </p:cNvPr>
              <p:cNvSpPr/>
              <p:nvPr/>
            </p:nvSpPr>
            <p:spPr>
              <a:xfrm>
                <a:off x="4412899" y="3851123"/>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8" y="680357"/>
                      <a:pt x="334368" y="619276"/>
                    </a:cubicBezTo>
                    <a:cubicBezTo>
                      <a:pt x="175951" y="522514"/>
                      <a:pt x="70743" y="384629"/>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8" y="635605"/>
                      <a:pt x="619759" y="647095"/>
                    </a:cubicBezTo>
                    <a:cubicBezTo>
                      <a:pt x="639712" y="649514"/>
                      <a:pt x="660270" y="649514"/>
                      <a:pt x="680223" y="650724"/>
                    </a:cubicBezTo>
                    <a:cubicBezTo>
                      <a:pt x="701991" y="651933"/>
                      <a:pt x="715897" y="664634"/>
                      <a:pt x="715293" y="683986"/>
                    </a:cubicBezTo>
                    <a:cubicBezTo>
                      <a:pt x="714688" y="702733"/>
                      <a:pt x="700781" y="715433"/>
                      <a:pt x="679014" y="715433"/>
                    </a:cubicBezTo>
                    <a:cubicBezTo>
                      <a:pt x="672363"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C4753EA7-3F21-83E7-D58D-3CFACCA89E92}"/>
                  </a:ext>
                </a:extLst>
              </p:cNvPr>
              <p:cNvSpPr/>
              <p:nvPr/>
            </p:nvSpPr>
            <p:spPr>
              <a:xfrm>
                <a:off x="5300768" y="3244731"/>
                <a:ext cx="478019" cy="670518"/>
              </a:xfrm>
              <a:custGeom>
                <a:avLst/>
                <a:gdLst>
                  <a:gd name="connsiteX0" fmla="*/ 478019 w 478019"/>
                  <a:gd name="connsiteY0" fmla="*/ 615463 h 670518"/>
                  <a:gd name="connsiteX1" fmla="*/ 478019 w 478019"/>
                  <a:gd name="connsiteY1" fmla="*/ 637840 h 670518"/>
                  <a:gd name="connsiteX2" fmla="*/ 447787 w 478019"/>
                  <a:gd name="connsiteY2" fmla="*/ 670497 h 670518"/>
                  <a:gd name="connsiteX3" fmla="*/ 413927 w 478019"/>
                  <a:gd name="connsiteY3" fmla="*/ 639654 h 670518"/>
                  <a:gd name="connsiteX4" fmla="*/ 403648 w 478019"/>
                  <a:gd name="connsiteY4" fmla="*/ 533216 h 670518"/>
                  <a:gd name="connsiteX5" fmla="*/ 42072 w 478019"/>
                  <a:gd name="connsiteY5" fmla="*/ 71783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19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19" y="615463"/>
                    </a:moveTo>
                    <a:cubicBezTo>
                      <a:pt x="478019" y="622721"/>
                      <a:pt x="478019" y="630582"/>
                      <a:pt x="478019" y="637840"/>
                    </a:cubicBezTo>
                    <a:cubicBezTo>
                      <a:pt x="477415" y="656587"/>
                      <a:pt x="464717" y="669892"/>
                      <a:pt x="447787" y="670497"/>
                    </a:cubicBezTo>
                    <a:cubicBezTo>
                      <a:pt x="429648" y="671101"/>
                      <a:pt x="415741" y="659006"/>
                      <a:pt x="413927" y="639654"/>
                    </a:cubicBezTo>
                    <a:cubicBezTo>
                      <a:pt x="410300" y="603973"/>
                      <a:pt x="410300" y="568292"/>
                      <a:pt x="403648" y="533216"/>
                    </a:cubicBezTo>
                    <a:cubicBezTo>
                      <a:pt x="362533" y="317316"/>
                      <a:pt x="241604" y="163706"/>
                      <a:pt x="42072" y="71783"/>
                    </a:cubicBezTo>
                    <a:cubicBezTo>
                      <a:pt x="35421" y="68759"/>
                      <a:pt x="28165" y="66340"/>
                      <a:pt x="21514" y="62711"/>
                    </a:cubicBezTo>
                    <a:cubicBezTo>
                      <a:pt x="2770" y="53035"/>
                      <a:pt x="-4486" y="36101"/>
                      <a:pt x="2770" y="19168"/>
                    </a:cubicBezTo>
                    <a:cubicBezTo>
                      <a:pt x="10026" y="2840"/>
                      <a:pt x="28770" y="-5022"/>
                      <a:pt x="46909" y="3444"/>
                    </a:cubicBezTo>
                    <a:cubicBezTo>
                      <a:pt x="78955" y="17959"/>
                      <a:pt x="112210" y="32473"/>
                      <a:pt x="142443" y="50616"/>
                    </a:cubicBezTo>
                    <a:cubicBezTo>
                      <a:pt x="289976" y="138911"/>
                      <a:pt x="389742" y="265306"/>
                      <a:pt x="444764" y="427383"/>
                    </a:cubicBezTo>
                    <a:cubicBezTo>
                      <a:pt x="462299" y="478182"/>
                      <a:pt x="476206" y="556801"/>
                      <a:pt x="478019" y="615463"/>
                    </a:cubicBezTo>
                    <a:close/>
                  </a:path>
                </a:pathLst>
              </a:custGeom>
              <a:solidFill>
                <a:srgbClr val="000000"/>
              </a:solidFill>
              <a:ln w="6040"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566E7AE4-3D07-5184-3152-BDAC2AC536AA}"/>
                  </a:ext>
                </a:extLst>
              </p:cNvPr>
              <p:cNvSpPr/>
              <p:nvPr/>
            </p:nvSpPr>
            <p:spPr>
              <a:xfrm>
                <a:off x="5064080" y="3200400"/>
                <a:ext cx="139245" cy="67920"/>
              </a:xfrm>
              <a:custGeom>
                <a:avLst/>
                <a:gdLst>
                  <a:gd name="connsiteX0" fmla="*/ 91925 w 139245"/>
                  <a:gd name="connsiteY0" fmla="*/ 67128 h 67920"/>
                  <a:gd name="connsiteX1" fmla="*/ 33275 w 139245"/>
                  <a:gd name="connsiteY1" fmla="*/ 64105 h 67920"/>
                  <a:gd name="connsiteX2" fmla="*/ 20 w 139245"/>
                  <a:gd name="connsiteY2" fmla="*/ 31448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5 w 139245"/>
                  <a:gd name="connsiteY7" fmla="*/ 67128 h 67920"/>
                  <a:gd name="connsiteX8" fmla="*/ 91925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5" y="67128"/>
                    </a:moveTo>
                    <a:cubicBezTo>
                      <a:pt x="72577" y="65919"/>
                      <a:pt x="52624" y="65314"/>
                      <a:pt x="33275" y="64105"/>
                    </a:cubicBezTo>
                    <a:cubicBezTo>
                      <a:pt x="12717" y="62895"/>
                      <a:pt x="-585" y="49591"/>
                      <a:pt x="20" y="31448"/>
                    </a:cubicBezTo>
                    <a:cubicBezTo>
                      <a:pt x="624" y="13305"/>
                      <a:pt x="13927" y="0"/>
                      <a:pt x="35089" y="0"/>
                    </a:cubicBezTo>
                    <a:cubicBezTo>
                      <a:pt x="58066" y="605"/>
                      <a:pt x="80437" y="1814"/>
                      <a:pt x="103414" y="3628"/>
                    </a:cubicBezTo>
                    <a:cubicBezTo>
                      <a:pt x="126995" y="5443"/>
                      <a:pt x="140902" y="19352"/>
                      <a:pt x="139088" y="39310"/>
                    </a:cubicBezTo>
                    <a:cubicBezTo>
                      <a:pt x="137274" y="58057"/>
                      <a:pt x="121553" y="69548"/>
                      <a:pt x="98577" y="67733"/>
                    </a:cubicBezTo>
                    <a:cubicBezTo>
                      <a:pt x="96158" y="67733"/>
                      <a:pt x="94344" y="67733"/>
                      <a:pt x="91925" y="67128"/>
                    </a:cubicBezTo>
                    <a:cubicBezTo>
                      <a:pt x="91925" y="67128"/>
                      <a:pt x="91925" y="67128"/>
                      <a:pt x="91925" y="67128"/>
                    </a:cubicBezTo>
                    <a:close/>
                  </a:path>
                </a:pathLst>
              </a:custGeom>
              <a:solidFill>
                <a:srgbClr val="000000"/>
              </a:solidFill>
              <a:ln w="6040" cap="flat">
                <a:noFill/>
                <a:prstDash val="solid"/>
                <a:miter/>
              </a:ln>
            </p:spPr>
            <p:txBody>
              <a:bodyPr rtlCol="0" anchor="ctr"/>
              <a:lstStyle/>
              <a:p>
                <a:endParaRPr lang="en-US"/>
              </a:p>
            </p:txBody>
          </p:sp>
        </p:grpSp>
      </p:grpSp>
      <p:sp>
        <p:nvSpPr>
          <p:cNvPr id="109" name="TextBox 108">
            <a:extLst>
              <a:ext uri="{FF2B5EF4-FFF2-40B4-BE49-F238E27FC236}">
                <a16:creationId xmlns:a16="http://schemas.microsoft.com/office/drawing/2014/main" id="{D214C0CD-25A9-4DD3-A027-17C33813347A}"/>
              </a:ext>
            </a:extLst>
          </p:cNvPr>
          <p:cNvSpPr txBox="1"/>
          <p:nvPr/>
        </p:nvSpPr>
        <p:spPr>
          <a:xfrm>
            <a:off x="4050394" y="1195152"/>
            <a:ext cx="1110045" cy="384080"/>
          </a:xfrm>
          <a:prstGeom prst="rect">
            <a:avLst/>
          </a:prstGeom>
          <a:noFill/>
        </p:spPr>
        <p:txBody>
          <a:bodyPr wrap="square">
            <a:spAutoFit/>
          </a:bodyPr>
          <a:lstStyle/>
          <a:p>
            <a:pPr>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Prós</a:t>
            </a:r>
          </a:p>
        </p:txBody>
      </p:sp>
      <p:cxnSp>
        <p:nvCxnSpPr>
          <p:cNvPr id="110" name="Straight Connector 109">
            <a:extLst>
              <a:ext uri="{FF2B5EF4-FFF2-40B4-BE49-F238E27FC236}">
                <a16:creationId xmlns:a16="http://schemas.microsoft.com/office/drawing/2014/main" id="{B4F79050-F51D-6E59-9CD9-80296FA5F630}"/>
              </a:ext>
            </a:extLst>
          </p:cNvPr>
          <p:cNvCxnSpPr>
            <a:cxnSpLocks/>
          </p:cNvCxnSpPr>
          <p:nvPr/>
        </p:nvCxnSpPr>
        <p:spPr>
          <a:xfrm>
            <a:off x="3629064" y="802907"/>
            <a:ext cx="3604780"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ADD7CB4-525F-7F91-0678-6C56A80F5FBD}"/>
              </a:ext>
            </a:extLst>
          </p:cNvPr>
          <p:cNvCxnSpPr>
            <a:cxnSpLocks/>
          </p:cNvCxnSpPr>
          <p:nvPr/>
        </p:nvCxnSpPr>
        <p:spPr>
          <a:xfrm flipV="1">
            <a:off x="3882907" y="798121"/>
            <a:ext cx="0" cy="305845"/>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CEEED5B-1E02-BA6C-8511-0D92C6D53EC1}"/>
              </a:ext>
            </a:extLst>
          </p:cNvPr>
          <p:cNvCxnSpPr>
            <a:cxnSpLocks/>
          </p:cNvCxnSpPr>
          <p:nvPr/>
        </p:nvCxnSpPr>
        <p:spPr>
          <a:xfrm flipV="1">
            <a:off x="3875572" y="1634428"/>
            <a:ext cx="0" cy="650119"/>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Text Placeholder 4">
            <a:extLst>
              <a:ext uri="{FF2B5EF4-FFF2-40B4-BE49-F238E27FC236}">
                <a16:creationId xmlns:a16="http://schemas.microsoft.com/office/drawing/2014/main" id="{3FA7E3EE-F922-5C3B-C902-EB29B47EEA00}"/>
              </a:ext>
            </a:extLst>
          </p:cNvPr>
          <p:cNvSpPr txBox="1">
            <a:spLocks/>
          </p:cNvSpPr>
          <p:nvPr/>
        </p:nvSpPr>
        <p:spPr>
          <a:xfrm>
            <a:off x="4057980" y="2820494"/>
            <a:ext cx="305448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en-IE" sz="1150" dirty="0" err="1">
                <a:latin typeface="Calibri"/>
                <a:ea typeface="Calibri"/>
                <a:cs typeface="Calibri"/>
              </a:rPr>
              <a:t>Equilibrar</a:t>
            </a:r>
            <a:r>
              <a:rPr lang="en-IE" sz="1150" dirty="0">
                <a:latin typeface="Calibri"/>
                <a:ea typeface="Calibri"/>
                <a:cs typeface="Calibri"/>
              </a:rPr>
              <a:t> a </a:t>
            </a:r>
            <a:r>
              <a:rPr lang="en-IE" sz="1150" dirty="0" err="1">
                <a:latin typeface="Calibri"/>
                <a:ea typeface="Calibri"/>
                <a:cs typeface="Calibri"/>
              </a:rPr>
              <a:t>dupla</a:t>
            </a:r>
            <a:r>
              <a:rPr lang="en-IE" sz="1150" dirty="0">
                <a:latin typeface="Calibri"/>
                <a:ea typeface="Calibri"/>
                <a:cs typeface="Calibri"/>
              </a:rPr>
              <a:t> </a:t>
            </a:r>
            <a:r>
              <a:rPr lang="en-IE" sz="1150" dirty="0" err="1">
                <a:latin typeface="Calibri"/>
                <a:ea typeface="Calibri"/>
                <a:cs typeface="Calibri"/>
              </a:rPr>
              <a:t>missão</a:t>
            </a:r>
            <a:r>
              <a:rPr lang="en-IE" sz="1150" dirty="0">
                <a:latin typeface="Calibri"/>
                <a:ea typeface="Calibri"/>
                <a:cs typeface="Calibri"/>
              </a:rPr>
              <a:t> de </a:t>
            </a:r>
            <a:r>
              <a:rPr lang="en-IE" sz="1150" dirty="0" err="1">
                <a:latin typeface="Calibri"/>
                <a:ea typeface="Calibri"/>
                <a:cs typeface="Calibri"/>
              </a:rPr>
              <a:t>lucro</a:t>
            </a:r>
            <a:r>
              <a:rPr lang="en-IE" sz="1150" dirty="0">
                <a:latin typeface="Calibri"/>
                <a:ea typeface="Calibri"/>
                <a:cs typeface="Calibri"/>
              </a:rPr>
              <a:t> e </a:t>
            </a:r>
            <a:r>
              <a:rPr lang="en-IE" sz="1150" dirty="0" err="1">
                <a:latin typeface="Calibri"/>
                <a:ea typeface="Calibri"/>
                <a:cs typeface="Calibri"/>
              </a:rPr>
              <a:t>impacto</a:t>
            </a:r>
            <a:r>
              <a:rPr lang="en-IE" sz="1150" dirty="0">
                <a:latin typeface="Calibri"/>
                <a:ea typeface="Calibri"/>
                <a:cs typeface="Calibri"/>
              </a:rPr>
              <a:t> social </a:t>
            </a:r>
            <a:r>
              <a:rPr lang="en-IE" sz="1150" dirty="0" err="1">
                <a:latin typeface="Calibri"/>
                <a:ea typeface="Calibri"/>
                <a:cs typeface="Calibri"/>
              </a:rPr>
              <a:t>pode</a:t>
            </a:r>
            <a:r>
              <a:rPr lang="en-IE" sz="1150" dirty="0">
                <a:latin typeface="Calibri"/>
                <a:ea typeface="Calibri"/>
                <a:cs typeface="Calibri"/>
              </a:rPr>
              <a:t> ser </a:t>
            </a:r>
            <a:r>
              <a:rPr lang="en-IE" sz="1150" dirty="0" err="1">
                <a:latin typeface="Calibri"/>
                <a:ea typeface="Calibri"/>
                <a:cs typeface="Calibri"/>
              </a:rPr>
              <a:t>desafiante</a:t>
            </a:r>
            <a:r>
              <a:rPr lang="en-IE" sz="1150" dirty="0">
                <a:latin typeface="Calibri"/>
                <a:ea typeface="Calibri"/>
                <a:cs typeface="Calibri"/>
              </a:rPr>
              <a:t>. Pode </a:t>
            </a:r>
            <a:r>
              <a:rPr lang="en-IE" sz="1150" dirty="0" err="1">
                <a:latin typeface="Calibri"/>
                <a:ea typeface="Calibri"/>
                <a:cs typeface="Calibri"/>
              </a:rPr>
              <a:t>também</a:t>
            </a:r>
            <a:r>
              <a:rPr lang="en-IE" sz="1150" dirty="0">
                <a:latin typeface="Calibri"/>
                <a:ea typeface="Calibri"/>
                <a:cs typeface="Calibri"/>
              </a:rPr>
              <a:t> </a:t>
            </a:r>
            <a:r>
              <a:rPr lang="en-IE" sz="1150" dirty="0" err="1">
                <a:latin typeface="Calibri"/>
                <a:ea typeface="Calibri"/>
                <a:cs typeface="Calibri"/>
              </a:rPr>
              <a:t>exigir</a:t>
            </a:r>
            <a:r>
              <a:rPr lang="en-IE" sz="1150" dirty="0">
                <a:latin typeface="Calibri"/>
                <a:ea typeface="Calibri"/>
                <a:cs typeface="Calibri"/>
              </a:rPr>
              <a:t> </a:t>
            </a:r>
            <a:r>
              <a:rPr lang="en-IE" sz="1150" dirty="0" err="1">
                <a:latin typeface="Calibri"/>
                <a:ea typeface="Calibri"/>
                <a:cs typeface="Calibri"/>
              </a:rPr>
              <a:t>recursos</a:t>
            </a:r>
            <a:r>
              <a:rPr lang="en-IE" sz="1150" dirty="0">
                <a:latin typeface="Calibri"/>
                <a:ea typeface="Calibri"/>
                <a:cs typeface="Calibri"/>
              </a:rPr>
              <a:t> </a:t>
            </a:r>
            <a:r>
              <a:rPr lang="en-IE" sz="1150" dirty="0" err="1">
                <a:latin typeface="Calibri"/>
                <a:ea typeface="Calibri"/>
                <a:cs typeface="Calibri"/>
              </a:rPr>
              <a:t>substanciais</a:t>
            </a:r>
            <a:r>
              <a:rPr lang="en-IE" sz="1150" dirty="0">
                <a:latin typeface="Calibri"/>
                <a:ea typeface="Calibri"/>
                <a:cs typeface="Calibri"/>
              </a:rPr>
              <a:t> para </a:t>
            </a:r>
            <a:r>
              <a:rPr lang="en-IE" sz="1150" dirty="0" err="1">
                <a:latin typeface="Calibri"/>
                <a:ea typeface="Calibri"/>
                <a:cs typeface="Calibri"/>
              </a:rPr>
              <a:t>medir</a:t>
            </a:r>
            <a:r>
              <a:rPr lang="en-IE" sz="1150" dirty="0">
                <a:latin typeface="Calibri"/>
                <a:ea typeface="Calibri"/>
                <a:cs typeface="Calibri"/>
              </a:rPr>
              <a:t> e </a:t>
            </a:r>
            <a:r>
              <a:rPr lang="en-IE" sz="1150" dirty="0" err="1">
                <a:latin typeface="Calibri"/>
                <a:ea typeface="Calibri"/>
                <a:cs typeface="Calibri"/>
              </a:rPr>
              <a:t>relatar</a:t>
            </a:r>
            <a:r>
              <a:rPr lang="en-IE" sz="1150" dirty="0">
                <a:latin typeface="Calibri"/>
                <a:ea typeface="Calibri"/>
                <a:cs typeface="Calibri"/>
              </a:rPr>
              <a:t> o </a:t>
            </a:r>
            <a:r>
              <a:rPr lang="en-IE" sz="1150" dirty="0" err="1">
                <a:latin typeface="Calibri"/>
                <a:ea typeface="Calibri"/>
                <a:cs typeface="Calibri"/>
              </a:rPr>
              <a:t>impacto</a:t>
            </a:r>
            <a:r>
              <a:rPr lang="en-IE" sz="1150" dirty="0">
                <a:latin typeface="Calibri"/>
                <a:ea typeface="Calibri"/>
                <a:cs typeface="Calibri"/>
              </a:rPr>
              <a:t> social. </a:t>
            </a:r>
            <a:endParaRPr lang="en-US"/>
          </a:p>
        </p:txBody>
      </p:sp>
      <p:sp>
        <p:nvSpPr>
          <p:cNvPr id="114" name="TextBox 113">
            <a:extLst>
              <a:ext uri="{FF2B5EF4-FFF2-40B4-BE49-F238E27FC236}">
                <a16:creationId xmlns:a16="http://schemas.microsoft.com/office/drawing/2014/main" id="{6B1A2C24-5C09-EE75-27C4-9B605A83EA35}"/>
              </a:ext>
            </a:extLst>
          </p:cNvPr>
          <p:cNvSpPr txBox="1"/>
          <p:nvPr/>
        </p:nvSpPr>
        <p:spPr>
          <a:xfrm>
            <a:off x="4071180" y="2433855"/>
            <a:ext cx="1110045" cy="384080"/>
          </a:xfrm>
          <a:prstGeom prst="rect">
            <a:avLst/>
          </a:prstGeom>
          <a:noFill/>
        </p:spPr>
        <p:txBody>
          <a:bodyPr wrap="square">
            <a:spAutoFit/>
          </a:bodyPr>
          <a:lstStyle/>
          <a:p>
            <a:pPr>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Contras</a:t>
            </a:r>
          </a:p>
        </p:txBody>
      </p:sp>
      <p:grpSp>
        <p:nvGrpSpPr>
          <p:cNvPr id="115" name="Group 114">
            <a:extLst>
              <a:ext uri="{FF2B5EF4-FFF2-40B4-BE49-F238E27FC236}">
                <a16:creationId xmlns:a16="http://schemas.microsoft.com/office/drawing/2014/main" id="{98AB091E-A93C-AEC9-2C63-2D717052493F}"/>
              </a:ext>
            </a:extLst>
          </p:cNvPr>
          <p:cNvGrpSpPr/>
          <p:nvPr/>
        </p:nvGrpSpPr>
        <p:grpSpPr>
          <a:xfrm>
            <a:off x="3679682" y="2399968"/>
            <a:ext cx="415513" cy="415595"/>
            <a:chOff x="5766825" y="4735040"/>
            <a:chExt cx="1633745" cy="1634066"/>
          </a:xfrm>
        </p:grpSpPr>
        <p:sp>
          <p:nvSpPr>
            <p:cNvPr id="116" name="Freeform 115">
              <a:extLst>
                <a:ext uri="{FF2B5EF4-FFF2-40B4-BE49-F238E27FC236}">
                  <a16:creationId xmlns:a16="http://schemas.microsoft.com/office/drawing/2014/main" id="{5034A80F-067F-98FC-B129-252D637E8CBB}"/>
                </a:ext>
              </a:extLst>
            </p:cNvPr>
            <p:cNvSpPr/>
            <p:nvPr/>
          </p:nvSpPr>
          <p:spPr>
            <a:xfrm>
              <a:off x="6248121" y="5478292"/>
              <a:ext cx="668768" cy="145142"/>
            </a:xfrm>
            <a:custGeom>
              <a:avLst/>
              <a:gdLst>
                <a:gd name="connsiteX0" fmla="*/ 588923 w 668768"/>
                <a:gd name="connsiteY0" fmla="*/ 3629 h 145142"/>
                <a:gd name="connsiteX1" fmla="*/ 458924 w 668768"/>
                <a:gd name="connsiteY1" fmla="*/ 3024 h 145142"/>
                <a:gd name="connsiteX2" fmla="*/ 435948 w 668768"/>
                <a:gd name="connsiteY2" fmla="*/ 0 h 145142"/>
                <a:gd name="connsiteX3" fmla="*/ 232788 w 668768"/>
                <a:gd name="connsiteY3" fmla="*/ 0 h 145142"/>
                <a:gd name="connsiteX4" fmla="*/ 203765 w 668768"/>
                <a:gd name="connsiteY4" fmla="*/ 3629 h 145142"/>
                <a:gd name="connsiteX5" fmla="*/ 67720 w 668768"/>
                <a:gd name="connsiteY5" fmla="*/ 4233 h 145142"/>
                <a:gd name="connsiteX6" fmla="*/ 0 w 668768"/>
                <a:gd name="connsiteY6" fmla="*/ 74386 h 145142"/>
                <a:gd name="connsiteX7" fmla="*/ 68325 w 668768"/>
                <a:gd name="connsiteY7" fmla="*/ 144538 h 145142"/>
                <a:gd name="connsiteX8" fmla="*/ 140882 w 668768"/>
                <a:gd name="connsiteY8" fmla="*/ 144538 h 145142"/>
                <a:gd name="connsiteX9" fmla="*/ 140882 w 668768"/>
                <a:gd name="connsiteY9" fmla="*/ 144538 h 145142"/>
                <a:gd name="connsiteX10" fmla="*/ 204369 w 668768"/>
                <a:gd name="connsiteY10" fmla="*/ 144538 h 145142"/>
                <a:gd name="connsiteX11" fmla="*/ 215253 w 668768"/>
                <a:gd name="connsiteY11" fmla="*/ 145143 h 145142"/>
                <a:gd name="connsiteX12" fmla="*/ 450459 w 668768"/>
                <a:gd name="connsiteY12" fmla="*/ 145143 h 145142"/>
                <a:gd name="connsiteX13" fmla="*/ 458319 w 668768"/>
                <a:gd name="connsiteY13" fmla="*/ 144538 h 145142"/>
                <a:gd name="connsiteX14" fmla="*/ 588318 w 668768"/>
                <a:gd name="connsiteY14" fmla="*/ 144538 h 145142"/>
                <a:gd name="connsiteX15" fmla="*/ 668735 w 668768"/>
                <a:gd name="connsiteY15" fmla="*/ 73781 h 145142"/>
                <a:gd name="connsiteX16" fmla="*/ 588923 w 668768"/>
                <a:gd name="connsiteY16" fmla="*/ 3629 h 14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8768" h="145142">
                  <a:moveTo>
                    <a:pt x="588923" y="3629"/>
                  </a:moveTo>
                  <a:cubicBezTo>
                    <a:pt x="545388" y="3024"/>
                    <a:pt x="502458" y="4233"/>
                    <a:pt x="458924" y="3024"/>
                  </a:cubicBezTo>
                  <a:cubicBezTo>
                    <a:pt x="450459" y="3024"/>
                    <a:pt x="442599" y="1815"/>
                    <a:pt x="435948" y="0"/>
                  </a:cubicBezTo>
                  <a:lnTo>
                    <a:pt x="232788" y="0"/>
                  </a:lnTo>
                  <a:cubicBezTo>
                    <a:pt x="224927" y="2419"/>
                    <a:pt x="215253" y="3629"/>
                    <a:pt x="203765" y="3629"/>
                  </a:cubicBezTo>
                  <a:cubicBezTo>
                    <a:pt x="158417" y="4233"/>
                    <a:pt x="113068" y="3024"/>
                    <a:pt x="67720" y="4233"/>
                  </a:cubicBezTo>
                  <a:cubicBezTo>
                    <a:pt x="27813" y="5443"/>
                    <a:pt x="0" y="35681"/>
                    <a:pt x="0" y="74386"/>
                  </a:cubicBezTo>
                  <a:cubicBezTo>
                    <a:pt x="0" y="113091"/>
                    <a:pt x="29023" y="142724"/>
                    <a:pt x="68325" y="144538"/>
                  </a:cubicBezTo>
                  <a:cubicBezTo>
                    <a:pt x="92510" y="145748"/>
                    <a:pt x="116696" y="144538"/>
                    <a:pt x="140882" y="144538"/>
                  </a:cubicBezTo>
                  <a:cubicBezTo>
                    <a:pt x="140882" y="144538"/>
                    <a:pt x="140882" y="144538"/>
                    <a:pt x="140882" y="144538"/>
                  </a:cubicBezTo>
                  <a:cubicBezTo>
                    <a:pt x="162044" y="144538"/>
                    <a:pt x="183207" y="144538"/>
                    <a:pt x="204369" y="144538"/>
                  </a:cubicBezTo>
                  <a:cubicBezTo>
                    <a:pt x="208602" y="144538"/>
                    <a:pt x="212230" y="144538"/>
                    <a:pt x="215253" y="145143"/>
                  </a:cubicBezTo>
                  <a:lnTo>
                    <a:pt x="450459" y="145143"/>
                  </a:lnTo>
                  <a:cubicBezTo>
                    <a:pt x="452878" y="145143"/>
                    <a:pt x="455901" y="144538"/>
                    <a:pt x="458319" y="144538"/>
                  </a:cubicBezTo>
                  <a:cubicBezTo>
                    <a:pt x="501854" y="143934"/>
                    <a:pt x="544783" y="144538"/>
                    <a:pt x="588318" y="144538"/>
                  </a:cubicBezTo>
                  <a:cubicBezTo>
                    <a:pt x="636689" y="144538"/>
                    <a:pt x="668735" y="115510"/>
                    <a:pt x="668735" y="73781"/>
                  </a:cubicBezTo>
                  <a:cubicBezTo>
                    <a:pt x="669944" y="31448"/>
                    <a:pt x="638503" y="3629"/>
                    <a:pt x="588923" y="3629"/>
                  </a:cubicBezTo>
                  <a:close/>
                </a:path>
              </a:pathLst>
            </a:custGeom>
            <a:solidFill>
              <a:srgbClr val="B2DEDD"/>
            </a:solidFill>
            <a:ln w="6040" cap="flat">
              <a:noFill/>
              <a:prstDash val="solid"/>
              <a:miter/>
            </a:ln>
          </p:spPr>
          <p:txBody>
            <a:bodyPr rtlCol="0" anchor="ctr"/>
            <a:lstStyle/>
            <a:p>
              <a:endParaRPr lang="en-US"/>
            </a:p>
          </p:txBody>
        </p:sp>
        <p:grpSp>
          <p:nvGrpSpPr>
            <p:cNvPr id="117" name="Graphic 3">
              <a:extLst>
                <a:ext uri="{FF2B5EF4-FFF2-40B4-BE49-F238E27FC236}">
                  <a16:creationId xmlns:a16="http://schemas.microsoft.com/office/drawing/2014/main" id="{F33062F0-310E-CB92-3E9C-627CE5A2ED1A}"/>
                </a:ext>
              </a:extLst>
            </p:cNvPr>
            <p:cNvGrpSpPr/>
            <p:nvPr/>
          </p:nvGrpSpPr>
          <p:grpSpPr>
            <a:xfrm>
              <a:off x="5766825" y="4735040"/>
              <a:ext cx="1633745" cy="1634066"/>
              <a:chOff x="7173095" y="3200400"/>
              <a:chExt cx="1633745" cy="1634066"/>
            </a:xfrm>
            <a:solidFill>
              <a:srgbClr val="000000"/>
            </a:solidFill>
          </p:grpSpPr>
          <p:sp>
            <p:nvSpPr>
              <p:cNvPr id="119" name="Freeform 118">
                <a:extLst>
                  <a:ext uri="{FF2B5EF4-FFF2-40B4-BE49-F238E27FC236}">
                    <a16:creationId xmlns:a16="http://schemas.microsoft.com/office/drawing/2014/main" id="{2173719B-4521-5748-3919-4001253F4F90}"/>
                  </a:ext>
                </a:extLst>
              </p:cNvPr>
              <p:cNvSpPr/>
              <p:nvPr/>
            </p:nvSpPr>
            <p:spPr>
              <a:xfrm>
                <a:off x="7173095" y="3200400"/>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8 h 1634066"/>
                  <a:gd name="connsiteX5" fmla="*/ 1633745 w 1633745"/>
                  <a:gd name="connsiteY5" fmla="*/ 769257 h 1634066"/>
                  <a:gd name="connsiteX6" fmla="*/ 1633745 w 1633745"/>
                  <a:gd name="connsiteY6" fmla="*/ 864810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4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2 h 1634066"/>
                  <a:gd name="connsiteX15" fmla="*/ 12697 w 1633745"/>
                  <a:gd name="connsiteY15" fmla="*/ 957338 h 1634066"/>
                  <a:gd name="connsiteX16" fmla="*/ 0 w 1633745"/>
                  <a:gd name="connsiteY16" fmla="*/ 864810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8444 w 1633745"/>
                  <a:gd name="connsiteY23" fmla="*/ 817033 h 1634066"/>
                  <a:gd name="connsiteX24" fmla="*/ 816268 w 1633745"/>
                  <a:gd name="connsiteY24" fmla="*/ 64710 h 1634066"/>
                  <a:gd name="connsiteX25" fmla="*/ 64697 w 1633745"/>
                  <a:gd name="connsiteY25" fmla="*/ 815824 h 1634066"/>
                  <a:gd name="connsiteX26" fmla="*/ 816268 w 1633745"/>
                  <a:gd name="connsiteY26" fmla="*/ 1568752 h 1634066"/>
                  <a:gd name="connsiteX27" fmla="*/ 1568444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1" y="30843"/>
                      <a:pt x="1232867" y="94948"/>
                      <a:pt x="1354401" y="202595"/>
                    </a:cubicBezTo>
                    <a:cubicBezTo>
                      <a:pt x="1497701" y="329595"/>
                      <a:pt x="1587793" y="487438"/>
                      <a:pt x="1621048" y="676728"/>
                    </a:cubicBezTo>
                    <a:cubicBezTo>
                      <a:pt x="1626490" y="707571"/>
                      <a:pt x="1629513" y="738414"/>
                      <a:pt x="1633745" y="769257"/>
                    </a:cubicBezTo>
                    <a:cubicBezTo>
                      <a:pt x="1633745" y="801310"/>
                      <a:pt x="1633745" y="833362"/>
                      <a:pt x="1633745" y="864810"/>
                    </a:cubicBezTo>
                    <a:cubicBezTo>
                      <a:pt x="1632536" y="870252"/>
                      <a:pt x="1631327" y="876300"/>
                      <a:pt x="1630722" y="881743"/>
                    </a:cubicBezTo>
                    <a:cubicBezTo>
                      <a:pt x="1627094" y="911376"/>
                      <a:pt x="1624676" y="941009"/>
                      <a:pt x="1619234" y="970038"/>
                    </a:cubicBezTo>
                    <a:cubicBezTo>
                      <a:pt x="1588397" y="1132719"/>
                      <a:pt x="1514026" y="1273628"/>
                      <a:pt x="1397935" y="1390952"/>
                    </a:cubicBezTo>
                    <a:cubicBezTo>
                      <a:pt x="1275797" y="1514324"/>
                      <a:pt x="1129473" y="1591733"/>
                      <a:pt x="957754" y="1621367"/>
                    </a:cubicBezTo>
                    <a:cubicBezTo>
                      <a:pt x="926918" y="1626810"/>
                      <a:pt x="896081" y="1629833"/>
                      <a:pt x="864640" y="1634067"/>
                    </a:cubicBezTo>
                    <a:cubicBezTo>
                      <a:pt x="832593" y="1634067"/>
                      <a:pt x="800547" y="1634067"/>
                      <a:pt x="769106" y="1634067"/>
                    </a:cubicBezTo>
                    <a:cubicBezTo>
                      <a:pt x="747339" y="1631648"/>
                      <a:pt x="726176" y="1629228"/>
                      <a:pt x="704409" y="1626205"/>
                    </a:cubicBezTo>
                    <a:cubicBezTo>
                      <a:pt x="543574" y="1603224"/>
                      <a:pt x="400878" y="1539119"/>
                      <a:pt x="279345" y="1431472"/>
                    </a:cubicBezTo>
                    <a:cubicBezTo>
                      <a:pt x="136045" y="1304472"/>
                      <a:pt x="45953" y="1146628"/>
                      <a:pt x="12697" y="957338"/>
                    </a:cubicBezTo>
                    <a:cubicBezTo>
                      <a:pt x="7255" y="926495"/>
                      <a:pt x="4232" y="895652"/>
                      <a:pt x="0" y="864810"/>
                    </a:cubicBezTo>
                    <a:cubicBezTo>
                      <a:pt x="0" y="832757"/>
                      <a:pt x="0" y="800705"/>
                      <a:pt x="0" y="769257"/>
                    </a:cubicBezTo>
                    <a:cubicBezTo>
                      <a:pt x="1209" y="763814"/>
                      <a:pt x="2418" y="757767"/>
                      <a:pt x="3023" y="752324"/>
                    </a:cubicBezTo>
                    <a:cubicBezTo>
                      <a:pt x="6651" y="722691"/>
                      <a:pt x="9070" y="693057"/>
                      <a:pt x="14511" y="664029"/>
                    </a:cubicBezTo>
                    <a:cubicBezTo>
                      <a:pt x="45348" y="501347"/>
                      <a:pt x="119719" y="360438"/>
                      <a:pt x="235811" y="243114"/>
                    </a:cubicBezTo>
                    <a:cubicBezTo>
                      <a:pt x="357948" y="119743"/>
                      <a:pt x="504272" y="42333"/>
                      <a:pt x="675991" y="12700"/>
                    </a:cubicBezTo>
                    <a:cubicBezTo>
                      <a:pt x="706828" y="7257"/>
                      <a:pt x="737665" y="4233"/>
                      <a:pt x="769106" y="0"/>
                    </a:cubicBezTo>
                    <a:close/>
                    <a:moveTo>
                      <a:pt x="1568444" y="817033"/>
                    </a:moveTo>
                    <a:cubicBezTo>
                      <a:pt x="1568444" y="402771"/>
                      <a:pt x="1229844" y="64105"/>
                      <a:pt x="816268" y="64710"/>
                    </a:cubicBezTo>
                    <a:cubicBezTo>
                      <a:pt x="401483" y="65919"/>
                      <a:pt x="67115" y="400352"/>
                      <a:pt x="64697" y="815824"/>
                    </a:cubicBezTo>
                    <a:cubicBezTo>
                      <a:pt x="62278" y="1228271"/>
                      <a:pt x="400878" y="1567543"/>
                      <a:pt x="816268" y="1568752"/>
                    </a:cubicBezTo>
                    <a:cubicBezTo>
                      <a:pt x="1229844" y="1569962"/>
                      <a:pt x="1568444" y="1231295"/>
                      <a:pt x="1568444" y="817033"/>
                    </a:cubicBezTo>
                    <a:close/>
                  </a:path>
                </a:pathLst>
              </a:custGeom>
              <a:solidFill>
                <a:srgbClr val="000000"/>
              </a:solidFill>
              <a:ln w="6040"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9AFDE77F-F8D8-E73C-700A-69A9FFDDD487}"/>
                  </a:ext>
                </a:extLst>
              </p:cNvPr>
              <p:cNvSpPr/>
              <p:nvPr/>
            </p:nvSpPr>
            <p:spPr>
              <a:xfrm>
                <a:off x="7306721" y="3985380"/>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9" y="680357"/>
                      <a:pt x="334368" y="619276"/>
                    </a:cubicBezTo>
                    <a:cubicBezTo>
                      <a:pt x="175951" y="522514"/>
                      <a:pt x="70743" y="384628"/>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9" y="635605"/>
                      <a:pt x="619759" y="647095"/>
                    </a:cubicBezTo>
                    <a:cubicBezTo>
                      <a:pt x="639712" y="649514"/>
                      <a:pt x="660270" y="649514"/>
                      <a:pt x="680223" y="650724"/>
                    </a:cubicBezTo>
                    <a:cubicBezTo>
                      <a:pt x="701990" y="651933"/>
                      <a:pt x="715898" y="664634"/>
                      <a:pt x="715293" y="683986"/>
                    </a:cubicBezTo>
                    <a:cubicBezTo>
                      <a:pt x="714688" y="702733"/>
                      <a:pt x="700781" y="715433"/>
                      <a:pt x="679014" y="715433"/>
                    </a:cubicBezTo>
                    <a:cubicBezTo>
                      <a:pt x="672968"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642FAC0D-1F65-C499-1F0E-342D46AA4CF9}"/>
                  </a:ext>
                </a:extLst>
              </p:cNvPr>
              <p:cNvSpPr/>
              <p:nvPr/>
            </p:nvSpPr>
            <p:spPr>
              <a:xfrm>
                <a:off x="8194590" y="3378989"/>
                <a:ext cx="478019" cy="670518"/>
              </a:xfrm>
              <a:custGeom>
                <a:avLst/>
                <a:gdLst>
                  <a:gd name="connsiteX0" fmla="*/ 478020 w 478019"/>
                  <a:gd name="connsiteY0" fmla="*/ 615463 h 670518"/>
                  <a:gd name="connsiteX1" fmla="*/ 478020 w 478019"/>
                  <a:gd name="connsiteY1" fmla="*/ 637840 h 670518"/>
                  <a:gd name="connsiteX2" fmla="*/ 447788 w 478019"/>
                  <a:gd name="connsiteY2" fmla="*/ 670497 h 670518"/>
                  <a:gd name="connsiteX3" fmla="*/ 413927 w 478019"/>
                  <a:gd name="connsiteY3" fmla="*/ 639654 h 670518"/>
                  <a:gd name="connsiteX4" fmla="*/ 403648 w 478019"/>
                  <a:gd name="connsiteY4" fmla="*/ 533216 h 670518"/>
                  <a:gd name="connsiteX5" fmla="*/ 42072 w 478019"/>
                  <a:gd name="connsiteY5" fmla="*/ 71782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20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20" y="615463"/>
                    </a:moveTo>
                    <a:cubicBezTo>
                      <a:pt x="478020" y="622721"/>
                      <a:pt x="478020" y="630582"/>
                      <a:pt x="478020" y="637840"/>
                    </a:cubicBezTo>
                    <a:cubicBezTo>
                      <a:pt x="477415" y="656587"/>
                      <a:pt x="464718" y="669892"/>
                      <a:pt x="447788" y="670497"/>
                    </a:cubicBezTo>
                    <a:cubicBezTo>
                      <a:pt x="429648" y="671101"/>
                      <a:pt x="415741" y="659006"/>
                      <a:pt x="413927" y="639654"/>
                    </a:cubicBezTo>
                    <a:cubicBezTo>
                      <a:pt x="410300" y="603973"/>
                      <a:pt x="410300" y="568292"/>
                      <a:pt x="403648" y="533216"/>
                    </a:cubicBezTo>
                    <a:cubicBezTo>
                      <a:pt x="362533" y="317316"/>
                      <a:pt x="241604" y="163706"/>
                      <a:pt x="42072" y="71782"/>
                    </a:cubicBezTo>
                    <a:cubicBezTo>
                      <a:pt x="35421" y="68758"/>
                      <a:pt x="28165" y="66340"/>
                      <a:pt x="21514" y="62711"/>
                    </a:cubicBezTo>
                    <a:cubicBezTo>
                      <a:pt x="2770" y="53035"/>
                      <a:pt x="-4486" y="36101"/>
                      <a:pt x="2770" y="19168"/>
                    </a:cubicBezTo>
                    <a:cubicBezTo>
                      <a:pt x="10026" y="2840"/>
                      <a:pt x="28770" y="-5022"/>
                      <a:pt x="46909" y="3444"/>
                    </a:cubicBezTo>
                    <a:cubicBezTo>
                      <a:pt x="78955" y="17959"/>
                      <a:pt x="112211" y="32473"/>
                      <a:pt x="142443" y="50616"/>
                    </a:cubicBezTo>
                    <a:cubicBezTo>
                      <a:pt x="289976" y="138911"/>
                      <a:pt x="389742" y="265306"/>
                      <a:pt x="444764" y="427383"/>
                    </a:cubicBezTo>
                    <a:cubicBezTo>
                      <a:pt x="462904" y="478182"/>
                      <a:pt x="476810" y="556801"/>
                      <a:pt x="478020" y="615463"/>
                    </a:cubicBezTo>
                    <a:close/>
                  </a:path>
                </a:pathLst>
              </a:custGeom>
              <a:solidFill>
                <a:srgbClr val="000000"/>
              </a:solidFill>
              <a:ln w="6040"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5EFB2706-F31C-3234-4125-4D3C344CCF8B}"/>
                  </a:ext>
                </a:extLst>
              </p:cNvPr>
              <p:cNvSpPr/>
              <p:nvPr/>
            </p:nvSpPr>
            <p:spPr>
              <a:xfrm>
                <a:off x="7957902" y="3334657"/>
                <a:ext cx="139245" cy="67920"/>
              </a:xfrm>
              <a:custGeom>
                <a:avLst/>
                <a:gdLst>
                  <a:gd name="connsiteX0" fmla="*/ 91926 w 139245"/>
                  <a:gd name="connsiteY0" fmla="*/ 67128 h 67920"/>
                  <a:gd name="connsiteX1" fmla="*/ 33275 w 139245"/>
                  <a:gd name="connsiteY1" fmla="*/ 64105 h 67920"/>
                  <a:gd name="connsiteX2" fmla="*/ 20 w 139245"/>
                  <a:gd name="connsiteY2" fmla="*/ 31447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6 w 139245"/>
                  <a:gd name="connsiteY7" fmla="*/ 67128 h 67920"/>
                  <a:gd name="connsiteX8" fmla="*/ 91926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6" y="67128"/>
                    </a:moveTo>
                    <a:cubicBezTo>
                      <a:pt x="72577" y="65919"/>
                      <a:pt x="52624" y="65314"/>
                      <a:pt x="33275" y="64105"/>
                    </a:cubicBezTo>
                    <a:cubicBezTo>
                      <a:pt x="12717" y="62895"/>
                      <a:pt x="-585" y="49590"/>
                      <a:pt x="20" y="31447"/>
                    </a:cubicBezTo>
                    <a:cubicBezTo>
                      <a:pt x="624" y="13304"/>
                      <a:pt x="13927" y="0"/>
                      <a:pt x="35089" y="0"/>
                    </a:cubicBezTo>
                    <a:cubicBezTo>
                      <a:pt x="58065" y="605"/>
                      <a:pt x="80437" y="1814"/>
                      <a:pt x="103414" y="3628"/>
                    </a:cubicBezTo>
                    <a:cubicBezTo>
                      <a:pt x="126995" y="5443"/>
                      <a:pt x="140902" y="19352"/>
                      <a:pt x="139088" y="39310"/>
                    </a:cubicBezTo>
                    <a:cubicBezTo>
                      <a:pt x="137274" y="58057"/>
                      <a:pt x="121553" y="69548"/>
                      <a:pt x="98577" y="67733"/>
                    </a:cubicBezTo>
                    <a:cubicBezTo>
                      <a:pt x="96158" y="67733"/>
                      <a:pt x="94344" y="67128"/>
                      <a:pt x="91926" y="67128"/>
                    </a:cubicBezTo>
                    <a:cubicBezTo>
                      <a:pt x="91926" y="67128"/>
                      <a:pt x="91926" y="67128"/>
                      <a:pt x="91926" y="67128"/>
                    </a:cubicBezTo>
                    <a:close/>
                  </a:path>
                </a:pathLst>
              </a:custGeom>
              <a:solidFill>
                <a:srgbClr val="000000"/>
              </a:solidFill>
              <a:ln w="6040" cap="flat">
                <a:noFill/>
                <a:prstDash val="solid"/>
                <a:miter/>
              </a:ln>
            </p:spPr>
            <p:txBody>
              <a:bodyPr rtlCol="0" anchor="ctr"/>
              <a:lstStyle/>
              <a:p>
                <a:endParaRPr lang="en-US"/>
              </a:p>
            </p:txBody>
          </p:sp>
        </p:grpSp>
        <p:sp>
          <p:nvSpPr>
            <p:cNvPr id="118" name="Freeform 117">
              <a:extLst>
                <a:ext uri="{FF2B5EF4-FFF2-40B4-BE49-F238E27FC236}">
                  <a16:creationId xmlns:a16="http://schemas.microsoft.com/office/drawing/2014/main" id="{369ECC0E-24DF-C083-3753-581AA25F13BC}"/>
                </a:ext>
              </a:extLst>
            </p:cNvPr>
            <p:cNvSpPr/>
            <p:nvPr/>
          </p:nvSpPr>
          <p:spPr>
            <a:xfrm>
              <a:off x="6157408" y="5390601"/>
              <a:ext cx="850160" cy="323180"/>
            </a:xfrm>
            <a:custGeom>
              <a:avLst/>
              <a:gdLst>
                <a:gd name="connsiteX0" fmla="*/ 425080 w 850160"/>
                <a:gd name="connsiteY0" fmla="*/ 605 h 323180"/>
                <a:gd name="connsiteX1" fmla="*/ 697170 w 850160"/>
                <a:gd name="connsiteY1" fmla="*/ 1210 h 323180"/>
                <a:gd name="connsiteX2" fmla="*/ 850144 w 850160"/>
                <a:gd name="connsiteY2" fmla="*/ 157843 h 323180"/>
                <a:gd name="connsiteX3" fmla="*/ 702612 w 850160"/>
                <a:gd name="connsiteY3" fmla="*/ 322943 h 323180"/>
                <a:gd name="connsiteX4" fmla="*/ 644566 w 850160"/>
                <a:gd name="connsiteY4" fmla="*/ 284238 h 323180"/>
                <a:gd name="connsiteX5" fmla="*/ 691728 w 850160"/>
                <a:gd name="connsiteY5" fmla="*/ 232833 h 323180"/>
                <a:gd name="connsiteX6" fmla="*/ 759448 w 850160"/>
                <a:gd name="connsiteY6" fmla="*/ 156029 h 323180"/>
                <a:gd name="connsiteX7" fmla="*/ 679635 w 850160"/>
                <a:gd name="connsiteY7" fmla="*/ 91319 h 323180"/>
                <a:gd name="connsiteX8" fmla="*/ 172340 w 850160"/>
                <a:gd name="connsiteY8" fmla="*/ 91319 h 323180"/>
                <a:gd name="connsiteX9" fmla="*/ 90713 w 850160"/>
                <a:gd name="connsiteY9" fmla="*/ 160867 h 323180"/>
                <a:gd name="connsiteX10" fmla="*/ 170526 w 850160"/>
                <a:gd name="connsiteY10" fmla="*/ 232229 h 323180"/>
                <a:gd name="connsiteX11" fmla="*/ 472847 w 850160"/>
                <a:gd name="connsiteY11" fmla="*/ 232229 h 323180"/>
                <a:gd name="connsiteX12" fmla="*/ 500056 w 850160"/>
                <a:gd name="connsiteY12" fmla="*/ 232833 h 323180"/>
                <a:gd name="connsiteX13" fmla="*/ 546614 w 850160"/>
                <a:gd name="connsiteY13" fmla="*/ 278795 h 323180"/>
                <a:gd name="connsiteX14" fmla="*/ 498847 w 850160"/>
                <a:gd name="connsiteY14" fmla="*/ 322338 h 323180"/>
                <a:gd name="connsiteX15" fmla="*/ 151177 w 850160"/>
                <a:gd name="connsiteY15" fmla="*/ 321733 h 323180"/>
                <a:gd name="connsiteX16" fmla="*/ 16 w 850160"/>
                <a:gd name="connsiteY16" fmla="*/ 160262 h 323180"/>
                <a:gd name="connsiteX17" fmla="*/ 157223 w 850160"/>
                <a:gd name="connsiteY17" fmla="*/ 0 h 323180"/>
                <a:gd name="connsiteX18" fmla="*/ 163270 w 850160"/>
                <a:gd name="connsiteY18" fmla="*/ 0 h 323180"/>
                <a:gd name="connsiteX19" fmla="*/ 425080 w 850160"/>
                <a:gd name="connsiteY19" fmla="*/ 605 h 323180"/>
                <a:gd name="connsiteX20" fmla="*/ 425080 w 850160"/>
                <a:gd name="connsiteY20" fmla="*/ 605 h 32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0160" h="323180">
                  <a:moveTo>
                    <a:pt x="425080" y="605"/>
                  </a:moveTo>
                  <a:cubicBezTo>
                    <a:pt x="515777" y="605"/>
                    <a:pt x="606473" y="-605"/>
                    <a:pt x="697170" y="1210"/>
                  </a:cubicBezTo>
                  <a:cubicBezTo>
                    <a:pt x="780610" y="2419"/>
                    <a:pt x="848935" y="73781"/>
                    <a:pt x="850144" y="157843"/>
                  </a:cubicBezTo>
                  <a:cubicBezTo>
                    <a:pt x="851354" y="244929"/>
                    <a:pt x="786657" y="317500"/>
                    <a:pt x="702612" y="322943"/>
                  </a:cubicBezTo>
                  <a:cubicBezTo>
                    <a:pt x="668751" y="324757"/>
                    <a:pt x="647589" y="310848"/>
                    <a:pt x="644566" y="284238"/>
                  </a:cubicBezTo>
                  <a:cubicBezTo>
                    <a:pt x="640938" y="257629"/>
                    <a:pt x="658473" y="238881"/>
                    <a:pt x="691728" y="232833"/>
                  </a:cubicBezTo>
                  <a:cubicBezTo>
                    <a:pt x="738285" y="224367"/>
                    <a:pt x="762471" y="197153"/>
                    <a:pt x="759448" y="156029"/>
                  </a:cubicBezTo>
                  <a:cubicBezTo>
                    <a:pt x="756425" y="116114"/>
                    <a:pt x="726192" y="91319"/>
                    <a:pt x="679635" y="91319"/>
                  </a:cubicBezTo>
                  <a:cubicBezTo>
                    <a:pt x="510335" y="91319"/>
                    <a:pt x="341035" y="91319"/>
                    <a:pt x="172340" y="91319"/>
                  </a:cubicBezTo>
                  <a:cubicBezTo>
                    <a:pt x="123364" y="91319"/>
                    <a:pt x="91317" y="119138"/>
                    <a:pt x="90713" y="160867"/>
                  </a:cubicBezTo>
                  <a:cubicBezTo>
                    <a:pt x="90108" y="203200"/>
                    <a:pt x="121549" y="232229"/>
                    <a:pt x="170526" y="232229"/>
                  </a:cubicBezTo>
                  <a:cubicBezTo>
                    <a:pt x="271501" y="232833"/>
                    <a:pt x="371872" y="232229"/>
                    <a:pt x="472847" y="232229"/>
                  </a:cubicBezTo>
                  <a:cubicBezTo>
                    <a:pt x="481917" y="232229"/>
                    <a:pt x="490986" y="231624"/>
                    <a:pt x="500056" y="232833"/>
                  </a:cubicBezTo>
                  <a:cubicBezTo>
                    <a:pt x="528474" y="235857"/>
                    <a:pt x="547218" y="254605"/>
                    <a:pt x="546614" y="278795"/>
                  </a:cubicBezTo>
                  <a:cubicBezTo>
                    <a:pt x="546009" y="303591"/>
                    <a:pt x="527265" y="322338"/>
                    <a:pt x="498847" y="322338"/>
                  </a:cubicBezTo>
                  <a:cubicBezTo>
                    <a:pt x="382755" y="322943"/>
                    <a:pt x="267269" y="324153"/>
                    <a:pt x="151177" y="321733"/>
                  </a:cubicBezTo>
                  <a:cubicBezTo>
                    <a:pt x="65318" y="319919"/>
                    <a:pt x="-1193" y="245534"/>
                    <a:pt x="16" y="160262"/>
                  </a:cubicBezTo>
                  <a:cubicBezTo>
                    <a:pt x="1226" y="73176"/>
                    <a:pt x="70760" y="2419"/>
                    <a:pt x="157223" y="0"/>
                  </a:cubicBezTo>
                  <a:cubicBezTo>
                    <a:pt x="159037" y="0"/>
                    <a:pt x="161456" y="0"/>
                    <a:pt x="163270" y="0"/>
                  </a:cubicBezTo>
                  <a:cubicBezTo>
                    <a:pt x="249734" y="605"/>
                    <a:pt x="337407" y="605"/>
                    <a:pt x="425080" y="605"/>
                  </a:cubicBezTo>
                  <a:cubicBezTo>
                    <a:pt x="425080" y="605"/>
                    <a:pt x="425080" y="605"/>
                    <a:pt x="425080" y="605"/>
                  </a:cubicBezTo>
                  <a:close/>
                </a:path>
              </a:pathLst>
            </a:custGeom>
            <a:solidFill>
              <a:srgbClr val="000000"/>
            </a:solidFill>
            <a:ln w="6040" cap="flat">
              <a:noFill/>
              <a:prstDash val="solid"/>
              <a:miter/>
            </a:ln>
          </p:spPr>
          <p:txBody>
            <a:bodyPr rtlCol="0" anchor="ctr"/>
            <a:lstStyle/>
            <a:p>
              <a:endParaRPr lang="en-US"/>
            </a:p>
          </p:txBody>
        </p:sp>
      </p:grpSp>
      <p:sp>
        <p:nvSpPr>
          <p:cNvPr id="188" name="Text Placeholder 4">
            <a:extLst>
              <a:ext uri="{FF2B5EF4-FFF2-40B4-BE49-F238E27FC236}">
                <a16:creationId xmlns:a16="http://schemas.microsoft.com/office/drawing/2014/main" id="{6CC2FC81-9781-0C3A-D3C4-05A591F906CD}"/>
              </a:ext>
            </a:extLst>
          </p:cNvPr>
          <p:cNvSpPr txBox="1">
            <a:spLocks/>
          </p:cNvSpPr>
          <p:nvPr/>
        </p:nvSpPr>
        <p:spPr>
          <a:xfrm>
            <a:off x="942709" y="4618479"/>
            <a:ext cx="2079890" cy="1861599"/>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en-IE" sz="1150" dirty="0">
                <a:latin typeface="Calibri"/>
                <a:ea typeface="Calibri"/>
                <a:cs typeface="Calibri"/>
              </a:rPr>
              <a:t>As empresas de comércio </a:t>
            </a:r>
            <a:r>
              <a:rPr lang="en-IE" sz="1150" err="1">
                <a:latin typeface="Calibri"/>
                <a:ea typeface="Calibri"/>
                <a:cs typeface="Calibri"/>
              </a:rPr>
              <a:t>justo</a:t>
            </a:r>
            <a:r>
              <a:rPr lang="en-IE" sz="1150" dirty="0">
                <a:latin typeface="Calibri"/>
                <a:ea typeface="Calibri"/>
                <a:cs typeface="Calibri"/>
              </a:rPr>
              <a:t> </a:t>
            </a:r>
            <a:r>
              <a:rPr lang="en-IE" sz="1150" err="1">
                <a:latin typeface="Calibri"/>
                <a:ea typeface="Calibri"/>
                <a:cs typeface="Calibri"/>
              </a:rPr>
              <a:t>comprometem</a:t>
            </a:r>
            <a:r>
              <a:rPr lang="en-IE" sz="1150" dirty="0">
                <a:latin typeface="Calibri"/>
                <a:ea typeface="Calibri"/>
                <a:cs typeface="Calibri"/>
              </a:rPr>
              <a:t>-se a pagar preços justos aos produtores dos </a:t>
            </a:r>
            <a:r>
              <a:rPr lang="en-IE" sz="1150" err="1">
                <a:latin typeface="Calibri"/>
                <a:ea typeface="Calibri"/>
                <a:cs typeface="Calibri"/>
              </a:rPr>
              <a:t>países</a:t>
            </a:r>
            <a:r>
              <a:rPr lang="en-IE" sz="1150" dirty="0">
                <a:latin typeface="Calibri"/>
                <a:ea typeface="Calibri"/>
                <a:cs typeface="Calibri"/>
              </a:rPr>
              <a:t> em </a:t>
            </a:r>
            <a:r>
              <a:rPr lang="en-IE" sz="1150" err="1">
                <a:latin typeface="Calibri"/>
                <a:ea typeface="Calibri"/>
                <a:cs typeface="Calibri"/>
              </a:rPr>
              <a:t>desenvolvimento</a:t>
            </a:r>
            <a:r>
              <a:rPr lang="en-IE" sz="1150" dirty="0">
                <a:latin typeface="Calibri"/>
                <a:ea typeface="Calibri"/>
                <a:cs typeface="Calibri"/>
              </a:rPr>
              <a:t>, a promover práticas agrícolas sustentáveis e </a:t>
            </a:r>
            <a:r>
              <a:rPr lang="en-IE" sz="1150" err="1">
                <a:latin typeface="Calibri"/>
                <a:ea typeface="Calibri"/>
                <a:cs typeface="Calibri"/>
              </a:rPr>
              <a:t>melhorar</a:t>
            </a:r>
            <a:r>
              <a:rPr lang="en-IE" sz="1150" dirty="0">
                <a:latin typeface="Calibri"/>
                <a:ea typeface="Calibri"/>
                <a:cs typeface="Calibri"/>
              </a:rPr>
              <a:t> as condições sociais</a:t>
            </a:r>
            <a:endParaRPr lang="en-US">
              <a:latin typeface="Calibri"/>
              <a:ea typeface="Calibri"/>
              <a:cs typeface="Calibri"/>
            </a:endParaRPr>
          </a:p>
          <a:p>
            <a:pPr algn="l">
              <a:lnSpc>
                <a:spcPts val="1320"/>
              </a:lnSpc>
            </a:pPr>
            <a:r>
              <a:rPr lang="en-IE" sz="1150" i="1" dirty="0">
                <a:ea typeface="Calibri" panose="020F0502020204030204" pitchFamily="34" charset="0"/>
              </a:rPr>
              <a:t>(DeCarlo &amp; DeCarlo (2011)</a:t>
            </a:r>
          </a:p>
          <a:p>
            <a:pPr algn="l">
              <a:lnSpc>
                <a:spcPts val="1320"/>
              </a:lnSpc>
            </a:pPr>
            <a:endParaRPr lang="en-IE" sz="1150" dirty="0">
              <a:ea typeface="Calibri" panose="020F0502020204030204" pitchFamily="34" charset="0"/>
            </a:endParaRPr>
          </a:p>
        </p:txBody>
      </p:sp>
      <p:grpSp>
        <p:nvGrpSpPr>
          <p:cNvPr id="189" name="Group 188">
            <a:extLst>
              <a:ext uri="{FF2B5EF4-FFF2-40B4-BE49-F238E27FC236}">
                <a16:creationId xmlns:a16="http://schemas.microsoft.com/office/drawing/2014/main" id="{F3FA0D59-1C65-2BAD-3DEC-299BFF27F86D}"/>
              </a:ext>
            </a:extLst>
          </p:cNvPr>
          <p:cNvGrpSpPr/>
          <p:nvPr/>
        </p:nvGrpSpPr>
        <p:grpSpPr>
          <a:xfrm>
            <a:off x="148155" y="4167403"/>
            <a:ext cx="708098" cy="123096"/>
            <a:chOff x="3830127" y="7479258"/>
            <a:chExt cx="598960" cy="104123"/>
          </a:xfrm>
          <a:solidFill>
            <a:schemeClr val="tx1"/>
          </a:solidFill>
        </p:grpSpPr>
        <p:cxnSp>
          <p:nvCxnSpPr>
            <p:cNvPr id="190" name="Straight Connector 189">
              <a:extLst>
                <a:ext uri="{FF2B5EF4-FFF2-40B4-BE49-F238E27FC236}">
                  <a16:creationId xmlns:a16="http://schemas.microsoft.com/office/drawing/2014/main" id="{795103FD-7B29-5DF9-8813-97CFA272012F}"/>
                </a:ext>
              </a:extLst>
            </p:cNvPr>
            <p:cNvCxnSpPr>
              <a:cxnSpLocks/>
            </p:cNvCxnSpPr>
            <p:nvPr/>
          </p:nvCxnSpPr>
          <p:spPr>
            <a:xfrm>
              <a:off x="3830127" y="7531319"/>
              <a:ext cx="53189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1" name="Oval 190">
              <a:extLst>
                <a:ext uri="{FF2B5EF4-FFF2-40B4-BE49-F238E27FC236}">
                  <a16:creationId xmlns:a16="http://schemas.microsoft.com/office/drawing/2014/main" id="{C6DDE6B8-7B06-591A-8100-E66A38B1D848}"/>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2" name="TextBox 191">
            <a:extLst>
              <a:ext uri="{FF2B5EF4-FFF2-40B4-BE49-F238E27FC236}">
                <a16:creationId xmlns:a16="http://schemas.microsoft.com/office/drawing/2014/main" id="{0C67F950-4363-B9F7-07B5-49D36CDE9094}"/>
              </a:ext>
            </a:extLst>
          </p:cNvPr>
          <p:cNvSpPr txBox="1"/>
          <p:nvPr/>
        </p:nvSpPr>
        <p:spPr>
          <a:xfrm>
            <a:off x="936103" y="4023610"/>
            <a:ext cx="1508273" cy="384080"/>
          </a:xfrm>
          <a:prstGeom prst="rect">
            <a:avLst/>
          </a:prstGeom>
          <a:solidFill>
            <a:srgbClr val="F1A0C2"/>
          </a:solidFill>
        </p:spPr>
        <p:txBody>
          <a:bodyPr wrap="square" lIns="91440" tIns="45720" rIns="91440" bIns="45720" anchor="ctr">
            <a:spAutoFit/>
          </a:bodyPr>
          <a:lstStyle/>
          <a:p>
            <a:pPr>
              <a:lnSpc>
                <a:spcPts val="2440"/>
              </a:lnSpc>
              <a:tabLst>
                <a:tab pos="177800" algn="l"/>
              </a:tabLst>
            </a:pPr>
            <a:r>
              <a:rPr lang="en-US" sz="1600" b="1" dirty="0">
                <a:solidFill>
                  <a:srgbClr val="000000"/>
                </a:solidFill>
                <a:latin typeface="Calibri"/>
                <a:ea typeface="Calibri"/>
                <a:cs typeface="Calibri"/>
              </a:rPr>
              <a:t>Comércio justo </a:t>
            </a:r>
            <a:endParaRPr lang="en-US" sz="1600" b="1" dirty="0">
              <a:solidFill>
                <a:srgbClr val="000000"/>
              </a:solidFill>
              <a:latin typeface="Calibri" panose="020F0502020204030204" pitchFamily="34" charset="0"/>
              <a:ea typeface="Calibri"/>
              <a:cs typeface="Calibri" panose="020F0502020204030204" pitchFamily="34" charset="0"/>
            </a:endParaRPr>
          </a:p>
        </p:txBody>
      </p:sp>
      <p:sp>
        <p:nvSpPr>
          <p:cNvPr id="193" name="TextBox 192">
            <a:extLst>
              <a:ext uri="{FF2B5EF4-FFF2-40B4-BE49-F238E27FC236}">
                <a16:creationId xmlns:a16="http://schemas.microsoft.com/office/drawing/2014/main" id="{2FEC9DF6-279A-7719-A90C-F3E97AC4E5C4}"/>
              </a:ext>
            </a:extLst>
          </p:cNvPr>
          <p:cNvSpPr txBox="1"/>
          <p:nvPr/>
        </p:nvSpPr>
        <p:spPr>
          <a:xfrm>
            <a:off x="147391" y="3802397"/>
            <a:ext cx="858890" cy="523220"/>
          </a:xfrm>
          <a:prstGeom prst="rect">
            <a:avLst/>
          </a:prstGeom>
          <a:noFill/>
        </p:spPr>
        <p:txBody>
          <a:bodyPr wrap="square">
            <a:spAutoFit/>
          </a:bodyPr>
          <a:lstStyle/>
          <a:p>
            <a:r>
              <a:rPr lang="en-US" sz="2800" b="1" dirty="0">
                <a:latin typeface="Calibri" panose="020F0502020204030204" pitchFamily="34" charset="0"/>
                <a:cs typeface="Calibri" panose="020F0502020204030204" pitchFamily="34" charset="0"/>
              </a:rPr>
              <a:t>05</a:t>
            </a:r>
            <a:endParaRPr lang="en-US" sz="2800" dirty="0"/>
          </a:p>
        </p:txBody>
      </p:sp>
      <p:sp>
        <p:nvSpPr>
          <p:cNvPr id="194" name="Text Placeholder 4">
            <a:extLst>
              <a:ext uri="{FF2B5EF4-FFF2-40B4-BE49-F238E27FC236}">
                <a16:creationId xmlns:a16="http://schemas.microsoft.com/office/drawing/2014/main" id="{31326209-04F8-CEB3-81F4-72F9F8325831}"/>
              </a:ext>
            </a:extLst>
          </p:cNvPr>
          <p:cNvSpPr txBox="1">
            <a:spLocks/>
          </p:cNvSpPr>
          <p:nvPr/>
        </p:nvSpPr>
        <p:spPr>
          <a:xfrm>
            <a:off x="4037194" y="5009832"/>
            <a:ext cx="305448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en-IE" sz="1150" dirty="0" err="1">
                <a:ea typeface="Calibri" panose="020F0502020204030204" pitchFamily="34" charset="0"/>
              </a:rPr>
              <a:t>Garante</a:t>
            </a:r>
            <a:r>
              <a:rPr lang="en-IE" sz="1150" dirty="0">
                <a:ea typeface="Calibri" panose="020F0502020204030204" pitchFamily="34" charset="0"/>
              </a:rPr>
              <a:t> o </a:t>
            </a:r>
            <a:r>
              <a:rPr lang="en-IE" sz="1150" dirty="0" err="1">
                <a:ea typeface="Calibri" panose="020F0502020204030204" pitchFamily="34" charset="0"/>
              </a:rPr>
              <a:t>tratamento</a:t>
            </a:r>
            <a:r>
              <a:rPr lang="en-IE" sz="1150" dirty="0">
                <a:ea typeface="Calibri" panose="020F0502020204030204" pitchFamily="34" charset="0"/>
              </a:rPr>
              <a:t> </a:t>
            </a:r>
            <a:r>
              <a:rPr lang="en-IE" sz="1150" dirty="0" err="1">
                <a:ea typeface="Calibri" panose="020F0502020204030204" pitchFamily="34" charset="0"/>
              </a:rPr>
              <a:t>justo</a:t>
            </a:r>
            <a:r>
              <a:rPr lang="en-IE" sz="1150" dirty="0">
                <a:ea typeface="Calibri" panose="020F0502020204030204" pitchFamily="34" charset="0"/>
              </a:rPr>
              <a:t> dos </a:t>
            </a:r>
            <a:r>
              <a:rPr lang="en-IE" sz="1150" dirty="0" err="1">
                <a:ea typeface="Calibri" panose="020F0502020204030204" pitchFamily="34" charset="0"/>
              </a:rPr>
              <a:t>produtores</a:t>
            </a:r>
            <a:r>
              <a:rPr lang="en-IE" sz="1150" dirty="0">
                <a:ea typeface="Calibri" panose="020F0502020204030204" pitchFamily="34" charset="0"/>
              </a:rPr>
              <a:t> e </a:t>
            </a:r>
            <a:r>
              <a:rPr lang="en-IE" sz="1150" dirty="0" err="1">
                <a:ea typeface="Calibri" panose="020F0502020204030204" pitchFamily="34" charset="0"/>
              </a:rPr>
              <a:t>contribui</a:t>
            </a:r>
            <a:r>
              <a:rPr lang="en-IE" sz="1150" dirty="0">
                <a:ea typeface="Calibri" panose="020F0502020204030204" pitchFamily="34" charset="0"/>
              </a:rPr>
              <a:t> para a </a:t>
            </a:r>
            <a:r>
              <a:rPr lang="en-IE" sz="1150" dirty="0" err="1">
                <a:ea typeface="Calibri" panose="020F0502020204030204" pitchFamily="34" charset="0"/>
              </a:rPr>
              <a:t>sustentabilidade</a:t>
            </a:r>
            <a:r>
              <a:rPr lang="en-IE" sz="1150" dirty="0">
                <a:ea typeface="Calibri" panose="020F0502020204030204" pitchFamily="34" charset="0"/>
              </a:rPr>
              <a:t>, </a:t>
            </a:r>
            <a:r>
              <a:rPr lang="en-IE" sz="1150" dirty="0" err="1">
                <a:ea typeface="Calibri" panose="020F0502020204030204" pitchFamily="34" charset="0"/>
              </a:rPr>
              <a:t>atraindo</a:t>
            </a:r>
            <a:r>
              <a:rPr lang="en-IE" sz="1150" dirty="0">
                <a:ea typeface="Calibri" panose="020F0502020204030204" pitchFamily="34" charset="0"/>
              </a:rPr>
              <a:t> </a:t>
            </a:r>
            <a:r>
              <a:rPr lang="en-IE" sz="1150" dirty="0" err="1">
                <a:ea typeface="Calibri" panose="020F0502020204030204" pitchFamily="34" charset="0"/>
              </a:rPr>
              <a:t>consumidores</a:t>
            </a:r>
            <a:r>
              <a:rPr lang="en-IE" sz="1150" dirty="0">
                <a:ea typeface="Calibri" panose="020F0502020204030204" pitchFamily="34" charset="0"/>
              </a:rPr>
              <a:t> com </a:t>
            </a:r>
            <a:r>
              <a:rPr lang="en-IE" sz="1150" dirty="0" err="1">
                <a:ea typeface="Calibri" panose="020F0502020204030204" pitchFamily="34" charset="0"/>
              </a:rPr>
              <a:t>preocupações</a:t>
            </a:r>
            <a:r>
              <a:rPr lang="en-IE" sz="1150" dirty="0">
                <a:ea typeface="Calibri" panose="020F0502020204030204" pitchFamily="34" charset="0"/>
              </a:rPr>
              <a:t> </a:t>
            </a:r>
            <a:r>
              <a:rPr lang="en-IE" sz="1150" dirty="0" err="1">
                <a:ea typeface="Calibri" panose="020F0502020204030204" pitchFamily="34" charset="0"/>
              </a:rPr>
              <a:t>éticas</a:t>
            </a:r>
            <a:r>
              <a:rPr lang="en-IE" sz="1150" dirty="0">
                <a:ea typeface="Calibri" panose="020F0502020204030204" pitchFamily="34" charset="0"/>
              </a:rPr>
              <a:t>. </a:t>
            </a:r>
            <a:endParaRPr lang="en-US"/>
          </a:p>
        </p:txBody>
      </p:sp>
      <p:grpSp>
        <p:nvGrpSpPr>
          <p:cNvPr id="195" name="Group 194">
            <a:extLst>
              <a:ext uri="{FF2B5EF4-FFF2-40B4-BE49-F238E27FC236}">
                <a16:creationId xmlns:a16="http://schemas.microsoft.com/office/drawing/2014/main" id="{E6CE9B82-C490-432F-331E-BB9F28195211}"/>
              </a:ext>
            </a:extLst>
          </p:cNvPr>
          <p:cNvGrpSpPr/>
          <p:nvPr/>
        </p:nvGrpSpPr>
        <p:grpSpPr>
          <a:xfrm>
            <a:off x="3655667" y="4595778"/>
            <a:ext cx="415513" cy="415595"/>
            <a:chOff x="2872398" y="4601387"/>
            <a:chExt cx="1633745" cy="1634066"/>
          </a:xfrm>
        </p:grpSpPr>
        <p:grpSp>
          <p:nvGrpSpPr>
            <p:cNvPr id="196" name="Graphic 3">
              <a:extLst>
                <a:ext uri="{FF2B5EF4-FFF2-40B4-BE49-F238E27FC236}">
                  <a16:creationId xmlns:a16="http://schemas.microsoft.com/office/drawing/2014/main" id="{2E256333-36FB-E08B-A582-75F8FBF91534}"/>
                </a:ext>
              </a:extLst>
            </p:cNvPr>
            <p:cNvGrpSpPr/>
            <p:nvPr/>
          </p:nvGrpSpPr>
          <p:grpSpPr>
            <a:xfrm>
              <a:off x="3263598" y="4990755"/>
              <a:ext cx="851341" cy="854106"/>
              <a:chOff x="4669868" y="3456115"/>
              <a:chExt cx="851341" cy="854106"/>
            </a:xfrm>
          </p:grpSpPr>
          <p:sp>
            <p:nvSpPr>
              <p:cNvPr id="202" name="Freeform 201">
                <a:extLst>
                  <a:ext uri="{FF2B5EF4-FFF2-40B4-BE49-F238E27FC236}">
                    <a16:creationId xmlns:a16="http://schemas.microsoft.com/office/drawing/2014/main" id="{3EF3763D-4837-7B4B-0D48-61C5A125B863}"/>
                  </a:ext>
                </a:extLst>
              </p:cNvPr>
              <p:cNvSpPr/>
              <p:nvPr/>
            </p:nvSpPr>
            <p:spPr>
              <a:xfrm>
                <a:off x="4669868" y="3456115"/>
                <a:ext cx="851341" cy="854106"/>
              </a:xfrm>
              <a:custGeom>
                <a:avLst/>
                <a:gdLst>
                  <a:gd name="connsiteX0" fmla="*/ 264233 w 851341"/>
                  <a:gd name="connsiteY0" fmla="*/ 588532 h 854106"/>
                  <a:gd name="connsiteX1" fmla="*/ 160234 w 851341"/>
                  <a:gd name="connsiteY1" fmla="*/ 588532 h 854106"/>
                  <a:gd name="connsiteX2" fmla="*/ 4 w 851341"/>
                  <a:gd name="connsiteY2" fmla="*/ 429480 h 854106"/>
                  <a:gd name="connsiteX3" fmla="*/ 156002 w 851341"/>
                  <a:gd name="connsiteY3" fmla="*/ 266194 h 854106"/>
                  <a:gd name="connsiteX4" fmla="*/ 264233 w 851341"/>
                  <a:gd name="connsiteY4" fmla="*/ 266194 h 854106"/>
                  <a:gd name="connsiteX5" fmla="*/ 264233 w 851341"/>
                  <a:gd name="connsiteY5" fmla="*/ 163385 h 854106"/>
                  <a:gd name="connsiteX6" fmla="*/ 359767 w 851341"/>
                  <a:gd name="connsiteY6" fmla="*/ 14613 h 854106"/>
                  <a:gd name="connsiteX7" fmla="*/ 586508 w 851341"/>
                  <a:gd name="connsiteY7" fmla="*/ 157942 h 854106"/>
                  <a:gd name="connsiteX8" fmla="*/ 586508 w 851341"/>
                  <a:gd name="connsiteY8" fmla="*/ 266194 h 854106"/>
                  <a:gd name="connsiteX9" fmla="*/ 680228 w 851341"/>
                  <a:gd name="connsiteY9" fmla="*/ 266194 h 854106"/>
                  <a:gd name="connsiteX10" fmla="*/ 851342 w 851341"/>
                  <a:gd name="connsiteY10" fmla="*/ 427061 h 854106"/>
                  <a:gd name="connsiteX11" fmla="*/ 680832 w 851341"/>
                  <a:gd name="connsiteY11" fmla="*/ 588532 h 854106"/>
                  <a:gd name="connsiteX12" fmla="*/ 587113 w 851341"/>
                  <a:gd name="connsiteY12" fmla="*/ 588532 h 854106"/>
                  <a:gd name="connsiteX13" fmla="*/ 587113 w 851341"/>
                  <a:gd name="connsiteY13" fmla="*/ 698599 h 854106"/>
                  <a:gd name="connsiteX14" fmla="*/ 440789 w 851341"/>
                  <a:gd name="connsiteY14" fmla="*/ 853418 h 854106"/>
                  <a:gd name="connsiteX15" fmla="*/ 270884 w 851341"/>
                  <a:gd name="connsiteY15" fmla="*/ 733675 h 854106"/>
                  <a:gd name="connsiteX16" fmla="*/ 265442 w 851341"/>
                  <a:gd name="connsiteY16" fmla="*/ 667756 h 854106"/>
                  <a:gd name="connsiteX17" fmla="*/ 264233 w 851341"/>
                  <a:gd name="connsiteY17" fmla="*/ 588532 h 854106"/>
                  <a:gd name="connsiteX18" fmla="*/ 232187 w 851341"/>
                  <a:gd name="connsiteY18" fmla="*/ 497818 h 854106"/>
                  <a:gd name="connsiteX19" fmla="*/ 232187 w 851341"/>
                  <a:gd name="connsiteY19" fmla="*/ 497818 h 854106"/>
                  <a:gd name="connsiteX20" fmla="*/ 295675 w 851341"/>
                  <a:gd name="connsiteY20" fmla="*/ 497818 h 854106"/>
                  <a:gd name="connsiteX21" fmla="*/ 354930 w 851341"/>
                  <a:gd name="connsiteY21" fmla="*/ 555875 h 854106"/>
                  <a:gd name="connsiteX22" fmla="*/ 355534 w 851341"/>
                  <a:gd name="connsiteY22" fmla="*/ 685899 h 854106"/>
                  <a:gd name="connsiteX23" fmla="*/ 426277 w 851341"/>
                  <a:gd name="connsiteY23" fmla="*/ 763309 h 854106"/>
                  <a:gd name="connsiteX24" fmla="*/ 496416 w 851341"/>
                  <a:gd name="connsiteY24" fmla="*/ 684690 h 854106"/>
                  <a:gd name="connsiteX25" fmla="*/ 496416 w 851341"/>
                  <a:gd name="connsiteY25" fmla="*/ 551642 h 854106"/>
                  <a:gd name="connsiteX26" fmla="*/ 549625 w 851341"/>
                  <a:gd name="connsiteY26" fmla="*/ 497818 h 854106"/>
                  <a:gd name="connsiteX27" fmla="*/ 679623 w 851341"/>
                  <a:gd name="connsiteY27" fmla="*/ 497818 h 854106"/>
                  <a:gd name="connsiteX28" fmla="*/ 760040 w 851341"/>
                  <a:gd name="connsiteY28" fmla="*/ 427061 h 854106"/>
                  <a:gd name="connsiteX29" fmla="*/ 679018 w 851341"/>
                  <a:gd name="connsiteY29" fmla="*/ 356908 h 854106"/>
                  <a:gd name="connsiteX30" fmla="*/ 549020 w 851341"/>
                  <a:gd name="connsiteY30" fmla="*/ 356304 h 854106"/>
                  <a:gd name="connsiteX31" fmla="*/ 495811 w 851341"/>
                  <a:gd name="connsiteY31" fmla="*/ 301875 h 854106"/>
                  <a:gd name="connsiteX32" fmla="*/ 495811 w 851341"/>
                  <a:gd name="connsiteY32" fmla="*/ 174875 h 854106"/>
                  <a:gd name="connsiteX33" fmla="*/ 425068 w 851341"/>
                  <a:gd name="connsiteY33" fmla="*/ 92023 h 854106"/>
                  <a:gd name="connsiteX34" fmla="*/ 354930 w 851341"/>
                  <a:gd name="connsiteY34" fmla="*/ 175480 h 854106"/>
                  <a:gd name="connsiteX35" fmla="*/ 354930 w 851341"/>
                  <a:gd name="connsiteY35" fmla="*/ 296432 h 854106"/>
                  <a:gd name="connsiteX36" fmla="*/ 295070 w 851341"/>
                  <a:gd name="connsiteY36" fmla="*/ 356908 h 854106"/>
                  <a:gd name="connsiteX37" fmla="*/ 159025 w 851341"/>
                  <a:gd name="connsiteY37" fmla="*/ 357513 h 854106"/>
                  <a:gd name="connsiteX38" fmla="*/ 91305 w 851341"/>
                  <a:gd name="connsiteY38" fmla="*/ 427666 h 854106"/>
                  <a:gd name="connsiteX39" fmla="*/ 159630 w 851341"/>
                  <a:gd name="connsiteY39" fmla="*/ 497818 h 854106"/>
                  <a:gd name="connsiteX40" fmla="*/ 232187 w 851341"/>
                  <a:gd name="connsiteY40" fmla="*/ 497818 h 8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1341" h="854106">
                    <a:moveTo>
                      <a:pt x="264233" y="588532"/>
                    </a:moveTo>
                    <a:cubicBezTo>
                      <a:pt x="226745" y="588532"/>
                      <a:pt x="193490" y="589137"/>
                      <a:pt x="160234" y="588532"/>
                    </a:cubicBezTo>
                    <a:cubicBezTo>
                      <a:pt x="71352" y="587323"/>
                      <a:pt x="609" y="517170"/>
                      <a:pt x="4" y="429480"/>
                    </a:cubicBezTo>
                    <a:cubicBezTo>
                      <a:pt x="-601" y="340580"/>
                      <a:pt x="66515" y="269823"/>
                      <a:pt x="156002" y="266194"/>
                    </a:cubicBezTo>
                    <a:cubicBezTo>
                      <a:pt x="189862" y="264985"/>
                      <a:pt x="224327" y="266194"/>
                      <a:pt x="264233" y="266194"/>
                    </a:cubicBezTo>
                    <a:cubicBezTo>
                      <a:pt x="264233" y="230513"/>
                      <a:pt x="263628" y="196647"/>
                      <a:pt x="264233" y="163385"/>
                    </a:cubicBezTo>
                    <a:cubicBezTo>
                      <a:pt x="265442" y="94442"/>
                      <a:pt x="297489" y="43642"/>
                      <a:pt x="359767" y="14613"/>
                    </a:cubicBezTo>
                    <a:cubicBezTo>
                      <a:pt x="464370" y="-33163"/>
                      <a:pt x="582275" y="41828"/>
                      <a:pt x="586508" y="157942"/>
                    </a:cubicBezTo>
                    <a:cubicBezTo>
                      <a:pt x="587717" y="193018"/>
                      <a:pt x="586508" y="228094"/>
                      <a:pt x="586508" y="266194"/>
                    </a:cubicBezTo>
                    <a:cubicBezTo>
                      <a:pt x="619763" y="266194"/>
                      <a:pt x="649995" y="266194"/>
                      <a:pt x="680228" y="266194"/>
                    </a:cubicBezTo>
                    <a:cubicBezTo>
                      <a:pt x="778784" y="266799"/>
                      <a:pt x="850737" y="334532"/>
                      <a:pt x="851342" y="427061"/>
                    </a:cubicBezTo>
                    <a:cubicBezTo>
                      <a:pt x="851342" y="518985"/>
                      <a:pt x="778180" y="588532"/>
                      <a:pt x="680832" y="588532"/>
                    </a:cubicBezTo>
                    <a:cubicBezTo>
                      <a:pt x="650600" y="588532"/>
                      <a:pt x="620973" y="588532"/>
                      <a:pt x="587113" y="588532"/>
                    </a:cubicBezTo>
                    <a:cubicBezTo>
                      <a:pt x="587113" y="626632"/>
                      <a:pt x="588322" y="662918"/>
                      <a:pt x="587113" y="698599"/>
                    </a:cubicBezTo>
                    <a:cubicBezTo>
                      <a:pt x="584089" y="780242"/>
                      <a:pt x="521206" y="846161"/>
                      <a:pt x="440789" y="853418"/>
                    </a:cubicBezTo>
                    <a:cubicBezTo>
                      <a:pt x="363395" y="860675"/>
                      <a:pt x="289628" y="809875"/>
                      <a:pt x="270884" y="733675"/>
                    </a:cubicBezTo>
                    <a:cubicBezTo>
                      <a:pt x="265442" y="712508"/>
                      <a:pt x="266047" y="689528"/>
                      <a:pt x="265442" y="667756"/>
                    </a:cubicBezTo>
                    <a:cubicBezTo>
                      <a:pt x="263628" y="642961"/>
                      <a:pt x="264233" y="618166"/>
                      <a:pt x="264233" y="588532"/>
                    </a:cubicBezTo>
                    <a:close/>
                    <a:moveTo>
                      <a:pt x="232187" y="497818"/>
                    </a:moveTo>
                    <a:cubicBezTo>
                      <a:pt x="232187" y="497818"/>
                      <a:pt x="232187" y="497818"/>
                      <a:pt x="232187" y="497818"/>
                    </a:cubicBezTo>
                    <a:cubicBezTo>
                      <a:pt x="253350" y="497818"/>
                      <a:pt x="274512" y="497818"/>
                      <a:pt x="295675" y="497818"/>
                    </a:cubicBezTo>
                    <a:cubicBezTo>
                      <a:pt x="338604" y="498423"/>
                      <a:pt x="354325" y="513542"/>
                      <a:pt x="354930" y="555875"/>
                    </a:cubicBezTo>
                    <a:cubicBezTo>
                      <a:pt x="355534" y="599418"/>
                      <a:pt x="354325" y="642356"/>
                      <a:pt x="355534" y="685899"/>
                    </a:cubicBezTo>
                    <a:cubicBezTo>
                      <a:pt x="356743" y="733070"/>
                      <a:pt x="385162" y="763913"/>
                      <a:pt x="426277" y="763309"/>
                    </a:cubicBezTo>
                    <a:cubicBezTo>
                      <a:pt x="466789" y="763309"/>
                      <a:pt x="495811" y="731256"/>
                      <a:pt x="496416" y="684690"/>
                    </a:cubicBezTo>
                    <a:cubicBezTo>
                      <a:pt x="497021" y="640542"/>
                      <a:pt x="496416" y="595789"/>
                      <a:pt x="496416" y="551642"/>
                    </a:cubicBezTo>
                    <a:cubicBezTo>
                      <a:pt x="497021" y="514751"/>
                      <a:pt x="512741" y="498423"/>
                      <a:pt x="549625" y="497818"/>
                    </a:cubicBezTo>
                    <a:cubicBezTo>
                      <a:pt x="593159" y="497213"/>
                      <a:pt x="636089" y="497818"/>
                      <a:pt x="679623" y="497818"/>
                    </a:cubicBezTo>
                    <a:cubicBezTo>
                      <a:pt x="727994" y="497818"/>
                      <a:pt x="760040" y="468789"/>
                      <a:pt x="760040" y="427061"/>
                    </a:cubicBezTo>
                    <a:cubicBezTo>
                      <a:pt x="760040" y="384727"/>
                      <a:pt x="728599" y="357513"/>
                      <a:pt x="679018" y="356908"/>
                    </a:cubicBezTo>
                    <a:cubicBezTo>
                      <a:pt x="635484" y="356304"/>
                      <a:pt x="592554" y="357513"/>
                      <a:pt x="549020" y="356304"/>
                    </a:cubicBezTo>
                    <a:cubicBezTo>
                      <a:pt x="511532" y="355094"/>
                      <a:pt x="496416" y="338766"/>
                      <a:pt x="495811" y="301875"/>
                    </a:cubicBezTo>
                    <a:cubicBezTo>
                      <a:pt x="495207" y="259542"/>
                      <a:pt x="495811" y="217209"/>
                      <a:pt x="495811" y="174875"/>
                    </a:cubicBezTo>
                    <a:cubicBezTo>
                      <a:pt x="495811" y="122866"/>
                      <a:pt x="468602" y="91418"/>
                      <a:pt x="425068" y="92023"/>
                    </a:cubicBezTo>
                    <a:cubicBezTo>
                      <a:pt x="381534" y="92023"/>
                      <a:pt x="355534" y="122866"/>
                      <a:pt x="354930" y="175480"/>
                    </a:cubicBezTo>
                    <a:cubicBezTo>
                      <a:pt x="354325" y="215999"/>
                      <a:pt x="354930" y="255913"/>
                      <a:pt x="354930" y="296432"/>
                    </a:cubicBezTo>
                    <a:cubicBezTo>
                      <a:pt x="354325" y="341185"/>
                      <a:pt x="339814" y="356304"/>
                      <a:pt x="295070" y="356908"/>
                    </a:cubicBezTo>
                    <a:cubicBezTo>
                      <a:pt x="249722" y="357513"/>
                      <a:pt x="204373" y="356304"/>
                      <a:pt x="159025" y="357513"/>
                    </a:cubicBezTo>
                    <a:cubicBezTo>
                      <a:pt x="119119" y="358723"/>
                      <a:pt x="91305" y="388961"/>
                      <a:pt x="91305" y="427666"/>
                    </a:cubicBezTo>
                    <a:cubicBezTo>
                      <a:pt x="91305" y="466370"/>
                      <a:pt x="120328" y="496004"/>
                      <a:pt x="159630" y="497818"/>
                    </a:cubicBezTo>
                    <a:cubicBezTo>
                      <a:pt x="183816" y="499028"/>
                      <a:pt x="208001" y="497818"/>
                      <a:pt x="232187" y="497818"/>
                    </a:cubicBezTo>
                    <a:close/>
                  </a:path>
                </a:pathLst>
              </a:custGeom>
              <a:solidFill>
                <a:srgbClr val="000000"/>
              </a:solidFill>
              <a:ln w="6040" cap="flat">
                <a:no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CA949E02-B90E-1C7A-A7DA-FF482E2D9DAB}"/>
                  </a:ext>
                </a:extLst>
              </p:cNvPr>
              <p:cNvSpPr/>
              <p:nvPr/>
            </p:nvSpPr>
            <p:spPr>
              <a:xfrm>
                <a:off x="4747319" y="3548138"/>
                <a:ext cx="668735" cy="671285"/>
              </a:xfrm>
              <a:custGeom>
                <a:avLst/>
                <a:gdLst>
                  <a:gd name="connsiteX0" fmla="*/ 140882 w 668735"/>
                  <a:gd name="connsiteY0" fmla="*/ 405795 h 671285"/>
                  <a:gd name="connsiteX1" fmla="*/ 68325 w 668735"/>
                  <a:gd name="connsiteY1" fmla="*/ 405795 h 671285"/>
                  <a:gd name="connsiteX2" fmla="*/ 0 w 668735"/>
                  <a:gd name="connsiteY2" fmla="*/ 335643 h 671285"/>
                  <a:gd name="connsiteX3" fmla="*/ 67720 w 668735"/>
                  <a:gd name="connsiteY3" fmla="*/ 265490 h 671285"/>
                  <a:gd name="connsiteX4" fmla="*/ 203765 w 668735"/>
                  <a:gd name="connsiteY4" fmla="*/ 264886 h 671285"/>
                  <a:gd name="connsiteX5" fmla="*/ 263624 w 668735"/>
                  <a:gd name="connsiteY5" fmla="*/ 204409 h 671285"/>
                  <a:gd name="connsiteX6" fmla="*/ 263624 w 668735"/>
                  <a:gd name="connsiteY6" fmla="*/ 83457 h 671285"/>
                  <a:gd name="connsiteX7" fmla="*/ 333763 w 668735"/>
                  <a:gd name="connsiteY7" fmla="*/ 0 h 671285"/>
                  <a:gd name="connsiteX8" fmla="*/ 404506 w 668735"/>
                  <a:gd name="connsiteY8" fmla="*/ 82852 h 671285"/>
                  <a:gd name="connsiteX9" fmla="*/ 404506 w 668735"/>
                  <a:gd name="connsiteY9" fmla="*/ 209852 h 671285"/>
                  <a:gd name="connsiteX10" fmla="*/ 457715 w 668735"/>
                  <a:gd name="connsiteY10" fmla="*/ 264281 h 671285"/>
                  <a:gd name="connsiteX11" fmla="*/ 587713 w 668735"/>
                  <a:gd name="connsiteY11" fmla="*/ 264886 h 671285"/>
                  <a:gd name="connsiteX12" fmla="*/ 668735 w 668735"/>
                  <a:gd name="connsiteY12" fmla="*/ 335038 h 671285"/>
                  <a:gd name="connsiteX13" fmla="*/ 588318 w 668735"/>
                  <a:gd name="connsiteY13" fmla="*/ 405795 h 671285"/>
                  <a:gd name="connsiteX14" fmla="*/ 458319 w 668735"/>
                  <a:gd name="connsiteY14" fmla="*/ 405795 h 671285"/>
                  <a:gd name="connsiteX15" fmla="*/ 405111 w 668735"/>
                  <a:gd name="connsiteY15" fmla="*/ 459619 h 671285"/>
                  <a:gd name="connsiteX16" fmla="*/ 405111 w 668735"/>
                  <a:gd name="connsiteY16" fmla="*/ 592667 h 671285"/>
                  <a:gd name="connsiteX17" fmla="*/ 334972 w 668735"/>
                  <a:gd name="connsiteY17" fmla="*/ 671286 h 671285"/>
                  <a:gd name="connsiteX18" fmla="*/ 264229 w 668735"/>
                  <a:gd name="connsiteY18" fmla="*/ 593876 h 671285"/>
                  <a:gd name="connsiteX19" fmla="*/ 263624 w 668735"/>
                  <a:gd name="connsiteY19" fmla="*/ 463852 h 671285"/>
                  <a:gd name="connsiteX20" fmla="*/ 204369 w 668735"/>
                  <a:gd name="connsiteY20" fmla="*/ 405795 h 671285"/>
                  <a:gd name="connsiteX21" fmla="*/ 140882 w 668735"/>
                  <a:gd name="connsiteY21" fmla="*/ 405795 h 671285"/>
                  <a:gd name="connsiteX22" fmla="*/ 140882 w 668735"/>
                  <a:gd name="connsiteY22" fmla="*/ 405795 h 67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8735" h="671285">
                    <a:moveTo>
                      <a:pt x="140882" y="405795"/>
                    </a:moveTo>
                    <a:cubicBezTo>
                      <a:pt x="116696" y="405795"/>
                      <a:pt x="92510" y="406400"/>
                      <a:pt x="68325" y="405795"/>
                    </a:cubicBezTo>
                    <a:cubicBezTo>
                      <a:pt x="28418" y="403981"/>
                      <a:pt x="0" y="374347"/>
                      <a:pt x="0" y="335643"/>
                    </a:cubicBezTo>
                    <a:cubicBezTo>
                      <a:pt x="0" y="296938"/>
                      <a:pt x="27814" y="266700"/>
                      <a:pt x="67720" y="265490"/>
                    </a:cubicBezTo>
                    <a:cubicBezTo>
                      <a:pt x="113068" y="263676"/>
                      <a:pt x="158416" y="265490"/>
                      <a:pt x="203765" y="264886"/>
                    </a:cubicBezTo>
                    <a:cubicBezTo>
                      <a:pt x="248508" y="264281"/>
                      <a:pt x="263624" y="249767"/>
                      <a:pt x="263624" y="204409"/>
                    </a:cubicBezTo>
                    <a:cubicBezTo>
                      <a:pt x="264229" y="163890"/>
                      <a:pt x="263624" y="123976"/>
                      <a:pt x="263624" y="83457"/>
                    </a:cubicBezTo>
                    <a:cubicBezTo>
                      <a:pt x="264229" y="30843"/>
                      <a:pt x="290229" y="0"/>
                      <a:pt x="333763" y="0"/>
                    </a:cubicBezTo>
                    <a:cubicBezTo>
                      <a:pt x="377297" y="0"/>
                      <a:pt x="404506" y="31448"/>
                      <a:pt x="404506" y="82852"/>
                    </a:cubicBezTo>
                    <a:cubicBezTo>
                      <a:pt x="404506" y="125186"/>
                      <a:pt x="404506" y="167519"/>
                      <a:pt x="404506" y="209852"/>
                    </a:cubicBezTo>
                    <a:cubicBezTo>
                      <a:pt x="405111" y="247347"/>
                      <a:pt x="420227" y="263676"/>
                      <a:pt x="457715" y="264281"/>
                    </a:cubicBezTo>
                    <a:cubicBezTo>
                      <a:pt x="501249" y="265490"/>
                      <a:pt x="544179" y="264281"/>
                      <a:pt x="587713" y="264886"/>
                    </a:cubicBezTo>
                    <a:cubicBezTo>
                      <a:pt x="637294" y="265490"/>
                      <a:pt x="668735" y="292705"/>
                      <a:pt x="668735" y="335038"/>
                    </a:cubicBezTo>
                    <a:cubicBezTo>
                      <a:pt x="668735" y="376767"/>
                      <a:pt x="636689" y="405795"/>
                      <a:pt x="588318" y="405795"/>
                    </a:cubicBezTo>
                    <a:cubicBezTo>
                      <a:pt x="544783" y="405795"/>
                      <a:pt x="501854" y="405190"/>
                      <a:pt x="458319" y="405795"/>
                    </a:cubicBezTo>
                    <a:cubicBezTo>
                      <a:pt x="421436" y="406400"/>
                      <a:pt x="405111" y="422728"/>
                      <a:pt x="405111" y="459619"/>
                    </a:cubicBezTo>
                    <a:cubicBezTo>
                      <a:pt x="404506" y="503767"/>
                      <a:pt x="405716" y="548519"/>
                      <a:pt x="405111" y="592667"/>
                    </a:cubicBezTo>
                    <a:cubicBezTo>
                      <a:pt x="404506" y="638628"/>
                      <a:pt x="375483" y="670681"/>
                      <a:pt x="334972" y="671286"/>
                    </a:cubicBezTo>
                    <a:cubicBezTo>
                      <a:pt x="293857" y="671286"/>
                      <a:pt x="265438" y="640443"/>
                      <a:pt x="264229" y="593876"/>
                    </a:cubicBezTo>
                    <a:cubicBezTo>
                      <a:pt x="263624" y="550333"/>
                      <a:pt x="264229" y="507395"/>
                      <a:pt x="263624" y="463852"/>
                    </a:cubicBezTo>
                    <a:cubicBezTo>
                      <a:pt x="263020" y="421519"/>
                      <a:pt x="247299" y="406400"/>
                      <a:pt x="204369" y="405795"/>
                    </a:cubicBezTo>
                    <a:cubicBezTo>
                      <a:pt x="183207" y="405795"/>
                      <a:pt x="162044" y="406400"/>
                      <a:pt x="140882" y="405795"/>
                    </a:cubicBezTo>
                    <a:cubicBezTo>
                      <a:pt x="140882" y="405795"/>
                      <a:pt x="140882" y="405795"/>
                      <a:pt x="140882" y="405795"/>
                    </a:cubicBezTo>
                    <a:close/>
                  </a:path>
                </a:pathLst>
              </a:custGeom>
              <a:solidFill>
                <a:srgbClr val="B2DEDD"/>
              </a:solidFill>
              <a:ln w="6040" cap="flat">
                <a:noFill/>
                <a:prstDash val="solid"/>
                <a:miter/>
              </a:ln>
            </p:spPr>
            <p:txBody>
              <a:bodyPr rtlCol="0" anchor="ctr"/>
              <a:lstStyle/>
              <a:p>
                <a:endParaRPr lang="en-US"/>
              </a:p>
            </p:txBody>
          </p:sp>
        </p:grpSp>
        <p:grpSp>
          <p:nvGrpSpPr>
            <p:cNvPr id="197" name="Graphic 3">
              <a:extLst>
                <a:ext uri="{FF2B5EF4-FFF2-40B4-BE49-F238E27FC236}">
                  <a16:creationId xmlns:a16="http://schemas.microsoft.com/office/drawing/2014/main" id="{1F5EC478-633B-7849-9377-83456B80F655}"/>
                </a:ext>
              </a:extLst>
            </p:cNvPr>
            <p:cNvGrpSpPr/>
            <p:nvPr/>
          </p:nvGrpSpPr>
          <p:grpSpPr>
            <a:xfrm>
              <a:off x="2872398" y="4601387"/>
              <a:ext cx="1633745" cy="1634066"/>
              <a:chOff x="4278668" y="3066747"/>
              <a:chExt cx="1633745" cy="1634066"/>
            </a:xfrm>
            <a:solidFill>
              <a:srgbClr val="000000"/>
            </a:solidFill>
          </p:grpSpPr>
          <p:sp>
            <p:nvSpPr>
              <p:cNvPr id="198" name="Freeform 197">
                <a:extLst>
                  <a:ext uri="{FF2B5EF4-FFF2-40B4-BE49-F238E27FC236}">
                    <a16:creationId xmlns:a16="http://schemas.microsoft.com/office/drawing/2014/main" id="{A93623B6-576A-F4B4-C10A-C3615F85F1C5}"/>
                  </a:ext>
                </a:extLst>
              </p:cNvPr>
              <p:cNvSpPr/>
              <p:nvPr/>
            </p:nvSpPr>
            <p:spPr>
              <a:xfrm>
                <a:off x="4278668" y="3066747"/>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9 h 1634066"/>
                  <a:gd name="connsiteX5" fmla="*/ 1633746 w 1633745"/>
                  <a:gd name="connsiteY5" fmla="*/ 769257 h 1634066"/>
                  <a:gd name="connsiteX6" fmla="*/ 1633746 w 1633745"/>
                  <a:gd name="connsiteY6" fmla="*/ 864809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5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1 h 1634066"/>
                  <a:gd name="connsiteX15" fmla="*/ 12698 w 1633745"/>
                  <a:gd name="connsiteY15" fmla="*/ 957338 h 1634066"/>
                  <a:gd name="connsiteX16" fmla="*/ 0 w 1633745"/>
                  <a:gd name="connsiteY16" fmla="*/ 864809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9049 w 1633745"/>
                  <a:gd name="connsiteY23" fmla="*/ 817033 h 1634066"/>
                  <a:gd name="connsiteX24" fmla="*/ 816873 w 1633745"/>
                  <a:gd name="connsiteY24" fmla="*/ 64709 h 1634066"/>
                  <a:gd name="connsiteX25" fmla="*/ 65301 w 1633745"/>
                  <a:gd name="connsiteY25" fmla="*/ 815824 h 1634066"/>
                  <a:gd name="connsiteX26" fmla="*/ 816873 w 1633745"/>
                  <a:gd name="connsiteY26" fmla="*/ 1568752 h 1634066"/>
                  <a:gd name="connsiteX27" fmla="*/ 1569049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2" y="30843"/>
                      <a:pt x="1232867" y="94948"/>
                      <a:pt x="1354401" y="202595"/>
                    </a:cubicBezTo>
                    <a:cubicBezTo>
                      <a:pt x="1497701" y="329595"/>
                      <a:pt x="1587793" y="487438"/>
                      <a:pt x="1621048" y="676729"/>
                    </a:cubicBezTo>
                    <a:cubicBezTo>
                      <a:pt x="1626490" y="707571"/>
                      <a:pt x="1629513" y="738414"/>
                      <a:pt x="1633746" y="769257"/>
                    </a:cubicBezTo>
                    <a:cubicBezTo>
                      <a:pt x="1633746" y="801309"/>
                      <a:pt x="1633746" y="833362"/>
                      <a:pt x="1633746" y="864809"/>
                    </a:cubicBezTo>
                    <a:cubicBezTo>
                      <a:pt x="1632536" y="870252"/>
                      <a:pt x="1631327" y="876300"/>
                      <a:pt x="1630722" y="881743"/>
                    </a:cubicBezTo>
                    <a:cubicBezTo>
                      <a:pt x="1627094" y="911376"/>
                      <a:pt x="1624676" y="941010"/>
                      <a:pt x="1619234" y="970038"/>
                    </a:cubicBezTo>
                    <a:cubicBezTo>
                      <a:pt x="1588397" y="1132719"/>
                      <a:pt x="1514026" y="1273629"/>
                      <a:pt x="1397935" y="1390952"/>
                    </a:cubicBezTo>
                    <a:cubicBezTo>
                      <a:pt x="1275797" y="1514324"/>
                      <a:pt x="1129473" y="1591733"/>
                      <a:pt x="957755" y="1621367"/>
                    </a:cubicBezTo>
                    <a:cubicBezTo>
                      <a:pt x="926918" y="1626809"/>
                      <a:pt x="896081" y="1629833"/>
                      <a:pt x="864640" y="1634067"/>
                    </a:cubicBezTo>
                    <a:cubicBezTo>
                      <a:pt x="832594" y="1634067"/>
                      <a:pt x="800547" y="1634067"/>
                      <a:pt x="769106" y="1634067"/>
                    </a:cubicBezTo>
                    <a:cubicBezTo>
                      <a:pt x="747339" y="1631648"/>
                      <a:pt x="726176" y="1629229"/>
                      <a:pt x="704409" y="1626205"/>
                    </a:cubicBezTo>
                    <a:cubicBezTo>
                      <a:pt x="543574" y="1603224"/>
                      <a:pt x="400878" y="1539119"/>
                      <a:pt x="279345" y="1431471"/>
                    </a:cubicBezTo>
                    <a:cubicBezTo>
                      <a:pt x="136045" y="1304471"/>
                      <a:pt x="45953" y="1146629"/>
                      <a:pt x="12698" y="957338"/>
                    </a:cubicBezTo>
                    <a:cubicBezTo>
                      <a:pt x="7256" y="926495"/>
                      <a:pt x="4233" y="895652"/>
                      <a:pt x="0" y="864809"/>
                    </a:cubicBezTo>
                    <a:cubicBezTo>
                      <a:pt x="0" y="832757"/>
                      <a:pt x="0" y="800705"/>
                      <a:pt x="0" y="769257"/>
                    </a:cubicBezTo>
                    <a:cubicBezTo>
                      <a:pt x="1209" y="763814"/>
                      <a:pt x="2419" y="757767"/>
                      <a:pt x="3023" y="752324"/>
                    </a:cubicBezTo>
                    <a:cubicBezTo>
                      <a:pt x="6651" y="722690"/>
                      <a:pt x="9070" y="693057"/>
                      <a:pt x="14511" y="664029"/>
                    </a:cubicBezTo>
                    <a:cubicBezTo>
                      <a:pt x="45348" y="501348"/>
                      <a:pt x="119719" y="360438"/>
                      <a:pt x="235811" y="243114"/>
                    </a:cubicBezTo>
                    <a:cubicBezTo>
                      <a:pt x="357949" y="119743"/>
                      <a:pt x="504272" y="42333"/>
                      <a:pt x="675991" y="12700"/>
                    </a:cubicBezTo>
                    <a:cubicBezTo>
                      <a:pt x="707432" y="7257"/>
                      <a:pt x="738269" y="3629"/>
                      <a:pt x="769106" y="0"/>
                    </a:cubicBezTo>
                    <a:close/>
                    <a:moveTo>
                      <a:pt x="1569049" y="817033"/>
                    </a:moveTo>
                    <a:cubicBezTo>
                      <a:pt x="1569049" y="402771"/>
                      <a:pt x="1230449" y="64105"/>
                      <a:pt x="816873" y="64709"/>
                    </a:cubicBezTo>
                    <a:cubicBezTo>
                      <a:pt x="402088" y="65919"/>
                      <a:pt x="67720" y="400352"/>
                      <a:pt x="65301" y="815824"/>
                    </a:cubicBezTo>
                    <a:cubicBezTo>
                      <a:pt x="62883" y="1228272"/>
                      <a:pt x="401483" y="1567543"/>
                      <a:pt x="816873" y="1568752"/>
                    </a:cubicBezTo>
                    <a:cubicBezTo>
                      <a:pt x="1229844" y="1569962"/>
                      <a:pt x="1569049" y="1231295"/>
                      <a:pt x="1569049" y="817033"/>
                    </a:cubicBezTo>
                    <a:close/>
                  </a:path>
                </a:pathLst>
              </a:custGeom>
              <a:solidFill>
                <a:srgbClr val="000000"/>
              </a:solidFill>
              <a:ln w="6040" cap="flat">
                <a:no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69BBD0A0-F05D-5ED9-F5AD-2FD458FF3E74}"/>
                  </a:ext>
                </a:extLst>
              </p:cNvPr>
              <p:cNvSpPr/>
              <p:nvPr/>
            </p:nvSpPr>
            <p:spPr>
              <a:xfrm>
                <a:off x="4412899" y="3851123"/>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8" y="680357"/>
                      <a:pt x="334368" y="619276"/>
                    </a:cubicBezTo>
                    <a:cubicBezTo>
                      <a:pt x="175951" y="522514"/>
                      <a:pt x="70743" y="384629"/>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8" y="635605"/>
                      <a:pt x="619759" y="647095"/>
                    </a:cubicBezTo>
                    <a:cubicBezTo>
                      <a:pt x="639712" y="649514"/>
                      <a:pt x="660270" y="649514"/>
                      <a:pt x="680223" y="650724"/>
                    </a:cubicBezTo>
                    <a:cubicBezTo>
                      <a:pt x="701991" y="651933"/>
                      <a:pt x="715897" y="664634"/>
                      <a:pt x="715293" y="683986"/>
                    </a:cubicBezTo>
                    <a:cubicBezTo>
                      <a:pt x="714688" y="702733"/>
                      <a:pt x="700781" y="715433"/>
                      <a:pt x="679014" y="715433"/>
                    </a:cubicBezTo>
                    <a:cubicBezTo>
                      <a:pt x="672363"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56C3AF14-EAAB-DBDC-94C5-AA8AC6892594}"/>
                  </a:ext>
                </a:extLst>
              </p:cNvPr>
              <p:cNvSpPr/>
              <p:nvPr/>
            </p:nvSpPr>
            <p:spPr>
              <a:xfrm>
                <a:off x="5300768" y="3244731"/>
                <a:ext cx="478019" cy="670518"/>
              </a:xfrm>
              <a:custGeom>
                <a:avLst/>
                <a:gdLst>
                  <a:gd name="connsiteX0" fmla="*/ 478019 w 478019"/>
                  <a:gd name="connsiteY0" fmla="*/ 615463 h 670518"/>
                  <a:gd name="connsiteX1" fmla="*/ 478019 w 478019"/>
                  <a:gd name="connsiteY1" fmla="*/ 637840 h 670518"/>
                  <a:gd name="connsiteX2" fmla="*/ 447787 w 478019"/>
                  <a:gd name="connsiteY2" fmla="*/ 670497 h 670518"/>
                  <a:gd name="connsiteX3" fmla="*/ 413927 w 478019"/>
                  <a:gd name="connsiteY3" fmla="*/ 639654 h 670518"/>
                  <a:gd name="connsiteX4" fmla="*/ 403648 w 478019"/>
                  <a:gd name="connsiteY4" fmla="*/ 533216 h 670518"/>
                  <a:gd name="connsiteX5" fmla="*/ 42072 w 478019"/>
                  <a:gd name="connsiteY5" fmla="*/ 71783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19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19" y="615463"/>
                    </a:moveTo>
                    <a:cubicBezTo>
                      <a:pt x="478019" y="622721"/>
                      <a:pt x="478019" y="630582"/>
                      <a:pt x="478019" y="637840"/>
                    </a:cubicBezTo>
                    <a:cubicBezTo>
                      <a:pt x="477415" y="656587"/>
                      <a:pt x="464717" y="669892"/>
                      <a:pt x="447787" y="670497"/>
                    </a:cubicBezTo>
                    <a:cubicBezTo>
                      <a:pt x="429648" y="671101"/>
                      <a:pt x="415741" y="659006"/>
                      <a:pt x="413927" y="639654"/>
                    </a:cubicBezTo>
                    <a:cubicBezTo>
                      <a:pt x="410300" y="603973"/>
                      <a:pt x="410300" y="568292"/>
                      <a:pt x="403648" y="533216"/>
                    </a:cubicBezTo>
                    <a:cubicBezTo>
                      <a:pt x="362533" y="317316"/>
                      <a:pt x="241604" y="163706"/>
                      <a:pt x="42072" y="71783"/>
                    </a:cubicBezTo>
                    <a:cubicBezTo>
                      <a:pt x="35421" y="68759"/>
                      <a:pt x="28165" y="66340"/>
                      <a:pt x="21514" y="62711"/>
                    </a:cubicBezTo>
                    <a:cubicBezTo>
                      <a:pt x="2770" y="53035"/>
                      <a:pt x="-4486" y="36101"/>
                      <a:pt x="2770" y="19168"/>
                    </a:cubicBezTo>
                    <a:cubicBezTo>
                      <a:pt x="10026" y="2840"/>
                      <a:pt x="28770" y="-5022"/>
                      <a:pt x="46909" y="3444"/>
                    </a:cubicBezTo>
                    <a:cubicBezTo>
                      <a:pt x="78955" y="17959"/>
                      <a:pt x="112210" y="32473"/>
                      <a:pt x="142443" y="50616"/>
                    </a:cubicBezTo>
                    <a:cubicBezTo>
                      <a:pt x="289976" y="138911"/>
                      <a:pt x="389742" y="265306"/>
                      <a:pt x="444764" y="427383"/>
                    </a:cubicBezTo>
                    <a:cubicBezTo>
                      <a:pt x="462299" y="478182"/>
                      <a:pt x="476206" y="556801"/>
                      <a:pt x="478019" y="615463"/>
                    </a:cubicBezTo>
                    <a:close/>
                  </a:path>
                </a:pathLst>
              </a:custGeom>
              <a:solidFill>
                <a:srgbClr val="000000"/>
              </a:solidFill>
              <a:ln w="6040"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0C4E5530-BF07-1BF8-8E98-F2035ECBBA65}"/>
                  </a:ext>
                </a:extLst>
              </p:cNvPr>
              <p:cNvSpPr/>
              <p:nvPr/>
            </p:nvSpPr>
            <p:spPr>
              <a:xfrm>
                <a:off x="5064080" y="3200400"/>
                <a:ext cx="139245" cy="67920"/>
              </a:xfrm>
              <a:custGeom>
                <a:avLst/>
                <a:gdLst>
                  <a:gd name="connsiteX0" fmla="*/ 91925 w 139245"/>
                  <a:gd name="connsiteY0" fmla="*/ 67128 h 67920"/>
                  <a:gd name="connsiteX1" fmla="*/ 33275 w 139245"/>
                  <a:gd name="connsiteY1" fmla="*/ 64105 h 67920"/>
                  <a:gd name="connsiteX2" fmla="*/ 20 w 139245"/>
                  <a:gd name="connsiteY2" fmla="*/ 31448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5 w 139245"/>
                  <a:gd name="connsiteY7" fmla="*/ 67128 h 67920"/>
                  <a:gd name="connsiteX8" fmla="*/ 91925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5" y="67128"/>
                    </a:moveTo>
                    <a:cubicBezTo>
                      <a:pt x="72577" y="65919"/>
                      <a:pt x="52624" y="65314"/>
                      <a:pt x="33275" y="64105"/>
                    </a:cubicBezTo>
                    <a:cubicBezTo>
                      <a:pt x="12717" y="62895"/>
                      <a:pt x="-585" y="49591"/>
                      <a:pt x="20" y="31448"/>
                    </a:cubicBezTo>
                    <a:cubicBezTo>
                      <a:pt x="624" y="13305"/>
                      <a:pt x="13927" y="0"/>
                      <a:pt x="35089" y="0"/>
                    </a:cubicBezTo>
                    <a:cubicBezTo>
                      <a:pt x="58066" y="605"/>
                      <a:pt x="80437" y="1814"/>
                      <a:pt x="103414" y="3628"/>
                    </a:cubicBezTo>
                    <a:cubicBezTo>
                      <a:pt x="126995" y="5443"/>
                      <a:pt x="140902" y="19352"/>
                      <a:pt x="139088" y="39310"/>
                    </a:cubicBezTo>
                    <a:cubicBezTo>
                      <a:pt x="137274" y="58057"/>
                      <a:pt x="121553" y="69548"/>
                      <a:pt x="98577" y="67733"/>
                    </a:cubicBezTo>
                    <a:cubicBezTo>
                      <a:pt x="96158" y="67733"/>
                      <a:pt x="94344" y="67733"/>
                      <a:pt x="91925" y="67128"/>
                    </a:cubicBezTo>
                    <a:cubicBezTo>
                      <a:pt x="91925" y="67128"/>
                      <a:pt x="91925" y="67128"/>
                      <a:pt x="91925" y="67128"/>
                    </a:cubicBezTo>
                    <a:close/>
                  </a:path>
                </a:pathLst>
              </a:custGeom>
              <a:solidFill>
                <a:srgbClr val="000000"/>
              </a:solidFill>
              <a:ln w="6040" cap="flat">
                <a:noFill/>
                <a:prstDash val="solid"/>
                <a:miter/>
              </a:ln>
            </p:spPr>
            <p:txBody>
              <a:bodyPr rtlCol="0" anchor="ctr"/>
              <a:lstStyle/>
              <a:p>
                <a:endParaRPr lang="en-US"/>
              </a:p>
            </p:txBody>
          </p:sp>
        </p:grpSp>
      </p:grpSp>
      <p:sp>
        <p:nvSpPr>
          <p:cNvPr id="204" name="TextBox 203">
            <a:extLst>
              <a:ext uri="{FF2B5EF4-FFF2-40B4-BE49-F238E27FC236}">
                <a16:creationId xmlns:a16="http://schemas.microsoft.com/office/drawing/2014/main" id="{D0E3D685-F4EE-9FC2-EE2E-992693C4AF8A}"/>
              </a:ext>
            </a:extLst>
          </p:cNvPr>
          <p:cNvSpPr txBox="1"/>
          <p:nvPr/>
        </p:nvSpPr>
        <p:spPr>
          <a:xfrm>
            <a:off x="4050394" y="4623193"/>
            <a:ext cx="1110045" cy="384080"/>
          </a:xfrm>
          <a:prstGeom prst="rect">
            <a:avLst/>
          </a:prstGeom>
          <a:noFill/>
        </p:spPr>
        <p:txBody>
          <a:bodyPr wrap="square">
            <a:spAutoFit/>
          </a:bodyPr>
          <a:lstStyle/>
          <a:p>
            <a:pPr>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Prós</a:t>
            </a:r>
          </a:p>
        </p:txBody>
      </p:sp>
      <p:cxnSp>
        <p:nvCxnSpPr>
          <p:cNvPr id="205" name="Straight Connector 204">
            <a:extLst>
              <a:ext uri="{FF2B5EF4-FFF2-40B4-BE49-F238E27FC236}">
                <a16:creationId xmlns:a16="http://schemas.microsoft.com/office/drawing/2014/main" id="{DC134039-064F-6376-F803-D349CA3D5F61}"/>
              </a:ext>
            </a:extLst>
          </p:cNvPr>
          <p:cNvCxnSpPr>
            <a:cxnSpLocks/>
            <a:stCxn id="192" idx="3"/>
          </p:cNvCxnSpPr>
          <p:nvPr/>
        </p:nvCxnSpPr>
        <p:spPr>
          <a:xfrm>
            <a:off x="2444376" y="4215650"/>
            <a:ext cx="4789468" cy="3723"/>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D3523A6F-7EED-89F4-30FC-44DB1F99BD23}"/>
              </a:ext>
            </a:extLst>
          </p:cNvPr>
          <p:cNvCxnSpPr>
            <a:cxnSpLocks/>
          </p:cNvCxnSpPr>
          <p:nvPr/>
        </p:nvCxnSpPr>
        <p:spPr>
          <a:xfrm flipV="1">
            <a:off x="3882907" y="4226162"/>
            <a:ext cx="0" cy="305845"/>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8B2B7FE8-128E-DA47-27FC-CDC123060EC4}"/>
              </a:ext>
            </a:extLst>
          </p:cNvPr>
          <p:cNvCxnSpPr>
            <a:cxnSpLocks/>
          </p:cNvCxnSpPr>
          <p:nvPr/>
        </p:nvCxnSpPr>
        <p:spPr>
          <a:xfrm flipV="1">
            <a:off x="3875572" y="5062469"/>
            <a:ext cx="0" cy="650119"/>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8" name="Text Placeholder 4">
            <a:extLst>
              <a:ext uri="{FF2B5EF4-FFF2-40B4-BE49-F238E27FC236}">
                <a16:creationId xmlns:a16="http://schemas.microsoft.com/office/drawing/2014/main" id="{8E4B0593-4226-64FE-2DC1-898D513A7808}"/>
              </a:ext>
            </a:extLst>
          </p:cNvPr>
          <p:cNvSpPr txBox="1">
            <a:spLocks/>
          </p:cNvSpPr>
          <p:nvPr/>
        </p:nvSpPr>
        <p:spPr>
          <a:xfrm>
            <a:off x="4057980" y="6248535"/>
            <a:ext cx="305448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en-IE" sz="1150" dirty="0">
                <a:ea typeface="Calibri" panose="020F0502020204030204" pitchFamily="34" charset="0"/>
              </a:rPr>
              <a:t>O </a:t>
            </a:r>
            <a:r>
              <a:rPr lang="en-IE" sz="1150" dirty="0" err="1">
                <a:ea typeface="Calibri" panose="020F0502020204030204" pitchFamily="34" charset="0"/>
              </a:rPr>
              <a:t>processo</a:t>
            </a:r>
            <a:r>
              <a:rPr lang="en-IE" sz="1150" dirty="0">
                <a:ea typeface="Calibri" panose="020F0502020204030204" pitchFamily="34" charset="0"/>
              </a:rPr>
              <a:t> de </a:t>
            </a:r>
            <a:r>
              <a:rPr lang="en-IE" sz="1150" dirty="0" err="1">
                <a:ea typeface="Calibri" panose="020F0502020204030204" pitchFamily="34" charset="0"/>
              </a:rPr>
              <a:t>obtenção</a:t>
            </a:r>
            <a:r>
              <a:rPr lang="en-IE" sz="1150" dirty="0">
                <a:ea typeface="Calibri" panose="020F0502020204030204" pitchFamily="34" charset="0"/>
              </a:rPr>
              <a:t> da </a:t>
            </a:r>
            <a:r>
              <a:rPr lang="en-IE" sz="1150" dirty="0" err="1">
                <a:ea typeface="Calibri" panose="020F0502020204030204" pitchFamily="34" charset="0"/>
              </a:rPr>
              <a:t>certificação</a:t>
            </a:r>
            <a:r>
              <a:rPr lang="en-IE" sz="1150" dirty="0">
                <a:ea typeface="Calibri" panose="020F0502020204030204" pitchFamily="34" charset="0"/>
              </a:rPr>
              <a:t> </a:t>
            </a:r>
            <a:r>
              <a:rPr lang="en-IE" sz="1150" dirty="0" err="1">
                <a:ea typeface="Calibri" panose="020F0502020204030204" pitchFamily="34" charset="0"/>
              </a:rPr>
              <a:t>pode</a:t>
            </a:r>
            <a:r>
              <a:rPr lang="en-IE" sz="1150" dirty="0">
                <a:ea typeface="Calibri" panose="020F0502020204030204" pitchFamily="34" charset="0"/>
              </a:rPr>
              <a:t> </a:t>
            </a:r>
            <a:r>
              <a:rPr lang="en-IE" sz="1150" dirty="0" err="1">
                <a:ea typeface="Calibri" panose="020F0502020204030204" pitchFamily="34" charset="0"/>
              </a:rPr>
              <a:t>ser</a:t>
            </a:r>
            <a:r>
              <a:rPr lang="en-IE" sz="1150" dirty="0">
                <a:ea typeface="Calibri" panose="020F0502020204030204" pitchFamily="34" charset="0"/>
              </a:rPr>
              <a:t> </a:t>
            </a:r>
            <a:r>
              <a:rPr lang="en-IE" sz="1150" dirty="0" err="1">
                <a:ea typeface="Calibri" panose="020F0502020204030204" pitchFamily="34" charset="0"/>
              </a:rPr>
              <a:t>moroso</a:t>
            </a:r>
            <a:r>
              <a:rPr lang="en-IE" sz="1150" dirty="0">
                <a:ea typeface="Calibri" panose="020F0502020204030204" pitchFamily="34" charset="0"/>
              </a:rPr>
              <a:t> e </a:t>
            </a:r>
            <a:r>
              <a:rPr lang="en-IE" sz="1150" dirty="0" err="1">
                <a:ea typeface="Calibri" panose="020F0502020204030204" pitchFamily="34" charset="0"/>
              </a:rPr>
              <a:t>dispendioso</a:t>
            </a:r>
            <a:r>
              <a:rPr lang="en-IE" sz="1150" dirty="0">
                <a:ea typeface="Calibri" panose="020F0502020204030204" pitchFamily="34" charset="0"/>
              </a:rPr>
              <a:t>. Os </a:t>
            </a:r>
            <a:r>
              <a:rPr lang="en-IE" sz="1150" dirty="0" err="1">
                <a:ea typeface="Calibri" panose="020F0502020204030204" pitchFamily="34" charset="0"/>
              </a:rPr>
              <a:t>consumidores</a:t>
            </a:r>
            <a:r>
              <a:rPr lang="en-IE" sz="1150" dirty="0">
                <a:ea typeface="Calibri" panose="020F0502020204030204" pitchFamily="34" charset="0"/>
              </a:rPr>
              <a:t> </a:t>
            </a:r>
            <a:r>
              <a:rPr lang="en-IE" sz="1150" dirty="0" err="1">
                <a:ea typeface="Calibri" panose="020F0502020204030204" pitchFamily="34" charset="0"/>
              </a:rPr>
              <a:t>também</a:t>
            </a:r>
            <a:r>
              <a:rPr lang="en-IE" sz="1150" dirty="0">
                <a:ea typeface="Calibri" panose="020F0502020204030204" pitchFamily="34" charset="0"/>
              </a:rPr>
              <a:t> </a:t>
            </a:r>
            <a:r>
              <a:rPr lang="en-IE" sz="1150" dirty="0" err="1">
                <a:ea typeface="Calibri" panose="020F0502020204030204" pitchFamily="34" charset="0"/>
              </a:rPr>
              <a:t>podem</a:t>
            </a:r>
            <a:r>
              <a:rPr lang="en-IE" sz="1150" dirty="0">
                <a:ea typeface="Calibri" panose="020F0502020204030204" pitchFamily="34" charset="0"/>
              </a:rPr>
              <a:t> </a:t>
            </a:r>
            <a:r>
              <a:rPr lang="en-IE" sz="1150" dirty="0" err="1">
                <a:ea typeface="Calibri" panose="020F0502020204030204" pitchFamily="34" charset="0"/>
              </a:rPr>
              <a:t>ficar</a:t>
            </a:r>
            <a:r>
              <a:rPr lang="en-IE" sz="1150" dirty="0">
                <a:ea typeface="Calibri" panose="020F0502020204030204" pitchFamily="34" charset="0"/>
              </a:rPr>
              <a:t> </a:t>
            </a:r>
            <a:r>
              <a:rPr lang="en-IE" sz="1150" dirty="0" err="1">
                <a:ea typeface="Calibri" panose="020F0502020204030204" pitchFamily="34" charset="0"/>
              </a:rPr>
              <a:t>confusos</a:t>
            </a:r>
            <a:r>
              <a:rPr lang="en-IE" sz="1150" dirty="0">
                <a:ea typeface="Calibri" panose="020F0502020204030204" pitchFamily="34" charset="0"/>
              </a:rPr>
              <a:t> com </a:t>
            </a:r>
            <a:r>
              <a:rPr lang="en-IE" sz="1150" dirty="0" err="1">
                <a:ea typeface="Calibri" panose="020F0502020204030204" pitchFamily="34" charset="0"/>
              </a:rPr>
              <a:t>os</a:t>
            </a:r>
            <a:r>
              <a:rPr lang="en-IE" sz="1150" dirty="0">
                <a:ea typeface="Calibri" panose="020F0502020204030204" pitchFamily="34" charset="0"/>
              </a:rPr>
              <a:t> </a:t>
            </a:r>
            <a:r>
              <a:rPr lang="en-IE" sz="1150" dirty="0" err="1">
                <a:ea typeface="Calibri" panose="020F0502020204030204" pitchFamily="34" charset="0"/>
              </a:rPr>
              <a:t>vários</a:t>
            </a:r>
            <a:r>
              <a:rPr lang="en-IE" sz="1150" dirty="0">
                <a:ea typeface="Calibri" panose="020F0502020204030204" pitchFamily="34" charset="0"/>
              </a:rPr>
              <a:t> </a:t>
            </a:r>
            <a:r>
              <a:rPr lang="en-IE" sz="1150" dirty="0" err="1">
                <a:ea typeface="Calibri" panose="020F0502020204030204" pitchFamily="34" charset="0"/>
              </a:rPr>
              <a:t>rótulos</a:t>
            </a:r>
            <a:r>
              <a:rPr lang="en-IE" sz="1150" dirty="0">
                <a:ea typeface="Calibri" panose="020F0502020204030204" pitchFamily="34" charset="0"/>
              </a:rPr>
              <a:t> e </a:t>
            </a:r>
            <a:r>
              <a:rPr lang="en-IE" sz="1150" dirty="0" err="1">
                <a:ea typeface="Calibri" panose="020F0502020204030204" pitchFamily="34" charset="0"/>
              </a:rPr>
              <a:t>certificações</a:t>
            </a:r>
            <a:r>
              <a:rPr lang="en-IE" sz="1150" dirty="0">
                <a:ea typeface="Calibri" panose="020F0502020204030204" pitchFamily="34" charset="0"/>
              </a:rPr>
              <a:t> de </a:t>
            </a:r>
            <a:r>
              <a:rPr lang="en-IE" sz="1150" dirty="0" err="1">
                <a:ea typeface="Calibri" panose="020F0502020204030204" pitchFamily="34" charset="0"/>
              </a:rPr>
              <a:t>comércio</a:t>
            </a:r>
            <a:r>
              <a:rPr lang="en-IE" sz="1150" dirty="0">
                <a:ea typeface="Calibri" panose="020F0502020204030204" pitchFamily="34" charset="0"/>
              </a:rPr>
              <a:t> </a:t>
            </a:r>
            <a:r>
              <a:rPr lang="en-IE" sz="1150" dirty="0" err="1">
                <a:ea typeface="Calibri" panose="020F0502020204030204" pitchFamily="34" charset="0"/>
              </a:rPr>
              <a:t>justo</a:t>
            </a:r>
            <a:r>
              <a:rPr lang="en-IE" sz="1150" dirty="0">
                <a:ea typeface="Calibri" panose="020F0502020204030204" pitchFamily="34" charset="0"/>
              </a:rPr>
              <a:t>. </a:t>
            </a:r>
          </a:p>
        </p:txBody>
      </p:sp>
      <p:sp>
        <p:nvSpPr>
          <p:cNvPr id="209" name="TextBox 208">
            <a:extLst>
              <a:ext uri="{FF2B5EF4-FFF2-40B4-BE49-F238E27FC236}">
                <a16:creationId xmlns:a16="http://schemas.microsoft.com/office/drawing/2014/main" id="{9B550E92-D834-4535-E0AF-68FEE4189A72}"/>
              </a:ext>
            </a:extLst>
          </p:cNvPr>
          <p:cNvSpPr txBox="1"/>
          <p:nvPr/>
        </p:nvSpPr>
        <p:spPr>
          <a:xfrm>
            <a:off x="4071180" y="5861896"/>
            <a:ext cx="1110045" cy="384080"/>
          </a:xfrm>
          <a:prstGeom prst="rect">
            <a:avLst/>
          </a:prstGeom>
          <a:noFill/>
        </p:spPr>
        <p:txBody>
          <a:bodyPr wrap="square">
            <a:spAutoFit/>
          </a:bodyPr>
          <a:lstStyle/>
          <a:p>
            <a:pPr>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Contras</a:t>
            </a:r>
          </a:p>
        </p:txBody>
      </p:sp>
      <p:grpSp>
        <p:nvGrpSpPr>
          <p:cNvPr id="210" name="Group 209">
            <a:extLst>
              <a:ext uri="{FF2B5EF4-FFF2-40B4-BE49-F238E27FC236}">
                <a16:creationId xmlns:a16="http://schemas.microsoft.com/office/drawing/2014/main" id="{D6F4651B-30FE-1674-78E9-B0DF53C316ED}"/>
              </a:ext>
            </a:extLst>
          </p:cNvPr>
          <p:cNvGrpSpPr/>
          <p:nvPr/>
        </p:nvGrpSpPr>
        <p:grpSpPr>
          <a:xfrm>
            <a:off x="3679682" y="5828009"/>
            <a:ext cx="415513" cy="415595"/>
            <a:chOff x="5766825" y="4735040"/>
            <a:chExt cx="1633745" cy="1634066"/>
          </a:xfrm>
        </p:grpSpPr>
        <p:sp>
          <p:nvSpPr>
            <p:cNvPr id="211" name="Freeform 210">
              <a:extLst>
                <a:ext uri="{FF2B5EF4-FFF2-40B4-BE49-F238E27FC236}">
                  <a16:creationId xmlns:a16="http://schemas.microsoft.com/office/drawing/2014/main" id="{D9715B5B-FCAC-F72B-40B1-13F498136D26}"/>
                </a:ext>
              </a:extLst>
            </p:cNvPr>
            <p:cNvSpPr/>
            <p:nvPr/>
          </p:nvSpPr>
          <p:spPr>
            <a:xfrm>
              <a:off x="6248121" y="5478292"/>
              <a:ext cx="668768" cy="145142"/>
            </a:xfrm>
            <a:custGeom>
              <a:avLst/>
              <a:gdLst>
                <a:gd name="connsiteX0" fmla="*/ 588923 w 668768"/>
                <a:gd name="connsiteY0" fmla="*/ 3629 h 145142"/>
                <a:gd name="connsiteX1" fmla="*/ 458924 w 668768"/>
                <a:gd name="connsiteY1" fmla="*/ 3024 h 145142"/>
                <a:gd name="connsiteX2" fmla="*/ 435948 w 668768"/>
                <a:gd name="connsiteY2" fmla="*/ 0 h 145142"/>
                <a:gd name="connsiteX3" fmla="*/ 232788 w 668768"/>
                <a:gd name="connsiteY3" fmla="*/ 0 h 145142"/>
                <a:gd name="connsiteX4" fmla="*/ 203765 w 668768"/>
                <a:gd name="connsiteY4" fmla="*/ 3629 h 145142"/>
                <a:gd name="connsiteX5" fmla="*/ 67720 w 668768"/>
                <a:gd name="connsiteY5" fmla="*/ 4233 h 145142"/>
                <a:gd name="connsiteX6" fmla="*/ 0 w 668768"/>
                <a:gd name="connsiteY6" fmla="*/ 74386 h 145142"/>
                <a:gd name="connsiteX7" fmla="*/ 68325 w 668768"/>
                <a:gd name="connsiteY7" fmla="*/ 144538 h 145142"/>
                <a:gd name="connsiteX8" fmla="*/ 140882 w 668768"/>
                <a:gd name="connsiteY8" fmla="*/ 144538 h 145142"/>
                <a:gd name="connsiteX9" fmla="*/ 140882 w 668768"/>
                <a:gd name="connsiteY9" fmla="*/ 144538 h 145142"/>
                <a:gd name="connsiteX10" fmla="*/ 204369 w 668768"/>
                <a:gd name="connsiteY10" fmla="*/ 144538 h 145142"/>
                <a:gd name="connsiteX11" fmla="*/ 215253 w 668768"/>
                <a:gd name="connsiteY11" fmla="*/ 145143 h 145142"/>
                <a:gd name="connsiteX12" fmla="*/ 450459 w 668768"/>
                <a:gd name="connsiteY12" fmla="*/ 145143 h 145142"/>
                <a:gd name="connsiteX13" fmla="*/ 458319 w 668768"/>
                <a:gd name="connsiteY13" fmla="*/ 144538 h 145142"/>
                <a:gd name="connsiteX14" fmla="*/ 588318 w 668768"/>
                <a:gd name="connsiteY14" fmla="*/ 144538 h 145142"/>
                <a:gd name="connsiteX15" fmla="*/ 668735 w 668768"/>
                <a:gd name="connsiteY15" fmla="*/ 73781 h 145142"/>
                <a:gd name="connsiteX16" fmla="*/ 588923 w 668768"/>
                <a:gd name="connsiteY16" fmla="*/ 3629 h 14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8768" h="145142">
                  <a:moveTo>
                    <a:pt x="588923" y="3629"/>
                  </a:moveTo>
                  <a:cubicBezTo>
                    <a:pt x="545388" y="3024"/>
                    <a:pt x="502458" y="4233"/>
                    <a:pt x="458924" y="3024"/>
                  </a:cubicBezTo>
                  <a:cubicBezTo>
                    <a:pt x="450459" y="3024"/>
                    <a:pt x="442599" y="1815"/>
                    <a:pt x="435948" y="0"/>
                  </a:cubicBezTo>
                  <a:lnTo>
                    <a:pt x="232788" y="0"/>
                  </a:lnTo>
                  <a:cubicBezTo>
                    <a:pt x="224927" y="2419"/>
                    <a:pt x="215253" y="3629"/>
                    <a:pt x="203765" y="3629"/>
                  </a:cubicBezTo>
                  <a:cubicBezTo>
                    <a:pt x="158417" y="4233"/>
                    <a:pt x="113068" y="3024"/>
                    <a:pt x="67720" y="4233"/>
                  </a:cubicBezTo>
                  <a:cubicBezTo>
                    <a:pt x="27813" y="5443"/>
                    <a:pt x="0" y="35681"/>
                    <a:pt x="0" y="74386"/>
                  </a:cubicBezTo>
                  <a:cubicBezTo>
                    <a:pt x="0" y="113091"/>
                    <a:pt x="29023" y="142724"/>
                    <a:pt x="68325" y="144538"/>
                  </a:cubicBezTo>
                  <a:cubicBezTo>
                    <a:pt x="92510" y="145748"/>
                    <a:pt x="116696" y="144538"/>
                    <a:pt x="140882" y="144538"/>
                  </a:cubicBezTo>
                  <a:cubicBezTo>
                    <a:pt x="140882" y="144538"/>
                    <a:pt x="140882" y="144538"/>
                    <a:pt x="140882" y="144538"/>
                  </a:cubicBezTo>
                  <a:cubicBezTo>
                    <a:pt x="162044" y="144538"/>
                    <a:pt x="183207" y="144538"/>
                    <a:pt x="204369" y="144538"/>
                  </a:cubicBezTo>
                  <a:cubicBezTo>
                    <a:pt x="208602" y="144538"/>
                    <a:pt x="212230" y="144538"/>
                    <a:pt x="215253" y="145143"/>
                  </a:cubicBezTo>
                  <a:lnTo>
                    <a:pt x="450459" y="145143"/>
                  </a:lnTo>
                  <a:cubicBezTo>
                    <a:pt x="452878" y="145143"/>
                    <a:pt x="455901" y="144538"/>
                    <a:pt x="458319" y="144538"/>
                  </a:cubicBezTo>
                  <a:cubicBezTo>
                    <a:pt x="501854" y="143934"/>
                    <a:pt x="544783" y="144538"/>
                    <a:pt x="588318" y="144538"/>
                  </a:cubicBezTo>
                  <a:cubicBezTo>
                    <a:pt x="636689" y="144538"/>
                    <a:pt x="668735" y="115510"/>
                    <a:pt x="668735" y="73781"/>
                  </a:cubicBezTo>
                  <a:cubicBezTo>
                    <a:pt x="669944" y="31448"/>
                    <a:pt x="638503" y="3629"/>
                    <a:pt x="588923" y="3629"/>
                  </a:cubicBezTo>
                  <a:close/>
                </a:path>
              </a:pathLst>
            </a:custGeom>
            <a:solidFill>
              <a:srgbClr val="B2DEDD"/>
            </a:solidFill>
            <a:ln w="6040" cap="flat">
              <a:noFill/>
              <a:prstDash val="solid"/>
              <a:miter/>
            </a:ln>
          </p:spPr>
          <p:txBody>
            <a:bodyPr rtlCol="0" anchor="ctr"/>
            <a:lstStyle/>
            <a:p>
              <a:endParaRPr lang="en-US"/>
            </a:p>
          </p:txBody>
        </p:sp>
        <p:grpSp>
          <p:nvGrpSpPr>
            <p:cNvPr id="212" name="Graphic 3">
              <a:extLst>
                <a:ext uri="{FF2B5EF4-FFF2-40B4-BE49-F238E27FC236}">
                  <a16:creationId xmlns:a16="http://schemas.microsoft.com/office/drawing/2014/main" id="{F2E8DE7C-D32E-0D64-FCDB-DB80AF7A4535}"/>
                </a:ext>
              </a:extLst>
            </p:cNvPr>
            <p:cNvGrpSpPr/>
            <p:nvPr/>
          </p:nvGrpSpPr>
          <p:grpSpPr>
            <a:xfrm>
              <a:off x="5766825" y="4735040"/>
              <a:ext cx="1633745" cy="1634066"/>
              <a:chOff x="7173095" y="3200400"/>
              <a:chExt cx="1633745" cy="1634066"/>
            </a:xfrm>
            <a:solidFill>
              <a:srgbClr val="000000"/>
            </a:solidFill>
          </p:grpSpPr>
          <p:sp>
            <p:nvSpPr>
              <p:cNvPr id="214" name="Freeform 213">
                <a:extLst>
                  <a:ext uri="{FF2B5EF4-FFF2-40B4-BE49-F238E27FC236}">
                    <a16:creationId xmlns:a16="http://schemas.microsoft.com/office/drawing/2014/main" id="{627874C5-B77D-011B-A206-49EF65D61B8C}"/>
                  </a:ext>
                </a:extLst>
              </p:cNvPr>
              <p:cNvSpPr/>
              <p:nvPr/>
            </p:nvSpPr>
            <p:spPr>
              <a:xfrm>
                <a:off x="7173095" y="3200400"/>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8 h 1634066"/>
                  <a:gd name="connsiteX5" fmla="*/ 1633745 w 1633745"/>
                  <a:gd name="connsiteY5" fmla="*/ 769257 h 1634066"/>
                  <a:gd name="connsiteX6" fmla="*/ 1633745 w 1633745"/>
                  <a:gd name="connsiteY6" fmla="*/ 864810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4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2 h 1634066"/>
                  <a:gd name="connsiteX15" fmla="*/ 12697 w 1633745"/>
                  <a:gd name="connsiteY15" fmla="*/ 957338 h 1634066"/>
                  <a:gd name="connsiteX16" fmla="*/ 0 w 1633745"/>
                  <a:gd name="connsiteY16" fmla="*/ 864810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8444 w 1633745"/>
                  <a:gd name="connsiteY23" fmla="*/ 817033 h 1634066"/>
                  <a:gd name="connsiteX24" fmla="*/ 816268 w 1633745"/>
                  <a:gd name="connsiteY24" fmla="*/ 64710 h 1634066"/>
                  <a:gd name="connsiteX25" fmla="*/ 64697 w 1633745"/>
                  <a:gd name="connsiteY25" fmla="*/ 815824 h 1634066"/>
                  <a:gd name="connsiteX26" fmla="*/ 816268 w 1633745"/>
                  <a:gd name="connsiteY26" fmla="*/ 1568752 h 1634066"/>
                  <a:gd name="connsiteX27" fmla="*/ 1568444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1" y="30843"/>
                      <a:pt x="1232867" y="94948"/>
                      <a:pt x="1354401" y="202595"/>
                    </a:cubicBezTo>
                    <a:cubicBezTo>
                      <a:pt x="1497701" y="329595"/>
                      <a:pt x="1587793" y="487438"/>
                      <a:pt x="1621048" y="676728"/>
                    </a:cubicBezTo>
                    <a:cubicBezTo>
                      <a:pt x="1626490" y="707571"/>
                      <a:pt x="1629513" y="738414"/>
                      <a:pt x="1633745" y="769257"/>
                    </a:cubicBezTo>
                    <a:cubicBezTo>
                      <a:pt x="1633745" y="801310"/>
                      <a:pt x="1633745" y="833362"/>
                      <a:pt x="1633745" y="864810"/>
                    </a:cubicBezTo>
                    <a:cubicBezTo>
                      <a:pt x="1632536" y="870252"/>
                      <a:pt x="1631327" y="876300"/>
                      <a:pt x="1630722" y="881743"/>
                    </a:cubicBezTo>
                    <a:cubicBezTo>
                      <a:pt x="1627094" y="911376"/>
                      <a:pt x="1624676" y="941009"/>
                      <a:pt x="1619234" y="970038"/>
                    </a:cubicBezTo>
                    <a:cubicBezTo>
                      <a:pt x="1588397" y="1132719"/>
                      <a:pt x="1514026" y="1273628"/>
                      <a:pt x="1397935" y="1390952"/>
                    </a:cubicBezTo>
                    <a:cubicBezTo>
                      <a:pt x="1275797" y="1514324"/>
                      <a:pt x="1129473" y="1591733"/>
                      <a:pt x="957754" y="1621367"/>
                    </a:cubicBezTo>
                    <a:cubicBezTo>
                      <a:pt x="926918" y="1626810"/>
                      <a:pt x="896081" y="1629833"/>
                      <a:pt x="864640" y="1634067"/>
                    </a:cubicBezTo>
                    <a:cubicBezTo>
                      <a:pt x="832593" y="1634067"/>
                      <a:pt x="800547" y="1634067"/>
                      <a:pt x="769106" y="1634067"/>
                    </a:cubicBezTo>
                    <a:cubicBezTo>
                      <a:pt x="747339" y="1631648"/>
                      <a:pt x="726176" y="1629228"/>
                      <a:pt x="704409" y="1626205"/>
                    </a:cubicBezTo>
                    <a:cubicBezTo>
                      <a:pt x="543574" y="1603224"/>
                      <a:pt x="400878" y="1539119"/>
                      <a:pt x="279345" y="1431472"/>
                    </a:cubicBezTo>
                    <a:cubicBezTo>
                      <a:pt x="136045" y="1304472"/>
                      <a:pt x="45953" y="1146628"/>
                      <a:pt x="12697" y="957338"/>
                    </a:cubicBezTo>
                    <a:cubicBezTo>
                      <a:pt x="7255" y="926495"/>
                      <a:pt x="4232" y="895652"/>
                      <a:pt x="0" y="864810"/>
                    </a:cubicBezTo>
                    <a:cubicBezTo>
                      <a:pt x="0" y="832757"/>
                      <a:pt x="0" y="800705"/>
                      <a:pt x="0" y="769257"/>
                    </a:cubicBezTo>
                    <a:cubicBezTo>
                      <a:pt x="1209" y="763814"/>
                      <a:pt x="2418" y="757767"/>
                      <a:pt x="3023" y="752324"/>
                    </a:cubicBezTo>
                    <a:cubicBezTo>
                      <a:pt x="6651" y="722691"/>
                      <a:pt x="9070" y="693057"/>
                      <a:pt x="14511" y="664029"/>
                    </a:cubicBezTo>
                    <a:cubicBezTo>
                      <a:pt x="45348" y="501347"/>
                      <a:pt x="119719" y="360438"/>
                      <a:pt x="235811" y="243114"/>
                    </a:cubicBezTo>
                    <a:cubicBezTo>
                      <a:pt x="357948" y="119743"/>
                      <a:pt x="504272" y="42333"/>
                      <a:pt x="675991" y="12700"/>
                    </a:cubicBezTo>
                    <a:cubicBezTo>
                      <a:pt x="706828" y="7257"/>
                      <a:pt x="737665" y="4233"/>
                      <a:pt x="769106" y="0"/>
                    </a:cubicBezTo>
                    <a:close/>
                    <a:moveTo>
                      <a:pt x="1568444" y="817033"/>
                    </a:moveTo>
                    <a:cubicBezTo>
                      <a:pt x="1568444" y="402771"/>
                      <a:pt x="1229844" y="64105"/>
                      <a:pt x="816268" y="64710"/>
                    </a:cubicBezTo>
                    <a:cubicBezTo>
                      <a:pt x="401483" y="65919"/>
                      <a:pt x="67115" y="400352"/>
                      <a:pt x="64697" y="815824"/>
                    </a:cubicBezTo>
                    <a:cubicBezTo>
                      <a:pt x="62278" y="1228271"/>
                      <a:pt x="400878" y="1567543"/>
                      <a:pt x="816268" y="1568752"/>
                    </a:cubicBezTo>
                    <a:cubicBezTo>
                      <a:pt x="1229844" y="1569962"/>
                      <a:pt x="1568444" y="1231295"/>
                      <a:pt x="1568444" y="817033"/>
                    </a:cubicBezTo>
                    <a:close/>
                  </a:path>
                </a:pathLst>
              </a:custGeom>
              <a:solidFill>
                <a:srgbClr val="000000"/>
              </a:solidFill>
              <a:ln w="6040"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81C1981E-0B12-DEE3-6B3F-52D35C1FB26E}"/>
                  </a:ext>
                </a:extLst>
              </p:cNvPr>
              <p:cNvSpPr/>
              <p:nvPr/>
            </p:nvSpPr>
            <p:spPr>
              <a:xfrm>
                <a:off x="7306721" y="3985380"/>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9" y="680357"/>
                      <a:pt x="334368" y="619276"/>
                    </a:cubicBezTo>
                    <a:cubicBezTo>
                      <a:pt x="175951" y="522514"/>
                      <a:pt x="70743" y="384628"/>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9" y="635605"/>
                      <a:pt x="619759" y="647095"/>
                    </a:cubicBezTo>
                    <a:cubicBezTo>
                      <a:pt x="639712" y="649514"/>
                      <a:pt x="660270" y="649514"/>
                      <a:pt x="680223" y="650724"/>
                    </a:cubicBezTo>
                    <a:cubicBezTo>
                      <a:pt x="701990" y="651933"/>
                      <a:pt x="715898" y="664634"/>
                      <a:pt x="715293" y="683986"/>
                    </a:cubicBezTo>
                    <a:cubicBezTo>
                      <a:pt x="714688" y="702733"/>
                      <a:pt x="700781" y="715433"/>
                      <a:pt x="679014" y="715433"/>
                    </a:cubicBezTo>
                    <a:cubicBezTo>
                      <a:pt x="672968"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F445B734-EB12-9AC7-E8CF-481BFFDEE493}"/>
                  </a:ext>
                </a:extLst>
              </p:cNvPr>
              <p:cNvSpPr/>
              <p:nvPr/>
            </p:nvSpPr>
            <p:spPr>
              <a:xfrm>
                <a:off x="8194590" y="3378989"/>
                <a:ext cx="478019" cy="670518"/>
              </a:xfrm>
              <a:custGeom>
                <a:avLst/>
                <a:gdLst>
                  <a:gd name="connsiteX0" fmla="*/ 478020 w 478019"/>
                  <a:gd name="connsiteY0" fmla="*/ 615463 h 670518"/>
                  <a:gd name="connsiteX1" fmla="*/ 478020 w 478019"/>
                  <a:gd name="connsiteY1" fmla="*/ 637840 h 670518"/>
                  <a:gd name="connsiteX2" fmla="*/ 447788 w 478019"/>
                  <a:gd name="connsiteY2" fmla="*/ 670497 h 670518"/>
                  <a:gd name="connsiteX3" fmla="*/ 413927 w 478019"/>
                  <a:gd name="connsiteY3" fmla="*/ 639654 h 670518"/>
                  <a:gd name="connsiteX4" fmla="*/ 403648 w 478019"/>
                  <a:gd name="connsiteY4" fmla="*/ 533216 h 670518"/>
                  <a:gd name="connsiteX5" fmla="*/ 42072 w 478019"/>
                  <a:gd name="connsiteY5" fmla="*/ 71782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20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20" y="615463"/>
                    </a:moveTo>
                    <a:cubicBezTo>
                      <a:pt x="478020" y="622721"/>
                      <a:pt x="478020" y="630582"/>
                      <a:pt x="478020" y="637840"/>
                    </a:cubicBezTo>
                    <a:cubicBezTo>
                      <a:pt x="477415" y="656587"/>
                      <a:pt x="464718" y="669892"/>
                      <a:pt x="447788" y="670497"/>
                    </a:cubicBezTo>
                    <a:cubicBezTo>
                      <a:pt x="429648" y="671101"/>
                      <a:pt x="415741" y="659006"/>
                      <a:pt x="413927" y="639654"/>
                    </a:cubicBezTo>
                    <a:cubicBezTo>
                      <a:pt x="410300" y="603973"/>
                      <a:pt x="410300" y="568292"/>
                      <a:pt x="403648" y="533216"/>
                    </a:cubicBezTo>
                    <a:cubicBezTo>
                      <a:pt x="362533" y="317316"/>
                      <a:pt x="241604" y="163706"/>
                      <a:pt x="42072" y="71782"/>
                    </a:cubicBezTo>
                    <a:cubicBezTo>
                      <a:pt x="35421" y="68758"/>
                      <a:pt x="28165" y="66340"/>
                      <a:pt x="21514" y="62711"/>
                    </a:cubicBezTo>
                    <a:cubicBezTo>
                      <a:pt x="2770" y="53035"/>
                      <a:pt x="-4486" y="36101"/>
                      <a:pt x="2770" y="19168"/>
                    </a:cubicBezTo>
                    <a:cubicBezTo>
                      <a:pt x="10026" y="2840"/>
                      <a:pt x="28770" y="-5022"/>
                      <a:pt x="46909" y="3444"/>
                    </a:cubicBezTo>
                    <a:cubicBezTo>
                      <a:pt x="78955" y="17959"/>
                      <a:pt x="112211" y="32473"/>
                      <a:pt x="142443" y="50616"/>
                    </a:cubicBezTo>
                    <a:cubicBezTo>
                      <a:pt x="289976" y="138911"/>
                      <a:pt x="389742" y="265306"/>
                      <a:pt x="444764" y="427383"/>
                    </a:cubicBezTo>
                    <a:cubicBezTo>
                      <a:pt x="462904" y="478182"/>
                      <a:pt x="476810" y="556801"/>
                      <a:pt x="478020" y="615463"/>
                    </a:cubicBezTo>
                    <a:close/>
                  </a:path>
                </a:pathLst>
              </a:custGeom>
              <a:solidFill>
                <a:srgbClr val="000000"/>
              </a:solidFill>
              <a:ln w="6040"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27B97BDE-3E6F-2432-83BF-D6362F00D909}"/>
                  </a:ext>
                </a:extLst>
              </p:cNvPr>
              <p:cNvSpPr/>
              <p:nvPr/>
            </p:nvSpPr>
            <p:spPr>
              <a:xfrm>
                <a:off x="7957902" y="3334657"/>
                <a:ext cx="139245" cy="67920"/>
              </a:xfrm>
              <a:custGeom>
                <a:avLst/>
                <a:gdLst>
                  <a:gd name="connsiteX0" fmla="*/ 91926 w 139245"/>
                  <a:gd name="connsiteY0" fmla="*/ 67128 h 67920"/>
                  <a:gd name="connsiteX1" fmla="*/ 33275 w 139245"/>
                  <a:gd name="connsiteY1" fmla="*/ 64105 h 67920"/>
                  <a:gd name="connsiteX2" fmla="*/ 20 w 139245"/>
                  <a:gd name="connsiteY2" fmla="*/ 31447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6 w 139245"/>
                  <a:gd name="connsiteY7" fmla="*/ 67128 h 67920"/>
                  <a:gd name="connsiteX8" fmla="*/ 91926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6" y="67128"/>
                    </a:moveTo>
                    <a:cubicBezTo>
                      <a:pt x="72577" y="65919"/>
                      <a:pt x="52624" y="65314"/>
                      <a:pt x="33275" y="64105"/>
                    </a:cubicBezTo>
                    <a:cubicBezTo>
                      <a:pt x="12717" y="62895"/>
                      <a:pt x="-585" y="49590"/>
                      <a:pt x="20" y="31447"/>
                    </a:cubicBezTo>
                    <a:cubicBezTo>
                      <a:pt x="624" y="13304"/>
                      <a:pt x="13927" y="0"/>
                      <a:pt x="35089" y="0"/>
                    </a:cubicBezTo>
                    <a:cubicBezTo>
                      <a:pt x="58065" y="605"/>
                      <a:pt x="80437" y="1814"/>
                      <a:pt x="103414" y="3628"/>
                    </a:cubicBezTo>
                    <a:cubicBezTo>
                      <a:pt x="126995" y="5443"/>
                      <a:pt x="140902" y="19352"/>
                      <a:pt x="139088" y="39310"/>
                    </a:cubicBezTo>
                    <a:cubicBezTo>
                      <a:pt x="137274" y="58057"/>
                      <a:pt x="121553" y="69548"/>
                      <a:pt x="98577" y="67733"/>
                    </a:cubicBezTo>
                    <a:cubicBezTo>
                      <a:pt x="96158" y="67733"/>
                      <a:pt x="94344" y="67128"/>
                      <a:pt x="91926" y="67128"/>
                    </a:cubicBezTo>
                    <a:cubicBezTo>
                      <a:pt x="91926" y="67128"/>
                      <a:pt x="91926" y="67128"/>
                      <a:pt x="91926" y="67128"/>
                    </a:cubicBezTo>
                    <a:close/>
                  </a:path>
                </a:pathLst>
              </a:custGeom>
              <a:solidFill>
                <a:srgbClr val="000000"/>
              </a:solidFill>
              <a:ln w="6040" cap="flat">
                <a:noFill/>
                <a:prstDash val="solid"/>
                <a:miter/>
              </a:ln>
            </p:spPr>
            <p:txBody>
              <a:bodyPr rtlCol="0" anchor="ctr"/>
              <a:lstStyle/>
              <a:p>
                <a:endParaRPr lang="en-US"/>
              </a:p>
            </p:txBody>
          </p:sp>
        </p:grpSp>
        <p:sp>
          <p:nvSpPr>
            <p:cNvPr id="213" name="Freeform 212">
              <a:extLst>
                <a:ext uri="{FF2B5EF4-FFF2-40B4-BE49-F238E27FC236}">
                  <a16:creationId xmlns:a16="http://schemas.microsoft.com/office/drawing/2014/main" id="{96037892-D13E-D455-2017-F02648245C16}"/>
                </a:ext>
              </a:extLst>
            </p:cNvPr>
            <p:cNvSpPr/>
            <p:nvPr/>
          </p:nvSpPr>
          <p:spPr>
            <a:xfrm>
              <a:off x="6157408" y="5390601"/>
              <a:ext cx="850160" cy="323180"/>
            </a:xfrm>
            <a:custGeom>
              <a:avLst/>
              <a:gdLst>
                <a:gd name="connsiteX0" fmla="*/ 425080 w 850160"/>
                <a:gd name="connsiteY0" fmla="*/ 605 h 323180"/>
                <a:gd name="connsiteX1" fmla="*/ 697170 w 850160"/>
                <a:gd name="connsiteY1" fmla="*/ 1210 h 323180"/>
                <a:gd name="connsiteX2" fmla="*/ 850144 w 850160"/>
                <a:gd name="connsiteY2" fmla="*/ 157843 h 323180"/>
                <a:gd name="connsiteX3" fmla="*/ 702612 w 850160"/>
                <a:gd name="connsiteY3" fmla="*/ 322943 h 323180"/>
                <a:gd name="connsiteX4" fmla="*/ 644566 w 850160"/>
                <a:gd name="connsiteY4" fmla="*/ 284238 h 323180"/>
                <a:gd name="connsiteX5" fmla="*/ 691728 w 850160"/>
                <a:gd name="connsiteY5" fmla="*/ 232833 h 323180"/>
                <a:gd name="connsiteX6" fmla="*/ 759448 w 850160"/>
                <a:gd name="connsiteY6" fmla="*/ 156029 h 323180"/>
                <a:gd name="connsiteX7" fmla="*/ 679635 w 850160"/>
                <a:gd name="connsiteY7" fmla="*/ 91319 h 323180"/>
                <a:gd name="connsiteX8" fmla="*/ 172340 w 850160"/>
                <a:gd name="connsiteY8" fmla="*/ 91319 h 323180"/>
                <a:gd name="connsiteX9" fmla="*/ 90713 w 850160"/>
                <a:gd name="connsiteY9" fmla="*/ 160867 h 323180"/>
                <a:gd name="connsiteX10" fmla="*/ 170526 w 850160"/>
                <a:gd name="connsiteY10" fmla="*/ 232229 h 323180"/>
                <a:gd name="connsiteX11" fmla="*/ 472847 w 850160"/>
                <a:gd name="connsiteY11" fmla="*/ 232229 h 323180"/>
                <a:gd name="connsiteX12" fmla="*/ 500056 w 850160"/>
                <a:gd name="connsiteY12" fmla="*/ 232833 h 323180"/>
                <a:gd name="connsiteX13" fmla="*/ 546614 w 850160"/>
                <a:gd name="connsiteY13" fmla="*/ 278795 h 323180"/>
                <a:gd name="connsiteX14" fmla="*/ 498847 w 850160"/>
                <a:gd name="connsiteY14" fmla="*/ 322338 h 323180"/>
                <a:gd name="connsiteX15" fmla="*/ 151177 w 850160"/>
                <a:gd name="connsiteY15" fmla="*/ 321733 h 323180"/>
                <a:gd name="connsiteX16" fmla="*/ 16 w 850160"/>
                <a:gd name="connsiteY16" fmla="*/ 160262 h 323180"/>
                <a:gd name="connsiteX17" fmla="*/ 157223 w 850160"/>
                <a:gd name="connsiteY17" fmla="*/ 0 h 323180"/>
                <a:gd name="connsiteX18" fmla="*/ 163270 w 850160"/>
                <a:gd name="connsiteY18" fmla="*/ 0 h 323180"/>
                <a:gd name="connsiteX19" fmla="*/ 425080 w 850160"/>
                <a:gd name="connsiteY19" fmla="*/ 605 h 323180"/>
                <a:gd name="connsiteX20" fmla="*/ 425080 w 850160"/>
                <a:gd name="connsiteY20" fmla="*/ 605 h 32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0160" h="323180">
                  <a:moveTo>
                    <a:pt x="425080" y="605"/>
                  </a:moveTo>
                  <a:cubicBezTo>
                    <a:pt x="515777" y="605"/>
                    <a:pt x="606473" y="-605"/>
                    <a:pt x="697170" y="1210"/>
                  </a:cubicBezTo>
                  <a:cubicBezTo>
                    <a:pt x="780610" y="2419"/>
                    <a:pt x="848935" y="73781"/>
                    <a:pt x="850144" y="157843"/>
                  </a:cubicBezTo>
                  <a:cubicBezTo>
                    <a:pt x="851354" y="244929"/>
                    <a:pt x="786657" y="317500"/>
                    <a:pt x="702612" y="322943"/>
                  </a:cubicBezTo>
                  <a:cubicBezTo>
                    <a:pt x="668751" y="324757"/>
                    <a:pt x="647589" y="310848"/>
                    <a:pt x="644566" y="284238"/>
                  </a:cubicBezTo>
                  <a:cubicBezTo>
                    <a:pt x="640938" y="257629"/>
                    <a:pt x="658473" y="238881"/>
                    <a:pt x="691728" y="232833"/>
                  </a:cubicBezTo>
                  <a:cubicBezTo>
                    <a:pt x="738285" y="224367"/>
                    <a:pt x="762471" y="197153"/>
                    <a:pt x="759448" y="156029"/>
                  </a:cubicBezTo>
                  <a:cubicBezTo>
                    <a:pt x="756425" y="116114"/>
                    <a:pt x="726192" y="91319"/>
                    <a:pt x="679635" y="91319"/>
                  </a:cubicBezTo>
                  <a:cubicBezTo>
                    <a:pt x="510335" y="91319"/>
                    <a:pt x="341035" y="91319"/>
                    <a:pt x="172340" y="91319"/>
                  </a:cubicBezTo>
                  <a:cubicBezTo>
                    <a:pt x="123364" y="91319"/>
                    <a:pt x="91317" y="119138"/>
                    <a:pt x="90713" y="160867"/>
                  </a:cubicBezTo>
                  <a:cubicBezTo>
                    <a:pt x="90108" y="203200"/>
                    <a:pt x="121549" y="232229"/>
                    <a:pt x="170526" y="232229"/>
                  </a:cubicBezTo>
                  <a:cubicBezTo>
                    <a:pt x="271501" y="232833"/>
                    <a:pt x="371872" y="232229"/>
                    <a:pt x="472847" y="232229"/>
                  </a:cubicBezTo>
                  <a:cubicBezTo>
                    <a:pt x="481917" y="232229"/>
                    <a:pt x="490986" y="231624"/>
                    <a:pt x="500056" y="232833"/>
                  </a:cubicBezTo>
                  <a:cubicBezTo>
                    <a:pt x="528474" y="235857"/>
                    <a:pt x="547218" y="254605"/>
                    <a:pt x="546614" y="278795"/>
                  </a:cubicBezTo>
                  <a:cubicBezTo>
                    <a:pt x="546009" y="303591"/>
                    <a:pt x="527265" y="322338"/>
                    <a:pt x="498847" y="322338"/>
                  </a:cubicBezTo>
                  <a:cubicBezTo>
                    <a:pt x="382755" y="322943"/>
                    <a:pt x="267269" y="324153"/>
                    <a:pt x="151177" y="321733"/>
                  </a:cubicBezTo>
                  <a:cubicBezTo>
                    <a:pt x="65318" y="319919"/>
                    <a:pt x="-1193" y="245534"/>
                    <a:pt x="16" y="160262"/>
                  </a:cubicBezTo>
                  <a:cubicBezTo>
                    <a:pt x="1226" y="73176"/>
                    <a:pt x="70760" y="2419"/>
                    <a:pt x="157223" y="0"/>
                  </a:cubicBezTo>
                  <a:cubicBezTo>
                    <a:pt x="159037" y="0"/>
                    <a:pt x="161456" y="0"/>
                    <a:pt x="163270" y="0"/>
                  </a:cubicBezTo>
                  <a:cubicBezTo>
                    <a:pt x="249734" y="605"/>
                    <a:pt x="337407" y="605"/>
                    <a:pt x="425080" y="605"/>
                  </a:cubicBezTo>
                  <a:cubicBezTo>
                    <a:pt x="425080" y="605"/>
                    <a:pt x="425080" y="605"/>
                    <a:pt x="425080" y="605"/>
                  </a:cubicBezTo>
                  <a:close/>
                </a:path>
              </a:pathLst>
            </a:custGeom>
            <a:solidFill>
              <a:srgbClr val="000000"/>
            </a:solidFill>
            <a:ln w="6040" cap="flat">
              <a:noFill/>
              <a:prstDash val="solid"/>
              <a:miter/>
            </a:ln>
          </p:spPr>
          <p:txBody>
            <a:bodyPr rtlCol="0" anchor="ctr"/>
            <a:lstStyle/>
            <a:p>
              <a:endParaRPr lang="en-US"/>
            </a:p>
          </p:txBody>
        </p:sp>
      </p:grpSp>
      <p:cxnSp>
        <p:nvCxnSpPr>
          <p:cNvPr id="222" name="Straight Connector 221">
            <a:extLst>
              <a:ext uri="{FF2B5EF4-FFF2-40B4-BE49-F238E27FC236}">
                <a16:creationId xmlns:a16="http://schemas.microsoft.com/office/drawing/2014/main" id="{52BADDBD-6733-5712-FA89-E43D3FEF3EC7}"/>
              </a:ext>
            </a:extLst>
          </p:cNvPr>
          <p:cNvCxnSpPr>
            <a:cxnSpLocks/>
          </p:cNvCxnSpPr>
          <p:nvPr/>
        </p:nvCxnSpPr>
        <p:spPr>
          <a:xfrm flipV="1">
            <a:off x="7233844" y="798121"/>
            <a:ext cx="0" cy="3417529"/>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Freeform 8">
            <a:extLst>
              <a:ext uri="{FF2B5EF4-FFF2-40B4-BE49-F238E27FC236}">
                <a16:creationId xmlns:a16="http://schemas.microsoft.com/office/drawing/2014/main" id="{B8F6870B-A4AB-CE7D-16CA-0D638BFAA749}"/>
              </a:ext>
            </a:extLst>
          </p:cNvPr>
          <p:cNvSpPr/>
          <p:nvPr/>
        </p:nvSpPr>
        <p:spPr>
          <a:xfrm rot="5400000">
            <a:off x="669437" y="6826732"/>
            <a:ext cx="2871584" cy="2373366"/>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79037"/>
          </a:solidFill>
          <a:ln w="3598" cap="flat">
            <a:noFill/>
            <a:prstDash val="solid"/>
            <a:miter/>
          </a:ln>
        </p:spPr>
        <p:txBody>
          <a:bodyPr rtlCol="0" anchor="ctr"/>
          <a:lstStyle/>
          <a:p>
            <a:endParaRPr lang="en-US" b="0" i="0">
              <a:latin typeface="Calibri" panose="020F0502020204030204" pitchFamily="34" charset="0"/>
            </a:endParaRPr>
          </a:p>
        </p:txBody>
      </p:sp>
      <p:sp>
        <p:nvSpPr>
          <p:cNvPr id="11" name="Text Placeholder 4">
            <a:extLst>
              <a:ext uri="{FF2B5EF4-FFF2-40B4-BE49-F238E27FC236}">
                <a16:creationId xmlns:a16="http://schemas.microsoft.com/office/drawing/2014/main" id="{5CC1104A-E0FC-5F92-3E37-A1B416C9DDFC}"/>
              </a:ext>
            </a:extLst>
          </p:cNvPr>
          <p:cNvSpPr txBox="1">
            <a:spLocks/>
          </p:cNvSpPr>
          <p:nvPr/>
        </p:nvSpPr>
        <p:spPr>
          <a:xfrm>
            <a:off x="1129884" y="6813783"/>
            <a:ext cx="1998390" cy="1916585"/>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ctr">
              <a:lnSpc>
                <a:spcPts val="1420"/>
              </a:lnSpc>
            </a:pPr>
            <a:r>
              <a:rPr lang="en-IE" sz="1300" dirty="0">
                <a:solidFill>
                  <a:schemeClr val="bg1"/>
                </a:solidFill>
                <a:ea typeface="Calibri" panose="020F0502020204030204" pitchFamily="34" charset="0"/>
              </a:rPr>
              <a:t>A </a:t>
            </a:r>
            <a:r>
              <a:rPr lang="en-IE" sz="1300" dirty="0" err="1">
                <a:solidFill>
                  <a:schemeClr val="bg1"/>
                </a:solidFill>
                <a:ea typeface="Calibri" panose="020F0502020204030204" pitchFamily="34" charset="0"/>
              </a:rPr>
              <a:t>escolha</a:t>
            </a:r>
            <a:r>
              <a:rPr lang="en-IE" sz="1300" dirty="0">
                <a:solidFill>
                  <a:schemeClr val="bg1"/>
                </a:solidFill>
                <a:ea typeface="Calibri" panose="020F0502020204030204" pitchFamily="34" charset="0"/>
              </a:rPr>
              <a:t> </a:t>
            </a:r>
            <a:r>
              <a:rPr lang="en-IE" sz="1300" b="1" dirty="0">
                <a:solidFill>
                  <a:schemeClr val="bg1"/>
                </a:solidFill>
                <a:ea typeface="Calibri" panose="020F0502020204030204" pitchFamily="34" charset="0"/>
              </a:rPr>
              <a:t>do </a:t>
            </a:r>
            <a:r>
              <a:rPr lang="en-IE" sz="1300" b="1" dirty="0" err="1">
                <a:solidFill>
                  <a:schemeClr val="bg1"/>
                </a:solidFill>
                <a:ea typeface="Calibri" panose="020F0502020204030204" pitchFamily="34" charset="0"/>
              </a:rPr>
              <a:t>modelo</a:t>
            </a:r>
            <a:r>
              <a:rPr lang="en-IE" sz="1300" b="1" dirty="0">
                <a:solidFill>
                  <a:schemeClr val="bg1"/>
                </a:solidFill>
                <a:ea typeface="Calibri" panose="020F0502020204030204" pitchFamily="34" charset="0"/>
              </a:rPr>
              <a:t> de </a:t>
            </a:r>
            <a:r>
              <a:rPr lang="en-IE" sz="1300" b="1" dirty="0" err="1">
                <a:solidFill>
                  <a:schemeClr val="bg1"/>
                </a:solidFill>
                <a:ea typeface="Calibri" panose="020F0502020204030204" pitchFamily="34" charset="0"/>
              </a:rPr>
              <a:t>negócio</a:t>
            </a:r>
            <a:r>
              <a:rPr lang="en-IE" sz="1300" b="1" dirty="0">
                <a:solidFill>
                  <a:schemeClr val="bg1"/>
                </a:solidFill>
                <a:ea typeface="Calibri" panose="020F0502020204030204" pitchFamily="34" charset="0"/>
              </a:rPr>
              <a:t> </a:t>
            </a:r>
            <a:r>
              <a:rPr lang="en-IE" sz="1300" b="1" dirty="0" err="1">
                <a:solidFill>
                  <a:schemeClr val="bg1"/>
                </a:solidFill>
                <a:ea typeface="Calibri" panose="020F0502020204030204" pitchFamily="34" charset="0"/>
              </a:rPr>
              <a:t>correto</a:t>
            </a:r>
            <a:r>
              <a:rPr lang="en-IE" sz="1300" b="1" dirty="0">
                <a:solidFill>
                  <a:schemeClr val="bg1"/>
                </a:solidFill>
                <a:ea typeface="Calibri" panose="020F0502020204030204" pitchFamily="34" charset="0"/>
              </a:rPr>
              <a:t> </a:t>
            </a:r>
            <a:r>
              <a:rPr lang="en-IE" sz="1300" dirty="0">
                <a:solidFill>
                  <a:schemeClr val="bg1"/>
                </a:solidFill>
                <a:ea typeface="Calibri" panose="020F0502020204030204" pitchFamily="34" charset="0"/>
              </a:rPr>
              <a:t>a </a:t>
            </a:r>
            <a:r>
              <a:rPr lang="en-IE" sz="1300" dirty="0" err="1">
                <a:solidFill>
                  <a:schemeClr val="bg1"/>
                </a:solidFill>
                <a:ea typeface="Calibri" panose="020F0502020204030204" pitchFamily="34" charset="0"/>
              </a:rPr>
              <a:t>implementar</a:t>
            </a:r>
            <a:r>
              <a:rPr lang="en-IE" sz="1300" dirty="0">
                <a:solidFill>
                  <a:schemeClr val="bg1"/>
                </a:solidFill>
                <a:ea typeface="Calibri" panose="020F0502020204030204" pitchFamily="34" charset="0"/>
              </a:rPr>
              <a:t> </a:t>
            </a:r>
            <a:r>
              <a:rPr lang="en-IE" sz="1300" dirty="0" err="1">
                <a:solidFill>
                  <a:schemeClr val="bg1"/>
                </a:solidFill>
                <a:ea typeface="Calibri" panose="020F0502020204030204" pitchFamily="34" charset="0"/>
              </a:rPr>
              <a:t>numa</a:t>
            </a:r>
            <a:r>
              <a:rPr lang="en-IE" sz="1300" dirty="0">
                <a:solidFill>
                  <a:schemeClr val="bg1"/>
                </a:solidFill>
                <a:ea typeface="Calibri" panose="020F0502020204030204" pitchFamily="34" charset="0"/>
              </a:rPr>
              <a:t> </a:t>
            </a:r>
            <a:r>
              <a:rPr lang="en-IE" sz="1300" b="1" dirty="0" err="1">
                <a:solidFill>
                  <a:schemeClr val="bg1"/>
                </a:solidFill>
                <a:ea typeface="Calibri" panose="020F0502020204030204" pitchFamily="34" charset="0"/>
              </a:rPr>
              <a:t>empresa</a:t>
            </a:r>
            <a:r>
              <a:rPr lang="en-IE" sz="1300" b="1" dirty="0">
                <a:solidFill>
                  <a:schemeClr val="bg1"/>
                </a:solidFill>
                <a:ea typeface="Calibri" panose="020F0502020204030204" pitchFamily="34" charset="0"/>
              </a:rPr>
              <a:t> de </a:t>
            </a:r>
            <a:r>
              <a:rPr lang="en-IE" sz="1300" b="1" dirty="0" err="1">
                <a:solidFill>
                  <a:schemeClr val="bg1"/>
                </a:solidFill>
                <a:ea typeface="Calibri" panose="020F0502020204030204" pitchFamily="34" charset="0"/>
              </a:rPr>
              <a:t>alimentos</a:t>
            </a:r>
            <a:r>
              <a:rPr lang="en-IE" sz="1300" b="1" dirty="0">
                <a:solidFill>
                  <a:schemeClr val="bg1"/>
                </a:solidFill>
                <a:ea typeface="Calibri" panose="020F0502020204030204" pitchFamily="34" charset="0"/>
              </a:rPr>
              <a:t> </a:t>
            </a:r>
            <a:r>
              <a:rPr lang="en-IE" sz="1300" b="1" dirty="0" err="1">
                <a:solidFill>
                  <a:schemeClr val="bg1"/>
                </a:solidFill>
                <a:ea typeface="Calibri" panose="020F0502020204030204" pitchFamily="34" charset="0"/>
              </a:rPr>
              <a:t>éticos</a:t>
            </a:r>
            <a:r>
              <a:rPr lang="en-IE" sz="1300" b="1" dirty="0">
                <a:solidFill>
                  <a:schemeClr val="bg1"/>
                </a:solidFill>
                <a:ea typeface="Calibri" panose="020F0502020204030204" pitchFamily="34" charset="0"/>
              </a:rPr>
              <a:t> </a:t>
            </a:r>
            <a:r>
              <a:rPr lang="en-IE" sz="1300" dirty="0" err="1">
                <a:solidFill>
                  <a:schemeClr val="bg1"/>
                </a:solidFill>
                <a:ea typeface="Calibri" panose="020F0502020204030204" pitchFamily="34" charset="0"/>
              </a:rPr>
              <a:t>dependerá</a:t>
            </a:r>
            <a:r>
              <a:rPr lang="en-IE" sz="1300" dirty="0">
                <a:solidFill>
                  <a:schemeClr val="bg1"/>
                </a:solidFill>
                <a:ea typeface="Calibri" panose="020F0502020204030204" pitchFamily="34" charset="0"/>
              </a:rPr>
              <a:t> dos </a:t>
            </a:r>
            <a:r>
              <a:rPr lang="en-IE" sz="1300" b="1" dirty="0" err="1">
                <a:solidFill>
                  <a:schemeClr val="bg1"/>
                </a:solidFill>
                <a:ea typeface="Calibri" panose="020F0502020204030204" pitchFamily="34" charset="0"/>
              </a:rPr>
              <a:t>objetivos</a:t>
            </a:r>
            <a:r>
              <a:rPr lang="en-IE" sz="1300" b="1" dirty="0">
                <a:solidFill>
                  <a:schemeClr val="bg1"/>
                </a:solidFill>
                <a:ea typeface="Calibri" panose="020F0502020204030204" pitchFamily="34" charset="0"/>
              </a:rPr>
              <a:t> </a:t>
            </a:r>
            <a:r>
              <a:rPr lang="en-IE" sz="1300" dirty="0" err="1">
                <a:solidFill>
                  <a:schemeClr val="bg1"/>
                </a:solidFill>
                <a:ea typeface="Calibri" panose="020F0502020204030204" pitchFamily="34" charset="0"/>
              </a:rPr>
              <a:t>específicos</a:t>
            </a:r>
            <a:r>
              <a:rPr lang="en-IE" sz="1300" b="1" dirty="0">
                <a:solidFill>
                  <a:schemeClr val="bg1"/>
                </a:solidFill>
                <a:ea typeface="Calibri" panose="020F0502020204030204" pitchFamily="34" charset="0"/>
              </a:rPr>
              <a:t>,</a:t>
            </a:r>
            <a:r>
              <a:rPr lang="en-IE" sz="1300" dirty="0">
                <a:solidFill>
                  <a:schemeClr val="bg1"/>
                </a:solidFill>
                <a:ea typeface="Calibri" panose="020F0502020204030204" pitchFamily="34" charset="0"/>
              </a:rPr>
              <a:t> dos </a:t>
            </a:r>
            <a:r>
              <a:rPr lang="en-IE" sz="1300" b="1" dirty="0" err="1">
                <a:solidFill>
                  <a:schemeClr val="bg1"/>
                </a:solidFill>
                <a:ea typeface="Calibri" panose="020F0502020204030204" pitchFamily="34" charset="0"/>
              </a:rPr>
              <a:t>recursos</a:t>
            </a:r>
            <a:r>
              <a:rPr lang="en-IE" sz="1300" b="1" dirty="0">
                <a:solidFill>
                  <a:schemeClr val="bg1"/>
                </a:solidFill>
                <a:ea typeface="Calibri" panose="020F0502020204030204" pitchFamily="34" charset="0"/>
              </a:rPr>
              <a:t>  </a:t>
            </a:r>
            <a:r>
              <a:rPr lang="en-IE" sz="1300" b="1" dirty="0" err="1">
                <a:solidFill>
                  <a:schemeClr val="bg1"/>
                </a:solidFill>
                <a:ea typeface="Calibri" panose="020F0502020204030204" pitchFamily="34" charset="0"/>
              </a:rPr>
              <a:t>disponíveis</a:t>
            </a:r>
            <a:r>
              <a:rPr lang="en-IE" sz="1300" b="1" dirty="0">
                <a:solidFill>
                  <a:schemeClr val="bg1"/>
                </a:solidFill>
                <a:ea typeface="Calibri" panose="020F0502020204030204" pitchFamily="34" charset="0"/>
              </a:rPr>
              <a:t> </a:t>
            </a:r>
            <a:r>
              <a:rPr lang="en-IE" sz="1300" dirty="0">
                <a:solidFill>
                  <a:schemeClr val="bg1"/>
                </a:solidFill>
                <a:ea typeface="Calibri" panose="020F0502020204030204" pitchFamily="34" charset="0"/>
              </a:rPr>
              <a:t>e das </a:t>
            </a:r>
            <a:r>
              <a:rPr lang="en-IE" sz="1300" dirty="0" err="1">
                <a:solidFill>
                  <a:schemeClr val="bg1"/>
                </a:solidFill>
                <a:ea typeface="Calibri" panose="020F0502020204030204" pitchFamily="34" charset="0"/>
              </a:rPr>
              <a:t>necessidades</a:t>
            </a:r>
            <a:r>
              <a:rPr lang="en-IE" sz="1300" dirty="0">
                <a:solidFill>
                  <a:schemeClr val="bg1"/>
                </a:solidFill>
                <a:ea typeface="Calibri" panose="020F0502020204030204" pitchFamily="34" charset="0"/>
              </a:rPr>
              <a:t> dos </a:t>
            </a:r>
            <a:r>
              <a:rPr lang="en-IE" sz="1300" b="1" dirty="0" err="1">
                <a:solidFill>
                  <a:schemeClr val="bg1"/>
                </a:solidFill>
                <a:ea typeface="Calibri" panose="020F0502020204030204" pitchFamily="34" charset="0"/>
              </a:rPr>
              <a:t>clientes-alvo</a:t>
            </a:r>
            <a:r>
              <a:rPr lang="en-IE" sz="1300" dirty="0">
                <a:solidFill>
                  <a:schemeClr val="bg1"/>
                </a:solidFill>
                <a:ea typeface="Calibri" panose="020F0502020204030204" pitchFamily="34" charset="0"/>
              </a:rPr>
              <a:t>. </a:t>
            </a:r>
            <a:r>
              <a:rPr lang="en-IE" sz="1300" dirty="0" err="1">
                <a:solidFill>
                  <a:schemeClr val="bg1"/>
                </a:solidFill>
                <a:ea typeface="Calibri" panose="020F0502020204030204" pitchFamily="34" charset="0"/>
              </a:rPr>
              <a:t>Independentemente</a:t>
            </a:r>
            <a:r>
              <a:rPr lang="en-IE" sz="1300" dirty="0">
                <a:solidFill>
                  <a:schemeClr val="bg1"/>
                </a:solidFill>
                <a:ea typeface="Calibri" panose="020F0502020204030204" pitchFamily="34" charset="0"/>
              </a:rPr>
              <a:t> do </a:t>
            </a:r>
            <a:r>
              <a:rPr lang="en-IE" sz="1300" dirty="0" err="1">
                <a:solidFill>
                  <a:schemeClr val="bg1"/>
                </a:solidFill>
                <a:ea typeface="Calibri" panose="020F0502020204030204" pitchFamily="34" charset="0"/>
              </a:rPr>
              <a:t>modelo</a:t>
            </a:r>
            <a:r>
              <a:rPr lang="en-IE" sz="1300" dirty="0">
                <a:solidFill>
                  <a:schemeClr val="bg1"/>
                </a:solidFill>
                <a:ea typeface="Calibri" panose="020F0502020204030204" pitchFamily="34" charset="0"/>
              </a:rPr>
              <a:t> que se </a:t>
            </a:r>
            <a:r>
              <a:rPr lang="en-IE" sz="1300" dirty="0" err="1">
                <a:solidFill>
                  <a:schemeClr val="bg1"/>
                </a:solidFill>
                <a:ea typeface="Calibri" panose="020F0502020204030204" pitchFamily="34" charset="0"/>
              </a:rPr>
              <a:t>escolha</a:t>
            </a:r>
            <a:r>
              <a:rPr lang="en-IE" sz="1300" dirty="0">
                <a:solidFill>
                  <a:schemeClr val="bg1"/>
                </a:solidFill>
                <a:ea typeface="Calibri" panose="020F0502020204030204" pitchFamily="34" charset="0"/>
              </a:rPr>
              <a:t>, é fundamental </a:t>
            </a:r>
            <a:r>
              <a:rPr lang="en-IE" sz="1300" dirty="0" err="1">
                <a:solidFill>
                  <a:schemeClr val="bg1"/>
                </a:solidFill>
                <a:ea typeface="Calibri" panose="020F0502020204030204" pitchFamily="34" charset="0"/>
              </a:rPr>
              <a:t>manter</a:t>
            </a:r>
            <a:r>
              <a:rPr lang="en-IE" sz="1300" dirty="0">
                <a:solidFill>
                  <a:schemeClr val="bg1"/>
                </a:solidFill>
                <a:ea typeface="Calibri" panose="020F0502020204030204" pitchFamily="34" charset="0"/>
              </a:rPr>
              <a:t> o </a:t>
            </a:r>
            <a:r>
              <a:rPr lang="en-IE" sz="1300" dirty="0" err="1">
                <a:solidFill>
                  <a:schemeClr val="bg1"/>
                </a:solidFill>
                <a:ea typeface="Calibri" panose="020F0502020204030204" pitchFamily="34" charset="0"/>
              </a:rPr>
              <a:t>compromisso</a:t>
            </a:r>
            <a:r>
              <a:rPr lang="en-IE" sz="1300" dirty="0">
                <a:solidFill>
                  <a:schemeClr val="bg1"/>
                </a:solidFill>
                <a:ea typeface="Calibri" panose="020F0502020204030204" pitchFamily="34" charset="0"/>
              </a:rPr>
              <a:t> com </a:t>
            </a:r>
            <a:r>
              <a:rPr lang="en-IE" sz="1300" dirty="0" err="1">
                <a:solidFill>
                  <a:schemeClr val="bg1"/>
                </a:solidFill>
                <a:ea typeface="Calibri" panose="020F0502020204030204" pitchFamily="34" charset="0"/>
              </a:rPr>
              <a:t>práticas</a:t>
            </a:r>
            <a:r>
              <a:rPr lang="en-IE" sz="1300" dirty="0">
                <a:solidFill>
                  <a:schemeClr val="bg1"/>
                </a:solidFill>
                <a:ea typeface="Calibri" panose="020F0502020204030204" pitchFamily="34" charset="0"/>
              </a:rPr>
              <a:t> </a:t>
            </a:r>
            <a:r>
              <a:rPr lang="en-IE" sz="1300" dirty="0" err="1">
                <a:solidFill>
                  <a:schemeClr val="bg1"/>
                </a:solidFill>
                <a:ea typeface="Calibri" panose="020F0502020204030204" pitchFamily="34" charset="0"/>
              </a:rPr>
              <a:t>éticas</a:t>
            </a:r>
            <a:r>
              <a:rPr lang="en-IE" sz="1300" dirty="0">
                <a:solidFill>
                  <a:schemeClr val="bg1"/>
                </a:solidFill>
                <a:ea typeface="Calibri" panose="020F0502020204030204" pitchFamily="34" charset="0"/>
              </a:rPr>
              <a:t> para se </a:t>
            </a:r>
            <a:r>
              <a:rPr lang="en-IE" sz="1300" dirty="0" err="1">
                <a:solidFill>
                  <a:schemeClr val="bg1"/>
                </a:solidFill>
                <a:ea typeface="Calibri" panose="020F0502020204030204" pitchFamily="34" charset="0"/>
              </a:rPr>
              <a:t>ter</a:t>
            </a:r>
            <a:r>
              <a:rPr lang="en-IE" sz="1300" dirty="0">
                <a:solidFill>
                  <a:schemeClr val="bg1"/>
                </a:solidFill>
                <a:ea typeface="Calibri" panose="020F0502020204030204" pitchFamily="34" charset="0"/>
              </a:rPr>
              <a:t> </a:t>
            </a:r>
            <a:r>
              <a:rPr lang="en-IE" sz="1300" dirty="0" err="1">
                <a:solidFill>
                  <a:schemeClr val="bg1"/>
                </a:solidFill>
                <a:ea typeface="Calibri" panose="020F0502020204030204" pitchFamily="34" charset="0"/>
              </a:rPr>
              <a:t>sucesso</a:t>
            </a:r>
            <a:r>
              <a:rPr lang="en-IE" sz="1300" dirty="0">
                <a:solidFill>
                  <a:schemeClr val="bg1"/>
                </a:solidFill>
                <a:ea typeface="Calibri" panose="020F0502020204030204" pitchFamily="34" charset="0"/>
              </a:rPr>
              <a:t> </a:t>
            </a:r>
            <a:r>
              <a:rPr lang="en-IE" sz="1300" dirty="0" err="1">
                <a:solidFill>
                  <a:schemeClr val="bg1"/>
                </a:solidFill>
                <a:ea typeface="Calibri" panose="020F0502020204030204" pitchFamily="34" charset="0"/>
              </a:rPr>
              <a:t>neste</a:t>
            </a:r>
            <a:r>
              <a:rPr lang="en-IE" sz="1300" dirty="0">
                <a:solidFill>
                  <a:schemeClr val="bg1"/>
                </a:solidFill>
                <a:ea typeface="Calibri" panose="020F0502020204030204" pitchFamily="34" charset="0"/>
              </a:rPr>
              <a:t> </a:t>
            </a:r>
            <a:r>
              <a:rPr lang="en-IE" sz="1300" dirty="0" err="1">
                <a:solidFill>
                  <a:schemeClr val="bg1"/>
                </a:solidFill>
                <a:ea typeface="Calibri" panose="020F0502020204030204" pitchFamily="34" charset="0"/>
              </a:rPr>
              <a:t>setor</a:t>
            </a:r>
            <a:r>
              <a:rPr lang="en-IE" sz="1300" dirty="0">
                <a:solidFill>
                  <a:schemeClr val="bg1"/>
                </a:solidFill>
                <a:ea typeface="Calibri" panose="020F0502020204030204" pitchFamily="34" charset="0"/>
              </a:rPr>
              <a:t>.</a:t>
            </a:r>
          </a:p>
        </p:txBody>
      </p:sp>
      <p:sp>
        <p:nvSpPr>
          <p:cNvPr id="12" name="Text Box 5">
            <a:extLst>
              <a:ext uri="{FF2B5EF4-FFF2-40B4-BE49-F238E27FC236}">
                <a16:creationId xmlns:a16="http://schemas.microsoft.com/office/drawing/2014/main" id="{F3DEACA9-4E71-407D-F7FD-D305BF610C30}"/>
              </a:ext>
            </a:extLst>
          </p:cNvPr>
          <p:cNvSpPr txBox="1"/>
          <p:nvPr/>
        </p:nvSpPr>
        <p:spPr>
          <a:xfrm>
            <a:off x="4930304" y="10192213"/>
            <a:ext cx="170785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0" i="0">
                <a:solidFill>
                  <a:schemeClr val="bg1"/>
                </a:solidFill>
                <a:effectLst/>
                <a:latin typeface="Calibri" panose="020F0502020204030204" pitchFamily="34" charset="0"/>
                <a:ea typeface="Open Sans" panose="020B0606030504020204" pitchFamily="34" charset="0"/>
                <a:cs typeface="Calibri" panose="020F0502020204030204" pitchFamily="34" charset="0"/>
              </a:rPr>
              <a:t>Alimentação para as pessoas - Planeta - Lucro</a:t>
            </a:r>
            <a:endParaRPr lang="en-IE" sz="900" b="0" i="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75760541-DB2D-9700-D6AF-E112E078D826}"/>
              </a:ext>
            </a:extLst>
          </p:cNvPr>
          <p:cNvCxnSpPr>
            <a:cxnSpLocks/>
          </p:cNvCxnSpPr>
          <p:nvPr/>
        </p:nvCxnSpPr>
        <p:spPr>
          <a:xfrm>
            <a:off x="0" y="10390466"/>
            <a:ext cx="493030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726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Slide Number Placeholder 5">
            <a:extLst>
              <a:ext uri="{FF2B5EF4-FFF2-40B4-BE49-F238E27FC236}">
                <a16:creationId xmlns:a16="http://schemas.microsoft.com/office/drawing/2014/main" id="{CFF71C9F-E2CB-2A2E-0537-3D97D603F626}"/>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t>19</a:t>
            </a:fld>
            <a:endParaRPr lang="en-US" sz="900" dirty="0">
              <a:solidFill>
                <a:schemeClr val="tx1"/>
              </a:solidFill>
            </a:endParaRPr>
          </a:p>
        </p:txBody>
      </p:sp>
      <p:sp>
        <p:nvSpPr>
          <p:cNvPr id="92" name="Text Placeholder 4">
            <a:extLst>
              <a:ext uri="{FF2B5EF4-FFF2-40B4-BE49-F238E27FC236}">
                <a16:creationId xmlns:a16="http://schemas.microsoft.com/office/drawing/2014/main" id="{12E022A3-6EDC-4F32-B5C7-2AD06A6CBB77}"/>
              </a:ext>
            </a:extLst>
          </p:cNvPr>
          <p:cNvSpPr txBox="1">
            <a:spLocks/>
          </p:cNvSpPr>
          <p:nvPr/>
        </p:nvSpPr>
        <p:spPr>
          <a:xfrm>
            <a:off x="470004" y="1341988"/>
            <a:ext cx="4325783" cy="958273"/>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900"/>
              </a:lnSpc>
            </a:pPr>
            <a:r>
              <a:rPr lang="en-IE" sz="2000" i="1" dirty="0">
                <a:solidFill>
                  <a:schemeClr val="tx1"/>
                </a:solidFill>
                <a:ea typeface="Calibri" panose="020F0502020204030204" pitchFamily="34" charset="0"/>
              </a:rPr>
              <a:t>Um </a:t>
            </a:r>
            <a:r>
              <a:rPr lang="pt-PT" sz="2000" b="1" i="1" dirty="0">
                <a:solidFill>
                  <a:schemeClr val="tx1"/>
                </a:solidFill>
                <a:ea typeface="Calibri" panose="020F0502020204030204" pitchFamily="34" charset="0"/>
              </a:rPr>
              <a:t>plano</a:t>
            </a:r>
            <a:r>
              <a:rPr lang="en-IE" sz="2000" b="1" i="1" dirty="0">
                <a:solidFill>
                  <a:schemeClr val="tx1"/>
                </a:solidFill>
                <a:ea typeface="Calibri" panose="020F0502020204030204" pitchFamily="34" charset="0"/>
              </a:rPr>
              <a:t> de negócios é uma ferramenta </a:t>
            </a:r>
            <a:r>
              <a:rPr lang="en-IE" sz="2000" b="1" i="1" dirty="0" err="1">
                <a:solidFill>
                  <a:schemeClr val="tx1"/>
                </a:solidFill>
                <a:ea typeface="Calibri" panose="020F0502020204030204" pitchFamily="34" charset="0"/>
              </a:rPr>
              <a:t>essencial</a:t>
            </a:r>
            <a:r>
              <a:rPr lang="en-IE" sz="2000" b="1" i="1" dirty="0">
                <a:solidFill>
                  <a:schemeClr val="tx1"/>
                </a:solidFill>
                <a:ea typeface="Calibri" panose="020F0502020204030204" pitchFamily="34" charset="0"/>
              </a:rPr>
              <a:t> </a:t>
            </a:r>
            <a:r>
              <a:rPr lang="en-IE" sz="2000" i="1" dirty="0">
                <a:solidFill>
                  <a:schemeClr val="tx1"/>
                </a:solidFill>
                <a:ea typeface="Calibri" panose="020F0502020204030204" pitchFamily="34" charset="0"/>
              </a:rPr>
              <a:t>que </a:t>
            </a:r>
            <a:r>
              <a:rPr lang="en-IE" sz="2000" i="1" dirty="0" err="1">
                <a:solidFill>
                  <a:schemeClr val="tx1"/>
                </a:solidFill>
                <a:ea typeface="Calibri" panose="020F0502020204030204" pitchFamily="34" charset="0"/>
              </a:rPr>
              <a:t>ajuda</a:t>
            </a:r>
            <a:r>
              <a:rPr lang="en-IE" sz="2000" i="1" dirty="0">
                <a:solidFill>
                  <a:schemeClr val="tx1"/>
                </a:solidFill>
                <a:ea typeface="Calibri" panose="020F0502020204030204" pitchFamily="34" charset="0"/>
              </a:rPr>
              <a:t> a </a:t>
            </a:r>
            <a:r>
              <a:rPr lang="en-IE" sz="2000" i="1" dirty="0" err="1">
                <a:solidFill>
                  <a:schemeClr val="tx1"/>
                </a:solidFill>
                <a:ea typeface="Calibri" panose="020F0502020204030204" pitchFamily="34" charset="0"/>
              </a:rPr>
              <a:t>delinear</a:t>
            </a:r>
            <a:r>
              <a:rPr lang="en-IE" sz="2000" i="1" dirty="0">
                <a:solidFill>
                  <a:schemeClr val="tx1"/>
                </a:solidFill>
                <a:ea typeface="Calibri" panose="020F0502020204030204" pitchFamily="34" charset="0"/>
              </a:rPr>
              <a:t> a </a:t>
            </a:r>
            <a:r>
              <a:rPr lang="en-IE" sz="2000" i="1" dirty="0" err="1">
                <a:solidFill>
                  <a:schemeClr val="tx1"/>
                </a:solidFill>
                <a:ea typeface="Calibri" panose="020F0502020204030204" pitchFamily="34" charset="0"/>
              </a:rPr>
              <a:t>trajetória</a:t>
            </a:r>
            <a:r>
              <a:rPr lang="en-IE" sz="2000" i="1" dirty="0">
                <a:solidFill>
                  <a:schemeClr val="tx1"/>
                </a:solidFill>
                <a:ea typeface="Calibri" panose="020F0502020204030204" pitchFamily="34" charset="0"/>
              </a:rPr>
              <a:t> </a:t>
            </a:r>
            <a:r>
              <a:rPr lang="en-IE" sz="2000" i="1" dirty="0" err="1">
                <a:solidFill>
                  <a:schemeClr val="tx1"/>
                </a:solidFill>
                <a:ea typeface="Calibri" panose="020F0502020204030204" pitchFamily="34" charset="0"/>
              </a:rPr>
              <a:t>futura</a:t>
            </a:r>
            <a:r>
              <a:rPr lang="en-IE" sz="2000" i="1" dirty="0">
                <a:solidFill>
                  <a:schemeClr val="tx1"/>
                </a:solidFill>
                <a:ea typeface="Calibri" panose="020F0502020204030204" pitchFamily="34" charset="0"/>
              </a:rPr>
              <a:t> do </a:t>
            </a:r>
            <a:r>
              <a:rPr lang="en-IE" sz="2000" i="1" dirty="0" err="1">
                <a:solidFill>
                  <a:schemeClr val="tx1"/>
                </a:solidFill>
                <a:ea typeface="Calibri" panose="020F0502020204030204" pitchFamily="34" charset="0"/>
              </a:rPr>
              <a:t>negócio</a:t>
            </a:r>
            <a:r>
              <a:rPr lang="en-IE" sz="2000" i="1" dirty="0">
                <a:solidFill>
                  <a:schemeClr val="tx1"/>
                </a:solidFill>
                <a:ea typeface="Calibri" panose="020F0502020204030204" pitchFamily="34" charset="0"/>
              </a:rPr>
              <a:t> e a </a:t>
            </a:r>
            <a:r>
              <a:rPr lang="en-IE" sz="2000" i="1" dirty="0" err="1">
                <a:solidFill>
                  <a:schemeClr val="tx1"/>
                </a:solidFill>
                <a:ea typeface="Calibri" panose="020F0502020204030204" pitchFamily="34" charset="0"/>
              </a:rPr>
              <a:t>garantir</a:t>
            </a:r>
            <a:r>
              <a:rPr lang="en-IE" sz="2000" i="1" dirty="0">
                <a:solidFill>
                  <a:schemeClr val="tx1"/>
                </a:solidFill>
                <a:ea typeface="Calibri" panose="020F0502020204030204" pitchFamily="34" charset="0"/>
              </a:rPr>
              <a:t> </a:t>
            </a:r>
            <a:r>
              <a:rPr lang="en-IE" sz="2000" i="1" dirty="0" err="1">
                <a:solidFill>
                  <a:schemeClr val="tx1"/>
                </a:solidFill>
                <a:ea typeface="Calibri" panose="020F0502020204030204" pitchFamily="34" charset="0"/>
              </a:rPr>
              <a:t>financiamento</a:t>
            </a:r>
            <a:r>
              <a:rPr lang="en-IE" sz="2000" i="1" dirty="0">
                <a:solidFill>
                  <a:schemeClr val="tx1"/>
                </a:solidFill>
                <a:ea typeface="Calibri" panose="020F0502020204030204" pitchFamily="34" charset="0"/>
              </a:rPr>
              <a:t>.  </a:t>
            </a:r>
          </a:p>
          <a:p>
            <a:pPr algn="l">
              <a:lnSpc>
                <a:spcPts val="1320"/>
              </a:lnSpc>
            </a:pPr>
            <a:endParaRPr lang="en-IE" sz="1200" dirty="0">
              <a:solidFill>
                <a:schemeClr val="tx1"/>
              </a:solidFill>
              <a:ea typeface="Calibri" panose="020F0502020204030204" pitchFamily="34" charset="0"/>
            </a:endParaRPr>
          </a:p>
        </p:txBody>
      </p:sp>
      <p:sp>
        <p:nvSpPr>
          <p:cNvPr id="5" name="Text Placeholder 2">
            <a:extLst>
              <a:ext uri="{FF2B5EF4-FFF2-40B4-BE49-F238E27FC236}">
                <a16:creationId xmlns:a16="http://schemas.microsoft.com/office/drawing/2014/main" id="{F25BCE35-7F33-0CFB-768C-B9BEE781136F}"/>
              </a:ext>
            </a:extLst>
          </p:cNvPr>
          <p:cNvSpPr txBox="1">
            <a:spLocks/>
          </p:cNvSpPr>
          <p:nvPr/>
        </p:nvSpPr>
        <p:spPr>
          <a:xfrm>
            <a:off x="2302719" y="2410849"/>
            <a:ext cx="4926479" cy="322485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lvl="0" indent="-228600" algn="l">
              <a:buClr>
                <a:srgbClr val="F1A0C2"/>
              </a:buClr>
              <a:buFont typeface="+mj-lt"/>
              <a:buAutoNum type="arabicPeriod"/>
              <a:tabLst>
                <a:tab pos="177800" algn="l"/>
              </a:tabLst>
            </a:pPr>
            <a:r>
              <a:rPr lang="en-US" b="1" dirty="0">
                <a:solidFill>
                  <a:schemeClr val="tx1"/>
                </a:solidFill>
              </a:rPr>
              <a:t>Resumo executivo: </a:t>
            </a:r>
            <a:r>
              <a:rPr lang="en-US" dirty="0">
                <a:solidFill>
                  <a:schemeClr val="tx1"/>
                </a:solidFill>
              </a:rPr>
              <a:t>Breve descrição </a:t>
            </a:r>
            <a:r>
              <a:rPr lang="en-US" dirty="0" err="1">
                <a:solidFill>
                  <a:schemeClr val="tx1"/>
                </a:solidFill>
              </a:rPr>
              <a:t>geral</a:t>
            </a:r>
            <a:r>
              <a:rPr lang="en-US" dirty="0">
                <a:solidFill>
                  <a:schemeClr val="tx1"/>
                </a:solidFill>
              </a:rPr>
              <a:t> do </a:t>
            </a:r>
            <a:r>
              <a:rPr lang="en-US" dirty="0" err="1">
                <a:solidFill>
                  <a:schemeClr val="tx1"/>
                </a:solidFill>
              </a:rPr>
              <a:t>negócio</a:t>
            </a:r>
            <a:r>
              <a:rPr lang="en-US" dirty="0">
                <a:solidFill>
                  <a:schemeClr val="tx1"/>
                </a:solidFill>
              </a:rPr>
              <a:t>, incluindo a declaração de missão, o produto ou serviço e informações básicas sobre a equipa de liderança, </a:t>
            </a:r>
            <a:r>
              <a:rPr lang="en-US" dirty="0" err="1">
                <a:solidFill>
                  <a:schemeClr val="tx1"/>
                </a:solidFill>
              </a:rPr>
              <a:t>funcionários</a:t>
            </a:r>
            <a:r>
              <a:rPr lang="en-US" dirty="0">
                <a:solidFill>
                  <a:schemeClr val="tx1"/>
                </a:solidFill>
              </a:rPr>
              <a:t> e </a:t>
            </a:r>
            <a:r>
              <a:rPr lang="en-US" dirty="0" err="1">
                <a:solidFill>
                  <a:schemeClr val="tx1"/>
                </a:solidFill>
              </a:rPr>
              <a:t>localização</a:t>
            </a:r>
            <a:r>
              <a:rPr lang="en-US" dirty="0">
                <a:solidFill>
                  <a:schemeClr val="tx1"/>
                </a:solidFill>
              </a:rPr>
              <a:t> da </a:t>
            </a:r>
            <a:r>
              <a:rPr lang="en-US" dirty="0" err="1">
                <a:solidFill>
                  <a:schemeClr val="tx1"/>
                </a:solidFill>
              </a:rPr>
              <a:t>empresa</a:t>
            </a:r>
            <a:r>
              <a:rPr lang="en-US" dirty="0">
                <a:solidFill>
                  <a:schemeClr val="tx1"/>
                </a:solidFill>
              </a:rPr>
              <a:t> (Tiffany &amp; Peterson 2022).</a:t>
            </a:r>
          </a:p>
          <a:p>
            <a:pPr marL="228600" lvl="0" indent="-228600" algn="l">
              <a:buClr>
                <a:srgbClr val="F1A0C2"/>
              </a:buClr>
              <a:buFont typeface="+mj-lt"/>
              <a:buAutoNum type="arabicPeriod"/>
              <a:tabLst>
                <a:tab pos="177800" algn="l"/>
              </a:tabLst>
            </a:pPr>
            <a:r>
              <a:rPr lang="en-US" b="1" dirty="0">
                <a:solidFill>
                  <a:schemeClr val="tx1"/>
                </a:solidFill>
              </a:rPr>
              <a:t>Descrição da empresa: </a:t>
            </a:r>
            <a:r>
              <a:rPr lang="en-US" dirty="0">
                <a:solidFill>
                  <a:schemeClr val="tx1"/>
                </a:solidFill>
              </a:rPr>
              <a:t>Esta secção fornece informações detalhadas </a:t>
            </a:r>
            <a:r>
              <a:rPr lang="en-US" dirty="0" err="1">
                <a:solidFill>
                  <a:schemeClr val="tx1"/>
                </a:solidFill>
              </a:rPr>
              <a:t>sobre</a:t>
            </a:r>
            <a:r>
              <a:rPr lang="en-US" dirty="0">
                <a:solidFill>
                  <a:schemeClr val="tx1"/>
                </a:solidFill>
              </a:rPr>
              <a:t> o </a:t>
            </a:r>
            <a:r>
              <a:rPr lang="en-US" dirty="0" err="1">
                <a:solidFill>
                  <a:schemeClr val="tx1"/>
                </a:solidFill>
              </a:rPr>
              <a:t>negócio</a:t>
            </a:r>
            <a:r>
              <a:rPr lang="en-US" dirty="0">
                <a:solidFill>
                  <a:schemeClr val="tx1"/>
                </a:solidFill>
              </a:rPr>
              <a:t>, o que oferece e os problemas que resolve.</a:t>
            </a:r>
          </a:p>
          <a:p>
            <a:pPr marL="228600" lvl="0" indent="-228600" algn="l">
              <a:buClr>
                <a:srgbClr val="F1A0C2"/>
              </a:buClr>
              <a:buFont typeface="+mj-lt"/>
              <a:buAutoNum type="arabicPeriod"/>
              <a:tabLst>
                <a:tab pos="177800" algn="l"/>
              </a:tabLst>
            </a:pPr>
            <a:r>
              <a:rPr lang="en-US" b="1" dirty="0">
                <a:solidFill>
                  <a:schemeClr val="tx1"/>
                </a:solidFill>
              </a:rPr>
              <a:t>Análise de mercado: </a:t>
            </a:r>
            <a:r>
              <a:rPr lang="en-US" dirty="0">
                <a:solidFill>
                  <a:schemeClr val="tx1"/>
                </a:solidFill>
              </a:rPr>
              <a:t>Aqui, </a:t>
            </a:r>
            <a:r>
              <a:rPr lang="en-US" dirty="0" err="1">
                <a:solidFill>
                  <a:schemeClr val="tx1"/>
                </a:solidFill>
              </a:rPr>
              <a:t>dever</a:t>
            </a:r>
            <a:r>
              <a:rPr lang="en-US" dirty="0">
                <a:solidFill>
                  <a:schemeClr val="tx1"/>
                </a:solidFill>
              </a:rPr>
              <a:t>-se-á </a:t>
            </a:r>
            <a:r>
              <a:rPr lang="en-US" dirty="0" err="1">
                <a:solidFill>
                  <a:schemeClr val="tx1"/>
                </a:solidFill>
              </a:rPr>
              <a:t>detalhar</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clientes-alvo</a:t>
            </a:r>
            <a:r>
              <a:rPr lang="en-US" dirty="0">
                <a:solidFill>
                  <a:schemeClr val="tx1"/>
                </a:solidFill>
              </a:rPr>
              <a:t>, informações </a:t>
            </a:r>
            <a:r>
              <a:rPr lang="en-US" dirty="0" err="1">
                <a:solidFill>
                  <a:schemeClr val="tx1"/>
                </a:solidFill>
              </a:rPr>
              <a:t>sobre</a:t>
            </a:r>
            <a:r>
              <a:rPr lang="en-US" dirty="0">
                <a:solidFill>
                  <a:schemeClr val="tx1"/>
                </a:solidFill>
              </a:rPr>
              <a:t> a concorrência e quaisquer oportunidades estratégicas no mercado.</a:t>
            </a:r>
          </a:p>
          <a:p>
            <a:pPr marL="228600" lvl="0" indent="-228600" algn="l">
              <a:buClr>
                <a:srgbClr val="F1A0C2"/>
              </a:buClr>
              <a:buFont typeface="+mj-lt"/>
              <a:buAutoNum type="arabicPeriod"/>
              <a:tabLst>
                <a:tab pos="177800" algn="l"/>
              </a:tabLst>
            </a:pPr>
            <a:r>
              <a:rPr lang="en-US" b="1" dirty="0">
                <a:solidFill>
                  <a:schemeClr val="tx1"/>
                </a:solidFill>
              </a:rPr>
              <a:t>Organização e gestão: </a:t>
            </a:r>
            <a:r>
              <a:rPr lang="en-US" dirty="0">
                <a:solidFill>
                  <a:schemeClr val="tx1"/>
                </a:solidFill>
              </a:rPr>
              <a:t>Esta </a:t>
            </a:r>
            <a:r>
              <a:rPr lang="en-US" dirty="0" err="1">
                <a:solidFill>
                  <a:schemeClr val="tx1"/>
                </a:solidFill>
              </a:rPr>
              <a:t>secção</a:t>
            </a:r>
            <a:r>
              <a:rPr lang="en-US" dirty="0">
                <a:solidFill>
                  <a:schemeClr val="tx1"/>
                </a:solidFill>
              </a:rPr>
              <a:t> </a:t>
            </a:r>
            <a:r>
              <a:rPr lang="en-US" dirty="0" err="1">
                <a:solidFill>
                  <a:schemeClr val="tx1"/>
                </a:solidFill>
              </a:rPr>
              <a:t>delineia</a:t>
            </a:r>
            <a:r>
              <a:rPr lang="en-US" dirty="0">
                <a:solidFill>
                  <a:schemeClr val="tx1"/>
                </a:solidFill>
              </a:rPr>
              <a:t> a estrutura </a:t>
            </a:r>
            <a:r>
              <a:rPr lang="en-US" dirty="0" err="1">
                <a:solidFill>
                  <a:schemeClr val="tx1"/>
                </a:solidFill>
              </a:rPr>
              <a:t>organizacional</a:t>
            </a:r>
            <a:r>
              <a:rPr lang="en-US" dirty="0">
                <a:solidFill>
                  <a:schemeClr val="tx1"/>
                </a:solidFill>
              </a:rPr>
              <a:t> da </a:t>
            </a:r>
            <a:r>
              <a:rPr lang="en-US" dirty="0" err="1">
                <a:solidFill>
                  <a:schemeClr val="tx1"/>
                </a:solidFill>
              </a:rPr>
              <a:t>empresa</a:t>
            </a:r>
            <a:r>
              <a:rPr lang="en-US" dirty="0">
                <a:solidFill>
                  <a:schemeClr val="tx1"/>
                </a:solidFill>
              </a:rPr>
              <a:t>, as informações sobre a propriedade e os perfis da </a:t>
            </a:r>
            <a:r>
              <a:rPr lang="en-US" dirty="0" err="1">
                <a:solidFill>
                  <a:schemeClr val="tx1"/>
                </a:solidFill>
              </a:rPr>
              <a:t>equipa</a:t>
            </a:r>
            <a:r>
              <a:rPr lang="en-US" dirty="0">
                <a:solidFill>
                  <a:schemeClr val="tx1"/>
                </a:solidFill>
              </a:rPr>
              <a:t> de gestão.</a:t>
            </a:r>
          </a:p>
          <a:p>
            <a:pPr marL="228600" lvl="0" indent="-228600" algn="l">
              <a:buClr>
                <a:srgbClr val="F1A0C2"/>
              </a:buClr>
              <a:buFont typeface="+mj-lt"/>
              <a:buAutoNum type="arabicPeriod"/>
              <a:tabLst>
                <a:tab pos="177800" algn="l"/>
              </a:tabLst>
            </a:pPr>
            <a:r>
              <a:rPr lang="en-US" b="1" dirty="0">
                <a:solidFill>
                  <a:schemeClr val="tx1"/>
                </a:solidFill>
              </a:rPr>
              <a:t>Serviço ou linha de produto: </a:t>
            </a:r>
            <a:r>
              <a:rPr lang="en-US" dirty="0" err="1">
                <a:solidFill>
                  <a:schemeClr val="tx1"/>
                </a:solidFill>
              </a:rPr>
              <a:t>Aqui</a:t>
            </a:r>
            <a:r>
              <a:rPr lang="en-US" dirty="0">
                <a:solidFill>
                  <a:schemeClr val="tx1"/>
                </a:solidFill>
              </a:rPr>
              <a:t> </a:t>
            </a:r>
            <a:r>
              <a:rPr lang="en-US" dirty="0" err="1">
                <a:solidFill>
                  <a:schemeClr val="tx1"/>
                </a:solidFill>
              </a:rPr>
              <a:t>descreve</a:t>
            </a:r>
            <a:r>
              <a:rPr lang="en-US" dirty="0">
                <a:solidFill>
                  <a:schemeClr val="tx1"/>
                </a:solidFill>
              </a:rPr>
              <a:t>-se o </a:t>
            </a:r>
            <a:r>
              <a:rPr lang="en-US" dirty="0" err="1">
                <a:solidFill>
                  <a:schemeClr val="tx1"/>
                </a:solidFill>
              </a:rPr>
              <a:t>produto</a:t>
            </a:r>
            <a:r>
              <a:rPr lang="en-US" dirty="0">
                <a:solidFill>
                  <a:schemeClr val="tx1"/>
                </a:solidFill>
              </a:rPr>
              <a:t> ou serviço, </a:t>
            </a:r>
            <a:r>
              <a:rPr lang="en-US" dirty="0" err="1">
                <a:solidFill>
                  <a:schemeClr val="tx1"/>
                </a:solidFill>
              </a:rPr>
              <a:t>os</a:t>
            </a:r>
            <a:r>
              <a:rPr lang="en-US" dirty="0">
                <a:solidFill>
                  <a:schemeClr val="tx1"/>
                </a:solidFill>
              </a:rPr>
              <a:t> </a:t>
            </a:r>
            <a:r>
              <a:rPr lang="en-US" dirty="0" err="1">
                <a:solidFill>
                  <a:schemeClr val="tx1"/>
                </a:solidFill>
              </a:rPr>
              <a:t>benefícios</a:t>
            </a:r>
            <a:r>
              <a:rPr lang="en-US" dirty="0">
                <a:solidFill>
                  <a:schemeClr val="tx1"/>
                </a:solidFill>
              </a:rPr>
              <a:t> para os potenciais clientes e </a:t>
            </a:r>
            <a:r>
              <a:rPr lang="en-US" dirty="0" err="1">
                <a:solidFill>
                  <a:schemeClr val="tx1"/>
                </a:solidFill>
              </a:rPr>
              <a:t>detalhes</a:t>
            </a:r>
            <a:r>
              <a:rPr lang="en-US" dirty="0">
                <a:solidFill>
                  <a:schemeClr val="tx1"/>
                </a:solidFill>
              </a:rPr>
              <a:t> </a:t>
            </a:r>
            <a:r>
              <a:rPr lang="en-US" dirty="0" err="1">
                <a:solidFill>
                  <a:schemeClr val="tx1"/>
                </a:solidFill>
              </a:rPr>
              <a:t>sobre</a:t>
            </a:r>
            <a:r>
              <a:rPr lang="en-US" dirty="0">
                <a:solidFill>
                  <a:schemeClr val="tx1"/>
                </a:solidFill>
              </a:rPr>
              <a:t> o ciclo de vida do produto.</a:t>
            </a:r>
          </a:p>
          <a:p>
            <a:pPr marL="228600" lvl="0" indent="-228600" algn="l">
              <a:buClr>
                <a:srgbClr val="F1A0C2"/>
              </a:buClr>
              <a:buFont typeface="+mj-lt"/>
              <a:buAutoNum type="arabicPeriod"/>
              <a:tabLst>
                <a:tab pos="177800" algn="l"/>
              </a:tabLst>
            </a:pPr>
            <a:r>
              <a:rPr lang="en-US" b="1" dirty="0">
                <a:solidFill>
                  <a:schemeClr val="tx1"/>
                </a:solidFill>
              </a:rPr>
              <a:t>Estratégia de marketing e vendas: </a:t>
            </a:r>
            <a:r>
              <a:rPr lang="en-US" dirty="0">
                <a:solidFill>
                  <a:schemeClr val="tx1"/>
                </a:solidFill>
              </a:rPr>
              <a:t>Esta </a:t>
            </a:r>
            <a:r>
              <a:rPr lang="en-US" dirty="0" err="1">
                <a:solidFill>
                  <a:schemeClr val="tx1"/>
                </a:solidFill>
              </a:rPr>
              <a:t>secção</a:t>
            </a:r>
            <a:r>
              <a:rPr lang="en-US" dirty="0">
                <a:solidFill>
                  <a:schemeClr val="tx1"/>
                </a:solidFill>
              </a:rPr>
              <a:t> </a:t>
            </a:r>
            <a:r>
              <a:rPr lang="en-US" dirty="0" err="1">
                <a:solidFill>
                  <a:schemeClr val="tx1"/>
                </a:solidFill>
              </a:rPr>
              <a:t>deve</a:t>
            </a:r>
            <a:r>
              <a:rPr lang="en-US" dirty="0">
                <a:solidFill>
                  <a:schemeClr val="tx1"/>
                </a:solidFill>
              </a:rPr>
              <a:t> </a:t>
            </a:r>
            <a:r>
              <a:rPr lang="en-US" dirty="0" err="1">
                <a:solidFill>
                  <a:schemeClr val="tx1"/>
                </a:solidFill>
              </a:rPr>
              <a:t>descrever</a:t>
            </a:r>
            <a:r>
              <a:rPr lang="en-US" dirty="0">
                <a:solidFill>
                  <a:schemeClr val="tx1"/>
                </a:solidFill>
              </a:rPr>
              <a:t>, em </a:t>
            </a:r>
            <a:r>
              <a:rPr lang="en-US" dirty="0" err="1">
                <a:solidFill>
                  <a:schemeClr val="tx1"/>
                </a:solidFill>
              </a:rPr>
              <a:t>pormenor</a:t>
            </a:r>
            <a:r>
              <a:rPr lang="en-US" dirty="0">
                <a:solidFill>
                  <a:schemeClr val="tx1"/>
                </a:solidFill>
              </a:rPr>
              <a:t>, a forma </a:t>
            </a:r>
            <a:r>
              <a:rPr lang="en-US" dirty="0" err="1">
                <a:solidFill>
                  <a:schemeClr val="tx1"/>
                </a:solidFill>
              </a:rPr>
              <a:t>como</a:t>
            </a:r>
            <a:r>
              <a:rPr lang="en-US" dirty="0">
                <a:solidFill>
                  <a:schemeClr val="tx1"/>
                </a:solidFill>
              </a:rPr>
              <a:t> se </a:t>
            </a:r>
            <a:r>
              <a:rPr lang="en-US" dirty="0" err="1">
                <a:solidFill>
                  <a:schemeClr val="tx1"/>
                </a:solidFill>
              </a:rPr>
              <a:t>planeia</a:t>
            </a:r>
            <a:r>
              <a:rPr lang="en-US" dirty="0">
                <a:solidFill>
                  <a:schemeClr val="tx1"/>
                </a:solidFill>
              </a:rPr>
              <a:t> atrair e reter clientes.</a:t>
            </a:r>
          </a:p>
          <a:p>
            <a:pPr marL="228600" lvl="0" indent="-228600" algn="l">
              <a:buClr>
                <a:srgbClr val="F1A0C2"/>
              </a:buClr>
              <a:buFont typeface="+mj-lt"/>
              <a:buAutoNum type="arabicPeriod"/>
              <a:tabLst>
                <a:tab pos="177800" algn="l"/>
              </a:tabLst>
            </a:pPr>
            <a:r>
              <a:rPr lang="en-US" b="1" dirty="0">
                <a:solidFill>
                  <a:schemeClr val="tx1"/>
                </a:solidFill>
              </a:rPr>
              <a:t>Pedido de financiamento: </a:t>
            </a:r>
            <a:r>
              <a:rPr lang="en-US" dirty="0">
                <a:solidFill>
                  <a:schemeClr val="tx1"/>
                </a:solidFill>
              </a:rPr>
              <a:t>Se </a:t>
            </a:r>
            <a:r>
              <a:rPr lang="en-US" dirty="0" err="1">
                <a:solidFill>
                  <a:schemeClr val="tx1"/>
                </a:solidFill>
              </a:rPr>
              <a:t>está</a:t>
            </a:r>
            <a:r>
              <a:rPr lang="en-US" dirty="0">
                <a:solidFill>
                  <a:schemeClr val="tx1"/>
                </a:solidFill>
              </a:rPr>
              <a:t> à procura de financiamento, esta </a:t>
            </a:r>
            <a:r>
              <a:rPr lang="en-US" dirty="0" err="1">
                <a:solidFill>
                  <a:schemeClr val="tx1"/>
                </a:solidFill>
              </a:rPr>
              <a:t>secção</a:t>
            </a:r>
            <a:r>
              <a:rPr lang="en-US" dirty="0">
                <a:solidFill>
                  <a:schemeClr val="tx1"/>
                </a:solidFill>
              </a:rPr>
              <a:t> </a:t>
            </a:r>
            <a:r>
              <a:rPr lang="en-US" dirty="0" err="1">
                <a:solidFill>
                  <a:schemeClr val="tx1"/>
                </a:solidFill>
              </a:rPr>
              <a:t>especifica</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requisitos</a:t>
            </a:r>
            <a:r>
              <a:rPr lang="en-US" dirty="0">
                <a:solidFill>
                  <a:schemeClr val="tx1"/>
                </a:solidFill>
              </a:rPr>
              <a:t> de </a:t>
            </a:r>
            <a:r>
              <a:rPr lang="en-US" dirty="0" err="1">
                <a:solidFill>
                  <a:schemeClr val="tx1"/>
                </a:solidFill>
              </a:rPr>
              <a:t>financiamento</a:t>
            </a:r>
            <a:r>
              <a:rPr lang="en-US" dirty="0">
                <a:solidFill>
                  <a:schemeClr val="tx1"/>
                </a:solidFill>
              </a:rPr>
              <a:t> </a:t>
            </a:r>
            <a:r>
              <a:rPr lang="en-US" dirty="0" err="1">
                <a:solidFill>
                  <a:schemeClr val="tx1"/>
                </a:solidFill>
              </a:rPr>
              <a:t>atuais</a:t>
            </a:r>
            <a:r>
              <a:rPr lang="en-US" dirty="0">
                <a:solidFill>
                  <a:schemeClr val="tx1"/>
                </a:solidFill>
              </a:rPr>
              <a:t> e </a:t>
            </a:r>
            <a:r>
              <a:rPr lang="en-US" dirty="0" err="1">
                <a:solidFill>
                  <a:schemeClr val="tx1"/>
                </a:solidFill>
              </a:rPr>
              <a:t>necessidades</a:t>
            </a:r>
            <a:r>
              <a:rPr lang="en-US" dirty="0">
                <a:solidFill>
                  <a:schemeClr val="tx1"/>
                </a:solidFill>
              </a:rPr>
              <a:t> </a:t>
            </a:r>
            <a:r>
              <a:rPr lang="en-US" dirty="0" err="1">
                <a:solidFill>
                  <a:schemeClr val="tx1"/>
                </a:solidFill>
              </a:rPr>
              <a:t>futuras</a:t>
            </a:r>
            <a:r>
              <a:rPr lang="en-US" dirty="0">
                <a:solidFill>
                  <a:schemeClr val="tx1"/>
                </a:solidFill>
              </a:rPr>
              <a:t> </a:t>
            </a:r>
            <a:r>
              <a:rPr lang="en-US" dirty="0" err="1">
                <a:solidFill>
                  <a:schemeClr val="tx1"/>
                </a:solidFill>
              </a:rPr>
              <a:t>nos</a:t>
            </a:r>
            <a:r>
              <a:rPr lang="en-US" dirty="0">
                <a:solidFill>
                  <a:schemeClr val="tx1"/>
                </a:solidFill>
              </a:rPr>
              <a:t> próximos </a:t>
            </a:r>
            <a:r>
              <a:rPr lang="en-US" dirty="0" err="1">
                <a:solidFill>
                  <a:schemeClr val="tx1"/>
                </a:solidFill>
              </a:rPr>
              <a:t>cinco</a:t>
            </a:r>
            <a:r>
              <a:rPr lang="en-US" dirty="0">
                <a:solidFill>
                  <a:schemeClr val="tx1"/>
                </a:solidFill>
              </a:rPr>
              <a:t> </a:t>
            </a:r>
            <a:r>
              <a:rPr lang="en-US" dirty="0" err="1">
                <a:solidFill>
                  <a:schemeClr val="tx1"/>
                </a:solidFill>
              </a:rPr>
              <a:t>anos</a:t>
            </a:r>
            <a:r>
              <a:rPr lang="en-US" dirty="0">
                <a:solidFill>
                  <a:schemeClr val="tx1"/>
                </a:solidFill>
              </a:rPr>
              <a:t>.</a:t>
            </a:r>
          </a:p>
          <a:p>
            <a:pPr marL="228600" lvl="0" indent="-228600" algn="l">
              <a:buClr>
                <a:srgbClr val="F1A0C2"/>
              </a:buClr>
              <a:buFont typeface="+mj-lt"/>
              <a:buAutoNum type="arabicPeriod"/>
              <a:tabLst>
                <a:tab pos="177800" algn="l"/>
              </a:tabLst>
            </a:pPr>
            <a:r>
              <a:rPr lang="en-US" b="1" dirty="0" err="1">
                <a:solidFill>
                  <a:schemeClr val="tx1"/>
                </a:solidFill>
              </a:rPr>
              <a:t>Projeções</a:t>
            </a:r>
            <a:r>
              <a:rPr lang="en-US" b="1" dirty="0">
                <a:solidFill>
                  <a:schemeClr val="tx1"/>
                </a:solidFill>
              </a:rPr>
              <a:t> financeiras: </a:t>
            </a:r>
            <a:r>
              <a:rPr lang="en-US" dirty="0">
                <a:solidFill>
                  <a:schemeClr val="tx1"/>
                </a:solidFill>
              </a:rPr>
              <a:t>Esta secção visa convencer o leitor de que</a:t>
            </a:r>
            <a:r>
              <a:rPr lang="pt-PT" dirty="0">
                <a:solidFill>
                  <a:schemeClr val="tx1"/>
                </a:solidFill>
              </a:rPr>
              <a:t> o negócio será financeiramente sólido e eticamente responsável.</a:t>
            </a:r>
            <a:endParaRPr lang="en-US" dirty="0">
              <a:solidFill>
                <a:schemeClr val="tx1"/>
              </a:solidFill>
            </a:endParaRPr>
          </a:p>
        </p:txBody>
      </p:sp>
      <p:sp>
        <p:nvSpPr>
          <p:cNvPr id="6" name="Text Placeholder 4">
            <a:extLst>
              <a:ext uri="{FF2B5EF4-FFF2-40B4-BE49-F238E27FC236}">
                <a16:creationId xmlns:a16="http://schemas.microsoft.com/office/drawing/2014/main" id="{5D6D2885-F56D-6B36-59ED-7B8CF5D78CD9}"/>
              </a:ext>
            </a:extLst>
          </p:cNvPr>
          <p:cNvSpPr txBox="1">
            <a:spLocks/>
          </p:cNvSpPr>
          <p:nvPr/>
        </p:nvSpPr>
        <p:spPr>
          <a:xfrm>
            <a:off x="470004" y="2396745"/>
            <a:ext cx="1686895" cy="1785842"/>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520"/>
              </a:lnSpc>
            </a:pPr>
            <a:r>
              <a:rPr lang="en-IE" sz="1600" b="1" dirty="0" err="1">
                <a:solidFill>
                  <a:schemeClr val="tx1"/>
                </a:solidFill>
                <a:ea typeface="Calibri" panose="020F0502020204030204" pitchFamily="34" charset="0"/>
              </a:rPr>
              <a:t>Principais</a:t>
            </a:r>
            <a:r>
              <a:rPr lang="en-IE" sz="1600" b="1" dirty="0">
                <a:solidFill>
                  <a:schemeClr val="tx1"/>
                </a:solidFill>
                <a:ea typeface="Calibri" panose="020F0502020204030204" pitchFamily="34" charset="0"/>
              </a:rPr>
              <a:t> </a:t>
            </a:r>
            <a:r>
              <a:rPr lang="en-IE" sz="1600" b="1" dirty="0" err="1">
                <a:solidFill>
                  <a:schemeClr val="tx1"/>
                </a:solidFill>
                <a:ea typeface="Calibri" panose="020F0502020204030204" pitchFamily="34" charset="0"/>
              </a:rPr>
              <a:t>componentes</a:t>
            </a:r>
            <a:r>
              <a:rPr lang="en-IE" sz="1600" b="1" dirty="0">
                <a:solidFill>
                  <a:schemeClr val="tx1"/>
                </a:solidFill>
                <a:ea typeface="Calibri" panose="020F0502020204030204" pitchFamily="34" charset="0"/>
              </a:rPr>
              <a:t> de um </a:t>
            </a:r>
            <a:r>
              <a:rPr lang="en-IE" sz="1600" b="1" dirty="0" err="1">
                <a:solidFill>
                  <a:schemeClr val="tx1"/>
                </a:solidFill>
                <a:ea typeface="Calibri" panose="020F0502020204030204" pitchFamily="34" charset="0"/>
              </a:rPr>
              <a:t>plano</a:t>
            </a:r>
            <a:r>
              <a:rPr lang="en-IE" sz="1600" b="1" dirty="0">
                <a:solidFill>
                  <a:schemeClr val="tx1"/>
                </a:solidFill>
                <a:ea typeface="Calibri" panose="020F0502020204030204" pitchFamily="34" charset="0"/>
              </a:rPr>
              <a:t> de negócios </a:t>
            </a:r>
            <a:r>
              <a:rPr lang="en-IE" sz="1600" b="1" dirty="0" err="1">
                <a:solidFill>
                  <a:schemeClr val="tx1"/>
                </a:solidFill>
                <a:ea typeface="Calibri" panose="020F0502020204030204" pitchFamily="34" charset="0"/>
              </a:rPr>
              <a:t>ético</a:t>
            </a:r>
            <a:r>
              <a:rPr lang="en-IE" sz="1600" b="1" dirty="0">
                <a:solidFill>
                  <a:schemeClr val="tx1"/>
                </a:solidFill>
                <a:ea typeface="Calibri" panose="020F0502020204030204" pitchFamily="34" charset="0"/>
              </a:rPr>
              <a:t>:</a:t>
            </a:r>
          </a:p>
          <a:p>
            <a:pPr algn="l">
              <a:lnSpc>
                <a:spcPts val="1320"/>
              </a:lnSpc>
            </a:pPr>
            <a:endParaRPr lang="en-IE" sz="1600" b="1" dirty="0">
              <a:solidFill>
                <a:schemeClr val="tx1"/>
              </a:solidFill>
              <a:ea typeface="Calibri" panose="020F0502020204030204" pitchFamily="34" charset="0"/>
            </a:endParaRPr>
          </a:p>
        </p:txBody>
      </p:sp>
      <p:sp>
        <p:nvSpPr>
          <p:cNvPr id="7" name="Freeform 6">
            <a:extLst>
              <a:ext uri="{FF2B5EF4-FFF2-40B4-BE49-F238E27FC236}">
                <a16:creationId xmlns:a16="http://schemas.microsoft.com/office/drawing/2014/main" id="{E7E491F7-1DF5-61FA-AE6F-6DBBC33CA8F2}"/>
              </a:ext>
            </a:extLst>
          </p:cNvPr>
          <p:cNvSpPr/>
          <p:nvPr/>
        </p:nvSpPr>
        <p:spPr>
          <a:xfrm>
            <a:off x="0" y="5815041"/>
            <a:ext cx="7559675" cy="4344083"/>
          </a:xfrm>
          <a:custGeom>
            <a:avLst/>
            <a:gdLst>
              <a:gd name="connsiteX0" fmla="*/ 0 w 7559675"/>
              <a:gd name="connsiteY0" fmla="*/ 0 h 4344083"/>
              <a:gd name="connsiteX1" fmla="*/ 2891533 w 7559675"/>
              <a:gd name="connsiteY1" fmla="*/ 0 h 4344083"/>
              <a:gd name="connsiteX2" fmla="*/ 4224890 w 7559675"/>
              <a:gd name="connsiteY2" fmla="*/ 0 h 4344083"/>
              <a:gd name="connsiteX3" fmla="*/ 7116423 w 7559675"/>
              <a:gd name="connsiteY3" fmla="*/ 0 h 4344083"/>
              <a:gd name="connsiteX4" fmla="*/ 7559675 w 7559675"/>
              <a:gd name="connsiteY4" fmla="*/ 474809 h 4344083"/>
              <a:gd name="connsiteX5" fmla="*/ 7559675 w 7559675"/>
              <a:gd name="connsiteY5" fmla="*/ 4344083 h 4344083"/>
              <a:gd name="connsiteX6" fmla="*/ 4668142 w 7559675"/>
              <a:gd name="connsiteY6" fmla="*/ 4344083 h 4344083"/>
              <a:gd name="connsiteX7" fmla="*/ 3542412 w 7559675"/>
              <a:gd name="connsiteY7" fmla="*/ 4344083 h 4344083"/>
              <a:gd name="connsiteX8" fmla="*/ 650879 w 7559675"/>
              <a:gd name="connsiteY8" fmla="*/ 4344083 h 4344083"/>
              <a:gd name="connsiteX9" fmla="*/ 0 w 7559675"/>
              <a:gd name="connsiteY9" fmla="*/ 3646864 h 434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59675" h="4344083">
                <a:moveTo>
                  <a:pt x="0" y="0"/>
                </a:moveTo>
                <a:lnTo>
                  <a:pt x="2891533" y="0"/>
                </a:lnTo>
                <a:lnTo>
                  <a:pt x="4224890" y="0"/>
                </a:lnTo>
                <a:lnTo>
                  <a:pt x="7116423" y="0"/>
                </a:lnTo>
                <a:cubicBezTo>
                  <a:pt x="7361379" y="0"/>
                  <a:pt x="7559675" y="212415"/>
                  <a:pt x="7559675" y="474809"/>
                </a:cubicBezTo>
                <a:lnTo>
                  <a:pt x="7559675" y="4344083"/>
                </a:lnTo>
                <a:lnTo>
                  <a:pt x="4668142" y="4344083"/>
                </a:lnTo>
                <a:lnTo>
                  <a:pt x="3542412" y="4344083"/>
                </a:lnTo>
                <a:lnTo>
                  <a:pt x="650879" y="4344083"/>
                </a:lnTo>
                <a:cubicBezTo>
                  <a:pt x="291614" y="4344083"/>
                  <a:pt x="0" y="4031709"/>
                  <a:pt x="0" y="3646864"/>
                </a:cubicBezTo>
                <a:close/>
              </a:path>
            </a:pathLst>
          </a:custGeom>
          <a:blipFill dpi="0" rotWithShape="0">
            <a:blip r:embed="rId2" cstate="email">
              <a:extLst>
                <a:ext uri="{28A0092B-C50C-407E-A947-70E740481C1C}">
                  <a14:useLocalDpi xmlns:a14="http://schemas.microsoft.com/office/drawing/2010/main"/>
                </a:ext>
              </a:extLst>
            </a:blip>
            <a:srcRect/>
            <a:stretch>
              <a:fillRect/>
            </a:stretch>
          </a:blip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1" name="Freeform 10">
            <a:extLst>
              <a:ext uri="{FF2B5EF4-FFF2-40B4-BE49-F238E27FC236}">
                <a16:creationId xmlns:a16="http://schemas.microsoft.com/office/drawing/2014/main" id="{12F33365-2A5A-3082-8D59-9D87821DA651}"/>
              </a:ext>
            </a:extLst>
          </p:cNvPr>
          <p:cNvSpPr/>
          <p:nvPr/>
        </p:nvSpPr>
        <p:spPr>
          <a:xfrm>
            <a:off x="0" y="532689"/>
            <a:ext cx="4325782" cy="575832"/>
          </a:xfrm>
          <a:custGeom>
            <a:avLst/>
            <a:gdLst>
              <a:gd name="connsiteX0" fmla="*/ 0 w 4325782"/>
              <a:gd name="connsiteY0" fmla="*/ 0 h 575832"/>
              <a:gd name="connsiteX1" fmla="*/ 972917 w 4325782"/>
              <a:gd name="connsiteY1" fmla="*/ 0 h 575832"/>
              <a:gd name="connsiteX2" fmla="*/ 3038609 w 4325782"/>
              <a:gd name="connsiteY2" fmla="*/ 0 h 575832"/>
              <a:gd name="connsiteX3" fmla="*/ 4011526 w 4325782"/>
              <a:gd name="connsiteY3" fmla="*/ 0 h 575832"/>
              <a:gd name="connsiteX4" fmla="*/ 4325782 w 4325782"/>
              <a:gd name="connsiteY4" fmla="*/ 311579 h 575832"/>
              <a:gd name="connsiteX5" fmla="*/ 4325782 w 4325782"/>
              <a:gd name="connsiteY5" fmla="*/ 575831 h 575832"/>
              <a:gd name="connsiteX6" fmla="*/ 3533949 w 4325782"/>
              <a:gd name="connsiteY6" fmla="*/ 575831 h 575832"/>
              <a:gd name="connsiteX7" fmla="*/ 3533949 w 4325782"/>
              <a:gd name="connsiteY7" fmla="*/ 575832 h 575832"/>
              <a:gd name="connsiteX8" fmla="*/ 2561032 w 4325782"/>
              <a:gd name="connsiteY8" fmla="*/ 575832 h 575832"/>
              <a:gd name="connsiteX9" fmla="*/ 972917 w 4325782"/>
              <a:gd name="connsiteY9" fmla="*/ 575832 h 575832"/>
              <a:gd name="connsiteX10" fmla="*/ 0 w 4325782"/>
              <a:gd name="connsiteY10" fmla="*/ 575832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25782" h="575832">
                <a:moveTo>
                  <a:pt x="0" y="0"/>
                </a:moveTo>
                <a:lnTo>
                  <a:pt x="972917" y="0"/>
                </a:lnTo>
                <a:lnTo>
                  <a:pt x="3038609" y="0"/>
                </a:lnTo>
                <a:lnTo>
                  <a:pt x="4011526" y="0"/>
                </a:lnTo>
                <a:cubicBezTo>
                  <a:pt x="4184566" y="0"/>
                  <a:pt x="4325782" y="140014"/>
                  <a:pt x="4325782" y="311579"/>
                </a:cubicBezTo>
                <a:lnTo>
                  <a:pt x="4325782" y="575831"/>
                </a:lnTo>
                <a:lnTo>
                  <a:pt x="3533949" y="575831"/>
                </a:lnTo>
                <a:lnTo>
                  <a:pt x="3533949" y="575832"/>
                </a:lnTo>
                <a:lnTo>
                  <a:pt x="2561032" y="575832"/>
                </a:lnTo>
                <a:lnTo>
                  <a:pt x="972917" y="575832"/>
                </a:lnTo>
                <a:lnTo>
                  <a:pt x="0" y="575832"/>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Box 9">
            <a:extLst>
              <a:ext uri="{FF2B5EF4-FFF2-40B4-BE49-F238E27FC236}">
                <a16:creationId xmlns:a16="http://schemas.microsoft.com/office/drawing/2014/main" id="{3DC9D9AC-674F-6A37-5D1A-C8E60B6F4611}"/>
              </a:ext>
            </a:extLst>
          </p:cNvPr>
          <p:cNvSpPr txBox="1"/>
          <p:nvPr/>
        </p:nvSpPr>
        <p:spPr>
          <a:xfrm>
            <a:off x="470005" y="619329"/>
            <a:ext cx="3309832" cy="384080"/>
          </a:xfrm>
          <a:prstGeom prst="rect">
            <a:avLst/>
          </a:prstGeom>
          <a:noFill/>
        </p:spPr>
        <p:txBody>
          <a:bodyPr wrap="square" anchor="ctr">
            <a:spAutoFit/>
          </a:bodyPr>
          <a:lstStyle/>
          <a:p>
            <a:pPr>
              <a:lnSpc>
                <a:spcPts val="2440"/>
              </a:lnSpc>
              <a:tabLst>
                <a:tab pos="177800" algn="l"/>
              </a:tabLst>
            </a:pPr>
            <a:r>
              <a:rPr lang="en-US" b="1" dirty="0" err="1">
                <a:solidFill>
                  <a:schemeClr val="bg1"/>
                </a:solidFill>
                <a:latin typeface="Calibri" panose="020F0502020204030204" pitchFamily="34" charset="0"/>
                <a:cs typeface="Calibri" panose="020F0502020204030204" pitchFamily="34" charset="0"/>
              </a:rPr>
              <a:t>Criar</a:t>
            </a:r>
            <a:r>
              <a:rPr lang="en-US" b="1" dirty="0">
                <a:solidFill>
                  <a:schemeClr val="bg1"/>
                </a:solidFill>
                <a:latin typeface="Calibri" panose="020F0502020204030204" pitchFamily="34" charset="0"/>
                <a:cs typeface="Calibri" panose="020F0502020204030204" pitchFamily="34" charset="0"/>
              </a:rPr>
              <a:t> um Plano de </a:t>
            </a:r>
            <a:r>
              <a:rPr lang="en-US" b="1" dirty="0" err="1">
                <a:solidFill>
                  <a:schemeClr val="bg1"/>
                </a:solidFill>
                <a:latin typeface="Calibri" panose="020F0502020204030204" pitchFamily="34" charset="0"/>
                <a:cs typeface="Calibri" panose="020F0502020204030204" pitchFamily="34" charset="0"/>
              </a:rPr>
              <a:t>Negócios</a:t>
            </a:r>
            <a:r>
              <a:rPr lang="en-US" b="1" dirty="0">
                <a:solidFill>
                  <a:schemeClr val="bg1"/>
                </a:solidFill>
                <a:latin typeface="Calibri" panose="020F0502020204030204" pitchFamily="34" charset="0"/>
                <a:cs typeface="Calibri" panose="020F0502020204030204" pitchFamily="34" charset="0"/>
              </a:rPr>
              <a:t> </a:t>
            </a:r>
            <a:r>
              <a:rPr lang="en-US" b="1" dirty="0" err="1">
                <a:solidFill>
                  <a:schemeClr val="bg1"/>
                </a:solidFill>
                <a:latin typeface="Calibri" panose="020F0502020204030204" pitchFamily="34" charset="0"/>
                <a:cs typeface="Calibri" panose="020F0502020204030204" pitchFamily="34" charset="0"/>
              </a:rPr>
              <a:t>Ético</a:t>
            </a:r>
            <a:endParaRPr lang="en-US" b="1" dirty="0">
              <a:solidFill>
                <a:schemeClr val="bg1"/>
              </a:solidFill>
              <a:latin typeface="Calibri" panose="020F0502020204030204" pitchFamily="34" charset="0"/>
              <a:cs typeface="Calibri" panose="020F0502020204030204" pitchFamily="34" charset="0"/>
            </a:endParaRPr>
          </a:p>
        </p:txBody>
      </p:sp>
      <p:sp>
        <p:nvSpPr>
          <p:cNvPr id="12" name="Text Placeholder 4">
            <a:extLst>
              <a:ext uri="{FF2B5EF4-FFF2-40B4-BE49-F238E27FC236}">
                <a16:creationId xmlns:a16="http://schemas.microsoft.com/office/drawing/2014/main" id="{31E8BC6D-07BF-6D63-C078-96B432D99D65}"/>
              </a:ext>
            </a:extLst>
          </p:cNvPr>
          <p:cNvSpPr txBox="1">
            <a:spLocks/>
          </p:cNvSpPr>
          <p:nvPr/>
        </p:nvSpPr>
        <p:spPr>
          <a:xfrm>
            <a:off x="630477" y="6312936"/>
            <a:ext cx="1967757" cy="1861599"/>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320"/>
              </a:lnSpc>
            </a:pPr>
            <a:r>
              <a:rPr lang="en-IE" sz="1200" dirty="0" err="1">
                <a:solidFill>
                  <a:schemeClr val="bg1"/>
                </a:solidFill>
                <a:ea typeface="Calibri" panose="020F0502020204030204" pitchFamily="34" charset="0"/>
              </a:rPr>
              <a:t>Cada</a:t>
            </a:r>
            <a:r>
              <a:rPr lang="en-IE" sz="1200" dirty="0">
                <a:solidFill>
                  <a:schemeClr val="bg1"/>
                </a:solidFill>
                <a:ea typeface="Calibri" panose="020F0502020204030204" pitchFamily="34" charset="0"/>
              </a:rPr>
              <a:t> uma </a:t>
            </a:r>
            <a:r>
              <a:rPr lang="en-IE" sz="1200" dirty="0" err="1">
                <a:solidFill>
                  <a:schemeClr val="bg1"/>
                </a:solidFill>
                <a:ea typeface="Calibri" panose="020F0502020204030204" pitchFamily="34" charset="0"/>
              </a:rPr>
              <a:t>destas</a:t>
            </a:r>
            <a:r>
              <a:rPr lang="en-IE" sz="1200" dirty="0">
                <a:solidFill>
                  <a:schemeClr val="bg1"/>
                </a:solidFill>
                <a:ea typeface="Calibri" panose="020F0502020204030204" pitchFamily="34" charset="0"/>
              </a:rPr>
              <a:t> </a:t>
            </a:r>
            <a:r>
              <a:rPr lang="en-IE" sz="1200" dirty="0" err="1">
                <a:solidFill>
                  <a:schemeClr val="bg1"/>
                </a:solidFill>
                <a:ea typeface="Calibri" panose="020F0502020204030204" pitchFamily="34" charset="0"/>
              </a:rPr>
              <a:t>secções</a:t>
            </a:r>
            <a:r>
              <a:rPr lang="en-IE" sz="1200" dirty="0">
                <a:solidFill>
                  <a:schemeClr val="bg1"/>
                </a:solidFill>
                <a:ea typeface="Calibri" panose="020F0502020204030204" pitchFamily="34" charset="0"/>
              </a:rPr>
              <a:t> </a:t>
            </a:r>
            <a:r>
              <a:rPr lang="en-IE" sz="1200" dirty="0" err="1">
                <a:solidFill>
                  <a:schemeClr val="bg1"/>
                </a:solidFill>
                <a:ea typeface="Calibri" panose="020F0502020204030204" pitchFamily="34" charset="0"/>
              </a:rPr>
              <a:t>deve</a:t>
            </a:r>
            <a:r>
              <a:rPr lang="en-IE" sz="1200" dirty="0">
                <a:solidFill>
                  <a:schemeClr val="bg1"/>
                </a:solidFill>
                <a:ea typeface="Calibri" panose="020F0502020204030204" pitchFamily="34" charset="0"/>
              </a:rPr>
              <a:t> </a:t>
            </a:r>
            <a:r>
              <a:rPr lang="en-IE" sz="1200" b="1" dirty="0" err="1">
                <a:solidFill>
                  <a:srgbClr val="F79037"/>
                </a:solidFill>
                <a:ea typeface="Calibri" panose="020F0502020204030204" pitchFamily="34" charset="0"/>
              </a:rPr>
              <a:t>refletir</a:t>
            </a:r>
            <a:r>
              <a:rPr lang="en-IE" sz="1200" b="1" dirty="0">
                <a:solidFill>
                  <a:srgbClr val="F79037"/>
                </a:solidFill>
                <a:ea typeface="Calibri" panose="020F0502020204030204" pitchFamily="34" charset="0"/>
              </a:rPr>
              <a:t> </a:t>
            </a:r>
            <a:r>
              <a:rPr lang="en-IE" sz="1200" dirty="0">
                <a:solidFill>
                  <a:schemeClr val="bg1"/>
                </a:solidFill>
                <a:ea typeface="Calibri" panose="020F0502020204030204" pitchFamily="34" charset="0"/>
              </a:rPr>
              <a:t>não </a:t>
            </a:r>
            <a:r>
              <a:rPr lang="en-IE" sz="1200" dirty="0" err="1">
                <a:solidFill>
                  <a:schemeClr val="bg1"/>
                </a:solidFill>
                <a:ea typeface="Calibri" panose="020F0502020204030204" pitchFamily="34" charset="0"/>
              </a:rPr>
              <a:t>só</a:t>
            </a:r>
            <a:r>
              <a:rPr lang="en-IE" sz="1200" dirty="0">
                <a:solidFill>
                  <a:schemeClr val="bg1"/>
                </a:solidFill>
                <a:ea typeface="Calibri" panose="020F0502020204030204" pitchFamily="34" charset="0"/>
              </a:rPr>
              <a:t> </a:t>
            </a:r>
            <a:r>
              <a:rPr lang="en-IE" sz="1200" b="1" dirty="0" err="1">
                <a:solidFill>
                  <a:srgbClr val="F79037"/>
                </a:solidFill>
                <a:ea typeface="Calibri" panose="020F0502020204030204" pitchFamily="34" charset="0"/>
              </a:rPr>
              <a:t>os</a:t>
            </a:r>
            <a:r>
              <a:rPr lang="en-IE" sz="1200" b="1" dirty="0">
                <a:solidFill>
                  <a:srgbClr val="F79037"/>
                </a:solidFill>
                <a:ea typeface="Calibri" panose="020F0502020204030204" pitchFamily="34" charset="0"/>
              </a:rPr>
              <a:t> </a:t>
            </a:r>
            <a:r>
              <a:rPr lang="en-IE" sz="1200" b="1" dirty="0" err="1">
                <a:solidFill>
                  <a:srgbClr val="F79037"/>
                </a:solidFill>
                <a:ea typeface="Calibri" panose="020F0502020204030204" pitchFamily="34" charset="0"/>
              </a:rPr>
              <a:t>aspectos</a:t>
            </a:r>
            <a:r>
              <a:rPr lang="en-IE" sz="1200" b="1" dirty="0">
                <a:solidFill>
                  <a:srgbClr val="F79037"/>
                </a:solidFill>
                <a:ea typeface="Calibri" panose="020F0502020204030204" pitchFamily="34" charset="0"/>
              </a:rPr>
              <a:t> </a:t>
            </a:r>
            <a:r>
              <a:rPr lang="en-IE" sz="1200" b="1" dirty="0" err="1">
                <a:solidFill>
                  <a:srgbClr val="F79037"/>
                </a:solidFill>
                <a:ea typeface="Calibri" panose="020F0502020204030204" pitchFamily="34" charset="0"/>
              </a:rPr>
              <a:t>práticos</a:t>
            </a:r>
            <a:r>
              <a:rPr lang="en-IE" sz="1200" b="1" dirty="0">
                <a:solidFill>
                  <a:srgbClr val="F79037"/>
                </a:solidFill>
                <a:ea typeface="Calibri" panose="020F0502020204030204" pitchFamily="34" charset="0"/>
              </a:rPr>
              <a:t> da </a:t>
            </a:r>
            <a:r>
              <a:rPr lang="en-IE" sz="1200" b="1" dirty="0" err="1">
                <a:solidFill>
                  <a:srgbClr val="F79037"/>
                </a:solidFill>
                <a:ea typeface="Calibri" panose="020F0502020204030204" pitchFamily="34" charset="0"/>
              </a:rPr>
              <a:t>sua</a:t>
            </a:r>
            <a:r>
              <a:rPr lang="en-IE" sz="1200" b="1" dirty="0">
                <a:solidFill>
                  <a:srgbClr val="F79037"/>
                </a:solidFill>
                <a:ea typeface="Calibri" panose="020F0502020204030204" pitchFamily="34" charset="0"/>
              </a:rPr>
              <a:t> </a:t>
            </a:r>
            <a:r>
              <a:rPr lang="en-IE" sz="1200" b="1" dirty="0" err="1">
                <a:solidFill>
                  <a:srgbClr val="F79037"/>
                </a:solidFill>
                <a:ea typeface="Calibri" panose="020F0502020204030204" pitchFamily="34" charset="0"/>
              </a:rPr>
              <a:t>empresa</a:t>
            </a:r>
            <a:r>
              <a:rPr lang="en-IE" sz="1200" dirty="0">
                <a:solidFill>
                  <a:schemeClr val="bg1"/>
                </a:solidFill>
                <a:ea typeface="Calibri" panose="020F0502020204030204" pitchFamily="34" charset="0"/>
              </a:rPr>
              <a:t>, mas </a:t>
            </a:r>
            <a:r>
              <a:rPr lang="en-IE" sz="1200" dirty="0" err="1">
                <a:solidFill>
                  <a:schemeClr val="bg1"/>
                </a:solidFill>
                <a:ea typeface="Calibri" panose="020F0502020204030204" pitchFamily="34" charset="0"/>
              </a:rPr>
              <a:t>também</a:t>
            </a:r>
            <a:r>
              <a:rPr lang="en-IE" sz="1200" dirty="0">
                <a:solidFill>
                  <a:schemeClr val="bg1"/>
                </a:solidFill>
                <a:ea typeface="Calibri" panose="020F0502020204030204" pitchFamily="34" charset="0"/>
              </a:rPr>
              <a:t> a </a:t>
            </a:r>
            <a:r>
              <a:rPr lang="en-IE" sz="1200" dirty="0" err="1">
                <a:solidFill>
                  <a:schemeClr val="bg1"/>
                </a:solidFill>
                <a:ea typeface="Calibri" panose="020F0502020204030204" pitchFamily="34" charset="0"/>
              </a:rPr>
              <a:t>sua</a:t>
            </a:r>
            <a:r>
              <a:rPr lang="en-IE" sz="1200" dirty="0">
                <a:solidFill>
                  <a:schemeClr val="bg1"/>
                </a:solidFill>
                <a:ea typeface="Calibri" panose="020F0502020204030204" pitchFamily="34" charset="0"/>
              </a:rPr>
              <a:t> </a:t>
            </a:r>
            <a:r>
              <a:rPr lang="en-IE" sz="1200" b="1" dirty="0" err="1">
                <a:solidFill>
                  <a:srgbClr val="F79037"/>
                </a:solidFill>
                <a:ea typeface="Calibri" panose="020F0502020204030204" pitchFamily="34" charset="0"/>
              </a:rPr>
              <a:t>visão</a:t>
            </a:r>
            <a:r>
              <a:rPr lang="en-IE" sz="1200" b="1" dirty="0">
                <a:solidFill>
                  <a:srgbClr val="F79037"/>
                </a:solidFill>
                <a:ea typeface="Calibri" panose="020F0502020204030204" pitchFamily="34" charset="0"/>
              </a:rPr>
              <a:t> </a:t>
            </a:r>
            <a:r>
              <a:rPr lang="en-IE" sz="1200" b="1" dirty="0" err="1">
                <a:solidFill>
                  <a:srgbClr val="F79037"/>
                </a:solidFill>
                <a:ea typeface="Calibri" panose="020F0502020204030204" pitchFamily="34" charset="0"/>
              </a:rPr>
              <a:t>ética</a:t>
            </a:r>
            <a:r>
              <a:rPr lang="en-IE" sz="1200" dirty="0">
                <a:solidFill>
                  <a:schemeClr val="bg1"/>
                </a:solidFill>
                <a:ea typeface="Calibri" panose="020F0502020204030204" pitchFamily="34" charset="0"/>
              </a:rPr>
              <a:t>.  O </a:t>
            </a:r>
            <a:r>
              <a:rPr lang="en-IE" sz="1200" dirty="0" err="1">
                <a:solidFill>
                  <a:schemeClr val="bg1"/>
                </a:solidFill>
                <a:ea typeface="Calibri" panose="020F0502020204030204" pitchFamily="34" charset="0"/>
              </a:rPr>
              <a:t>plano</a:t>
            </a:r>
            <a:r>
              <a:rPr lang="en-IE" sz="1200" dirty="0">
                <a:solidFill>
                  <a:schemeClr val="bg1"/>
                </a:solidFill>
                <a:ea typeface="Calibri" panose="020F0502020204030204" pitchFamily="34" charset="0"/>
              </a:rPr>
              <a:t> de negócios </a:t>
            </a:r>
            <a:r>
              <a:rPr lang="en-IE" sz="1200" dirty="0" err="1">
                <a:solidFill>
                  <a:schemeClr val="bg1"/>
                </a:solidFill>
                <a:ea typeface="Calibri" panose="020F0502020204030204" pitchFamily="34" charset="0"/>
              </a:rPr>
              <a:t>deve</a:t>
            </a:r>
            <a:r>
              <a:rPr lang="en-IE" sz="1200" dirty="0">
                <a:solidFill>
                  <a:schemeClr val="bg1"/>
                </a:solidFill>
                <a:ea typeface="Calibri" panose="020F0502020204030204" pitchFamily="34" charset="0"/>
              </a:rPr>
              <a:t> </a:t>
            </a:r>
            <a:r>
              <a:rPr lang="en-IE" sz="1200" dirty="0" err="1">
                <a:solidFill>
                  <a:schemeClr val="bg1"/>
                </a:solidFill>
                <a:ea typeface="Calibri" panose="020F0502020204030204" pitchFamily="34" charset="0"/>
              </a:rPr>
              <a:t>salientar</a:t>
            </a:r>
            <a:r>
              <a:rPr lang="en-IE" sz="1200" dirty="0">
                <a:solidFill>
                  <a:schemeClr val="bg1"/>
                </a:solidFill>
                <a:ea typeface="Calibri" panose="020F0502020204030204" pitchFamily="34" charset="0"/>
              </a:rPr>
              <a:t> a forma </a:t>
            </a:r>
            <a:r>
              <a:rPr lang="en-IE" sz="1200" dirty="0" err="1">
                <a:solidFill>
                  <a:schemeClr val="bg1"/>
                </a:solidFill>
                <a:ea typeface="Calibri" panose="020F0502020204030204" pitchFamily="34" charset="0"/>
              </a:rPr>
              <a:t>como</a:t>
            </a:r>
            <a:r>
              <a:rPr lang="en-IE" sz="1200" dirty="0">
                <a:solidFill>
                  <a:schemeClr val="bg1"/>
                </a:solidFill>
                <a:ea typeface="Calibri" panose="020F0502020204030204" pitchFamily="34" charset="0"/>
              </a:rPr>
              <a:t> a </a:t>
            </a:r>
            <a:r>
              <a:rPr lang="en-IE" sz="1200" dirty="0" err="1">
                <a:solidFill>
                  <a:schemeClr val="bg1"/>
                </a:solidFill>
                <a:ea typeface="Calibri" panose="020F0502020204030204" pitchFamily="34" charset="0"/>
              </a:rPr>
              <a:t>sustentabilidade</a:t>
            </a:r>
            <a:r>
              <a:rPr lang="en-IE" sz="1200" dirty="0">
                <a:solidFill>
                  <a:schemeClr val="bg1"/>
                </a:solidFill>
                <a:ea typeface="Calibri" panose="020F0502020204030204" pitchFamily="34" charset="0"/>
              </a:rPr>
              <a:t> e as </a:t>
            </a:r>
            <a:r>
              <a:rPr lang="en-IE" sz="1200" dirty="0" err="1">
                <a:solidFill>
                  <a:schemeClr val="bg1"/>
                </a:solidFill>
                <a:ea typeface="Calibri" panose="020F0502020204030204" pitchFamily="34" charset="0"/>
              </a:rPr>
              <a:t>práticas</a:t>
            </a:r>
            <a:r>
              <a:rPr lang="en-IE" sz="1200" dirty="0">
                <a:solidFill>
                  <a:schemeClr val="bg1"/>
                </a:solidFill>
                <a:ea typeface="Calibri" panose="020F0502020204030204" pitchFamily="34" charset="0"/>
              </a:rPr>
              <a:t> </a:t>
            </a:r>
            <a:r>
              <a:rPr lang="en-IE" sz="1200" dirty="0" err="1">
                <a:solidFill>
                  <a:schemeClr val="bg1"/>
                </a:solidFill>
                <a:ea typeface="Calibri" panose="020F0502020204030204" pitchFamily="34" charset="0"/>
              </a:rPr>
              <a:t>éticas</a:t>
            </a:r>
            <a:r>
              <a:rPr lang="en-IE" sz="1200" dirty="0">
                <a:solidFill>
                  <a:schemeClr val="bg1"/>
                </a:solidFill>
                <a:ea typeface="Calibri" panose="020F0502020204030204" pitchFamily="34" charset="0"/>
              </a:rPr>
              <a:t> </a:t>
            </a:r>
            <a:r>
              <a:rPr lang="en-IE" sz="1200" dirty="0" err="1">
                <a:solidFill>
                  <a:schemeClr val="bg1"/>
                </a:solidFill>
                <a:ea typeface="Calibri" panose="020F0502020204030204" pitchFamily="34" charset="0"/>
              </a:rPr>
              <a:t>estão</a:t>
            </a:r>
            <a:r>
              <a:rPr lang="en-IE" sz="1200" dirty="0">
                <a:solidFill>
                  <a:schemeClr val="bg1"/>
                </a:solidFill>
                <a:ea typeface="Calibri" panose="020F0502020204030204" pitchFamily="34" charset="0"/>
              </a:rPr>
              <a:t> </a:t>
            </a:r>
            <a:r>
              <a:rPr lang="en-IE" sz="1200" dirty="0" err="1">
                <a:solidFill>
                  <a:schemeClr val="bg1"/>
                </a:solidFill>
                <a:ea typeface="Calibri" panose="020F0502020204030204" pitchFamily="34" charset="0"/>
              </a:rPr>
              <a:t>integradas</a:t>
            </a:r>
            <a:r>
              <a:rPr lang="en-IE" sz="1200" dirty="0">
                <a:solidFill>
                  <a:schemeClr val="bg1"/>
                </a:solidFill>
                <a:ea typeface="Calibri" panose="020F0502020204030204" pitchFamily="34" charset="0"/>
              </a:rPr>
              <a:t> em </a:t>
            </a:r>
            <a:r>
              <a:rPr lang="en-IE" sz="1200" dirty="0" err="1">
                <a:solidFill>
                  <a:schemeClr val="bg1"/>
                </a:solidFill>
                <a:ea typeface="Calibri" panose="020F0502020204030204" pitchFamily="34" charset="0"/>
              </a:rPr>
              <a:t>todos</a:t>
            </a:r>
            <a:r>
              <a:rPr lang="en-IE" sz="1200" dirty="0">
                <a:solidFill>
                  <a:schemeClr val="bg1"/>
                </a:solidFill>
                <a:ea typeface="Calibri" panose="020F0502020204030204" pitchFamily="34" charset="0"/>
              </a:rPr>
              <a:t> </a:t>
            </a:r>
            <a:r>
              <a:rPr lang="en-IE" sz="1200" dirty="0" err="1">
                <a:solidFill>
                  <a:schemeClr val="bg1"/>
                </a:solidFill>
                <a:ea typeface="Calibri" panose="020F0502020204030204" pitchFamily="34" charset="0"/>
              </a:rPr>
              <a:t>os</a:t>
            </a:r>
            <a:r>
              <a:rPr lang="en-IE" sz="1200" dirty="0">
                <a:solidFill>
                  <a:schemeClr val="bg1"/>
                </a:solidFill>
                <a:ea typeface="Calibri" panose="020F0502020204030204" pitchFamily="34" charset="0"/>
              </a:rPr>
              <a:t> </a:t>
            </a:r>
            <a:r>
              <a:rPr lang="en-IE" sz="1200" dirty="0" err="1">
                <a:solidFill>
                  <a:schemeClr val="bg1"/>
                </a:solidFill>
                <a:ea typeface="Calibri" panose="020F0502020204030204" pitchFamily="34" charset="0"/>
              </a:rPr>
              <a:t>aspectos</a:t>
            </a:r>
            <a:r>
              <a:rPr lang="en-IE" sz="1200" dirty="0">
                <a:solidFill>
                  <a:schemeClr val="bg1"/>
                </a:solidFill>
                <a:ea typeface="Calibri" panose="020F0502020204030204" pitchFamily="34" charset="0"/>
              </a:rPr>
              <a:t> do </a:t>
            </a:r>
            <a:r>
              <a:rPr lang="en-IE" sz="1200" dirty="0" err="1">
                <a:solidFill>
                  <a:schemeClr val="bg1"/>
                </a:solidFill>
                <a:ea typeface="Calibri" panose="020F0502020204030204" pitchFamily="34" charset="0"/>
              </a:rPr>
              <a:t>seu</a:t>
            </a:r>
            <a:r>
              <a:rPr lang="en-IE" sz="1200" dirty="0">
                <a:solidFill>
                  <a:schemeClr val="bg1"/>
                </a:solidFill>
                <a:ea typeface="Calibri" panose="020F0502020204030204" pitchFamily="34" charset="0"/>
              </a:rPr>
              <a:t> </a:t>
            </a:r>
            <a:r>
              <a:rPr lang="en-IE" sz="1200" dirty="0" err="1">
                <a:solidFill>
                  <a:schemeClr val="bg1"/>
                </a:solidFill>
                <a:ea typeface="Calibri" panose="020F0502020204030204" pitchFamily="34" charset="0"/>
              </a:rPr>
              <a:t>negócio</a:t>
            </a:r>
            <a:r>
              <a:rPr lang="en-IE" sz="1200" dirty="0">
                <a:solidFill>
                  <a:schemeClr val="bg1"/>
                </a:solidFill>
                <a:ea typeface="Calibri" panose="020F0502020204030204" pitchFamily="34" charset="0"/>
              </a:rPr>
              <a:t>, não </a:t>
            </a:r>
            <a:r>
              <a:rPr lang="en-IE" sz="1200" dirty="0" err="1">
                <a:solidFill>
                  <a:schemeClr val="bg1"/>
                </a:solidFill>
                <a:ea typeface="Calibri" panose="020F0502020204030204" pitchFamily="34" charset="0"/>
              </a:rPr>
              <a:t>como</a:t>
            </a:r>
            <a:r>
              <a:rPr lang="en-IE" sz="1200" dirty="0">
                <a:solidFill>
                  <a:schemeClr val="bg1"/>
                </a:solidFill>
                <a:ea typeface="Calibri" panose="020F0502020204030204" pitchFamily="34" charset="0"/>
              </a:rPr>
              <a:t> um </a:t>
            </a:r>
            <a:r>
              <a:rPr lang="en-IE" sz="1200" dirty="0" err="1">
                <a:solidFill>
                  <a:schemeClr val="bg1"/>
                </a:solidFill>
                <a:ea typeface="Calibri" panose="020F0502020204030204" pitchFamily="34" charset="0"/>
              </a:rPr>
              <a:t>complemento</a:t>
            </a:r>
            <a:r>
              <a:rPr lang="en-IE" sz="1200" dirty="0">
                <a:solidFill>
                  <a:schemeClr val="bg1"/>
                </a:solidFill>
                <a:ea typeface="Calibri" panose="020F0502020204030204" pitchFamily="34" charset="0"/>
              </a:rPr>
              <a:t>, mas </a:t>
            </a:r>
            <a:r>
              <a:rPr lang="en-IE" sz="1200" dirty="0" err="1">
                <a:solidFill>
                  <a:schemeClr val="bg1"/>
                </a:solidFill>
                <a:ea typeface="Calibri" panose="020F0502020204030204" pitchFamily="34" charset="0"/>
              </a:rPr>
              <a:t>como</a:t>
            </a:r>
            <a:r>
              <a:rPr lang="en-IE" sz="1200" dirty="0">
                <a:solidFill>
                  <a:schemeClr val="bg1"/>
                </a:solidFill>
                <a:ea typeface="Calibri" panose="020F0502020204030204" pitchFamily="34" charset="0"/>
              </a:rPr>
              <a:t> uma parte </a:t>
            </a:r>
            <a:r>
              <a:rPr lang="en-IE" sz="1200" dirty="0" err="1">
                <a:solidFill>
                  <a:schemeClr val="bg1"/>
                </a:solidFill>
                <a:ea typeface="Calibri" panose="020F0502020204030204" pitchFamily="34" charset="0"/>
              </a:rPr>
              <a:t>essencial</a:t>
            </a:r>
            <a:r>
              <a:rPr lang="en-IE" sz="1200" dirty="0">
                <a:solidFill>
                  <a:schemeClr val="bg1"/>
                </a:solidFill>
                <a:ea typeface="Calibri" panose="020F0502020204030204" pitchFamily="34" charset="0"/>
              </a:rPr>
              <a:t> das </a:t>
            </a:r>
            <a:r>
              <a:rPr lang="en-IE" sz="1200" dirty="0" err="1">
                <a:solidFill>
                  <a:schemeClr val="bg1"/>
                </a:solidFill>
                <a:ea typeface="Calibri" panose="020F0502020204030204" pitchFamily="34" charset="0"/>
              </a:rPr>
              <a:t>operações</a:t>
            </a:r>
            <a:r>
              <a:rPr lang="en-IE" sz="1200" dirty="0">
                <a:solidFill>
                  <a:schemeClr val="bg1"/>
                </a:solidFill>
                <a:ea typeface="Calibri" panose="020F0502020204030204" pitchFamily="34" charset="0"/>
              </a:rPr>
              <a:t>.</a:t>
            </a:r>
          </a:p>
          <a:p>
            <a:pPr algn="l">
              <a:lnSpc>
                <a:spcPts val="1320"/>
              </a:lnSpc>
            </a:pPr>
            <a:endParaRPr lang="en-IE" sz="1150" dirty="0">
              <a:solidFill>
                <a:schemeClr val="bg1"/>
              </a:solidFill>
              <a:ea typeface="Calibri" panose="020F0502020204030204" pitchFamily="34" charset="0"/>
            </a:endParaRPr>
          </a:p>
        </p:txBody>
      </p:sp>
      <p:grpSp>
        <p:nvGrpSpPr>
          <p:cNvPr id="13" name="Graphic 3">
            <a:extLst>
              <a:ext uri="{FF2B5EF4-FFF2-40B4-BE49-F238E27FC236}">
                <a16:creationId xmlns:a16="http://schemas.microsoft.com/office/drawing/2014/main" id="{05469A4E-111C-0998-6A23-CCE1575AB795}"/>
              </a:ext>
            </a:extLst>
          </p:cNvPr>
          <p:cNvGrpSpPr/>
          <p:nvPr/>
        </p:nvGrpSpPr>
        <p:grpSpPr>
          <a:xfrm>
            <a:off x="5486400" y="440657"/>
            <a:ext cx="1265097" cy="1398476"/>
            <a:chOff x="2811409" y="3683011"/>
            <a:chExt cx="858485" cy="948995"/>
          </a:xfrm>
        </p:grpSpPr>
        <p:sp>
          <p:nvSpPr>
            <p:cNvPr id="14" name="Freeform 13">
              <a:extLst>
                <a:ext uri="{FF2B5EF4-FFF2-40B4-BE49-F238E27FC236}">
                  <a16:creationId xmlns:a16="http://schemas.microsoft.com/office/drawing/2014/main" id="{D50891F9-A430-F76F-173A-D77D07F65C4B}"/>
                </a:ext>
              </a:extLst>
            </p:cNvPr>
            <p:cNvSpPr/>
            <p:nvPr/>
          </p:nvSpPr>
          <p:spPr>
            <a:xfrm>
              <a:off x="3071972" y="3702210"/>
              <a:ext cx="340103" cy="441584"/>
            </a:xfrm>
            <a:custGeom>
              <a:avLst/>
              <a:gdLst>
                <a:gd name="connsiteX0" fmla="*/ 0 w 340103"/>
                <a:gd name="connsiteY0" fmla="*/ 153594 h 441584"/>
                <a:gd name="connsiteX1" fmla="*/ 54855 w 340103"/>
                <a:gd name="connsiteY1" fmla="*/ 43884 h 441584"/>
                <a:gd name="connsiteX2" fmla="*/ 170052 w 340103"/>
                <a:gd name="connsiteY2" fmla="*/ 0 h 441584"/>
                <a:gd name="connsiteX3" fmla="*/ 340104 w 340103"/>
                <a:gd name="connsiteY3" fmla="*/ 170051 h 441584"/>
                <a:gd name="connsiteX4" fmla="*/ 309932 w 340103"/>
                <a:gd name="connsiteY4" fmla="*/ 268791 h 441584"/>
                <a:gd name="connsiteX5" fmla="*/ 309932 w 340103"/>
                <a:gd name="connsiteY5" fmla="*/ 268791 h 441584"/>
                <a:gd name="connsiteX6" fmla="*/ 222163 w 340103"/>
                <a:gd name="connsiteY6" fmla="*/ 408671 h 441584"/>
                <a:gd name="connsiteX7" fmla="*/ 219421 w 340103"/>
                <a:gd name="connsiteY7" fmla="*/ 416900 h 441584"/>
                <a:gd name="connsiteX8" fmla="*/ 219421 w 340103"/>
                <a:gd name="connsiteY8" fmla="*/ 436099 h 441584"/>
                <a:gd name="connsiteX9" fmla="*/ 213936 w 340103"/>
                <a:gd name="connsiteY9" fmla="*/ 441584 h 441584"/>
                <a:gd name="connsiteX10" fmla="*/ 213936 w 340103"/>
                <a:gd name="connsiteY10" fmla="*/ 441584 h 441584"/>
                <a:gd name="connsiteX11" fmla="*/ 222163 w 340103"/>
                <a:gd name="connsiteY11" fmla="*/ 290733 h 441584"/>
                <a:gd name="connsiteX12" fmla="*/ 238621 w 340103"/>
                <a:gd name="connsiteY12" fmla="*/ 290733 h 441584"/>
                <a:gd name="connsiteX13" fmla="*/ 279763 w 340103"/>
                <a:gd name="connsiteY13" fmla="*/ 249591 h 441584"/>
                <a:gd name="connsiteX14" fmla="*/ 279763 w 340103"/>
                <a:gd name="connsiteY14" fmla="*/ 246849 h 441584"/>
                <a:gd name="connsiteX15" fmla="*/ 238621 w 340103"/>
                <a:gd name="connsiteY15" fmla="*/ 205707 h 441584"/>
                <a:gd name="connsiteX16" fmla="*/ 197480 w 340103"/>
                <a:gd name="connsiteY16" fmla="*/ 244106 h 441584"/>
                <a:gd name="connsiteX17" fmla="*/ 197480 w 340103"/>
                <a:gd name="connsiteY17" fmla="*/ 260562 h 441584"/>
                <a:gd name="connsiteX18" fmla="*/ 148110 w 340103"/>
                <a:gd name="connsiteY18" fmla="*/ 260562 h 441584"/>
                <a:gd name="connsiteX19" fmla="*/ 148110 w 340103"/>
                <a:gd name="connsiteY19" fmla="*/ 244106 h 441584"/>
                <a:gd name="connsiteX20" fmla="*/ 106969 w 340103"/>
                <a:gd name="connsiteY20" fmla="*/ 205707 h 441584"/>
                <a:gd name="connsiteX21" fmla="*/ 65827 w 340103"/>
                <a:gd name="connsiteY21" fmla="*/ 246849 h 441584"/>
                <a:gd name="connsiteX22" fmla="*/ 65827 w 340103"/>
                <a:gd name="connsiteY22" fmla="*/ 249591 h 441584"/>
                <a:gd name="connsiteX23" fmla="*/ 106969 w 340103"/>
                <a:gd name="connsiteY23" fmla="*/ 290733 h 441584"/>
                <a:gd name="connsiteX24" fmla="*/ 123425 w 340103"/>
                <a:gd name="connsiteY24" fmla="*/ 290733 h 441584"/>
                <a:gd name="connsiteX25" fmla="*/ 131653 w 340103"/>
                <a:gd name="connsiteY25" fmla="*/ 441584 h 441584"/>
                <a:gd name="connsiteX26" fmla="*/ 126167 w 340103"/>
                <a:gd name="connsiteY26" fmla="*/ 436099 h 441584"/>
                <a:gd name="connsiteX27" fmla="*/ 126167 w 340103"/>
                <a:gd name="connsiteY27" fmla="*/ 416900 h 441584"/>
                <a:gd name="connsiteX28" fmla="*/ 123425 w 340103"/>
                <a:gd name="connsiteY28" fmla="*/ 408671 h 441584"/>
                <a:gd name="connsiteX29" fmla="*/ 35656 w 340103"/>
                <a:gd name="connsiteY29" fmla="*/ 268791 h 441584"/>
                <a:gd name="connsiteX30" fmla="*/ 35656 w 340103"/>
                <a:gd name="connsiteY30" fmla="*/ 268791 h 441584"/>
                <a:gd name="connsiteX31" fmla="*/ 8228 w 340103"/>
                <a:gd name="connsiteY31" fmla="*/ 208450 h 44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0103" h="441584">
                  <a:moveTo>
                    <a:pt x="0" y="153594"/>
                  </a:moveTo>
                  <a:cubicBezTo>
                    <a:pt x="2742" y="112453"/>
                    <a:pt x="24686" y="71312"/>
                    <a:pt x="54855" y="43884"/>
                  </a:cubicBezTo>
                  <a:cubicBezTo>
                    <a:pt x="87769" y="13714"/>
                    <a:pt x="126167" y="0"/>
                    <a:pt x="170052" y="0"/>
                  </a:cubicBezTo>
                  <a:cubicBezTo>
                    <a:pt x="263305" y="0"/>
                    <a:pt x="340104" y="76797"/>
                    <a:pt x="340104" y="170051"/>
                  </a:cubicBezTo>
                  <a:cubicBezTo>
                    <a:pt x="340104" y="205707"/>
                    <a:pt x="329132" y="238620"/>
                    <a:pt x="309932" y="268791"/>
                  </a:cubicBezTo>
                  <a:cubicBezTo>
                    <a:pt x="309932" y="268791"/>
                    <a:pt x="309932" y="268791"/>
                    <a:pt x="309932" y="268791"/>
                  </a:cubicBezTo>
                  <a:lnTo>
                    <a:pt x="222163" y="408671"/>
                  </a:lnTo>
                  <a:cubicBezTo>
                    <a:pt x="219421" y="411414"/>
                    <a:pt x="219421" y="414157"/>
                    <a:pt x="219421" y="416900"/>
                  </a:cubicBezTo>
                  <a:lnTo>
                    <a:pt x="219421" y="436099"/>
                  </a:lnTo>
                  <a:cubicBezTo>
                    <a:pt x="219421" y="438842"/>
                    <a:pt x="216679" y="441584"/>
                    <a:pt x="213936" y="441584"/>
                  </a:cubicBezTo>
                  <a:lnTo>
                    <a:pt x="213936" y="441584"/>
                  </a:lnTo>
                  <a:lnTo>
                    <a:pt x="222163" y="290733"/>
                  </a:lnTo>
                  <a:lnTo>
                    <a:pt x="238621" y="290733"/>
                  </a:lnTo>
                  <a:cubicBezTo>
                    <a:pt x="260563" y="290733"/>
                    <a:pt x="279763" y="271533"/>
                    <a:pt x="279763" y="249591"/>
                  </a:cubicBezTo>
                  <a:lnTo>
                    <a:pt x="279763" y="246849"/>
                  </a:lnTo>
                  <a:cubicBezTo>
                    <a:pt x="279763" y="224906"/>
                    <a:pt x="260563" y="205707"/>
                    <a:pt x="238621" y="205707"/>
                  </a:cubicBezTo>
                  <a:cubicBezTo>
                    <a:pt x="216679" y="205707"/>
                    <a:pt x="197480" y="222163"/>
                    <a:pt x="197480" y="244106"/>
                  </a:cubicBezTo>
                  <a:lnTo>
                    <a:pt x="197480" y="260562"/>
                  </a:lnTo>
                  <a:lnTo>
                    <a:pt x="148110" y="260562"/>
                  </a:lnTo>
                  <a:lnTo>
                    <a:pt x="148110" y="244106"/>
                  </a:lnTo>
                  <a:cubicBezTo>
                    <a:pt x="148110" y="222163"/>
                    <a:pt x="128910" y="205707"/>
                    <a:pt x="106969" y="205707"/>
                  </a:cubicBezTo>
                  <a:cubicBezTo>
                    <a:pt x="85025" y="205707"/>
                    <a:pt x="65827" y="224906"/>
                    <a:pt x="65827" y="246849"/>
                  </a:cubicBezTo>
                  <a:lnTo>
                    <a:pt x="65827" y="249591"/>
                  </a:lnTo>
                  <a:cubicBezTo>
                    <a:pt x="65827" y="271533"/>
                    <a:pt x="85025" y="290733"/>
                    <a:pt x="106969" y="290733"/>
                  </a:cubicBezTo>
                  <a:lnTo>
                    <a:pt x="123425" y="290733"/>
                  </a:lnTo>
                  <a:lnTo>
                    <a:pt x="131653" y="441584"/>
                  </a:lnTo>
                  <a:cubicBezTo>
                    <a:pt x="128910" y="441584"/>
                    <a:pt x="126167" y="438842"/>
                    <a:pt x="126167" y="436099"/>
                  </a:cubicBezTo>
                  <a:lnTo>
                    <a:pt x="126167" y="416900"/>
                  </a:lnTo>
                  <a:cubicBezTo>
                    <a:pt x="126167" y="414157"/>
                    <a:pt x="126167" y="411414"/>
                    <a:pt x="123425" y="408671"/>
                  </a:cubicBezTo>
                  <a:lnTo>
                    <a:pt x="35656" y="268791"/>
                  </a:lnTo>
                  <a:cubicBezTo>
                    <a:pt x="35656" y="268791"/>
                    <a:pt x="35656" y="268791"/>
                    <a:pt x="35656" y="268791"/>
                  </a:cubicBezTo>
                  <a:cubicBezTo>
                    <a:pt x="21942" y="249591"/>
                    <a:pt x="13714" y="230392"/>
                    <a:pt x="8228" y="208450"/>
                  </a:cubicBezTo>
                </a:path>
              </a:pathLst>
            </a:custGeom>
            <a:solidFill>
              <a:srgbClr val="F1A0C2"/>
            </a:solidFill>
            <a:ln w="27426" cap="flat">
              <a:noFill/>
              <a:prstDash val="solid"/>
              <a:miter/>
            </a:ln>
          </p:spPr>
          <p:txBody>
            <a:bodyPr rtlCol="0" anchor="ctr"/>
            <a:lstStyle/>
            <a:p>
              <a:endParaRPr lang="en-US"/>
            </a:p>
          </p:txBody>
        </p:sp>
        <p:grpSp>
          <p:nvGrpSpPr>
            <p:cNvPr id="15" name="Graphic 3">
              <a:extLst>
                <a:ext uri="{FF2B5EF4-FFF2-40B4-BE49-F238E27FC236}">
                  <a16:creationId xmlns:a16="http://schemas.microsoft.com/office/drawing/2014/main" id="{14D99E34-3ADA-FBF8-CFEC-511DC8E40187}"/>
                </a:ext>
              </a:extLst>
            </p:cNvPr>
            <p:cNvGrpSpPr/>
            <p:nvPr/>
          </p:nvGrpSpPr>
          <p:grpSpPr>
            <a:xfrm>
              <a:off x="2811409" y="3683011"/>
              <a:ext cx="858485" cy="948995"/>
              <a:chOff x="2811409" y="3683011"/>
              <a:chExt cx="858485" cy="948995"/>
            </a:xfrm>
            <a:solidFill>
              <a:srgbClr val="000000"/>
            </a:solidFill>
          </p:grpSpPr>
          <p:sp>
            <p:nvSpPr>
              <p:cNvPr id="16" name="Freeform 15">
                <a:extLst>
                  <a:ext uri="{FF2B5EF4-FFF2-40B4-BE49-F238E27FC236}">
                    <a16:creationId xmlns:a16="http://schemas.microsoft.com/office/drawing/2014/main" id="{2AE198F6-9B6B-097D-CC6B-62EB7676C066}"/>
                  </a:ext>
                </a:extLst>
              </p:cNvPr>
              <p:cNvSpPr/>
              <p:nvPr/>
            </p:nvSpPr>
            <p:spPr>
              <a:xfrm>
                <a:off x="2811409" y="3998429"/>
                <a:ext cx="858485" cy="633577"/>
              </a:xfrm>
              <a:custGeom>
                <a:avLst/>
                <a:gdLst>
                  <a:gd name="connsiteX0" fmla="*/ 828316 w 858485"/>
                  <a:gd name="connsiteY0" fmla="*/ 35656 h 633577"/>
                  <a:gd name="connsiteX1" fmla="*/ 770717 w 858485"/>
                  <a:gd name="connsiteY1" fmla="*/ 35656 h 633577"/>
                  <a:gd name="connsiteX2" fmla="*/ 770717 w 858485"/>
                  <a:gd name="connsiteY2" fmla="*/ 30170 h 633577"/>
                  <a:gd name="connsiteX3" fmla="*/ 743289 w 858485"/>
                  <a:gd name="connsiteY3" fmla="*/ 2743 h 633577"/>
                  <a:gd name="connsiteX4" fmla="*/ 630837 w 858485"/>
                  <a:gd name="connsiteY4" fmla="*/ 2743 h 633577"/>
                  <a:gd name="connsiteX5" fmla="*/ 617123 w 858485"/>
                  <a:gd name="connsiteY5" fmla="*/ 16456 h 633577"/>
                  <a:gd name="connsiteX6" fmla="*/ 630837 w 858485"/>
                  <a:gd name="connsiteY6" fmla="*/ 30170 h 633577"/>
                  <a:gd name="connsiteX7" fmla="*/ 743289 w 858485"/>
                  <a:gd name="connsiteY7" fmla="*/ 30170 h 633577"/>
                  <a:gd name="connsiteX8" fmla="*/ 743289 w 858485"/>
                  <a:gd name="connsiteY8" fmla="*/ 30170 h 633577"/>
                  <a:gd name="connsiteX9" fmla="*/ 743289 w 858485"/>
                  <a:gd name="connsiteY9" fmla="*/ 200221 h 633577"/>
                  <a:gd name="connsiteX10" fmla="*/ 757003 w 858485"/>
                  <a:gd name="connsiteY10" fmla="*/ 213935 h 633577"/>
                  <a:gd name="connsiteX11" fmla="*/ 770717 w 858485"/>
                  <a:gd name="connsiteY11" fmla="*/ 200221 h 633577"/>
                  <a:gd name="connsiteX12" fmla="*/ 770717 w 858485"/>
                  <a:gd name="connsiteY12" fmla="*/ 65826 h 633577"/>
                  <a:gd name="connsiteX13" fmla="*/ 828316 w 858485"/>
                  <a:gd name="connsiteY13" fmla="*/ 65826 h 633577"/>
                  <a:gd name="connsiteX14" fmla="*/ 831058 w 858485"/>
                  <a:gd name="connsiteY14" fmla="*/ 68569 h 633577"/>
                  <a:gd name="connsiteX15" fmla="*/ 831058 w 858485"/>
                  <a:gd name="connsiteY15" fmla="*/ 554038 h 633577"/>
                  <a:gd name="connsiteX16" fmla="*/ 773461 w 858485"/>
                  <a:gd name="connsiteY16" fmla="*/ 611636 h 633577"/>
                  <a:gd name="connsiteX17" fmla="*/ 85025 w 858485"/>
                  <a:gd name="connsiteY17" fmla="*/ 611636 h 633577"/>
                  <a:gd name="connsiteX18" fmla="*/ 27428 w 858485"/>
                  <a:gd name="connsiteY18" fmla="*/ 554038 h 633577"/>
                  <a:gd name="connsiteX19" fmla="*/ 27428 w 858485"/>
                  <a:gd name="connsiteY19" fmla="*/ 65826 h 633577"/>
                  <a:gd name="connsiteX20" fmla="*/ 30170 w 858485"/>
                  <a:gd name="connsiteY20" fmla="*/ 63083 h 633577"/>
                  <a:gd name="connsiteX21" fmla="*/ 87769 w 858485"/>
                  <a:gd name="connsiteY21" fmla="*/ 63083 h 633577"/>
                  <a:gd name="connsiteX22" fmla="*/ 87769 w 858485"/>
                  <a:gd name="connsiteY22" fmla="*/ 540324 h 633577"/>
                  <a:gd name="connsiteX23" fmla="*/ 123425 w 858485"/>
                  <a:gd name="connsiteY23" fmla="*/ 575980 h 633577"/>
                  <a:gd name="connsiteX24" fmla="*/ 735061 w 858485"/>
                  <a:gd name="connsiteY24" fmla="*/ 575980 h 633577"/>
                  <a:gd name="connsiteX25" fmla="*/ 770717 w 858485"/>
                  <a:gd name="connsiteY25" fmla="*/ 540324 h 633577"/>
                  <a:gd name="connsiteX26" fmla="*/ 770717 w 858485"/>
                  <a:gd name="connsiteY26" fmla="*/ 257819 h 633577"/>
                  <a:gd name="connsiteX27" fmla="*/ 757003 w 858485"/>
                  <a:gd name="connsiteY27" fmla="*/ 244106 h 633577"/>
                  <a:gd name="connsiteX28" fmla="*/ 743289 w 858485"/>
                  <a:gd name="connsiteY28" fmla="*/ 257819 h 633577"/>
                  <a:gd name="connsiteX29" fmla="*/ 743289 w 858485"/>
                  <a:gd name="connsiteY29" fmla="*/ 458041 h 633577"/>
                  <a:gd name="connsiteX30" fmla="*/ 518384 w 858485"/>
                  <a:gd name="connsiteY30" fmla="*/ 458041 h 633577"/>
                  <a:gd name="connsiteX31" fmla="*/ 444329 w 858485"/>
                  <a:gd name="connsiteY31" fmla="*/ 490954 h 633577"/>
                  <a:gd name="connsiteX32" fmla="*/ 444329 w 858485"/>
                  <a:gd name="connsiteY32" fmla="*/ 309932 h 633577"/>
                  <a:gd name="connsiteX33" fmla="*/ 430615 w 858485"/>
                  <a:gd name="connsiteY33" fmla="*/ 296218 h 633577"/>
                  <a:gd name="connsiteX34" fmla="*/ 416901 w 858485"/>
                  <a:gd name="connsiteY34" fmla="*/ 309932 h 633577"/>
                  <a:gd name="connsiteX35" fmla="*/ 416901 w 858485"/>
                  <a:gd name="connsiteY35" fmla="*/ 490954 h 633577"/>
                  <a:gd name="connsiteX36" fmla="*/ 342846 w 858485"/>
                  <a:gd name="connsiteY36" fmla="*/ 458041 h 633577"/>
                  <a:gd name="connsiteX37" fmla="*/ 279763 w 858485"/>
                  <a:gd name="connsiteY37" fmla="*/ 458041 h 633577"/>
                  <a:gd name="connsiteX38" fmla="*/ 266049 w 858485"/>
                  <a:gd name="connsiteY38" fmla="*/ 471755 h 633577"/>
                  <a:gd name="connsiteX39" fmla="*/ 279763 w 858485"/>
                  <a:gd name="connsiteY39" fmla="*/ 485469 h 633577"/>
                  <a:gd name="connsiteX40" fmla="*/ 342846 w 858485"/>
                  <a:gd name="connsiteY40" fmla="*/ 485469 h 633577"/>
                  <a:gd name="connsiteX41" fmla="*/ 416901 w 858485"/>
                  <a:gd name="connsiteY41" fmla="*/ 545810 h 633577"/>
                  <a:gd name="connsiteX42" fmla="*/ 123425 w 858485"/>
                  <a:gd name="connsiteY42" fmla="*/ 545810 h 633577"/>
                  <a:gd name="connsiteX43" fmla="*/ 115197 w 858485"/>
                  <a:gd name="connsiteY43" fmla="*/ 537581 h 633577"/>
                  <a:gd name="connsiteX44" fmla="*/ 115197 w 858485"/>
                  <a:gd name="connsiteY44" fmla="*/ 485469 h 633577"/>
                  <a:gd name="connsiteX45" fmla="*/ 216679 w 858485"/>
                  <a:gd name="connsiteY45" fmla="*/ 485469 h 633577"/>
                  <a:gd name="connsiteX46" fmla="*/ 230393 w 858485"/>
                  <a:gd name="connsiteY46" fmla="*/ 471755 h 633577"/>
                  <a:gd name="connsiteX47" fmla="*/ 216679 w 858485"/>
                  <a:gd name="connsiteY47" fmla="*/ 458041 h 633577"/>
                  <a:gd name="connsiteX48" fmla="*/ 115197 w 858485"/>
                  <a:gd name="connsiteY48" fmla="*/ 458041 h 633577"/>
                  <a:gd name="connsiteX49" fmla="*/ 115197 w 858485"/>
                  <a:gd name="connsiteY49" fmla="*/ 27428 h 633577"/>
                  <a:gd name="connsiteX50" fmla="*/ 115197 w 858485"/>
                  <a:gd name="connsiteY50" fmla="*/ 27428 h 633577"/>
                  <a:gd name="connsiteX51" fmla="*/ 227649 w 858485"/>
                  <a:gd name="connsiteY51" fmla="*/ 27428 h 633577"/>
                  <a:gd name="connsiteX52" fmla="*/ 241363 w 858485"/>
                  <a:gd name="connsiteY52" fmla="*/ 13714 h 633577"/>
                  <a:gd name="connsiteX53" fmla="*/ 227649 w 858485"/>
                  <a:gd name="connsiteY53" fmla="*/ 0 h 633577"/>
                  <a:gd name="connsiteX54" fmla="*/ 115197 w 858485"/>
                  <a:gd name="connsiteY54" fmla="*/ 0 h 633577"/>
                  <a:gd name="connsiteX55" fmla="*/ 87769 w 858485"/>
                  <a:gd name="connsiteY55" fmla="*/ 27428 h 633577"/>
                  <a:gd name="connsiteX56" fmla="*/ 87769 w 858485"/>
                  <a:gd name="connsiteY56" fmla="*/ 32913 h 633577"/>
                  <a:gd name="connsiteX57" fmla="*/ 30170 w 858485"/>
                  <a:gd name="connsiteY57" fmla="*/ 32913 h 633577"/>
                  <a:gd name="connsiteX58" fmla="*/ 0 w 858485"/>
                  <a:gd name="connsiteY58" fmla="*/ 63083 h 633577"/>
                  <a:gd name="connsiteX59" fmla="*/ 0 w 858485"/>
                  <a:gd name="connsiteY59" fmla="*/ 548552 h 633577"/>
                  <a:gd name="connsiteX60" fmla="*/ 85025 w 858485"/>
                  <a:gd name="connsiteY60" fmla="*/ 633578 h 633577"/>
                  <a:gd name="connsiteX61" fmla="*/ 773461 w 858485"/>
                  <a:gd name="connsiteY61" fmla="*/ 633578 h 633577"/>
                  <a:gd name="connsiteX62" fmla="*/ 858486 w 858485"/>
                  <a:gd name="connsiteY62" fmla="*/ 548552 h 633577"/>
                  <a:gd name="connsiteX63" fmla="*/ 858486 w 858485"/>
                  <a:gd name="connsiteY63" fmla="*/ 65826 h 633577"/>
                  <a:gd name="connsiteX64" fmla="*/ 828316 w 858485"/>
                  <a:gd name="connsiteY64" fmla="*/ 35656 h 633577"/>
                  <a:gd name="connsiteX65" fmla="*/ 828316 w 858485"/>
                  <a:gd name="connsiteY65" fmla="*/ 35656 h 633577"/>
                  <a:gd name="connsiteX66" fmla="*/ 518384 w 858485"/>
                  <a:gd name="connsiteY66" fmla="*/ 485469 h 633577"/>
                  <a:gd name="connsiteX67" fmla="*/ 743289 w 858485"/>
                  <a:gd name="connsiteY67" fmla="*/ 485469 h 633577"/>
                  <a:gd name="connsiteX68" fmla="*/ 743289 w 858485"/>
                  <a:gd name="connsiteY68" fmla="*/ 537581 h 633577"/>
                  <a:gd name="connsiteX69" fmla="*/ 735061 w 858485"/>
                  <a:gd name="connsiteY69" fmla="*/ 545810 h 633577"/>
                  <a:gd name="connsiteX70" fmla="*/ 444329 w 858485"/>
                  <a:gd name="connsiteY70" fmla="*/ 545810 h 633577"/>
                  <a:gd name="connsiteX71" fmla="*/ 518384 w 858485"/>
                  <a:gd name="connsiteY71" fmla="*/ 485469 h 633577"/>
                  <a:gd name="connsiteX72" fmla="*/ 518384 w 858485"/>
                  <a:gd name="connsiteY72" fmla="*/ 485469 h 63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858485" h="633577">
                    <a:moveTo>
                      <a:pt x="828316" y="35656"/>
                    </a:moveTo>
                    <a:lnTo>
                      <a:pt x="770717" y="35656"/>
                    </a:lnTo>
                    <a:lnTo>
                      <a:pt x="770717" y="30170"/>
                    </a:lnTo>
                    <a:cubicBezTo>
                      <a:pt x="770717" y="13714"/>
                      <a:pt x="757003" y="2743"/>
                      <a:pt x="743289" y="2743"/>
                    </a:cubicBezTo>
                    <a:lnTo>
                      <a:pt x="630837" y="2743"/>
                    </a:lnTo>
                    <a:cubicBezTo>
                      <a:pt x="622609" y="2743"/>
                      <a:pt x="617123" y="8228"/>
                      <a:pt x="617123" y="16456"/>
                    </a:cubicBezTo>
                    <a:cubicBezTo>
                      <a:pt x="617123" y="24685"/>
                      <a:pt x="622609" y="30170"/>
                      <a:pt x="630837" y="30170"/>
                    </a:cubicBezTo>
                    <a:lnTo>
                      <a:pt x="743289" y="30170"/>
                    </a:lnTo>
                    <a:cubicBezTo>
                      <a:pt x="743289" y="30170"/>
                      <a:pt x="743289" y="30170"/>
                      <a:pt x="743289" y="30170"/>
                    </a:cubicBezTo>
                    <a:lnTo>
                      <a:pt x="743289" y="200221"/>
                    </a:lnTo>
                    <a:cubicBezTo>
                      <a:pt x="743289" y="208450"/>
                      <a:pt x="748775" y="213935"/>
                      <a:pt x="757003" y="213935"/>
                    </a:cubicBezTo>
                    <a:cubicBezTo>
                      <a:pt x="765233" y="213935"/>
                      <a:pt x="770717" y="208450"/>
                      <a:pt x="770717" y="200221"/>
                    </a:cubicBezTo>
                    <a:lnTo>
                      <a:pt x="770717" y="65826"/>
                    </a:lnTo>
                    <a:lnTo>
                      <a:pt x="828316" y="65826"/>
                    </a:lnTo>
                    <a:cubicBezTo>
                      <a:pt x="831058" y="65826"/>
                      <a:pt x="831058" y="68569"/>
                      <a:pt x="831058" y="68569"/>
                    </a:cubicBezTo>
                    <a:lnTo>
                      <a:pt x="831058" y="554038"/>
                    </a:lnTo>
                    <a:cubicBezTo>
                      <a:pt x="831058" y="586951"/>
                      <a:pt x="806374" y="611636"/>
                      <a:pt x="773461" y="611636"/>
                    </a:cubicBezTo>
                    <a:lnTo>
                      <a:pt x="85025" y="611636"/>
                    </a:lnTo>
                    <a:cubicBezTo>
                      <a:pt x="52113" y="611636"/>
                      <a:pt x="27428" y="586951"/>
                      <a:pt x="27428" y="554038"/>
                    </a:cubicBezTo>
                    <a:lnTo>
                      <a:pt x="27428" y="65826"/>
                    </a:lnTo>
                    <a:cubicBezTo>
                      <a:pt x="27428" y="63083"/>
                      <a:pt x="30170" y="63083"/>
                      <a:pt x="30170" y="63083"/>
                    </a:cubicBezTo>
                    <a:lnTo>
                      <a:pt x="87769" y="63083"/>
                    </a:lnTo>
                    <a:lnTo>
                      <a:pt x="87769" y="540324"/>
                    </a:lnTo>
                    <a:cubicBezTo>
                      <a:pt x="87769" y="559523"/>
                      <a:pt x="104225" y="575980"/>
                      <a:pt x="123425" y="575980"/>
                    </a:cubicBezTo>
                    <a:lnTo>
                      <a:pt x="735061" y="575980"/>
                    </a:lnTo>
                    <a:cubicBezTo>
                      <a:pt x="754261" y="575980"/>
                      <a:pt x="770717" y="559523"/>
                      <a:pt x="770717" y="540324"/>
                    </a:cubicBezTo>
                    <a:lnTo>
                      <a:pt x="770717" y="257819"/>
                    </a:lnTo>
                    <a:cubicBezTo>
                      <a:pt x="770717" y="249591"/>
                      <a:pt x="765233" y="244106"/>
                      <a:pt x="757003" y="244106"/>
                    </a:cubicBezTo>
                    <a:cubicBezTo>
                      <a:pt x="748775" y="244106"/>
                      <a:pt x="743289" y="249591"/>
                      <a:pt x="743289" y="257819"/>
                    </a:cubicBezTo>
                    <a:lnTo>
                      <a:pt x="743289" y="458041"/>
                    </a:lnTo>
                    <a:lnTo>
                      <a:pt x="518384" y="458041"/>
                    </a:lnTo>
                    <a:cubicBezTo>
                      <a:pt x="488212" y="458041"/>
                      <a:pt x="463528" y="469012"/>
                      <a:pt x="444329" y="490954"/>
                    </a:cubicBezTo>
                    <a:lnTo>
                      <a:pt x="444329" y="309932"/>
                    </a:lnTo>
                    <a:cubicBezTo>
                      <a:pt x="444329" y="301704"/>
                      <a:pt x="438843" y="296218"/>
                      <a:pt x="430615" y="296218"/>
                    </a:cubicBezTo>
                    <a:cubicBezTo>
                      <a:pt x="422387" y="296218"/>
                      <a:pt x="416901" y="301704"/>
                      <a:pt x="416901" y="309932"/>
                    </a:cubicBezTo>
                    <a:lnTo>
                      <a:pt x="416901" y="490954"/>
                    </a:lnTo>
                    <a:cubicBezTo>
                      <a:pt x="397701" y="471755"/>
                      <a:pt x="373016" y="458041"/>
                      <a:pt x="342846" y="458041"/>
                    </a:cubicBezTo>
                    <a:lnTo>
                      <a:pt x="279763" y="458041"/>
                    </a:lnTo>
                    <a:cubicBezTo>
                      <a:pt x="271535" y="458041"/>
                      <a:pt x="266049" y="463527"/>
                      <a:pt x="266049" y="471755"/>
                    </a:cubicBezTo>
                    <a:cubicBezTo>
                      <a:pt x="266049" y="479983"/>
                      <a:pt x="271535" y="485469"/>
                      <a:pt x="279763" y="485469"/>
                    </a:cubicBezTo>
                    <a:lnTo>
                      <a:pt x="342846" y="485469"/>
                    </a:lnTo>
                    <a:cubicBezTo>
                      <a:pt x="378502" y="485469"/>
                      <a:pt x="408673" y="512896"/>
                      <a:pt x="416901" y="545810"/>
                    </a:cubicBezTo>
                    <a:lnTo>
                      <a:pt x="123425" y="545810"/>
                    </a:lnTo>
                    <a:cubicBezTo>
                      <a:pt x="117939" y="545810"/>
                      <a:pt x="115197" y="543067"/>
                      <a:pt x="115197" y="537581"/>
                    </a:cubicBezTo>
                    <a:lnTo>
                      <a:pt x="115197" y="485469"/>
                    </a:lnTo>
                    <a:lnTo>
                      <a:pt x="216679" y="485469"/>
                    </a:lnTo>
                    <a:cubicBezTo>
                      <a:pt x="224907" y="485469"/>
                      <a:pt x="230393" y="479983"/>
                      <a:pt x="230393" y="471755"/>
                    </a:cubicBezTo>
                    <a:cubicBezTo>
                      <a:pt x="230393" y="463527"/>
                      <a:pt x="224907" y="458041"/>
                      <a:pt x="216679" y="458041"/>
                    </a:cubicBezTo>
                    <a:lnTo>
                      <a:pt x="115197" y="458041"/>
                    </a:lnTo>
                    <a:lnTo>
                      <a:pt x="115197" y="27428"/>
                    </a:lnTo>
                    <a:cubicBezTo>
                      <a:pt x="115197" y="27428"/>
                      <a:pt x="115197" y="27428"/>
                      <a:pt x="115197" y="27428"/>
                    </a:cubicBezTo>
                    <a:lnTo>
                      <a:pt x="227649" y="27428"/>
                    </a:lnTo>
                    <a:cubicBezTo>
                      <a:pt x="235877" y="27428"/>
                      <a:pt x="241363" y="21942"/>
                      <a:pt x="241363" y="13714"/>
                    </a:cubicBezTo>
                    <a:cubicBezTo>
                      <a:pt x="241363" y="5485"/>
                      <a:pt x="235877" y="0"/>
                      <a:pt x="227649" y="0"/>
                    </a:cubicBezTo>
                    <a:lnTo>
                      <a:pt x="115197" y="0"/>
                    </a:lnTo>
                    <a:cubicBezTo>
                      <a:pt x="98739" y="0"/>
                      <a:pt x="87769" y="13714"/>
                      <a:pt x="87769" y="27428"/>
                    </a:cubicBezTo>
                    <a:lnTo>
                      <a:pt x="87769" y="32913"/>
                    </a:lnTo>
                    <a:lnTo>
                      <a:pt x="30170" y="32913"/>
                    </a:lnTo>
                    <a:cubicBezTo>
                      <a:pt x="13714" y="32913"/>
                      <a:pt x="0" y="46627"/>
                      <a:pt x="0" y="63083"/>
                    </a:cubicBezTo>
                    <a:lnTo>
                      <a:pt x="0" y="548552"/>
                    </a:lnTo>
                    <a:cubicBezTo>
                      <a:pt x="0" y="595179"/>
                      <a:pt x="38399" y="633578"/>
                      <a:pt x="85025" y="633578"/>
                    </a:cubicBezTo>
                    <a:lnTo>
                      <a:pt x="773461" y="633578"/>
                    </a:lnTo>
                    <a:cubicBezTo>
                      <a:pt x="820088" y="633578"/>
                      <a:pt x="858486" y="595179"/>
                      <a:pt x="858486" y="548552"/>
                    </a:cubicBezTo>
                    <a:lnTo>
                      <a:pt x="858486" y="65826"/>
                    </a:lnTo>
                    <a:cubicBezTo>
                      <a:pt x="858486" y="49369"/>
                      <a:pt x="844772" y="35656"/>
                      <a:pt x="828316" y="35656"/>
                    </a:cubicBezTo>
                    <a:lnTo>
                      <a:pt x="828316" y="35656"/>
                    </a:lnTo>
                    <a:close/>
                    <a:moveTo>
                      <a:pt x="518384" y="485469"/>
                    </a:moveTo>
                    <a:lnTo>
                      <a:pt x="743289" y="485469"/>
                    </a:lnTo>
                    <a:lnTo>
                      <a:pt x="743289" y="537581"/>
                    </a:lnTo>
                    <a:cubicBezTo>
                      <a:pt x="743289" y="543067"/>
                      <a:pt x="740547" y="545810"/>
                      <a:pt x="735061" y="545810"/>
                    </a:cubicBezTo>
                    <a:lnTo>
                      <a:pt x="444329" y="545810"/>
                    </a:lnTo>
                    <a:cubicBezTo>
                      <a:pt x="452557" y="512896"/>
                      <a:pt x="482726" y="485469"/>
                      <a:pt x="518384" y="485469"/>
                    </a:cubicBezTo>
                    <a:lnTo>
                      <a:pt x="518384" y="485469"/>
                    </a:lnTo>
                    <a:close/>
                  </a:path>
                </a:pathLst>
              </a:custGeom>
              <a:solidFill>
                <a:srgbClr val="000000"/>
              </a:solidFill>
              <a:ln w="27426"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24DB2EB7-E655-5E86-B7E2-F39FCC4E9455}"/>
                  </a:ext>
                </a:extLst>
              </p:cNvPr>
              <p:cNvSpPr/>
              <p:nvPr/>
            </p:nvSpPr>
            <p:spPr>
              <a:xfrm>
                <a:off x="3043831" y="3683011"/>
                <a:ext cx="398414" cy="562266"/>
              </a:xfrm>
              <a:custGeom>
                <a:avLst/>
                <a:gdLst>
                  <a:gd name="connsiteX0" fmla="*/ 11685 w 398414"/>
                  <a:gd name="connsiteY0" fmla="*/ 200221 h 562266"/>
                  <a:gd name="connsiteX1" fmla="*/ 28141 w 398414"/>
                  <a:gd name="connsiteY1" fmla="*/ 186508 h 562266"/>
                  <a:gd name="connsiteX2" fmla="*/ 82996 w 398414"/>
                  <a:gd name="connsiteY2" fmla="*/ 76797 h 562266"/>
                  <a:gd name="connsiteX3" fmla="*/ 198193 w 398414"/>
                  <a:gd name="connsiteY3" fmla="*/ 32913 h 562266"/>
                  <a:gd name="connsiteX4" fmla="*/ 368245 w 398414"/>
                  <a:gd name="connsiteY4" fmla="*/ 202964 h 562266"/>
                  <a:gd name="connsiteX5" fmla="*/ 338073 w 398414"/>
                  <a:gd name="connsiteY5" fmla="*/ 301704 h 562266"/>
                  <a:gd name="connsiteX6" fmla="*/ 338073 w 398414"/>
                  <a:gd name="connsiteY6" fmla="*/ 301704 h 562266"/>
                  <a:gd name="connsiteX7" fmla="*/ 250304 w 398414"/>
                  <a:gd name="connsiteY7" fmla="*/ 441584 h 562266"/>
                  <a:gd name="connsiteX8" fmla="*/ 247562 w 398414"/>
                  <a:gd name="connsiteY8" fmla="*/ 449813 h 562266"/>
                  <a:gd name="connsiteX9" fmla="*/ 247562 w 398414"/>
                  <a:gd name="connsiteY9" fmla="*/ 469012 h 562266"/>
                  <a:gd name="connsiteX10" fmla="*/ 242076 w 398414"/>
                  <a:gd name="connsiteY10" fmla="*/ 474498 h 562266"/>
                  <a:gd name="connsiteX11" fmla="*/ 242076 w 398414"/>
                  <a:gd name="connsiteY11" fmla="*/ 474498 h 562266"/>
                  <a:gd name="connsiteX12" fmla="*/ 250304 w 398414"/>
                  <a:gd name="connsiteY12" fmla="*/ 323646 h 562266"/>
                  <a:gd name="connsiteX13" fmla="*/ 266762 w 398414"/>
                  <a:gd name="connsiteY13" fmla="*/ 323646 h 562266"/>
                  <a:gd name="connsiteX14" fmla="*/ 307904 w 398414"/>
                  <a:gd name="connsiteY14" fmla="*/ 282504 h 562266"/>
                  <a:gd name="connsiteX15" fmla="*/ 307904 w 398414"/>
                  <a:gd name="connsiteY15" fmla="*/ 279762 h 562266"/>
                  <a:gd name="connsiteX16" fmla="*/ 266762 w 398414"/>
                  <a:gd name="connsiteY16" fmla="*/ 238620 h 562266"/>
                  <a:gd name="connsiteX17" fmla="*/ 225621 w 398414"/>
                  <a:gd name="connsiteY17" fmla="*/ 277019 h 562266"/>
                  <a:gd name="connsiteX18" fmla="*/ 225621 w 398414"/>
                  <a:gd name="connsiteY18" fmla="*/ 293475 h 562266"/>
                  <a:gd name="connsiteX19" fmla="*/ 176251 w 398414"/>
                  <a:gd name="connsiteY19" fmla="*/ 293475 h 562266"/>
                  <a:gd name="connsiteX20" fmla="*/ 176251 w 398414"/>
                  <a:gd name="connsiteY20" fmla="*/ 277019 h 562266"/>
                  <a:gd name="connsiteX21" fmla="*/ 135110 w 398414"/>
                  <a:gd name="connsiteY21" fmla="*/ 238620 h 562266"/>
                  <a:gd name="connsiteX22" fmla="*/ 93968 w 398414"/>
                  <a:gd name="connsiteY22" fmla="*/ 279762 h 562266"/>
                  <a:gd name="connsiteX23" fmla="*/ 93968 w 398414"/>
                  <a:gd name="connsiteY23" fmla="*/ 282504 h 562266"/>
                  <a:gd name="connsiteX24" fmla="*/ 135110 w 398414"/>
                  <a:gd name="connsiteY24" fmla="*/ 323646 h 562266"/>
                  <a:gd name="connsiteX25" fmla="*/ 151565 w 398414"/>
                  <a:gd name="connsiteY25" fmla="*/ 323646 h 562266"/>
                  <a:gd name="connsiteX26" fmla="*/ 159793 w 398414"/>
                  <a:gd name="connsiteY26" fmla="*/ 474498 h 562266"/>
                  <a:gd name="connsiteX27" fmla="*/ 154308 w 398414"/>
                  <a:gd name="connsiteY27" fmla="*/ 469012 h 562266"/>
                  <a:gd name="connsiteX28" fmla="*/ 154308 w 398414"/>
                  <a:gd name="connsiteY28" fmla="*/ 449813 h 562266"/>
                  <a:gd name="connsiteX29" fmla="*/ 151565 w 398414"/>
                  <a:gd name="connsiteY29" fmla="*/ 441584 h 562266"/>
                  <a:gd name="connsiteX30" fmla="*/ 63797 w 398414"/>
                  <a:gd name="connsiteY30" fmla="*/ 301704 h 562266"/>
                  <a:gd name="connsiteX31" fmla="*/ 63797 w 398414"/>
                  <a:gd name="connsiteY31" fmla="*/ 301704 h 562266"/>
                  <a:gd name="connsiteX32" fmla="*/ 36369 w 398414"/>
                  <a:gd name="connsiteY32" fmla="*/ 241363 h 562266"/>
                  <a:gd name="connsiteX33" fmla="*/ 19913 w 398414"/>
                  <a:gd name="connsiteY33" fmla="*/ 230392 h 562266"/>
                  <a:gd name="connsiteX34" fmla="*/ 8941 w 398414"/>
                  <a:gd name="connsiteY34" fmla="*/ 246849 h 562266"/>
                  <a:gd name="connsiteX35" fmla="*/ 39113 w 398414"/>
                  <a:gd name="connsiteY35" fmla="*/ 315418 h 562266"/>
                  <a:gd name="connsiteX36" fmla="*/ 126880 w 398414"/>
                  <a:gd name="connsiteY36" fmla="*/ 449813 h 562266"/>
                  <a:gd name="connsiteX37" fmla="*/ 126880 w 398414"/>
                  <a:gd name="connsiteY37" fmla="*/ 463527 h 562266"/>
                  <a:gd name="connsiteX38" fmla="*/ 146080 w 398414"/>
                  <a:gd name="connsiteY38" fmla="*/ 493697 h 562266"/>
                  <a:gd name="connsiteX39" fmla="*/ 146080 w 398414"/>
                  <a:gd name="connsiteY39" fmla="*/ 518382 h 562266"/>
                  <a:gd name="connsiteX40" fmla="*/ 189965 w 398414"/>
                  <a:gd name="connsiteY40" fmla="*/ 562266 h 562266"/>
                  <a:gd name="connsiteX41" fmla="*/ 211907 w 398414"/>
                  <a:gd name="connsiteY41" fmla="*/ 562266 h 562266"/>
                  <a:gd name="connsiteX42" fmla="*/ 255790 w 398414"/>
                  <a:gd name="connsiteY42" fmla="*/ 518382 h 562266"/>
                  <a:gd name="connsiteX43" fmla="*/ 255790 w 398414"/>
                  <a:gd name="connsiteY43" fmla="*/ 493697 h 562266"/>
                  <a:gd name="connsiteX44" fmla="*/ 274990 w 398414"/>
                  <a:gd name="connsiteY44" fmla="*/ 463527 h 562266"/>
                  <a:gd name="connsiteX45" fmla="*/ 274990 w 398414"/>
                  <a:gd name="connsiteY45" fmla="*/ 449813 h 562266"/>
                  <a:gd name="connsiteX46" fmla="*/ 362759 w 398414"/>
                  <a:gd name="connsiteY46" fmla="*/ 315418 h 562266"/>
                  <a:gd name="connsiteX47" fmla="*/ 398415 w 398414"/>
                  <a:gd name="connsiteY47" fmla="*/ 200221 h 562266"/>
                  <a:gd name="connsiteX48" fmla="*/ 198193 w 398414"/>
                  <a:gd name="connsiteY48" fmla="*/ 0 h 562266"/>
                  <a:gd name="connsiteX49" fmla="*/ 63797 w 398414"/>
                  <a:gd name="connsiteY49" fmla="*/ 52112 h 562266"/>
                  <a:gd name="connsiteX50" fmla="*/ 713 w 398414"/>
                  <a:gd name="connsiteY50" fmla="*/ 181022 h 562266"/>
                  <a:gd name="connsiteX51" fmla="*/ 11685 w 398414"/>
                  <a:gd name="connsiteY51" fmla="*/ 200221 h 562266"/>
                  <a:gd name="connsiteX52" fmla="*/ 11685 w 398414"/>
                  <a:gd name="connsiteY52" fmla="*/ 200221 h 562266"/>
                  <a:gd name="connsiteX53" fmla="*/ 250304 w 398414"/>
                  <a:gd name="connsiteY53" fmla="*/ 279762 h 562266"/>
                  <a:gd name="connsiteX54" fmla="*/ 264018 w 398414"/>
                  <a:gd name="connsiteY54" fmla="*/ 266048 h 562266"/>
                  <a:gd name="connsiteX55" fmla="*/ 277732 w 398414"/>
                  <a:gd name="connsiteY55" fmla="*/ 279762 h 562266"/>
                  <a:gd name="connsiteX56" fmla="*/ 277732 w 398414"/>
                  <a:gd name="connsiteY56" fmla="*/ 282504 h 562266"/>
                  <a:gd name="connsiteX57" fmla="*/ 264018 w 398414"/>
                  <a:gd name="connsiteY57" fmla="*/ 296218 h 562266"/>
                  <a:gd name="connsiteX58" fmla="*/ 247562 w 398414"/>
                  <a:gd name="connsiteY58" fmla="*/ 296218 h 562266"/>
                  <a:gd name="connsiteX59" fmla="*/ 250304 w 398414"/>
                  <a:gd name="connsiteY59" fmla="*/ 279762 h 562266"/>
                  <a:gd name="connsiteX60" fmla="*/ 129624 w 398414"/>
                  <a:gd name="connsiteY60" fmla="*/ 293475 h 562266"/>
                  <a:gd name="connsiteX61" fmla="*/ 115910 w 398414"/>
                  <a:gd name="connsiteY61" fmla="*/ 279762 h 562266"/>
                  <a:gd name="connsiteX62" fmla="*/ 115910 w 398414"/>
                  <a:gd name="connsiteY62" fmla="*/ 277019 h 562266"/>
                  <a:gd name="connsiteX63" fmla="*/ 129624 w 398414"/>
                  <a:gd name="connsiteY63" fmla="*/ 263305 h 562266"/>
                  <a:gd name="connsiteX64" fmla="*/ 143338 w 398414"/>
                  <a:gd name="connsiteY64" fmla="*/ 277019 h 562266"/>
                  <a:gd name="connsiteX65" fmla="*/ 143338 w 398414"/>
                  <a:gd name="connsiteY65" fmla="*/ 293475 h 562266"/>
                  <a:gd name="connsiteX66" fmla="*/ 129624 w 398414"/>
                  <a:gd name="connsiteY66" fmla="*/ 293475 h 562266"/>
                  <a:gd name="connsiteX67" fmla="*/ 220135 w 398414"/>
                  <a:gd name="connsiteY67" fmla="*/ 323646 h 562266"/>
                  <a:gd name="connsiteX68" fmla="*/ 211907 w 398414"/>
                  <a:gd name="connsiteY68" fmla="*/ 474498 h 562266"/>
                  <a:gd name="connsiteX69" fmla="*/ 184479 w 398414"/>
                  <a:gd name="connsiteY69" fmla="*/ 474498 h 562266"/>
                  <a:gd name="connsiteX70" fmla="*/ 176251 w 398414"/>
                  <a:gd name="connsiteY70" fmla="*/ 323646 h 562266"/>
                  <a:gd name="connsiteX71" fmla="*/ 220135 w 398414"/>
                  <a:gd name="connsiteY71" fmla="*/ 323646 h 562266"/>
                  <a:gd name="connsiteX72" fmla="*/ 225621 w 398414"/>
                  <a:gd name="connsiteY72" fmla="*/ 521125 h 562266"/>
                  <a:gd name="connsiteX73" fmla="*/ 209163 w 398414"/>
                  <a:gd name="connsiteY73" fmla="*/ 537581 h 562266"/>
                  <a:gd name="connsiteX74" fmla="*/ 187221 w 398414"/>
                  <a:gd name="connsiteY74" fmla="*/ 537581 h 562266"/>
                  <a:gd name="connsiteX75" fmla="*/ 170765 w 398414"/>
                  <a:gd name="connsiteY75" fmla="*/ 521125 h 562266"/>
                  <a:gd name="connsiteX76" fmla="*/ 170765 w 398414"/>
                  <a:gd name="connsiteY76" fmla="*/ 499183 h 562266"/>
                  <a:gd name="connsiteX77" fmla="*/ 225621 w 398414"/>
                  <a:gd name="connsiteY77" fmla="*/ 499183 h 562266"/>
                  <a:gd name="connsiteX78" fmla="*/ 225621 w 398414"/>
                  <a:gd name="connsiteY78" fmla="*/ 521125 h 562266"/>
                  <a:gd name="connsiteX79" fmla="*/ 225621 w 398414"/>
                  <a:gd name="connsiteY79" fmla="*/ 521125 h 56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98414" h="562266">
                    <a:moveTo>
                      <a:pt x="11685" y="200221"/>
                    </a:moveTo>
                    <a:cubicBezTo>
                      <a:pt x="19913" y="200221"/>
                      <a:pt x="25399" y="194736"/>
                      <a:pt x="28141" y="186508"/>
                    </a:cubicBezTo>
                    <a:cubicBezTo>
                      <a:pt x="30883" y="145366"/>
                      <a:pt x="52827" y="104225"/>
                      <a:pt x="82996" y="76797"/>
                    </a:cubicBezTo>
                    <a:cubicBezTo>
                      <a:pt x="115910" y="46627"/>
                      <a:pt x="154308" y="32913"/>
                      <a:pt x="198193" y="32913"/>
                    </a:cubicBezTo>
                    <a:cubicBezTo>
                      <a:pt x="291446" y="32913"/>
                      <a:pt x="368245" y="109710"/>
                      <a:pt x="368245" y="202964"/>
                    </a:cubicBezTo>
                    <a:cubicBezTo>
                      <a:pt x="368245" y="238620"/>
                      <a:pt x="357273" y="271533"/>
                      <a:pt x="338073" y="301704"/>
                    </a:cubicBezTo>
                    <a:cubicBezTo>
                      <a:pt x="338073" y="301704"/>
                      <a:pt x="338073" y="301704"/>
                      <a:pt x="338073" y="301704"/>
                    </a:cubicBezTo>
                    <a:lnTo>
                      <a:pt x="250304" y="441584"/>
                    </a:lnTo>
                    <a:cubicBezTo>
                      <a:pt x="247562" y="444327"/>
                      <a:pt x="247562" y="447070"/>
                      <a:pt x="247562" y="449813"/>
                    </a:cubicBezTo>
                    <a:lnTo>
                      <a:pt x="247562" y="469012"/>
                    </a:lnTo>
                    <a:cubicBezTo>
                      <a:pt x="247562" y="471755"/>
                      <a:pt x="244820" y="474498"/>
                      <a:pt x="242076" y="474498"/>
                    </a:cubicBezTo>
                    <a:lnTo>
                      <a:pt x="242076" y="474498"/>
                    </a:lnTo>
                    <a:lnTo>
                      <a:pt x="250304" y="323646"/>
                    </a:lnTo>
                    <a:lnTo>
                      <a:pt x="266762" y="323646"/>
                    </a:lnTo>
                    <a:cubicBezTo>
                      <a:pt x="288704" y="323646"/>
                      <a:pt x="307904" y="304446"/>
                      <a:pt x="307904" y="282504"/>
                    </a:cubicBezTo>
                    <a:lnTo>
                      <a:pt x="307904" y="279762"/>
                    </a:lnTo>
                    <a:cubicBezTo>
                      <a:pt x="307904" y="257819"/>
                      <a:pt x="288704" y="238620"/>
                      <a:pt x="266762" y="238620"/>
                    </a:cubicBezTo>
                    <a:cubicBezTo>
                      <a:pt x="244820" y="238620"/>
                      <a:pt x="225621" y="255077"/>
                      <a:pt x="225621" y="277019"/>
                    </a:cubicBezTo>
                    <a:lnTo>
                      <a:pt x="225621" y="293475"/>
                    </a:lnTo>
                    <a:lnTo>
                      <a:pt x="176251" y="293475"/>
                    </a:lnTo>
                    <a:lnTo>
                      <a:pt x="176251" y="277019"/>
                    </a:lnTo>
                    <a:cubicBezTo>
                      <a:pt x="176251" y="255077"/>
                      <a:pt x="157051" y="238620"/>
                      <a:pt x="135110" y="238620"/>
                    </a:cubicBezTo>
                    <a:cubicBezTo>
                      <a:pt x="113166" y="238620"/>
                      <a:pt x="93968" y="257819"/>
                      <a:pt x="93968" y="279762"/>
                    </a:cubicBezTo>
                    <a:lnTo>
                      <a:pt x="93968" y="282504"/>
                    </a:lnTo>
                    <a:cubicBezTo>
                      <a:pt x="93968" y="304446"/>
                      <a:pt x="113166" y="323646"/>
                      <a:pt x="135110" y="323646"/>
                    </a:cubicBezTo>
                    <a:lnTo>
                      <a:pt x="151565" y="323646"/>
                    </a:lnTo>
                    <a:lnTo>
                      <a:pt x="159793" y="474498"/>
                    </a:lnTo>
                    <a:cubicBezTo>
                      <a:pt x="157051" y="474498"/>
                      <a:pt x="154308" y="471755"/>
                      <a:pt x="154308" y="469012"/>
                    </a:cubicBezTo>
                    <a:lnTo>
                      <a:pt x="154308" y="449813"/>
                    </a:lnTo>
                    <a:cubicBezTo>
                      <a:pt x="154308" y="447070"/>
                      <a:pt x="154308" y="444327"/>
                      <a:pt x="151565" y="441584"/>
                    </a:cubicBezTo>
                    <a:lnTo>
                      <a:pt x="63797" y="301704"/>
                    </a:lnTo>
                    <a:cubicBezTo>
                      <a:pt x="63797" y="301704"/>
                      <a:pt x="63797" y="301704"/>
                      <a:pt x="63797" y="301704"/>
                    </a:cubicBezTo>
                    <a:cubicBezTo>
                      <a:pt x="50083" y="282504"/>
                      <a:pt x="41855" y="263305"/>
                      <a:pt x="36369" y="241363"/>
                    </a:cubicBezTo>
                    <a:cubicBezTo>
                      <a:pt x="33627" y="233135"/>
                      <a:pt x="28141" y="230392"/>
                      <a:pt x="19913" y="230392"/>
                    </a:cubicBezTo>
                    <a:cubicBezTo>
                      <a:pt x="11685" y="233135"/>
                      <a:pt x="8941" y="238620"/>
                      <a:pt x="8941" y="246849"/>
                    </a:cubicBezTo>
                    <a:cubicBezTo>
                      <a:pt x="14427" y="271533"/>
                      <a:pt x="25399" y="296218"/>
                      <a:pt x="39113" y="315418"/>
                    </a:cubicBezTo>
                    <a:lnTo>
                      <a:pt x="126880" y="449813"/>
                    </a:lnTo>
                    <a:lnTo>
                      <a:pt x="126880" y="463527"/>
                    </a:lnTo>
                    <a:cubicBezTo>
                      <a:pt x="126880" y="477240"/>
                      <a:pt x="135110" y="490954"/>
                      <a:pt x="146080" y="493697"/>
                    </a:cubicBezTo>
                    <a:lnTo>
                      <a:pt x="146080" y="518382"/>
                    </a:lnTo>
                    <a:cubicBezTo>
                      <a:pt x="146080" y="543067"/>
                      <a:pt x="165279" y="562266"/>
                      <a:pt x="189965" y="562266"/>
                    </a:cubicBezTo>
                    <a:lnTo>
                      <a:pt x="211907" y="562266"/>
                    </a:lnTo>
                    <a:cubicBezTo>
                      <a:pt x="236591" y="562266"/>
                      <a:pt x="255790" y="543067"/>
                      <a:pt x="255790" y="518382"/>
                    </a:cubicBezTo>
                    <a:lnTo>
                      <a:pt x="255790" y="493697"/>
                    </a:lnTo>
                    <a:cubicBezTo>
                      <a:pt x="266762" y="488211"/>
                      <a:pt x="274990" y="477240"/>
                      <a:pt x="274990" y="463527"/>
                    </a:cubicBezTo>
                    <a:lnTo>
                      <a:pt x="274990" y="449813"/>
                    </a:lnTo>
                    <a:lnTo>
                      <a:pt x="362759" y="315418"/>
                    </a:lnTo>
                    <a:cubicBezTo>
                      <a:pt x="387443" y="282504"/>
                      <a:pt x="398415" y="241363"/>
                      <a:pt x="398415" y="200221"/>
                    </a:cubicBezTo>
                    <a:cubicBezTo>
                      <a:pt x="398415" y="90511"/>
                      <a:pt x="307904" y="0"/>
                      <a:pt x="198193" y="0"/>
                    </a:cubicBezTo>
                    <a:cubicBezTo>
                      <a:pt x="148823" y="0"/>
                      <a:pt x="99452" y="19199"/>
                      <a:pt x="63797" y="52112"/>
                    </a:cubicBezTo>
                    <a:cubicBezTo>
                      <a:pt x="28141" y="85025"/>
                      <a:pt x="3455" y="131652"/>
                      <a:pt x="713" y="181022"/>
                    </a:cubicBezTo>
                    <a:cubicBezTo>
                      <a:pt x="-2029" y="191993"/>
                      <a:pt x="3455" y="197479"/>
                      <a:pt x="11685" y="200221"/>
                    </a:cubicBezTo>
                    <a:lnTo>
                      <a:pt x="11685" y="200221"/>
                    </a:lnTo>
                    <a:close/>
                    <a:moveTo>
                      <a:pt x="250304" y="279762"/>
                    </a:moveTo>
                    <a:cubicBezTo>
                      <a:pt x="250304" y="271533"/>
                      <a:pt x="255790" y="266048"/>
                      <a:pt x="264018" y="266048"/>
                    </a:cubicBezTo>
                    <a:cubicBezTo>
                      <a:pt x="272248" y="266048"/>
                      <a:pt x="277732" y="271533"/>
                      <a:pt x="277732" y="279762"/>
                    </a:cubicBezTo>
                    <a:lnTo>
                      <a:pt x="277732" y="282504"/>
                    </a:lnTo>
                    <a:cubicBezTo>
                      <a:pt x="277732" y="290733"/>
                      <a:pt x="272248" y="296218"/>
                      <a:pt x="264018" y="296218"/>
                    </a:cubicBezTo>
                    <a:lnTo>
                      <a:pt x="247562" y="296218"/>
                    </a:lnTo>
                    <a:lnTo>
                      <a:pt x="250304" y="279762"/>
                    </a:lnTo>
                    <a:close/>
                    <a:moveTo>
                      <a:pt x="129624" y="293475"/>
                    </a:moveTo>
                    <a:cubicBezTo>
                      <a:pt x="121396" y="293475"/>
                      <a:pt x="115910" y="287990"/>
                      <a:pt x="115910" y="279762"/>
                    </a:cubicBezTo>
                    <a:lnTo>
                      <a:pt x="115910" y="277019"/>
                    </a:lnTo>
                    <a:cubicBezTo>
                      <a:pt x="115910" y="268790"/>
                      <a:pt x="121396" y="263305"/>
                      <a:pt x="129624" y="263305"/>
                    </a:cubicBezTo>
                    <a:cubicBezTo>
                      <a:pt x="137852" y="263305"/>
                      <a:pt x="143338" y="268790"/>
                      <a:pt x="143338" y="277019"/>
                    </a:cubicBezTo>
                    <a:lnTo>
                      <a:pt x="143338" y="293475"/>
                    </a:lnTo>
                    <a:lnTo>
                      <a:pt x="129624" y="293475"/>
                    </a:lnTo>
                    <a:close/>
                    <a:moveTo>
                      <a:pt x="220135" y="323646"/>
                    </a:moveTo>
                    <a:lnTo>
                      <a:pt x="211907" y="474498"/>
                    </a:lnTo>
                    <a:lnTo>
                      <a:pt x="184479" y="474498"/>
                    </a:lnTo>
                    <a:lnTo>
                      <a:pt x="176251" y="323646"/>
                    </a:lnTo>
                    <a:lnTo>
                      <a:pt x="220135" y="323646"/>
                    </a:lnTo>
                    <a:close/>
                    <a:moveTo>
                      <a:pt x="225621" y="521125"/>
                    </a:moveTo>
                    <a:cubicBezTo>
                      <a:pt x="225621" y="529353"/>
                      <a:pt x="217393" y="537581"/>
                      <a:pt x="209163" y="537581"/>
                    </a:cubicBezTo>
                    <a:lnTo>
                      <a:pt x="187221" y="537581"/>
                    </a:lnTo>
                    <a:cubicBezTo>
                      <a:pt x="178993" y="537581"/>
                      <a:pt x="170765" y="529353"/>
                      <a:pt x="170765" y="521125"/>
                    </a:cubicBezTo>
                    <a:lnTo>
                      <a:pt x="170765" y="499183"/>
                    </a:lnTo>
                    <a:lnTo>
                      <a:pt x="225621" y="499183"/>
                    </a:lnTo>
                    <a:lnTo>
                      <a:pt x="225621" y="521125"/>
                    </a:lnTo>
                    <a:lnTo>
                      <a:pt x="225621" y="521125"/>
                    </a:lnTo>
                    <a:close/>
                  </a:path>
                </a:pathLst>
              </a:custGeom>
              <a:solidFill>
                <a:srgbClr val="000000"/>
              </a:solidFill>
              <a:ln w="27426"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678FE55-8398-A37C-9137-37288791D7EE}"/>
                  </a:ext>
                </a:extLst>
              </p:cNvPr>
              <p:cNvSpPr/>
              <p:nvPr/>
            </p:nvSpPr>
            <p:spPr>
              <a:xfrm>
                <a:off x="3471045" y="3739238"/>
                <a:ext cx="57598" cy="53483"/>
              </a:xfrm>
              <a:custGeom>
                <a:avLst/>
                <a:gdLst>
                  <a:gd name="connsiteX0" fmla="*/ 15084 w 57598"/>
                  <a:gd name="connsiteY0" fmla="*/ 53484 h 53483"/>
                  <a:gd name="connsiteX1" fmla="*/ 23314 w 57598"/>
                  <a:gd name="connsiteY1" fmla="*/ 50741 h 53483"/>
                  <a:gd name="connsiteX2" fmla="*/ 53484 w 57598"/>
                  <a:gd name="connsiteY2" fmla="*/ 23313 h 53483"/>
                  <a:gd name="connsiteX3" fmla="*/ 53484 w 57598"/>
                  <a:gd name="connsiteY3" fmla="*/ 4114 h 53483"/>
                  <a:gd name="connsiteX4" fmla="*/ 34284 w 57598"/>
                  <a:gd name="connsiteY4" fmla="*/ 4114 h 53483"/>
                  <a:gd name="connsiteX5" fmla="*/ 4114 w 57598"/>
                  <a:gd name="connsiteY5" fmla="*/ 31542 h 53483"/>
                  <a:gd name="connsiteX6" fmla="*/ 4114 w 57598"/>
                  <a:gd name="connsiteY6" fmla="*/ 50741 h 53483"/>
                  <a:gd name="connsiteX7" fmla="*/ 15084 w 57598"/>
                  <a:gd name="connsiteY7" fmla="*/ 53484 h 53483"/>
                  <a:gd name="connsiteX8" fmla="*/ 15084 w 57598"/>
                  <a:gd name="connsiteY8" fmla="*/ 53484 h 5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98" h="53483">
                    <a:moveTo>
                      <a:pt x="15084" y="53484"/>
                    </a:moveTo>
                    <a:cubicBezTo>
                      <a:pt x="17828" y="53484"/>
                      <a:pt x="20570" y="53484"/>
                      <a:pt x="23314" y="50741"/>
                    </a:cubicBezTo>
                    <a:lnTo>
                      <a:pt x="53484" y="23313"/>
                    </a:lnTo>
                    <a:cubicBezTo>
                      <a:pt x="58970" y="17828"/>
                      <a:pt x="58970" y="9600"/>
                      <a:pt x="53484" y="4114"/>
                    </a:cubicBezTo>
                    <a:cubicBezTo>
                      <a:pt x="47998" y="-1371"/>
                      <a:pt x="39770" y="-1371"/>
                      <a:pt x="34284" y="4114"/>
                    </a:cubicBezTo>
                    <a:lnTo>
                      <a:pt x="4114" y="31542"/>
                    </a:lnTo>
                    <a:cubicBezTo>
                      <a:pt x="-1371" y="37027"/>
                      <a:pt x="-1371" y="45256"/>
                      <a:pt x="4114" y="50741"/>
                    </a:cubicBezTo>
                    <a:cubicBezTo>
                      <a:pt x="6857" y="50741"/>
                      <a:pt x="9600" y="53484"/>
                      <a:pt x="15084" y="53484"/>
                    </a:cubicBezTo>
                    <a:lnTo>
                      <a:pt x="15084" y="53484"/>
                    </a:lnTo>
                    <a:close/>
                  </a:path>
                </a:pathLst>
              </a:custGeom>
              <a:solidFill>
                <a:srgbClr val="000000"/>
              </a:solidFill>
              <a:ln w="27426"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09872BA3-2134-A160-8367-C6DD614D06BE}"/>
                  </a:ext>
                </a:extLst>
              </p:cNvPr>
              <p:cNvSpPr/>
              <p:nvPr/>
            </p:nvSpPr>
            <p:spPr>
              <a:xfrm>
                <a:off x="3471045" y="3851691"/>
                <a:ext cx="57598" cy="56226"/>
              </a:xfrm>
              <a:custGeom>
                <a:avLst/>
                <a:gdLst>
                  <a:gd name="connsiteX0" fmla="*/ 4114 w 57598"/>
                  <a:gd name="connsiteY0" fmla="*/ 26056 h 56226"/>
                  <a:gd name="connsiteX1" fmla="*/ 34284 w 57598"/>
                  <a:gd name="connsiteY1" fmla="*/ 53484 h 56226"/>
                  <a:gd name="connsiteX2" fmla="*/ 42512 w 57598"/>
                  <a:gd name="connsiteY2" fmla="*/ 56227 h 56226"/>
                  <a:gd name="connsiteX3" fmla="*/ 53484 w 57598"/>
                  <a:gd name="connsiteY3" fmla="*/ 50741 h 56226"/>
                  <a:gd name="connsiteX4" fmla="*/ 53484 w 57598"/>
                  <a:gd name="connsiteY4" fmla="*/ 31542 h 56226"/>
                  <a:gd name="connsiteX5" fmla="*/ 23314 w 57598"/>
                  <a:gd name="connsiteY5" fmla="*/ 4114 h 56226"/>
                  <a:gd name="connsiteX6" fmla="*/ 4114 w 57598"/>
                  <a:gd name="connsiteY6" fmla="*/ 4114 h 56226"/>
                  <a:gd name="connsiteX7" fmla="*/ 4114 w 57598"/>
                  <a:gd name="connsiteY7" fmla="*/ 26056 h 56226"/>
                  <a:gd name="connsiteX8" fmla="*/ 4114 w 57598"/>
                  <a:gd name="connsiteY8" fmla="*/ 26056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98" h="56226">
                    <a:moveTo>
                      <a:pt x="4114" y="26056"/>
                    </a:moveTo>
                    <a:lnTo>
                      <a:pt x="34284" y="53484"/>
                    </a:lnTo>
                    <a:cubicBezTo>
                      <a:pt x="37028" y="56227"/>
                      <a:pt x="39770" y="56227"/>
                      <a:pt x="42512" y="56227"/>
                    </a:cubicBezTo>
                    <a:cubicBezTo>
                      <a:pt x="45256" y="56227"/>
                      <a:pt x="50742" y="53484"/>
                      <a:pt x="53484" y="50741"/>
                    </a:cubicBezTo>
                    <a:cubicBezTo>
                      <a:pt x="58970" y="45256"/>
                      <a:pt x="58970" y="37028"/>
                      <a:pt x="53484" y="31542"/>
                    </a:cubicBezTo>
                    <a:lnTo>
                      <a:pt x="23314" y="4114"/>
                    </a:lnTo>
                    <a:cubicBezTo>
                      <a:pt x="17828" y="-1371"/>
                      <a:pt x="9600" y="-1371"/>
                      <a:pt x="4114" y="4114"/>
                    </a:cubicBezTo>
                    <a:cubicBezTo>
                      <a:pt x="-1371" y="12342"/>
                      <a:pt x="-1371" y="20571"/>
                      <a:pt x="4114" y="26056"/>
                    </a:cubicBezTo>
                    <a:lnTo>
                      <a:pt x="4114" y="26056"/>
                    </a:lnTo>
                    <a:close/>
                  </a:path>
                </a:pathLst>
              </a:custGeom>
              <a:solidFill>
                <a:srgbClr val="000000"/>
              </a:solidFill>
              <a:ln w="27426"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06FB7595-F900-A76D-ABAD-5B75AB17BF91}"/>
                  </a:ext>
                </a:extLst>
              </p:cNvPr>
              <p:cNvSpPr/>
              <p:nvPr/>
            </p:nvSpPr>
            <p:spPr>
              <a:xfrm>
                <a:off x="2952661" y="3736495"/>
                <a:ext cx="57598" cy="56226"/>
              </a:xfrm>
              <a:custGeom>
                <a:avLst/>
                <a:gdLst>
                  <a:gd name="connsiteX0" fmla="*/ 4114 w 57598"/>
                  <a:gd name="connsiteY0" fmla="*/ 26056 h 56226"/>
                  <a:gd name="connsiteX1" fmla="*/ 34286 w 57598"/>
                  <a:gd name="connsiteY1" fmla="*/ 53484 h 56226"/>
                  <a:gd name="connsiteX2" fmla="*/ 42514 w 57598"/>
                  <a:gd name="connsiteY2" fmla="*/ 56227 h 56226"/>
                  <a:gd name="connsiteX3" fmla="*/ 53484 w 57598"/>
                  <a:gd name="connsiteY3" fmla="*/ 50741 h 56226"/>
                  <a:gd name="connsiteX4" fmla="*/ 53484 w 57598"/>
                  <a:gd name="connsiteY4" fmla="*/ 31542 h 56226"/>
                  <a:gd name="connsiteX5" fmla="*/ 23314 w 57598"/>
                  <a:gd name="connsiteY5" fmla="*/ 4114 h 56226"/>
                  <a:gd name="connsiteX6" fmla="*/ 4114 w 57598"/>
                  <a:gd name="connsiteY6" fmla="*/ 4114 h 56226"/>
                  <a:gd name="connsiteX7" fmla="*/ 4114 w 57598"/>
                  <a:gd name="connsiteY7" fmla="*/ 26056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56226">
                    <a:moveTo>
                      <a:pt x="4114" y="26056"/>
                    </a:moveTo>
                    <a:lnTo>
                      <a:pt x="34286" y="53484"/>
                    </a:lnTo>
                    <a:cubicBezTo>
                      <a:pt x="37028" y="56227"/>
                      <a:pt x="39770" y="56227"/>
                      <a:pt x="42514" y="56227"/>
                    </a:cubicBezTo>
                    <a:cubicBezTo>
                      <a:pt x="45256" y="56227"/>
                      <a:pt x="50742" y="53484"/>
                      <a:pt x="53484" y="50741"/>
                    </a:cubicBezTo>
                    <a:cubicBezTo>
                      <a:pt x="58970" y="45256"/>
                      <a:pt x="58970" y="37027"/>
                      <a:pt x="53484" y="31542"/>
                    </a:cubicBezTo>
                    <a:lnTo>
                      <a:pt x="23314" y="4114"/>
                    </a:lnTo>
                    <a:cubicBezTo>
                      <a:pt x="17828" y="-1371"/>
                      <a:pt x="9600" y="-1371"/>
                      <a:pt x="4114" y="4114"/>
                    </a:cubicBezTo>
                    <a:cubicBezTo>
                      <a:pt x="-1371" y="12342"/>
                      <a:pt x="-1371" y="20571"/>
                      <a:pt x="4114" y="26056"/>
                    </a:cubicBezTo>
                    <a:close/>
                  </a:path>
                </a:pathLst>
              </a:custGeom>
              <a:solidFill>
                <a:srgbClr val="000000"/>
              </a:solidFill>
              <a:ln w="27426"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B38F91F8-1ECA-DE1D-81BC-E91D525FB22C}"/>
                  </a:ext>
                </a:extLst>
              </p:cNvPr>
              <p:cNvSpPr/>
              <p:nvPr/>
            </p:nvSpPr>
            <p:spPr>
              <a:xfrm>
                <a:off x="2952661" y="3854434"/>
                <a:ext cx="57598" cy="53483"/>
              </a:xfrm>
              <a:custGeom>
                <a:avLst/>
                <a:gdLst>
                  <a:gd name="connsiteX0" fmla="*/ 15086 w 57598"/>
                  <a:gd name="connsiteY0" fmla="*/ 53484 h 53483"/>
                  <a:gd name="connsiteX1" fmla="*/ 23314 w 57598"/>
                  <a:gd name="connsiteY1" fmla="*/ 50741 h 53483"/>
                  <a:gd name="connsiteX2" fmla="*/ 53484 w 57598"/>
                  <a:gd name="connsiteY2" fmla="*/ 23313 h 53483"/>
                  <a:gd name="connsiteX3" fmla="*/ 53484 w 57598"/>
                  <a:gd name="connsiteY3" fmla="*/ 4114 h 53483"/>
                  <a:gd name="connsiteX4" fmla="*/ 34286 w 57598"/>
                  <a:gd name="connsiteY4" fmla="*/ 4114 h 53483"/>
                  <a:gd name="connsiteX5" fmla="*/ 4114 w 57598"/>
                  <a:gd name="connsiteY5" fmla="*/ 31542 h 53483"/>
                  <a:gd name="connsiteX6" fmla="*/ 4114 w 57598"/>
                  <a:gd name="connsiteY6" fmla="*/ 50741 h 53483"/>
                  <a:gd name="connsiteX7" fmla="*/ 15086 w 57598"/>
                  <a:gd name="connsiteY7" fmla="*/ 53484 h 5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53483">
                    <a:moveTo>
                      <a:pt x="15086" y="53484"/>
                    </a:moveTo>
                    <a:cubicBezTo>
                      <a:pt x="17828" y="53484"/>
                      <a:pt x="20572" y="53484"/>
                      <a:pt x="23314" y="50741"/>
                    </a:cubicBezTo>
                    <a:lnTo>
                      <a:pt x="53484" y="23313"/>
                    </a:lnTo>
                    <a:cubicBezTo>
                      <a:pt x="58970" y="17828"/>
                      <a:pt x="58970" y="9600"/>
                      <a:pt x="53484" y="4114"/>
                    </a:cubicBezTo>
                    <a:cubicBezTo>
                      <a:pt x="48000" y="-1371"/>
                      <a:pt x="39770" y="-1371"/>
                      <a:pt x="34286" y="4114"/>
                    </a:cubicBezTo>
                    <a:lnTo>
                      <a:pt x="4114" y="31542"/>
                    </a:lnTo>
                    <a:cubicBezTo>
                      <a:pt x="-1371" y="37027"/>
                      <a:pt x="-1371" y="45256"/>
                      <a:pt x="4114" y="50741"/>
                    </a:cubicBezTo>
                    <a:cubicBezTo>
                      <a:pt x="6858" y="50741"/>
                      <a:pt x="9600" y="53484"/>
                      <a:pt x="15086" y="53484"/>
                    </a:cubicBezTo>
                    <a:close/>
                  </a:path>
                </a:pathLst>
              </a:custGeom>
              <a:solidFill>
                <a:srgbClr val="000000"/>
              </a:solidFill>
              <a:ln w="27426"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6DD29F6-1335-15B9-23D1-5A573DCF5B90}"/>
                  </a:ext>
                </a:extLst>
              </p:cNvPr>
              <p:cNvSpPr/>
              <p:nvPr/>
            </p:nvSpPr>
            <p:spPr>
              <a:xfrm>
                <a:off x="2954034" y="4154766"/>
                <a:ext cx="164566" cy="27965"/>
              </a:xfrm>
              <a:custGeom>
                <a:avLst/>
                <a:gdLst>
                  <a:gd name="connsiteX0" fmla="*/ 164566 w 164566"/>
                  <a:gd name="connsiteY0" fmla="*/ 13714 h 27965"/>
                  <a:gd name="connsiteX1" fmla="*/ 150852 w 164566"/>
                  <a:gd name="connsiteY1" fmla="*/ 0 h 27965"/>
                  <a:gd name="connsiteX2" fmla="*/ 13714 w 164566"/>
                  <a:gd name="connsiteY2" fmla="*/ 0 h 27965"/>
                  <a:gd name="connsiteX3" fmla="*/ 0 w 164566"/>
                  <a:gd name="connsiteY3" fmla="*/ 13714 h 27965"/>
                  <a:gd name="connsiteX4" fmla="*/ 13714 w 164566"/>
                  <a:gd name="connsiteY4" fmla="*/ 27428 h 27965"/>
                  <a:gd name="connsiteX5" fmla="*/ 150852 w 164566"/>
                  <a:gd name="connsiteY5" fmla="*/ 27428 h 27965"/>
                  <a:gd name="connsiteX6" fmla="*/ 164566 w 164566"/>
                  <a:gd name="connsiteY6" fmla="*/ 13714 h 2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6" h="27965">
                    <a:moveTo>
                      <a:pt x="164566" y="13714"/>
                    </a:moveTo>
                    <a:cubicBezTo>
                      <a:pt x="164566" y="5485"/>
                      <a:pt x="159080" y="0"/>
                      <a:pt x="150852" y="0"/>
                    </a:cubicBezTo>
                    <a:lnTo>
                      <a:pt x="13714" y="0"/>
                    </a:lnTo>
                    <a:cubicBezTo>
                      <a:pt x="5486" y="0"/>
                      <a:pt x="0" y="5485"/>
                      <a:pt x="0" y="13714"/>
                    </a:cubicBezTo>
                    <a:cubicBezTo>
                      <a:pt x="0" y="21942"/>
                      <a:pt x="5486" y="27428"/>
                      <a:pt x="13714" y="27428"/>
                    </a:cubicBezTo>
                    <a:lnTo>
                      <a:pt x="150852" y="27428"/>
                    </a:lnTo>
                    <a:cubicBezTo>
                      <a:pt x="159080" y="30170"/>
                      <a:pt x="164566" y="21942"/>
                      <a:pt x="164566" y="13714"/>
                    </a:cubicBezTo>
                    <a:close/>
                  </a:path>
                </a:pathLst>
              </a:custGeom>
              <a:solidFill>
                <a:srgbClr val="000000"/>
              </a:solidFill>
              <a:ln w="27426"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06337EF-2C28-2725-7C62-189064319BCB}"/>
                  </a:ext>
                </a:extLst>
              </p:cNvPr>
              <p:cNvSpPr/>
              <p:nvPr/>
            </p:nvSpPr>
            <p:spPr>
              <a:xfrm>
                <a:off x="2978717" y="4226078"/>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solidFill>
                <a:srgbClr val="000000"/>
              </a:solidFill>
              <a:ln w="27426"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7CE4E7D5-CE27-50FF-64C1-53B7BAC0FB81}"/>
                  </a:ext>
                </a:extLst>
              </p:cNvPr>
              <p:cNvSpPr/>
              <p:nvPr/>
            </p:nvSpPr>
            <p:spPr>
              <a:xfrm>
                <a:off x="2978717" y="4294647"/>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solidFill>
                <a:srgbClr val="000000"/>
              </a:solidFill>
              <a:ln w="27426"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31F72B5-7110-5A17-27FB-547346F4CC9D}"/>
                  </a:ext>
                </a:extLst>
              </p:cNvPr>
              <p:cNvSpPr/>
              <p:nvPr/>
            </p:nvSpPr>
            <p:spPr>
              <a:xfrm>
                <a:off x="2978717" y="4363216"/>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solidFill>
                <a:srgbClr val="000000"/>
              </a:solidFill>
              <a:ln w="27426"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5C8FAA48-358F-3BE4-FF86-93902FB81BE5}"/>
                  </a:ext>
                </a:extLst>
              </p:cNvPr>
              <p:cNvSpPr/>
              <p:nvPr/>
            </p:nvSpPr>
            <p:spPr>
              <a:xfrm>
                <a:off x="3365449" y="4154766"/>
                <a:ext cx="164566" cy="27965"/>
              </a:xfrm>
              <a:custGeom>
                <a:avLst/>
                <a:gdLst>
                  <a:gd name="connsiteX0" fmla="*/ 164566 w 164566"/>
                  <a:gd name="connsiteY0" fmla="*/ 13714 h 27965"/>
                  <a:gd name="connsiteX1" fmla="*/ 150852 w 164566"/>
                  <a:gd name="connsiteY1" fmla="*/ 0 h 27965"/>
                  <a:gd name="connsiteX2" fmla="*/ 13714 w 164566"/>
                  <a:gd name="connsiteY2" fmla="*/ 0 h 27965"/>
                  <a:gd name="connsiteX3" fmla="*/ 0 w 164566"/>
                  <a:gd name="connsiteY3" fmla="*/ 13714 h 27965"/>
                  <a:gd name="connsiteX4" fmla="*/ 13714 w 164566"/>
                  <a:gd name="connsiteY4" fmla="*/ 27428 h 27965"/>
                  <a:gd name="connsiteX5" fmla="*/ 150852 w 164566"/>
                  <a:gd name="connsiteY5" fmla="*/ 27428 h 27965"/>
                  <a:gd name="connsiteX6" fmla="*/ 164566 w 164566"/>
                  <a:gd name="connsiteY6" fmla="*/ 13714 h 2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6" h="27965">
                    <a:moveTo>
                      <a:pt x="164566" y="13714"/>
                    </a:moveTo>
                    <a:cubicBezTo>
                      <a:pt x="164566" y="5485"/>
                      <a:pt x="159080" y="0"/>
                      <a:pt x="150852" y="0"/>
                    </a:cubicBezTo>
                    <a:lnTo>
                      <a:pt x="13714" y="0"/>
                    </a:lnTo>
                    <a:cubicBezTo>
                      <a:pt x="5486" y="0"/>
                      <a:pt x="0" y="5485"/>
                      <a:pt x="0" y="13714"/>
                    </a:cubicBezTo>
                    <a:cubicBezTo>
                      <a:pt x="0" y="21942"/>
                      <a:pt x="5486" y="27428"/>
                      <a:pt x="13714" y="27428"/>
                    </a:cubicBezTo>
                    <a:lnTo>
                      <a:pt x="150852" y="27428"/>
                    </a:lnTo>
                    <a:cubicBezTo>
                      <a:pt x="159080" y="30170"/>
                      <a:pt x="164566" y="21942"/>
                      <a:pt x="164566" y="13714"/>
                    </a:cubicBezTo>
                    <a:close/>
                  </a:path>
                </a:pathLst>
              </a:custGeom>
              <a:solidFill>
                <a:srgbClr val="000000"/>
              </a:solidFill>
              <a:ln w="27426"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419B068-A591-96DB-3F0A-EB6CF5C0AF45}"/>
                  </a:ext>
                </a:extLst>
              </p:cNvPr>
              <p:cNvSpPr/>
              <p:nvPr/>
            </p:nvSpPr>
            <p:spPr>
              <a:xfrm>
                <a:off x="3324307" y="4226078"/>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solidFill>
                <a:srgbClr val="000000"/>
              </a:solidFill>
              <a:ln w="27426"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60B2B3B-AA0B-6DC2-8588-C660CA057105}"/>
                  </a:ext>
                </a:extLst>
              </p:cNvPr>
              <p:cNvSpPr/>
              <p:nvPr/>
            </p:nvSpPr>
            <p:spPr>
              <a:xfrm>
                <a:off x="3324307" y="4294647"/>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solidFill>
                <a:srgbClr val="000000"/>
              </a:solidFill>
              <a:ln w="27426"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7D3A3F2B-3451-35BF-6EC4-04017EE5CD68}"/>
                  </a:ext>
                </a:extLst>
              </p:cNvPr>
              <p:cNvSpPr/>
              <p:nvPr/>
            </p:nvSpPr>
            <p:spPr>
              <a:xfrm>
                <a:off x="3324307" y="4363216"/>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solidFill>
                <a:srgbClr val="000000"/>
              </a:solid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55787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67329C64-82FA-1241-9B2B-B0C734F71922}"/>
              </a:ext>
            </a:extLst>
          </p:cNvPr>
          <p:cNvSpPr>
            <a:spLocks noGrp="1"/>
          </p:cNvSpPr>
          <p:nvPr>
            <p:ph type="body" sz="quarter" idx="48"/>
          </p:nvPr>
        </p:nvSpPr>
        <p:spPr>
          <a:xfrm>
            <a:off x="2255784" y="2538155"/>
            <a:ext cx="4754615" cy="348400"/>
          </a:xfrm>
        </p:spPr>
        <p:txBody>
          <a:bodyPr/>
          <a:lstStyle/>
          <a:p>
            <a:pPr marR="0" lvl="0" algn="l" defTabSz="914400" rtl="0" eaLnBrk="0" fontAlgn="base" latinLnBrk="0" hangingPunct="0">
              <a:lnSpc>
                <a:spcPct val="100000"/>
              </a:lnSpc>
              <a:spcBef>
                <a:spcPct val="0"/>
              </a:spcBef>
              <a:spcAft>
                <a:spcPct val="0"/>
              </a:spcAft>
              <a:buClrTx/>
              <a:buSzTx/>
              <a:buFontTx/>
              <a:buNone/>
              <a:tabLst>
                <a:tab pos="4394200" algn="l"/>
                <a:tab pos="4486275" algn="l"/>
                <a:tab pos="5724525" algn="r"/>
              </a:tabLst>
            </a:pP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Como utilizar este guia </a:t>
            </a: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Times New Roman" panose="02020603050405020304" pitchFamily="18" charset="0"/>
              </a:rPr>
              <a:t>interativo</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 ............................................. </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hlinkClick r:id="rId2" action="ppaction://hlinksldjump">
                  <a:extLst>
                    <a:ext uri="{A12FA001-AC4F-418D-AE19-62706E023703}">
                      <ahyp:hlinkClr xmlns:ahyp="http://schemas.microsoft.com/office/drawing/2018/hyperlinkcolor" val="tx"/>
                    </a:ext>
                  </a:extLst>
                </a:hlinkClick>
              </a:rPr>
              <a:t>3</a:t>
            </a:r>
            <a:endParaRPr kumimoji="0" lang="en-US" altLang="en-US" sz="1400" b="0" i="0" u="none" strike="noStrike" cap="none" normalizeH="0" baseline="0" dirty="0">
              <a:ln>
                <a:noFill/>
              </a:ln>
              <a:effectLst/>
            </a:endParaRPr>
          </a:p>
        </p:txBody>
      </p:sp>
      <p:sp>
        <p:nvSpPr>
          <p:cNvPr id="6" name="Text Placeholder 5">
            <a:extLst>
              <a:ext uri="{FF2B5EF4-FFF2-40B4-BE49-F238E27FC236}">
                <a16:creationId xmlns:a16="http://schemas.microsoft.com/office/drawing/2014/main" id="{626FBF3D-169F-FE44-9E11-F2EB3C4013A1}"/>
              </a:ext>
            </a:extLst>
          </p:cNvPr>
          <p:cNvSpPr>
            <a:spLocks noGrp="1"/>
          </p:cNvSpPr>
          <p:nvPr>
            <p:ph type="body" sz="quarter" idx="13"/>
          </p:nvPr>
        </p:nvSpPr>
        <p:spPr/>
        <p:txBody>
          <a:bodyPr/>
          <a:lstStyle/>
          <a:p>
            <a:r>
              <a:rPr lang="en-US"/>
              <a:t>01</a:t>
            </a:r>
          </a:p>
        </p:txBody>
      </p:sp>
      <p:sp>
        <p:nvSpPr>
          <p:cNvPr id="7" name="Text Placeholder 6">
            <a:extLst>
              <a:ext uri="{FF2B5EF4-FFF2-40B4-BE49-F238E27FC236}">
                <a16:creationId xmlns:a16="http://schemas.microsoft.com/office/drawing/2014/main" id="{BC0E0B4D-2E2A-3B4B-8492-0085956F97EA}"/>
              </a:ext>
            </a:extLst>
          </p:cNvPr>
          <p:cNvSpPr>
            <a:spLocks noGrp="1"/>
          </p:cNvSpPr>
          <p:nvPr>
            <p:ph type="body" sz="quarter" idx="14"/>
          </p:nvPr>
        </p:nvSpPr>
        <p:spPr>
          <a:xfrm>
            <a:off x="2255784" y="3018364"/>
            <a:ext cx="4754615" cy="348400"/>
          </a:xfrm>
        </p:spPr>
        <p:txBody>
          <a:bodyPr/>
          <a:lstStyle/>
          <a:p>
            <a:pPr marR="0" lvl="0" algn="l" defTabSz="914400" rtl="0" eaLnBrk="0" fontAlgn="base" latinLnBrk="0" hangingPunct="0">
              <a:lnSpc>
                <a:spcPct val="100000"/>
              </a:lnSpc>
              <a:spcBef>
                <a:spcPct val="0"/>
              </a:spcBef>
              <a:spcAft>
                <a:spcPct val="0"/>
              </a:spcAft>
              <a:buClrTx/>
              <a:buSzTx/>
              <a:buFontTx/>
              <a:buNone/>
              <a:tabLst>
                <a:tab pos="4394200" algn="l"/>
                <a:tab pos="5724525" algn="r"/>
              </a:tabLst>
            </a:pPr>
            <a:r>
              <a:rPr kumimoji="0" lang="en-GB" altLang="en-US" sz="14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Introdução ao </a:t>
            </a:r>
            <a:r>
              <a:rPr lang="en-GB" altLang="en-US" sz="1400" dirty="0" err="1">
                <a:ea typeface="Calibri" panose="020F0502020204030204" pitchFamily="34" charset="0"/>
                <a:cs typeface="Times New Roman" panose="02020603050405020304" pitchFamily="18" charset="0"/>
              </a:rPr>
              <a:t>N</a:t>
            </a:r>
            <a:r>
              <a:rPr kumimoji="0" lang="en-GB" altLang="en-US" sz="1400" b="0" i="0" u="none" strike="noStrike" cap="none" normalizeH="0" baseline="0" dirty="0" err="1">
                <a:ln>
                  <a:noFill/>
                </a:ln>
                <a:effectLst/>
                <a:latin typeface="Calibri" panose="020F0502020204030204" pitchFamily="34" charset="0"/>
                <a:ea typeface="Calibri" panose="020F0502020204030204" pitchFamily="34" charset="0"/>
                <a:cs typeface="Times New Roman" panose="02020603050405020304" pitchFamily="18" charset="0"/>
              </a:rPr>
              <a:t>egócio</a:t>
            </a:r>
            <a:r>
              <a:rPr kumimoji="0" lang="en-GB" altLang="en-US" sz="14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 d</a:t>
            </a:r>
            <a:r>
              <a:rPr lang="en-GB" altLang="en-US" sz="1400" dirty="0">
                <a:ea typeface="Calibri" panose="020F0502020204030204" pitchFamily="34" charset="0"/>
                <a:cs typeface="Times New Roman" panose="02020603050405020304" pitchFamily="18" charset="0"/>
              </a:rPr>
              <a:t>e</a:t>
            </a:r>
            <a:r>
              <a:rPr kumimoji="0" lang="en-GB" altLang="en-US" sz="14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 Alimentos </a:t>
            </a:r>
            <a:r>
              <a:rPr lang="en-GB" altLang="en-US" sz="1400" dirty="0" err="1">
                <a:ea typeface="Calibri" panose="020F0502020204030204" pitchFamily="34" charset="0"/>
                <a:cs typeface="Times New Roman" panose="02020603050405020304" pitchFamily="18" charset="0"/>
              </a:rPr>
              <a:t>É</a:t>
            </a:r>
            <a:r>
              <a:rPr kumimoji="0" lang="en-GB" altLang="en-US" sz="1400" b="0" i="0" u="none" strike="noStrike" cap="none" normalizeH="0" baseline="0" dirty="0" err="1">
                <a:ln>
                  <a:noFill/>
                </a:ln>
                <a:effectLst/>
                <a:latin typeface="Calibri" panose="020F0502020204030204" pitchFamily="34" charset="0"/>
                <a:ea typeface="Calibri" panose="020F0502020204030204" pitchFamily="34" charset="0"/>
                <a:cs typeface="Times New Roman" panose="02020603050405020304" pitchFamily="18" charset="0"/>
              </a:rPr>
              <a:t>ticos</a:t>
            </a:r>
            <a:r>
              <a:rPr kumimoji="0" lang="en-GB" altLang="en-US" sz="14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4</a:t>
            </a:r>
            <a:endParaRPr kumimoji="0" lang="en-US" altLang="en-US" sz="1400" b="0" i="0" u="none" strike="noStrike" cap="none" normalizeH="0" baseline="0" dirty="0">
              <a:ln>
                <a:noFill/>
              </a:ln>
              <a:effectLst/>
            </a:endParaRPr>
          </a:p>
        </p:txBody>
      </p:sp>
      <p:sp>
        <p:nvSpPr>
          <p:cNvPr id="8" name="Text Placeholder 7">
            <a:extLst>
              <a:ext uri="{FF2B5EF4-FFF2-40B4-BE49-F238E27FC236}">
                <a16:creationId xmlns:a16="http://schemas.microsoft.com/office/drawing/2014/main" id="{8E73B763-BBD0-F74D-88AB-BCB29FC92F8E}"/>
              </a:ext>
            </a:extLst>
          </p:cNvPr>
          <p:cNvSpPr>
            <a:spLocks noGrp="1"/>
          </p:cNvSpPr>
          <p:nvPr>
            <p:ph type="body" sz="quarter" idx="15"/>
          </p:nvPr>
        </p:nvSpPr>
        <p:spPr/>
        <p:txBody>
          <a:bodyPr/>
          <a:lstStyle/>
          <a:p>
            <a:r>
              <a:rPr lang="en-US"/>
              <a:t>02</a:t>
            </a:r>
          </a:p>
        </p:txBody>
      </p:sp>
      <p:sp>
        <p:nvSpPr>
          <p:cNvPr id="10" name="Text Placeholder 9">
            <a:extLst>
              <a:ext uri="{FF2B5EF4-FFF2-40B4-BE49-F238E27FC236}">
                <a16:creationId xmlns:a16="http://schemas.microsoft.com/office/drawing/2014/main" id="{A2CD762B-EFD4-FD43-99AD-352F0A79E2CA}"/>
              </a:ext>
            </a:extLst>
          </p:cNvPr>
          <p:cNvSpPr>
            <a:spLocks noGrp="1"/>
          </p:cNvSpPr>
          <p:nvPr>
            <p:ph type="body" sz="quarter" idx="19"/>
          </p:nvPr>
        </p:nvSpPr>
        <p:spPr>
          <a:xfrm>
            <a:off x="2255784" y="3529521"/>
            <a:ext cx="4754615" cy="348400"/>
          </a:xfrm>
        </p:spPr>
        <p:txBody>
          <a:bodyPr/>
          <a:lstStyle/>
          <a:p>
            <a:pPr marR="0" lvl="0" algn="l" defTabSz="914400" rtl="0" eaLnBrk="0" fontAlgn="base" latinLnBrk="0" hangingPunct="0">
              <a:lnSpc>
                <a:spcPct val="100000"/>
              </a:lnSpc>
              <a:spcBef>
                <a:spcPct val="0"/>
              </a:spcBef>
              <a:spcAft>
                <a:spcPct val="0"/>
              </a:spcAft>
              <a:buClrTx/>
              <a:buSzTx/>
              <a:buFontTx/>
              <a:buNone/>
              <a:tabLst>
                <a:tab pos="4394200" algn="l"/>
                <a:tab pos="5724525" algn="r"/>
              </a:tabLst>
            </a:pP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O </a:t>
            </a:r>
            <a:r>
              <a:rPr lang="en-US" altLang="en-US" sz="1400" dirty="0" err="1">
                <a:ea typeface="Calibri" panose="020F0502020204030204" pitchFamily="34" charset="0"/>
              </a:rPr>
              <a:t>C</a:t>
            </a: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onceito</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de </a:t>
            </a:r>
            <a:r>
              <a:rPr lang="en-US" altLang="en-US" sz="1400" dirty="0" err="1">
                <a:ea typeface="Calibri" panose="020F0502020204030204" pitchFamily="34" charset="0"/>
              </a:rPr>
              <a:t>N</a:t>
            </a: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egócio</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de </a:t>
            </a:r>
            <a:r>
              <a:rPr lang="en-US" altLang="en-US" sz="1400" dirty="0">
                <a:ea typeface="Calibri" panose="020F0502020204030204" pitchFamily="34" charset="0"/>
              </a:rPr>
              <a:t>A</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limentos </a:t>
            </a:r>
            <a:r>
              <a:rPr lang="en-US" altLang="en-US" sz="1400" dirty="0" err="1">
                <a:ea typeface="Calibri" panose="020F0502020204030204" pitchFamily="34" charset="0"/>
              </a:rPr>
              <a:t>É</a:t>
            </a: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ticos</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8</a:t>
            </a:r>
            <a:endParaRPr kumimoji="0" lang="en-US" altLang="en-US" sz="1400" b="0" i="0" u="none" strike="noStrike" cap="none" normalizeH="0" baseline="0" dirty="0">
              <a:ln>
                <a:noFill/>
              </a:ln>
              <a:effectLst/>
            </a:endParaRPr>
          </a:p>
        </p:txBody>
      </p:sp>
      <p:sp>
        <p:nvSpPr>
          <p:cNvPr id="9" name="Text Placeholder 8">
            <a:extLst>
              <a:ext uri="{FF2B5EF4-FFF2-40B4-BE49-F238E27FC236}">
                <a16:creationId xmlns:a16="http://schemas.microsoft.com/office/drawing/2014/main" id="{57C09181-4420-B14C-9DBB-E87B4F629970}"/>
              </a:ext>
            </a:extLst>
          </p:cNvPr>
          <p:cNvSpPr>
            <a:spLocks noGrp="1"/>
          </p:cNvSpPr>
          <p:nvPr>
            <p:ph type="body" sz="quarter" idx="17"/>
          </p:nvPr>
        </p:nvSpPr>
        <p:spPr/>
        <p:txBody>
          <a:bodyPr/>
          <a:lstStyle/>
          <a:p>
            <a:r>
              <a:rPr lang="en-US"/>
              <a:t>03</a:t>
            </a:r>
          </a:p>
        </p:txBody>
      </p:sp>
      <p:sp>
        <p:nvSpPr>
          <p:cNvPr id="11" name="Text Placeholder 10">
            <a:extLst>
              <a:ext uri="{FF2B5EF4-FFF2-40B4-BE49-F238E27FC236}">
                <a16:creationId xmlns:a16="http://schemas.microsoft.com/office/drawing/2014/main" id="{5A5AE2C8-21E1-C448-AF12-DC6918B4567A}"/>
              </a:ext>
            </a:extLst>
          </p:cNvPr>
          <p:cNvSpPr>
            <a:spLocks noGrp="1"/>
          </p:cNvSpPr>
          <p:nvPr>
            <p:ph type="body" sz="quarter" idx="20"/>
          </p:nvPr>
        </p:nvSpPr>
        <p:spPr>
          <a:xfrm>
            <a:off x="2255784" y="4015486"/>
            <a:ext cx="4842440" cy="348400"/>
          </a:xfrm>
        </p:spPr>
        <p:txBody>
          <a:bodyPr/>
          <a:lstStyle/>
          <a:p>
            <a:pPr lvl="0" defTabSz="914400" eaLnBrk="0" fontAlgn="base" hangingPunct="0">
              <a:lnSpc>
                <a:spcPct val="100000"/>
              </a:lnSpc>
              <a:spcBef>
                <a:spcPct val="0"/>
              </a:spcBef>
              <a:spcAft>
                <a:spcPct val="0"/>
              </a:spcAft>
              <a:tabLst>
                <a:tab pos="4394200" algn="l"/>
                <a:tab pos="5724525" algn="r"/>
              </a:tabLst>
            </a:pP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Estudo</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de Mercado para o </a:t>
            </a:r>
            <a:r>
              <a:rPr lang="en-US" altLang="en-US" sz="1400" dirty="0" err="1">
                <a:ea typeface="Calibri" panose="020F0502020204030204" pitchFamily="34" charset="0"/>
              </a:rPr>
              <a:t>N</a:t>
            </a: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egócio</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de </a:t>
            </a:r>
            <a:r>
              <a:rPr lang="en-US" altLang="en-US" sz="1400" dirty="0">
                <a:ea typeface="Calibri" panose="020F0502020204030204" pitchFamily="34" charset="0"/>
              </a:rPr>
              <a:t>A</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limentos </a:t>
            </a:r>
            <a:r>
              <a:rPr lang="en-US" altLang="en-US" sz="1400" dirty="0" err="1">
                <a:ea typeface="Calibri" panose="020F0502020204030204" pitchFamily="34" charset="0"/>
              </a:rPr>
              <a:t>É</a:t>
            </a: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ticos</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lang="en-US" altLang="en-US" sz="1400" dirty="0">
                <a:ea typeface="Calibri" panose="020F0502020204030204" pitchFamily="34" charset="0"/>
              </a:rPr>
              <a:t>..........</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hlinkClick r:id="" action="ppaction://noaction">
                  <a:extLst>
                    <a:ext uri="{A12FA001-AC4F-418D-AE19-62706E023703}">
                      <ahyp:hlinkClr xmlns:ahyp="http://schemas.microsoft.com/office/drawing/2018/hyperlinkcolor" val="tx"/>
                    </a:ext>
                  </a:extLst>
                </a:hlinkClick>
              </a:rPr>
              <a:t>11</a:t>
            </a:r>
            <a:endParaRPr kumimoji="0" lang="en-US" altLang="en-US" sz="1400" b="0" i="0" u="none" strike="noStrike" cap="none" normalizeH="0" baseline="0" dirty="0">
              <a:ln>
                <a:noFill/>
              </a:ln>
              <a:effectLst/>
            </a:endParaRPr>
          </a:p>
        </p:txBody>
      </p:sp>
      <p:sp>
        <p:nvSpPr>
          <p:cNvPr id="12" name="Text Placeholder 11">
            <a:extLst>
              <a:ext uri="{FF2B5EF4-FFF2-40B4-BE49-F238E27FC236}">
                <a16:creationId xmlns:a16="http://schemas.microsoft.com/office/drawing/2014/main" id="{9DB13265-F3D2-0B45-A044-D1A8FBA0C7AB}"/>
              </a:ext>
            </a:extLst>
          </p:cNvPr>
          <p:cNvSpPr>
            <a:spLocks noGrp="1"/>
          </p:cNvSpPr>
          <p:nvPr>
            <p:ph type="body" sz="quarter" idx="47"/>
          </p:nvPr>
        </p:nvSpPr>
        <p:spPr/>
        <p:txBody>
          <a:bodyPr/>
          <a:lstStyle/>
          <a:p>
            <a:r>
              <a:rPr lang="en-US"/>
              <a:t>conteúdos</a:t>
            </a:r>
          </a:p>
        </p:txBody>
      </p:sp>
      <p:sp>
        <p:nvSpPr>
          <p:cNvPr id="14" name="Text Placeholder 13">
            <a:extLst>
              <a:ext uri="{FF2B5EF4-FFF2-40B4-BE49-F238E27FC236}">
                <a16:creationId xmlns:a16="http://schemas.microsoft.com/office/drawing/2014/main" id="{1216C6A4-F0EF-9B40-8AC3-5C26FFFCCAB2}"/>
              </a:ext>
            </a:extLst>
          </p:cNvPr>
          <p:cNvSpPr>
            <a:spLocks noGrp="1"/>
          </p:cNvSpPr>
          <p:nvPr>
            <p:ph type="body" sz="quarter" idx="51"/>
          </p:nvPr>
        </p:nvSpPr>
        <p:spPr/>
        <p:txBody>
          <a:bodyPr/>
          <a:lstStyle/>
          <a:p>
            <a:r>
              <a:rPr lang="en-US"/>
              <a:t>04</a:t>
            </a:r>
          </a:p>
        </p:txBody>
      </p:sp>
      <p:sp>
        <p:nvSpPr>
          <p:cNvPr id="15" name="Text Placeholder 14">
            <a:extLst>
              <a:ext uri="{FF2B5EF4-FFF2-40B4-BE49-F238E27FC236}">
                <a16:creationId xmlns:a16="http://schemas.microsoft.com/office/drawing/2014/main" id="{5E2BC448-54C7-254A-8889-0087FB460491}"/>
              </a:ext>
            </a:extLst>
          </p:cNvPr>
          <p:cNvSpPr>
            <a:spLocks noGrp="1"/>
          </p:cNvSpPr>
          <p:nvPr>
            <p:ph type="body" sz="quarter" idx="52"/>
          </p:nvPr>
        </p:nvSpPr>
        <p:spPr>
          <a:xfrm>
            <a:off x="2261957" y="4489742"/>
            <a:ext cx="5020962" cy="348400"/>
          </a:xfrm>
        </p:spPr>
        <p:txBody>
          <a:bodyPr/>
          <a:lstStyle/>
          <a:p>
            <a:pPr marR="0" lvl="0" algn="l" defTabSz="914400" rtl="0" eaLnBrk="0" fontAlgn="base" latinLnBrk="0" hangingPunct="0">
              <a:lnSpc>
                <a:spcPct val="100000"/>
              </a:lnSpc>
              <a:spcBef>
                <a:spcPct val="0"/>
              </a:spcBef>
              <a:spcAft>
                <a:spcPct val="0"/>
              </a:spcAft>
              <a:buClrTx/>
              <a:buSzTx/>
              <a:buFontTx/>
              <a:buNone/>
              <a:tabLst>
                <a:tab pos="4394200" algn="l"/>
                <a:tab pos="5724525" algn="r"/>
              </a:tabLst>
            </a:pP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Modelos de </a:t>
            </a:r>
            <a:r>
              <a:rPr lang="en-US" altLang="en-US" sz="1400" dirty="0" err="1">
                <a:ea typeface="Calibri" panose="020F0502020204030204" pitchFamily="34" charset="0"/>
              </a:rPr>
              <a:t>N</a:t>
            </a: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egócio</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lang="en-US" altLang="en-US" sz="1400" dirty="0" err="1">
                <a:ea typeface="Calibri" panose="020F0502020204030204" pitchFamily="34" charset="0"/>
              </a:rPr>
              <a:t>É</a:t>
            </a: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ticos</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e </a:t>
            </a:r>
            <a:r>
              <a:rPr lang="en-US" altLang="en-US" sz="1400" dirty="0" err="1">
                <a:ea typeface="Calibri" panose="020F0502020204030204" pitchFamily="34" charset="0"/>
              </a:rPr>
              <a:t>P</a:t>
            </a: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lanos</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de </a:t>
            </a:r>
            <a:r>
              <a:rPr lang="en-US" altLang="en-US" sz="1400" dirty="0" err="1">
                <a:ea typeface="Calibri" panose="020F0502020204030204" pitchFamily="34" charset="0"/>
              </a:rPr>
              <a:t>N</a:t>
            </a: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egócios</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 </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hlinkClick r:id="" action="ppaction://noaction">
                  <a:extLst>
                    <a:ext uri="{A12FA001-AC4F-418D-AE19-62706E023703}">
                      <ahyp:hlinkClr xmlns:ahyp="http://schemas.microsoft.com/office/drawing/2018/hyperlinkcolor" val="tx"/>
                    </a:ext>
                  </a:extLst>
                </a:hlinkClick>
              </a:rPr>
              <a:t>14</a:t>
            </a:r>
            <a:endParaRPr kumimoji="0" lang="en-US" altLang="en-US" sz="1400" b="0" i="0" u="none" strike="noStrike" cap="none" normalizeH="0" baseline="0" dirty="0">
              <a:ln>
                <a:noFill/>
              </a:ln>
              <a:effectLst/>
            </a:endParaRPr>
          </a:p>
        </p:txBody>
      </p:sp>
      <p:sp>
        <p:nvSpPr>
          <p:cNvPr id="16" name="Text Placeholder 15">
            <a:extLst>
              <a:ext uri="{FF2B5EF4-FFF2-40B4-BE49-F238E27FC236}">
                <a16:creationId xmlns:a16="http://schemas.microsoft.com/office/drawing/2014/main" id="{302FF3D8-5D3F-1A4F-BE61-651BAEFB3A05}"/>
              </a:ext>
            </a:extLst>
          </p:cNvPr>
          <p:cNvSpPr>
            <a:spLocks noGrp="1"/>
          </p:cNvSpPr>
          <p:nvPr>
            <p:ph type="body" sz="quarter" idx="53"/>
          </p:nvPr>
        </p:nvSpPr>
        <p:spPr/>
        <p:txBody>
          <a:bodyPr/>
          <a:lstStyle/>
          <a:p>
            <a:r>
              <a:rPr lang="en-US"/>
              <a:t>05</a:t>
            </a:r>
          </a:p>
        </p:txBody>
      </p:sp>
      <p:sp>
        <p:nvSpPr>
          <p:cNvPr id="17" name="Text Placeholder 16">
            <a:extLst>
              <a:ext uri="{FF2B5EF4-FFF2-40B4-BE49-F238E27FC236}">
                <a16:creationId xmlns:a16="http://schemas.microsoft.com/office/drawing/2014/main" id="{0648A857-0CA3-9B41-BF54-58DCB1F246C4}"/>
              </a:ext>
            </a:extLst>
          </p:cNvPr>
          <p:cNvSpPr>
            <a:spLocks noGrp="1"/>
          </p:cNvSpPr>
          <p:nvPr>
            <p:ph type="body" sz="quarter" idx="54"/>
          </p:nvPr>
        </p:nvSpPr>
        <p:spPr>
          <a:xfrm>
            <a:off x="2261957" y="5005866"/>
            <a:ext cx="5020962" cy="348400"/>
          </a:xfrm>
        </p:spPr>
        <p:txBody>
          <a:bodyPr/>
          <a:lstStyle/>
          <a:p>
            <a:pPr>
              <a:tabLst>
                <a:tab pos="4394200" algn="l"/>
              </a:tabLst>
            </a:pP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Registo</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de </a:t>
            </a: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uma</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lang="en-US" altLang="en-US" sz="1400" dirty="0" err="1">
                <a:ea typeface="Calibri" panose="020F0502020204030204" pitchFamily="34" charset="0"/>
              </a:rPr>
              <a:t>E</a:t>
            </a: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mpresa</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e </a:t>
            </a:r>
            <a:r>
              <a:rPr lang="en-US" altLang="en-US" sz="1400" dirty="0" err="1">
                <a:ea typeface="Calibri" panose="020F0502020204030204" pitchFamily="34" charset="0"/>
              </a:rPr>
              <a:t>P</a:t>
            </a: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roteção</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da </a:t>
            </a:r>
            <a:r>
              <a:rPr lang="en-US" altLang="en-US" sz="1400" dirty="0" err="1">
                <a:ea typeface="Calibri" panose="020F0502020204030204" pitchFamily="34" charset="0"/>
              </a:rPr>
              <a:t>P</a:t>
            </a: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ropriedade</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lang="en-US" altLang="en-US" sz="1400" dirty="0" err="1">
                <a:ea typeface="Calibri" panose="020F0502020204030204" pitchFamily="34" charset="0"/>
              </a:rPr>
              <a:t>I</a:t>
            </a: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ntelectual</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 </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hlinkClick r:id="" action="ppaction://noaction">
                  <a:extLst>
                    <a:ext uri="{A12FA001-AC4F-418D-AE19-62706E023703}">
                      <ahyp:hlinkClr xmlns:ahyp="http://schemas.microsoft.com/office/drawing/2018/hyperlinkcolor" val="tx"/>
                    </a:ext>
                  </a:extLst>
                </a:hlinkClick>
              </a:rPr>
              <a:t>19</a:t>
            </a:r>
            <a:endParaRPr lang="en-US" sz="1400" dirty="0"/>
          </a:p>
        </p:txBody>
      </p:sp>
      <p:sp>
        <p:nvSpPr>
          <p:cNvPr id="2" name="Text Placeholder 1">
            <a:extLst>
              <a:ext uri="{FF2B5EF4-FFF2-40B4-BE49-F238E27FC236}">
                <a16:creationId xmlns:a16="http://schemas.microsoft.com/office/drawing/2014/main" id="{9F8BFC1F-DCF6-EFA6-6C24-881E0E6DABDF}"/>
              </a:ext>
            </a:extLst>
          </p:cNvPr>
          <p:cNvSpPr>
            <a:spLocks noGrp="1"/>
          </p:cNvSpPr>
          <p:nvPr>
            <p:ph type="body" sz="quarter" idx="57"/>
          </p:nvPr>
        </p:nvSpPr>
        <p:spPr/>
        <p:txBody>
          <a:bodyPr/>
          <a:lstStyle/>
          <a:p>
            <a:r>
              <a:rPr lang="en-US"/>
              <a:t>06</a:t>
            </a:r>
          </a:p>
        </p:txBody>
      </p:sp>
      <p:sp>
        <p:nvSpPr>
          <p:cNvPr id="3" name="Text Placeholder 2">
            <a:extLst>
              <a:ext uri="{FF2B5EF4-FFF2-40B4-BE49-F238E27FC236}">
                <a16:creationId xmlns:a16="http://schemas.microsoft.com/office/drawing/2014/main" id="{68389103-9702-E150-AC90-335AE56FD2C2}"/>
              </a:ext>
            </a:extLst>
          </p:cNvPr>
          <p:cNvSpPr>
            <a:spLocks noGrp="1"/>
          </p:cNvSpPr>
          <p:nvPr>
            <p:ph type="body" sz="quarter" idx="58"/>
          </p:nvPr>
        </p:nvSpPr>
        <p:spPr>
          <a:xfrm>
            <a:off x="2287801" y="5494670"/>
            <a:ext cx="4768201" cy="348400"/>
          </a:xfrm>
        </p:spPr>
        <p:txBody>
          <a:bodyPr/>
          <a:lstStyle/>
          <a:p>
            <a:pPr>
              <a:tabLst>
                <a:tab pos="4394200" algn="l"/>
              </a:tabLst>
            </a:pP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Planeamento</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Financeiro</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e </a:t>
            </a: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Angariação</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de </a:t>
            </a: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Fundos</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para </a:t>
            </a:r>
            <a:r>
              <a:rPr lang="en-US" altLang="en-US" sz="1400" dirty="0" err="1">
                <a:ea typeface="Calibri" panose="020F0502020204030204" pitchFamily="34" charset="0"/>
              </a:rPr>
              <a:t>E</a:t>
            </a: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mpresas</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do </a:t>
            </a:r>
            <a:r>
              <a:rPr lang="en-US" altLang="en-US" sz="1400" dirty="0" err="1">
                <a:ea typeface="Calibri" panose="020F0502020204030204" pitchFamily="34" charset="0"/>
              </a:rPr>
              <a:t>S</a:t>
            </a: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etor</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de </a:t>
            </a:r>
            <a:r>
              <a:rPr lang="en-US" altLang="en-US" sz="1400" dirty="0">
                <a:ea typeface="Calibri" panose="020F0502020204030204" pitchFamily="34" charset="0"/>
              </a:rPr>
              <a:t>A</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limentos </a:t>
            </a:r>
            <a:r>
              <a:rPr lang="en-US" altLang="en-US" sz="1400" dirty="0" err="1">
                <a:ea typeface="Calibri" panose="020F0502020204030204" pitchFamily="34" charset="0"/>
              </a:rPr>
              <a:t>É</a:t>
            </a: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ticos</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hlinkClick r:id="" action="ppaction://noaction">
                  <a:extLst>
                    <a:ext uri="{A12FA001-AC4F-418D-AE19-62706E023703}">
                      <ahyp:hlinkClr xmlns:ahyp="http://schemas.microsoft.com/office/drawing/2018/hyperlinkcolor" val="tx"/>
                    </a:ext>
                  </a:extLst>
                </a:hlinkClick>
              </a:rPr>
              <a:t>29</a:t>
            </a:r>
            <a:endParaRPr lang="en-US" sz="1400" dirty="0"/>
          </a:p>
        </p:txBody>
      </p:sp>
      <p:sp>
        <p:nvSpPr>
          <p:cNvPr id="4" name="Text Placeholder 3">
            <a:extLst>
              <a:ext uri="{FF2B5EF4-FFF2-40B4-BE49-F238E27FC236}">
                <a16:creationId xmlns:a16="http://schemas.microsoft.com/office/drawing/2014/main" id="{0A56513D-788A-8FC6-2AB2-B03091C97059}"/>
              </a:ext>
            </a:extLst>
          </p:cNvPr>
          <p:cNvSpPr>
            <a:spLocks noGrp="1"/>
          </p:cNvSpPr>
          <p:nvPr>
            <p:ph type="body" sz="quarter" idx="59"/>
          </p:nvPr>
        </p:nvSpPr>
        <p:spPr/>
        <p:txBody>
          <a:bodyPr/>
          <a:lstStyle/>
          <a:p>
            <a:r>
              <a:rPr lang="en-US"/>
              <a:t>07</a:t>
            </a:r>
          </a:p>
        </p:txBody>
      </p:sp>
      <p:sp>
        <p:nvSpPr>
          <p:cNvPr id="19" name="Text Placeholder 18">
            <a:extLst>
              <a:ext uri="{FF2B5EF4-FFF2-40B4-BE49-F238E27FC236}">
                <a16:creationId xmlns:a16="http://schemas.microsoft.com/office/drawing/2014/main" id="{1E3E27B6-320A-A9E7-2D47-113C8B9872DB}"/>
              </a:ext>
            </a:extLst>
          </p:cNvPr>
          <p:cNvSpPr>
            <a:spLocks noGrp="1"/>
          </p:cNvSpPr>
          <p:nvPr>
            <p:ph type="body" sz="quarter" idx="60"/>
          </p:nvPr>
        </p:nvSpPr>
        <p:spPr>
          <a:xfrm>
            <a:off x="2262436" y="5993967"/>
            <a:ext cx="4995118" cy="348400"/>
          </a:xfrm>
        </p:spPr>
        <p:txBody>
          <a:bodyPr/>
          <a:lstStyle/>
          <a:p>
            <a:pPr>
              <a:tabLst>
                <a:tab pos="4394200" algn="l"/>
              </a:tabLst>
            </a:pP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Gestão</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da </a:t>
            </a:r>
            <a:r>
              <a:rPr lang="en-US" altLang="en-US" sz="1400" dirty="0" err="1">
                <a:ea typeface="Calibri" panose="020F0502020204030204" pitchFamily="34" charset="0"/>
              </a:rPr>
              <a:t>C</a:t>
            </a: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adeia</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de </a:t>
            </a:r>
            <a:r>
              <a:rPr lang="en-US" altLang="en-US" sz="1400" dirty="0" err="1">
                <a:ea typeface="Calibri" panose="020F0502020204030204" pitchFamily="34" charset="0"/>
              </a:rPr>
              <a:t>A</a:t>
            </a: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bastecimento</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e </a:t>
            </a:r>
            <a:r>
              <a:rPr lang="en-US" altLang="en-US" sz="1400" dirty="0" err="1">
                <a:ea typeface="Calibri" panose="020F0502020204030204" pitchFamily="34" charset="0"/>
              </a:rPr>
              <a:t>S</a:t>
            </a: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ustentabilidade</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 </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hlinkClick r:id="" action="ppaction://noaction">
                  <a:extLst>
                    <a:ext uri="{A12FA001-AC4F-418D-AE19-62706E023703}">
                      <ahyp:hlinkClr xmlns:ahyp="http://schemas.microsoft.com/office/drawing/2018/hyperlinkcolor" val="tx"/>
                    </a:ext>
                  </a:extLst>
                </a:hlinkClick>
              </a:rPr>
              <a:t>37</a:t>
            </a:r>
            <a:endParaRPr kumimoji="0" lang="en-US" altLang="en-US" sz="1400" b="0" i="0" u="none" strike="noStrike" cap="none" normalizeH="0" baseline="0" dirty="0">
              <a:ln>
                <a:noFill/>
              </a:ln>
              <a:effectLst/>
            </a:endParaRPr>
          </a:p>
        </p:txBody>
      </p:sp>
      <p:sp>
        <p:nvSpPr>
          <p:cNvPr id="20" name="Text Placeholder 19">
            <a:extLst>
              <a:ext uri="{FF2B5EF4-FFF2-40B4-BE49-F238E27FC236}">
                <a16:creationId xmlns:a16="http://schemas.microsoft.com/office/drawing/2014/main" id="{E69AF5C5-4C90-F334-4E57-26B4457EE18B}"/>
              </a:ext>
            </a:extLst>
          </p:cNvPr>
          <p:cNvSpPr>
            <a:spLocks noGrp="1"/>
          </p:cNvSpPr>
          <p:nvPr>
            <p:ph type="body" sz="quarter" idx="61"/>
          </p:nvPr>
        </p:nvSpPr>
        <p:spPr/>
        <p:txBody>
          <a:bodyPr/>
          <a:lstStyle/>
          <a:p>
            <a:r>
              <a:rPr lang="en-US"/>
              <a:t>08</a:t>
            </a:r>
          </a:p>
        </p:txBody>
      </p:sp>
      <p:sp>
        <p:nvSpPr>
          <p:cNvPr id="21" name="Text Placeholder 20">
            <a:extLst>
              <a:ext uri="{FF2B5EF4-FFF2-40B4-BE49-F238E27FC236}">
                <a16:creationId xmlns:a16="http://schemas.microsoft.com/office/drawing/2014/main" id="{9F2BCA47-5BB8-F6A2-7D57-CBF2201F322F}"/>
              </a:ext>
            </a:extLst>
          </p:cNvPr>
          <p:cNvSpPr>
            <a:spLocks noGrp="1"/>
          </p:cNvSpPr>
          <p:nvPr>
            <p:ph type="body" sz="quarter" idx="62"/>
          </p:nvPr>
        </p:nvSpPr>
        <p:spPr>
          <a:xfrm>
            <a:off x="2262436" y="6479932"/>
            <a:ext cx="4995118" cy="348400"/>
          </a:xfrm>
        </p:spPr>
        <p:txBody>
          <a:bodyPr/>
          <a:lstStyle/>
          <a:p>
            <a:pPr>
              <a:tabLst>
                <a:tab pos="4394200" algn="l"/>
              </a:tabLst>
            </a:pP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Planeamento</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de </a:t>
            </a:r>
            <a:r>
              <a:rPr kumimoji="0" lang="en-US" altLang="en-US" sz="1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Recursos</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Humanos ........................................ </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hlinkClick r:id="" action="ppaction://noaction">
                  <a:extLst>
                    <a:ext uri="{A12FA001-AC4F-418D-AE19-62706E023703}">
                      <ahyp:hlinkClr xmlns:ahyp="http://schemas.microsoft.com/office/drawing/2018/hyperlinkcolor" val="tx"/>
                    </a:ext>
                  </a:extLst>
                </a:hlinkClick>
              </a:rPr>
              <a:t>46</a:t>
            </a:r>
            <a:endParaRPr kumimoji="0" lang="en-US" altLang="en-US" sz="1400" b="0" i="0" u="none" strike="noStrike" cap="none" normalizeH="0" baseline="0" dirty="0">
              <a:ln>
                <a:noFill/>
              </a:ln>
              <a:effectLst/>
            </a:endParaRPr>
          </a:p>
        </p:txBody>
      </p:sp>
      <p:sp>
        <p:nvSpPr>
          <p:cNvPr id="22" name="Text Placeholder 21">
            <a:extLst>
              <a:ext uri="{FF2B5EF4-FFF2-40B4-BE49-F238E27FC236}">
                <a16:creationId xmlns:a16="http://schemas.microsoft.com/office/drawing/2014/main" id="{E160ABB8-2CBB-3485-18BD-B501D16C2019}"/>
              </a:ext>
            </a:extLst>
          </p:cNvPr>
          <p:cNvSpPr>
            <a:spLocks noGrp="1"/>
          </p:cNvSpPr>
          <p:nvPr>
            <p:ph type="body" sz="quarter" idx="63"/>
          </p:nvPr>
        </p:nvSpPr>
        <p:spPr/>
        <p:txBody>
          <a:bodyPr/>
          <a:lstStyle/>
          <a:p>
            <a:r>
              <a:rPr lang="en-US"/>
              <a:t>09</a:t>
            </a:r>
          </a:p>
        </p:txBody>
      </p:sp>
      <p:sp>
        <p:nvSpPr>
          <p:cNvPr id="23" name="Text Placeholder 22">
            <a:extLst>
              <a:ext uri="{FF2B5EF4-FFF2-40B4-BE49-F238E27FC236}">
                <a16:creationId xmlns:a16="http://schemas.microsoft.com/office/drawing/2014/main" id="{FEB24360-D0BB-0EF5-C927-6A5307B29822}"/>
              </a:ext>
            </a:extLst>
          </p:cNvPr>
          <p:cNvSpPr>
            <a:spLocks noGrp="1"/>
          </p:cNvSpPr>
          <p:nvPr>
            <p:ph type="body" sz="quarter" idx="64"/>
          </p:nvPr>
        </p:nvSpPr>
        <p:spPr>
          <a:xfrm>
            <a:off x="2268609" y="6954188"/>
            <a:ext cx="4988945" cy="348400"/>
          </a:xfrm>
        </p:spPr>
        <p:txBody>
          <a:bodyPr/>
          <a:lstStyle/>
          <a:p>
            <a:pPr>
              <a:tabLst>
                <a:tab pos="4392613" algn="l"/>
              </a:tabLst>
            </a:pPr>
            <a:r>
              <a:rPr kumimoji="0" lang="en-US" altLang="en-US"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Comercialização</a:t>
            </a:r>
            <a:r>
              <a:rPr kumimoji="0" lang="en-US" altLang="en-US"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e </a:t>
            </a:r>
            <a:r>
              <a:rPr lang="en-US" altLang="en-US" sz="1400" dirty="0" err="1">
                <a:solidFill>
                  <a:srgbClr val="000000"/>
                </a:solidFill>
                <a:ea typeface="Calibri" panose="020F0502020204030204" pitchFamily="34" charset="0"/>
              </a:rPr>
              <a:t>P</a:t>
            </a:r>
            <a:r>
              <a:rPr kumimoji="0" lang="en-US" altLang="en-US"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romoção</a:t>
            </a:r>
            <a:r>
              <a:rPr kumimoji="0" lang="en-US" altLang="en-US"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da Marca de </a:t>
            </a:r>
            <a:r>
              <a:rPr kumimoji="0" lang="en-US" altLang="en-US"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uma</a:t>
            </a:r>
            <a:r>
              <a:rPr kumimoji="0" lang="en-US" altLang="en-US"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altLang="en-US" sz="1400" dirty="0" err="1">
                <a:solidFill>
                  <a:srgbClr val="000000"/>
                </a:solidFill>
                <a:ea typeface="Calibri" panose="020F0502020204030204" pitchFamily="34" charset="0"/>
              </a:rPr>
              <a:t>E</a:t>
            </a:r>
            <a:r>
              <a:rPr kumimoji="0" lang="en-US" altLang="en-US"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mpresa</a:t>
            </a:r>
            <a:r>
              <a:rPr kumimoji="0" lang="en-US" altLang="en-US"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de </a:t>
            </a:r>
            <a:r>
              <a:rPr lang="en-US" altLang="en-US" sz="1400" dirty="0">
                <a:solidFill>
                  <a:srgbClr val="000000"/>
                </a:solidFill>
                <a:ea typeface="Calibri" panose="020F0502020204030204" pitchFamily="34" charset="0"/>
              </a:rPr>
              <a:t>A</a:t>
            </a:r>
            <a:r>
              <a:rPr kumimoji="0" lang="en-US" altLang="en-US"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limentos </a:t>
            </a:r>
            <a:r>
              <a:rPr lang="en-US" altLang="en-US" sz="1400" dirty="0" err="1">
                <a:solidFill>
                  <a:srgbClr val="000000"/>
                </a:solidFill>
                <a:ea typeface="Calibri" panose="020F0502020204030204" pitchFamily="34" charset="0"/>
              </a:rPr>
              <a:t>É</a:t>
            </a:r>
            <a:r>
              <a:rPr kumimoji="0" lang="en-US" altLang="en-US"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ticos</a:t>
            </a:r>
            <a:r>
              <a:rPr kumimoji="0" lang="en-US" altLang="en-US"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altLang="en-US" sz="1400" dirty="0">
                <a:solidFill>
                  <a:srgbClr val="000000"/>
                </a:solidFill>
                <a:ea typeface="Calibri" panose="020F0502020204030204" pitchFamily="34" charset="0"/>
              </a:rPr>
              <a:t>........................................................................ </a:t>
            </a:r>
            <a:r>
              <a:rPr kumimoji="0" lang="en-US" altLang="en-US"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 action="ppaction://noaction">
                  <a:extLst>
                    <a:ext uri="{A12FA001-AC4F-418D-AE19-62706E023703}">
                      <ahyp:hlinkClr xmlns:ahyp="http://schemas.microsoft.com/office/drawing/2018/hyperlinkcolor" val="tx"/>
                    </a:ext>
                  </a:extLst>
                </a:hlinkClick>
              </a:rPr>
              <a:t>55</a:t>
            </a:r>
            <a:endParaRPr kumimoji="0" lang="en-US" altLang="en-US" sz="1400" b="0" i="0" u="none" strike="noStrike" cap="none" normalizeH="0" baseline="0" dirty="0">
              <a:ln>
                <a:noFill/>
              </a:ln>
              <a:solidFill>
                <a:srgbClr val="000000"/>
              </a:solidFill>
              <a:effectLst/>
            </a:endParaRPr>
          </a:p>
        </p:txBody>
      </p:sp>
      <p:sp>
        <p:nvSpPr>
          <p:cNvPr id="24" name="Text Placeholder 23">
            <a:extLst>
              <a:ext uri="{FF2B5EF4-FFF2-40B4-BE49-F238E27FC236}">
                <a16:creationId xmlns:a16="http://schemas.microsoft.com/office/drawing/2014/main" id="{CCC5FEDA-E2CD-154A-126D-010EC819BD5B}"/>
              </a:ext>
            </a:extLst>
          </p:cNvPr>
          <p:cNvSpPr>
            <a:spLocks noGrp="1"/>
          </p:cNvSpPr>
          <p:nvPr>
            <p:ph type="body" sz="quarter" idx="65"/>
          </p:nvPr>
        </p:nvSpPr>
        <p:spPr/>
        <p:txBody>
          <a:bodyPr/>
          <a:lstStyle/>
          <a:p>
            <a:r>
              <a:rPr lang="en-US"/>
              <a:t>10</a:t>
            </a:r>
          </a:p>
        </p:txBody>
      </p:sp>
      <p:sp>
        <p:nvSpPr>
          <p:cNvPr id="25" name="Text Placeholder 24">
            <a:extLst>
              <a:ext uri="{FF2B5EF4-FFF2-40B4-BE49-F238E27FC236}">
                <a16:creationId xmlns:a16="http://schemas.microsoft.com/office/drawing/2014/main" id="{E0801986-A8FF-154D-3D57-7B3E8B38954F}"/>
              </a:ext>
            </a:extLst>
          </p:cNvPr>
          <p:cNvSpPr>
            <a:spLocks noGrp="1"/>
          </p:cNvSpPr>
          <p:nvPr>
            <p:ph type="body" sz="quarter" idx="66"/>
          </p:nvPr>
        </p:nvSpPr>
        <p:spPr>
          <a:xfrm>
            <a:off x="2268609" y="7470312"/>
            <a:ext cx="4902753" cy="348400"/>
          </a:xfrm>
        </p:spPr>
        <p:txBody>
          <a:bodyPr/>
          <a:lstStyle/>
          <a:p>
            <a:pPr>
              <a:tabLst>
                <a:tab pos="4394200" algn="l"/>
              </a:tabLst>
            </a:pPr>
            <a:r>
              <a:rPr kumimoji="0" lang="en-US" altLang="en-US"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Considerações</a:t>
            </a:r>
            <a:r>
              <a:rPr kumimoji="0" lang="en-US" altLang="en-US"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altLang="en-US" sz="1400" dirty="0" err="1">
                <a:solidFill>
                  <a:srgbClr val="000000"/>
                </a:solidFill>
                <a:ea typeface="Calibri" panose="020F0502020204030204" pitchFamily="34" charset="0"/>
              </a:rPr>
              <a:t>L</a:t>
            </a:r>
            <a:r>
              <a:rPr kumimoji="0" lang="en-US" altLang="en-US"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egais</a:t>
            </a:r>
            <a:r>
              <a:rPr kumimoji="0" lang="en-US" altLang="en-US"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e </a:t>
            </a:r>
            <a:r>
              <a:rPr lang="en-US" altLang="en-US" sz="1400" dirty="0" err="1">
                <a:solidFill>
                  <a:srgbClr val="000000"/>
                </a:solidFill>
                <a:ea typeface="Calibri" panose="020F0502020204030204" pitchFamily="34" charset="0"/>
              </a:rPr>
              <a:t>R</a:t>
            </a:r>
            <a:r>
              <a:rPr kumimoji="0" lang="en-US" altLang="en-US"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egulamentares</a:t>
            </a:r>
            <a:r>
              <a:rPr kumimoji="0" lang="en-US" altLang="en-US"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 </a:t>
            </a:r>
            <a:r>
              <a:rPr kumimoji="0" lang="en-US" altLang="en-US"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 action="ppaction://noaction">
                  <a:extLst>
                    <a:ext uri="{A12FA001-AC4F-418D-AE19-62706E023703}">
                      <ahyp:hlinkClr xmlns:ahyp="http://schemas.microsoft.com/office/drawing/2018/hyperlinkcolor" val="tx"/>
                    </a:ext>
                  </a:extLst>
                </a:hlinkClick>
              </a:rPr>
              <a:t>59</a:t>
            </a:r>
            <a:endParaRPr kumimoji="0" lang="en-US" altLang="en-US" sz="1400" b="0" i="0" u="none" strike="noStrike" cap="none" normalizeH="0" baseline="0" dirty="0">
              <a:ln>
                <a:noFill/>
              </a:ln>
              <a:solidFill>
                <a:srgbClr val="000000"/>
              </a:solidFill>
              <a:effectLst/>
            </a:endParaRPr>
          </a:p>
        </p:txBody>
      </p:sp>
      <p:sp>
        <p:nvSpPr>
          <p:cNvPr id="27" name="Text Placeholder 26">
            <a:extLst>
              <a:ext uri="{FF2B5EF4-FFF2-40B4-BE49-F238E27FC236}">
                <a16:creationId xmlns:a16="http://schemas.microsoft.com/office/drawing/2014/main" id="{D758D53B-17F2-DE0D-1287-141F5CB9B826}"/>
              </a:ext>
            </a:extLst>
          </p:cNvPr>
          <p:cNvSpPr>
            <a:spLocks noGrp="1"/>
          </p:cNvSpPr>
          <p:nvPr>
            <p:ph type="body" sz="quarter" idx="70"/>
          </p:nvPr>
        </p:nvSpPr>
        <p:spPr>
          <a:xfrm>
            <a:off x="2272706" y="7984572"/>
            <a:ext cx="4825518" cy="348400"/>
          </a:xfrm>
        </p:spPr>
        <p:txBody>
          <a:bodyPr/>
          <a:lstStyle/>
          <a:p>
            <a:pPr>
              <a:tabLst>
                <a:tab pos="4394200" algn="l"/>
              </a:tabLst>
            </a:pPr>
            <a:r>
              <a:rPr kumimoji="0" lang="en-US" altLang="en-US"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Conclusão</a:t>
            </a:r>
            <a:r>
              <a:rPr kumimoji="0" lang="en-US" altLang="en-US"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e </a:t>
            </a:r>
            <a:r>
              <a:rPr lang="en-US" altLang="en-US" sz="1400" dirty="0" err="1">
                <a:solidFill>
                  <a:srgbClr val="000000"/>
                </a:solidFill>
                <a:ea typeface="Calibri" panose="020F0502020204030204" pitchFamily="34" charset="0"/>
              </a:rPr>
              <a:t>T</a:t>
            </a:r>
            <a:r>
              <a:rPr kumimoji="0" lang="en-US" altLang="en-US"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endências</a:t>
            </a:r>
            <a:r>
              <a:rPr kumimoji="0" lang="en-US" altLang="en-US"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Futuras</a:t>
            </a:r>
            <a:r>
              <a:rPr kumimoji="0" lang="en-US" altLang="en-US"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 </a:t>
            </a:r>
            <a:r>
              <a:rPr kumimoji="0" lang="en-US" altLang="en-US"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 action="ppaction://noaction">
                  <a:extLst>
                    <a:ext uri="{A12FA001-AC4F-418D-AE19-62706E023703}">
                      <ahyp:hlinkClr xmlns:ahyp="http://schemas.microsoft.com/office/drawing/2018/hyperlinkcolor" val="tx"/>
                    </a:ext>
                  </a:extLst>
                </a:hlinkClick>
              </a:rPr>
              <a:t>64</a:t>
            </a:r>
            <a:endParaRPr kumimoji="0" lang="en-US" altLang="en-US" sz="1400" b="0" i="0" u="none" strike="noStrike" cap="none" normalizeH="0" baseline="0" dirty="0">
              <a:ln>
                <a:noFill/>
              </a:ln>
              <a:solidFill>
                <a:srgbClr val="000000"/>
              </a:solidFill>
              <a:effectLst/>
            </a:endParaRPr>
          </a:p>
        </p:txBody>
      </p:sp>
      <p:sp>
        <p:nvSpPr>
          <p:cNvPr id="18" name="Slide Number Placeholder 9">
            <a:extLst>
              <a:ext uri="{FF2B5EF4-FFF2-40B4-BE49-F238E27FC236}">
                <a16:creationId xmlns:a16="http://schemas.microsoft.com/office/drawing/2014/main" id="{886A8195-3B90-9494-72F2-5C6B2206C451}"/>
              </a:ext>
            </a:extLst>
          </p:cNvPr>
          <p:cNvSpPr txBox="1">
            <a:spLocks/>
          </p:cNvSpPr>
          <p:nvPr/>
        </p:nvSpPr>
        <p:spPr>
          <a:xfrm>
            <a:off x="6895802" y="10132358"/>
            <a:ext cx="424721" cy="465137"/>
          </a:xfrm>
          <a:prstGeom prst="rect">
            <a:avLst/>
          </a:prstGeom>
        </p:spPr>
        <p:txBody>
          <a:bodyPr vert="horz" lIns="91440" tIns="45720" rIns="91440" bIns="45720" rtlCol="0" anchor="ctr"/>
          <a:lstStyle>
            <a:defPPr>
              <a:defRPr lang="en-US"/>
            </a:defPPr>
            <a:lvl1pPr marL="0" algn="r" defTabSz="457200" rtl="0" eaLnBrk="1" latinLnBrk="0" hangingPunct="1">
              <a:defRPr sz="700" b="0" i="0" kern="120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2079F2-58AF-ED44-82D7-E04B2F6FD686}" type="slidenum">
              <a:rPr lang="en-US" smtClean="0"/>
              <a:t>2</a:t>
            </a:fld>
            <a:endParaRPr lang="en-US"/>
          </a:p>
        </p:txBody>
      </p:sp>
      <p:sp>
        <p:nvSpPr>
          <p:cNvPr id="31" name="Text Placeholder 23">
            <a:extLst>
              <a:ext uri="{FF2B5EF4-FFF2-40B4-BE49-F238E27FC236}">
                <a16:creationId xmlns:a16="http://schemas.microsoft.com/office/drawing/2014/main" id="{094471C3-7264-B08C-4E32-DC1E955C464B}"/>
              </a:ext>
            </a:extLst>
          </p:cNvPr>
          <p:cNvSpPr txBox="1">
            <a:spLocks/>
          </p:cNvSpPr>
          <p:nvPr/>
        </p:nvSpPr>
        <p:spPr>
          <a:xfrm>
            <a:off x="1493222" y="8010032"/>
            <a:ext cx="648000" cy="348400"/>
          </a:xfrm>
          <a:prstGeom prst="rect">
            <a:avLst/>
          </a:prstGeom>
        </p:spPr>
        <p:txBody>
          <a:bodyPr vert="horz" lIns="91440" tIns="45720" rIns="91440" bIns="45720" rtlCol="0" anchor="ctr">
            <a:noAutofit/>
          </a:bodyPr>
          <a:lstStyle>
            <a:lvl1pPr marL="0" indent="0" algn="ctr" defTabSz="755934" rtl="0" eaLnBrk="1" latinLnBrk="0" hangingPunct="1">
              <a:lnSpc>
                <a:spcPct val="90000"/>
              </a:lnSpc>
              <a:spcBef>
                <a:spcPts val="827"/>
              </a:spcBef>
              <a:buFont typeface="Arial" panose="020B0604020202020204" pitchFamily="34" charset="0"/>
              <a:buNone/>
              <a:defRPr sz="2000" b="1"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2pPr>
            <a:lvl3pPr marL="771204"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3pPr>
            <a:lvl4pPr marL="1156806"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4pPr>
            <a:lvl5pPr marL="1542409"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a:t>11</a:t>
            </a:r>
          </a:p>
        </p:txBody>
      </p:sp>
      <p:sp>
        <p:nvSpPr>
          <p:cNvPr id="32" name="Text Placeholder 26">
            <a:extLst>
              <a:ext uri="{FF2B5EF4-FFF2-40B4-BE49-F238E27FC236}">
                <a16:creationId xmlns:a16="http://schemas.microsoft.com/office/drawing/2014/main" id="{FC9F82B8-9E2B-E21D-18B9-1BE4AB1EB625}"/>
              </a:ext>
            </a:extLst>
          </p:cNvPr>
          <p:cNvSpPr txBox="1">
            <a:spLocks/>
          </p:cNvSpPr>
          <p:nvPr/>
        </p:nvSpPr>
        <p:spPr>
          <a:xfrm>
            <a:off x="2262436" y="8525224"/>
            <a:ext cx="4988945" cy="348400"/>
          </a:xfrm>
          <a:prstGeom prst="rect">
            <a:avLst/>
          </a:prstGeom>
        </p:spPr>
        <p:txBody>
          <a:bodyPr vert="horz" lIns="91440" tIns="45720" rIns="91440" bIns="45720" rtlCol="0" anchor="ctr">
            <a:noAutofit/>
          </a:bodyPr>
          <a:lstStyle>
            <a:lvl1pPr marL="0" indent="0" algn="l" defTabSz="755934" rtl="0" eaLnBrk="1" latinLnBrk="0" hangingPunct="1">
              <a:lnSpc>
                <a:spcPct val="90000"/>
              </a:lnSpc>
              <a:spcBef>
                <a:spcPts val="827"/>
              </a:spcBef>
              <a:buFont typeface="Arial" panose="020B0604020202020204" pitchFamily="34" charset="0"/>
              <a:buNone/>
              <a:defRPr sz="16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2pPr>
            <a:lvl3pPr marL="771204"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3pPr>
            <a:lvl4pPr marL="1156806"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4pPr>
            <a:lvl5pPr marL="1542409"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R="0" lvl="0" algn="l" defTabSz="914400" rtl="0" eaLnBrk="0" fontAlgn="base" latinLnBrk="0" hangingPunct="0">
              <a:lnSpc>
                <a:spcPct val="100000"/>
              </a:lnSpc>
              <a:spcBef>
                <a:spcPct val="0"/>
              </a:spcBef>
              <a:spcAft>
                <a:spcPct val="0"/>
              </a:spcAft>
              <a:buClrTx/>
              <a:buSzTx/>
              <a:buFontTx/>
              <a:buNone/>
              <a:tabLst>
                <a:tab pos="4394200" algn="l"/>
                <a:tab pos="5724525" algn="r"/>
              </a:tabLst>
            </a:pPr>
            <a:r>
              <a:rPr kumimoji="0" lang="en-US" altLang="en-US" sz="1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Referências</a:t>
            </a:r>
            <a:r>
              <a:rPr kumimoji="0" lang="en-US" altLang="en-US"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8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14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 action="ppaction://noaction">
                  <a:extLst>
                    <a:ext uri="{A12FA001-AC4F-418D-AE19-62706E023703}">
                      <ahyp:hlinkClr xmlns:ahyp="http://schemas.microsoft.com/office/drawing/2018/hyperlinkcolor" val="tx"/>
                    </a:ext>
                  </a:extLst>
                </a:hlinkClick>
              </a:rPr>
              <a:t>68</a:t>
            </a:r>
            <a:endParaRPr kumimoji="0" lang="en-US" altLang="en-US" sz="1400" b="0" i="0" u="none" strike="noStrike" cap="none" normalizeH="0" baseline="0" dirty="0">
              <a:ln>
                <a:noFill/>
              </a:ln>
              <a:solidFill>
                <a:srgbClr val="000000"/>
              </a:solidFill>
              <a:effectLst/>
              <a:latin typeface="Arial" panose="020B0604020202020204" pitchFamily="34" charset="0"/>
            </a:endParaRPr>
          </a:p>
        </p:txBody>
      </p:sp>
      <p:grpSp>
        <p:nvGrpSpPr>
          <p:cNvPr id="48" name="Graphic 4">
            <a:extLst>
              <a:ext uri="{FF2B5EF4-FFF2-40B4-BE49-F238E27FC236}">
                <a16:creationId xmlns:a16="http://schemas.microsoft.com/office/drawing/2014/main" id="{66A13E97-2C38-491E-A458-C517E8F969C9}"/>
              </a:ext>
            </a:extLst>
          </p:cNvPr>
          <p:cNvGrpSpPr/>
          <p:nvPr/>
        </p:nvGrpSpPr>
        <p:grpSpPr>
          <a:xfrm rot="19582332">
            <a:off x="6734532" y="8976897"/>
            <a:ext cx="403667" cy="780438"/>
            <a:chOff x="9129274" y="2719113"/>
            <a:chExt cx="717139" cy="1386497"/>
          </a:xfrm>
          <a:solidFill>
            <a:srgbClr val="000000"/>
          </a:solidFill>
        </p:grpSpPr>
        <p:grpSp>
          <p:nvGrpSpPr>
            <p:cNvPr id="49" name="Graphic 4">
              <a:extLst>
                <a:ext uri="{FF2B5EF4-FFF2-40B4-BE49-F238E27FC236}">
                  <a16:creationId xmlns:a16="http://schemas.microsoft.com/office/drawing/2014/main" id="{158403B6-9D99-DC13-2603-4F8CF212B9F4}"/>
                </a:ext>
              </a:extLst>
            </p:cNvPr>
            <p:cNvGrpSpPr/>
            <p:nvPr/>
          </p:nvGrpSpPr>
          <p:grpSpPr>
            <a:xfrm>
              <a:off x="9159507" y="2719113"/>
              <a:ext cx="446280" cy="440141"/>
              <a:chOff x="9159507" y="2719113"/>
              <a:chExt cx="446280" cy="440141"/>
            </a:xfrm>
            <a:grpFill/>
          </p:grpSpPr>
          <p:sp>
            <p:nvSpPr>
              <p:cNvPr id="58" name="Freeform 57">
                <a:extLst>
                  <a:ext uri="{FF2B5EF4-FFF2-40B4-BE49-F238E27FC236}">
                    <a16:creationId xmlns:a16="http://schemas.microsoft.com/office/drawing/2014/main" id="{E58F176F-36F4-EC8A-3036-0FCCC14A6141}"/>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CEFE001-ABF1-03BC-2DC0-A312D38016D5}"/>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50" name="Graphic 4">
              <a:extLst>
                <a:ext uri="{FF2B5EF4-FFF2-40B4-BE49-F238E27FC236}">
                  <a16:creationId xmlns:a16="http://schemas.microsoft.com/office/drawing/2014/main" id="{4AA898CE-ABE3-C18F-76E8-E90D2F3FFF3C}"/>
                </a:ext>
              </a:extLst>
            </p:cNvPr>
            <p:cNvGrpSpPr/>
            <p:nvPr/>
          </p:nvGrpSpPr>
          <p:grpSpPr>
            <a:xfrm>
              <a:off x="9129274" y="2893887"/>
              <a:ext cx="717139" cy="1211724"/>
              <a:chOff x="9129274" y="2893887"/>
              <a:chExt cx="717139" cy="1211724"/>
            </a:xfrm>
            <a:grpFill/>
          </p:grpSpPr>
          <p:sp>
            <p:nvSpPr>
              <p:cNvPr id="51" name="Freeform 50">
                <a:extLst>
                  <a:ext uri="{FF2B5EF4-FFF2-40B4-BE49-F238E27FC236}">
                    <a16:creationId xmlns:a16="http://schemas.microsoft.com/office/drawing/2014/main" id="{E464ADF3-F083-4725-4902-C268814E2AA6}"/>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44DDB95B-CC03-DC2D-6C7D-06FE3584F057}"/>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7B29028-1B5F-8808-8788-B81893606013}"/>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5228E510-9658-F08C-7A37-370FB557C462}"/>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31D9809F-F405-C3B7-6988-F0C01B398893}"/>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2488AE4-6145-5920-89D6-2230DAB8292A}"/>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0FC68FD-5485-105B-0F73-1338F5C5DC45}"/>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9412819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r>
              <a:rPr lang="en-US"/>
              <a:t>05</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3429783" y="3124029"/>
            <a:ext cx="3940007" cy="2002900"/>
          </a:xfrm>
        </p:spPr>
        <p:txBody>
          <a:bodyPr vert="horz" lIns="91440" tIns="45720" rIns="91440" bIns="45720" rtlCol="0" anchor="t">
            <a:noAutofit/>
          </a:bodyPr>
          <a:lstStyle/>
          <a:p>
            <a:r>
              <a:rPr kumimoji="0" lang="en-US" altLang="en-US" sz="3600" b="0" i="0" u="none" strike="noStrike" cap="none" normalizeH="0" baseline="0" dirty="0" err="1">
                <a:ln>
                  <a:noFill/>
                </a:ln>
                <a:effectLst/>
                <a:latin typeface="Calibri"/>
                <a:ea typeface="Calibri"/>
                <a:cs typeface="Calibri"/>
              </a:rPr>
              <a:t>Registo</a:t>
            </a:r>
            <a:r>
              <a:rPr kumimoji="0" lang="en-US" altLang="en-US" sz="3600" b="0" i="0" u="none" strike="noStrike" cap="none" normalizeH="0" baseline="0" dirty="0">
                <a:ln>
                  <a:noFill/>
                </a:ln>
                <a:effectLst/>
                <a:latin typeface="Calibri"/>
                <a:ea typeface="Calibri"/>
                <a:cs typeface="Calibri"/>
              </a:rPr>
              <a:t> de </a:t>
            </a:r>
            <a:r>
              <a:rPr kumimoji="0" lang="en-US" altLang="en-US" sz="3600" b="0" i="0" u="none" strike="noStrike" cap="none" normalizeH="0" baseline="0" dirty="0" err="1">
                <a:ln>
                  <a:noFill/>
                </a:ln>
                <a:effectLst/>
                <a:latin typeface="Calibri"/>
                <a:ea typeface="Calibri"/>
                <a:cs typeface="Calibri"/>
              </a:rPr>
              <a:t>uma</a:t>
            </a:r>
            <a:r>
              <a:rPr kumimoji="0" lang="en-US" altLang="en-US" sz="3600" b="0" i="0" u="none" strike="noStrike" cap="none" normalizeH="0" baseline="0" dirty="0">
                <a:ln>
                  <a:noFill/>
                </a:ln>
                <a:effectLst/>
                <a:latin typeface="Calibri"/>
                <a:ea typeface="Calibri"/>
                <a:cs typeface="Calibri"/>
              </a:rPr>
              <a:t> </a:t>
            </a:r>
            <a:r>
              <a:rPr lang="en-US" altLang="en-US" dirty="0" err="1">
                <a:latin typeface="Calibri"/>
                <a:ea typeface="Calibri"/>
                <a:cs typeface="Calibri"/>
              </a:rPr>
              <a:t>E</a:t>
            </a:r>
            <a:r>
              <a:rPr kumimoji="0" lang="en-US" altLang="en-US" sz="3600" b="0" i="0" u="none" strike="noStrike" cap="none" normalizeH="0" baseline="0" dirty="0" err="1">
                <a:ln>
                  <a:noFill/>
                </a:ln>
                <a:effectLst/>
                <a:latin typeface="Calibri"/>
                <a:ea typeface="Calibri"/>
                <a:cs typeface="Calibri"/>
              </a:rPr>
              <a:t>mpresa</a:t>
            </a:r>
            <a:r>
              <a:rPr kumimoji="0" lang="en-US" altLang="en-US" sz="3600" b="0" i="0" u="none" strike="noStrike" cap="none" normalizeH="0" baseline="0" dirty="0">
                <a:ln>
                  <a:noFill/>
                </a:ln>
                <a:effectLst/>
                <a:latin typeface="Calibri"/>
                <a:ea typeface="Calibri"/>
                <a:cs typeface="Calibri"/>
              </a:rPr>
              <a:t> e </a:t>
            </a:r>
            <a:r>
              <a:rPr kumimoji="0" lang="en-US" altLang="en-US" sz="3600" b="0" i="0" u="none" strike="noStrike" cap="none" normalizeH="0" baseline="0" dirty="0" err="1">
                <a:ln>
                  <a:noFill/>
                </a:ln>
                <a:effectLst/>
                <a:latin typeface="Calibri"/>
                <a:ea typeface="Calibri"/>
                <a:cs typeface="Calibri"/>
              </a:rPr>
              <a:t>P</a:t>
            </a:r>
            <a:r>
              <a:rPr lang="en-US" altLang="en-US" dirty="0" err="1">
                <a:latin typeface="Calibri"/>
                <a:ea typeface="Calibri"/>
                <a:cs typeface="Calibri"/>
              </a:rPr>
              <a:t>roteção</a:t>
            </a:r>
            <a:r>
              <a:rPr lang="en-US" altLang="en-US" dirty="0">
                <a:latin typeface="Calibri"/>
                <a:ea typeface="Calibri"/>
                <a:cs typeface="Calibri"/>
              </a:rPr>
              <a:t> da </a:t>
            </a:r>
            <a:r>
              <a:rPr lang="en-US" altLang="en-US" dirty="0" err="1">
                <a:latin typeface="Calibri"/>
                <a:ea typeface="Calibri"/>
                <a:cs typeface="Calibri"/>
              </a:rPr>
              <a:t>P</a:t>
            </a:r>
            <a:r>
              <a:rPr kumimoji="0" lang="en-US" altLang="en-US" sz="3600" b="0" i="0" u="none" strike="noStrike" cap="none" normalizeH="0" baseline="0" dirty="0" err="1">
                <a:ln>
                  <a:noFill/>
                </a:ln>
                <a:effectLst/>
                <a:latin typeface="Calibri"/>
                <a:ea typeface="Calibri"/>
                <a:cs typeface="Calibri"/>
              </a:rPr>
              <a:t>ropriedade</a:t>
            </a:r>
            <a:r>
              <a:rPr kumimoji="0" lang="en-US" altLang="en-US" sz="3600" b="0" i="0" u="none" strike="noStrike" cap="none" normalizeH="0" baseline="0" dirty="0">
                <a:ln>
                  <a:noFill/>
                </a:ln>
                <a:effectLst/>
                <a:latin typeface="Calibri"/>
                <a:ea typeface="Calibri"/>
                <a:cs typeface="Calibri"/>
              </a:rPr>
              <a:t> </a:t>
            </a:r>
            <a:r>
              <a:rPr lang="en-US" altLang="en-US" dirty="0" err="1">
                <a:latin typeface="Calibri"/>
                <a:ea typeface="Calibri"/>
                <a:cs typeface="Calibri"/>
              </a:rPr>
              <a:t>I</a:t>
            </a:r>
            <a:r>
              <a:rPr kumimoji="0" lang="en-US" altLang="en-US" sz="3600" b="0" i="0" u="none" strike="noStrike" cap="none" normalizeH="0" baseline="0" dirty="0" err="1">
                <a:ln>
                  <a:noFill/>
                </a:ln>
                <a:effectLst/>
                <a:latin typeface="Calibri"/>
                <a:ea typeface="Calibri"/>
                <a:cs typeface="Calibri"/>
              </a:rPr>
              <a:t>ntelectual</a:t>
            </a:r>
            <a:endParaRPr lang="en-US" dirty="0">
              <a:latin typeface="Calibri"/>
              <a:ea typeface="Calibri"/>
              <a:cs typeface="Calibri"/>
            </a:endParaRPr>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t>20</a:t>
            </a:fld>
            <a:endParaRPr lang="en-US" sz="900">
              <a:solidFill>
                <a:schemeClr val="tx1"/>
              </a:solidFill>
            </a:endParaRPr>
          </a:p>
        </p:txBody>
      </p:sp>
    </p:spTree>
    <p:extLst>
      <p:ext uri="{BB962C8B-B14F-4D97-AF65-F5344CB8AC3E}">
        <p14:creationId xmlns:p14="http://schemas.microsoft.com/office/powerpoint/2010/main" val="3968157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0337CA03-CDA2-199C-FD9D-7F914DC8CE44}"/>
              </a:ext>
            </a:extLst>
          </p:cNvPr>
          <p:cNvSpPr/>
          <p:nvPr/>
        </p:nvSpPr>
        <p:spPr>
          <a:xfrm flipH="1">
            <a:off x="2754777" y="531806"/>
            <a:ext cx="4804898" cy="2973225"/>
          </a:xfrm>
          <a:custGeom>
            <a:avLst/>
            <a:gdLst>
              <a:gd name="connsiteX0" fmla="*/ 4348661 w 4804898"/>
              <a:gd name="connsiteY0" fmla="*/ 0 h 2973225"/>
              <a:gd name="connsiteX1" fmla="*/ 0 w 4804898"/>
              <a:gd name="connsiteY1" fmla="*/ 0 h 2973225"/>
              <a:gd name="connsiteX2" fmla="*/ 0 w 4804898"/>
              <a:gd name="connsiteY2" fmla="*/ 1146142 h 2973225"/>
              <a:gd name="connsiteX3" fmla="*/ 0 w 4804898"/>
              <a:gd name="connsiteY3" fmla="*/ 1827083 h 2973225"/>
              <a:gd name="connsiteX4" fmla="*/ 0 w 4804898"/>
              <a:gd name="connsiteY4" fmla="*/ 2973225 h 2973225"/>
              <a:gd name="connsiteX5" fmla="*/ 4804898 w 4804898"/>
              <a:gd name="connsiteY5" fmla="*/ 2973225 h 2973225"/>
              <a:gd name="connsiteX6" fmla="*/ 4804898 w 4804898"/>
              <a:gd name="connsiteY6" fmla="*/ 1827083 h 2973225"/>
              <a:gd name="connsiteX7" fmla="*/ 4804898 w 4804898"/>
              <a:gd name="connsiteY7" fmla="*/ 1482338 h 2973225"/>
              <a:gd name="connsiteX8" fmla="*/ 4804898 w 4804898"/>
              <a:gd name="connsiteY8" fmla="*/ 336196 h 2973225"/>
              <a:gd name="connsiteX9" fmla="*/ 4348661 w 4804898"/>
              <a:gd name="connsiteY9" fmla="*/ 0 h 297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4898" h="2973225">
                <a:moveTo>
                  <a:pt x="4348661" y="0"/>
                </a:moveTo>
                <a:lnTo>
                  <a:pt x="0" y="0"/>
                </a:lnTo>
                <a:lnTo>
                  <a:pt x="0" y="1146142"/>
                </a:lnTo>
                <a:lnTo>
                  <a:pt x="0" y="1827083"/>
                </a:lnTo>
                <a:lnTo>
                  <a:pt x="0" y="2973225"/>
                </a:lnTo>
                <a:lnTo>
                  <a:pt x="4804898" y="2973225"/>
                </a:lnTo>
                <a:lnTo>
                  <a:pt x="4804898" y="1827083"/>
                </a:lnTo>
                <a:lnTo>
                  <a:pt x="4804898" y="1482338"/>
                </a:lnTo>
                <a:lnTo>
                  <a:pt x="4804898" y="336196"/>
                </a:lnTo>
                <a:cubicBezTo>
                  <a:pt x="4804898" y="150403"/>
                  <a:pt x="4600793" y="0"/>
                  <a:pt x="4348661" y="0"/>
                </a:cubicBez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27">
            <a:extLst>
              <a:ext uri="{FF2B5EF4-FFF2-40B4-BE49-F238E27FC236}">
                <a16:creationId xmlns:a16="http://schemas.microsoft.com/office/drawing/2014/main" id="{B8B41D56-9978-5AE2-77CA-C77AEA32133E}"/>
              </a:ext>
            </a:extLst>
          </p:cNvPr>
          <p:cNvSpPr/>
          <p:nvPr/>
        </p:nvSpPr>
        <p:spPr>
          <a:xfrm flipH="1">
            <a:off x="-43732" y="2653691"/>
            <a:ext cx="7603407" cy="5431295"/>
          </a:xfrm>
          <a:custGeom>
            <a:avLst/>
            <a:gdLst>
              <a:gd name="connsiteX0" fmla="*/ 7207710 w 7559675"/>
              <a:gd name="connsiteY0" fmla="*/ 0 h 5400056"/>
              <a:gd name="connsiteX1" fmla="*/ 5650807 w 7559675"/>
              <a:gd name="connsiteY1" fmla="*/ 0 h 5400056"/>
              <a:gd name="connsiteX2" fmla="*/ 4911683 w 7559675"/>
              <a:gd name="connsiteY2" fmla="*/ 0 h 5400056"/>
              <a:gd name="connsiteX3" fmla="*/ 3852929 w 7559675"/>
              <a:gd name="connsiteY3" fmla="*/ 0 h 5400056"/>
              <a:gd name="connsiteX4" fmla="*/ 3354781 w 7559675"/>
              <a:gd name="connsiteY4" fmla="*/ 0 h 5400056"/>
              <a:gd name="connsiteX5" fmla="*/ 2296026 w 7559675"/>
              <a:gd name="connsiteY5" fmla="*/ 0 h 5400056"/>
              <a:gd name="connsiteX6" fmla="*/ 1556904 w 7559675"/>
              <a:gd name="connsiteY6" fmla="*/ 0 h 5400056"/>
              <a:gd name="connsiteX7" fmla="*/ 0 w 7559675"/>
              <a:gd name="connsiteY7" fmla="*/ 0 h 5400056"/>
              <a:gd name="connsiteX8" fmla="*/ 0 w 7559675"/>
              <a:gd name="connsiteY8" fmla="*/ 1950630 h 5400056"/>
              <a:gd name="connsiteX9" fmla="*/ 0 w 7559675"/>
              <a:gd name="connsiteY9" fmla="*/ 2895798 h 5400056"/>
              <a:gd name="connsiteX10" fmla="*/ 0 w 7559675"/>
              <a:gd name="connsiteY10" fmla="*/ 4846428 h 5400056"/>
              <a:gd name="connsiteX11" fmla="*/ 516832 w 7559675"/>
              <a:gd name="connsiteY11" fmla="*/ 5400056 h 5400056"/>
              <a:gd name="connsiteX12" fmla="*/ 2073735 w 7559675"/>
              <a:gd name="connsiteY12" fmla="*/ 5400056 h 5400056"/>
              <a:gd name="connsiteX13" fmla="*/ 2812858 w 7559675"/>
              <a:gd name="connsiteY13" fmla="*/ 5400056 h 5400056"/>
              <a:gd name="connsiteX14" fmla="*/ 3706746 w 7559675"/>
              <a:gd name="connsiteY14" fmla="*/ 5400056 h 5400056"/>
              <a:gd name="connsiteX15" fmla="*/ 4369762 w 7559675"/>
              <a:gd name="connsiteY15" fmla="*/ 5400056 h 5400056"/>
              <a:gd name="connsiteX16" fmla="*/ 5263649 w 7559675"/>
              <a:gd name="connsiteY16" fmla="*/ 5400056 h 5400056"/>
              <a:gd name="connsiteX17" fmla="*/ 6002772 w 7559675"/>
              <a:gd name="connsiteY17" fmla="*/ 5400056 h 5400056"/>
              <a:gd name="connsiteX18" fmla="*/ 7559675 w 7559675"/>
              <a:gd name="connsiteY18" fmla="*/ 5400056 h 5400056"/>
              <a:gd name="connsiteX19" fmla="*/ 7559675 w 7559675"/>
              <a:gd name="connsiteY19" fmla="*/ 3449426 h 5400056"/>
              <a:gd name="connsiteX20" fmla="*/ 7559675 w 7559675"/>
              <a:gd name="connsiteY20" fmla="*/ 2327654 h 5400056"/>
              <a:gd name="connsiteX21" fmla="*/ 7559675 w 7559675"/>
              <a:gd name="connsiteY21" fmla="*/ 377023 h 5400056"/>
              <a:gd name="connsiteX22" fmla="*/ 7207710 w 7559675"/>
              <a:gd name="connsiteY22" fmla="*/ 0 h 5400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559675" h="5400056">
                <a:moveTo>
                  <a:pt x="7207710" y="0"/>
                </a:moveTo>
                <a:lnTo>
                  <a:pt x="5650807" y="0"/>
                </a:lnTo>
                <a:lnTo>
                  <a:pt x="4911683" y="0"/>
                </a:lnTo>
                <a:lnTo>
                  <a:pt x="3852929" y="0"/>
                </a:lnTo>
                <a:lnTo>
                  <a:pt x="3354781" y="0"/>
                </a:lnTo>
                <a:lnTo>
                  <a:pt x="2296026" y="0"/>
                </a:lnTo>
                <a:lnTo>
                  <a:pt x="1556904" y="0"/>
                </a:lnTo>
                <a:lnTo>
                  <a:pt x="0" y="0"/>
                </a:lnTo>
                <a:lnTo>
                  <a:pt x="0" y="1950630"/>
                </a:lnTo>
                <a:lnTo>
                  <a:pt x="0" y="2895798"/>
                </a:lnTo>
                <a:lnTo>
                  <a:pt x="0" y="4846428"/>
                </a:lnTo>
                <a:cubicBezTo>
                  <a:pt x="0" y="5152016"/>
                  <a:pt x="231557" y="5400056"/>
                  <a:pt x="516832" y="5400056"/>
                </a:cubicBezTo>
                <a:lnTo>
                  <a:pt x="2073735" y="5400056"/>
                </a:lnTo>
                <a:lnTo>
                  <a:pt x="2812858" y="5400056"/>
                </a:lnTo>
                <a:lnTo>
                  <a:pt x="3706746" y="5400056"/>
                </a:lnTo>
                <a:lnTo>
                  <a:pt x="4369762" y="5400056"/>
                </a:lnTo>
                <a:lnTo>
                  <a:pt x="5263649" y="5400056"/>
                </a:lnTo>
                <a:lnTo>
                  <a:pt x="6002772" y="5400056"/>
                </a:lnTo>
                <a:lnTo>
                  <a:pt x="7559675" y="5400056"/>
                </a:lnTo>
                <a:lnTo>
                  <a:pt x="7559675" y="3449426"/>
                </a:lnTo>
                <a:lnTo>
                  <a:pt x="7559675" y="2327654"/>
                </a:lnTo>
                <a:lnTo>
                  <a:pt x="7559675" y="377023"/>
                </a:lnTo>
                <a:cubicBezTo>
                  <a:pt x="7559675" y="168668"/>
                  <a:pt x="7402218" y="0"/>
                  <a:pt x="7207710" y="0"/>
                </a:cubicBez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4" name="Text Placeholder 3">
            <a:extLst>
              <a:ext uri="{FF2B5EF4-FFF2-40B4-BE49-F238E27FC236}">
                <a16:creationId xmlns:a16="http://schemas.microsoft.com/office/drawing/2014/main" id="{576EF86D-1FEE-A8A0-30B9-B4FDAA205FAD}"/>
              </a:ext>
            </a:extLst>
          </p:cNvPr>
          <p:cNvSpPr>
            <a:spLocks noGrp="1"/>
          </p:cNvSpPr>
          <p:nvPr>
            <p:ph type="body" sz="quarter" idx="30"/>
          </p:nvPr>
        </p:nvSpPr>
        <p:spPr>
          <a:xfrm>
            <a:off x="3084708" y="791823"/>
            <a:ext cx="3972727" cy="1343725"/>
          </a:xfrm>
        </p:spPr>
        <p:txBody>
          <a:bodyPr/>
          <a:lstStyle/>
          <a:p>
            <a:pPr algn="r"/>
            <a:r>
              <a:rPr kumimoji="0" lang="pt-PT" altLang="en-US"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Registo de uma Empresa e Proteção da Propriedade Intelectual</a:t>
            </a:r>
          </a:p>
          <a:p>
            <a:pPr algn="r"/>
            <a:endParaRPr lang="en-US" sz="2800" dirty="0"/>
          </a:p>
        </p:txBody>
      </p:sp>
      <p:sp>
        <p:nvSpPr>
          <p:cNvPr id="7" name="Freeform 6">
            <a:extLst>
              <a:ext uri="{FF2B5EF4-FFF2-40B4-BE49-F238E27FC236}">
                <a16:creationId xmlns:a16="http://schemas.microsoft.com/office/drawing/2014/main" id="{BAE2D372-1F8C-61C7-A79C-BAEF2B4FB5D7}"/>
              </a:ext>
            </a:extLst>
          </p:cNvPr>
          <p:cNvSpPr/>
          <p:nvPr/>
        </p:nvSpPr>
        <p:spPr>
          <a:xfrm>
            <a:off x="1161217" y="2127803"/>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endParaRPr lang="en-US">
              <a:solidFill>
                <a:srgbClr val="F79037"/>
              </a:solidFill>
            </a:endParaRPr>
          </a:p>
        </p:txBody>
      </p:sp>
      <p:sp>
        <p:nvSpPr>
          <p:cNvPr id="8" name="Text Placeholder 32">
            <a:extLst>
              <a:ext uri="{FF2B5EF4-FFF2-40B4-BE49-F238E27FC236}">
                <a16:creationId xmlns:a16="http://schemas.microsoft.com/office/drawing/2014/main" id="{B2E96398-55D0-1417-903A-5E736A16ACBA}"/>
              </a:ext>
            </a:extLst>
          </p:cNvPr>
          <p:cNvSpPr txBox="1">
            <a:spLocks/>
          </p:cNvSpPr>
          <p:nvPr/>
        </p:nvSpPr>
        <p:spPr>
          <a:xfrm>
            <a:off x="999054" y="1059097"/>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8800">
                <a:solidFill>
                  <a:srgbClr val="F79037"/>
                </a:solidFill>
              </a:rPr>
              <a:t>05</a:t>
            </a:r>
            <a:endParaRPr lang="en-US" sz="8800">
              <a:solidFill>
                <a:srgbClr val="F79037"/>
              </a:solidFill>
            </a:endParaRPr>
          </a:p>
        </p:txBody>
      </p:sp>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t>21</a:t>
            </a:fld>
            <a:endParaRPr lang="en-US" sz="900">
              <a:solidFill>
                <a:schemeClr val="tx1"/>
              </a:solidFill>
            </a:endParaRPr>
          </a:p>
        </p:txBody>
      </p:sp>
      <p:grpSp>
        <p:nvGrpSpPr>
          <p:cNvPr id="29" name="Group 28">
            <a:extLst>
              <a:ext uri="{FF2B5EF4-FFF2-40B4-BE49-F238E27FC236}">
                <a16:creationId xmlns:a16="http://schemas.microsoft.com/office/drawing/2014/main" id="{A5396028-C19F-95F0-8352-E1CF5FCB0CF9}"/>
              </a:ext>
            </a:extLst>
          </p:cNvPr>
          <p:cNvGrpSpPr/>
          <p:nvPr/>
        </p:nvGrpSpPr>
        <p:grpSpPr>
          <a:xfrm>
            <a:off x="493345" y="7108974"/>
            <a:ext cx="3566861" cy="2328361"/>
            <a:chOff x="-2566" y="5164123"/>
            <a:chExt cx="3566861" cy="2328361"/>
          </a:xfrm>
        </p:grpSpPr>
        <p:sp>
          <p:nvSpPr>
            <p:cNvPr id="11" name="Freeform 10">
              <a:extLst>
                <a:ext uri="{FF2B5EF4-FFF2-40B4-BE49-F238E27FC236}">
                  <a16:creationId xmlns:a16="http://schemas.microsoft.com/office/drawing/2014/main" id="{01B24F74-CBE9-DE0D-3344-9555FCBA5BD3}"/>
                </a:ext>
              </a:extLst>
            </p:cNvPr>
            <p:cNvSpPr/>
            <p:nvPr/>
          </p:nvSpPr>
          <p:spPr>
            <a:xfrm rot="16200000">
              <a:off x="-152280" y="5313837"/>
              <a:ext cx="2328357" cy="2028929"/>
            </a:xfrm>
            <a:custGeom>
              <a:avLst/>
              <a:gdLst>
                <a:gd name="connsiteX0" fmla="*/ 4015636 w 4015636"/>
                <a:gd name="connsiteY0" fmla="*/ 252215 h 3499224"/>
                <a:gd name="connsiteX1" fmla="*/ 4015636 w 4015636"/>
                <a:gd name="connsiteY1" fmla="*/ 1443899 h 3499224"/>
                <a:gd name="connsiteX2" fmla="*/ 4015636 w 4015636"/>
                <a:gd name="connsiteY2" fmla="*/ 2307540 h 3499224"/>
                <a:gd name="connsiteX3" fmla="*/ 4015636 w 4015636"/>
                <a:gd name="connsiteY3" fmla="*/ 3499224 h 3499224"/>
                <a:gd name="connsiteX4" fmla="*/ 2479678 w 4015636"/>
                <a:gd name="connsiteY4" fmla="*/ 3499224 h 3499224"/>
                <a:gd name="connsiteX5" fmla="*/ 1881700 w 4015636"/>
                <a:gd name="connsiteY5" fmla="*/ 3499224 h 3499224"/>
                <a:gd name="connsiteX6" fmla="*/ 345742 w 4015636"/>
                <a:gd name="connsiteY6" fmla="*/ 3499224 h 3499224"/>
                <a:gd name="connsiteX7" fmla="*/ 0 w 4015636"/>
                <a:gd name="connsiteY7" fmla="*/ 3128867 h 3499224"/>
                <a:gd name="connsiteX8" fmla="*/ 0 w 4015636"/>
                <a:gd name="connsiteY8" fmla="*/ 1937183 h 3499224"/>
                <a:gd name="connsiteX9" fmla="*/ 0 w 4015636"/>
                <a:gd name="connsiteY9" fmla="*/ 1191684 h 3499224"/>
                <a:gd name="connsiteX10" fmla="*/ 0 w 4015636"/>
                <a:gd name="connsiteY10" fmla="*/ 0 h 3499224"/>
                <a:gd name="connsiteX11" fmla="*/ 1535958 w 4015636"/>
                <a:gd name="connsiteY11" fmla="*/ 0 h 3499224"/>
                <a:gd name="connsiteX12" fmla="*/ 2244226 w 4015636"/>
                <a:gd name="connsiteY12" fmla="*/ 0 h 3499224"/>
                <a:gd name="connsiteX13" fmla="*/ 3780184 w 4015636"/>
                <a:gd name="connsiteY13" fmla="*/ 0 h 3499224"/>
                <a:gd name="connsiteX14" fmla="*/ 4015636 w 4015636"/>
                <a:gd name="connsiteY14" fmla="*/ 252215 h 349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15636" h="3499224">
                  <a:moveTo>
                    <a:pt x="4015636" y="252215"/>
                  </a:moveTo>
                  <a:lnTo>
                    <a:pt x="4015636" y="1443899"/>
                  </a:lnTo>
                  <a:lnTo>
                    <a:pt x="4015636" y="2307540"/>
                  </a:lnTo>
                  <a:lnTo>
                    <a:pt x="4015636" y="3499224"/>
                  </a:lnTo>
                  <a:lnTo>
                    <a:pt x="2479678" y="3499224"/>
                  </a:lnTo>
                  <a:lnTo>
                    <a:pt x="1881700" y="3499224"/>
                  </a:lnTo>
                  <a:lnTo>
                    <a:pt x="345742" y="3499224"/>
                  </a:lnTo>
                  <a:cubicBezTo>
                    <a:pt x="154903" y="3499224"/>
                    <a:pt x="0" y="3333294"/>
                    <a:pt x="0" y="3128867"/>
                  </a:cubicBezTo>
                  <a:lnTo>
                    <a:pt x="0" y="1937183"/>
                  </a:lnTo>
                  <a:lnTo>
                    <a:pt x="0" y="1191684"/>
                  </a:lnTo>
                  <a:lnTo>
                    <a:pt x="0" y="0"/>
                  </a:lnTo>
                  <a:lnTo>
                    <a:pt x="1535958" y="0"/>
                  </a:lnTo>
                  <a:lnTo>
                    <a:pt x="2244226" y="0"/>
                  </a:lnTo>
                  <a:lnTo>
                    <a:pt x="3780184" y="0"/>
                  </a:lnTo>
                  <a:cubicBezTo>
                    <a:pt x="3910303" y="0"/>
                    <a:pt x="4015636" y="112833"/>
                    <a:pt x="4015636" y="252215"/>
                  </a:cubicBezTo>
                  <a:close/>
                </a:path>
              </a:pathLst>
            </a:custGeom>
            <a:solidFill>
              <a:srgbClr val="F7903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3" name="Freeform 12">
              <a:extLst>
                <a:ext uri="{FF2B5EF4-FFF2-40B4-BE49-F238E27FC236}">
                  <a16:creationId xmlns:a16="http://schemas.microsoft.com/office/drawing/2014/main" id="{F5BA644F-4056-AEE7-1A6F-02D838E4FBD3}"/>
                </a:ext>
              </a:extLst>
            </p:cNvPr>
            <p:cNvSpPr/>
            <p:nvPr/>
          </p:nvSpPr>
          <p:spPr>
            <a:xfrm rot="16200000">
              <a:off x="1385650" y="5313838"/>
              <a:ext cx="2328360" cy="2028931"/>
            </a:xfrm>
            <a:custGeom>
              <a:avLst/>
              <a:gdLst>
                <a:gd name="connsiteX0" fmla="*/ 4015636 w 4015636"/>
                <a:gd name="connsiteY0" fmla="*/ 252215 h 3499224"/>
                <a:gd name="connsiteX1" fmla="*/ 4015636 w 4015636"/>
                <a:gd name="connsiteY1" fmla="*/ 1443899 h 3499224"/>
                <a:gd name="connsiteX2" fmla="*/ 4015636 w 4015636"/>
                <a:gd name="connsiteY2" fmla="*/ 2307540 h 3499224"/>
                <a:gd name="connsiteX3" fmla="*/ 4015636 w 4015636"/>
                <a:gd name="connsiteY3" fmla="*/ 3499224 h 3499224"/>
                <a:gd name="connsiteX4" fmla="*/ 2479678 w 4015636"/>
                <a:gd name="connsiteY4" fmla="*/ 3499224 h 3499224"/>
                <a:gd name="connsiteX5" fmla="*/ 1881700 w 4015636"/>
                <a:gd name="connsiteY5" fmla="*/ 3499224 h 3499224"/>
                <a:gd name="connsiteX6" fmla="*/ 345742 w 4015636"/>
                <a:gd name="connsiteY6" fmla="*/ 3499224 h 3499224"/>
                <a:gd name="connsiteX7" fmla="*/ 0 w 4015636"/>
                <a:gd name="connsiteY7" fmla="*/ 3128867 h 3499224"/>
                <a:gd name="connsiteX8" fmla="*/ 0 w 4015636"/>
                <a:gd name="connsiteY8" fmla="*/ 1937183 h 3499224"/>
                <a:gd name="connsiteX9" fmla="*/ 0 w 4015636"/>
                <a:gd name="connsiteY9" fmla="*/ 1191684 h 3499224"/>
                <a:gd name="connsiteX10" fmla="*/ 0 w 4015636"/>
                <a:gd name="connsiteY10" fmla="*/ 0 h 3499224"/>
                <a:gd name="connsiteX11" fmla="*/ 1535958 w 4015636"/>
                <a:gd name="connsiteY11" fmla="*/ 0 h 3499224"/>
                <a:gd name="connsiteX12" fmla="*/ 2244226 w 4015636"/>
                <a:gd name="connsiteY12" fmla="*/ 0 h 3499224"/>
                <a:gd name="connsiteX13" fmla="*/ 3780184 w 4015636"/>
                <a:gd name="connsiteY13" fmla="*/ 0 h 3499224"/>
                <a:gd name="connsiteX14" fmla="*/ 4015636 w 4015636"/>
                <a:gd name="connsiteY14" fmla="*/ 252215 h 349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15636" h="3499224">
                  <a:moveTo>
                    <a:pt x="4015636" y="252215"/>
                  </a:moveTo>
                  <a:lnTo>
                    <a:pt x="4015636" y="1443899"/>
                  </a:lnTo>
                  <a:lnTo>
                    <a:pt x="4015636" y="2307540"/>
                  </a:lnTo>
                  <a:lnTo>
                    <a:pt x="4015636" y="3499224"/>
                  </a:lnTo>
                  <a:lnTo>
                    <a:pt x="2479678" y="3499224"/>
                  </a:lnTo>
                  <a:lnTo>
                    <a:pt x="1881700" y="3499224"/>
                  </a:lnTo>
                  <a:lnTo>
                    <a:pt x="345742" y="3499224"/>
                  </a:lnTo>
                  <a:cubicBezTo>
                    <a:pt x="154903" y="3499224"/>
                    <a:pt x="0" y="3333294"/>
                    <a:pt x="0" y="3128867"/>
                  </a:cubicBezTo>
                  <a:lnTo>
                    <a:pt x="0" y="1937183"/>
                  </a:lnTo>
                  <a:lnTo>
                    <a:pt x="0" y="1191684"/>
                  </a:lnTo>
                  <a:lnTo>
                    <a:pt x="0" y="0"/>
                  </a:lnTo>
                  <a:lnTo>
                    <a:pt x="1535958" y="0"/>
                  </a:lnTo>
                  <a:lnTo>
                    <a:pt x="2244226" y="0"/>
                  </a:lnTo>
                  <a:lnTo>
                    <a:pt x="3780184" y="0"/>
                  </a:lnTo>
                  <a:cubicBezTo>
                    <a:pt x="3910303" y="0"/>
                    <a:pt x="4015636" y="112833"/>
                    <a:pt x="4015636" y="252215"/>
                  </a:cubicBezTo>
                  <a:close/>
                </a:path>
              </a:pathLst>
            </a:custGeom>
            <a:solidFill>
              <a:srgbClr val="F7903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4" name="TextBox 13">
              <a:extLst>
                <a:ext uri="{FF2B5EF4-FFF2-40B4-BE49-F238E27FC236}">
                  <a16:creationId xmlns:a16="http://schemas.microsoft.com/office/drawing/2014/main" id="{760FA68C-E62A-B757-97DF-6DAC9BF9492A}"/>
                </a:ext>
              </a:extLst>
            </p:cNvPr>
            <p:cNvSpPr txBox="1"/>
            <p:nvPr/>
          </p:nvSpPr>
          <p:spPr>
            <a:xfrm>
              <a:off x="75519" y="5646756"/>
              <a:ext cx="3415471" cy="1169551"/>
            </a:xfrm>
            <a:prstGeom prst="rect">
              <a:avLst/>
            </a:prstGeom>
            <a:noFill/>
          </p:spPr>
          <p:txBody>
            <a:bodyPr wrap="square">
              <a:spAutoFit/>
            </a:bodyPr>
            <a:lstStyle/>
            <a:p>
              <a:pPr>
                <a:lnSpc>
                  <a:spcPts val="2100"/>
                </a:lnSpc>
              </a:pPr>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Neste </a:t>
              </a:r>
              <a:r>
                <a:rPr lang="en-IE" sz="20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capítulo</a:t>
              </a:r>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percorremos</a:t>
              </a:r>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o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intricado</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processo</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de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registar</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uma</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empresa</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proteger</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sua</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propriedade</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intelectual</a:t>
              </a:r>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p>
          </p:txBody>
        </p:sp>
      </p:grpSp>
    </p:spTree>
    <p:extLst>
      <p:ext uri="{BB962C8B-B14F-4D97-AF65-F5344CB8AC3E}">
        <p14:creationId xmlns:p14="http://schemas.microsoft.com/office/powerpoint/2010/main" val="290336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Rectangle 412">
            <a:extLst>
              <a:ext uri="{FF2B5EF4-FFF2-40B4-BE49-F238E27FC236}">
                <a16:creationId xmlns:a16="http://schemas.microsoft.com/office/drawing/2014/main" id="{8FEB0AC6-8E13-E0D8-7F2B-049346BED08A}"/>
              </a:ext>
            </a:extLst>
          </p:cNvPr>
          <p:cNvSpPr/>
          <p:nvPr/>
        </p:nvSpPr>
        <p:spPr>
          <a:xfrm>
            <a:off x="0" y="10886"/>
            <a:ext cx="7559675" cy="10691813"/>
          </a:xfrm>
          <a:prstGeom prst="rect">
            <a:avLst/>
          </a:pr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Rectangle 413">
            <a:extLst>
              <a:ext uri="{FF2B5EF4-FFF2-40B4-BE49-F238E27FC236}">
                <a16:creationId xmlns:a16="http://schemas.microsoft.com/office/drawing/2014/main" id="{4AE85773-90ED-DB5B-0369-941BCAC3E338}"/>
              </a:ext>
            </a:extLst>
          </p:cNvPr>
          <p:cNvSpPr/>
          <p:nvPr/>
        </p:nvSpPr>
        <p:spPr>
          <a:xfrm>
            <a:off x="275561" y="351361"/>
            <a:ext cx="6736501" cy="9434337"/>
          </a:xfrm>
          <a:prstGeom prst="rect">
            <a:avLst/>
          </a:prstGeom>
          <a:solidFill>
            <a:schemeClr val="bg1"/>
          </a:solidFill>
          <a:ln>
            <a:noFill/>
          </a:ln>
          <a:effectLst>
            <a:outerShdw blurRad="393439" dir="978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Freeform 408">
            <a:extLst>
              <a:ext uri="{FF2B5EF4-FFF2-40B4-BE49-F238E27FC236}">
                <a16:creationId xmlns:a16="http://schemas.microsoft.com/office/drawing/2014/main" id="{131B299D-2FFF-0BCB-52E6-7C1C59BCC72C}"/>
              </a:ext>
            </a:extLst>
          </p:cNvPr>
          <p:cNvSpPr/>
          <p:nvPr/>
        </p:nvSpPr>
        <p:spPr>
          <a:xfrm rot="16200000" flipH="1">
            <a:off x="292008" y="-324755"/>
            <a:ext cx="2509895" cy="3127067"/>
          </a:xfrm>
          <a:custGeom>
            <a:avLst/>
            <a:gdLst>
              <a:gd name="connsiteX0" fmla="*/ 0 w 2509895"/>
              <a:gd name="connsiteY0" fmla="*/ 0 h 3127067"/>
              <a:gd name="connsiteX1" fmla="*/ 0 w 2509895"/>
              <a:gd name="connsiteY1" fmla="*/ 3127067 h 3127067"/>
              <a:gd name="connsiteX2" fmla="*/ 967534 w 2509895"/>
              <a:gd name="connsiteY2" fmla="*/ 3127067 h 3127067"/>
              <a:gd name="connsiteX3" fmla="*/ 1258556 w 2509895"/>
              <a:gd name="connsiteY3" fmla="*/ 3127067 h 3127067"/>
              <a:gd name="connsiteX4" fmla="*/ 2226090 w 2509895"/>
              <a:gd name="connsiteY4" fmla="*/ 3127067 h 3127067"/>
              <a:gd name="connsiteX5" fmla="*/ 2509895 w 2509895"/>
              <a:gd name="connsiteY5" fmla="*/ 2741927 h 3127067"/>
              <a:gd name="connsiteX6" fmla="*/ 2509895 w 2509895"/>
              <a:gd name="connsiteY6" fmla="*/ 0 h 3127067"/>
              <a:gd name="connsiteX7" fmla="*/ 0 w 2509895"/>
              <a:gd name="connsiteY7" fmla="*/ 0 h 312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9895" h="3127067">
                <a:moveTo>
                  <a:pt x="0" y="0"/>
                </a:moveTo>
                <a:lnTo>
                  <a:pt x="0" y="3127067"/>
                </a:lnTo>
                <a:lnTo>
                  <a:pt x="967534" y="3127067"/>
                </a:lnTo>
                <a:lnTo>
                  <a:pt x="1258556" y="3127067"/>
                </a:lnTo>
                <a:lnTo>
                  <a:pt x="2226090" y="3127067"/>
                </a:lnTo>
                <a:cubicBezTo>
                  <a:pt x="2382930" y="3127067"/>
                  <a:pt x="2509895" y="2954769"/>
                  <a:pt x="2509895" y="2741927"/>
                </a:cubicBezTo>
                <a:lnTo>
                  <a:pt x="2509895" y="0"/>
                </a:lnTo>
                <a:lnTo>
                  <a:pt x="0"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t>22</a:t>
            </a:fld>
            <a:endParaRPr lang="en-US" sz="900">
              <a:solidFill>
                <a:schemeClr val="tx1"/>
              </a:solidFill>
            </a:endParaRPr>
          </a:p>
        </p:txBody>
      </p:sp>
      <p:grpSp>
        <p:nvGrpSpPr>
          <p:cNvPr id="145" name="Group 144">
            <a:extLst>
              <a:ext uri="{FF2B5EF4-FFF2-40B4-BE49-F238E27FC236}">
                <a16:creationId xmlns:a16="http://schemas.microsoft.com/office/drawing/2014/main" id="{111C4C90-4BE7-5974-9DCD-6B5637AD5E02}"/>
              </a:ext>
            </a:extLst>
          </p:cNvPr>
          <p:cNvGrpSpPr/>
          <p:nvPr/>
        </p:nvGrpSpPr>
        <p:grpSpPr>
          <a:xfrm>
            <a:off x="4572906" y="610716"/>
            <a:ext cx="1869100" cy="955577"/>
            <a:chOff x="2358594" y="6077055"/>
            <a:chExt cx="1869100" cy="955577"/>
          </a:xfrm>
        </p:grpSpPr>
        <p:sp>
          <p:nvSpPr>
            <p:cNvPr id="146" name="Text Placeholder 3">
              <a:extLst>
                <a:ext uri="{FF2B5EF4-FFF2-40B4-BE49-F238E27FC236}">
                  <a16:creationId xmlns:a16="http://schemas.microsoft.com/office/drawing/2014/main" id="{6F863615-090F-B97A-0845-62537A0E4269}"/>
                </a:ext>
              </a:extLst>
            </p:cNvPr>
            <p:cNvSpPr txBox="1">
              <a:spLocks/>
            </p:cNvSpPr>
            <p:nvPr/>
          </p:nvSpPr>
          <p:spPr>
            <a:xfrm>
              <a:off x="2442371" y="6077055"/>
              <a:ext cx="601576"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79037"/>
                  </a:solidFill>
                </a:rPr>
                <a:t>01</a:t>
              </a:r>
              <a:endParaRPr lang="en-US">
                <a:solidFill>
                  <a:srgbClr val="F79037"/>
                </a:solidFill>
              </a:endParaRPr>
            </a:p>
          </p:txBody>
        </p:sp>
        <p:sp>
          <p:nvSpPr>
            <p:cNvPr id="147" name="TextBox 146">
              <a:extLst>
                <a:ext uri="{FF2B5EF4-FFF2-40B4-BE49-F238E27FC236}">
                  <a16:creationId xmlns:a16="http://schemas.microsoft.com/office/drawing/2014/main" id="{C3DD2EAF-21E6-E37D-0910-66C7D34C8CFD}"/>
                </a:ext>
              </a:extLst>
            </p:cNvPr>
            <p:cNvSpPr txBox="1"/>
            <p:nvPr/>
          </p:nvSpPr>
          <p:spPr>
            <a:xfrm>
              <a:off x="2557533" y="6427338"/>
              <a:ext cx="1670161" cy="605294"/>
            </a:xfrm>
            <a:prstGeom prst="rect">
              <a:avLst/>
            </a:prstGeom>
            <a:noFill/>
            <a:ln>
              <a:noFill/>
            </a:ln>
          </p:spPr>
          <p:txBody>
            <a:bodyPr wrap="square">
              <a:spAutoFit/>
            </a:bodyPr>
            <a:lstStyle/>
            <a:p>
              <a:pPr>
                <a:lnSpc>
                  <a:spcPts val="1960"/>
                </a:lnSpc>
              </a:pPr>
              <a:r>
                <a:rPr lang="en-IE" b="1" kern="0" dirty="0" err="1">
                  <a:effectLst/>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Registo</a:t>
              </a:r>
              <a:r>
                <a:rPr lang="en-IE" b="1" kern="0" dirty="0">
                  <a:effectLst/>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 da </a:t>
              </a:r>
              <a:r>
                <a:rPr lang="en-IE" b="1" kern="0" dirty="0" err="1">
                  <a:effectLst/>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empresa</a:t>
              </a:r>
              <a:endParaRPr lang="en-IE"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0" name="Oval 149">
              <a:extLst>
                <a:ext uri="{FF2B5EF4-FFF2-40B4-BE49-F238E27FC236}">
                  <a16:creationId xmlns:a16="http://schemas.microsoft.com/office/drawing/2014/main" id="{447D729D-532E-2D14-155E-A5EA6FB9DA7F}"/>
                </a:ext>
              </a:extLst>
            </p:cNvPr>
            <p:cNvSpPr/>
            <p:nvPr/>
          </p:nvSpPr>
          <p:spPr>
            <a:xfrm>
              <a:off x="2358594" y="6547316"/>
              <a:ext cx="104123" cy="104123"/>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760FA68C-E62A-B757-97DF-6DAC9BF9492A}"/>
              </a:ext>
            </a:extLst>
          </p:cNvPr>
          <p:cNvSpPr txBox="1"/>
          <p:nvPr/>
        </p:nvSpPr>
        <p:spPr>
          <a:xfrm>
            <a:off x="670068" y="684991"/>
            <a:ext cx="2419262" cy="1554272"/>
          </a:xfrm>
          <a:prstGeom prst="rect">
            <a:avLst/>
          </a:prstGeom>
          <a:noFill/>
        </p:spPr>
        <p:txBody>
          <a:bodyPr wrap="square">
            <a:spAutoFit/>
          </a:bodyPr>
          <a:lstStyle/>
          <a:p>
            <a:pPr>
              <a:lnSpc>
                <a:spcPts val="1900"/>
              </a:lnSpc>
            </a:pPr>
            <a:r>
              <a:rPr lang="pt-PT" sz="1700" dirty="0">
                <a:solidFill>
                  <a:srgbClr val="000000"/>
                </a:solidFill>
                <a:latin typeface="Calibri" panose="020F0502020204030204" pitchFamily="34" charset="0"/>
                <a:ea typeface="Calibri" panose="020F0502020204030204" pitchFamily="34" charset="0"/>
                <a:cs typeface="Calibri" panose="020F0502020204030204" pitchFamily="34" charset="0"/>
              </a:rPr>
              <a:t>Estes passos fornecem a </a:t>
            </a:r>
            <a:r>
              <a:rPr lang="pt-PT" sz="1700" b="1" dirty="0">
                <a:solidFill>
                  <a:srgbClr val="000000"/>
                </a:solidFill>
                <a:latin typeface="Calibri" panose="020F0502020204030204" pitchFamily="34" charset="0"/>
                <a:ea typeface="Calibri" panose="020F0502020204030204" pitchFamily="34" charset="0"/>
                <a:cs typeface="Calibri" panose="020F0502020204030204" pitchFamily="34" charset="0"/>
              </a:rPr>
              <a:t>base legal para um negócio de alimentos éticos </a:t>
            </a:r>
            <a:r>
              <a:rPr lang="pt-PT" sz="1700" dirty="0">
                <a:solidFill>
                  <a:srgbClr val="000000"/>
                </a:solidFill>
                <a:latin typeface="Calibri" panose="020F0502020204030204" pitchFamily="34" charset="0"/>
                <a:ea typeface="Calibri" panose="020F0502020204030204" pitchFamily="34" charset="0"/>
                <a:cs typeface="Calibri" panose="020F0502020204030204" pitchFamily="34" charset="0"/>
              </a:rPr>
              <a:t>e asseguram que os </a:t>
            </a:r>
            <a:r>
              <a:rPr lang="pt-PT" sz="1700" b="1" dirty="0">
                <a:solidFill>
                  <a:srgbClr val="000000"/>
                </a:solidFill>
                <a:latin typeface="Calibri" panose="020F0502020204030204" pitchFamily="34" charset="0"/>
                <a:ea typeface="Calibri" panose="020F0502020204030204" pitchFamily="34" charset="0"/>
                <a:cs typeface="Calibri" panose="020F0502020204030204" pitchFamily="34" charset="0"/>
              </a:rPr>
              <a:t>ativos únicos estejam protegidos</a:t>
            </a:r>
            <a:r>
              <a:rPr lang="pt-PT" sz="170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en-IE" sz="17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5" name="Graphic 4">
            <a:extLst>
              <a:ext uri="{FF2B5EF4-FFF2-40B4-BE49-F238E27FC236}">
                <a16:creationId xmlns:a16="http://schemas.microsoft.com/office/drawing/2014/main" id="{15D8FFF1-26F1-40F8-176B-EFBBB1888AA8}"/>
              </a:ext>
            </a:extLst>
          </p:cNvPr>
          <p:cNvGrpSpPr/>
          <p:nvPr/>
        </p:nvGrpSpPr>
        <p:grpSpPr>
          <a:xfrm rot="18456242">
            <a:off x="2320686" y="8722494"/>
            <a:ext cx="340780" cy="658854"/>
            <a:chOff x="9129274" y="2719113"/>
            <a:chExt cx="717139" cy="1386497"/>
          </a:xfrm>
          <a:solidFill>
            <a:srgbClr val="000000"/>
          </a:solidFill>
        </p:grpSpPr>
        <p:grpSp>
          <p:nvGrpSpPr>
            <p:cNvPr id="16" name="Graphic 4">
              <a:extLst>
                <a:ext uri="{FF2B5EF4-FFF2-40B4-BE49-F238E27FC236}">
                  <a16:creationId xmlns:a16="http://schemas.microsoft.com/office/drawing/2014/main" id="{217ECE37-4B3A-F9BD-D275-68DD5B1A4A02}"/>
                </a:ext>
              </a:extLst>
            </p:cNvPr>
            <p:cNvGrpSpPr/>
            <p:nvPr/>
          </p:nvGrpSpPr>
          <p:grpSpPr>
            <a:xfrm>
              <a:off x="9159507" y="2719113"/>
              <a:ext cx="446280" cy="440141"/>
              <a:chOff x="9159507" y="2719113"/>
              <a:chExt cx="446280" cy="440141"/>
            </a:xfrm>
            <a:grpFill/>
          </p:grpSpPr>
          <p:sp>
            <p:nvSpPr>
              <p:cNvPr id="25" name="Freeform 24">
                <a:extLst>
                  <a:ext uri="{FF2B5EF4-FFF2-40B4-BE49-F238E27FC236}">
                    <a16:creationId xmlns:a16="http://schemas.microsoft.com/office/drawing/2014/main" id="{E65907B9-A6DF-016F-3B21-22C88E0883F4}"/>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543E89D-DF47-C840-F15C-72B114511BE2}"/>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17" name="Graphic 4">
              <a:extLst>
                <a:ext uri="{FF2B5EF4-FFF2-40B4-BE49-F238E27FC236}">
                  <a16:creationId xmlns:a16="http://schemas.microsoft.com/office/drawing/2014/main" id="{8447036E-8FD5-C169-DCA6-DB08D7657422}"/>
                </a:ext>
              </a:extLst>
            </p:cNvPr>
            <p:cNvGrpSpPr/>
            <p:nvPr/>
          </p:nvGrpSpPr>
          <p:grpSpPr>
            <a:xfrm>
              <a:off x="9129274" y="2893887"/>
              <a:ext cx="717139" cy="1211724"/>
              <a:chOff x="9129274" y="2893887"/>
              <a:chExt cx="717139" cy="1211724"/>
            </a:xfrm>
            <a:grpFill/>
          </p:grpSpPr>
          <p:sp>
            <p:nvSpPr>
              <p:cNvPr id="18" name="Freeform 17">
                <a:extLst>
                  <a:ext uri="{FF2B5EF4-FFF2-40B4-BE49-F238E27FC236}">
                    <a16:creationId xmlns:a16="http://schemas.microsoft.com/office/drawing/2014/main" id="{C2E937FC-F016-1403-C7B1-B2624AE9EF03}"/>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B524950-9F7D-74DC-C86A-B92753BE07F4}"/>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8319892-3465-D3FF-7102-0A00635D565D}"/>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708F3833-4ED4-57CB-9506-A5C4686EE973}"/>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6404856-4672-9C52-4F5F-8287D8FFE4FB}"/>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35FDFCD-2257-28AD-56E6-05B7CE90D24F}"/>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E3412F10-5418-E6BC-9F78-D6E8704875B1}"/>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grpSp>
        <p:nvGrpSpPr>
          <p:cNvPr id="5" name="Graphic 3">
            <a:extLst>
              <a:ext uri="{FF2B5EF4-FFF2-40B4-BE49-F238E27FC236}">
                <a16:creationId xmlns:a16="http://schemas.microsoft.com/office/drawing/2014/main" id="{94C3542B-3F88-15EE-83CE-4C597D8668D8}"/>
              </a:ext>
            </a:extLst>
          </p:cNvPr>
          <p:cNvGrpSpPr/>
          <p:nvPr/>
        </p:nvGrpSpPr>
        <p:grpSpPr>
          <a:xfrm>
            <a:off x="3382653" y="820389"/>
            <a:ext cx="687600" cy="712800"/>
            <a:chOff x="986212" y="4755836"/>
            <a:chExt cx="715862" cy="735059"/>
          </a:xfrm>
        </p:grpSpPr>
        <p:sp>
          <p:nvSpPr>
            <p:cNvPr id="9" name="Freeform 8">
              <a:extLst>
                <a:ext uri="{FF2B5EF4-FFF2-40B4-BE49-F238E27FC236}">
                  <a16:creationId xmlns:a16="http://schemas.microsoft.com/office/drawing/2014/main" id="{2043B686-C43D-110D-B7C8-AE4A7E43E6D2}"/>
                </a:ext>
              </a:extLst>
            </p:cNvPr>
            <p:cNvSpPr/>
            <p:nvPr/>
          </p:nvSpPr>
          <p:spPr>
            <a:xfrm rot="-10800000">
              <a:off x="1061666" y="5068237"/>
              <a:ext cx="93254" cy="268790"/>
            </a:xfrm>
            <a:custGeom>
              <a:avLst/>
              <a:gdLst>
                <a:gd name="connsiteX0" fmla="*/ 0 w 93254"/>
                <a:gd name="connsiteY0" fmla="*/ 0 h 268790"/>
                <a:gd name="connsiteX1" fmla="*/ 93254 w 93254"/>
                <a:gd name="connsiteY1" fmla="*/ 0 h 268790"/>
                <a:gd name="connsiteX2" fmla="*/ 93254 w 93254"/>
                <a:gd name="connsiteY2" fmla="*/ 268790 h 268790"/>
                <a:gd name="connsiteX3" fmla="*/ 0 w 93254"/>
                <a:gd name="connsiteY3" fmla="*/ 268790 h 268790"/>
              </a:gdLst>
              <a:ahLst/>
              <a:cxnLst>
                <a:cxn ang="0">
                  <a:pos x="connsiteX0" y="connsiteY0"/>
                </a:cxn>
                <a:cxn ang="0">
                  <a:pos x="connsiteX1" y="connsiteY1"/>
                </a:cxn>
                <a:cxn ang="0">
                  <a:pos x="connsiteX2" y="connsiteY2"/>
                </a:cxn>
                <a:cxn ang="0">
                  <a:pos x="connsiteX3" y="connsiteY3"/>
                </a:cxn>
              </a:cxnLst>
              <a:rect l="l" t="t" r="r" b="b"/>
              <a:pathLst>
                <a:path w="93254" h="268790">
                  <a:moveTo>
                    <a:pt x="0" y="0"/>
                  </a:moveTo>
                  <a:lnTo>
                    <a:pt x="93254" y="0"/>
                  </a:lnTo>
                  <a:lnTo>
                    <a:pt x="93254" y="268790"/>
                  </a:lnTo>
                  <a:lnTo>
                    <a:pt x="0" y="268790"/>
                  </a:lnTo>
                  <a:close/>
                </a:path>
              </a:pathLst>
            </a:custGeom>
            <a:solidFill>
              <a:srgbClr val="F79037"/>
            </a:solidFill>
            <a:ln w="27426"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2BEE3F4-6A48-A0EC-6FF6-1A9458A88E49}"/>
                </a:ext>
              </a:extLst>
            </p:cNvPr>
            <p:cNvSpPr/>
            <p:nvPr/>
          </p:nvSpPr>
          <p:spPr>
            <a:xfrm>
              <a:off x="986212" y="4755836"/>
              <a:ext cx="715862" cy="735059"/>
            </a:xfrm>
            <a:custGeom>
              <a:avLst/>
              <a:gdLst>
                <a:gd name="connsiteX0" fmla="*/ 0 w 715862"/>
                <a:gd name="connsiteY0" fmla="*/ 628092 h 735059"/>
                <a:gd name="connsiteX1" fmla="*/ 10972 w 715862"/>
                <a:gd name="connsiteY1" fmla="*/ 639063 h 735059"/>
                <a:gd name="connsiteX2" fmla="*/ 293476 w 715862"/>
                <a:gd name="connsiteY2" fmla="*/ 639063 h 735059"/>
                <a:gd name="connsiteX3" fmla="*/ 293476 w 715862"/>
                <a:gd name="connsiteY3" fmla="*/ 614379 h 735059"/>
                <a:gd name="connsiteX4" fmla="*/ 21943 w 715862"/>
                <a:gd name="connsiteY4" fmla="*/ 614379 h 735059"/>
                <a:gd name="connsiteX5" fmla="*/ 21943 w 715862"/>
                <a:gd name="connsiteY5" fmla="*/ 589694 h 735059"/>
                <a:gd name="connsiteX6" fmla="*/ 293476 w 715862"/>
                <a:gd name="connsiteY6" fmla="*/ 589694 h 735059"/>
                <a:gd name="connsiteX7" fmla="*/ 293476 w 715862"/>
                <a:gd name="connsiteY7" fmla="*/ 565008 h 735059"/>
                <a:gd name="connsiteX8" fmla="*/ 233135 w 715862"/>
                <a:gd name="connsiteY8" fmla="*/ 565008 h 735059"/>
                <a:gd name="connsiteX9" fmla="*/ 233135 w 715862"/>
                <a:gd name="connsiteY9" fmla="*/ 282504 h 735059"/>
                <a:gd name="connsiteX10" fmla="*/ 222164 w 715862"/>
                <a:gd name="connsiteY10" fmla="*/ 271533 h 735059"/>
                <a:gd name="connsiteX11" fmla="*/ 74055 w 715862"/>
                <a:gd name="connsiteY11" fmla="*/ 271533 h 735059"/>
                <a:gd name="connsiteX12" fmla="*/ 63084 w 715862"/>
                <a:gd name="connsiteY12" fmla="*/ 282504 h 735059"/>
                <a:gd name="connsiteX13" fmla="*/ 63084 w 715862"/>
                <a:gd name="connsiteY13" fmla="*/ 565008 h 735059"/>
                <a:gd name="connsiteX14" fmla="*/ 27428 w 715862"/>
                <a:gd name="connsiteY14" fmla="*/ 565008 h 735059"/>
                <a:gd name="connsiteX15" fmla="*/ 27428 w 715862"/>
                <a:gd name="connsiteY15" fmla="*/ 515639 h 735059"/>
                <a:gd name="connsiteX16" fmla="*/ 2743 w 715862"/>
                <a:gd name="connsiteY16" fmla="*/ 515639 h 735059"/>
                <a:gd name="connsiteX17" fmla="*/ 2743 w 715862"/>
                <a:gd name="connsiteY17" fmla="*/ 628092 h 735059"/>
                <a:gd name="connsiteX18" fmla="*/ 0 w 715862"/>
                <a:gd name="connsiteY18" fmla="*/ 628092 h 735059"/>
                <a:gd name="connsiteX19" fmla="*/ 87769 w 715862"/>
                <a:gd name="connsiteY19" fmla="*/ 296218 h 735059"/>
                <a:gd name="connsiteX20" fmla="*/ 211193 w 715862"/>
                <a:gd name="connsiteY20" fmla="*/ 296218 h 735059"/>
                <a:gd name="connsiteX21" fmla="*/ 211193 w 715862"/>
                <a:gd name="connsiteY21" fmla="*/ 567751 h 735059"/>
                <a:gd name="connsiteX22" fmla="*/ 87769 w 715862"/>
                <a:gd name="connsiteY22" fmla="*/ 567751 h 735059"/>
                <a:gd name="connsiteX23" fmla="*/ 87769 w 715862"/>
                <a:gd name="connsiteY23" fmla="*/ 296218 h 735059"/>
                <a:gd name="connsiteX24" fmla="*/ 639065 w 715862"/>
                <a:gd name="connsiteY24" fmla="*/ 345587 h 735059"/>
                <a:gd name="connsiteX25" fmla="*/ 663750 w 715862"/>
                <a:gd name="connsiteY25" fmla="*/ 345587 h 735059"/>
                <a:gd name="connsiteX26" fmla="*/ 663750 w 715862"/>
                <a:gd name="connsiteY26" fmla="*/ 394958 h 735059"/>
                <a:gd name="connsiteX27" fmla="*/ 639065 w 715862"/>
                <a:gd name="connsiteY27" fmla="*/ 394958 h 735059"/>
                <a:gd name="connsiteX28" fmla="*/ 639065 w 715862"/>
                <a:gd name="connsiteY28" fmla="*/ 345587 h 735059"/>
                <a:gd name="connsiteX29" fmla="*/ 296219 w 715862"/>
                <a:gd name="connsiteY29" fmla="*/ 493697 h 735059"/>
                <a:gd name="connsiteX30" fmla="*/ 296219 w 715862"/>
                <a:gd name="connsiteY30" fmla="*/ 518382 h 735059"/>
                <a:gd name="connsiteX31" fmla="*/ 271535 w 715862"/>
                <a:gd name="connsiteY31" fmla="*/ 518382 h 735059"/>
                <a:gd name="connsiteX32" fmla="*/ 260563 w 715862"/>
                <a:gd name="connsiteY32" fmla="*/ 507411 h 735059"/>
                <a:gd name="connsiteX33" fmla="*/ 260563 w 715862"/>
                <a:gd name="connsiteY33" fmla="*/ 285247 h 735059"/>
                <a:gd name="connsiteX34" fmla="*/ 271535 w 715862"/>
                <a:gd name="connsiteY34" fmla="*/ 274276 h 735059"/>
                <a:gd name="connsiteX35" fmla="*/ 356560 w 715862"/>
                <a:gd name="connsiteY35" fmla="*/ 274276 h 735059"/>
                <a:gd name="connsiteX36" fmla="*/ 356560 w 715862"/>
                <a:gd name="connsiteY36" fmla="*/ 298961 h 735059"/>
                <a:gd name="connsiteX37" fmla="*/ 282506 w 715862"/>
                <a:gd name="connsiteY37" fmla="*/ 298961 h 735059"/>
                <a:gd name="connsiteX38" fmla="*/ 282506 w 715862"/>
                <a:gd name="connsiteY38" fmla="*/ 496439 h 735059"/>
                <a:gd name="connsiteX39" fmla="*/ 296219 w 715862"/>
                <a:gd name="connsiteY39" fmla="*/ 496439 h 735059"/>
                <a:gd name="connsiteX40" fmla="*/ 0 w 715862"/>
                <a:gd name="connsiteY40" fmla="*/ 159080 h 735059"/>
                <a:gd name="connsiteX41" fmla="*/ 0 w 715862"/>
                <a:gd name="connsiteY41" fmla="*/ 161823 h 735059"/>
                <a:gd name="connsiteX42" fmla="*/ 0 w 715862"/>
                <a:gd name="connsiteY42" fmla="*/ 493697 h 735059"/>
                <a:gd name="connsiteX43" fmla="*/ 24686 w 715862"/>
                <a:gd name="connsiteY43" fmla="*/ 493697 h 735059"/>
                <a:gd name="connsiteX44" fmla="*/ 24686 w 715862"/>
                <a:gd name="connsiteY44" fmla="*/ 235877 h 735059"/>
                <a:gd name="connsiteX45" fmla="*/ 71312 w 715862"/>
                <a:gd name="connsiteY45" fmla="*/ 246849 h 735059"/>
                <a:gd name="connsiteX46" fmla="*/ 112454 w 715862"/>
                <a:gd name="connsiteY46" fmla="*/ 222163 h 735059"/>
                <a:gd name="connsiteX47" fmla="*/ 161824 w 715862"/>
                <a:gd name="connsiteY47" fmla="*/ 246849 h 735059"/>
                <a:gd name="connsiteX48" fmla="*/ 211193 w 715862"/>
                <a:gd name="connsiteY48" fmla="*/ 222163 h 735059"/>
                <a:gd name="connsiteX49" fmla="*/ 260563 w 715862"/>
                <a:gd name="connsiteY49" fmla="*/ 246849 h 735059"/>
                <a:gd name="connsiteX50" fmla="*/ 309933 w 715862"/>
                <a:gd name="connsiteY50" fmla="*/ 222163 h 735059"/>
                <a:gd name="connsiteX51" fmla="*/ 389473 w 715862"/>
                <a:gd name="connsiteY51" fmla="*/ 238620 h 735059"/>
                <a:gd name="connsiteX52" fmla="*/ 378502 w 715862"/>
                <a:gd name="connsiteY52" fmla="*/ 216678 h 735059"/>
                <a:gd name="connsiteX53" fmla="*/ 342846 w 715862"/>
                <a:gd name="connsiteY53" fmla="*/ 216678 h 735059"/>
                <a:gd name="connsiteX54" fmla="*/ 323647 w 715862"/>
                <a:gd name="connsiteY54" fmla="*/ 183765 h 735059"/>
                <a:gd name="connsiteX55" fmla="*/ 323647 w 715862"/>
                <a:gd name="connsiteY55" fmla="*/ 172794 h 735059"/>
                <a:gd name="connsiteX56" fmla="*/ 373017 w 715862"/>
                <a:gd name="connsiteY56" fmla="*/ 172794 h 735059"/>
                <a:gd name="connsiteX57" fmla="*/ 373017 w 715862"/>
                <a:gd name="connsiteY57" fmla="*/ 148109 h 735059"/>
                <a:gd name="connsiteX58" fmla="*/ 320904 w 715862"/>
                <a:gd name="connsiteY58" fmla="*/ 148109 h 735059"/>
                <a:gd name="connsiteX59" fmla="*/ 320904 w 715862"/>
                <a:gd name="connsiteY59" fmla="*/ 24685 h 735059"/>
                <a:gd name="connsiteX60" fmla="*/ 394959 w 715862"/>
                <a:gd name="connsiteY60" fmla="*/ 24685 h 735059"/>
                <a:gd name="connsiteX61" fmla="*/ 394959 w 715862"/>
                <a:gd name="connsiteY61" fmla="*/ 109710 h 735059"/>
                <a:gd name="connsiteX62" fmla="*/ 419644 w 715862"/>
                <a:gd name="connsiteY62" fmla="*/ 109710 h 735059"/>
                <a:gd name="connsiteX63" fmla="*/ 419644 w 715862"/>
                <a:gd name="connsiteY63" fmla="*/ 24685 h 735059"/>
                <a:gd name="connsiteX64" fmla="*/ 482727 w 715862"/>
                <a:gd name="connsiteY64" fmla="*/ 24685 h 735059"/>
                <a:gd name="connsiteX65" fmla="*/ 490956 w 715862"/>
                <a:gd name="connsiteY65" fmla="*/ 123424 h 735059"/>
                <a:gd name="connsiteX66" fmla="*/ 515641 w 715862"/>
                <a:gd name="connsiteY66" fmla="*/ 120681 h 735059"/>
                <a:gd name="connsiteX67" fmla="*/ 507412 w 715862"/>
                <a:gd name="connsiteY67" fmla="*/ 21942 h 735059"/>
                <a:gd name="connsiteX68" fmla="*/ 570496 w 715862"/>
                <a:gd name="connsiteY68" fmla="*/ 21942 h 735059"/>
                <a:gd name="connsiteX69" fmla="*/ 586953 w 715862"/>
                <a:gd name="connsiteY69" fmla="*/ 123424 h 735059"/>
                <a:gd name="connsiteX70" fmla="*/ 611638 w 715862"/>
                <a:gd name="connsiteY70" fmla="*/ 120681 h 735059"/>
                <a:gd name="connsiteX71" fmla="*/ 595181 w 715862"/>
                <a:gd name="connsiteY71" fmla="*/ 24685 h 735059"/>
                <a:gd name="connsiteX72" fmla="*/ 658264 w 715862"/>
                <a:gd name="connsiteY72" fmla="*/ 24685 h 735059"/>
                <a:gd name="connsiteX73" fmla="*/ 688435 w 715862"/>
                <a:gd name="connsiteY73" fmla="*/ 148109 h 735059"/>
                <a:gd name="connsiteX74" fmla="*/ 641808 w 715862"/>
                <a:gd name="connsiteY74" fmla="*/ 148109 h 735059"/>
                <a:gd name="connsiteX75" fmla="*/ 641808 w 715862"/>
                <a:gd name="connsiteY75" fmla="*/ 172794 h 735059"/>
                <a:gd name="connsiteX76" fmla="*/ 691178 w 715862"/>
                <a:gd name="connsiteY76" fmla="*/ 172794 h 735059"/>
                <a:gd name="connsiteX77" fmla="*/ 691178 w 715862"/>
                <a:gd name="connsiteY77" fmla="*/ 183765 h 735059"/>
                <a:gd name="connsiteX78" fmla="*/ 655522 w 715862"/>
                <a:gd name="connsiteY78" fmla="*/ 219421 h 735059"/>
                <a:gd name="connsiteX79" fmla="*/ 655522 w 715862"/>
                <a:gd name="connsiteY79" fmla="*/ 244106 h 735059"/>
                <a:gd name="connsiteX80" fmla="*/ 691178 w 715862"/>
                <a:gd name="connsiteY80" fmla="*/ 233135 h 735059"/>
                <a:gd name="connsiteX81" fmla="*/ 691178 w 715862"/>
                <a:gd name="connsiteY81" fmla="*/ 416899 h 735059"/>
                <a:gd name="connsiteX82" fmla="*/ 715862 w 715862"/>
                <a:gd name="connsiteY82" fmla="*/ 416899 h 735059"/>
                <a:gd name="connsiteX83" fmla="*/ 715862 w 715862"/>
                <a:gd name="connsiteY83" fmla="*/ 159080 h 735059"/>
                <a:gd name="connsiteX84" fmla="*/ 715862 w 715862"/>
                <a:gd name="connsiteY84" fmla="*/ 156337 h 735059"/>
                <a:gd name="connsiteX85" fmla="*/ 680207 w 715862"/>
                <a:gd name="connsiteY85" fmla="*/ 8228 h 735059"/>
                <a:gd name="connsiteX86" fmla="*/ 669236 w 715862"/>
                <a:gd name="connsiteY86" fmla="*/ 0 h 735059"/>
                <a:gd name="connsiteX87" fmla="*/ 54855 w 715862"/>
                <a:gd name="connsiteY87" fmla="*/ 0 h 735059"/>
                <a:gd name="connsiteX88" fmla="*/ 43884 w 715862"/>
                <a:gd name="connsiteY88" fmla="*/ 8228 h 735059"/>
                <a:gd name="connsiteX89" fmla="*/ 0 w 715862"/>
                <a:gd name="connsiteY89" fmla="*/ 159080 h 735059"/>
                <a:gd name="connsiteX90" fmla="*/ 296219 w 715862"/>
                <a:gd name="connsiteY90" fmla="*/ 150852 h 735059"/>
                <a:gd name="connsiteX91" fmla="*/ 222164 w 715862"/>
                <a:gd name="connsiteY91" fmla="*/ 150852 h 735059"/>
                <a:gd name="connsiteX92" fmla="*/ 233135 w 715862"/>
                <a:gd name="connsiteY92" fmla="*/ 27428 h 735059"/>
                <a:gd name="connsiteX93" fmla="*/ 296219 w 715862"/>
                <a:gd name="connsiteY93" fmla="*/ 27428 h 735059"/>
                <a:gd name="connsiteX94" fmla="*/ 296219 w 715862"/>
                <a:gd name="connsiteY94" fmla="*/ 150852 h 735059"/>
                <a:gd name="connsiteX95" fmla="*/ 222164 w 715862"/>
                <a:gd name="connsiteY95" fmla="*/ 172794 h 735059"/>
                <a:gd name="connsiteX96" fmla="*/ 296219 w 715862"/>
                <a:gd name="connsiteY96" fmla="*/ 172794 h 735059"/>
                <a:gd name="connsiteX97" fmla="*/ 296219 w 715862"/>
                <a:gd name="connsiteY97" fmla="*/ 183765 h 735059"/>
                <a:gd name="connsiteX98" fmla="*/ 260563 w 715862"/>
                <a:gd name="connsiteY98" fmla="*/ 219421 h 735059"/>
                <a:gd name="connsiteX99" fmla="*/ 224907 w 715862"/>
                <a:gd name="connsiteY99" fmla="*/ 183765 h 735059"/>
                <a:gd name="connsiteX100" fmla="*/ 224907 w 715862"/>
                <a:gd name="connsiteY100" fmla="*/ 172794 h 735059"/>
                <a:gd name="connsiteX101" fmla="*/ 197480 w 715862"/>
                <a:gd name="connsiteY101" fmla="*/ 150852 h 735059"/>
                <a:gd name="connsiteX102" fmla="*/ 126167 w 715862"/>
                <a:gd name="connsiteY102" fmla="*/ 150852 h 735059"/>
                <a:gd name="connsiteX103" fmla="*/ 145367 w 715862"/>
                <a:gd name="connsiteY103" fmla="*/ 27428 h 735059"/>
                <a:gd name="connsiteX104" fmla="*/ 208450 w 715862"/>
                <a:gd name="connsiteY104" fmla="*/ 27428 h 735059"/>
                <a:gd name="connsiteX105" fmla="*/ 197480 w 715862"/>
                <a:gd name="connsiteY105" fmla="*/ 150852 h 735059"/>
                <a:gd name="connsiteX106" fmla="*/ 123425 w 715862"/>
                <a:gd name="connsiteY106" fmla="*/ 172794 h 735059"/>
                <a:gd name="connsiteX107" fmla="*/ 197480 w 715862"/>
                <a:gd name="connsiteY107" fmla="*/ 172794 h 735059"/>
                <a:gd name="connsiteX108" fmla="*/ 197480 w 715862"/>
                <a:gd name="connsiteY108" fmla="*/ 183765 h 735059"/>
                <a:gd name="connsiteX109" fmla="*/ 161824 w 715862"/>
                <a:gd name="connsiteY109" fmla="*/ 219421 h 735059"/>
                <a:gd name="connsiteX110" fmla="*/ 126167 w 715862"/>
                <a:gd name="connsiteY110" fmla="*/ 183765 h 735059"/>
                <a:gd name="connsiteX111" fmla="*/ 126167 w 715862"/>
                <a:gd name="connsiteY111" fmla="*/ 172794 h 735059"/>
                <a:gd name="connsiteX112" fmla="*/ 101483 w 715862"/>
                <a:gd name="connsiteY112" fmla="*/ 150852 h 735059"/>
                <a:gd name="connsiteX113" fmla="*/ 30171 w 715862"/>
                <a:gd name="connsiteY113" fmla="*/ 150852 h 735059"/>
                <a:gd name="connsiteX114" fmla="*/ 60341 w 715862"/>
                <a:gd name="connsiteY114" fmla="*/ 27428 h 735059"/>
                <a:gd name="connsiteX115" fmla="*/ 123425 w 715862"/>
                <a:gd name="connsiteY115" fmla="*/ 27428 h 735059"/>
                <a:gd name="connsiteX116" fmla="*/ 112454 w 715862"/>
                <a:gd name="connsiteY116" fmla="*/ 87768 h 735059"/>
                <a:gd name="connsiteX117" fmla="*/ 101483 w 715862"/>
                <a:gd name="connsiteY117" fmla="*/ 150852 h 735059"/>
                <a:gd name="connsiteX118" fmla="*/ 24686 w 715862"/>
                <a:gd name="connsiteY118" fmla="*/ 172794 h 735059"/>
                <a:gd name="connsiteX119" fmla="*/ 98740 w 715862"/>
                <a:gd name="connsiteY119" fmla="*/ 172794 h 735059"/>
                <a:gd name="connsiteX120" fmla="*/ 98740 w 715862"/>
                <a:gd name="connsiteY120" fmla="*/ 183765 h 735059"/>
                <a:gd name="connsiteX121" fmla="*/ 63084 w 715862"/>
                <a:gd name="connsiteY121" fmla="*/ 219421 h 735059"/>
                <a:gd name="connsiteX122" fmla="*/ 27428 w 715862"/>
                <a:gd name="connsiteY122" fmla="*/ 183765 h 735059"/>
                <a:gd name="connsiteX123" fmla="*/ 27428 w 715862"/>
                <a:gd name="connsiteY123" fmla="*/ 172794 h 735059"/>
                <a:gd name="connsiteX124" fmla="*/ 112454 w 715862"/>
                <a:gd name="connsiteY124" fmla="*/ 394958 h 735059"/>
                <a:gd name="connsiteX125" fmla="*/ 137138 w 715862"/>
                <a:gd name="connsiteY125" fmla="*/ 394958 h 735059"/>
                <a:gd name="connsiteX126" fmla="*/ 137138 w 715862"/>
                <a:gd name="connsiteY126" fmla="*/ 469012 h 735059"/>
                <a:gd name="connsiteX127" fmla="*/ 112454 w 715862"/>
                <a:gd name="connsiteY127" fmla="*/ 469012 h 735059"/>
                <a:gd name="connsiteX128" fmla="*/ 112454 w 715862"/>
                <a:gd name="connsiteY128" fmla="*/ 394958 h 735059"/>
                <a:gd name="connsiteX129" fmla="*/ 688435 w 715862"/>
                <a:gd name="connsiteY129" fmla="*/ 482725 h 735059"/>
                <a:gd name="connsiteX130" fmla="*/ 688435 w 715862"/>
                <a:gd name="connsiteY130" fmla="*/ 493697 h 735059"/>
                <a:gd name="connsiteX131" fmla="*/ 688435 w 715862"/>
                <a:gd name="connsiteY131" fmla="*/ 529353 h 735059"/>
                <a:gd name="connsiteX132" fmla="*/ 628094 w 715862"/>
                <a:gd name="connsiteY132" fmla="*/ 529353 h 735059"/>
                <a:gd name="connsiteX133" fmla="*/ 628094 w 715862"/>
                <a:gd name="connsiteY133" fmla="*/ 504668 h 735059"/>
                <a:gd name="connsiteX134" fmla="*/ 603409 w 715862"/>
                <a:gd name="connsiteY134" fmla="*/ 504668 h 735059"/>
                <a:gd name="connsiteX135" fmla="*/ 603409 w 715862"/>
                <a:gd name="connsiteY135" fmla="*/ 581465 h 735059"/>
                <a:gd name="connsiteX136" fmla="*/ 529355 w 715862"/>
                <a:gd name="connsiteY136" fmla="*/ 595179 h 735059"/>
                <a:gd name="connsiteX137" fmla="*/ 529355 w 715862"/>
                <a:gd name="connsiteY137" fmla="*/ 496439 h 735059"/>
                <a:gd name="connsiteX138" fmla="*/ 562267 w 715862"/>
                <a:gd name="connsiteY138" fmla="*/ 504668 h 735059"/>
                <a:gd name="connsiteX139" fmla="*/ 573239 w 715862"/>
                <a:gd name="connsiteY139" fmla="*/ 501925 h 735059"/>
                <a:gd name="connsiteX140" fmla="*/ 578724 w 715862"/>
                <a:gd name="connsiteY140" fmla="*/ 490954 h 735059"/>
                <a:gd name="connsiteX141" fmla="*/ 578724 w 715862"/>
                <a:gd name="connsiteY141" fmla="*/ 441584 h 735059"/>
                <a:gd name="connsiteX142" fmla="*/ 639065 w 715862"/>
                <a:gd name="connsiteY142" fmla="*/ 441584 h 735059"/>
                <a:gd name="connsiteX143" fmla="*/ 677464 w 715862"/>
                <a:gd name="connsiteY143" fmla="*/ 460784 h 735059"/>
                <a:gd name="connsiteX144" fmla="*/ 696664 w 715862"/>
                <a:gd name="connsiteY144" fmla="*/ 447070 h 735059"/>
                <a:gd name="connsiteX145" fmla="*/ 636322 w 715862"/>
                <a:gd name="connsiteY145" fmla="*/ 416899 h 735059"/>
                <a:gd name="connsiteX146" fmla="*/ 575981 w 715862"/>
                <a:gd name="connsiteY146" fmla="*/ 416899 h 735059"/>
                <a:gd name="connsiteX147" fmla="*/ 575981 w 715862"/>
                <a:gd name="connsiteY147" fmla="*/ 411414 h 735059"/>
                <a:gd name="connsiteX148" fmla="*/ 625351 w 715862"/>
                <a:gd name="connsiteY148" fmla="*/ 331874 h 735059"/>
                <a:gd name="connsiteX149" fmla="*/ 625351 w 715862"/>
                <a:gd name="connsiteY149" fmla="*/ 331874 h 735059"/>
                <a:gd name="connsiteX150" fmla="*/ 661007 w 715862"/>
                <a:gd name="connsiteY150" fmla="*/ 296218 h 735059"/>
                <a:gd name="connsiteX151" fmla="*/ 625351 w 715862"/>
                <a:gd name="connsiteY151" fmla="*/ 260562 h 735059"/>
                <a:gd name="connsiteX152" fmla="*/ 625351 w 715862"/>
                <a:gd name="connsiteY152" fmla="*/ 200221 h 735059"/>
                <a:gd name="connsiteX153" fmla="*/ 565010 w 715862"/>
                <a:gd name="connsiteY153" fmla="*/ 139880 h 735059"/>
                <a:gd name="connsiteX154" fmla="*/ 405930 w 715862"/>
                <a:gd name="connsiteY154" fmla="*/ 139880 h 735059"/>
                <a:gd name="connsiteX155" fmla="*/ 394959 w 715862"/>
                <a:gd name="connsiteY155" fmla="*/ 150852 h 735059"/>
                <a:gd name="connsiteX156" fmla="*/ 394959 w 715862"/>
                <a:gd name="connsiteY156" fmla="*/ 186508 h 735059"/>
                <a:gd name="connsiteX157" fmla="*/ 408673 w 715862"/>
                <a:gd name="connsiteY157" fmla="*/ 219421 h 735059"/>
                <a:gd name="connsiteX158" fmla="*/ 408673 w 715862"/>
                <a:gd name="connsiteY158" fmla="*/ 260562 h 735059"/>
                <a:gd name="connsiteX159" fmla="*/ 373017 w 715862"/>
                <a:gd name="connsiteY159" fmla="*/ 296218 h 735059"/>
                <a:gd name="connsiteX160" fmla="*/ 408673 w 715862"/>
                <a:gd name="connsiteY160" fmla="*/ 331874 h 735059"/>
                <a:gd name="connsiteX161" fmla="*/ 408673 w 715862"/>
                <a:gd name="connsiteY161" fmla="*/ 331874 h 735059"/>
                <a:gd name="connsiteX162" fmla="*/ 458042 w 715862"/>
                <a:gd name="connsiteY162" fmla="*/ 411414 h 735059"/>
                <a:gd name="connsiteX163" fmla="*/ 458042 w 715862"/>
                <a:gd name="connsiteY163" fmla="*/ 416899 h 735059"/>
                <a:gd name="connsiteX164" fmla="*/ 397701 w 715862"/>
                <a:gd name="connsiteY164" fmla="*/ 416899 h 735059"/>
                <a:gd name="connsiteX165" fmla="*/ 323647 w 715862"/>
                <a:gd name="connsiteY165" fmla="*/ 490954 h 735059"/>
                <a:gd name="connsiteX166" fmla="*/ 323647 w 715862"/>
                <a:gd name="connsiteY166" fmla="*/ 674719 h 735059"/>
                <a:gd name="connsiteX167" fmla="*/ 383987 w 715862"/>
                <a:gd name="connsiteY167" fmla="*/ 735060 h 735059"/>
                <a:gd name="connsiteX168" fmla="*/ 655522 w 715862"/>
                <a:gd name="connsiteY168" fmla="*/ 735060 h 735059"/>
                <a:gd name="connsiteX169" fmla="*/ 715862 w 715862"/>
                <a:gd name="connsiteY169" fmla="*/ 674719 h 735059"/>
                <a:gd name="connsiteX170" fmla="*/ 715862 w 715862"/>
                <a:gd name="connsiteY170" fmla="*/ 490954 h 735059"/>
                <a:gd name="connsiteX171" fmla="*/ 713120 w 715862"/>
                <a:gd name="connsiteY171" fmla="*/ 477240 h 735059"/>
                <a:gd name="connsiteX172" fmla="*/ 688435 w 715862"/>
                <a:gd name="connsiteY172" fmla="*/ 482725 h 735059"/>
                <a:gd name="connsiteX173" fmla="*/ 688435 w 715862"/>
                <a:gd name="connsiteY173" fmla="*/ 482725 h 735059"/>
                <a:gd name="connsiteX174" fmla="*/ 405930 w 715862"/>
                <a:gd name="connsiteY174" fmla="*/ 309932 h 735059"/>
                <a:gd name="connsiteX175" fmla="*/ 394959 w 715862"/>
                <a:gd name="connsiteY175" fmla="*/ 298961 h 735059"/>
                <a:gd name="connsiteX176" fmla="*/ 405930 w 715862"/>
                <a:gd name="connsiteY176" fmla="*/ 287990 h 735059"/>
                <a:gd name="connsiteX177" fmla="*/ 405930 w 715862"/>
                <a:gd name="connsiteY177" fmla="*/ 309932 h 735059"/>
                <a:gd name="connsiteX178" fmla="*/ 628094 w 715862"/>
                <a:gd name="connsiteY178" fmla="*/ 285247 h 735059"/>
                <a:gd name="connsiteX179" fmla="*/ 639065 w 715862"/>
                <a:gd name="connsiteY179" fmla="*/ 296218 h 735059"/>
                <a:gd name="connsiteX180" fmla="*/ 628094 w 715862"/>
                <a:gd name="connsiteY180" fmla="*/ 307189 h 735059"/>
                <a:gd name="connsiteX181" fmla="*/ 628094 w 715862"/>
                <a:gd name="connsiteY181" fmla="*/ 285247 h 735059"/>
                <a:gd name="connsiteX182" fmla="*/ 381245 w 715862"/>
                <a:gd name="connsiteY182" fmla="*/ 715860 h 735059"/>
                <a:gd name="connsiteX183" fmla="*/ 345589 w 715862"/>
                <a:gd name="connsiteY183" fmla="*/ 691176 h 735059"/>
                <a:gd name="connsiteX184" fmla="*/ 416901 w 715862"/>
                <a:gd name="connsiteY184" fmla="*/ 691176 h 735059"/>
                <a:gd name="connsiteX185" fmla="*/ 463528 w 715862"/>
                <a:gd name="connsiteY185" fmla="*/ 702146 h 735059"/>
                <a:gd name="connsiteX186" fmla="*/ 405930 w 715862"/>
                <a:gd name="connsiteY186" fmla="*/ 715860 h 735059"/>
                <a:gd name="connsiteX187" fmla="*/ 381245 w 715862"/>
                <a:gd name="connsiteY187" fmla="*/ 715860 h 735059"/>
                <a:gd name="connsiteX188" fmla="*/ 381245 w 715862"/>
                <a:gd name="connsiteY188" fmla="*/ 715860 h 735059"/>
                <a:gd name="connsiteX189" fmla="*/ 345589 w 715862"/>
                <a:gd name="connsiteY189" fmla="*/ 554037 h 735059"/>
                <a:gd name="connsiteX190" fmla="*/ 405930 w 715862"/>
                <a:gd name="connsiteY190" fmla="*/ 554037 h 735059"/>
                <a:gd name="connsiteX191" fmla="*/ 405930 w 715862"/>
                <a:gd name="connsiteY191" fmla="*/ 578722 h 735059"/>
                <a:gd name="connsiteX192" fmla="*/ 345589 w 715862"/>
                <a:gd name="connsiteY192" fmla="*/ 578722 h 735059"/>
                <a:gd name="connsiteX193" fmla="*/ 345589 w 715862"/>
                <a:gd name="connsiteY193" fmla="*/ 554037 h 735059"/>
                <a:gd name="connsiteX194" fmla="*/ 455300 w 715862"/>
                <a:gd name="connsiteY194" fmla="*/ 444327 h 735059"/>
                <a:gd name="connsiteX195" fmla="*/ 455300 w 715862"/>
                <a:gd name="connsiteY195" fmla="*/ 493697 h 735059"/>
                <a:gd name="connsiteX196" fmla="*/ 460785 w 715862"/>
                <a:gd name="connsiteY196" fmla="*/ 504668 h 735059"/>
                <a:gd name="connsiteX197" fmla="*/ 471756 w 715862"/>
                <a:gd name="connsiteY197" fmla="*/ 507411 h 735059"/>
                <a:gd name="connsiteX198" fmla="*/ 504670 w 715862"/>
                <a:gd name="connsiteY198" fmla="*/ 499182 h 735059"/>
                <a:gd name="connsiteX199" fmla="*/ 504670 w 715862"/>
                <a:gd name="connsiteY199" fmla="*/ 597922 h 735059"/>
                <a:gd name="connsiteX200" fmla="*/ 430615 w 715862"/>
                <a:gd name="connsiteY200" fmla="*/ 584208 h 735059"/>
                <a:gd name="connsiteX201" fmla="*/ 430615 w 715862"/>
                <a:gd name="connsiteY201" fmla="*/ 507411 h 735059"/>
                <a:gd name="connsiteX202" fmla="*/ 405930 w 715862"/>
                <a:gd name="connsiteY202" fmla="*/ 507411 h 735059"/>
                <a:gd name="connsiteX203" fmla="*/ 405930 w 715862"/>
                <a:gd name="connsiteY203" fmla="*/ 532096 h 735059"/>
                <a:gd name="connsiteX204" fmla="*/ 345589 w 715862"/>
                <a:gd name="connsiteY204" fmla="*/ 532096 h 735059"/>
                <a:gd name="connsiteX205" fmla="*/ 345589 w 715862"/>
                <a:gd name="connsiteY205" fmla="*/ 496439 h 735059"/>
                <a:gd name="connsiteX206" fmla="*/ 394959 w 715862"/>
                <a:gd name="connsiteY206" fmla="*/ 447070 h 735059"/>
                <a:gd name="connsiteX207" fmla="*/ 455300 w 715862"/>
                <a:gd name="connsiteY207" fmla="*/ 447070 h 735059"/>
                <a:gd name="connsiteX208" fmla="*/ 479984 w 715862"/>
                <a:gd name="connsiteY208" fmla="*/ 477240 h 735059"/>
                <a:gd name="connsiteX209" fmla="*/ 479984 w 715862"/>
                <a:gd name="connsiteY209" fmla="*/ 460784 h 735059"/>
                <a:gd name="connsiteX210" fmla="*/ 493698 w 715862"/>
                <a:gd name="connsiteY210" fmla="*/ 474498 h 735059"/>
                <a:gd name="connsiteX211" fmla="*/ 479984 w 715862"/>
                <a:gd name="connsiteY211" fmla="*/ 477240 h 735059"/>
                <a:gd name="connsiteX212" fmla="*/ 430615 w 715862"/>
                <a:gd name="connsiteY212" fmla="*/ 233135 h 735059"/>
                <a:gd name="connsiteX213" fmla="*/ 433358 w 715862"/>
                <a:gd name="connsiteY213" fmla="*/ 233135 h 735059"/>
                <a:gd name="connsiteX214" fmla="*/ 430615 w 715862"/>
                <a:gd name="connsiteY214" fmla="*/ 241363 h 735059"/>
                <a:gd name="connsiteX215" fmla="*/ 430615 w 715862"/>
                <a:gd name="connsiteY215" fmla="*/ 233135 h 735059"/>
                <a:gd name="connsiteX216" fmla="*/ 603409 w 715862"/>
                <a:gd name="connsiteY216" fmla="*/ 241363 h 735059"/>
                <a:gd name="connsiteX217" fmla="*/ 589695 w 715862"/>
                <a:gd name="connsiteY217" fmla="*/ 216678 h 735059"/>
                <a:gd name="connsiteX218" fmla="*/ 578724 w 715862"/>
                <a:gd name="connsiteY218" fmla="*/ 211192 h 735059"/>
                <a:gd name="connsiteX219" fmla="*/ 444329 w 715862"/>
                <a:gd name="connsiteY219" fmla="*/ 211192 h 735059"/>
                <a:gd name="connsiteX220" fmla="*/ 419644 w 715862"/>
                <a:gd name="connsiteY220" fmla="*/ 186508 h 735059"/>
                <a:gd name="connsiteX221" fmla="*/ 419644 w 715862"/>
                <a:gd name="connsiteY221" fmla="*/ 161823 h 735059"/>
                <a:gd name="connsiteX222" fmla="*/ 567753 w 715862"/>
                <a:gd name="connsiteY222" fmla="*/ 161823 h 735059"/>
                <a:gd name="connsiteX223" fmla="*/ 603409 w 715862"/>
                <a:gd name="connsiteY223" fmla="*/ 197478 h 735059"/>
                <a:gd name="connsiteX224" fmla="*/ 603409 w 715862"/>
                <a:gd name="connsiteY224" fmla="*/ 222163 h 735059"/>
                <a:gd name="connsiteX225" fmla="*/ 603409 w 715862"/>
                <a:gd name="connsiteY225" fmla="*/ 241363 h 735059"/>
                <a:gd name="connsiteX226" fmla="*/ 603409 w 715862"/>
                <a:gd name="connsiteY226" fmla="*/ 320903 h 735059"/>
                <a:gd name="connsiteX227" fmla="*/ 518384 w 715862"/>
                <a:gd name="connsiteY227" fmla="*/ 405928 h 735059"/>
                <a:gd name="connsiteX228" fmla="*/ 433358 w 715862"/>
                <a:gd name="connsiteY228" fmla="*/ 320903 h 735059"/>
                <a:gd name="connsiteX229" fmla="*/ 433358 w 715862"/>
                <a:gd name="connsiteY229" fmla="*/ 287990 h 735059"/>
                <a:gd name="connsiteX230" fmla="*/ 466270 w 715862"/>
                <a:gd name="connsiteY230" fmla="*/ 235877 h 735059"/>
                <a:gd name="connsiteX231" fmla="*/ 575981 w 715862"/>
                <a:gd name="connsiteY231" fmla="*/ 235877 h 735059"/>
                <a:gd name="connsiteX232" fmla="*/ 608895 w 715862"/>
                <a:gd name="connsiteY232" fmla="*/ 287990 h 735059"/>
                <a:gd name="connsiteX233" fmla="*/ 608895 w 715862"/>
                <a:gd name="connsiteY233" fmla="*/ 320903 h 735059"/>
                <a:gd name="connsiteX234" fmla="*/ 603409 w 715862"/>
                <a:gd name="connsiteY234" fmla="*/ 320903 h 735059"/>
                <a:gd name="connsiteX235" fmla="*/ 540326 w 715862"/>
                <a:gd name="connsiteY235" fmla="*/ 474498 h 735059"/>
                <a:gd name="connsiteX236" fmla="*/ 554039 w 715862"/>
                <a:gd name="connsiteY236" fmla="*/ 460784 h 735059"/>
                <a:gd name="connsiteX237" fmla="*/ 554039 w 715862"/>
                <a:gd name="connsiteY237" fmla="*/ 477240 h 735059"/>
                <a:gd name="connsiteX238" fmla="*/ 540326 w 715862"/>
                <a:gd name="connsiteY238" fmla="*/ 474498 h 735059"/>
                <a:gd name="connsiteX239" fmla="*/ 518384 w 715862"/>
                <a:gd name="connsiteY239" fmla="*/ 463527 h 735059"/>
                <a:gd name="connsiteX240" fmla="*/ 482727 w 715862"/>
                <a:gd name="connsiteY240" fmla="*/ 427870 h 735059"/>
                <a:gd name="connsiteX241" fmla="*/ 482727 w 715862"/>
                <a:gd name="connsiteY241" fmla="*/ 427870 h 735059"/>
                <a:gd name="connsiteX242" fmla="*/ 556782 w 715862"/>
                <a:gd name="connsiteY242" fmla="*/ 427870 h 735059"/>
                <a:gd name="connsiteX243" fmla="*/ 556782 w 715862"/>
                <a:gd name="connsiteY243" fmla="*/ 427870 h 735059"/>
                <a:gd name="connsiteX244" fmla="*/ 518384 w 715862"/>
                <a:gd name="connsiteY244" fmla="*/ 463527 h 735059"/>
                <a:gd name="connsiteX245" fmla="*/ 688435 w 715862"/>
                <a:gd name="connsiteY245" fmla="*/ 652777 h 735059"/>
                <a:gd name="connsiteX246" fmla="*/ 688435 w 715862"/>
                <a:gd name="connsiteY246" fmla="*/ 680205 h 735059"/>
                <a:gd name="connsiteX247" fmla="*/ 652779 w 715862"/>
                <a:gd name="connsiteY247" fmla="*/ 715860 h 735059"/>
                <a:gd name="connsiteX248" fmla="*/ 630837 w 715862"/>
                <a:gd name="connsiteY248" fmla="*/ 715860 h 735059"/>
                <a:gd name="connsiteX249" fmla="*/ 422387 w 715862"/>
                <a:gd name="connsiteY249" fmla="*/ 666491 h 735059"/>
                <a:gd name="connsiteX250" fmla="*/ 419644 w 715862"/>
                <a:gd name="connsiteY250" fmla="*/ 666491 h 735059"/>
                <a:gd name="connsiteX251" fmla="*/ 345589 w 715862"/>
                <a:gd name="connsiteY251" fmla="*/ 666491 h 735059"/>
                <a:gd name="connsiteX252" fmla="*/ 345589 w 715862"/>
                <a:gd name="connsiteY252" fmla="*/ 606150 h 735059"/>
                <a:gd name="connsiteX253" fmla="*/ 419644 w 715862"/>
                <a:gd name="connsiteY253" fmla="*/ 606150 h 735059"/>
                <a:gd name="connsiteX254" fmla="*/ 688435 w 715862"/>
                <a:gd name="connsiteY254" fmla="*/ 652777 h 735059"/>
                <a:gd name="connsiteX255" fmla="*/ 688435 w 715862"/>
                <a:gd name="connsiteY255" fmla="*/ 603408 h 735059"/>
                <a:gd name="connsiteX256" fmla="*/ 688435 w 715862"/>
                <a:gd name="connsiteY256" fmla="*/ 625349 h 735059"/>
                <a:gd name="connsiteX257" fmla="*/ 586953 w 715862"/>
                <a:gd name="connsiteY257" fmla="*/ 608893 h 735059"/>
                <a:gd name="connsiteX258" fmla="*/ 614381 w 715862"/>
                <a:gd name="connsiteY258" fmla="*/ 603408 h 735059"/>
                <a:gd name="connsiteX259" fmla="*/ 688435 w 715862"/>
                <a:gd name="connsiteY259" fmla="*/ 603408 h 735059"/>
                <a:gd name="connsiteX260" fmla="*/ 688435 w 715862"/>
                <a:gd name="connsiteY260" fmla="*/ 554037 h 735059"/>
                <a:gd name="connsiteX261" fmla="*/ 688435 w 715862"/>
                <a:gd name="connsiteY261" fmla="*/ 578722 h 735059"/>
                <a:gd name="connsiteX262" fmla="*/ 628094 w 715862"/>
                <a:gd name="connsiteY262" fmla="*/ 578722 h 735059"/>
                <a:gd name="connsiteX263" fmla="*/ 628094 w 715862"/>
                <a:gd name="connsiteY263" fmla="*/ 554037 h 735059"/>
                <a:gd name="connsiteX264" fmla="*/ 688435 w 715862"/>
                <a:gd name="connsiteY264" fmla="*/ 554037 h 735059"/>
                <a:gd name="connsiteX265" fmla="*/ 578724 w 715862"/>
                <a:gd name="connsiteY265" fmla="*/ 532096 h 735059"/>
                <a:gd name="connsiteX266" fmla="*/ 578724 w 715862"/>
                <a:gd name="connsiteY266" fmla="*/ 556780 h 735059"/>
                <a:gd name="connsiteX267" fmla="*/ 554039 w 715862"/>
                <a:gd name="connsiteY267" fmla="*/ 556780 h 735059"/>
                <a:gd name="connsiteX268" fmla="*/ 554039 w 715862"/>
                <a:gd name="connsiteY268" fmla="*/ 532096 h 735059"/>
                <a:gd name="connsiteX269" fmla="*/ 578724 w 715862"/>
                <a:gd name="connsiteY269" fmla="*/ 532096 h 735059"/>
                <a:gd name="connsiteX270" fmla="*/ 518384 w 715862"/>
                <a:gd name="connsiteY270" fmla="*/ 370273 h 735059"/>
                <a:gd name="connsiteX271" fmla="*/ 474499 w 715862"/>
                <a:gd name="connsiteY271" fmla="*/ 356559 h 735059"/>
                <a:gd name="connsiteX272" fmla="*/ 488213 w 715862"/>
                <a:gd name="connsiteY272" fmla="*/ 337359 h 735059"/>
                <a:gd name="connsiteX273" fmla="*/ 548553 w 715862"/>
                <a:gd name="connsiteY273" fmla="*/ 337359 h 735059"/>
                <a:gd name="connsiteX274" fmla="*/ 562267 w 715862"/>
                <a:gd name="connsiteY274" fmla="*/ 356559 h 735059"/>
                <a:gd name="connsiteX275" fmla="*/ 518384 w 715862"/>
                <a:gd name="connsiteY275" fmla="*/ 370273 h 735059"/>
                <a:gd name="connsiteX276" fmla="*/ 518384 w 715862"/>
                <a:gd name="connsiteY276" fmla="*/ 370273 h 735059"/>
                <a:gd name="connsiteX277" fmla="*/ 559525 w 715862"/>
                <a:gd name="connsiteY277" fmla="*/ 309932 h 735059"/>
                <a:gd name="connsiteX278" fmla="*/ 540326 w 715862"/>
                <a:gd name="connsiteY278" fmla="*/ 290732 h 735059"/>
                <a:gd name="connsiteX279" fmla="*/ 551296 w 715862"/>
                <a:gd name="connsiteY279" fmla="*/ 274276 h 735059"/>
                <a:gd name="connsiteX280" fmla="*/ 570496 w 715862"/>
                <a:gd name="connsiteY280" fmla="*/ 277018 h 735059"/>
                <a:gd name="connsiteX281" fmla="*/ 573239 w 715862"/>
                <a:gd name="connsiteY281" fmla="*/ 296218 h 735059"/>
                <a:gd name="connsiteX282" fmla="*/ 559525 w 715862"/>
                <a:gd name="connsiteY282" fmla="*/ 309932 h 735059"/>
                <a:gd name="connsiteX283" fmla="*/ 559525 w 715862"/>
                <a:gd name="connsiteY283" fmla="*/ 309932 h 735059"/>
                <a:gd name="connsiteX284" fmla="*/ 493698 w 715862"/>
                <a:gd name="connsiteY284" fmla="*/ 290732 h 735059"/>
                <a:gd name="connsiteX285" fmla="*/ 474499 w 715862"/>
                <a:gd name="connsiteY285" fmla="*/ 309932 h 735059"/>
                <a:gd name="connsiteX286" fmla="*/ 458042 w 715862"/>
                <a:gd name="connsiteY286" fmla="*/ 298961 h 735059"/>
                <a:gd name="connsiteX287" fmla="*/ 460785 w 715862"/>
                <a:gd name="connsiteY287" fmla="*/ 279761 h 735059"/>
                <a:gd name="connsiteX288" fmla="*/ 479984 w 715862"/>
                <a:gd name="connsiteY288" fmla="*/ 277018 h 735059"/>
                <a:gd name="connsiteX289" fmla="*/ 493698 w 715862"/>
                <a:gd name="connsiteY289" fmla="*/ 290732 h 735059"/>
                <a:gd name="connsiteX290" fmla="*/ 493698 w 715862"/>
                <a:gd name="connsiteY290" fmla="*/ 290732 h 735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715862" h="735059">
                  <a:moveTo>
                    <a:pt x="0" y="628092"/>
                  </a:moveTo>
                  <a:cubicBezTo>
                    <a:pt x="0" y="633577"/>
                    <a:pt x="5486" y="639063"/>
                    <a:pt x="10972" y="639063"/>
                  </a:cubicBezTo>
                  <a:lnTo>
                    <a:pt x="293476" y="639063"/>
                  </a:lnTo>
                  <a:lnTo>
                    <a:pt x="293476" y="614379"/>
                  </a:lnTo>
                  <a:lnTo>
                    <a:pt x="21943" y="614379"/>
                  </a:lnTo>
                  <a:lnTo>
                    <a:pt x="21943" y="589694"/>
                  </a:lnTo>
                  <a:lnTo>
                    <a:pt x="293476" y="589694"/>
                  </a:lnTo>
                  <a:lnTo>
                    <a:pt x="293476" y="565008"/>
                  </a:lnTo>
                  <a:lnTo>
                    <a:pt x="233135" y="565008"/>
                  </a:lnTo>
                  <a:lnTo>
                    <a:pt x="233135" y="282504"/>
                  </a:lnTo>
                  <a:cubicBezTo>
                    <a:pt x="233135" y="277018"/>
                    <a:pt x="227650" y="271533"/>
                    <a:pt x="222164" y="271533"/>
                  </a:cubicBezTo>
                  <a:lnTo>
                    <a:pt x="74055" y="271533"/>
                  </a:lnTo>
                  <a:cubicBezTo>
                    <a:pt x="68569" y="271533"/>
                    <a:pt x="63084" y="277018"/>
                    <a:pt x="63084" y="282504"/>
                  </a:cubicBezTo>
                  <a:lnTo>
                    <a:pt x="63084" y="565008"/>
                  </a:lnTo>
                  <a:lnTo>
                    <a:pt x="27428" y="565008"/>
                  </a:lnTo>
                  <a:lnTo>
                    <a:pt x="27428" y="515639"/>
                  </a:lnTo>
                  <a:lnTo>
                    <a:pt x="2743" y="515639"/>
                  </a:lnTo>
                  <a:lnTo>
                    <a:pt x="2743" y="628092"/>
                  </a:lnTo>
                  <a:lnTo>
                    <a:pt x="0" y="628092"/>
                  </a:lnTo>
                  <a:close/>
                  <a:moveTo>
                    <a:pt x="87769" y="296218"/>
                  </a:moveTo>
                  <a:lnTo>
                    <a:pt x="211193" y="296218"/>
                  </a:lnTo>
                  <a:lnTo>
                    <a:pt x="211193" y="567751"/>
                  </a:lnTo>
                  <a:lnTo>
                    <a:pt x="87769" y="567751"/>
                  </a:lnTo>
                  <a:lnTo>
                    <a:pt x="87769" y="296218"/>
                  </a:lnTo>
                  <a:close/>
                  <a:moveTo>
                    <a:pt x="639065" y="345587"/>
                  </a:moveTo>
                  <a:lnTo>
                    <a:pt x="663750" y="345587"/>
                  </a:lnTo>
                  <a:lnTo>
                    <a:pt x="663750" y="394958"/>
                  </a:lnTo>
                  <a:lnTo>
                    <a:pt x="639065" y="394958"/>
                  </a:lnTo>
                  <a:lnTo>
                    <a:pt x="639065" y="345587"/>
                  </a:lnTo>
                  <a:close/>
                  <a:moveTo>
                    <a:pt x="296219" y="493697"/>
                  </a:moveTo>
                  <a:lnTo>
                    <a:pt x="296219" y="518382"/>
                  </a:lnTo>
                  <a:lnTo>
                    <a:pt x="271535" y="518382"/>
                  </a:lnTo>
                  <a:cubicBezTo>
                    <a:pt x="266049" y="518382"/>
                    <a:pt x="260563" y="512896"/>
                    <a:pt x="260563" y="507411"/>
                  </a:cubicBezTo>
                  <a:lnTo>
                    <a:pt x="260563" y="285247"/>
                  </a:lnTo>
                  <a:cubicBezTo>
                    <a:pt x="260563" y="279761"/>
                    <a:pt x="266049" y="274276"/>
                    <a:pt x="271535" y="274276"/>
                  </a:cubicBezTo>
                  <a:lnTo>
                    <a:pt x="356560" y="274276"/>
                  </a:lnTo>
                  <a:lnTo>
                    <a:pt x="356560" y="298961"/>
                  </a:lnTo>
                  <a:lnTo>
                    <a:pt x="282506" y="298961"/>
                  </a:lnTo>
                  <a:lnTo>
                    <a:pt x="282506" y="496439"/>
                  </a:lnTo>
                  <a:lnTo>
                    <a:pt x="296219" y="496439"/>
                  </a:lnTo>
                  <a:close/>
                  <a:moveTo>
                    <a:pt x="0" y="159080"/>
                  </a:moveTo>
                  <a:cubicBezTo>
                    <a:pt x="0" y="159080"/>
                    <a:pt x="0" y="161823"/>
                    <a:pt x="0" y="161823"/>
                  </a:cubicBezTo>
                  <a:cubicBezTo>
                    <a:pt x="0" y="161823"/>
                    <a:pt x="0" y="493697"/>
                    <a:pt x="0" y="493697"/>
                  </a:cubicBezTo>
                  <a:lnTo>
                    <a:pt x="24686" y="493697"/>
                  </a:lnTo>
                  <a:lnTo>
                    <a:pt x="24686" y="235877"/>
                  </a:lnTo>
                  <a:cubicBezTo>
                    <a:pt x="38399" y="246849"/>
                    <a:pt x="54855" y="249591"/>
                    <a:pt x="71312" y="246849"/>
                  </a:cubicBezTo>
                  <a:cubicBezTo>
                    <a:pt x="87769" y="244106"/>
                    <a:pt x="101483" y="235877"/>
                    <a:pt x="112454" y="222163"/>
                  </a:cubicBezTo>
                  <a:cubicBezTo>
                    <a:pt x="123425" y="238620"/>
                    <a:pt x="142624" y="246849"/>
                    <a:pt x="161824" y="246849"/>
                  </a:cubicBezTo>
                  <a:cubicBezTo>
                    <a:pt x="181023" y="246849"/>
                    <a:pt x="200223" y="238620"/>
                    <a:pt x="211193" y="222163"/>
                  </a:cubicBezTo>
                  <a:cubicBezTo>
                    <a:pt x="222164" y="238620"/>
                    <a:pt x="241364" y="246849"/>
                    <a:pt x="260563" y="246849"/>
                  </a:cubicBezTo>
                  <a:cubicBezTo>
                    <a:pt x="279763" y="246849"/>
                    <a:pt x="298962" y="238620"/>
                    <a:pt x="309933" y="222163"/>
                  </a:cubicBezTo>
                  <a:cubicBezTo>
                    <a:pt x="329132" y="246849"/>
                    <a:pt x="362046" y="255077"/>
                    <a:pt x="389473" y="238620"/>
                  </a:cubicBezTo>
                  <a:lnTo>
                    <a:pt x="378502" y="216678"/>
                  </a:lnTo>
                  <a:cubicBezTo>
                    <a:pt x="367532" y="222163"/>
                    <a:pt x="353818" y="222163"/>
                    <a:pt x="342846" y="216678"/>
                  </a:cubicBezTo>
                  <a:cubicBezTo>
                    <a:pt x="331875" y="211192"/>
                    <a:pt x="323647" y="197478"/>
                    <a:pt x="323647" y="183765"/>
                  </a:cubicBezTo>
                  <a:lnTo>
                    <a:pt x="323647" y="172794"/>
                  </a:lnTo>
                  <a:lnTo>
                    <a:pt x="373017" y="172794"/>
                  </a:lnTo>
                  <a:lnTo>
                    <a:pt x="373017" y="148109"/>
                  </a:lnTo>
                  <a:lnTo>
                    <a:pt x="320904" y="148109"/>
                  </a:lnTo>
                  <a:lnTo>
                    <a:pt x="320904" y="24685"/>
                  </a:lnTo>
                  <a:lnTo>
                    <a:pt x="394959" y="24685"/>
                  </a:lnTo>
                  <a:lnTo>
                    <a:pt x="394959" y="109710"/>
                  </a:lnTo>
                  <a:lnTo>
                    <a:pt x="419644" y="109710"/>
                  </a:lnTo>
                  <a:lnTo>
                    <a:pt x="419644" y="24685"/>
                  </a:lnTo>
                  <a:lnTo>
                    <a:pt x="482727" y="24685"/>
                  </a:lnTo>
                  <a:lnTo>
                    <a:pt x="490956" y="123424"/>
                  </a:lnTo>
                  <a:lnTo>
                    <a:pt x="515641" y="120681"/>
                  </a:lnTo>
                  <a:lnTo>
                    <a:pt x="507412" y="21942"/>
                  </a:lnTo>
                  <a:lnTo>
                    <a:pt x="570496" y="21942"/>
                  </a:lnTo>
                  <a:lnTo>
                    <a:pt x="586953" y="123424"/>
                  </a:lnTo>
                  <a:lnTo>
                    <a:pt x="611638" y="120681"/>
                  </a:lnTo>
                  <a:lnTo>
                    <a:pt x="595181" y="24685"/>
                  </a:lnTo>
                  <a:lnTo>
                    <a:pt x="658264" y="24685"/>
                  </a:lnTo>
                  <a:lnTo>
                    <a:pt x="688435" y="148109"/>
                  </a:lnTo>
                  <a:lnTo>
                    <a:pt x="641808" y="148109"/>
                  </a:lnTo>
                  <a:lnTo>
                    <a:pt x="641808" y="172794"/>
                  </a:lnTo>
                  <a:lnTo>
                    <a:pt x="691178" y="172794"/>
                  </a:lnTo>
                  <a:lnTo>
                    <a:pt x="691178" y="183765"/>
                  </a:lnTo>
                  <a:cubicBezTo>
                    <a:pt x="691178" y="202964"/>
                    <a:pt x="674721" y="219421"/>
                    <a:pt x="655522" y="219421"/>
                  </a:cubicBezTo>
                  <a:lnTo>
                    <a:pt x="655522" y="244106"/>
                  </a:lnTo>
                  <a:cubicBezTo>
                    <a:pt x="669236" y="244106"/>
                    <a:pt x="682950" y="238620"/>
                    <a:pt x="691178" y="233135"/>
                  </a:cubicBezTo>
                  <a:lnTo>
                    <a:pt x="691178" y="416899"/>
                  </a:lnTo>
                  <a:lnTo>
                    <a:pt x="715862" y="416899"/>
                  </a:lnTo>
                  <a:cubicBezTo>
                    <a:pt x="715862" y="416899"/>
                    <a:pt x="715862" y="159080"/>
                    <a:pt x="715862" y="159080"/>
                  </a:cubicBezTo>
                  <a:cubicBezTo>
                    <a:pt x="715862" y="159080"/>
                    <a:pt x="715862" y="156337"/>
                    <a:pt x="715862" y="156337"/>
                  </a:cubicBezTo>
                  <a:cubicBezTo>
                    <a:pt x="715862" y="156337"/>
                    <a:pt x="680207" y="8228"/>
                    <a:pt x="680207" y="8228"/>
                  </a:cubicBezTo>
                  <a:cubicBezTo>
                    <a:pt x="680207" y="2742"/>
                    <a:pt x="674721" y="0"/>
                    <a:pt x="669236" y="0"/>
                  </a:cubicBezTo>
                  <a:lnTo>
                    <a:pt x="54855" y="0"/>
                  </a:lnTo>
                  <a:cubicBezTo>
                    <a:pt x="49370" y="0"/>
                    <a:pt x="43884" y="2742"/>
                    <a:pt x="43884" y="8228"/>
                  </a:cubicBezTo>
                  <a:lnTo>
                    <a:pt x="0" y="159080"/>
                  </a:lnTo>
                  <a:close/>
                  <a:moveTo>
                    <a:pt x="296219" y="150852"/>
                  </a:moveTo>
                  <a:lnTo>
                    <a:pt x="222164" y="150852"/>
                  </a:lnTo>
                  <a:lnTo>
                    <a:pt x="233135" y="27428"/>
                  </a:lnTo>
                  <a:lnTo>
                    <a:pt x="296219" y="27428"/>
                  </a:lnTo>
                  <a:lnTo>
                    <a:pt x="296219" y="150852"/>
                  </a:lnTo>
                  <a:close/>
                  <a:moveTo>
                    <a:pt x="222164" y="172794"/>
                  </a:moveTo>
                  <a:lnTo>
                    <a:pt x="296219" y="172794"/>
                  </a:lnTo>
                  <a:lnTo>
                    <a:pt x="296219" y="183765"/>
                  </a:lnTo>
                  <a:cubicBezTo>
                    <a:pt x="296219" y="202964"/>
                    <a:pt x="279763" y="219421"/>
                    <a:pt x="260563" y="219421"/>
                  </a:cubicBezTo>
                  <a:cubicBezTo>
                    <a:pt x="241364" y="219421"/>
                    <a:pt x="224907" y="202964"/>
                    <a:pt x="224907" y="183765"/>
                  </a:cubicBezTo>
                  <a:lnTo>
                    <a:pt x="224907" y="172794"/>
                  </a:lnTo>
                  <a:close/>
                  <a:moveTo>
                    <a:pt x="197480" y="150852"/>
                  </a:moveTo>
                  <a:lnTo>
                    <a:pt x="126167" y="150852"/>
                  </a:lnTo>
                  <a:lnTo>
                    <a:pt x="145367" y="27428"/>
                  </a:lnTo>
                  <a:lnTo>
                    <a:pt x="208450" y="27428"/>
                  </a:lnTo>
                  <a:lnTo>
                    <a:pt x="197480" y="150852"/>
                  </a:lnTo>
                  <a:close/>
                  <a:moveTo>
                    <a:pt x="123425" y="172794"/>
                  </a:moveTo>
                  <a:lnTo>
                    <a:pt x="197480" y="172794"/>
                  </a:lnTo>
                  <a:lnTo>
                    <a:pt x="197480" y="183765"/>
                  </a:lnTo>
                  <a:cubicBezTo>
                    <a:pt x="197480" y="202964"/>
                    <a:pt x="181023" y="219421"/>
                    <a:pt x="161824" y="219421"/>
                  </a:cubicBezTo>
                  <a:cubicBezTo>
                    <a:pt x="142624" y="219421"/>
                    <a:pt x="126167" y="202964"/>
                    <a:pt x="126167" y="183765"/>
                  </a:cubicBezTo>
                  <a:lnTo>
                    <a:pt x="126167" y="172794"/>
                  </a:lnTo>
                  <a:close/>
                  <a:moveTo>
                    <a:pt x="101483" y="150852"/>
                  </a:moveTo>
                  <a:lnTo>
                    <a:pt x="30171" y="150852"/>
                  </a:lnTo>
                  <a:lnTo>
                    <a:pt x="60341" y="27428"/>
                  </a:lnTo>
                  <a:lnTo>
                    <a:pt x="123425" y="27428"/>
                  </a:lnTo>
                  <a:lnTo>
                    <a:pt x="112454" y="87768"/>
                  </a:lnTo>
                  <a:lnTo>
                    <a:pt x="101483" y="150852"/>
                  </a:lnTo>
                  <a:close/>
                  <a:moveTo>
                    <a:pt x="24686" y="172794"/>
                  </a:moveTo>
                  <a:lnTo>
                    <a:pt x="98740" y="172794"/>
                  </a:lnTo>
                  <a:lnTo>
                    <a:pt x="98740" y="183765"/>
                  </a:lnTo>
                  <a:cubicBezTo>
                    <a:pt x="98740" y="202964"/>
                    <a:pt x="82283" y="219421"/>
                    <a:pt x="63084" y="219421"/>
                  </a:cubicBezTo>
                  <a:cubicBezTo>
                    <a:pt x="43884" y="219421"/>
                    <a:pt x="27428" y="202964"/>
                    <a:pt x="27428" y="183765"/>
                  </a:cubicBezTo>
                  <a:lnTo>
                    <a:pt x="27428" y="172794"/>
                  </a:lnTo>
                  <a:close/>
                  <a:moveTo>
                    <a:pt x="112454" y="394958"/>
                  </a:moveTo>
                  <a:lnTo>
                    <a:pt x="137138" y="394958"/>
                  </a:lnTo>
                  <a:lnTo>
                    <a:pt x="137138" y="469012"/>
                  </a:lnTo>
                  <a:lnTo>
                    <a:pt x="112454" y="469012"/>
                  </a:lnTo>
                  <a:lnTo>
                    <a:pt x="112454" y="394958"/>
                  </a:lnTo>
                  <a:close/>
                  <a:moveTo>
                    <a:pt x="688435" y="482725"/>
                  </a:moveTo>
                  <a:cubicBezTo>
                    <a:pt x="688435" y="485468"/>
                    <a:pt x="688435" y="488211"/>
                    <a:pt x="688435" y="493697"/>
                  </a:cubicBezTo>
                  <a:lnTo>
                    <a:pt x="688435" y="529353"/>
                  </a:lnTo>
                  <a:lnTo>
                    <a:pt x="628094" y="529353"/>
                  </a:lnTo>
                  <a:lnTo>
                    <a:pt x="628094" y="504668"/>
                  </a:lnTo>
                  <a:lnTo>
                    <a:pt x="603409" y="504668"/>
                  </a:lnTo>
                  <a:lnTo>
                    <a:pt x="603409" y="581465"/>
                  </a:lnTo>
                  <a:lnTo>
                    <a:pt x="529355" y="595179"/>
                  </a:lnTo>
                  <a:lnTo>
                    <a:pt x="529355" y="496439"/>
                  </a:lnTo>
                  <a:lnTo>
                    <a:pt x="562267" y="504668"/>
                  </a:lnTo>
                  <a:cubicBezTo>
                    <a:pt x="565010" y="504668"/>
                    <a:pt x="570496" y="504668"/>
                    <a:pt x="573239" y="501925"/>
                  </a:cubicBezTo>
                  <a:cubicBezTo>
                    <a:pt x="575981" y="499182"/>
                    <a:pt x="578724" y="496439"/>
                    <a:pt x="578724" y="490954"/>
                  </a:cubicBezTo>
                  <a:lnTo>
                    <a:pt x="578724" y="441584"/>
                  </a:lnTo>
                  <a:lnTo>
                    <a:pt x="639065" y="441584"/>
                  </a:lnTo>
                  <a:cubicBezTo>
                    <a:pt x="655522" y="441584"/>
                    <a:pt x="669236" y="449813"/>
                    <a:pt x="677464" y="460784"/>
                  </a:cubicBezTo>
                  <a:lnTo>
                    <a:pt x="696664" y="447070"/>
                  </a:lnTo>
                  <a:cubicBezTo>
                    <a:pt x="682950" y="427870"/>
                    <a:pt x="661007" y="416899"/>
                    <a:pt x="636322" y="416899"/>
                  </a:cubicBezTo>
                  <a:lnTo>
                    <a:pt x="575981" y="416899"/>
                  </a:lnTo>
                  <a:lnTo>
                    <a:pt x="575981" y="411414"/>
                  </a:lnTo>
                  <a:cubicBezTo>
                    <a:pt x="603409" y="392215"/>
                    <a:pt x="619866" y="364787"/>
                    <a:pt x="625351" y="331874"/>
                  </a:cubicBezTo>
                  <a:lnTo>
                    <a:pt x="625351" y="331874"/>
                  </a:lnTo>
                  <a:cubicBezTo>
                    <a:pt x="644550" y="331874"/>
                    <a:pt x="661007" y="315418"/>
                    <a:pt x="661007" y="296218"/>
                  </a:cubicBezTo>
                  <a:cubicBezTo>
                    <a:pt x="661007" y="277018"/>
                    <a:pt x="644550" y="260562"/>
                    <a:pt x="625351" y="260562"/>
                  </a:cubicBezTo>
                  <a:lnTo>
                    <a:pt x="625351" y="200221"/>
                  </a:lnTo>
                  <a:cubicBezTo>
                    <a:pt x="625351" y="167308"/>
                    <a:pt x="597924" y="139880"/>
                    <a:pt x="565010" y="139880"/>
                  </a:cubicBezTo>
                  <a:lnTo>
                    <a:pt x="405930" y="139880"/>
                  </a:lnTo>
                  <a:cubicBezTo>
                    <a:pt x="400444" y="139880"/>
                    <a:pt x="394959" y="145366"/>
                    <a:pt x="394959" y="150852"/>
                  </a:cubicBezTo>
                  <a:lnTo>
                    <a:pt x="394959" y="186508"/>
                  </a:lnTo>
                  <a:cubicBezTo>
                    <a:pt x="394959" y="197478"/>
                    <a:pt x="400444" y="211192"/>
                    <a:pt x="408673" y="219421"/>
                  </a:cubicBezTo>
                  <a:cubicBezTo>
                    <a:pt x="408673" y="222163"/>
                    <a:pt x="408673" y="260562"/>
                    <a:pt x="408673" y="260562"/>
                  </a:cubicBezTo>
                  <a:cubicBezTo>
                    <a:pt x="389473" y="260562"/>
                    <a:pt x="373017" y="277018"/>
                    <a:pt x="373017" y="296218"/>
                  </a:cubicBezTo>
                  <a:cubicBezTo>
                    <a:pt x="373017" y="315418"/>
                    <a:pt x="389473" y="331874"/>
                    <a:pt x="408673" y="331874"/>
                  </a:cubicBezTo>
                  <a:lnTo>
                    <a:pt x="408673" y="331874"/>
                  </a:lnTo>
                  <a:cubicBezTo>
                    <a:pt x="411415" y="364787"/>
                    <a:pt x="430615" y="392215"/>
                    <a:pt x="458042" y="411414"/>
                  </a:cubicBezTo>
                  <a:lnTo>
                    <a:pt x="458042" y="416899"/>
                  </a:lnTo>
                  <a:lnTo>
                    <a:pt x="397701" y="416899"/>
                  </a:lnTo>
                  <a:cubicBezTo>
                    <a:pt x="356560" y="416899"/>
                    <a:pt x="323647" y="449813"/>
                    <a:pt x="323647" y="490954"/>
                  </a:cubicBezTo>
                  <a:lnTo>
                    <a:pt x="323647" y="674719"/>
                  </a:lnTo>
                  <a:cubicBezTo>
                    <a:pt x="323647" y="707632"/>
                    <a:pt x="351075" y="735060"/>
                    <a:pt x="383987" y="735060"/>
                  </a:cubicBezTo>
                  <a:lnTo>
                    <a:pt x="655522" y="735060"/>
                  </a:lnTo>
                  <a:cubicBezTo>
                    <a:pt x="688435" y="735060"/>
                    <a:pt x="715862" y="707632"/>
                    <a:pt x="715862" y="674719"/>
                  </a:cubicBezTo>
                  <a:lnTo>
                    <a:pt x="715862" y="490954"/>
                  </a:lnTo>
                  <a:cubicBezTo>
                    <a:pt x="715862" y="485468"/>
                    <a:pt x="715862" y="479983"/>
                    <a:pt x="713120" y="477240"/>
                  </a:cubicBezTo>
                  <a:lnTo>
                    <a:pt x="688435" y="482725"/>
                  </a:lnTo>
                  <a:lnTo>
                    <a:pt x="688435" y="482725"/>
                  </a:lnTo>
                  <a:close/>
                  <a:moveTo>
                    <a:pt x="405930" y="309932"/>
                  </a:moveTo>
                  <a:cubicBezTo>
                    <a:pt x="400444" y="309932"/>
                    <a:pt x="394959" y="304446"/>
                    <a:pt x="394959" y="298961"/>
                  </a:cubicBezTo>
                  <a:cubicBezTo>
                    <a:pt x="394959" y="293475"/>
                    <a:pt x="400444" y="287990"/>
                    <a:pt x="405930" y="287990"/>
                  </a:cubicBezTo>
                  <a:lnTo>
                    <a:pt x="405930" y="309932"/>
                  </a:lnTo>
                  <a:close/>
                  <a:moveTo>
                    <a:pt x="628094" y="285247"/>
                  </a:moveTo>
                  <a:cubicBezTo>
                    <a:pt x="633579" y="285247"/>
                    <a:pt x="639065" y="290732"/>
                    <a:pt x="639065" y="296218"/>
                  </a:cubicBezTo>
                  <a:cubicBezTo>
                    <a:pt x="639065" y="301704"/>
                    <a:pt x="633579" y="307189"/>
                    <a:pt x="628094" y="307189"/>
                  </a:cubicBezTo>
                  <a:lnTo>
                    <a:pt x="628094" y="285247"/>
                  </a:lnTo>
                  <a:close/>
                  <a:moveTo>
                    <a:pt x="381245" y="715860"/>
                  </a:moveTo>
                  <a:cubicBezTo>
                    <a:pt x="364789" y="715860"/>
                    <a:pt x="351075" y="704889"/>
                    <a:pt x="345589" y="691176"/>
                  </a:cubicBezTo>
                  <a:lnTo>
                    <a:pt x="416901" y="691176"/>
                  </a:lnTo>
                  <a:lnTo>
                    <a:pt x="463528" y="702146"/>
                  </a:lnTo>
                  <a:lnTo>
                    <a:pt x="405930" y="715860"/>
                  </a:lnTo>
                  <a:lnTo>
                    <a:pt x="381245" y="715860"/>
                  </a:lnTo>
                  <a:lnTo>
                    <a:pt x="381245" y="715860"/>
                  </a:lnTo>
                  <a:close/>
                  <a:moveTo>
                    <a:pt x="345589" y="554037"/>
                  </a:moveTo>
                  <a:lnTo>
                    <a:pt x="405930" y="554037"/>
                  </a:lnTo>
                  <a:lnTo>
                    <a:pt x="405930" y="578722"/>
                  </a:lnTo>
                  <a:lnTo>
                    <a:pt x="345589" y="578722"/>
                  </a:lnTo>
                  <a:lnTo>
                    <a:pt x="345589" y="554037"/>
                  </a:lnTo>
                  <a:close/>
                  <a:moveTo>
                    <a:pt x="455300" y="444327"/>
                  </a:moveTo>
                  <a:lnTo>
                    <a:pt x="455300" y="493697"/>
                  </a:lnTo>
                  <a:cubicBezTo>
                    <a:pt x="455300" y="496439"/>
                    <a:pt x="458042" y="501925"/>
                    <a:pt x="460785" y="504668"/>
                  </a:cubicBezTo>
                  <a:cubicBezTo>
                    <a:pt x="463528" y="507411"/>
                    <a:pt x="469013" y="507411"/>
                    <a:pt x="471756" y="507411"/>
                  </a:cubicBezTo>
                  <a:lnTo>
                    <a:pt x="504670" y="499182"/>
                  </a:lnTo>
                  <a:lnTo>
                    <a:pt x="504670" y="597922"/>
                  </a:lnTo>
                  <a:lnTo>
                    <a:pt x="430615" y="584208"/>
                  </a:lnTo>
                  <a:lnTo>
                    <a:pt x="430615" y="507411"/>
                  </a:lnTo>
                  <a:lnTo>
                    <a:pt x="405930" y="507411"/>
                  </a:lnTo>
                  <a:lnTo>
                    <a:pt x="405930" y="532096"/>
                  </a:lnTo>
                  <a:lnTo>
                    <a:pt x="345589" y="532096"/>
                  </a:lnTo>
                  <a:lnTo>
                    <a:pt x="345589" y="496439"/>
                  </a:lnTo>
                  <a:cubicBezTo>
                    <a:pt x="345589" y="469012"/>
                    <a:pt x="367532" y="447070"/>
                    <a:pt x="394959" y="447070"/>
                  </a:cubicBezTo>
                  <a:lnTo>
                    <a:pt x="455300" y="447070"/>
                  </a:lnTo>
                  <a:close/>
                  <a:moveTo>
                    <a:pt x="479984" y="477240"/>
                  </a:moveTo>
                  <a:lnTo>
                    <a:pt x="479984" y="460784"/>
                  </a:lnTo>
                  <a:lnTo>
                    <a:pt x="493698" y="474498"/>
                  </a:lnTo>
                  <a:lnTo>
                    <a:pt x="479984" y="477240"/>
                  </a:lnTo>
                  <a:close/>
                  <a:moveTo>
                    <a:pt x="430615" y="233135"/>
                  </a:moveTo>
                  <a:cubicBezTo>
                    <a:pt x="430615" y="233135"/>
                    <a:pt x="433358" y="233135"/>
                    <a:pt x="433358" y="233135"/>
                  </a:cubicBezTo>
                  <a:lnTo>
                    <a:pt x="430615" y="241363"/>
                  </a:lnTo>
                  <a:lnTo>
                    <a:pt x="430615" y="233135"/>
                  </a:lnTo>
                  <a:close/>
                  <a:moveTo>
                    <a:pt x="603409" y="241363"/>
                  </a:moveTo>
                  <a:lnTo>
                    <a:pt x="589695" y="216678"/>
                  </a:lnTo>
                  <a:cubicBezTo>
                    <a:pt x="586953" y="213935"/>
                    <a:pt x="584210" y="211192"/>
                    <a:pt x="578724" y="211192"/>
                  </a:cubicBezTo>
                  <a:lnTo>
                    <a:pt x="444329" y="211192"/>
                  </a:lnTo>
                  <a:cubicBezTo>
                    <a:pt x="430615" y="211192"/>
                    <a:pt x="419644" y="200221"/>
                    <a:pt x="419644" y="186508"/>
                  </a:cubicBezTo>
                  <a:lnTo>
                    <a:pt x="419644" y="161823"/>
                  </a:lnTo>
                  <a:lnTo>
                    <a:pt x="567753" y="161823"/>
                  </a:lnTo>
                  <a:cubicBezTo>
                    <a:pt x="586953" y="161823"/>
                    <a:pt x="603409" y="178280"/>
                    <a:pt x="603409" y="197478"/>
                  </a:cubicBezTo>
                  <a:lnTo>
                    <a:pt x="603409" y="222163"/>
                  </a:lnTo>
                  <a:lnTo>
                    <a:pt x="603409" y="241363"/>
                  </a:lnTo>
                  <a:close/>
                  <a:moveTo>
                    <a:pt x="603409" y="320903"/>
                  </a:moveTo>
                  <a:cubicBezTo>
                    <a:pt x="603409" y="367530"/>
                    <a:pt x="565010" y="405928"/>
                    <a:pt x="518384" y="405928"/>
                  </a:cubicBezTo>
                  <a:cubicBezTo>
                    <a:pt x="471756" y="405928"/>
                    <a:pt x="433358" y="367530"/>
                    <a:pt x="433358" y="320903"/>
                  </a:cubicBezTo>
                  <a:lnTo>
                    <a:pt x="433358" y="287990"/>
                  </a:lnTo>
                  <a:lnTo>
                    <a:pt x="466270" y="235877"/>
                  </a:lnTo>
                  <a:lnTo>
                    <a:pt x="575981" y="235877"/>
                  </a:lnTo>
                  <a:lnTo>
                    <a:pt x="608895" y="287990"/>
                  </a:lnTo>
                  <a:lnTo>
                    <a:pt x="608895" y="320903"/>
                  </a:lnTo>
                  <a:lnTo>
                    <a:pt x="603409" y="320903"/>
                  </a:lnTo>
                  <a:close/>
                  <a:moveTo>
                    <a:pt x="540326" y="474498"/>
                  </a:moveTo>
                  <a:lnTo>
                    <a:pt x="554039" y="460784"/>
                  </a:lnTo>
                  <a:lnTo>
                    <a:pt x="554039" y="477240"/>
                  </a:lnTo>
                  <a:lnTo>
                    <a:pt x="540326" y="474498"/>
                  </a:lnTo>
                  <a:close/>
                  <a:moveTo>
                    <a:pt x="518384" y="463527"/>
                  </a:moveTo>
                  <a:lnTo>
                    <a:pt x="482727" y="427870"/>
                  </a:lnTo>
                  <a:lnTo>
                    <a:pt x="482727" y="427870"/>
                  </a:lnTo>
                  <a:cubicBezTo>
                    <a:pt x="507412" y="436099"/>
                    <a:pt x="532098" y="436099"/>
                    <a:pt x="556782" y="427870"/>
                  </a:cubicBezTo>
                  <a:lnTo>
                    <a:pt x="556782" y="427870"/>
                  </a:lnTo>
                  <a:lnTo>
                    <a:pt x="518384" y="463527"/>
                  </a:lnTo>
                  <a:close/>
                  <a:moveTo>
                    <a:pt x="688435" y="652777"/>
                  </a:moveTo>
                  <a:lnTo>
                    <a:pt x="688435" y="680205"/>
                  </a:lnTo>
                  <a:cubicBezTo>
                    <a:pt x="688435" y="699404"/>
                    <a:pt x="671978" y="715860"/>
                    <a:pt x="652779" y="715860"/>
                  </a:cubicBezTo>
                  <a:lnTo>
                    <a:pt x="630837" y="715860"/>
                  </a:lnTo>
                  <a:lnTo>
                    <a:pt x="422387" y="666491"/>
                  </a:lnTo>
                  <a:cubicBezTo>
                    <a:pt x="422387" y="666491"/>
                    <a:pt x="419644" y="666491"/>
                    <a:pt x="419644" y="666491"/>
                  </a:cubicBezTo>
                  <a:lnTo>
                    <a:pt x="345589" y="666491"/>
                  </a:lnTo>
                  <a:lnTo>
                    <a:pt x="345589" y="606150"/>
                  </a:lnTo>
                  <a:lnTo>
                    <a:pt x="419644" y="606150"/>
                  </a:lnTo>
                  <a:lnTo>
                    <a:pt x="688435" y="652777"/>
                  </a:lnTo>
                  <a:close/>
                  <a:moveTo>
                    <a:pt x="688435" y="603408"/>
                  </a:moveTo>
                  <a:lnTo>
                    <a:pt x="688435" y="625349"/>
                  </a:lnTo>
                  <a:lnTo>
                    <a:pt x="586953" y="608893"/>
                  </a:lnTo>
                  <a:lnTo>
                    <a:pt x="614381" y="603408"/>
                  </a:lnTo>
                  <a:lnTo>
                    <a:pt x="688435" y="603408"/>
                  </a:lnTo>
                  <a:close/>
                  <a:moveTo>
                    <a:pt x="688435" y="554037"/>
                  </a:moveTo>
                  <a:lnTo>
                    <a:pt x="688435" y="578722"/>
                  </a:lnTo>
                  <a:lnTo>
                    <a:pt x="628094" y="578722"/>
                  </a:lnTo>
                  <a:lnTo>
                    <a:pt x="628094" y="554037"/>
                  </a:lnTo>
                  <a:lnTo>
                    <a:pt x="688435" y="554037"/>
                  </a:lnTo>
                  <a:close/>
                  <a:moveTo>
                    <a:pt x="578724" y="532096"/>
                  </a:moveTo>
                  <a:lnTo>
                    <a:pt x="578724" y="556780"/>
                  </a:lnTo>
                  <a:lnTo>
                    <a:pt x="554039" y="556780"/>
                  </a:lnTo>
                  <a:lnTo>
                    <a:pt x="554039" y="532096"/>
                  </a:lnTo>
                  <a:lnTo>
                    <a:pt x="578724" y="532096"/>
                  </a:lnTo>
                  <a:close/>
                  <a:moveTo>
                    <a:pt x="518384" y="370273"/>
                  </a:moveTo>
                  <a:cubicBezTo>
                    <a:pt x="501927" y="370273"/>
                    <a:pt x="488213" y="364787"/>
                    <a:pt x="474499" y="356559"/>
                  </a:cubicBezTo>
                  <a:lnTo>
                    <a:pt x="488213" y="337359"/>
                  </a:lnTo>
                  <a:cubicBezTo>
                    <a:pt x="507412" y="348330"/>
                    <a:pt x="529355" y="348330"/>
                    <a:pt x="548553" y="337359"/>
                  </a:cubicBezTo>
                  <a:lnTo>
                    <a:pt x="562267" y="356559"/>
                  </a:lnTo>
                  <a:cubicBezTo>
                    <a:pt x="548553" y="364787"/>
                    <a:pt x="532098" y="370273"/>
                    <a:pt x="518384" y="370273"/>
                  </a:cubicBezTo>
                  <a:lnTo>
                    <a:pt x="518384" y="370273"/>
                  </a:lnTo>
                  <a:close/>
                  <a:moveTo>
                    <a:pt x="559525" y="309932"/>
                  </a:moveTo>
                  <a:cubicBezTo>
                    <a:pt x="548553" y="309932"/>
                    <a:pt x="540326" y="301704"/>
                    <a:pt x="540326" y="290732"/>
                  </a:cubicBezTo>
                  <a:cubicBezTo>
                    <a:pt x="540326" y="282504"/>
                    <a:pt x="545811" y="277018"/>
                    <a:pt x="551296" y="274276"/>
                  </a:cubicBezTo>
                  <a:cubicBezTo>
                    <a:pt x="559525" y="271533"/>
                    <a:pt x="565010" y="274276"/>
                    <a:pt x="570496" y="277018"/>
                  </a:cubicBezTo>
                  <a:cubicBezTo>
                    <a:pt x="575981" y="282504"/>
                    <a:pt x="575981" y="290732"/>
                    <a:pt x="573239" y="296218"/>
                  </a:cubicBezTo>
                  <a:cubicBezTo>
                    <a:pt x="575981" y="304446"/>
                    <a:pt x="567753" y="309932"/>
                    <a:pt x="559525" y="309932"/>
                  </a:cubicBezTo>
                  <a:lnTo>
                    <a:pt x="559525" y="309932"/>
                  </a:lnTo>
                  <a:close/>
                  <a:moveTo>
                    <a:pt x="493698" y="290732"/>
                  </a:moveTo>
                  <a:cubicBezTo>
                    <a:pt x="493698" y="301704"/>
                    <a:pt x="485470" y="309932"/>
                    <a:pt x="474499" y="309932"/>
                  </a:cubicBezTo>
                  <a:cubicBezTo>
                    <a:pt x="466270" y="309932"/>
                    <a:pt x="460785" y="304446"/>
                    <a:pt x="458042" y="298961"/>
                  </a:cubicBezTo>
                  <a:cubicBezTo>
                    <a:pt x="455300" y="290732"/>
                    <a:pt x="458042" y="285247"/>
                    <a:pt x="460785" y="279761"/>
                  </a:cubicBezTo>
                  <a:cubicBezTo>
                    <a:pt x="466270" y="274276"/>
                    <a:pt x="474499" y="274276"/>
                    <a:pt x="479984" y="277018"/>
                  </a:cubicBezTo>
                  <a:cubicBezTo>
                    <a:pt x="488213" y="277018"/>
                    <a:pt x="493698" y="282504"/>
                    <a:pt x="493698" y="290732"/>
                  </a:cubicBezTo>
                  <a:lnTo>
                    <a:pt x="493698" y="290732"/>
                  </a:lnTo>
                  <a:close/>
                </a:path>
              </a:pathLst>
            </a:custGeom>
            <a:solidFill>
              <a:srgbClr val="000000"/>
            </a:solidFill>
            <a:ln w="27426" cap="flat">
              <a:noFill/>
              <a:prstDash val="solid"/>
              <a:miter/>
            </a:ln>
          </p:spPr>
          <p:txBody>
            <a:bodyPr rtlCol="0" anchor="ctr"/>
            <a:lstStyle/>
            <a:p>
              <a:endParaRPr lang="en-US"/>
            </a:p>
          </p:txBody>
        </p:sp>
      </p:grpSp>
      <p:grpSp>
        <p:nvGrpSpPr>
          <p:cNvPr id="267" name="Group 266">
            <a:extLst>
              <a:ext uri="{FF2B5EF4-FFF2-40B4-BE49-F238E27FC236}">
                <a16:creationId xmlns:a16="http://schemas.microsoft.com/office/drawing/2014/main" id="{ED072310-443C-DC81-0290-03CACF373364}"/>
              </a:ext>
            </a:extLst>
          </p:cNvPr>
          <p:cNvGrpSpPr>
            <a:grpSpLocks noChangeAspect="1"/>
          </p:cNvGrpSpPr>
          <p:nvPr/>
        </p:nvGrpSpPr>
        <p:grpSpPr>
          <a:xfrm>
            <a:off x="765904" y="7479540"/>
            <a:ext cx="1050297" cy="1039417"/>
            <a:chOff x="-3279694" y="8226785"/>
            <a:chExt cx="1233175" cy="1220399"/>
          </a:xfrm>
        </p:grpSpPr>
        <p:sp>
          <p:nvSpPr>
            <p:cNvPr id="30" name="Freeform 29">
              <a:extLst>
                <a:ext uri="{FF2B5EF4-FFF2-40B4-BE49-F238E27FC236}">
                  <a16:creationId xmlns:a16="http://schemas.microsoft.com/office/drawing/2014/main" id="{B3B2D32B-226A-DF1D-EAE1-CBA3DC26C1E7}"/>
                </a:ext>
              </a:extLst>
            </p:cNvPr>
            <p:cNvSpPr/>
            <p:nvPr/>
          </p:nvSpPr>
          <p:spPr>
            <a:xfrm>
              <a:off x="-3279694" y="8226785"/>
              <a:ext cx="1233175" cy="1220399"/>
            </a:xfrm>
            <a:custGeom>
              <a:avLst/>
              <a:gdLst>
                <a:gd name="connsiteX0" fmla="*/ 1078809 w 1233175"/>
                <a:gd name="connsiteY0" fmla="*/ 950535 h 1220399"/>
                <a:gd name="connsiteX1" fmla="*/ 1057760 w 1233175"/>
                <a:gd name="connsiteY1" fmla="*/ 971581 h 1220399"/>
                <a:gd name="connsiteX2" fmla="*/ 1057760 w 1233175"/>
                <a:gd name="connsiteY2" fmla="*/ 1096097 h 1220399"/>
                <a:gd name="connsiteX3" fmla="*/ 1033201 w 1233175"/>
                <a:gd name="connsiteY3" fmla="*/ 1120650 h 1220399"/>
                <a:gd name="connsiteX4" fmla="*/ 847260 w 1233175"/>
                <a:gd name="connsiteY4" fmla="*/ 1120650 h 1220399"/>
                <a:gd name="connsiteX5" fmla="*/ 831472 w 1233175"/>
                <a:gd name="connsiteY5" fmla="*/ 1127665 h 1220399"/>
                <a:gd name="connsiteX6" fmla="*/ 780602 w 1233175"/>
                <a:gd name="connsiteY6" fmla="*/ 1145202 h 1220399"/>
                <a:gd name="connsiteX7" fmla="*/ 771831 w 1233175"/>
                <a:gd name="connsiteY7" fmla="*/ 1143448 h 1220399"/>
                <a:gd name="connsiteX8" fmla="*/ 685877 w 1233175"/>
                <a:gd name="connsiteY8" fmla="*/ 1176770 h 1220399"/>
                <a:gd name="connsiteX9" fmla="*/ 661319 w 1233175"/>
                <a:gd name="connsiteY9" fmla="*/ 1203076 h 1220399"/>
                <a:gd name="connsiteX10" fmla="*/ 587644 w 1233175"/>
                <a:gd name="connsiteY10" fmla="*/ 1199569 h 1220399"/>
                <a:gd name="connsiteX11" fmla="*/ 559577 w 1233175"/>
                <a:gd name="connsiteY11" fmla="*/ 1187292 h 1220399"/>
                <a:gd name="connsiteX12" fmla="*/ 513970 w 1233175"/>
                <a:gd name="connsiteY12" fmla="*/ 1159232 h 1220399"/>
                <a:gd name="connsiteX13" fmla="*/ 498182 w 1233175"/>
                <a:gd name="connsiteY13" fmla="*/ 1150463 h 1220399"/>
                <a:gd name="connsiteX14" fmla="*/ 450820 w 1233175"/>
                <a:gd name="connsiteY14" fmla="*/ 1124157 h 1220399"/>
                <a:gd name="connsiteX15" fmla="*/ 438540 w 1233175"/>
                <a:gd name="connsiteY15" fmla="*/ 1118896 h 1220399"/>
                <a:gd name="connsiteX16" fmla="*/ 226287 w 1233175"/>
                <a:gd name="connsiteY16" fmla="*/ 1118896 h 1220399"/>
                <a:gd name="connsiteX17" fmla="*/ 201729 w 1233175"/>
                <a:gd name="connsiteY17" fmla="*/ 1094343 h 1220399"/>
                <a:gd name="connsiteX18" fmla="*/ 201729 w 1233175"/>
                <a:gd name="connsiteY18" fmla="*/ 1003148 h 1220399"/>
                <a:gd name="connsiteX19" fmla="*/ 92971 w 1233175"/>
                <a:gd name="connsiteY19" fmla="*/ 982103 h 1220399"/>
                <a:gd name="connsiteX20" fmla="*/ 15787 w 1233175"/>
                <a:gd name="connsiteY20" fmla="*/ 968073 h 1220399"/>
                <a:gd name="connsiteX21" fmla="*/ 0 w 1233175"/>
                <a:gd name="connsiteY21" fmla="*/ 948781 h 1220399"/>
                <a:gd name="connsiteX22" fmla="*/ 0 w 1233175"/>
                <a:gd name="connsiteY22" fmla="*/ 645382 h 1220399"/>
                <a:gd name="connsiteX23" fmla="*/ 22804 w 1233175"/>
                <a:gd name="connsiteY23" fmla="*/ 627844 h 1220399"/>
                <a:gd name="connsiteX24" fmla="*/ 156120 w 1233175"/>
                <a:gd name="connsiteY24" fmla="*/ 648889 h 1220399"/>
                <a:gd name="connsiteX25" fmla="*/ 199974 w 1233175"/>
                <a:gd name="connsiteY25" fmla="*/ 655904 h 1220399"/>
                <a:gd name="connsiteX26" fmla="*/ 199974 w 1233175"/>
                <a:gd name="connsiteY26" fmla="*/ 640121 h 1220399"/>
                <a:gd name="connsiteX27" fmla="*/ 199974 w 1233175"/>
                <a:gd name="connsiteY27" fmla="*/ 26306 h 1220399"/>
                <a:gd name="connsiteX28" fmla="*/ 226287 w 1233175"/>
                <a:gd name="connsiteY28" fmla="*/ 0 h 1220399"/>
                <a:gd name="connsiteX29" fmla="*/ 1027939 w 1233175"/>
                <a:gd name="connsiteY29" fmla="*/ 0 h 1220399"/>
                <a:gd name="connsiteX30" fmla="*/ 1054251 w 1233175"/>
                <a:gd name="connsiteY30" fmla="*/ 26306 h 1220399"/>
                <a:gd name="connsiteX31" fmla="*/ 1054251 w 1233175"/>
                <a:gd name="connsiteY31" fmla="*/ 626091 h 1220399"/>
                <a:gd name="connsiteX32" fmla="*/ 1054251 w 1233175"/>
                <a:gd name="connsiteY32" fmla="*/ 643628 h 1220399"/>
                <a:gd name="connsiteX33" fmla="*/ 1110385 w 1233175"/>
                <a:gd name="connsiteY33" fmla="*/ 631352 h 1220399"/>
                <a:gd name="connsiteX34" fmla="*/ 1210371 w 1233175"/>
                <a:gd name="connsiteY34" fmla="*/ 610307 h 1220399"/>
                <a:gd name="connsiteX35" fmla="*/ 1233176 w 1233175"/>
                <a:gd name="connsiteY35" fmla="*/ 627844 h 1220399"/>
                <a:gd name="connsiteX36" fmla="*/ 1233176 w 1233175"/>
                <a:gd name="connsiteY36" fmla="*/ 938259 h 1220399"/>
                <a:gd name="connsiteX37" fmla="*/ 1215634 w 1233175"/>
                <a:gd name="connsiteY37" fmla="*/ 959304 h 1220399"/>
                <a:gd name="connsiteX38" fmla="*/ 1108630 w 1233175"/>
                <a:gd name="connsiteY38" fmla="*/ 982103 h 1220399"/>
                <a:gd name="connsiteX39" fmla="*/ 1080564 w 1233175"/>
                <a:gd name="connsiteY39" fmla="*/ 964565 h 1220399"/>
                <a:gd name="connsiteX40" fmla="*/ 1078809 w 1233175"/>
                <a:gd name="connsiteY40" fmla="*/ 950535 h 1220399"/>
                <a:gd name="connsiteX41" fmla="*/ 294699 w 1233175"/>
                <a:gd name="connsiteY41" fmla="*/ 99964 h 1220399"/>
                <a:gd name="connsiteX42" fmla="*/ 294699 w 1233175"/>
                <a:gd name="connsiteY42" fmla="*/ 306907 h 1220399"/>
                <a:gd name="connsiteX43" fmla="*/ 294699 w 1233175"/>
                <a:gd name="connsiteY43" fmla="*/ 512096 h 1220399"/>
                <a:gd name="connsiteX44" fmla="*/ 299962 w 1233175"/>
                <a:gd name="connsiteY44" fmla="*/ 717286 h 1220399"/>
                <a:gd name="connsiteX45" fmla="*/ 426262 w 1233175"/>
                <a:gd name="connsiteY45" fmla="*/ 722547 h 1220399"/>
                <a:gd name="connsiteX46" fmla="*/ 563086 w 1233175"/>
                <a:gd name="connsiteY46" fmla="*/ 705010 h 1220399"/>
                <a:gd name="connsiteX47" fmla="*/ 571857 w 1233175"/>
                <a:gd name="connsiteY47" fmla="*/ 699748 h 1220399"/>
                <a:gd name="connsiteX48" fmla="*/ 613957 w 1233175"/>
                <a:gd name="connsiteY48" fmla="*/ 678703 h 1220399"/>
                <a:gd name="connsiteX49" fmla="*/ 645532 w 1233175"/>
                <a:gd name="connsiteY49" fmla="*/ 673442 h 1220399"/>
                <a:gd name="connsiteX50" fmla="*/ 775340 w 1233175"/>
                <a:gd name="connsiteY50" fmla="*/ 692733 h 1220399"/>
                <a:gd name="connsiteX51" fmla="*/ 854277 w 1233175"/>
                <a:gd name="connsiteY51" fmla="*/ 738331 h 1220399"/>
                <a:gd name="connsiteX52" fmla="*/ 882344 w 1233175"/>
                <a:gd name="connsiteY52" fmla="*/ 745346 h 1220399"/>
                <a:gd name="connsiteX53" fmla="*/ 963035 w 1233175"/>
                <a:gd name="connsiteY53" fmla="*/ 733070 h 1220399"/>
                <a:gd name="connsiteX54" fmla="*/ 963035 w 1233175"/>
                <a:gd name="connsiteY54" fmla="*/ 99964 h 1220399"/>
                <a:gd name="connsiteX55" fmla="*/ 294699 w 1233175"/>
                <a:gd name="connsiteY55" fmla="*/ 99964 h 1220399"/>
                <a:gd name="connsiteX56" fmla="*/ 610449 w 1233175"/>
                <a:gd name="connsiteY56" fmla="*/ 1024193 h 1220399"/>
                <a:gd name="connsiteX57" fmla="*/ 680615 w 1233175"/>
                <a:gd name="connsiteY57" fmla="*/ 1043484 h 1220399"/>
                <a:gd name="connsiteX58" fmla="*/ 682369 w 1233175"/>
                <a:gd name="connsiteY58" fmla="*/ 1046992 h 1220399"/>
                <a:gd name="connsiteX59" fmla="*/ 777094 w 1233175"/>
                <a:gd name="connsiteY59" fmla="*/ 1115388 h 1220399"/>
                <a:gd name="connsiteX60" fmla="*/ 812177 w 1233175"/>
                <a:gd name="connsiteY60" fmla="*/ 1096097 h 1220399"/>
                <a:gd name="connsiteX61" fmla="*/ 799898 w 1233175"/>
                <a:gd name="connsiteY61" fmla="*/ 1073298 h 1220399"/>
                <a:gd name="connsiteX62" fmla="*/ 722715 w 1233175"/>
                <a:gd name="connsiteY62" fmla="*/ 1018932 h 1220399"/>
                <a:gd name="connsiteX63" fmla="*/ 715698 w 1233175"/>
                <a:gd name="connsiteY63" fmla="*/ 1001394 h 1220399"/>
                <a:gd name="connsiteX64" fmla="*/ 726223 w 1233175"/>
                <a:gd name="connsiteY64" fmla="*/ 990871 h 1220399"/>
                <a:gd name="connsiteX65" fmla="*/ 742011 w 1233175"/>
                <a:gd name="connsiteY65" fmla="*/ 996133 h 1220399"/>
                <a:gd name="connsiteX66" fmla="*/ 847260 w 1233175"/>
                <a:gd name="connsiteY66" fmla="*/ 1068037 h 1220399"/>
                <a:gd name="connsiteX67" fmla="*/ 868310 w 1233175"/>
                <a:gd name="connsiteY67" fmla="*/ 1075052 h 1220399"/>
                <a:gd name="connsiteX68" fmla="*/ 887606 w 1233175"/>
                <a:gd name="connsiteY68" fmla="*/ 1059268 h 1220399"/>
                <a:gd name="connsiteX69" fmla="*/ 875326 w 1233175"/>
                <a:gd name="connsiteY69" fmla="*/ 1032962 h 1220399"/>
                <a:gd name="connsiteX70" fmla="*/ 754289 w 1233175"/>
                <a:gd name="connsiteY70" fmla="*/ 952289 h 1220399"/>
                <a:gd name="connsiteX71" fmla="*/ 745519 w 1233175"/>
                <a:gd name="connsiteY71" fmla="*/ 945274 h 1220399"/>
                <a:gd name="connsiteX72" fmla="*/ 743764 w 1233175"/>
                <a:gd name="connsiteY72" fmla="*/ 925983 h 1220399"/>
                <a:gd name="connsiteX73" fmla="*/ 761306 w 1233175"/>
                <a:gd name="connsiteY73" fmla="*/ 920721 h 1220399"/>
                <a:gd name="connsiteX74" fmla="*/ 771831 w 1233175"/>
                <a:gd name="connsiteY74" fmla="*/ 925983 h 1220399"/>
                <a:gd name="connsiteX75" fmla="*/ 901639 w 1233175"/>
                <a:gd name="connsiteY75" fmla="*/ 1010163 h 1220399"/>
                <a:gd name="connsiteX76" fmla="*/ 934968 w 1233175"/>
                <a:gd name="connsiteY76" fmla="*/ 1004902 h 1220399"/>
                <a:gd name="connsiteX77" fmla="*/ 927951 w 1233175"/>
                <a:gd name="connsiteY77" fmla="*/ 971581 h 1220399"/>
                <a:gd name="connsiteX78" fmla="*/ 891114 w 1233175"/>
                <a:gd name="connsiteY78" fmla="*/ 941766 h 1220399"/>
                <a:gd name="connsiteX79" fmla="*/ 712190 w 1233175"/>
                <a:gd name="connsiteY79" fmla="*/ 808481 h 1220399"/>
                <a:gd name="connsiteX80" fmla="*/ 663073 w 1233175"/>
                <a:gd name="connsiteY80" fmla="*/ 780421 h 1220399"/>
                <a:gd name="connsiteX81" fmla="*/ 659565 w 1233175"/>
                <a:gd name="connsiteY81" fmla="*/ 783929 h 1220399"/>
                <a:gd name="connsiteX82" fmla="*/ 547299 w 1233175"/>
                <a:gd name="connsiteY82" fmla="*/ 827772 h 1220399"/>
                <a:gd name="connsiteX83" fmla="*/ 526248 w 1233175"/>
                <a:gd name="connsiteY83" fmla="*/ 778667 h 1220399"/>
                <a:gd name="connsiteX84" fmla="*/ 545544 w 1233175"/>
                <a:gd name="connsiteY84" fmla="*/ 750607 h 1220399"/>
                <a:gd name="connsiteX85" fmla="*/ 554315 w 1233175"/>
                <a:gd name="connsiteY85" fmla="*/ 734824 h 1220399"/>
                <a:gd name="connsiteX86" fmla="*/ 506953 w 1233175"/>
                <a:gd name="connsiteY86" fmla="*/ 740085 h 1220399"/>
                <a:gd name="connsiteX87" fmla="*/ 364866 w 1233175"/>
                <a:gd name="connsiteY87" fmla="*/ 755868 h 1220399"/>
                <a:gd name="connsiteX88" fmla="*/ 356095 w 1233175"/>
                <a:gd name="connsiteY88" fmla="*/ 764637 h 1220399"/>
                <a:gd name="connsiteX89" fmla="*/ 335045 w 1233175"/>
                <a:gd name="connsiteY89" fmla="*/ 899676 h 1220399"/>
                <a:gd name="connsiteX90" fmla="*/ 324520 w 1233175"/>
                <a:gd name="connsiteY90" fmla="*/ 964565 h 1220399"/>
                <a:gd name="connsiteX91" fmla="*/ 410474 w 1233175"/>
                <a:gd name="connsiteY91" fmla="*/ 996133 h 1220399"/>
                <a:gd name="connsiteX92" fmla="*/ 492919 w 1233175"/>
                <a:gd name="connsiteY92" fmla="*/ 1034715 h 1220399"/>
                <a:gd name="connsiteX93" fmla="*/ 513970 w 1233175"/>
                <a:gd name="connsiteY93" fmla="*/ 1011917 h 1220399"/>
                <a:gd name="connsiteX94" fmla="*/ 529757 w 1233175"/>
                <a:gd name="connsiteY94" fmla="*/ 997887 h 1220399"/>
                <a:gd name="connsiteX95" fmla="*/ 610449 w 1233175"/>
                <a:gd name="connsiteY95" fmla="*/ 1024193 h 1220399"/>
                <a:gd name="connsiteX96" fmla="*/ 264878 w 1233175"/>
                <a:gd name="connsiteY96" fmla="*/ 669934 h 1220399"/>
                <a:gd name="connsiteX97" fmla="*/ 264878 w 1233175"/>
                <a:gd name="connsiteY97" fmla="*/ 654151 h 1220399"/>
                <a:gd name="connsiteX98" fmla="*/ 264878 w 1233175"/>
                <a:gd name="connsiteY98" fmla="*/ 94703 h 1220399"/>
                <a:gd name="connsiteX99" fmla="*/ 289437 w 1233175"/>
                <a:gd name="connsiteY99" fmla="*/ 70150 h 1220399"/>
                <a:gd name="connsiteX100" fmla="*/ 970052 w 1233175"/>
                <a:gd name="connsiteY100" fmla="*/ 70150 h 1220399"/>
                <a:gd name="connsiteX101" fmla="*/ 994610 w 1233175"/>
                <a:gd name="connsiteY101" fmla="*/ 94703 h 1220399"/>
                <a:gd name="connsiteX102" fmla="*/ 994610 w 1233175"/>
                <a:gd name="connsiteY102" fmla="*/ 706763 h 1220399"/>
                <a:gd name="connsiteX103" fmla="*/ 994610 w 1233175"/>
                <a:gd name="connsiteY103" fmla="*/ 724301 h 1220399"/>
                <a:gd name="connsiteX104" fmla="*/ 1027939 w 1233175"/>
                <a:gd name="connsiteY104" fmla="*/ 715532 h 1220399"/>
                <a:gd name="connsiteX105" fmla="*/ 1020922 w 1233175"/>
                <a:gd name="connsiteY105" fmla="*/ 678703 h 1220399"/>
                <a:gd name="connsiteX106" fmla="*/ 1022676 w 1233175"/>
                <a:gd name="connsiteY106" fmla="*/ 661166 h 1220399"/>
                <a:gd name="connsiteX107" fmla="*/ 1027939 w 1233175"/>
                <a:gd name="connsiteY107" fmla="*/ 641874 h 1220399"/>
                <a:gd name="connsiteX108" fmla="*/ 1027939 w 1233175"/>
                <a:gd name="connsiteY108" fmla="*/ 49105 h 1220399"/>
                <a:gd name="connsiteX109" fmla="*/ 1027939 w 1233175"/>
                <a:gd name="connsiteY109" fmla="*/ 35075 h 1220399"/>
                <a:gd name="connsiteX110" fmla="*/ 235058 w 1233175"/>
                <a:gd name="connsiteY110" fmla="*/ 35075 h 1220399"/>
                <a:gd name="connsiteX111" fmla="*/ 235058 w 1233175"/>
                <a:gd name="connsiteY111" fmla="*/ 666427 h 1220399"/>
                <a:gd name="connsiteX112" fmla="*/ 264878 w 1233175"/>
                <a:gd name="connsiteY112" fmla="*/ 669934 h 1220399"/>
                <a:gd name="connsiteX113" fmla="*/ 968297 w 1233175"/>
                <a:gd name="connsiteY113" fmla="*/ 761130 h 1220399"/>
                <a:gd name="connsiteX114" fmla="*/ 959527 w 1233175"/>
                <a:gd name="connsiteY114" fmla="*/ 762883 h 1220399"/>
                <a:gd name="connsiteX115" fmla="*/ 943739 w 1233175"/>
                <a:gd name="connsiteY115" fmla="*/ 766391 h 1220399"/>
                <a:gd name="connsiteX116" fmla="*/ 805160 w 1233175"/>
                <a:gd name="connsiteY116" fmla="*/ 745346 h 1220399"/>
                <a:gd name="connsiteX117" fmla="*/ 745519 w 1233175"/>
                <a:gd name="connsiteY117" fmla="*/ 710271 h 1220399"/>
                <a:gd name="connsiteX118" fmla="*/ 692894 w 1233175"/>
                <a:gd name="connsiteY118" fmla="*/ 699748 h 1220399"/>
                <a:gd name="connsiteX119" fmla="*/ 619219 w 1233175"/>
                <a:gd name="connsiteY119" fmla="*/ 710271 h 1220399"/>
                <a:gd name="connsiteX120" fmla="*/ 580628 w 1233175"/>
                <a:gd name="connsiteY120" fmla="*/ 743592 h 1220399"/>
                <a:gd name="connsiteX121" fmla="*/ 564840 w 1233175"/>
                <a:gd name="connsiteY121" fmla="*/ 773406 h 1220399"/>
                <a:gd name="connsiteX122" fmla="*/ 549053 w 1233175"/>
                <a:gd name="connsiteY122" fmla="*/ 796205 h 1220399"/>
                <a:gd name="connsiteX123" fmla="*/ 635007 w 1233175"/>
                <a:gd name="connsiteY123" fmla="*/ 750607 h 1220399"/>
                <a:gd name="connsiteX124" fmla="*/ 635007 w 1233175"/>
                <a:gd name="connsiteY124" fmla="*/ 743592 h 1220399"/>
                <a:gd name="connsiteX125" fmla="*/ 650794 w 1233175"/>
                <a:gd name="connsiteY125" fmla="*/ 726055 h 1220399"/>
                <a:gd name="connsiteX126" fmla="*/ 666581 w 1233175"/>
                <a:gd name="connsiteY126" fmla="*/ 743592 h 1220399"/>
                <a:gd name="connsiteX127" fmla="*/ 675352 w 1233175"/>
                <a:gd name="connsiteY127" fmla="*/ 755868 h 1220399"/>
                <a:gd name="connsiteX128" fmla="*/ 768323 w 1233175"/>
                <a:gd name="connsiteY128" fmla="*/ 810235 h 1220399"/>
                <a:gd name="connsiteX129" fmla="*/ 941985 w 1233175"/>
                <a:gd name="connsiteY129" fmla="*/ 943520 h 1220399"/>
                <a:gd name="connsiteX130" fmla="*/ 954264 w 1233175"/>
                <a:gd name="connsiteY130" fmla="*/ 948781 h 1220399"/>
                <a:gd name="connsiteX131" fmla="*/ 1006889 w 1233175"/>
                <a:gd name="connsiteY131" fmla="*/ 936505 h 1220399"/>
                <a:gd name="connsiteX132" fmla="*/ 968297 w 1233175"/>
                <a:gd name="connsiteY132" fmla="*/ 761130 h 1220399"/>
                <a:gd name="connsiteX133" fmla="*/ 147349 w 1233175"/>
                <a:gd name="connsiteY133" fmla="*/ 966319 h 1220399"/>
                <a:gd name="connsiteX134" fmla="*/ 191203 w 1233175"/>
                <a:gd name="connsiteY134" fmla="*/ 689226 h 1220399"/>
                <a:gd name="connsiteX135" fmla="*/ 33329 w 1233175"/>
                <a:gd name="connsiteY135" fmla="*/ 664673 h 1220399"/>
                <a:gd name="connsiteX136" fmla="*/ 33329 w 1233175"/>
                <a:gd name="connsiteY136" fmla="*/ 943520 h 1220399"/>
                <a:gd name="connsiteX137" fmla="*/ 147349 w 1233175"/>
                <a:gd name="connsiteY137" fmla="*/ 966319 h 1220399"/>
                <a:gd name="connsiteX138" fmla="*/ 1205109 w 1233175"/>
                <a:gd name="connsiteY138" fmla="*/ 645382 h 1220399"/>
                <a:gd name="connsiteX139" fmla="*/ 1050743 w 1233175"/>
                <a:gd name="connsiteY139" fmla="*/ 678703 h 1220399"/>
                <a:gd name="connsiteX140" fmla="*/ 1110385 w 1233175"/>
                <a:gd name="connsiteY140" fmla="*/ 955796 h 1220399"/>
                <a:gd name="connsiteX141" fmla="*/ 1203355 w 1233175"/>
                <a:gd name="connsiteY141" fmla="*/ 934752 h 1220399"/>
                <a:gd name="connsiteX142" fmla="*/ 1205109 w 1233175"/>
                <a:gd name="connsiteY142" fmla="*/ 645382 h 1220399"/>
                <a:gd name="connsiteX143" fmla="*/ 224533 w 1233175"/>
                <a:gd name="connsiteY143" fmla="*/ 980349 h 1220399"/>
                <a:gd name="connsiteX144" fmla="*/ 268387 w 1233175"/>
                <a:gd name="connsiteY144" fmla="*/ 701502 h 1220399"/>
                <a:gd name="connsiteX145" fmla="*/ 221024 w 1233175"/>
                <a:gd name="connsiteY145" fmla="*/ 694487 h 1220399"/>
                <a:gd name="connsiteX146" fmla="*/ 177170 w 1233175"/>
                <a:gd name="connsiteY146" fmla="*/ 971581 h 1220399"/>
                <a:gd name="connsiteX147" fmla="*/ 224533 w 1233175"/>
                <a:gd name="connsiteY147" fmla="*/ 980349 h 1220399"/>
                <a:gd name="connsiteX148" fmla="*/ 906902 w 1233175"/>
                <a:gd name="connsiteY148" fmla="*/ 1090836 h 1220399"/>
                <a:gd name="connsiteX149" fmla="*/ 1026184 w 1233175"/>
                <a:gd name="connsiteY149" fmla="*/ 1090836 h 1220399"/>
                <a:gd name="connsiteX150" fmla="*/ 1026184 w 1233175"/>
                <a:gd name="connsiteY150" fmla="*/ 962812 h 1220399"/>
                <a:gd name="connsiteX151" fmla="*/ 968297 w 1233175"/>
                <a:gd name="connsiteY151" fmla="*/ 978595 h 1220399"/>
                <a:gd name="connsiteX152" fmla="*/ 924443 w 1233175"/>
                <a:gd name="connsiteY152" fmla="*/ 1045238 h 1220399"/>
                <a:gd name="connsiteX153" fmla="*/ 906902 w 1233175"/>
                <a:gd name="connsiteY153" fmla="*/ 1090836 h 1220399"/>
                <a:gd name="connsiteX154" fmla="*/ 291191 w 1233175"/>
                <a:gd name="connsiteY154" fmla="*/ 748853 h 1220399"/>
                <a:gd name="connsiteX155" fmla="*/ 257862 w 1233175"/>
                <a:gd name="connsiteY155" fmla="*/ 955796 h 1220399"/>
                <a:gd name="connsiteX156" fmla="*/ 292945 w 1233175"/>
                <a:gd name="connsiteY156" fmla="*/ 962812 h 1220399"/>
                <a:gd name="connsiteX157" fmla="*/ 326274 w 1233175"/>
                <a:gd name="connsiteY157" fmla="*/ 754114 h 1220399"/>
                <a:gd name="connsiteX158" fmla="*/ 291191 w 1233175"/>
                <a:gd name="connsiteY158" fmla="*/ 748853 h 1220399"/>
                <a:gd name="connsiteX159" fmla="*/ 233304 w 1233175"/>
                <a:gd name="connsiteY159" fmla="*/ 1090836 h 1220399"/>
                <a:gd name="connsiteX160" fmla="*/ 394686 w 1233175"/>
                <a:gd name="connsiteY160" fmla="*/ 1090836 h 1220399"/>
                <a:gd name="connsiteX161" fmla="*/ 359603 w 1233175"/>
                <a:gd name="connsiteY161" fmla="*/ 1062775 h 1220399"/>
                <a:gd name="connsiteX162" fmla="*/ 345570 w 1233175"/>
                <a:gd name="connsiteY162" fmla="*/ 1055761 h 1220399"/>
                <a:gd name="connsiteX163" fmla="*/ 282420 w 1233175"/>
                <a:gd name="connsiteY163" fmla="*/ 1055761 h 1220399"/>
                <a:gd name="connsiteX164" fmla="*/ 263124 w 1233175"/>
                <a:gd name="connsiteY164" fmla="*/ 1036469 h 1220399"/>
                <a:gd name="connsiteX165" fmla="*/ 263124 w 1233175"/>
                <a:gd name="connsiteY165" fmla="*/ 994379 h 1220399"/>
                <a:gd name="connsiteX166" fmla="*/ 256108 w 1233175"/>
                <a:gd name="connsiteY166" fmla="*/ 980349 h 1220399"/>
                <a:gd name="connsiteX167" fmla="*/ 231550 w 1233175"/>
                <a:gd name="connsiteY167" fmla="*/ 1013671 h 1220399"/>
                <a:gd name="connsiteX168" fmla="*/ 233304 w 1233175"/>
                <a:gd name="connsiteY168" fmla="*/ 1090836 h 1220399"/>
                <a:gd name="connsiteX169" fmla="*/ 996364 w 1233175"/>
                <a:gd name="connsiteY169" fmla="*/ 754114 h 1220399"/>
                <a:gd name="connsiteX170" fmla="*/ 1034955 w 1233175"/>
                <a:gd name="connsiteY170" fmla="*/ 929490 h 1220399"/>
                <a:gd name="connsiteX171" fmla="*/ 1066530 w 1233175"/>
                <a:gd name="connsiteY171" fmla="*/ 920721 h 1220399"/>
                <a:gd name="connsiteX172" fmla="*/ 1027939 w 1233175"/>
                <a:gd name="connsiteY172" fmla="*/ 745346 h 1220399"/>
                <a:gd name="connsiteX173" fmla="*/ 996364 w 1233175"/>
                <a:gd name="connsiteY173" fmla="*/ 754114 h 1220399"/>
                <a:gd name="connsiteX174" fmla="*/ 557824 w 1233175"/>
                <a:gd name="connsiteY174" fmla="*/ 1164494 h 1220399"/>
                <a:gd name="connsiteX175" fmla="*/ 577119 w 1233175"/>
                <a:gd name="connsiteY175" fmla="*/ 1155725 h 1220399"/>
                <a:gd name="connsiteX176" fmla="*/ 650794 w 1233175"/>
                <a:gd name="connsiteY176" fmla="*/ 1083821 h 1220399"/>
                <a:gd name="connsiteX177" fmla="*/ 650794 w 1233175"/>
                <a:gd name="connsiteY177" fmla="*/ 1054007 h 1220399"/>
                <a:gd name="connsiteX178" fmla="*/ 620973 w 1233175"/>
                <a:gd name="connsiteY178" fmla="*/ 1055761 h 1220399"/>
                <a:gd name="connsiteX179" fmla="*/ 542036 w 1233175"/>
                <a:gd name="connsiteY179" fmla="*/ 1138187 h 1220399"/>
                <a:gd name="connsiteX180" fmla="*/ 540282 w 1233175"/>
                <a:gd name="connsiteY180" fmla="*/ 1150463 h 1220399"/>
                <a:gd name="connsiteX181" fmla="*/ 557824 w 1233175"/>
                <a:gd name="connsiteY181" fmla="*/ 1164494 h 1220399"/>
                <a:gd name="connsiteX182" fmla="*/ 501690 w 1233175"/>
                <a:gd name="connsiteY182" fmla="*/ 1125911 h 1220399"/>
                <a:gd name="connsiteX183" fmla="*/ 517478 w 1233175"/>
                <a:gd name="connsiteY183" fmla="*/ 1117142 h 1220399"/>
                <a:gd name="connsiteX184" fmla="*/ 577119 w 1233175"/>
                <a:gd name="connsiteY184" fmla="*/ 1055761 h 1220399"/>
                <a:gd name="connsiteX185" fmla="*/ 582382 w 1233175"/>
                <a:gd name="connsiteY185" fmla="*/ 1043484 h 1220399"/>
                <a:gd name="connsiteX186" fmla="*/ 570102 w 1233175"/>
                <a:gd name="connsiteY186" fmla="*/ 1018932 h 1220399"/>
                <a:gd name="connsiteX187" fmla="*/ 542036 w 1233175"/>
                <a:gd name="connsiteY187" fmla="*/ 1024193 h 1220399"/>
                <a:gd name="connsiteX188" fmla="*/ 484149 w 1233175"/>
                <a:gd name="connsiteY188" fmla="*/ 1083821 h 1220399"/>
                <a:gd name="connsiteX189" fmla="*/ 478886 w 1233175"/>
                <a:gd name="connsiteY189" fmla="*/ 1108373 h 1220399"/>
                <a:gd name="connsiteX190" fmla="*/ 501690 w 1233175"/>
                <a:gd name="connsiteY190" fmla="*/ 1125911 h 1220399"/>
                <a:gd name="connsiteX191" fmla="*/ 601678 w 1233175"/>
                <a:gd name="connsiteY191" fmla="*/ 1180277 h 1220399"/>
                <a:gd name="connsiteX192" fmla="*/ 615711 w 1233175"/>
                <a:gd name="connsiteY192" fmla="*/ 1190800 h 1220399"/>
                <a:gd name="connsiteX193" fmla="*/ 631498 w 1233175"/>
                <a:gd name="connsiteY193" fmla="*/ 1190800 h 1220399"/>
                <a:gd name="connsiteX194" fmla="*/ 677106 w 1233175"/>
                <a:gd name="connsiteY194" fmla="*/ 1145202 h 1220399"/>
                <a:gd name="connsiteX195" fmla="*/ 675352 w 1233175"/>
                <a:gd name="connsiteY195" fmla="*/ 1124157 h 1220399"/>
                <a:gd name="connsiteX196" fmla="*/ 654303 w 1233175"/>
                <a:gd name="connsiteY196" fmla="*/ 1124157 h 1220399"/>
                <a:gd name="connsiteX197" fmla="*/ 601678 w 1233175"/>
                <a:gd name="connsiteY197" fmla="*/ 1180277 h 1220399"/>
                <a:gd name="connsiteX198" fmla="*/ 361357 w 1233175"/>
                <a:gd name="connsiteY198" fmla="*/ 1008409 h 1220399"/>
                <a:gd name="connsiteX199" fmla="*/ 296453 w 1233175"/>
                <a:gd name="connsiteY199" fmla="*/ 992625 h 1220399"/>
                <a:gd name="connsiteX200" fmla="*/ 296453 w 1233175"/>
                <a:gd name="connsiteY200" fmla="*/ 1025947 h 1220399"/>
                <a:gd name="connsiteX201" fmla="*/ 354341 w 1233175"/>
                <a:gd name="connsiteY201" fmla="*/ 1025947 h 1220399"/>
                <a:gd name="connsiteX202" fmla="*/ 361357 w 1233175"/>
                <a:gd name="connsiteY202" fmla="*/ 1008409 h 1220399"/>
                <a:gd name="connsiteX203" fmla="*/ 684123 w 1233175"/>
                <a:gd name="connsiteY203" fmla="*/ 1085575 h 1220399"/>
                <a:gd name="connsiteX204" fmla="*/ 682369 w 1233175"/>
                <a:gd name="connsiteY204" fmla="*/ 1087328 h 1220399"/>
                <a:gd name="connsiteX205" fmla="*/ 706927 w 1233175"/>
                <a:gd name="connsiteY205" fmla="*/ 1117142 h 1220399"/>
                <a:gd name="connsiteX206" fmla="*/ 710435 w 1233175"/>
                <a:gd name="connsiteY206" fmla="*/ 1159232 h 1220399"/>
                <a:gd name="connsiteX207" fmla="*/ 736748 w 1233175"/>
                <a:gd name="connsiteY207" fmla="*/ 1150463 h 1220399"/>
                <a:gd name="connsiteX208" fmla="*/ 733240 w 1233175"/>
                <a:gd name="connsiteY208" fmla="*/ 1122403 h 1220399"/>
                <a:gd name="connsiteX209" fmla="*/ 684123 w 1233175"/>
                <a:gd name="connsiteY209" fmla="*/ 1085575 h 1220399"/>
                <a:gd name="connsiteX210" fmla="*/ 387670 w 1233175"/>
                <a:gd name="connsiteY210" fmla="*/ 1020685 h 1220399"/>
                <a:gd name="connsiteX211" fmla="*/ 382408 w 1233175"/>
                <a:gd name="connsiteY211" fmla="*/ 1038223 h 1220399"/>
                <a:gd name="connsiteX212" fmla="*/ 403457 w 1233175"/>
                <a:gd name="connsiteY212" fmla="*/ 1059268 h 1220399"/>
                <a:gd name="connsiteX213" fmla="*/ 417491 w 1233175"/>
                <a:gd name="connsiteY213" fmla="*/ 1046992 h 1220399"/>
                <a:gd name="connsiteX214" fmla="*/ 405211 w 1233175"/>
                <a:gd name="connsiteY214" fmla="*/ 1027700 h 1220399"/>
                <a:gd name="connsiteX215" fmla="*/ 387670 w 1233175"/>
                <a:gd name="connsiteY215" fmla="*/ 1020685 h 1220399"/>
                <a:gd name="connsiteX216" fmla="*/ 450820 w 1233175"/>
                <a:gd name="connsiteY216" fmla="*/ 1048746 h 1220399"/>
                <a:gd name="connsiteX217" fmla="*/ 417491 w 1233175"/>
                <a:gd name="connsiteY217" fmla="*/ 1090836 h 1220399"/>
                <a:gd name="connsiteX218" fmla="*/ 440295 w 1233175"/>
                <a:gd name="connsiteY218" fmla="*/ 1090836 h 1220399"/>
                <a:gd name="connsiteX219" fmla="*/ 447311 w 1233175"/>
                <a:gd name="connsiteY219" fmla="*/ 1087328 h 1220399"/>
                <a:gd name="connsiteX220" fmla="*/ 468361 w 1233175"/>
                <a:gd name="connsiteY220" fmla="*/ 1055761 h 1220399"/>
                <a:gd name="connsiteX221" fmla="*/ 450820 w 1233175"/>
                <a:gd name="connsiteY221" fmla="*/ 1048746 h 122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1233175" h="1220399">
                  <a:moveTo>
                    <a:pt x="1078809" y="950535"/>
                  </a:moveTo>
                  <a:cubicBezTo>
                    <a:pt x="1057760" y="952289"/>
                    <a:pt x="1057760" y="952289"/>
                    <a:pt x="1057760" y="971581"/>
                  </a:cubicBezTo>
                  <a:cubicBezTo>
                    <a:pt x="1057760" y="1013671"/>
                    <a:pt x="1057760" y="1055761"/>
                    <a:pt x="1057760" y="1096097"/>
                  </a:cubicBezTo>
                  <a:cubicBezTo>
                    <a:pt x="1057760" y="1117142"/>
                    <a:pt x="1054251" y="1120650"/>
                    <a:pt x="1033201" y="1120650"/>
                  </a:cubicBezTo>
                  <a:cubicBezTo>
                    <a:pt x="971805" y="1120650"/>
                    <a:pt x="908656" y="1120650"/>
                    <a:pt x="847260" y="1120650"/>
                  </a:cubicBezTo>
                  <a:cubicBezTo>
                    <a:pt x="840243" y="1120650"/>
                    <a:pt x="834981" y="1122403"/>
                    <a:pt x="831472" y="1127665"/>
                  </a:cubicBezTo>
                  <a:cubicBezTo>
                    <a:pt x="817439" y="1143448"/>
                    <a:pt x="799898" y="1150463"/>
                    <a:pt x="780602" y="1145202"/>
                  </a:cubicBezTo>
                  <a:cubicBezTo>
                    <a:pt x="777094" y="1145202"/>
                    <a:pt x="775340" y="1145202"/>
                    <a:pt x="771831" y="1143448"/>
                  </a:cubicBezTo>
                  <a:cubicBezTo>
                    <a:pt x="759552" y="1182031"/>
                    <a:pt x="722715" y="1199569"/>
                    <a:pt x="685877" y="1176770"/>
                  </a:cubicBezTo>
                  <a:cubicBezTo>
                    <a:pt x="678861" y="1185538"/>
                    <a:pt x="670090" y="1194307"/>
                    <a:pt x="661319" y="1203076"/>
                  </a:cubicBezTo>
                  <a:cubicBezTo>
                    <a:pt x="643777" y="1225875"/>
                    <a:pt x="608694" y="1227628"/>
                    <a:pt x="587644" y="1199569"/>
                  </a:cubicBezTo>
                  <a:cubicBezTo>
                    <a:pt x="578873" y="1189046"/>
                    <a:pt x="571857" y="1185538"/>
                    <a:pt x="559577" y="1187292"/>
                  </a:cubicBezTo>
                  <a:cubicBezTo>
                    <a:pt x="538528" y="1189046"/>
                    <a:pt x="524494" y="1176770"/>
                    <a:pt x="513970" y="1159232"/>
                  </a:cubicBezTo>
                  <a:cubicBezTo>
                    <a:pt x="510461" y="1152217"/>
                    <a:pt x="506953" y="1150463"/>
                    <a:pt x="498182" y="1150463"/>
                  </a:cubicBezTo>
                  <a:cubicBezTo>
                    <a:pt x="477132" y="1150463"/>
                    <a:pt x="461345" y="1141694"/>
                    <a:pt x="450820" y="1124157"/>
                  </a:cubicBezTo>
                  <a:cubicBezTo>
                    <a:pt x="449065" y="1120650"/>
                    <a:pt x="442049" y="1118896"/>
                    <a:pt x="438540" y="1118896"/>
                  </a:cubicBezTo>
                  <a:cubicBezTo>
                    <a:pt x="368374" y="1118896"/>
                    <a:pt x="296453" y="1118896"/>
                    <a:pt x="226287" y="1118896"/>
                  </a:cubicBezTo>
                  <a:cubicBezTo>
                    <a:pt x="205237" y="1118896"/>
                    <a:pt x="201729" y="1115388"/>
                    <a:pt x="201729" y="1094343"/>
                  </a:cubicBezTo>
                  <a:cubicBezTo>
                    <a:pt x="201729" y="1064529"/>
                    <a:pt x="201729" y="1034715"/>
                    <a:pt x="201729" y="1003148"/>
                  </a:cubicBezTo>
                  <a:cubicBezTo>
                    <a:pt x="164891" y="996133"/>
                    <a:pt x="129808" y="989118"/>
                    <a:pt x="92971" y="982103"/>
                  </a:cubicBezTo>
                  <a:cubicBezTo>
                    <a:pt x="66658" y="976842"/>
                    <a:pt x="42100" y="971581"/>
                    <a:pt x="15787" y="968073"/>
                  </a:cubicBezTo>
                  <a:cubicBezTo>
                    <a:pt x="5263" y="966319"/>
                    <a:pt x="0" y="961058"/>
                    <a:pt x="0" y="948781"/>
                  </a:cubicBezTo>
                  <a:cubicBezTo>
                    <a:pt x="0" y="847064"/>
                    <a:pt x="0" y="747100"/>
                    <a:pt x="0" y="645382"/>
                  </a:cubicBezTo>
                  <a:cubicBezTo>
                    <a:pt x="0" y="631352"/>
                    <a:pt x="7017" y="626091"/>
                    <a:pt x="22804" y="627844"/>
                  </a:cubicBezTo>
                  <a:cubicBezTo>
                    <a:pt x="66658" y="634859"/>
                    <a:pt x="112266" y="641874"/>
                    <a:pt x="156120" y="648889"/>
                  </a:cubicBezTo>
                  <a:cubicBezTo>
                    <a:pt x="170154" y="650643"/>
                    <a:pt x="184187" y="652397"/>
                    <a:pt x="199974" y="655904"/>
                  </a:cubicBezTo>
                  <a:cubicBezTo>
                    <a:pt x="199974" y="648889"/>
                    <a:pt x="199974" y="643628"/>
                    <a:pt x="199974" y="640121"/>
                  </a:cubicBezTo>
                  <a:cubicBezTo>
                    <a:pt x="199974" y="434931"/>
                    <a:pt x="199974" y="231496"/>
                    <a:pt x="199974" y="26306"/>
                  </a:cubicBezTo>
                  <a:cubicBezTo>
                    <a:pt x="199974" y="1754"/>
                    <a:pt x="201729" y="0"/>
                    <a:pt x="226287" y="0"/>
                  </a:cubicBezTo>
                  <a:cubicBezTo>
                    <a:pt x="492919" y="0"/>
                    <a:pt x="761306" y="0"/>
                    <a:pt x="1027939" y="0"/>
                  </a:cubicBezTo>
                  <a:cubicBezTo>
                    <a:pt x="1050743" y="0"/>
                    <a:pt x="1054251" y="1754"/>
                    <a:pt x="1054251" y="26306"/>
                  </a:cubicBezTo>
                  <a:cubicBezTo>
                    <a:pt x="1054251" y="226234"/>
                    <a:pt x="1054251" y="426163"/>
                    <a:pt x="1054251" y="626091"/>
                  </a:cubicBezTo>
                  <a:cubicBezTo>
                    <a:pt x="1054251" y="631352"/>
                    <a:pt x="1054251" y="636613"/>
                    <a:pt x="1054251" y="643628"/>
                  </a:cubicBezTo>
                  <a:cubicBezTo>
                    <a:pt x="1073547" y="640121"/>
                    <a:pt x="1092843" y="634859"/>
                    <a:pt x="1110385" y="631352"/>
                  </a:cubicBezTo>
                  <a:cubicBezTo>
                    <a:pt x="1143713" y="624337"/>
                    <a:pt x="1177042" y="617322"/>
                    <a:pt x="1210371" y="610307"/>
                  </a:cubicBezTo>
                  <a:cubicBezTo>
                    <a:pt x="1226159" y="606799"/>
                    <a:pt x="1233176" y="612060"/>
                    <a:pt x="1233176" y="627844"/>
                  </a:cubicBezTo>
                  <a:cubicBezTo>
                    <a:pt x="1233176" y="731316"/>
                    <a:pt x="1233176" y="834787"/>
                    <a:pt x="1233176" y="938259"/>
                  </a:cubicBezTo>
                  <a:cubicBezTo>
                    <a:pt x="1233176" y="950535"/>
                    <a:pt x="1227913" y="957550"/>
                    <a:pt x="1215634" y="959304"/>
                  </a:cubicBezTo>
                  <a:cubicBezTo>
                    <a:pt x="1178797" y="966319"/>
                    <a:pt x="1143713" y="975088"/>
                    <a:pt x="1108630" y="982103"/>
                  </a:cubicBezTo>
                  <a:cubicBezTo>
                    <a:pt x="1091089" y="985610"/>
                    <a:pt x="1085826" y="982103"/>
                    <a:pt x="1080564" y="964565"/>
                  </a:cubicBezTo>
                  <a:cubicBezTo>
                    <a:pt x="1082318" y="962812"/>
                    <a:pt x="1080564" y="957550"/>
                    <a:pt x="1078809" y="950535"/>
                  </a:cubicBezTo>
                  <a:close/>
                  <a:moveTo>
                    <a:pt x="294699" y="99964"/>
                  </a:moveTo>
                  <a:cubicBezTo>
                    <a:pt x="294699" y="170114"/>
                    <a:pt x="294699" y="238511"/>
                    <a:pt x="294699" y="306907"/>
                  </a:cubicBezTo>
                  <a:cubicBezTo>
                    <a:pt x="294699" y="375304"/>
                    <a:pt x="294699" y="443700"/>
                    <a:pt x="294699" y="512096"/>
                  </a:cubicBezTo>
                  <a:cubicBezTo>
                    <a:pt x="294699" y="580493"/>
                    <a:pt x="292945" y="648889"/>
                    <a:pt x="299962" y="717286"/>
                  </a:cubicBezTo>
                  <a:cubicBezTo>
                    <a:pt x="340307" y="722547"/>
                    <a:pt x="382408" y="729562"/>
                    <a:pt x="426262" y="722547"/>
                  </a:cubicBezTo>
                  <a:cubicBezTo>
                    <a:pt x="471869" y="715532"/>
                    <a:pt x="517478" y="703256"/>
                    <a:pt x="563086" y="705010"/>
                  </a:cubicBezTo>
                  <a:cubicBezTo>
                    <a:pt x="566594" y="705010"/>
                    <a:pt x="570102" y="701502"/>
                    <a:pt x="571857" y="699748"/>
                  </a:cubicBezTo>
                  <a:cubicBezTo>
                    <a:pt x="584136" y="687472"/>
                    <a:pt x="596415" y="680457"/>
                    <a:pt x="613957" y="678703"/>
                  </a:cubicBezTo>
                  <a:cubicBezTo>
                    <a:pt x="624482" y="676949"/>
                    <a:pt x="635007" y="675196"/>
                    <a:pt x="645532" y="673442"/>
                  </a:cubicBezTo>
                  <a:cubicBezTo>
                    <a:pt x="691139" y="664673"/>
                    <a:pt x="734994" y="664673"/>
                    <a:pt x="775340" y="692733"/>
                  </a:cubicBezTo>
                  <a:cubicBezTo>
                    <a:pt x="799898" y="710271"/>
                    <a:pt x="827964" y="724301"/>
                    <a:pt x="854277" y="738331"/>
                  </a:cubicBezTo>
                  <a:cubicBezTo>
                    <a:pt x="863048" y="743592"/>
                    <a:pt x="873573" y="747100"/>
                    <a:pt x="882344" y="745346"/>
                  </a:cubicBezTo>
                  <a:cubicBezTo>
                    <a:pt x="910410" y="741838"/>
                    <a:pt x="936722" y="736577"/>
                    <a:pt x="963035" y="733070"/>
                  </a:cubicBezTo>
                  <a:cubicBezTo>
                    <a:pt x="963035" y="520865"/>
                    <a:pt x="963035" y="310415"/>
                    <a:pt x="963035" y="99964"/>
                  </a:cubicBezTo>
                  <a:cubicBezTo>
                    <a:pt x="740256" y="99964"/>
                    <a:pt x="517478" y="99964"/>
                    <a:pt x="294699" y="99964"/>
                  </a:cubicBezTo>
                  <a:close/>
                  <a:moveTo>
                    <a:pt x="610449" y="1024193"/>
                  </a:moveTo>
                  <a:cubicBezTo>
                    <a:pt x="642023" y="1013671"/>
                    <a:pt x="657811" y="1017178"/>
                    <a:pt x="680615" y="1043484"/>
                  </a:cubicBezTo>
                  <a:cubicBezTo>
                    <a:pt x="680615" y="1045238"/>
                    <a:pt x="682369" y="1045238"/>
                    <a:pt x="682369" y="1046992"/>
                  </a:cubicBezTo>
                  <a:cubicBezTo>
                    <a:pt x="713944" y="1069790"/>
                    <a:pt x="745519" y="1094343"/>
                    <a:pt x="777094" y="1115388"/>
                  </a:cubicBezTo>
                  <a:cubicBezTo>
                    <a:pt x="792881" y="1125911"/>
                    <a:pt x="813931" y="1113634"/>
                    <a:pt x="812177" y="1096097"/>
                  </a:cubicBezTo>
                  <a:cubicBezTo>
                    <a:pt x="812177" y="1089082"/>
                    <a:pt x="806914" y="1078559"/>
                    <a:pt x="799898" y="1073298"/>
                  </a:cubicBezTo>
                  <a:cubicBezTo>
                    <a:pt x="775340" y="1054007"/>
                    <a:pt x="749027" y="1036469"/>
                    <a:pt x="722715" y="1018932"/>
                  </a:cubicBezTo>
                  <a:cubicBezTo>
                    <a:pt x="717452" y="1015424"/>
                    <a:pt x="715698" y="1008409"/>
                    <a:pt x="715698" y="1001394"/>
                  </a:cubicBezTo>
                  <a:cubicBezTo>
                    <a:pt x="715698" y="997887"/>
                    <a:pt x="722715" y="992625"/>
                    <a:pt x="726223" y="990871"/>
                  </a:cubicBezTo>
                  <a:cubicBezTo>
                    <a:pt x="731486" y="989118"/>
                    <a:pt x="736748" y="992625"/>
                    <a:pt x="742011" y="996133"/>
                  </a:cubicBezTo>
                  <a:cubicBezTo>
                    <a:pt x="777094" y="1020685"/>
                    <a:pt x="812177" y="1045238"/>
                    <a:pt x="847260" y="1068037"/>
                  </a:cubicBezTo>
                  <a:cubicBezTo>
                    <a:pt x="852523" y="1071544"/>
                    <a:pt x="861293" y="1075052"/>
                    <a:pt x="868310" y="1075052"/>
                  </a:cubicBezTo>
                  <a:cubicBezTo>
                    <a:pt x="877081" y="1075052"/>
                    <a:pt x="884097" y="1068037"/>
                    <a:pt x="887606" y="1059268"/>
                  </a:cubicBezTo>
                  <a:cubicBezTo>
                    <a:pt x="891114" y="1046992"/>
                    <a:pt x="885852" y="1038223"/>
                    <a:pt x="875326" y="1032962"/>
                  </a:cubicBezTo>
                  <a:cubicBezTo>
                    <a:pt x="834981" y="1006656"/>
                    <a:pt x="794635" y="978595"/>
                    <a:pt x="754289" y="952289"/>
                  </a:cubicBezTo>
                  <a:cubicBezTo>
                    <a:pt x="750781" y="950535"/>
                    <a:pt x="745519" y="948781"/>
                    <a:pt x="745519" y="945274"/>
                  </a:cubicBezTo>
                  <a:cubicBezTo>
                    <a:pt x="743764" y="940013"/>
                    <a:pt x="742011" y="931244"/>
                    <a:pt x="743764" y="925983"/>
                  </a:cubicBezTo>
                  <a:cubicBezTo>
                    <a:pt x="745519" y="922475"/>
                    <a:pt x="754289" y="920721"/>
                    <a:pt x="761306" y="920721"/>
                  </a:cubicBezTo>
                  <a:cubicBezTo>
                    <a:pt x="764814" y="920721"/>
                    <a:pt x="768323" y="924229"/>
                    <a:pt x="771831" y="925983"/>
                  </a:cubicBezTo>
                  <a:cubicBezTo>
                    <a:pt x="815685" y="954043"/>
                    <a:pt x="857785" y="982103"/>
                    <a:pt x="901639" y="1010163"/>
                  </a:cubicBezTo>
                  <a:cubicBezTo>
                    <a:pt x="913918" y="1018932"/>
                    <a:pt x="927951" y="1015424"/>
                    <a:pt x="934968" y="1004902"/>
                  </a:cubicBezTo>
                  <a:cubicBezTo>
                    <a:pt x="941985" y="994379"/>
                    <a:pt x="940231" y="982103"/>
                    <a:pt x="927951" y="971581"/>
                  </a:cubicBezTo>
                  <a:cubicBezTo>
                    <a:pt x="915672" y="961058"/>
                    <a:pt x="903393" y="950535"/>
                    <a:pt x="891114" y="941766"/>
                  </a:cubicBezTo>
                  <a:cubicBezTo>
                    <a:pt x="831472" y="897923"/>
                    <a:pt x="773585" y="852325"/>
                    <a:pt x="712190" y="808481"/>
                  </a:cubicBezTo>
                  <a:cubicBezTo>
                    <a:pt x="696402" y="797958"/>
                    <a:pt x="678861" y="789190"/>
                    <a:pt x="663073" y="780421"/>
                  </a:cubicBezTo>
                  <a:cubicBezTo>
                    <a:pt x="659565" y="783929"/>
                    <a:pt x="659565" y="783929"/>
                    <a:pt x="659565" y="783929"/>
                  </a:cubicBezTo>
                  <a:cubicBezTo>
                    <a:pt x="638515" y="833033"/>
                    <a:pt x="587644" y="840049"/>
                    <a:pt x="547299" y="827772"/>
                  </a:cubicBezTo>
                  <a:cubicBezTo>
                    <a:pt x="522740" y="820757"/>
                    <a:pt x="515723" y="799712"/>
                    <a:pt x="526248" y="778667"/>
                  </a:cubicBezTo>
                  <a:cubicBezTo>
                    <a:pt x="531511" y="768145"/>
                    <a:pt x="538528" y="759376"/>
                    <a:pt x="545544" y="750607"/>
                  </a:cubicBezTo>
                  <a:cubicBezTo>
                    <a:pt x="549053" y="747100"/>
                    <a:pt x="550807" y="741838"/>
                    <a:pt x="554315" y="734824"/>
                  </a:cubicBezTo>
                  <a:cubicBezTo>
                    <a:pt x="535019" y="736577"/>
                    <a:pt x="520986" y="738331"/>
                    <a:pt x="506953" y="740085"/>
                  </a:cubicBezTo>
                  <a:cubicBezTo>
                    <a:pt x="459591" y="747100"/>
                    <a:pt x="413982" y="761130"/>
                    <a:pt x="364866" y="755868"/>
                  </a:cubicBezTo>
                  <a:cubicBezTo>
                    <a:pt x="357849" y="755868"/>
                    <a:pt x="356095" y="759376"/>
                    <a:pt x="356095" y="764637"/>
                  </a:cubicBezTo>
                  <a:cubicBezTo>
                    <a:pt x="349078" y="810235"/>
                    <a:pt x="342061" y="854079"/>
                    <a:pt x="335045" y="899676"/>
                  </a:cubicBezTo>
                  <a:cubicBezTo>
                    <a:pt x="331536" y="922475"/>
                    <a:pt x="328028" y="945274"/>
                    <a:pt x="324520" y="964565"/>
                  </a:cubicBezTo>
                  <a:cubicBezTo>
                    <a:pt x="354341" y="975088"/>
                    <a:pt x="382408" y="983856"/>
                    <a:pt x="410474" y="996133"/>
                  </a:cubicBezTo>
                  <a:cubicBezTo>
                    <a:pt x="438540" y="1008409"/>
                    <a:pt x="464853" y="1022439"/>
                    <a:pt x="492919" y="1034715"/>
                  </a:cubicBezTo>
                  <a:cubicBezTo>
                    <a:pt x="499936" y="1027700"/>
                    <a:pt x="506953" y="1020685"/>
                    <a:pt x="513970" y="1011917"/>
                  </a:cubicBezTo>
                  <a:cubicBezTo>
                    <a:pt x="519232" y="1006656"/>
                    <a:pt x="522740" y="1001394"/>
                    <a:pt x="529757" y="997887"/>
                  </a:cubicBezTo>
                  <a:cubicBezTo>
                    <a:pt x="556069" y="978595"/>
                    <a:pt x="589398" y="989118"/>
                    <a:pt x="610449" y="1024193"/>
                  </a:cubicBezTo>
                  <a:close/>
                  <a:moveTo>
                    <a:pt x="264878" y="669934"/>
                  </a:moveTo>
                  <a:cubicBezTo>
                    <a:pt x="264878" y="664673"/>
                    <a:pt x="264878" y="659412"/>
                    <a:pt x="264878" y="654151"/>
                  </a:cubicBezTo>
                  <a:cubicBezTo>
                    <a:pt x="264878" y="468253"/>
                    <a:pt x="264878" y="280601"/>
                    <a:pt x="264878" y="94703"/>
                  </a:cubicBezTo>
                  <a:cubicBezTo>
                    <a:pt x="264878" y="71904"/>
                    <a:pt x="268387" y="70150"/>
                    <a:pt x="289437" y="70150"/>
                  </a:cubicBezTo>
                  <a:cubicBezTo>
                    <a:pt x="515723" y="70150"/>
                    <a:pt x="743764" y="70150"/>
                    <a:pt x="970052" y="70150"/>
                  </a:cubicBezTo>
                  <a:cubicBezTo>
                    <a:pt x="992855" y="70150"/>
                    <a:pt x="994610" y="71904"/>
                    <a:pt x="994610" y="94703"/>
                  </a:cubicBezTo>
                  <a:cubicBezTo>
                    <a:pt x="994610" y="298138"/>
                    <a:pt x="994610" y="503328"/>
                    <a:pt x="994610" y="706763"/>
                  </a:cubicBezTo>
                  <a:cubicBezTo>
                    <a:pt x="994610" y="712024"/>
                    <a:pt x="994610" y="717286"/>
                    <a:pt x="994610" y="724301"/>
                  </a:cubicBezTo>
                  <a:cubicBezTo>
                    <a:pt x="1006889" y="720793"/>
                    <a:pt x="1017414" y="717286"/>
                    <a:pt x="1027939" y="715532"/>
                  </a:cubicBezTo>
                  <a:cubicBezTo>
                    <a:pt x="1024430" y="701502"/>
                    <a:pt x="1022676" y="690980"/>
                    <a:pt x="1020922" y="678703"/>
                  </a:cubicBezTo>
                  <a:cubicBezTo>
                    <a:pt x="1019168" y="673442"/>
                    <a:pt x="1020922" y="666427"/>
                    <a:pt x="1022676" y="661166"/>
                  </a:cubicBezTo>
                  <a:cubicBezTo>
                    <a:pt x="1024430" y="654151"/>
                    <a:pt x="1027939" y="648889"/>
                    <a:pt x="1027939" y="641874"/>
                  </a:cubicBezTo>
                  <a:cubicBezTo>
                    <a:pt x="1027939" y="443700"/>
                    <a:pt x="1027939" y="247279"/>
                    <a:pt x="1027939" y="49105"/>
                  </a:cubicBezTo>
                  <a:cubicBezTo>
                    <a:pt x="1027939" y="45597"/>
                    <a:pt x="1027939" y="40336"/>
                    <a:pt x="1027939" y="35075"/>
                  </a:cubicBezTo>
                  <a:cubicBezTo>
                    <a:pt x="763060" y="35075"/>
                    <a:pt x="498182" y="35075"/>
                    <a:pt x="235058" y="35075"/>
                  </a:cubicBezTo>
                  <a:cubicBezTo>
                    <a:pt x="235058" y="245526"/>
                    <a:pt x="235058" y="455976"/>
                    <a:pt x="235058" y="666427"/>
                  </a:cubicBezTo>
                  <a:cubicBezTo>
                    <a:pt x="243828" y="666427"/>
                    <a:pt x="252599" y="668181"/>
                    <a:pt x="264878" y="669934"/>
                  </a:cubicBezTo>
                  <a:close/>
                  <a:moveTo>
                    <a:pt x="968297" y="761130"/>
                  </a:moveTo>
                  <a:cubicBezTo>
                    <a:pt x="964789" y="761130"/>
                    <a:pt x="961281" y="762883"/>
                    <a:pt x="959527" y="762883"/>
                  </a:cubicBezTo>
                  <a:cubicBezTo>
                    <a:pt x="954264" y="764637"/>
                    <a:pt x="949001" y="764637"/>
                    <a:pt x="943739" y="766391"/>
                  </a:cubicBezTo>
                  <a:cubicBezTo>
                    <a:pt x="894622" y="782175"/>
                    <a:pt x="849014" y="775160"/>
                    <a:pt x="805160" y="745346"/>
                  </a:cubicBezTo>
                  <a:cubicBezTo>
                    <a:pt x="785865" y="731316"/>
                    <a:pt x="764814" y="720793"/>
                    <a:pt x="745519" y="710271"/>
                  </a:cubicBezTo>
                  <a:cubicBezTo>
                    <a:pt x="729731" y="701502"/>
                    <a:pt x="712190" y="696241"/>
                    <a:pt x="692894" y="699748"/>
                  </a:cubicBezTo>
                  <a:cubicBezTo>
                    <a:pt x="668336" y="703256"/>
                    <a:pt x="643777" y="706763"/>
                    <a:pt x="619219" y="710271"/>
                  </a:cubicBezTo>
                  <a:cubicBezTo>
                    <a:pt x="598169" y="712024"/>
                    <a:pt x="589398" y="727808"/>
                    <a:pt x="580628" y="743592"/>
                  </a:cubicBezTo>
                  <a:cubicBezTo>
                    <a:pt x="575365" y="754114"/>
                    <a:pt x="570102" y="762883"/>
                    <a:pt x="564840" y="773406"/>
                  </a:cubicBezTo>
                  <a:cubicBezTo>
                    <a:pt x="559577" y="780421"/>
                    <a:pt x="554315" y="789190"/>
                    <a:pt x="549053" y="796205"/>
                  </a:cubicBezTo>
                  <a:cubicBezTo>
                    <a:pt x="592907" y="817250"/>
                    <a:pt x="633252" y="794451"/>
                    <a:pt x="635007" y="750607"/>
                  </a:cubicBezTo>
                  <a:cubicBezTo>
                    <a:pt x="635007" y="748853"/>
                    <a:pt x="635007" y="745346"/>
                    <a:pt x="635007" y="743592"/>
                  </a:cubicBezTo>
                  <a:cubicBezTo>
                    <a:pt x="635007" y="733070"/>
                    <a:pt x="638515" y="726055"/>
                    <a:pt x="650794" y="726055"/>
                  </a:cubicBezTo>
                  <a:cubicBezTo>
                    <a:pt x="663073" y="726055"/>
                    <a:pt x="666581" y="734824"/>
                    <a:pt x="666581" y="743592"/>
                  </a:cubicBezTo>
                  <a:cubicBezTo>
                    <a:pt x="666581" y="750607"/>
                    <a:pt x="668336" y="752361"/>
                    <a:pt x="675352" y="755868"/>
                  </a:cubicBezTo>
                  <a:cubicBezTo>
                    <a:pt x="706927" y="773406"/>
                    <a:pt x="738502" y="789190"/>
                    <a:pt x="768323" y="810235"/>
                  </a:cubicBezTo>
                  <a:cubicBezTo>
                    <a:pt x="827964" y="854079"/>
                    <a:pt x="884097" y="899676"/>
                    <a:pt x="941985" y="943520"/>
                  </a:cubicBezTo>
                  <a:cubicBezTo>
                    <a:pt x="945493" y="947028"/>
                    <a:pt x="950756" y="950535"/>
                    <a:pt x="954264" y="948781"/>
                  </a:cubicBezTo>
                  <a:cubicBezTo>
                    <a:pt x="971805" y="945274"/>
                    <a:pt x="989347" y="940013"/>
                    <a:pt x="1006889" y="936505"/>
                  </a:cubicBezTo>
                  <a:cubicBezTo>
                    <a:pt x="992855" y="876877"/>
                    <a:pt x="980576" y="820757"/>
                    <a:pt x="968297" y="761130"/>
                  </a:cubicBezTo>
                  <a:close/>
                  <a:moveTo>
                    <a:pt x="147349" y="966319"/>
                  </a:moveTo>
                  <a:cubicBezTo>
                    <a:pt x="161383" y="873370"/>
                    <a:pt x="175416" y="782175"/>
                    <a:pt x="191203" y="689226"/>
                  </a:cubicBezTo>
                  <a:cubicBezTo>
                    <a:pt x="138579" y="680457"/>
                    <a:pt x="85954" y="673442"/>
                    <a:pt x="33329" y="664673"/>
                  </a:cubicBezTo>
                  <a:cubicBezTo>
                    <a:pt x="33329" y="757622"/>
                    <a:pt x="33329" y="850571"/>
                    <a:pt x="33329" y="943520"/>
                  </a:cubicBezTo>
                  <a:cubicBezTo>
                    <a:pt x="70166" y="952289"/>
                    <a:pt x="108758" y="959304"/>
                    <a:pt x="147349" y="966319"/>
                  </a:cubicBezTo>
                  <a:close/>
                  <a:moveTo>
                    <a:pt x="1205109" y="645382"/>
                  </a:moveTo>
                  <a:cubicBezTo>
                    <a:pt x="1152484" y="655904"/>
                    <a:pt x="1103367" y="668181"/>
                    <a:pt x="1050743" y="678703"/>
                  </a:cubicBezTo>
                  <a:cubicBezTo>
                    <a:pt x="1070038" y="771652"/>
                    <a:pt x="1091089" y="862847"/>
                    <a:pt x="1110385" y="955796"/>
                  </a:cubicBezTo>
                  <a:cubicBezTo>
                    <a:pt x="1141959" y="948781"/>
                    <a:pt x="1173534" y="941766"/>
                    <a:pt x="1203355" y="934752"/>
                  </a:cubicBezTo>
                  <a:cubicBezTo>
                    <a:pt x="1205109" y="838295"/>
                    <a:pt x="1205109" y="743592"/>
                    <a:pt x="1205109" y="645382"/>
                  </a:cubicBezTo>
                  <a:close/>
                  <a:moveTo>
                    <a:pt x="224533" y="980349"/>
                  </a:moveTo>
                  <a:cubicBezTo>
                    <a:pt x="238566" y="887400"/>
                    <a:pt x="254353" y="794451"/>
                    <a:pt x="268387" y="701502"/>
                  </a:cubicBezTo>
                  <a:cubicBezTo>
                    <a:pt x="250845" y="699748"/>
                    <a:pt x="236812" y="696241"/>
                    <a:pt x="221024" y="694487"/>
                  </a:cubicBezTo>
                  <a:cubicBezTo>
                    <a:pt x="206991" y="787436"/>
                    <a:pt x="192958" y="880385"/>
                    <a:pt x="177170" y="971581"/>
                  </a:cubicBezTo>
                  <a:cubicBezTo>
                    <a:pt x="194712" y="975088"/>
                    <a:pt x="208745" y="976842"/>
                    <a:pt x="224533" y="980349"/>
                  </a:cubicBezTo>
                  <a:close/>
                  <a:moveTo>
                    <a:pt x="906902" y="1090836"/>
                  </a:moveTo>
                  <a:cubicBezTo>
                    <a:pt x="945493" y="1090836"/>
                    <a:pt x="985839" y="1090836"/>
                    <a:pt x="1026184" y="1090836"/>
                  </a:cubicBezTo>
                  <a:cubicBezTo>
                    <a:pt x="1026184" y="1046992"/>
                    <a:pt x="1026184" y="1004902"/>
                    <a:pt x="1026184" y="962812"/>
                  </a:cubicBezTo>
                  <a:cubicBezTo>
                    <a:pt x="1005135" y="968073"/>
                    <a:pt x="987593" y="973334"/>
                    <a:pt x="968297" y="978595"/>
                  </a:cubicBezTo>
                  <a:cubicBezTo>
                    <a:pt x="971805" y="1015424"/>
                    <a:pt x="957772" y="1034715"/>
                    <a:pt x="924443" y="1045238"/>
                  </a:cubicBezTo>
                  <a:cubicBezTo>
                    <a:pt x="917427" y="1061022"/>
                    <a:pt x="912164" y="1075052"/>
                    <a:pt x="906902" y="1090836"/>
                  </a:cubicBezTo>
                  <a:close/>
                  <a:moveTo>
                    <a:pt x="291191" y="748853"/>
                  </a:moveTo>
                  <a:cubicBezTo>
                    <a:pt x="280666" y="819004"/>
                    <a:pt x="270141" y="887400"/>
                    <a:pt x="257862" y="955796"/>
                  </a:cubicBezTo>
                  <a:cubicBezTo>
                    <a:pt x="270141" y="957550"/>
                    <a:pt x="280666" y="959304"/>
                    <a:pt x="292945" y="962812"/>
                  </a:cubicBezTo>
                  <a:cubicBezTo>
                    <a:pt x="303470" y="892662"/>
                    <a:pt x="315749" y="822511"/>
                    <a:pt x="326274" y="754114"/>
                  </a:cubicBezTo>
                  <a:cubicBezTo>
                    <a:pt x="313995" y="750607"/>
                    <a:pt x="303470" y="748853"/>
                    <a:pt x="291191" y="748853"/>
                  </a:cubicBezTo>
                  <a:close/>
                  <a:moveTo>
                    <a:pt x="233304" y="1090836"/>
                  </a:moveTo>
                  <a:cubicBezTo>
                    <a:pt x="289437" y="1090836"/>
                    <a:pt x="343816" y="1090836"/>
                    <a:pt x="394686" y="1090836"/>
                  </a:cubicBezTo>
                  <a:cubicBezTo>
                    <a:pt x="384161" y="1082067"/>
                    <a:pt x="371882" y="1071544"/>
                    <a:pt x="359603" y="1062775"/>
                  </a:cubicBezTo>
                  <a:cubicBezTo>
                    <a:pt x="356095" y="1059268"/>
                    <a:pt x="350832" y="1055761"/>
                    <a:pt x="345570" y="1055761"/>
                  </a:cubicBezTo>
                  <a:cubicBezTo>
                    <a:pt x="324520" y="1055761"/>
                    <a:pt x="303470" y="1055761"/>
                    <a:pt x="282420" y="1055761"/>
                  </a:cubicBezTo>
                  <a:cubicBezTo>
                    <a:pt x="268387" y="1055761"/>
                    <a:pt x="263124" y="1050500"/>
                    <a:pt x="263124" y="1036469"/>
                  </a:cubicBezTo>
                  <a:cubicBezTo>
                    <a:pt x="263124" y="1022439"/>
                    <a:pt x="263124" y="1008409"/>
                    <a:pt x="263124" y="994379"/>
                  </a:cubicBezTo>
                  <a:cubicBezTo>
                    <a:pt x="263124" y="990871"/>
                    <a:pt x="259616" y="987364"/>
                    <a:pt x="256108" y="980349"/>
                  </a:cubicBezTo>
                  <a:cubicBezTo>
                    <a:pt x="245583" y="1008409"/>
                    <a:pt x="245583" y="1008409"/>
                    <a:pt x="231550" y="1013671"/>
                  </a:cubicBezTo>
                  <a:cubicBezTo>
                    <a:pt x="233304" y="1039977"/>
                    <a:pt x="233304" y="1066283"/>
                    <a:pt x="233304" y="1090836"/>
                  </a:cubicBezTo>
                  <a:close/>
                  <a:moveTo>
                    <a:pt x="996364" y="754114"/>
                  </a:moveTo>
                  <a:cubicBezTo>
                    <a:pt x="1010397" y="813743"/>
                    <a:pt x="1022676" y="871616"/>
                    <a:pt x="1034955" y="929490"/>
                  </a:cubicBezTo>
                  <a:cubicBezTo>
                    <a:pt x="1047235" y="925983"/>
                    <a:pt x="1056005" y="924229"/>
                    <a:pt x="1066530" y="920721"/>
                  </a:cubicBezTo>
                  <a:cubicBezTo>
                    <a:pt x="1054251" y="862847"/>
                    <a:pt x="1040218" y="804974"/>
                    <a:pt x="1027939" y="745346"/>
                  </a:cubicBezTo>
                  <a:cubicBezTo>
                    <a:pt x="1017414" y="748853"/>
                    <a:pt x="1008643" y="750607"/>
                    <a:pt x="996364" y="754114"/>
                  </a:cubicBezTo>
                  <a:close/>
                  <a:moveTo>
                    <a:pt x="557824" y="1164494"/>
                  </a:moveTo>
                  <a:cubicBezTo>
                    <a:pt x="566594" y="1160986"/>
                    <a:pt x="571857" y="1160986"/>
                    <a:pt x="577119" y="1155725"/>
                  </a:cubicBezTo>
                  <a:cubicBezTo>
                    <a:pt x="601678" y="1131172"/>
                    <a:pt x="626236" y="1108373"/>
                    <a:pt x="650794" y="1083821"/>
                  </a:cubicBezTo>
                  <a:cubicBezTo>
                    <a:pt x="659565" y="1075052"/>
                    <a:pt x="659565" y="1062775"/>
                    <a:pt x="650794" y="1054007"/>
                  </a:cubicBezTo>
                  <a:cubicBezTo>
                    <a:pt x="642023" y="1045238"/>
                    <a:pt x="629744" y="1046992"/>
                    <a:pt x="620973" y="1055761"/>
                  </a:cubicBezTo>
                  <a:cubicBezTo>
                    <a:pt x="594661" y="1082067"/>
                    <a:pt x="568348" y="1110127"/>
                    <a:pt x="542036" y="1138187"/>
                  </a:cubicBezTo>
                  <a:cubicBezTo>
                    <a:pt x="540282" y="1139941"/>
                    <a:pt x="538528" y="1148709"/>
                    <a:pt x="540282" y="1150463"/>
                  </a:cubicBezTo>
                  <a:cubicBezTo>
                    <a:pt x="545544" y="1155725"/>
                    <a:pt x="552561" y="1159232"/>
                    <a:pt x="557824" y="1164494"/>
                  </a:cubicBezTo>
                  <a:close/>
                  <a:moveTo>
                    <a:pt x="501690" y="1125911"/>
                  </a:moveTo>
                  <a:cubicBezTo>
                    <a:pt x="506953" y="1122403"/>
                    <a:pt x="512215" y="1120650"/>
                    <a:pt x="517478" y="1117142"/>
                  </a:cubicBezTo>
                  <a:cubicBezTo>
                    <a:pt x="536774" y="1097851"/>
                    <a:pt x="557824" y="1076806"/>
                    <a:pt x="577119" y="1055761"/>
                  </a:cubicBezTo>
                  <a:cubicBezTo>
                    <a:pt x="580628" y="1052253"/>
                    <a:pt x="582382" y="1048746"/>
                    <a:pt x="582382" y="1043484"/>
                  </a:cubicBezTo>
                  <a:cubicBezTo>
                    <a:pt x="584136" y="1032962"/>
                    <a:pt x="580628" y="1024193"/>
                    <a:pt x="570102" y="1018932"/>
                  </a:cubicBezTo>
                  <a:cubicBezTo>
                    <a:pt x="559577" y="1013671"/>
                    <a:pt x="550807" y="1017178"/>
                    <a:pt x="542036" y="1024193"/>
                  </a:cubicBezTo>
                  <a:cubicBezTo>
                    <a:pt x="522740" y="1043484"/>
                    <a:pt x="503445" y="1064529"/>
                    <a:pt x="484149" y="1083821"/>
                  </a:cubicBezTo>
                  <a:cubicBezTo>
                    <a:pt x="477132" y="1090836"/>
                    <a:pt x="473624" y="1099604"/>
                    <a:pt x="478886" y="1108373"/>
                  </a:cubicBezTo>
                  <a:cubicBezTo>
                    <a:pt x="482394" y="1122403"/>
                    <a:pt x="491165" y="1124157"/>
                    <a:pt x="501690" y="1125911"/>
                  </a:cubicBezTo>
                  <a:close/>
                  <a:moveTo>
                    <a:pt x="601678" y="1180277"/>
                  </a:moveTo>
                  <a:cubicBezTo>
                    <a:pt x="605186" y="1182031"/>
                    <a:pt x="610449" y="1187292"/>
                    <a:pt x="615711" y="1190800"/>
                  </a:cubicBezTo>
                  <a:cubicBezTo>
                    <a:pt x="620973" y="1192553"/>
                    <a:pt x="629744" y="1194307"/>
                    <a:pt x="631498" y="1190800"/>
                  </a:cubicBezTo>
                  <a:cubicBezTo>
                    <a:pt x="647285" y="1176770"/>
                    <a:pt x="661319" y="1160986"/>
                    <a:pt x="677106" y="1145202"/>
                  </a:cubicBezTo>
                  <a:cubicBezTo>
                    <a:pt x="684123" y="1138187"/>
                    <a:pt x="682369" y="1131172"/>
                    <a:pt x="675352" y="1124157"/>
                  </a:cubicBezTo>
                  <a:cubicBezTo>
                    <a:pt x="668336" y="1117142"/>
                    <a:pt x="661319" y="1117142"/>
                    <a:pt x="654303" y="1124157"/>
                  </a:cubicBezTo>
                  <a:cubicBezTo>
                    <a:pt x="638515" y="1139941"/>
                    <a:pt x="622727" y="1159232"/>
                    <a:pt x="601678" y="1180277"/>
                  </a:cubicBezTo>
                  <a:close/>
                  <a:moveTo>
                    <a:pt x="361357" y="1008409"/>
                  </a:moveTo>
                  <a:cubicBezTo>
                    <a:pt x="338553" y="1003148"/>
                    <a:pt x="317503" y="997887"/>
                    <a:pt x="296453" y="992625"/>
                  </a:cubicBezTo>
                  <a:cubicBezTo>
                    <a:pt x="296453" y="1004902"/>
                    <a:pt x="296453" y="1015424"/>
                    <a:pt x="296453" y="1025947"/>
                  </a:cubicBezTo>
                  <a:cubicBezTo>
                    <a:pt x="315749" y="1025947"/>
                    <a:pt x="335045" y="1025947"/>
                    <a:pt x="354341" y="1025947"/>
                  </a:cubicBezTo>
                  <a:cubicBezTo>
                    <a:pt x="356095" y="1020685"/>
                    <a:pt x="357849" y="1015424"/>
                    <a:pt x="361357" y="1008409"/>
                  </a:cubicBezTo>
                  <a:close/>
                  <a:moveTo>
                    <a:pt x="684123" y="1085575"/>
                  </a:moveTo>
                  <a:cubicBezTo>
                    <a:pt x="684123" y="1085575"/>
                    <a:pt x="682369" y="1087328"/>
                    <a:pt x="682369" y="1087328"/>
                  </a:cubicBezTo>
                  <a:cubicBezTo>
                    <a:pt x="691139" y="1096097"/>
                    <a:pt x="701665" y="1104866"/>
                    <a:pt x="706927" y="1117142"/>
                  </a:cubicBezTo>
                  <a:cubicBezTo>
                    <a:pt x="712190" y="1129419"/>
                    <a:pt x="710435" y="1145202"/>
                    <a:pt x="710435" y="1159232"/>
                  </a:cubicBezTo>
                  <a:cubicBezTo>
                    <a:pt x="720960" y="1162740"/>
                    <a:pt x="729731" y="1159232"/>
                    <a:pt x="736748" y="1150463"/>
                  </a:cubicBezTo>
                  <a:cubicBezTo>
                    <a:pt x="742011" y="1139941"/>
                    <a:pt x="742011" y="1129419"/>
                    <a:pt x="733240" y="1122403"/>
                  </a:cubicBezTo>
                  <a:cubicBezTo>
                    <a:pt x="717452" y="1108373"/>
                    <a:pt x="701665" y="1097851"/>
                    <a:pt x="684123" y="1085575"/>
                  </a:cubicBezTo>
                  <a:close/>
                  <a:moveTo>
                    <a:pt x="387670" y="1020685"/>
                  </a:moveTo>
                  <a:cubicBezTo>
                    <a:pt x="385916" y="1027700"/>
                    <a:pt x="382408" y="1032962"/>
                    <a:pt x="382408" y="1038223"/>
                  </a:cubicBezTo>
                  <a:cubicBezTo>
                    <a:pt x="380653" y="1046992"/>
                    <a:pt x="391178" y="1057514"/>
                    <a:pt x="403457" y="1059268"/>
                  </a:cubicBezTo>
                  <a:cubicBezTo>
                    <a:pt x="413982" y="1061022"/>
                    <a:pt x="415736" y="1052253"/>
                    <a:pt x="417491" y="1046992"/>
                  </a:cubicBezTo>
                  <a:cubicBezTo>
                    <a:pt x="422753" y="1034715"/>
                    <a:pt x="413982" y="1031208"/>
                    <a:pt x="405211" y="1027700"/>
                  </a:cubicBezTo>
                  <a:cubicBezTo>
                    <a:pt x="401703" y="1025947"/>
                    <a:pt x="396441" y="1024193"/>
                    <a:pt x="387670" y="1020685"/>
                  </a:cubicBezTo>
                  <a:close/>
                  <a:moveTo>
                    <a:pt x="450820" y="1048746"/>
                  </a:moveTo>
                  <a:cubicBezTo>
                    <a:pt x="445557" y="1069790"/>
                    <a:pt x="436786" y="1083821"/>
                    <a:pt x="417491" y="1090836"/>
                  </a:cubicBezTo>
                  <a:cubicBezTo>
                    <a:pt x="426262" y="1090836"/>
                    <a:pt x="433278" y="1092590"/>
                    <a:pt x="440295" y="1090836"/>
                  </a:cubicBezTo>
                  <a:cubicBezTo>
                    <a:pt x="442049" y="1090836"/>
                    <a:pt x="445557" y="1089082"/>
                    <a:pt x="447311" y="1087328"/>
                  </a:cubicBezTo>
                  <a:cubicBezTo>
                    <a:pt x="454328" y="1076806"/>
                    <a:pt x="461345" y="1068037"/>
                    <a:pt x="468361" y="1055761"/>
                  </a:cubicBezTo>
                  <a:cubicBezTo>
                    <a:pt x="463099" y="1055761"/>
                    <a:pt x="457836" y="1052253"/>
                    <a:pt x="450820" y="1048746"/>
                  </a:cubicBezTo>
                  <a:close/>
                </a:path>
              </a:pathLst>
            </a:custGeom>
            <a:solidFill>
              <a:srgbClr val="000000"/>
            </a:solidFill>
            <a:ln w="1752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4B38FBC-0450-8E9F-A903-3976AE22687C}"/>
                </a:ext>
              </a:extLst>
            </p:cNvPr>
            <p:cNvSpPr/>
            <p:nvPr/>
          </p:nvSpPr>
          <p:spPr>
            <a:xfrm>
              <a:off x="-2919025" y="8355444"/>
              <a:ext cx="318616" cy="338296"/>
            </a:xfrm>
            <a:custGeom>
              <a:avLst/>
              <a:gdLst>
                <a:gd name="connsiteX0" fmla="*/ 251533 w 318616"/>
                <a:gd name="connsiteY0" fmla="*/ 215077 h 338296"/>
                <a:gd name="connsiteX1" fmla="*/ 311175 w 318616"/>
                <a:gd name="connsiteY1" fmla="*/ 283474 h 338296"/>
                <a:gd name="connsiteX2" fmla="*/ 316437 w 318616"/>
                <a:gd name="connsiteY2" fmla="*/ 304519 h 338296"/>
                <a:gd name="connsiteX3" fmla="*/ 295387 w 318616"/>
                <a:gd name="connsiteY3" fmla="*/ 311534 h 338296"/>
                <a:gd name="connsiteX4" fmla="*/ 286616 w 318616"/>
                <a:gd name="connsiteY4" fmla="*/ 309780 h 338296"/>
                <a:gd name="connsiteX5" fmla="*/ 235746 w 318616"/>
                <a:gd name="connsiteY5" fmla="*/ 330825 h 338296"/>
                <a:gd name="connsiteX6" fmla="*/ 218204 w 318616"/>
                <a:gd name="connsiteY6" fmla="*/ 337840 h 338296"/>
                <a:gd name="connsiteX7" fmla="*/ 205925 w 318616"/>
                <a:gd name="connsiteY7" fmla="*/ 323810 h 338296"/>
                <a:gd name="connsiteX8" fmla="*/ 186629 w 318616"/>
                <a:gd name="connsiteY8" fmla="*/ 258921 h 338296"/>
                <a:gd name="connsiteX9" fmla="*/ 162071 w 318616"/>
                <a:gd name="connsiteY9" fmla="*/ 237876 h 338296"/>
                <a:gd name="connsiteX10" fmla="*/ 130496 w 318616"/>
                <a:gd name="connsiteY10" fmla="*/ 258921 h 338296"/>
                <a:gd name="connsiteX11" fmla="*/ 109446 w 318616"/>
                <a:gd name="connsiteY11" fmla="*/ 323810 h 338296"/>
                <a:gd name="connsiteX12" fmla="*/ 95413 w 318616"/>
                <a:gd name="connsiteY12" fmla="*/ 337840 h 338296"/>
                <a:gd name="connsiteX13" fmla="*/ 79625 w 318616"/>
                <a:gd name="connsiteY13" fmla="*/ 329071 h 338296"/>
                <a:gd name="connsiteX14" fmla="*/ 32263 w 318616"/>
                <a:gd name="connsiteY14" fmla="*/ 309780 h 338296"/>
                <a:gd name="connsiteX15" fmla="*/ 18230 w 318616"/>
                <a:gd name="connsiteY15" fmla="*/ 311534 h 338296"/>
                <a:gd name="connsiteX16" fmla="*/ 688 w 318616"/>
                <a:gd name="connsiteY16" fmla="*/ 304519 h 338296"/>
                <a:gd name="connsiteX17" fmla="*/ 4197 w 318616"/>
                <a:gd name="connsiteY17" fmla="*/ 285228 h 338296"/>
                <a:gd name="connsiteX18" fmla="*/ 60330 w 318616"/>
                <a:gd name="connsiteY18" fmla="*/ 222093 h 338296"/>
                <a:gd name="connsiteX19" fmla="*/ 65592 w 318616"/>
                <a:gd name="connsiteY19" fmla="*/ 215077 h 338296"/>
                <a:gd name="connsiteX20" fmla="*/ 58575 w 318616"/>
                <a:gd name="connsiteY20" fmla="*/ 190525 h 338296"/>
                <a:gd name="connsiteX21" fmla="*/ 42788 w 318616"/>
                <a:gd name="connsiteY21" fmla="*/ 157204 h 338296"/>
                <a:gd name="connsiteX22" fmla="*/ 37526 w 318616"/>
                <a:gd name="connsiteY22" fmla="*/ 129143 h 338296"/>
                <a:gd name="connsiteX23" fmla="*/ 42788 w 318616"/>
                <a:gd name="connsiteY23" fmla="*/ 87053 h 338296"/>
                <a:gd name="connsiteX24" fmla="*/ 53313 w 318616"/>
                <a:gd name="connsiteY24" fmla="*/ 64255 h 338296"/>
                <a:gd name="connsiteX25" fmla="*/ 81380 w 318616"/>
                <a:gd name="connsiteY25" fmla="*/ 30933 h 338296"/>
                <a:gd name="connsiteX26" fmla="*/ 102429 w 318616"/>
                <a:gd name="connsiteY26" fmla="*/ 16903 h 338296"/>
                <a:gd name="connsiteX27" fmla="*/ 144530 w 318616"/>
                <a:gd name="connsiteY27" fmla="*/ 4627 h 338296"/>
                <a:gd name="connsiteX28" fmla="*/ 169088 w 318616"/>
                <a:gd name="connsiteY28" fmla="*/ 4627 h 338296"/>
                <a:gd name="connsiteX29" fmla="*/ 211188 w 318616"/>
                <a:gd name="connsiteY29" fmla="*/ 16903 h 338296"/>
                <a:gd name="connsiteX30" fmla="*/ 232238 w 318616"/>
                <a:gd name="connsiteY30" fmla="*/ 30933 h 338296"/>
                <a:gd name="connsiteX31" fmla="*/ 260304 w 318616"/>
                <a:gd name="connsiteY31" fmla="*/ 62501 h 338296"/>
                <a:gd name="connsiteX32" fmla="*/ 270829 w 318616"/>
                <a:gd name="connsiteY32" fmla="*/ 85300 h 338296"/>
                <a:gd name="connsiteX33" fmla="*/ 276092 w 318616"/>
                <a:gd name="connsiteY33" fmla="*/ 127390 h 338296"/>
                <a:gd name="connsiteX34" fmla="*/ 272583 w 318616"/>
                <a:gd name="connsiteY34" fmla="*/ 153696 h 338296"/>
                <a:gd name="connsiteX35" fmla="*/ 255042 w 318616"/>
                <a:gd name="connsiteY35" fmla="*/ 190525 h 338296"/>
                <a:gd name="connsiteX36" fmla="*/ 251533 w 318616"/>
                <a:gd name="connsiteY36" fmla="*/ 215077 h 338296"/>
                <a:gd name="connsiteX37" fmla="*/ 239254 w 318616"/>
                <a:gd name="connsiteY37" fmla="*/ 95822 h 338296"/>
                <a:gd name="connsiteX38" fmla="*/ 244517 w 318616"/>
                <a:gd name="connsiteY38" fmla="*/ 94068 h 338296"/>
                <a:gd name="connsiteX39" fmla="*/ 235746 w 318616"/>
                <a:gd name="connsiteY39" fmla="*/ 83546 h 338296"/>
                <a:gd name="connsiteX40" fmla="*/ 212942 w 318616"/>
                <a:gd name="connsiteY40" fmla="*/ 57239 h 338296"/>
                <a:gd name="connsiteX41" fmla="*/ 198908 w 318616"/>
                <a:gd name="connsiteY41" fmla="*/ 48471 h 338296"/>
                <a:gd name="connsiteX42" fmla="*/ 165579 w 318616"/>
                <a:gd name="connsiteY42" fmla="*/ 37948 h 338296"/>
                <a:gd name="connsiteX43" fmla="*/ 151546 w 318616"/>
                <a:gd name="connsiteY43" fmla="*/ 37948 h 338296"/>
                <a:gd name="connsiteX44" fmla="*/ 116463 w 318616"/>
                <a:gd name="connsiteY44" fmla="*/ 48471 h 338296"/>
                <a:gd name="connsiteX45" fmla="*/ 104184 w 318616"/>
                <a:gd name="connsiteY45" fmla="*/ 57239 h 338296"/>
                <a:gd name="connsiteX46" fmla="*/ 81380 w 318616"/>
                <a:gd name="connsiteY46" fmla="*/ 83546 h 338296"/>
                <a:gd name="connsiteX47" fmla="*/ 74363 w 318616"/>
                <a:gd name="connsiteY47" fmla="*/ 97576 h 338296"/>
                <a:gd name="connsiteX48" fmla="*/ 69100 w 318616"/>
                <a:gd name="connsiteY48" fmla="*/ 132651 h 338296"/>
                <a:gd name="connsiteX49" fmla="*/ 70855 w 318616"/>
                <a:gd name="connsiteY49" fmla="*/ 146681 h 338296"/>
                <a:gd name="connsiteX50" fmla="*/ 86642 w 318616"/>
                <a:gd name="connsiteY50" fmla="*/ 180002 h 338296"/>
                <a:gd name="connsiteX51" fmla="*/ 95413 w 318616"/>
                <a:gd name="connsiteY51" fmla="*/ 190525 h 338296"/>
                <a:gd name="connsiteX52" fmla="*/ 125234 w 318616"/>
                <a:gd name="connsiteY52" fmla="*/ 209816 h 338296"/>
                <a:gd name="connsiteX53" fmla="*/ 139267 w 318616"/>
                <a:gd name="connsiteY53" fmla="*/ 213324 h 338296"/>
                <a:gd name="connsiteX54" fmla="*/ 176104 w 318616"/>
                <a:gd name="connsiteY54" fmla="*/ 213324 h 338296"/>
                <a:gd name="connsiteX55" fmla="*/ 188384 w 318616"/>
                <a:gd name="connsiteY55" fmla="*/ 209816 h 338296"/>
                <a:gd name="connsiteX56" fmla="*/ 219958 w 318616"/>
                <a:gd name="connsiteY56" fmla="*/ 190525 h 338296"/>
                <a:gd name="connsiteX57" fmla="*/ 228729 w 318616"/>
                <a:gd name="connsiteY57" fmla="*/ 180002 h 338296"/>
                <a:gd name="connsiteX58" fmla="*/ 244517 w 318616"/>
                <a:gd name="connsiteY58" fmla="*/ 146681 h 338296"/>
                <a:gd name="connsiteX59" fmla="*/ 246271 w 318616"/>
                <a:gd name="connsiteY59" fmla="*/ 134405 h 338296"/>
                <a:gd name="connsiteX60" fmla="*/ 239254 w 318616"/>
                <a:gd name="connsiteY60" fmla="*/ 95822 h 338296"/>
                <a:gd name="connsiteX61" fmla="*/ 104184 w 318616"/>
                <a:gd name="connsiteY61" fmla="*/ 225600 h 338296"/>
                <a:gd name="connsiteX62" fmla="*/ 100676 w 318616"/>
                <a:gd name="connsiteY62" fmla="*/ 225600 h 338296"/>
                <a:gd name="connsiteX63" fmla="*/ 55067 w 318616"/>
                <a:gd name="connsiteY63" fmla="*/ 278213 h 338296"/>
                <a:gd name="connsiteX64" fmla="*/ 90151 w 318616"/>
                <a:gd name="connsiteY64" fmla="*/ 295750 h 338296"/>
                <a:gd name="connsiteX65" fmla="*/ 107692 w 318616"/>
                <a:gd name="connsiteY65" fmla="*/ 239630 h 338296"/>
                <a:gd name="connsiteX66" fmla="*/ 104184 w 318616"/>
                <a:gd name="connsiteY66" fmla="*/ 225600 h 338296"/>
                <a:gd name="connsiteX67" fmla="*/ 265567 w 318616"/>
                <a:gd name="connsiteY67" fmla="*/ 276459 h 338296"/>
                <a:gd name="connsiteX68" fmla="*/ 218204 w 318616"/>
                <a:gd name="connsiteY68" fmla="*/ 223846 h 338296"/>
                <a:gd name="connsiteX69" fmla="*/ 211188 w 318616"/>
                <a:gd name="connsiteY69" fmla="*/ 236123 h 338296"/>
                <a:gd name="connsiteX70" fmla="*/ 228729 w 318616"/>
                <a:gd name="connsiteY70" fmla="*/ 295750 h 338296"/>
                <a:gd name="connsiteX71" fmla="*/ 265567 w 318616"/>
                <a:gd name="connsiteY71" fmla="*/ 276459 h 338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18616" h="338296">
                  <a:moveTo>
                    <a:pt x="251533" y="215077"/>
                  </a:moveTo>
                  <a:cubicBezTo>
                    <a:pt x="270829" y="237876"/>
                    <a:pt x="291879" y="260675"/>
                    <a:pt x="311175" y="283474"/>
                  </a:cubicBezTo>
                  <a:cubicBezTo>
                    <a:pt x="316437" y="290489"/>
                    <a:pt x="321700" y="297504"/>
                    <a:pt x="316437" y="304519"/>
                  </a:cubicBezTo>
                  <a:cubicBezTo>
                    <a:pt x="311175" y="313288"/>
                    <a:pt x="304158" y="313288"/>
                    <a:pt x="295387" y="311534"/>
                  </a:cubicBezTo>
                  <a:cubicBezTo>
                    <a:pt x="291879" y="311534"/>
                    <a:pt x="290125" y="311534"/>
                    <a:pt x="286616" y="309780"/>
                  </a:cubicBezTo>
                  <a:cubicBezTo>
                    <a:pt x="263812" y="302765"/>
                    <a:pt x="248025" y="309780"/>
                    <a:pt x="235746" y="330825"/>
                  </a:cubicBezTo>
                  <a:cubicBezTo>
                    <a:pt x="233991" y="336087"/>
                    <a:pt x="223467" y="339594"/>
                    <a:pt x="218204" y="337840"/>
                  </a:cubicBezTo>
                  <a:cubicBezTo>
                    <a:pt x="212942" y="337840"/>
                    <a:pt x="207679" y="330825"/>
                    <a:pt x="205925" y="323810"/>
                  </a:cubicBezTo>
                  <a:cubicBezTo>
                    <a:pt x="198908" y="302765"/>
                    <a:pt x="191892" y="279967"/>
                    <a:pt x="186629" y="258921"/>
                  </a:cubicBezTo>
                  <a:cubicBezTo>
                    <a:pt x="183121" y="244891"/>
                    <a:pt x="174350" y="239630"/>
                    <a:pt x="162071" y="237876"/>
                  </a:cubicBezTo>
                  <a:cubicBezTo>
                    <a:pt x="146283" y="236123"/>
                    <a:pt x="135759" y="243138"/>
                    <a:pt x="130496" y="258921"/>
                  </a:cubicBezTo>
                  <a:cubicBezTo>
                    <a:pt x="123480" y="279967"/>
                    <a:pt x="118217" y="302765"/>
                    <a:pt x="109446" y="323810"/>
                  </a:cubicBezTo>
                  <a:cubicBezTo>
                    <a:pt x="107692" y="329071"/>
                    <a:pt x="100676" y="337840"/>
                    <a:pt x="95413" y="337840"/>
                  </a:cubicBezTo>
                  <a:cubicBezTo>
                    <a:pt x="90151" y="339594"/>
                    <a:pt x="81380" y="334333"/>
                    <a:pt x="79625" y="329071"/>
                  </a:cubicBezTo>
                  <a:cubicBezTo>
                    <a:pt x="69100" y="309780"/>
                    <a:pt x="53313" y="302765"/>
                    <a:pt x="32263" y="309780"/>
                  </a:cubicBezTo>
                  <a:cubicBezTo>
                    <a:pt x="28755" y="311534"/>
                    <a:pt x="23492" y="311534"/>
                    <a:pt x="18230" y="311534"/>
                  </a:cubicBezTo>
                  <a:cubicBezTo>
                    <a:pt x="11213" y="309780"/>
                    <a:pt x="2442" y="308026"/>
                    <a:pt x="688" y="304519"/>
                  </a:cubicBezTo>
                  <a:cubicBezTo>
                    <a:pt x="-1066" y="299258"/>
                    <a:pt x="688" y="290489"/>
                    <a:pt x="4197" y="285228"/>
                  </a:cubicBezTo>
                  <a:cubicBezTo>
                    <a:pt x="21738" y="264183"/>
                    <a:pt x="41034" y="243138"/>
                    <a:pt x="60330" y="222093"/>
                  </a:cubicBezTo>
                  <a:cubicBezTo>
                    <a:pt x="62084" y="218585"/>
                    <a:pt x="65592" y="216831"/>
                    <a:pt x="65592" y="215077"/>
                  </a:cubicBezTo>
                  <a:cubicBezTo>
                    <a:pt x="62084" y="206309"/>
                    <a:pt x="58575" y="199294"/>
                    <a:pt x="58575" y="190525"/>
                  </a:cubicBezTo>
                  <a:cubicBezTo>
                    <a:pt x="56822" y="176495"/>
                    <a:pt x="51559" y="165972"/>
                    <a:pt x="42788" y="157204"/>
                  </a:cubicBezTo>
                  <a:cubicBezTo>
                    <a:pt x="34017" y="148435"/>
                    <a:pt x="32263" y="139666"/>
                    <a:pt x="37526" y="129143"/>
                  </a:cubicBezTo>
                  <a:cubicBezTo>
                    <a:pt x="44542" y="116867"/>
                    <a:pt x="46297" y="102837"/>
                    <a:pt x="42788" y="87053"/>
                  </a:cubicBezTo>
                  <a:cubicBezTo>
                    <a:pt x="41034" y="76531"/>
                    <a:pt x="44542" y="69516"/>
                    <a:pt x="53313" y="64255"/>
                  </a:cubicBezTo>
                  <a:cubicBezTo>
                    <a:pt x="67346" y="57239"/>
                    <a:pt x="77871" y="46717"/>
                    <a:pt x="81380" y="30933"/>
                  </a:cubicBezTo>
                  <a:cubicBezTo>
                    <a:pt x="84888" y="20411"/>
                    <a:pt x="91905" y="16903"/>
                    <a:pt x="102429" y="16903"/>
                  </a:cubicBezTo>
                  <a:cubicBezTo>
                    <a:pt x="118217" y="18657"/>
                    <a:pt x="132250" y="13396"/>
                    <a:pt x="144530" y="4627"/>
                  </a:cubicBezTo>
                  <a:cubicBezTo>
                    <a:pt x="151546" y="-2388"/>
                    <a:pt x="160317" y="-634"/>
                    <a:pt x="169088" y="4627"/>
                  </a:cubicBezTo>
                  <a:cubicBezTo>
                    <a:pt x="181367" y="13396"/>
                    <a:pt x="195400" y="18657"/>
                    <a:pt x="211188" y="16903"/>
                  </a:cubicBezTo>
                  <a:cubicBezTo>
                    <a:pt x="221713" y="15149"/>
                    <a:pt x="228729" y="20411"/>
                    <a:pt x="232238" y="30933"/>
                  </a:cubicBezTo>
                  <a:cubicBezTo>
                    <a:pt x="237500" y="44963"/>
                    <a:pt x="246271" y="55486"/>
                    <a:pt x="260304" y="62501"/>
                  </a:cubicBezTo>
                  <a:cubicBezTo>
                    <a:pt x="269075" y="67762"/>
                    <a:pt x="274338" y="74777"/>
                    <a:pt x="270829" y="85300"/>
                  </a:cubicBezTo>
                  <a:cubicBezTo>
                    <a:pt x="267321" y="101083"/>
                    <a:pt x="269075" y="115113"/>
                    <a:pt x="276092" y="127390"/>
                  </a:cubicBezTo>
                  <a:cubicBezTo>
                    <a:pt x="281354" y="136158"/>
                    <a:pt x="279600" y="144927"/>
                    <a:pt x="272583" y="153696"/>
                  </a:cubicBezTo>
                  <a:cubicBezTo>
                    <a:pt x="262058" y="164219"/>
                    <a:pt x="255042" y="176495"/>
                    <a:pt x="255042" y="190525"/>
                  </a:cubicBezTo>
                  <a:cubicBezTo>
                    <a:pt x="258550" y="201048"/>
                    <a:pt x="255042" y="208062"/>
                    <a:pt x="251533" y="215077"/>
                  </a:cubicBezTo>
                  <a:close/>
                  <a:moveTo>
                    <a:pt x="239254" y="95822"/>
                  </a:moveTo>
                  <a:cubicBezTo>
                    <a:pt x="241009" y="95822"/>
                    <a:pt x="242762" y="94068"/>
                    <a:pt x="244517" y="94068"/>
                  </a:cubicBezTo>
                  <a:cubicBezTo>
                    <a:pt x="241009" y="90561"/>
                    <a:pt x="239254" y="87053"/>
                    <a:pt x="235746" y="83546"/>
                  </a:cubicBezTo>
                  <a:cubicBezTo>
                    <a:pt x="225221" y="76531"/>
                    <a:pt x="216450" y="69516"/>
                    <a:pt x="212942" y="57239"/>
                  </a:cubicBezTo>
                  <a:cubicBezTo>
                    <a:pt x="211188" y="50224"/>
                    <a:pt x="205925" y="48471"/>
                    <a:pt x="198908" y="48471"/>
                  </a:cubicBezTo>
                  <a:cubicBezTo>
                    <a:pt x="186629" y="50224"/>
                    <a:pt x="176104" y="44963"/>
                    <a:pt x="165579" y="37948"/>
                  </a:cubicBezTo>
                  <a:cubicBezTo>
                    <a:pt x="162071" y="36194"/>
                    <a:pt x="155054" y="36194"/>
                    <a:pt x="151546" y="37948"/>
                  </a:cubicBezTo>
                  <a:cubicBezTo>
                    <a:pt x="141021" y="44963"/>
                    <a:pt x="130496" y="48471"/>
                    <a:pt x="116463" y="48471"/>
                  </a:cubicBezTo>
                  <a:cubicBezTo>
                    <a:pt x="112954" y="48471"/>
                    <a:pt x="105938" y="51978"/>
                    <a:pt x="104184" y="57239"/>
                  </a:cubicBezTo>
                  <a:cubicBezTo>
                    <a:pt x="98921" y="67762"/>
                    <a:pt x="91905" y="76531"/>
                    <a:pt x="81380" y="83546"/>
                  </a:cubicBezTo>
                  <a:cubicBezTo>
                    <a:pt x="77871" y="85300"/>
                    <a:pt x="74363" y="92315"/>
                    <a:pt x="74363" y="97576"/>
                  </a:cubicBezTo>
                  <a:cubicBezTo>
                    <a:pt x="76117" y="109852"/>
                    <a:pt x="74363" y="122129"/>
                    <a:pt x="69100" y="132651"/>
                  </a:cubicBezTo>
                  <a:cubicBezTo>
                    <a:pt x="67346" y="136158"/>
                    <a:pt x="69100" y="143174"/>
                    <a:pt x="70855" y="146681"/>
                  </a:cubicBezTo>
                  <a:cubicBezTo>
                    <a:pt x="79625" y="155450"/>
                    <a:pt x="84888" y="165972"/>
                    <a:pt x="86642" y="180002"/>
                  </a:cubicBezTo>
                  <a:cubicBezTo>
                    <a:pt x="86642" y="183510"/>
                    <a:pt x="91905" y="188771"/>
                    <a:pt x="95413" y="190525"/>
                  </a:cubicBezTo>
                  <a:cubicBezTo>
                    <a:pt x="107692" y="194032"/>
                    <a:pt x="118217" y="199294"/>
                    <a:pt x="125234" y="209816"/>
                  </a:cubicBezTo>
                  <a:cubicBezTo>
                    <a:pt x="128742" y="213324"/>
                    <a:pt x="134005" y="215077"/>
                    <a:pt x="139267" y="213324"/>
                  </a:cubicBezTo>
                  <a:cubicBezTo>
                    <a:pt x="151546" y="209816"/>
                    <a:pt x="163825" y="209816"/>
                    <a:pt x="176104" y="213324"/>
                  </a:cubicBezTo>
                  <a:cubicBezTo>
                    <a:pt x="179613" y="215077"/>
                    <a:pt x="186629" y="211570"/>
                    <a:pt x="188384" y="209816"/>
                  </a:cubicBezTo>
                  <a:cubicBezTo>
                    <a:pt x="197155" y="199294"/>
                    <a:pt x="207679" y="194032"/>
                    <a:pt x="219958" y="190525"/>
                  </a:cubicBezTo>
                  <a:cubicBezTo>
                    <a:pt x="223467" y="188771"/>
                    <a:pt x="226975" y="185264"/>
                    <a:pt x="228729" y="180002"/>
                  </a:cubicBezTo>
                  <a:cubicBezTo>
                    <a:pt x="230483" y="167726"/>
                    <a:pt x="235746" y="155450"/>
                    <a:pt x="244517" y="146681"/>
                  </a:cubicBezTo>
                  <a:cubicBezTo>
                    <a:pt x="246271" y="144927"/>
                    <a:pt x="248025" y="137912"/>
                    <a:pt x="246271" y="134405"/>
                  </a:cubicBezTo>
                  <a:cubicBezTo>
                    <a:pt x="246271" y="122129"/>
                    <a:pt x="242762" y="109852"/>
                    <a:pt x="239254" y="95822"/>
                  </a:cubicBezTo>
                  <a:close/>
                  <a:moveTo>
                    <a:pt x="104184" y="225600"/>
                  </a:moveTo>
                  <a:cubicBezTo>
                    <a:pt x="102429" y="225600"/>
                    <a:pt x="100676" y="225600"/>
                    <a:pt x="100676" y="225600"/>
                  </a:cubicBezTo>
                  <a:cubicBezTo>
                    <a:pt x="84888" y="243138"/>
                    <a:pt x="70855" y="260675"/>
                    <a:pt x="55067" y="278213"/>
                  </a:cubicBezTo>
                  <a:cubicBezTo>
                    <a:pt x="70855" y="276459"/>
                    <a:pt x="83134" y="279967"/>
                    <a:pt x="90151" y="295750"/>
                  </a:cubicBezTo>
                  <a:cubicBezTo>
                    <a:pt x="97167" y="274705"/>
                    <a:pt x="102429" y="257168"/>
                    <a:pt x="107692" y="239630"/>
                  </a:cubicBezTo>
                  <a:cubicBezTo>
                    <a:pt x="107692" y="234369"/>
                    <a:pt x="104184" y="230861"/>
                    <a:pt x="104184" y="225600"/>
                  </a:cubicBezTo>
                  <a:close/>
                  <a:moveTo>
                    <a:pt x="265567" y="276459"/>
                  </a:moveTo>
                  <a:cubicBezTo>
                    <a:pt x="249779" y="258921"/>
                    <a:pt x="235746" y="243138"/>
                    <a:pt x="218204" y="223846"/>
                  </a:cubicBezTo>
                  <a:cubicBezTo>
                    <a:pt x="214696" y="229107"/>
                    <a:pt x="211188" y="232615"/>
                    <a:pt x="211188" y="236123"/>
                  </a:cubicBezTo>
                  <a:cubicBezTo>
                    <a:pt x="216450" y="255414"/>
                    <a:pt x="221713" y="272951"/>
                    <a:pt x="228729" y="295750"/>
                  </a:cubicBezTo>
                  <a:cubicBezTo>
                    <a:pt x="237500" y="278213"/>
                    <a:pt x="249779" y="276459"/>
                    <a:pt x="265567" y="276459"/>
                  </a:cubicBezTo>
                  <a:close/>
                </a:path>
              </a:pathLst>
            </a:custGeom>
            <a:solidFill>
              <a:srgbClr val="000000"/>
            </a:solidFill>
            <a:ln w="17529"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2B890C51-CC0F-D8C9-BBFA-AD6E18D04BAE}"/>
                </a:ext>
              </a:extLst>
            </p:cNvPr>
            <p:cNvSpPr/>
            <p:nvPr/>
          </p:nvSpPr>
          <p:spPr>
            <a:xfrm>
              <a:off x="-2907812" y="8854630"/>
              <a:ext cx="513969" cy="31567"/>
            </a:xfrm>
            <a:custGeom>
              <a:avLst/>
              <a:gdLst>
                <a:gd name="connsiteX0" fmla="*/ 256108 w 513969"/>
                <a:gd name="connsiteY0" fmla="*/ 31567 h 31567"/>
                <a:gd name="connsiteX1" fmla="*/ 29820 w 513969"/>
                <a:gd name="connsiteY1" fmla="*/ 31567 h 31567"/>
                <a:gd name="connsiteX2" fmla="*/ 21050 w 513969"/>
                <a:gd name="connsiteY2" fmla="*/ 31567 h 31567"/>
                <a:gd name="connsiteX3" fmla="*/ 0 w 513969"/>
                <a:gd name="connsiteY3" fmla="*/ 15784 h 31567"/>
                <a:gd name="connsiteX4" fmla="*/ 21050 w 513969"/>
                <a:gd name="connsiteY4" fmla="*/ 0 h 31567"/>
                <a:gd name="connsiteX5" fmla="*/ 492919 w 513969"/>
                <a:gd name="connsiteY5" fmla="*/ 0 h 31567"/>
                <a:gd name="connsiteX6" fmla="*/ 513969 w 513969"/>
                <a:gd name="connsiteY6" fmla="*/ 15784 h 31567"/>
                <a:gd name="connsiteX7" fmla="*/ 492919 w 513969"/>
                <a:gd name="connsiteY7" fmla="*/ 31567 h 31567"/>
                <a:gd name="connsiteX8" fmla="*/ 484149 w 513969"/>
                <a:gd name="connsiteY8" fmla="*/ 31567 h 31567"/>
                <a:gd name="connsiteX9" fmla="*/ 282420 w 513969"/>
                <a:gd name="connsiteY9" fmla="*/ 31567 h 31567"/>
                <a:gd name="connsiteX10" fmla="*/ 256108 w 513969"/>
                <a:gd name="connsiteY10" fmla="*/ 31567 h 3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3969" h="31567">
                  <a:moveTo>
                    <a:pt x="256108" y="31567"/>
                  </a:moveTo>
                  <a:cubicBezTo>
                    <a:pt x="180678" y="31567"/>
                    <a:pt x="105250" y="31567"/>
                    <a:pt x="29820" y="31567"/>
                  </a:cubicBezTo>
                  <a:cubicBezTo>
                    <a:pt x="26312" y="31567"/>
                    <a:pt x="24558" y="31567"/>
                    <a:pt x="21050" y="31567"/>
                  </a:cubicBezTo>
                  <a:cubicBezTo>
                    <a:pt x="7017" y="31567"/>
                    <a:pt x="0" y="26306"/>
                    <a:pt x="0" y="15784"/>
                  </a:cubicBezTo>
                  <a:cubicBezTo>
                    <a:pt x="0" y="5261"/>
                    <a:pt x="7017" y="0"/>
                    <a:pt x="21050" y="0"/>
                  </a:cubicBezTo>
                  <a:cubicBezTo>
                    <a:pt x="178924" y="0"/>
                    <a:pt x="335045" y="0"/>
                    <a:pt x="492919" y="0"/>
                  </a:cubicBezTo>
                  <a:cubicBezTo>
                    <a:pt x="506953" y="0"/>
                    <a:pt x="513969" y="5261"/>
                    <a:pt x="513969" y="15784"/>
                  </a:cubicBezTo>
                  <a:cubicBezTo>
                    <a:pt x="513969" y="26306"/>
                    <a:pt x="506953" y="29814"/>
                    <a:pt x="492919" y="31567"/>
                  </a:cubicBezTo>
                  <a:cubicBezTo>
                    <a:pt x="489411" y="31567"/>
                    <a:pt x="487657" y="31567"/>
                    <a:pt x="484149" y="31567"/>
                  </a:cubicBezTo>
                  <a:cubicBezTo>
                    <a:pt x="417490" y="31567"/>
                    <a:pt x="349078" y="31567"/>
                    <a:pt x="282420" y="31567"/>
                  </a:cubicBezTo>
                  <a:cubicBezTo>
                    <a:pt x="273649" y="31567"/>
                    <a:pt x="264878" y="31567"/>
                    <a:pt x="256108" y="31567"/>
                  </a:cubicBezTo>
                  <a:close/>
                </a:path>
              </a:pathLst>
            </a:custGeom>
            <a:solidFill>
              <a:srgbClr val="000000"/>
            </a:solidFill>
            <a:ln w="17529"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92E773D0-8A45-0167-22A2-57E70D5BAE39}"/>
                </a:ext>
              </a:extLst>
            </p:cNvPr>
            <p:cNvSpPr/>
            <p:nvPr/>
          </p:nvSpPr>
          <p:spPr>
            <a:xfrm>
              <a:off x="-2904640" y="8745117"/>
              <a:ext cx="510797" cy="31372"/>
            </a:xfrm>
            <a:custGeom>
              <a:avLst/>
              <a:gdLst>
                <a:gd name="connsiteX0" fmla="*/ 254689 w 510797"/>
                <a:gd name="connsiteY0" fmla="*/ 779 h 31372"/>
                <a:gd name="connsiteX1" fmla="*/ 486239 w 510797"/>
                <a:gd name="connsiteY1" fmla="*/ 779 h 31372"/>
                <a:gd name="connsiteX2" fmla="*/ 498518 w 510797"/>
                <a:gd name="connsiteY2" fmla="*/ 779 h 31372"/>
                <a:gd name="connsiteX3" fmla="*/ 510797 w 510797"/>
                <a:gd name="connsiteY3" fmla="*/ 14809 h 31372"/>
                <a:gd name="connsiteX4" fmla="*/ 500272 w 510797"/>
                <a:gd name="connsiteY4" fmla="*/ 30593 h 31372"/>
                <a:gd name="connsiteX5" fmla="*/ 487993 w 510797"/>
                <a:gd name="connsiteY5" fmla="*/ 30593 h 31372"/>
                <a:gd name="connsiteX6" fmla="*/ 23140 w 510797"/>
                <a:gd name="connsiteY6" fmla="*/ 30593 h 31372"/>
                <a:gd name="connsiteX7" fmla="*/ 12615 w 510797"/>
                <a:gd name="connsiteY7" fmla="*/ 30593 h 31372"/>
                <a:gd name="connsiteX8" fmla="*/ 336 w 510797"/>
                <a:gd name="connsiteY8" fmla="*/ 14809 h 31372"/>
                <a:gd name="connsiteX9" fmla="*/ 14370 w 510797"/>
                <a:gd name="connsiteY9" fmla="*/ 779 h 31372"/>
                <a:gd name="connsiteX10" fmla="*/ 24895 w 510797"/>
                <a:gd name="connsiteY10" fmla="*/ 779 h 31372"/>
                <a:gd name="connsiteX11" fmla="*/ 254689 w 510797"/>
                <a:gd name="connsiteY11" fmla="*/ 779 h 31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0797" h="31372">
                  <a:moveTo>
                    <a:pt x="254689" y="779"/>
                  </a:moveTo>
                  <a:cubicBezTo>
                    <a:pt x="331873" y="779"/>
                    <a:pt x="409056" y="779"/>
                    <a:pt x="486239" y="779"/>
                  </a:cubicBezTo>
                  <a:cubicBezTo>
                    <a:pt x="489747" y="779"/>
                    <a:pt x="495010" y="-974"/>
                    <a:pt x="498518" y="779"/>
                  </a:cubicBezTo>
                  <a:cubicBezTo>
                    <a:pt x="503781" y="4287"/>
                    <a:pt x="510797" y="9548"/>
                    <a:pt x="510797" y="14809"/>
                  </a:cubicBezTo>
                  <a:cubicBezTo>
                    <a:pt x="510797" y="20071"/>
                    <a:pt x="503781" y="25332"/>
                    <a:pt x="500272" y="30593"/>
                  </a:cubicBezTo>
                  <a:cubicBezTo>
                    <a:pt x="498518" y="32347"/>
                    <a:pt x="493255" y="30593"/>
                    <a:pt x="487993" y="30593"/>
                  </a:cubicBezTo>
                  <a:cubicBezTo>
                    <a:pt x="333627" y="30593"/>
                    <a:pt x="177506" y="30593"/>
                    <a:pt x="23140" y="30593"/>
                  </a:cubicBezTo>
                  <a:cubicBezTo>
                    <a:pt x="19632" y="30593"/>
                    <a:pt x="16124" y="30593"/>
                    <a:pt x="12615" y="30593"/>
                  </a:cubicBezTo>
                  <a:cubicBezTo>
                    <a:pt x="3845" y="28840"/>
                    <a:pt x="-1418" y="23578"/>
                    <a:pt x="336" y="14809"/>
                  </a:cubicBezTo>
                  <a:cubicBezTo>
                    <a:pt x="336" y="6041"/>
                    <a:pt x="5599" y="779"/>
                    <a:pt x="14370" y="779"/>
                  </a:cubicBezTo>
                  <a:cubicBezTo>
                    <a:pt x="17878" y="779"/>
                    <a:pt x="21386" y="779"/>
                    <a:pt x="24895" y="779"/>
                  </a:cubicBezTo>
                  <a:cubicBezTo>
                    <a:pt x="100323" y="779"/>
                    <a:pt x="177506" y="779"/>
                    <a:pt x="254689" y="779"/>
                  </a:cubicBezTo>
                  <a:close/>
                </a:path>
              </a:pathLst>
            </a:custGeom>
            <a:solidFill>
              <a:srgbClr val="000000"/>
            </a:solidFill>
            <a:ln w="17529"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977BAE9-A5CA-44E2-8F5D-93E1470456C8}"/>
                </a:ext>
              </a:extLst>
            </p:cNvPr>
            <p:cNvSpPr/>
            <p:nvPr/>
          </p:nvSpPr>
          <p:spPr>
            <a:xfrm>
              <a:off x="-2572767" y="8521416"/>
              <a:ext cx="191203" cy="29813"/>
            </a:xfrm>
            <a:custGeom>
              <a:avLst/>
              <a:gdLst>
                <a:gd name="connsiteX0" fmla="*/ 94725 w 191203"/>
                <a:gd name="connsiteY0" fmla="*/ 0 h 29813"/>
                <a:gd name="connsiteX1" fmla="*/ 171908 w 191203"/>
                <a:gd name="connsiteY1" fmla="*/ 0 h 29813"/>
                <a:gd name="connsiteX2" fmla="*/ 191203 w 191203"/>
                <a:gd name="connsiteY2" fmla="*/ 14030 h 29813"/>
                <a:gd name="connsiteX3" fmla="*/ 171908 w 191203"/>
                <a:gd name="connsiteY3" fmla="*/ 29814 h 29813"/>
                <a:gd name="connsiteX4" fmla="*/ 19295 w 191203"/>
                <a:gd name="connsiteY4" fmla="*/ 29814 h 29813"/>
                <a:gd name="connsiteX5" fmla="*/ 0 w 191203"/>
                <a:gd name="connsiteY5" fmla="*/ 14030 h 29813"/>
                <a:gd name="connsiteX6" fmla="*/ 19295 w 191203"/>
                <a:gd name="connsiteY6" fmla="*/ 0 h 29813"/>
                <a:gd name="connsiteX7" fmla="*/ 94725 w 191203"/>
                <a:gd name="connsiteY7" fmla="*/ 0 h 2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203" h="29813">
                  <a:moveTo>
                    <a:pt x="94725" y="0"/>
                  </a:moveTo>
                  <a:cubicBezTo>
                    <a:pt x="121037" y="0"/>
                    <a:pt x="145595" y="0"/>
                    <a:pt x="171908" y="0"/>
                  </a:cubicBezTo>
                  <a:cubicBezTo>
                    <a:pt x="184187" y="0"/>
                    <a:pt x="191203" y="5261"/>
                    <a:pt x="191203" y="14030"/>
                  </a:cubicBezTo>
                  <a:cubicBezTo>
                    <a:pt x="191203" y="22799"/>
                    <a:pt x="184187" y="29814"/>
                    <a:pt x="171908" y="29814"/>
                  </a:cubicBezTo>
                  <a:cubicBezTo>
                    <a:pt x="121037" y="29814"/>
                    <a:pt x="70166" y="29814"/>
                    <a:pt x="19295" y="29814"/>
                  </a:cubicBezTo>
                  <a:cubicBezTo>
                    <a:pt x="7017" y="29814"/>
                    <a:pt x="0" y="24552"/>
                    <a:pt x="0" y="14030"/>
                  </a:cubicBezTo>
                  <a:cubicBezTo>
                    <a:pt x="0" y="1754"/>
                    <a:pt x="8771" y="0"/>
                    <a:pt x="19295" y="0"/>
                  </a:cubicBezTo>
                  <a:cubicBezTo>
                    <a:pt x="43854" y="0"/>
                    <a:pt x="68412" y="0"/>
                    <a:pt x="94725" y="0"/>
                  </a:cubicBezTo>
                  <a:close/>
                </a:path>
              </a:pathLst>
            </a:custGeom>
            <a:solidFill>
              <a:srgbClr val="000000"/>
            </a:solidFill>
            <a:ln w="17529"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C361F1E-35FD-E173-90C7-60CD06D64C1B}"/>
                </a:ext>
              </a:extLst>
            </p:cNvPr>
            <p:cNvSpPr/>
            <p:nvPr/>
          </p:nvSpPr>
          <p:spPr>
            <a:xfrm>
              <a:off x="-2572767" y="8626642"/>
              <a:ext cx="192957" cy="31567"/>
            </a:xfrm>
            <a:custGeom>
              <a:avLst/>
              <a:gdLst>
                <a:gd name="connsiteX0" fmla="*/ 94725 w 192957"/>
                <a:gd name="connsiteY0" fmla="*/ 31567 h 31567"/>
                <a:gd name="connsiteX1" fmla="*/ 19295 w 192957"/>
                <a:gd name="connsiteY1" fmla="*/ 31567 h 31567"/>
                <a:gd name="connsiteX2" fmla="*/ 0 w 192957"/>
                <a:gd name="connsiteY2" fmla="*/ 15784 h 31567"/>
                <a:gd name="connsiteX3" fmla="*/ 19295 w 192957"/>
                <a:gd name="connsiteY3" fmla="*/ 0 h 31567"/>
                <a:gd name="connsiteX4" fmla="*/ 171908 w 192957"/>
                <a:gd name="connsiteY4" fmla="*/ 0 h 31567"/>
                <a:gd name="connsiteX5" fmla="*/ 192958 w 192957"/>
                <a:gd name="connsiteY5" fmla="*/ 15784 h 31567"/>
                <a:gd name="connsiteX6" fmla="*/ 171908 w 192957"/>
                <a:gd name="connsiteY6" fmla="*/ 29814 h 31567"/>
                <a:gd name="connsiteX7" fmla="*/ 94725 w 192957"/>
                <a:gd name="connsiteY7" fmla="*/ 31567 h 3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957" h="31567">
                  <a:moveTo>
                    <a:pt x="94725" y="31567"/>
                  </a:moveTo>
                  <a:cubicBezTo>
                    <a:pt x="70166" y="31567"/>
                    <a:pt x="43854" y="31567"/>
                    <a:pt x="19295" y="31567"/>
                  </a:cubicBezTo>
                  <a:cubicBezTo>
                    <a:pt x="7017" y="31567"/>
                    <a:pt x="0" y="26306"/>
                    <a:pt x="0" y="15784"/>
                  </a:cubicBezTo>
                  <a:cubicBezTo>
                    <a:pt x="0" y="5261"/>
                    <a:pt x="7017" y="0"/>
                    <a:pt x="19295" y="0"/>
                  </a:cubicBezTo>
                  <a:cubicBezTo>
                    <a:pt x="70166" y="0"/>
                    <a:pt x="121037" y="0"/>
                    <a:pt x="171908" y="0"/>
                  </a:cubicBezTo>
                  <a:cubicBezTo>
                    <a:pt x="185941" y="0"/>
                    <a:pt x="192958" y="5261"/>
                    <a:pt x="192958" y="15784"/>
                  </a:cubicBezTo>
                  <a:cubicBezTo>
                    <a:pt x="192958" y="24552"/>
                    <a:pt x="185941" y="29814"/>
                    <a:pt x="171908" y="29814"/>
                  </a:cubicBezTo>
                  <a:cubicBezTo>
                    <a:pt x="145595" y="31567"/>
                    <a:pt x="121037" y="31567"/>
                    <a:pt x="94725" y="31567"/>
                  </a:cubicBezTo>
                  <a:close/>
                </a:path>
              </a:pathLst>
            </a:custGeom>
            <a:solidFill>
              <a:srgbClr val="000000"/>
            </a:solidFill>
            <a:ln w="17529"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8ABA1227-9B5F-80B1-D31E-5650AB17DBDB}"/>
                </a:ext>
              </a:extLst>
            </p:cNvPr>
            <p:cNvSpPr/>
            <p:nvPr/>
          </p:nvSpPr>
          <p:spPr>
            <a:xfrm>
              <a:off x="-2572767" y="8398653"/>
              <a:ext cx="192957" cy="31567"/>
            </a:xfrm>
            <a:custGeom>
              <a:avLst/>
              <a:gdLst>
                <a:gd name="connsiteX0" fmla="*/ 94725 w 192957"/>
                <a:gd name="connsiteY0" fmla="*/ 31567 h 31567"/>
                <a:gd name="connsiteX1" fmla="*/ 19295 w 192957"/>
                <a:gd name="connsiteY1" fmla="*/ 31567 h 31567"/>
                <a:gd name="connsiteX2" fmla="*/ 0 w 192957"/>
                <a:gd name="connsiteY2" fmla="*/ 15784 h 31567"/>
                <a:gd name="connsiteX3" fmla="*/ 19295 w 192957"/>
                <a:gd name="connsiteY3" fmla="*/ 0 h 31567"/>
                <a:gd name="connsiteX4" fmla="*/ 171908 w 192957"/>
                <a:gd name="connsiteY4" fmla="*/ 0 h 31567"/>
                <a:gd name="connsiteX5" fmla="*/ 192958 w 192957"/>
                <a:gd name="connsiteY5" fmla="*/ 14030 h 31567"/>
                <a:gd name="connsiteX6" fmla="*/ 171908 w 192957"/>
                <a:gd name="connsiteY6" fmla="*/ 29814 h 31567"/>
                <a:gd name="connsiteX7" fmla="*/ 94725 w 192957"/>
                <a:gd name="connsiteY7" fmla="*/ 31567 h 3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957" h="31567">
                  <a:moveTo>
                    <a:pt x="94725" y="31567"/>
                  </a:moveTo>
                  <a:cubicBezTo>
                    <a:pt x="70166" y="31567"/>
                    <a:pt x="43854" y="31567"/>
                    <a:pt x="19295" y="31567"/>
                  </a:cubicBezTo>
                  <a:cubicBezTo>
                    <a:pt x="5262" y="31567"/>
                    <a:pt x="0" y="26306"/>
                    <a:pt x="0" y="15784"/>
                  </a:cubicBezTo>
                  <a:cubicBezTo>
                    <a:pt x="0" y="5261"/>
                    <a:pt x="7017" y="0"/>
                    <a:pt x="19295" y="0"/>
                  </a:cubicBezTo>
                  <a:cubicBezTo>
                    <a:pt x="70166" y="0"/>
                    <a:pt x="121037" y="0"/>
                    <a:pt x="171908" y="0"/>
                  </a:cubicBezTo>
                  <a:cubicBezTo>
                    <a:pt x="184187" y="0"/>
                    <a:pt x="191203" y="5261"/>
                    <a:pt x="192958" y="14030"/>
                  </a:cubicBezTo>
                  <a:cubicBezTo>
                    <a:pt x="192958" y="24552"/>
                    <a:pt x="185941" y="29814"/>
                    <a:pt x="171908" y="29814"/>
                  </a:cubicBezTo>
                  <a:cubicBezTo>
                    <a:pt x="145595" y="31567"/>
                    <a:pt x="121037" y="31567"/>
                    <a:pt x="94725" y="31567"/>
                  </a:cubicBezTo>
                  <a:close/>
                </a:path>
              </a:pathLst>
            </a:custGeom>
            <a:solidFill>
              <a:srgbClr val="000000"/>
            </a:solidFill>
            <a:ln w="17529"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AF232A5-B894-3A20-F13F-2870337A419B}"/>
                </a:ext>
              </a:extLst>
            </p:cNvPr>
            <p:cNvSpPr/>
            <p:nvPr/>
          </p:nvSpPr>
          <p:spPr>
            <a:xfrm>
              <a:off x="-2809579" y="8435482"/>
              <a:ext cx="99986" cy="98210"/>
            </a:xfrm>
            <a:custGeom>
              <a:avLst/>
              <a:gdLst>
                <a:gd name="connsiteX0" fmla="*/ 99987 w 99986"/>
                <a:gd name="connsiteY0" fmla="*/ 49105 h 98210"/>
                <a:gd name="connsiteX1" fmla="*/ 50871 w 99986"/>
                <a:gd name="connsiteY1" fmla="*/ 98210 h 98210"/>
                <a:gd name="connsiteX2" fmla="*/ 0 w 99986"/>
                <a:gd name="connsiteY2" fmla="*/ 49105 h 98210"/>
                <a:gd name="connsiteX3" fmla="*/ 49116 w 99986"/>
                <a:gd name="connsiteY3" fmla="*/ 0 h 98210"/>
                <a:gd name="connsiteX4" fmla="*/ 99987 w 99986"/>
                <a:gd name="connsiteY4" fmla="*/ 49105 h 98210"/>
                <a:gd name="connsiteX5" fmla="*/ 70166 w 99986"/>
                <a:gd name="connsiteY5" fmla="*/ 49105 h 98210"/>
                <a:gd name="connsiteX6" fmla="*/ 50871 w 99986"/>
                <a:gd name="connsiteY6" fmla="*/ 31568 h 98210"/>
                <a:gd name="connsiteX7" fmla="*/ 31575 w 99986"/>
                <a:gd name="connsiteY7" fmla="*/ 50859 h 98210"/>
                <a:gd name="connsiteX8" fmla="*/ 50871 w 99986"/>
                <a:gd name="connsiteY8" fmla="*/ 68397 h 98210"/>
                <a:gd name="connsiteX9" fmla="*/ 70166 w 99986"/>
                <a:gd name="connsiteY9" fmla="*/ 49105 h 9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986" h="98210">
                  <a:moveTo>
                    <a:pt x="99987" y="49105"/>
                  </a:moveTo>
                  <a:cubicBezTo>
                    <a:pt x="99987" y="77165"/>
                    <a:pt x="78937" y="98210"/>
                    <a:pt x="50871" y="98210"/>
                  </a:cubicBezTo>
                  <a:cubicBezTo>
                    <a:pt x="22804" y="98210"/>
                    <a:pt x="0" y="75412"/>
                    <a:pt x="0" y="49105"/>
                  </a:cubicBezTo>
                  <a:cubicBezTo>
                    <a:pt x="0" y="22799"/>
                    <a:pt x="22804" y="0"/>
                    <a:pt x="49116" y="0"/>
                  </a:cubicBezTo>
                  <a:cubicBezTo>
                    <a:pt x="77183" y="0"/>
                    <a:pt x="99987" y="21045"/>
                    <a:pt x="99987" y="49105"/>
                  </a:cubicBezTo>
                  <a:close/>
                  <a:moveTo>
                    <a:pt x="70166" y="49105"/>
                  </a:moveTo>
                  <a:cubicBezTo>
                    <a:pt x="70166" y="38583"/>
                    <a:pt x="61396" y="31568"/>
                    <a:pt x="50871" y="31568"/>
                  </a:cubicBezTo>
                  <a:cubicBezTo>
                    <a:pt x="40345" y="31568"/>
                    <a:pt x="31575" y="40336"/>
                    <a:pt x="31575" y="50859"/>
                  </a:cubicBezTo>
                  <a:cubicBezTo>
                    <a:pt x="31575" y="61381"/>
                    <a:pt x="40345" y="68397"/>
                    <a:pt x="50871" y="68397"/>
                  </a:cubicBezTo>
                  <a:cubicBezTo>
                    <a:pt x="61396" y="68397"/>
                    <a:pt x="70166" y="59628"/>
                    <a:pt x="70166" y="49105"/>
                  </a:cubicBezTo>
                  <a:close/>
                </a:path>
              </a:pathLst>
            </a:custGeom>
            <a:solidFill>
              <a:srgbClr val="000000"/>
            </a:solidFill>
            <a:ln w="17529" cap="flat">
              <a:noFill/>
              <a:prstDash val="solid"/>
              <a:miter/>
            </a:ln>
          </p:spPr>
          <p:txBody>
            <a:bodyPr rtlCol="0" anchor="ctr"/>
            <a:lstStyle/>
            <a:p>
              <a:endParaRPr lang="en-US"/>
            </a:p>
          </p:txBody>
        </p:sp>
        <p:grpSp>
          <p:nvGrpSpPr>
            <p:cNvPr id="38" name="Graphic 26">
              <a:extLst>
                <a:ext uri="{FF2B5EF4-FFF2-40B4-BE49-F238E27FC236}">
                  <a16:creationId xmlns:a16="http://schemas.microsoft.com/office/drawing/2014/main" id="{1AA3AE87-F0AD-2C7C-9068-04AF0987453C}"/>
                </a:ext>
              </a:extLst>
            </p:cNvPr>
            <p:cNvGrpSpPr/>
            <p:nvPr/>
          </p:nvGrpSpPr>
          <p:grpSpPr>
            <a:xfrm>
              <a:off x="-3248119" y="8392077"/>
              <a:ext cx="1173533" cy="815057"/>
              <a:chOff x="-3248119" y="8392077"/>
              <a:chExt cx="1173533" cy="815057"/>
            </a:xfrm>
            <a:solidFill>
              <a:srgbClr val="F79038"/>
            </a:solidFill>
          </p:grpSpPr>
          <p:grpSp>
            <p:nvGrpSpPr>
              <p:cNvPr id="39" name="Graphic 26">
                <a:extLst>
                  <a:ext uri="{FF2B5EF4-FFF2-40B4-BE49-F238E27FC236}">
                    <a16:creationId xmlns:a16="http://schemas.microsoft.com/office/drawing/2014/main" id="{CF3BECFF-A784-9E87-FD25-7A75A7CDDFBA}"/>
                  </a:ext>
                </a:extLst>
              </p:cNvPr>
              <p:cNvGrpSpPr/>
              <p:nvPr/>
            </p:nvGrpSpPr>
            <p:grpSpPr>
              <a:xfrm>
                <a:off x="-3248119" y="8872167"/>
                <a:ext cx="1173533" cy="334967"/>
                <a:chOff x="-3248119" y="8872167"/>
                <a:chExt cx="1173533" cy="334967"/>
              </a:xfrm>
              <a:solidFill>
                <a:srgbClr val="F79038"/>
              </a:solidFill>
            </p:grpSpPr>
            <p:sp>
              <p:nvSpPr>
                <p:cNvPr id="40" name="Freeform 39">
                  <a:extLst>
                    <a:ext uri="{FF2B5EF4-FFF2-40B4-BE49-F238E27FC236}">
                      <a16:creationId xmlns:a16="http://schemas.microsoft.com/office/drawing/2014/main" id="{79658C28-40CC-6B9F-10D8-9E64A4D2A91A}"/>
                    </a:ext>
                  </a:extLst>
                </p:cNvPr>
                <p:cNvSpPr/>
                <p:nvPr/>
              </p:nvSpPr>
              <p:spPr>
                <a:xfrm>
                  <a:off x="-3248119" y="8893212"/>
                  <a:ext cx="157874" cy="299891"/>
                </a:xfrm>
                <a:custGeom>
                  <a:avLst/>
                  <a:gdLst>
                    <a:gd name="connsiteX0" fmla="*/ 115774 w 157874"/>
                    <a:gd name="connsiteY0" fmla="*/ 299892 h 299891"/>
                    <a:gd name="connsiteX1" fmla="*/ 0 w 157874"/>
                    <a:gd name="connsiteY1" fmla="*/ 278847 h 299891"/>
                    <a:gd name="connsiteX2" fmla="*/ 0 w 157874"/>
                    <a:gd name="connsiteY2" fmla="*/ 0 h 299891"/>
                    <a:gd name="connsiteX3" fmla="*/ 157875 w 157874"/>
                    <a:gd name="connsiteY3" fmla="*/ 24553 h 299891"/>
                    <a:gd name="connsiteX4" fmla="*/ 115774 w 157874"/>
                    <a:gd name="connsiteY4" fmla="*/ 299892 h 29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74" h="299891">
                      <a:moveTo>
                        <a:pt x="115774" y="299892"/>
                      </a:moveTo>
                      <a:cubicBezTo>
                        <a:pt x="77183" y="292877"/>
                        <a:pt x="38591" y="285862"/>
                        <a:pt x="0" y="278847"/>
                      </a:cubicBezTo>
                      <a:cubicBezTo>
                        <a:pt x="0" y="185898"/>
                        <a:pt x="0" y="92949"/>
                        <a:pt x="0" y="0"/>
                      </a:cubicBezTo>
                      <a:cubicBezTo>
                        <a:pt x="52625" y="8769"/>
                        <a:pt x="105250" y="15784"/>
                        <a:pt x="157875" y="24553"/>
                      </a:cubicBezTo>
                      <a:cubicBezTo>
                        <a:pt x="145595" y="115748"/>
                        <a:pt x="129808" y="206943"/>
                        <a:pt x="115774" y="299892"/>
                      </a:cubicBezTo>
                      <a:close/>
                    </a:path>
                  </a:pathLst>
                </a:custGeom>
                <a:solidFill>
                  <a:srgbClr val="F79038"/>
                </a:solidFill>
                <a:ln w="17529"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FB982781-F004-8708-6215-84F4CFE24547}"/>
                    </a:ext>
                  </a:extLst>
                </p:cNvPr>
                <p:cNvSpPr/>
                <p:nvPr/>
              </p:nvSpPr>
              <p:spPr>
                <a:xfrm>
                  <a:off x="-2227197" y="8872167"/>
                  <a:ext cx="152612" cy="310414"/>
                </a:xfrm>
                <a:custGeom>
                  <a:avLst/>
                  <a:gdLst>
                    <a:gd name="connsiteX0" fmla="*/ 152612 w 152612"/>
                    <a:gd name="connsiteY0" fmla="*/ 0 h 310414"/>
                    <a:gd name="connsiteX1" fmla="*/ 152612 w 152612"/>
                    <a:gd name="connsiteY1" fmla="*/ 289370 h 310414"/>
                    <a:gd name="connsiteX2" fmla="*/ 59641 w 152612"/>
                    <a:gd name="connsiteY2" fmla="*/ 310414 h 310414"/>
                    <a:gd name="connsiteX3" fmla="*/ 0 w 152612"/>
                    <a:gd name="connsiteY3" fmla="*/ 33321 h 310414"/>
                    <a:gd name="connsiteX4" fmla="*/ 152612 w 152612"/>
                    <a:gd name="connsiteY4" fmla="*/ 0 h 310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12" h="310414">
                      <a:moveTo>
                        <a:pt x="152612" y="0"/>
                      </a:moveTo>
                      <a:cubicBezTo>
                        <a:pt x="152612" y="96457"/>
                        <a:pt x="152612" y="192913"/>
                        <a:pt x="152612" y="289370"/>
                      </a:cubicBezTo>
                      <a:cubicBezTo>
                        <a:pt x="121037" y="296385"/>
                        <a:pt x="91217" y="303399"/>
                        <a:pt x="59641" y="310414"/>
                      </a:cubicBezTo>
                      <a:cubicBezTo>
                        <a:pt x="40346" y="217466"/>
                        <a:pt x="19296" y="126270"/>
                        <a:pt x="0" y="33321"/>
                      </a:cubicBezTo>
                      <a:cubicBezTo>
                        <a:pt x="49117" y="22799"/>
                        <a:pt x="99987" y="12276"/>
                        <a:pt x="152612" y="0"/>
                      </a:cubicBezTo>
                      <a:close/>
                    </a:path>
                  </a:pathLst>
                </a:custGeom>
                <a:solidFill>
                  <a:srgbClr val="F79038"/>
                </a:solidFill>
                <a:ln w="17529"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52C6ED2-3F42-E398-1517-0057D0D78788}"/>
                    </a:ext>
                  </a:extLst>
                </p:cNvPr>
                <p:cNvSpPr/>
                <p:nvPr/>
              </p:nvSpPr>
              <p:spPr>
                <a:xfrm>
                  <a:off x="-3102524" y="8921272"/>
                  <a:ext cx="91216" cy="285862"/>
                </a:xfrm>
                <a:custGeom>
                  <a:avLst/>
                  <a:gdLst>
                    <a:gd name="connsiteX0" fmla="*/ 43854 w 91216"/>
                    <a:gd name="connsiteY0" fmla="*/ 0 h 285862"/>
                    <a:gd name="connsiteX1" fmla="*/ 91217 w 91216"/>
                    <a:gd name="connsiteY1" fmla="*/ 7015 h 285862"/>
                    <a:gd name="connsiteX2" fmla="*/ 47363 w 91216"/>
                    <a:gd name="connsiteY2" fmla="*/ 285862 h 285862"/>
                    <a:gd name="connsiteX3" fmla="*/ 0 w 91216"/>
                    <a:gd name="connsiteY3" fmla="*/ 277094 h 285862"/>
                  </a:gdLst>
                  <a:ahLst/>
                  <a:cxnLst>
                    <a:cxn ang="0">
                      <a:pos x="connsiteX0" y="connsiteY0"/>
                    </a:cxn>
                    <a:cxn ang="0">
                      <a:pos x="connsiteX1" y="connsiteY1"/>
                    </a:cxn>
                    <a:cxn ang="0">
                      <a:pos x="connsiteX2" y="connsiteY2"/>
                    </a:cxn>
                    <a:cxn ang="0">
                      <a:pos x="connsiteX3" y="connsiteY3"/>
                    </a:cxn>
                  </a:cxnLst>
                  <a:rect l="l" t="t" r="r" b="b"/>
                  <a:pathLst>
                    <a:path w="91216" h="285862">
                      <a:moveTo>
                        <a:pt x="43854" y="0"/>
                      </a:moveTo>
                      <a:cubicBezTo>
                        <a:pt x="59641" y="1754"/>
                        <a:pt x="73675" y="5262"/>
                        <a:pt x="91217" y="7015"/>
                      </a:cubicBezTo>
                      <a:cubicBezTo>
                        <a:pt x="77183" y="99964"/>
                        <a:pt x="61396" y="192913"/>
                        <a:pt x="47363" y="285862"/>
                      </a:cubicBezTo>
                      <a:cubicBezTo>
                        <a:pt x="31575" y="282355"/>
                        <a:pt x="17542" y="280601"/>
                        <a:pt x="0" y="277094"/>
                      </a:cubicBezTo>
                    </a:path>
                  </a:pathLst>
                </a:custGeom>
                <a:solidFill>
                  <a:srgbClr val="F79038"/>
                </a:solidFill>
                <a:ln w="17529" cap="flat">
                  <a:noFill/>
                  <a:prstDash val="solid"/>
                  <a:miter/>
                </a:ln>
              </p:spPr>
              <p:txBody>
                <a:bodyPr rtlCol="0" anchor="ctr"/>
                <a:lstStyle/>
                <a:p>
                  <a:endParaRPr lang="en-US"/>
                </a:p>
              </p:txBody>
            </p:sp>
          </p:grpSp>
          <p:sp>
            <p:nvSpPr>
              <p:cNvPr id="43" name="Freeform 42">
                <a:extLst>
                  <a:ext uri="{FF2B5EF4-FFF2-40B4-BE49-F238E27FC236}">
                    <a16:creationId xmlns:a16="http://schemas.microsoft.com/office/drawing/2014/main" id="{32BBF033-7A01-4F4A-A088-76F39EAA44CC}"/>
                  </a:ext>
                </a:extLst>
              </p:cNvPr>
              <p:cNvSpPr/>
              <p:nvPr/>
            </p:nvSpPr>
            <p:spPr>
              <a:xfrm>
                <a:off x="-2849323" y="8392077"/>
                <a:ext cx="178322" cy="177378"/>
              </a:xfrm>
              <a:custGeom>
                <a:avLst/>
                <a:gdLst>
                  <a:gd name="connsiteX0" fmla="*/ 169552 w 178322"/>
                  <a:gd name="connsiteY0" fmla="*/ 59189 h 177378"/>
                  <a:gd name="connsiteX1" fmla="*/ 178323 w 178322"/>
                  <a:gd name="connsiteY1" fmla="*/ 97772 h 177378"/>
                  <a:gd name="connsiteX2" fmla="*/ 176568 w 178322"/>
                  <a:gd name="connsiteY2" fmla="*/ 110048 h 177378"/>
                  <a:gd name="connsiteX3" fmla="*/ 160781 w 178322"/>
                  <a:gd name="connsiteY3" fmla="*/ 143369 h 177378"/>
                  <a:gd name="connsiteX4" fmla="*/ 152010 w 178322"/>
                  <a:gd name="connsiteY4" fmla="*/ 153892 h 177378"/>
                  <a:gd name="connsiteX5" fmla="*/ 120435 w 178322"/>
                  <a:gd name="connsiteY5" fmla="*/ 173183 h 177378"/>
                  <a:gd name="connsiteX6" fmla="*/ 108156 w 178322"/>
                  <a:gd name="connsiteY6" fmla="*/ 176691 h 177378"/>
                  <a:gd name="connsiteX7" fmla="*/ 71319 w 178322"/>
                  <a:gd name="connsiteY7" fmla="*/ 176691 h 177378"/>
                  <a:gd name="connsiteX8" fmla="*/ 57286 w 178322"/>
                  <a:gd name="connsiteY8" fmla="*/ 173183 h 177378"/>
                  <a:gd name="connsiteX9" fmla="*/ 27465 w 178322"/>
                  <a:gd name="connsiteY9" fmla="*/ 153892 h 177378"/>
                  <a:gd name="connsiteX10" fmla="*/ 18694 w 178322"/>
                  <a:gd name="connsiteY10" fmla="*/ 143369 h 177378"/>
                  <a:gd name="connsiteX11" fmla="*/ 2907 w 178322"/>
                  <a:gd name="connsiteY11" fmla="*/ 110048 h 177378"/>
                  <a:gd name="connsiteX12" fmla="*/ 1152 w 178322"/>
                  <a:gd name="connsiteY12" fmla="*/ 96018 h 177378"/>
                  <a:gd name="connsiteX13" fmla="*/ 6415 w 178322"/>
                  <a:gd name="connsiteY13" fmla="*/ 60943 h 177378"/>
                  <a:gd name="connsiteX14" fmla="*/ 13432 w 178322"/>
                  <a:gd name="connsiteY14" fmla="*/ 46913 h 177378"/>
                  <a:gd name="connsiteX15" fmla="*/ 36236 w 178322"/>
                  <a:gd name="connsiteY15" fmla="*/ 20607 h 177378"/>
                  <a:gd name="connsiteX16" fmla="*/ 48515 w 178322"/>
                  <a:gd name="connsiteY16" fmla="*/ 11838 h 177378"/>
                  <a:gd name="connsiteX17" fmla="*/ 83598 w 178322"/>
                  <a:gd name="connsiteY17" fmla="*/ 1315 h 177378"/>
                  <a:gd name="connsiteX18" fmla="*/ 97631 w 178322"/>
                  <a:gd name="connsiteY18" fmla="*/ 1315 h 177378"/>
                  <a:gd name="connsiteX19" fmla="*/ 130960 w 178322"/>
                  <a:gd name="connsiteY19" fmla="*/ 11838 h 177378"/>
                  <a:gd name="connsiteX20" fmla="*/ 144994 w 178322"/>
                  <a:gd name="connsiteY20" fmla="*/ 20607 h 177378"/>
                  <a:gd name="connsiteX21" fmla="*/ 167798 w 178322"/>
                  <a:gd name="connsiteY21" fmla="*/ 46913 h 177378"/>
                  <a:gd name="connsiteX22" fmla="*/ 176568 w 178322"/>
                  <a:gd name="connsiteY22" fmla="*/ 57436 h 177378"/>
                  <a:gd name="connsiteX23" fmla="*/ 169552 w 178322"/>
                  <a:gd name="connsiteY23" fmla="*/ 59189 h 177378"/>
                  <a:gd name="connsiteX24" fmla="*/ 139731 w 178322"/>
                  <a:gd name="connsiteY24" fmla="*/ 92511 h 177378"/>
                  <a:gd name="connsiteX25" fmla="*/ 90615 w 178322"/>
                  <a:gd name="connsiteY25" fmla="*/ 43405 h 177378"/>
                  <a:gd name="connsiteX26" fmla="*/ 41498 w 178322"/>
                  <a:gd name="connsiteY26" fmla="*/ 92511 h 177378"/>
                  <a:gd name="connsiteX27" fmla="*/ 92369 w 178322"/>
                  <a:gd name="connsiteY27" fmla="*/ 141616 h 177378"/>
                  <a:gd name="connsiteX28" fmla="*/ 139731 w 178322"/>
                  <a:gd name="connsiteY28" fmla="*/ 92511 h 17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8322" h="177378">
                    <a:moveTo>
                      <a:pt x="169552" y="59189"/>
                    </a:moveTo>
                    <a:cubicBezTo>
                      <a:pt x="173060" y="71466"/>
                      <a:pt x="176568" y="83742"/>
                      <a:pt x="178323" y="97772"/>
                    </a:cubicBezTo>
                    <a:cubicBezTo>
                      <a:pt x="178323" y="101279"/>
                      <a:pt x="178323" y="106541"/>
                      <a:pt x="176568" y="110048"/>
                    </a:cubicBezTo>
                    <a:cubicBezTo>
                      <a:pt x="167798" y="120571"/>
                      <a:pt x="162535" y="131093"/>
                      <a:pt x="160781" y="143369"/>
                    </a:cubicBezTo>
                    <a:cubicBezTo>
                      <a:pt x="160781" y="146877"/>
                      <a:pt x="155518" y="152138"/>
                      <a:pt x="152010" y="153892"/>
                    </a:cubicBezTo>
                    <a:cubicBezTo>
                      <a:pt x="139731" y="157400"/>
                      <a:pt x="129206" y="162661"/>
                      <a:pt x="120435" y="173183"/>
                    </a:cubicBezTo>
                    <a:cubicBezTo>
                      <a:pt x="118681" y="176691"/>
                      <a:pt x="111664" y="178445"/>
                      <a:pt x="108156" y="176691"/>
                    </a:cubicBezTo>
                    <a:cubicBezTo>
                      <a:pt x="95877" y="173183"/>
                      <a:pt x="83598" y="173183"/>
                      <a:pt x="71319" y="176691"/>
                    </a:cubicBezTo>
                    <a:cubicBezTo>
                      <a:pt x="67810" y="178445"/>
                      <a:pt x="60794" y="174937"/>
                      <a:pt x="57286" y="173183"/>
                    </a:cubicBezTo>
                    <a:cubicBezTo>
                      <a:pt x="48515" y="162661"/>
                      <a:pt x="39744" y="157400"/>
                      <a:pt x="27465" y="153892"/>
                    </a:cubicBezTo>
                    <a:cubicBezTo>
                      <a:pt x="23956" y="152138"/>
                      <a:pt x="18694" y="146877"/>
                      <a:pt x="18694" y="143369"/>
                    </a:cubicBezTo>
                    <a:cubicBezTo>
                      <a:pt x="16940" y="131093"/>
                      <a:pt x="11677" y="120571"/>
                      <a:pt x="2907" y="110048"/>
                    </a:cubicBezTo>
                    <a:cubicBezTo>
                      <a:pt x="-602" y="106541"/>
                      <a:pt x="-602" y="99526"/>
                      <a:pt x="1152" y="96018"/>
                    </a:cubicBezTo>
                    <a:cubicBezTo>
                      <a:pt x="6415" y="83742"/>
                      <a:pt x="8169" y="73219"/>
                      <a:pt x="6415" y="60943"/>
                    </a:cubicBezTo>
                    <a:cubicBezTo>
                      <a:pt x="6415" y="57436"/>
                      <a:pt x="9923" y="50421"/>
                      <a:pt x="13432" y="46913"/>
                    </a:cubicBezTo>
                    <a:cubicBezTo>
                      <a:pt x="23956" y="39898"/>
                      <a:pt x="30973" y="31129"/>
                      <a:pt x="36236" y="20607"/>
                    </a:cubicBezTo>
                    <a:cubicBezTo>
                      <a:pt x="37990" y="17099"/>
                      <a:pt x="45006" y="11838"/>
                      <a:pt x="48515" y="11838"/>
                    </a:cubicBezTo>
                    <a:cubicBezTo>
                      <a:pt x="60794" y="11838"/>
                      <a:pt x="73073" y="8330"/>
                      <a:pt x="83598" y="1315"/>
                    </a:cubicBezTo>
                    <a:cubicBezTo>
                      <a:pt x="87106" y="-438"/>
                      <a:pt x="94123" y="-438"/>
                      <a:pt x="97631" y="1315"/>
                    </a:cubicBezTo>
                    <a:cubicBezTo>
                      <a:pt x="108156" y="8330"/>
                      <a:pt x="118681" y="11838"/>
                      <a:pt x="130960" y="11838"/>
                    </a:cubicBezTo>
                    <a:cubicBezTo>
                      <a:pt x="137977" y="11838"/>
                      <a:pt x="143239" y="13592"/>
                      <a:pt x="144994" y="20607"/>
                    </a:cubicBezTo>
                    <a:cubicBezTo>
                      <a:pt x="148502" y="32883"/>
                      <a:pt x="157273" y="39898"/>
                      <a:pt x="167798" y="46913"/>
                    </a:cubicBezTo>
                    <a:cubicBezTo>
                      <a:pt x="171306" y="48667"/>
                      <a:pt x="173060" y="53928"/>
                      <a:pt x="176568" y="57436"/>
                    </a:cubicBezTo>
                    <a:cubicBezTo>
                      <a:pt x="173060" y="57436"/>
                      <a:pt x="171306" y="59189"/>
                      <a:pt x="169552" y="59189"/>
                    </a:cubicBezTo>
                    <a:close/>
                    <a:moveTo>
                      <a:pt x="139731" y="92511"/>
                    </a:moveTo>
                    <a:cubicBezTo>
                      <a:pt x="139731" y="66204"/>
                      <a:pt x="116927" y="43405"/>
                      <a:pt x="90615" y="43405"/>
                    </a:cubicBezTo>
                    <a:cubicBezTo>
                      <a:pt x="64302" y="43405"/>
                      <a:pt x="41498" y="66204"/>
                      <a:pt x="41498" y="92511"/>
                    </a:cubicBezTo>
                    <a:cubicBezTo>
                      <a:pt x="41498" y="120571"/>
                      <a:pt x="64302" y="141616"/>
                      <a:pt x="92369" y="141616"/>
                    </a:cubicBezTo>
                    <a:cubicBezTo>
                      <a:pt x="118681" y="141616"/>
                      <a:pt x="139731" y="120571"/>
                      <a:pt x="139731" y="92511"/>
                    </a:cubicBezTo>
                    <a:close/>
                  </a:path>
                </a:pathLst>
              </a:custGeom>
              <a:solidFill>
                <a:srgbClr val="F79038"/>
              </a:solidFill>
              <a:ln w="17529"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0DA059AC-6227-8CE6-A57B-7D909556CCE8}"/>
                  </a:ext>
                </a:extLst>
              </p:cNvPr>
              <p:cNvSpPr/>
              <p:nvPr/>
            </p:nvSpPr>
            <p:spPr>
              <a:xfrm>
                <a:off x="-2863958" y="8579290"/>
                <a:ext cx="52624" cy="70150"/>
              </a:xfrm>
              <a:custGeom>
                <a:avLst/>
                <a:gdLst>
                  <a:gd name="connsiteX0" fmla="*/ 49116 w 52624"/>
                  <a:gd name="connsiteY0" fmla="*/ 1754 h 70150"/>
                  <a:gd name="connsiteX1" fmla="*/ 52625 w 52624"/>
                  <a:gd name="connsiteY1" fmla="*/ 14030 h 70150"/>
                  <a:gd name="connsiteX2" fmla="*/ 35083 w 52624"/>
                  <a:gd name="connsiteY2" fmla="*/ 70150 h 70150"/>
                  <a:gd name="connsiteX3" fmla="*/ 0 w 52624"/>
                  <a:gd name="connsiteY3" fmla="*/ 52613 h 70150"/>
                  <a:gd name="connsiteX4" fmla="*/ 45608 w 52624"/>
                  <a:gd name="connsiteY4" fmla="*/ 0 h 70150"/>
                  <a:gd name="connsiteX5" fmla="*/ 49116 w 52624"/>
                  <a:gd name="connsiteY5" fmla="*/ 1754 h 7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24" h="70150">
                    <a:moveTo>
                      <a:pt x="49116" y="1754"/>
                    </a:moveTo>
                    <a:cubicBezTo>
                      <a:pt x="50871" y="5261"/>
                      <a:pt x="52625" y="10523"/>
                      <a:pt x="52625" y="14030"/>
                    </a:cubicBezTo>
                    <a:cubicBezTo>
                      <a:pt x="47362" y="31568"/>
                      <a:pt x="42100" y="50859"/>
                      <a:pt x="35083" y="70150"/>
                    </a:cubicBezTo>
                    <a:cubicBezTo>
                      <a:pt x="26312" y="54367"/>
                      <a:pt x="15787" y="50859"/>
                      <a:pt x="0" y="52613"/>
                    </a:cubicBezTo>
                    <a:cubicBezTo>
                      <a:pt x="15787" y="35075"/>
                      <a:pt x="29820" y="17538"/>
                      <a:pt x="45608" y="0"/>
                    </a:cubicBezTo>
                    <a:cubicBezTo>
                      <a:pt x="45608" y="1754"/>
                      <a:pt x="47362" y="1754"/>
                      <a:pt x="49116" y="1754"/>
                    </a:cubicBezTo>
                    <a:close/>
                  </a:path>
                </a:pathLst>
              </a:custGeom>
              <a:solidFill>
                <a:srgbClr val="F79038"/>
              </a:solidFill>
              <a:ln w="17529"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E956F6AA-E551-6BB5-AD43-86C60EF8292B}"/>
                  </a:ext>
                </a:extLst>
              </p:cNvPr>
              <p:cNvSpPr/>
              <p:nvPr/>
            </p:nvSpPr>
            <p:spPr>
              <a:xfrm>
                <a:off x="-2706083" y="8579290"/>
                <a:ext cx="52624" cy="71904"/>
              </a:xfrm>
              <a:custGeom>
                <a:avLst/>
                <a:gdLst>
                  <a:gd name="connsiteX0" fmla="*/ 52625 w 52624"/>
                  <a:gd name="connsiteY0" fmla="*/ 52613 h 71904"/>
                  <a:gd name="connsiteX1" fmla="*/ 17542 w 52624"/>
                  <a:gd name="connsiteY1" fmla="*/ 71904 h 71904"/>
                  <a:gd name="connsiteX2" fmla="*/ 0 w 52624"/>
                  <a:gd name="connsiteY2" fmla="*/ 12277 h 71904"/>
                  <a:gd name="connsiteX3" fmla="*/ 7017 w 52624"/>
                  <a:gd name="connsiteY3" fmla="*/ 0 h 71904"/>
                  <a:gd name="connsiteX4" fmla="*/ 52625 w 52624"/>
                  <a:gd name="connsiteY4" fmla="*/ 52613 h 71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24" h="71904">
                    <a:moveTo>
                      <a:pt x="52625" y="52613"/>
                    </a:moveTo>
                    <a:cubicBezTo>
                      <a:pt x="38591" y="52613"/>
                      <a:pt x="26312" y="54367"/>
                      <a:pt x="17542" y="71904"/>
                    </a:cubicBezTo>
                    <a:cubicBezTo>
                      <a:pt x="10525" y="49105"/>
                      <a:pt x="5262" y="31568"/>
                      <a:pt x="0" y="12277"/>
                    </a:cubicBezTo>
                    <a:cubicBezTo>
                      <a:pt x="0" y="8769"/>
                      <a:pt x="3508" y="5261"/>
                      <a:pt x="7017" y="0"/>
                    </a:cubicBezTo>
                    <a:cubicBezTo>
                      <a:pt x="21050" y="19291"/>
                      <a:pt x="36837" y="36829"/>
                      <a:pt x="52625" y="52613"/>
                    </a:cubicBezTo>
                    <a:close/>
                  </a:path>
                </a:pathLst>
              </a:custGeom>
              <a:solidFill>
                <a:srgbClr val="F79038"/>
              </a:solidFill>
              <a:ln w="17529"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C7D8AF2-704E-09B1-E159-5DCE6130509A}"/>
                  </a:ext>
                </a:extLst>
              </p:cNvPr>
              <p:cNvSpPr/>
              <p:nvPr/>
            </p:nvSpPr>
            <p:spPr>
              <a:xfrm>
                <a:off x="-2776250" y="8467050"/>
                <a:ext cx="36837" cy="36828"/>
              </a:xfrm>
              <a:custGeom>
                <a:avLst/>
                <a:gdLst>
                  <a:gd name="connsiteX0" fmla="*/ 36837 w 36837"/>
                  <a:gd name="connsiteY0" fmla="*/ 17538 h 36828"/>
                  <a:gd name="connsiteX1" fmla="*/ 19296 w 36837"/>
                  <a:gd name="connsiteY1" fmla="*/ 36829 h 36828"/>
                  <a:gd name="connsiteX2" fmla="*/ 0 w 36837"/>
                  <a:gd name="connsiteY2" fmla="*/ 19291 h 36828"/>
                  <a:gd name="connsiteX3" fmla="*/ 19296 w 36837"/>
                  <a:gd name="connsiteY3" fmla="*/ 0 h 36828"/>
                  <a:gd name="connsiteX4" fmla="*/ 36837 w 36837"/>
                  <a:gd name="connsiteY4" fmla="*/ 17538 h 36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37" h="36828">
                    <a:moveTo>
                      <a:pt x="36837" y="17538"/>
                    </a:moveTo>
                    <a:cubicBezTo>
                      <a:pt x="36837" y="28060"/>
                      <a:pt x="29820" y="36829"/>
                      <a:pt x="19296" y="36829"/>
                    </a:cubicBezTo>
                    <a:cubicBezTo>
                      <a:pt x="8771" y="36829"/>
                      <a:pt x="0" y="29814"/>
                      <a:pt x="0" y="19291"/>
                    </a:cubicBezTo>
                    <a:cubicBezTo>
                      <a:pt x="0" y="8769"/>
                      <a:pt x="7017" y="0"/>
                      <a:pt x="19296" y="0"/>
                    </a:cubicBezTo>
                    <a:cubicBezTo>
                      <a:pt x="28067" y="0"/>
                      <a:pt x="35083" y="7015"/>
                      <a:pt x="36837" y="17538"/>
                    </a:cubicBezTo>
                    <a:close/>
                  </a:path>
                </a:pathLst>
              </a:custGeom>
              <a:solidFill>
                <a:srgbClr val="F79038"/>
              </a:solidFill>
              <a:ln w="17529" cap="flat">
                <a:noFill/>
                <a:prstDash val="solid"/>
                <a:miter/>
              </a:ln>
            </p:spPr>
            <p:txBody>
              <a:bodyPr rtlCol="0" anchor="ctr"/>
              <a:lstStyle/>
              <a:p>
                <a:endParaRPr lang="en-US"/>
              </a:p>
            </p:txBody>
          </p:sp>
        </p:grpSp>
      </p:grpSp>
      <p:grpSp>
        <p:nvGrpSpPr>
          <p:cNvPr id="51" name="Graphic 26">
            <a:extLst>
              <a:ext uri="{FF2B5EF4-FFF2-40B4-BE49-F238E27FC236}">
                <a16:creationId xmlns:a16="http://schemas.microsoft.com/office/drawing/2014/main" id="{A99843F8-B0B3-2246-081B-B38FBA59F089}"/>
              </a:ext>
            </a:extLst>
          </p:cNvPr>
          <p:cNvGrpSpPr/>
          <p:nvPr/>
        </p:nvGrpSpPr>
        <p:grpSpPr>
          <a:xfrm>
            <a:off x="4880130" y="8833811"/>
            <a:ext cx="867869" cy="866332"/>
            <a:chOff x="-4949656" y="8214509"/>
            <a:chExt cx="1140205" cy="1138186"/>
          </a:xfrm>
        </p:grpSpPr>
        <p:sp>
          <p:nvSpPr>
            <p:cNvPr id="52" name="Freeform 51">
              <a:extLst>
                <a:ext uri="{FF2B5EF4-FFF2-40B4-BE49-F238E27FC236}">
                  <a16:creationId xmlns:a16="http://schemas.microsoft.com/office/drawing/2014/main" id="{BF43A3D8-5D03-03BC-0444-62A3AFA1FE80}"/>
                </a:ext>
              </a:extLst>
            </p:cNvPr>
            <p:cNvSpPr/>
            <p:nvPr/>
          </p:nvSpPr>
          <p:spPr>
            <a:xfrm>
              <a:off x="-4284828" y="8938810"/>
              <a:ext cx="456081" cy="377057"/>
            </a:xfrm>
            <a:custGeom>
              <a:avLst/>
              <a:gdLst>
                <a:gd name="connsiteX0" fmla="*/ 3508 w 456081"/>
                <a:gd name="connsiteY0" fmla="*/ 299892 h 377057"/>
                <a:gd name="connsiteX1" fmla="*/ 52625 w 456081"/>
                <a:gd name="connsiteY1" fmla="*/ 299892 h 377057"/>
                <a:gd name="connsiteX2" fmla="*/ 75429 w 456081"/>
                <a:gd name="connsiteY2" fmla="*/ 280601 h 377057"/>
                <a:gd name="connsiteX3" fmla="*/ 52625 w 456081"/>
                <a:gd name="connsiteY3" fmla="*/ 263063 h 377057"/>
                <a:gd name="connsiteX4" fmla="*/ 0 w 456081"/>
                <a:gd name="connsiteY4" fmla="*/ 263063 h 377057"/>
                <a:gd name="connsiteX5" fmla="*/ 0 w 456081"/>
                <a:gd name="connsiteY5" fmla="*/ 224481 h 377057"/>
                <a:gd name="connsiteX6" fmla="*/ 45608 w 456081"/>
                <a:gd name="connsiteY6" fmla="*/ 224481 h 377057"/>
                <a:gd name="connsiteX7" fmla="*/ 59641 w 456081"/>
                <a:gd name="connsiteY7" fmla="*/ 224481 h 377057"/>
                <a:gd name="connsiteX8" fmla="*/ 75429 w 456081"/>
                <a:gd name="connsiteY8" fmla="*/ 205190 h 377057"/>
                <a:gd name="connsiteX9" fmla="*/ 57887 w 456081"/>
                <a:gd name="connsiteY9" fmla="*/ 187652 h 377057"/>
                <a:gd name="connsiteX10" fmla="*/ 14033 w 456081"/>
                <a:gd name="connsiteY10" fmla="*/ 187652 h 377057"/>
                <a:gd name="connsiteX11" fmla="*/ 1754 w 456081"/>
                <a:gd name="connsiteY11" fmla="*/ 187652 h 377057"/>
                <a:gd name="connsiteX12" fmla="*/ 1754 w 456081"/>
                <a:gd name="connsiteY12" fmla="*/ 149069 h 377057"/>
                <a:gd name="connsiteX13" fmla="*/ 40345 w 456081"/>
                <a:gd name="connsiteY13" fmla="*/ 149069 h 377057"/>
                <a:gd name="connsiteX14" fmla="*/ 59641 w 456081"/>
                <a:gd name="connsiteY14" fmla="*/ 149069 h 377057"/>
                <a:gd name="connsiteX15" fmla="*/ 77183 w 456081"/>
                <a:gd name="connsiteY15" fmla="*/ 129778 h 377057"/>
                <a:gd name="connsiteX16" fmla="*/ 59641 w 456081"/>
                <a:gd name="connsiteY16" fmla="*/ 112240 h 377057"/>
                <a:gd name="connsiteX17" fmla="*/ 14033 w 456081"/>
                <a:gd name="connsiteY17" fmla="*/ 112240 h 377057"/>
                <a:gd name="connsiteX18" fmla="*/ 1754 w 456081"/>
                <a:gd name="connsiteY18" fmla="*/ 112240 h 377057"/>
                <a:gd name="connsiteX19" fmla="*/ 1754 w 456081"/>
                <a:gd name="connsiteY19" fmla="*/ 73658 h 377057"/>
                <a:gd name="connsiteX20" fmla="*/ 43854 w 456081"/>
                <a:gd name="connsiteY20" fmla="*/ 73658 h 377057"/>
                <a:gd name="connsiteX21" fmla="*/ 57887 w 456081"/>
                <a:gd name="connsiteY21" fmla="*/ 73658 h 377057"/>
                <a:gd name="connsiteX22" fmla="*/ 77183 w 456081"/>
                <a:gd name="connsiteY22" fmla="*/ 56120 h 377057"/>
                <a:gd name="connsiteX23" fmla="*/ 59641 w 456081"/>
                <a:gd name="connsiteY23" fmla="*/ 36829 h 377057"/>
                <a:gd name="connsiteX24" fmla="*/ 22804 w 456081"/>
                <a:gd name="connsiteY24" fmla="*/ 36829 h 377057"/>
                <a:gd name="connsiteX25" fmla="*/ 1754 w 456081"/>
                <a:gd name="connsiteY25" fmla="*/ 36829 h 377057"/>
                <a:gd name="connsiteX26" fmla="*/ 1754 w 456081"/>
                <a:gd name="connsiteY26" fmla="*/ 0 h 377057"/>
                <a:gd name="connsiteX27" fmla="*/ 456082 w 456081"/>
                <a:gd name="connsiteY27" fmla="*/ 0 h 377057"/>
                <a:gd name="connsiteX28" fmla="*/ 456082 w 456081"/>
                <a:gd name="connsiteY28" fmla="*/ 36829 h 377057"/>
                <a:gd name="connsiteX29" fmla="*/ 405211 w 456081"/>
                <a:gd name="connsiteY29" fmla="*/ 36829 h 377057"/>
                <a:gd name="connsiteX30" fmla="*/ 391178 w 456081"/>
                <a:gd name="connsiteY30" fmla="*/ 38583 h 377057"/>
                <a:gd name="connsiteX31" fmla="*/ 380653 w 456081"/>
                <a:gd name="connsiteY31" fmla="*/ 57874 h 377057"/>
                <a:gd name="connsiteX32" fmla="*/ 396441 w 456081"/>
                <a:gd name="connsiteY32" fmla="*/ 73658 h 377057"/>
                <a:gd name="connsiteX33" fmla="*/ 440295 w 456081"/>
                <a:gd name="connsiteY33" fmla="*/ 73658 h 377057"/>
                <a:gd name="connsiteX34" fmla="*/ 454328 w 456081"/>
                <a:gd name="connsiteY34" fmla="*/ 73658 h 377057"/>
                <a:gd name="connsiteX35" fmla="*/ 454328 w 456081"/>
                <a:gd name="connsiteY35" fmla="*/ 112240 h 377057"/>
                <a:gd name="connsiteX36" fmla="*/ 417490 w 456081"/>
                <a:gd name="connsiteY36" fmla="*/ 112240 h 377057"/>
                <a:gd name="connsiteX37" fmla="*/ 399949 w 456081"/>
                <a:gd name="connsiteY37" fmla="*/ 112240 h 377057"/>
                <a:gd name="connsiteX38" fmla="*/ 378899 w 456081"/>
                <a:gd name="connsiteY38" fmla="*/ 131532 h 377057"/>
                <a:gd name="connsiteX39" fmla="*/ 399949 w 456081"/>
                <a:gd name="connsiteY39" fmla="*/ 150823 h 377057"/>
                <a:gd name="connsiteX40" fmla="*/ 440295 w 456081"/>
                <a:gd name="connsiteY40" fmla="*/ 150823 h 377057"/>
                <a:gd name="connsiteX41" fmla="*/ 452573 w 456081"/>
                <a:gd name="connsiteY41" fmla="*/ 150823 h 377057"/>
                <a:gd name="connsiteX42" fmla="*/ 452573 w 456081"/>
                <a:gd name="connsiteY42" fmla="*/ 189406 h 377057"/>
                <a:gd name="connsiteX43" fmla="*/ 398194 w 456081"/>
                <a:gd name="connsiteY43" fmla="*/ 189406 h 377057"/>
                <a:gd name="connsiteX44" fmla="*/ 377145 w 456081"/>
                <a:gd name="connsiteY44" fmla="*/ 206943 h 377057"/>
                <a:gd name="connsiteX45" fmla="*/ 399949 w 456081"/>
                <a:gd name="connsiteY45" fmla="*/ 226234 h 377057"/>
                <a:gd name="connsiteX46" fmla="*/ 452573 w 456081"/>
                <a:gd name="connsiteY46" fmla="*/ 226234 h 377057"/>
                <a:gd name="connsiteX47" fmla="*/ 452573 w 456081"/>
                <a:gd name="connsiteY47" fmla="*/ 264817 h 377057"/>
                <a:gd name="connsiteX48" fmla="*/ 396441 w 456081"/>
                <a:gd name="connsiteY48" fmla="*/ 264817 h 377057"/>
                <a:gd name="connsiteX49" fmla="*/ 377145 w 456081"/>
                <a:gd name="connsiteY49" fmla="*/ 289370 h 377057"/>
                <a:gd name="connsiteX50" fmla="*/ 398194 w 456081"/>
                <a:gd name="connsiteY50" fmla="*/ 301646 h 377057"/>
                <a:gd name="connsiteX51" fmla="*/ 449065 w 456081"/>
                <a:gd name="connsiteY51" fmla="*/ 301646 h 377057"/>
                <a:gd name="connsiteX52" fmla="*/ 389424 w 456081"/>
                <a:gd name="connsiteY52" fmla="*/ 370042 h 377057"/>
                <a:gd name="connsiteX53" fmla="*/ 354340 w 456081"/>
                <a:gd name="connsiteY53" fmla="*/ 377057 h 377057"/>
                <a:gd name="connsiteX54" fmla="*/ 91216 w 456081"/>
                <a:gd name="connsiteY54" fmla="*/ 377057 h 377057"/>
                <a:gd name="connsiteX55" fmla="*/ 3508 w 456081"/>
                <a:gd name="connsiteY55" fmla="*/ 299892 h 377057"/>
                <a:gd name="connsiteX56" fmla="*/ 208745 w 456081"/>
                <a:gd name="connsiteY56" fmla="*/ 224481 h 377057"/>
                <a:gd name="connsiteX57" fmla="*/ 208745 w 456081"/>
                <a:gd name="connsiteY57" fmla="*/ 242019 h 377057"/>
                <a:gd name="connsiteX58" fmla="*/ 228041 w 456081"/>
                <a:gd name="connsiteY58" fmla="*/ 261309 h 377057"/>
                <a:gd name="connsiteX59" fmla="*/ 247337 w 456081"/>
                <a:gd name="connsiteY59" fmla="*/ 242019 h 377057"/>
                <a:gd name="connsiteX60" fmla="*/ 247337 w 456081"/>
                <a:gd name="connsiteY60" fmla="*/ 213958 h 377057"/>
                <a:gd name="connsiteX61" fmla="*/ 256107 w 456081"/>
                <a:gd name="connsiteY61" fmla="*/ 198175 h 377057"/>
                <a:gd name="connsiteX62" fmla="*/ 282420 w 456081"/>
                <a:gd name="connsiteY62" fmla="*/ 135039 h 377057"/>
                <a:gd name="connsiteX63" fmla="*/ 229795 w 456081"/>
                <a:gd name="connsiteY63" fmla="*/ 91195 h 377057"/>
                <a:gd name="connsiteX64" fmla="*/ 173662 w 456081"/>
                <a:gd name="connsiteY64" fmla="*/ 129778 h 377057"/>
                <a:gd name="connsiteX65" fmla="*/ 196466 w 456081"/>
                <a:gd name="connsiteY65" fmla="*/ 194667 h 377057"/>
                <a:gd name="connsiteX66" fmla="*/ 208745 w 456081"/>
                <a:gd name="connsiteY66" fmla="*/ 219219 h 377057"/>
                <a:gd name="connsiteX67" fmla="*/ 208745 w 456081"/>
                <a:gd name="connsiteY67" fmla="*/ 224481 h 37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6081" h="377057">
                  <a:moveTo>
                    <a:pt x="3508" y="299892"/>
                  </a:moveTo>
                  <a:cubicBezTo>
                    <a:pt x="21050" y="299892"/>
                    <a:pt x="36837" y="299892"/>
                    <a:pt x="52625" y="299892"/>
                  </a:cubicBezTo>
                  <a:cubicBezTo>
                    <a:pt x="66658" y="299892"/>
                    <a:pt x="75429" y="292877"/>
                    <a:pt x="75429" y="280601"/>
                  </a:cubicBezTo>
                  <a:cubicBezTo>
                    <a:pt x="75429" y="268325"/>
                    <a:pt x="66658" y="263063"/>
                    <a:pt x="52625" y="263063"/>
                  </a:cubicBezTo>
                  <a:cubicBezTo>
                    <a:pt x="35083" y="263063"/>
                    <a:pt x="19296" y="263063"/>
                    <a:pt x="0" y="263063"/>
                  </a:cubicBezTo>
                  <a:cubicBezTo>
                    <a:pt x="0" y="250787"/>
                    <a:pt x="0" y="238511"/>
                    <a:pt x="0" y="224481"/>
                  </a:cubicBezTo>
                  <a:cubicBezTo>
                    <a:pt x="15787" y="224481"/>
                    <a:pt x="29821" y="224481"/>
                    <a:pt x="45608" y="224481"/>
                  </a:cubicBezTo>
                  <a:cubicBezTo>
                    <a:pt x="50871" y="224481"/>
                    <a:pt x="54379" y="224481"/>
                    <a:pt x="59641" y="224481"/>
                  </a:cubicBezTo>
                  <a:cubicBezTo>
                    <a:pt x="70166" y="222727"/>
                    <a:pt x="75429" y="215712"/>
                    <a:pt x="75429" y="205190"/>
                  </a:cubicBezTo>
                  <a:cubicBezTo>
                    <a:pt x="75429" y="194667"/>
                    <a:pt x="68412" y="187652"/>
                    <a:pt x="57887" y="187652"/>
                  </a:cubicBezTo>
                  <a:cubicBezTo>
                    <a:pt x="43854" y="187652"/>
                    <a:pt x="28066" y="187652"/>
                    <a:pt x="14033" y="187652"/>
                  </a:cubicBezTo>
                  <a:cubicBezTo>
                    <a:pt x="10525" y="187652"/>
                    <a:pt x="5262" y="187652"/>
                    <a:pt x="1754" y="187652"/>
                  </a:cubicBezTo>
                  <a:cubicBezTo>
                    <a:pt x="1754" y="175376"/>
                    <a:pt x="1754" y="163100"/>
                    <a:pt x="1754" y="149069"/>
                  </a:cubicBezTo>
                  <a:cubicBezTo>
                    <a:pt x="14033" y="149069"/>
                    <a:pt x="28066" y="149069"/>
                    <a:pt x="40345" y="149069"/>
                  </a:cubicBezTo>
                  <a:cubicBezTo>
                    <a:pt x="47362" y="149069"/>
                    <a:pt x="54379" y="149069"/>
                    <a:pt x="59641" y="149069"/>
                  </a:cubicBezTo>
                  <a:cubicBezTo>
                    <a:pt x="70166" y="147315"/>
                    <a:pt x="77183" y="140300"/>
                    <a:pt x="77183" y="129778"/>
                  </a:cubicBezTo>
                  <a:cubicBezTo>
                    <a:pt x="77183" y="119256"/>
                    <a:pt x="70166" y="112240"/>
                    <a:pt x="59641" y="112240"/>
                  </a:cubicBezTo>
                  <a:cubicBezTo>
                    <a:pt x="43854" y="112240"/>
                    <a:pt x="29821" y="112240"/>
                    <a:pt x="14033" y="112240"/>
                  </a:cubicBezTo>
                  <a:cubicBezTo>
                    <a:pt x="10525" y="112240"/>
                    <a:pt x="5262" y="112240"/>
                    <a:pt x="1754" y="112240"/>
                  </a:cubicBezTo>
                  <a:cubicBezTo>
                    <a:pt x="1754" y="99964"/>
                    <a:pt x="1754" y="87688"/>
                    <a:pt x="1754" y="73658"/>
                  </a:cubicBezTo>
                  <a:cubicBezTo>
                    <a:pt x="15787" y="73658"/>
                    <a:pt x="29821" y="73658"/>
                    <a:pt x="43854" y="73658"/>
                  </a:cubicBezTo>
                  <a:cubicBezTo>
                    <a:pt x="49116" y="73658"/>
                    <a:pt x="54379" y="73658"/>
                    <a:pt x="57887" y="73658"/>
                  </a:cubicBezTo>
                  <a:cubicBezTo>
                    <a:pt x="68412" y="73658"/>
                    <a:pt x="75429" y="66643"/>
                    <a:pt x="77183" y="56120"/>
                  </a:cubicBezTo>
                  <a:cubicBezTo>
                    <a:pt x="77183" y="45598"/>
                    <a:pt x="70166" y="36829"/>
                    <a:pt x="59641" y="36829"/>
                  </a:cubicBezTo>
                  <a:cubicBezTo>
                    <a:pt x="47362" y="36829"/>
                    <a:pt x="35083" y="36829"/>
                    <a:pt x="22804" y="36829"/>
                  </a:cubicBezTo>
                  <a:cubicBezTo>
                    <a:pt x="15787" y="36829"/>
                    <a:pt x="8771" y="36829"/>
                    <a:pt x="1754" y="36829"/>
                  </a:cubicBezTo>
                  <a:cubicBezTo>
                    <a:pt x="1754" y="24552"/>
                    <a:pt x="1754" y="12277"/>
                    <a:pt x="1754" y="0"/>
                  </a:cubicBezTo>
                  <a:cubicBezTo>
                    <a:pt x="152612" y="0"/>
                    <a:pt x="305224" y="0"/>
                    <a:pt x="456082" y="0"/>
                  </a:cubicBezTo>
                  <a:cubicBezTo>
                    <a:pt x="456082" y="12277"/>
                    <a:pt x="456082" y="24552"/>
                    <a:pt x="456082" y="36829"/>
                  </a:cubicBezTo>
                  <a:cubicBezTo>
                    <a:pt x="438540" y="36829"/>
                    <a:pt x="422753" y="36829"/>
                    <a:pt x="405211" y="36829"/>
                  </a:cubicBezTo>
                  <a:cubicBezTo>
                    <a:pt x="399949" y="36829"/>
                    <a:pt x="394686" y="36829"/>
                    <a:pt x="391178" y="38583"/>
                  </a:cubicBezTo>
                  <a:cubicBezTo>
                    <a:pt x="382407" y="42090"/>
                    <a:pt x="378899" y="49105"/>
                    <a:pt x="380653" y="57874"/>
                  </a:cubicBezTo>
                  <a:cubicBezTo>
                    <a:pt x="382407" y="66643"/>
                    <a:pt x="387670" y="71904"/>
                    <a:pt x="396441" y="73658"/>
                  </a:cubicBezTo>
                  <a:cubicBezTo>
                    <a:pt x="410474" y="73658"/>
                    <a:pt x="426261" y="73658"/>
                    <a:pt x="440295" y="73658"/>
                  </a:cubicBezTo>
                  <a:cubicBezTo>
                    <a:pt x="443803" y="73658"/>
                    <a:pt x="449065" y="73658"/>
                    <a:pt x="454328" y="73658"/>
                  </a:cubicBezTo>
                  <a:cubicBezTo>
                    <a:pt x="454328" y="85934"/>
                    <a:pt x="454328" y="98210"/>
                    <a:pt x="454328" y="112240"/>
                  </a:cubicBezTo>
                  <a:cubicBezTo>
                    <a:pt x="442048" y="112240"/>
                    <a:pt x="429770" y="112240"/>
                    <a:pt x="417490" y="112240"/>
                  </a:cubicBezTo>
                  <a:cubicBezTo>
                    <a:pt x="412228" y="112240"/>
                    <a:pt x="405211" y="112240"/>
                    <a:pt x="399949" y="112240"/>
                  </a:cubicBezTo>
                  <a:cubicBezTo>
                    <a:pt x="385916" y="112240"/>
                    <a:pt x="378899" y="119256"/>
                    <a:pt x="378899" y="131532"/>
                  </a:cubicBezTo>
                  <a:cubicBezTo>
                    <a:pt x="378899" y="142054"/>
                    <a:pt x="387670" y="150823"/>
                    <a:pt x="399949" y="150823"/>
                  </a:cubicBezTo>
                  <a:cubicBezTo>
                    <a:pt x="413982" y="150823"/>
                    <a:pt x="428015" y="150823"/>
                    <a:pt x="440295" y="150823"/>
                  </a:cubicBezTo>
                  <a:cubicBezTo>
                    <a:pt x="443803" y="150823"/>
                    <a:pt x="449065" y="150823"/>
                    <a:pt x="452573" y="150823"/>
                  </a:cubicBezTo>
                  <a:cubicBezTo>
                    <a:pt x="452573" y="163100"/>
                    <a:pt x="452573" y="175376"/>
                    <a:pt x="452573" y="189406"/>
                  </a:cubicBezTo>
                  <a:cubicBezTo>
                    <a:pt x="435032" y="189406"/>
                    <a:pt x="415736" y="189406"/>
                    <a:pt x="398194" y="189406"/>
                  </a:cubicBezTo>
                  <a:cubicBezTo>
                    <a:pt x="385916" y="189406"/>
                    <a:pt x="377145" y="196421"/>
                    <a:pt x="377145" y="206943"/>
                  </a:cubicBezTo>
                  <a:cubicBezTo>
                    <a:pt x="377145" y="219219"/>
                    <a:pt x="384161" y="226234"/>
                    <a:pt x="399949" y="226234"/>
                  </a:cubicBezTo>
                  <a:cubicBezTo>
                    <a:pt x="417490" y="226234"/>
                    <a:pt x="435032" y="226234"/>
                    <a:pt x="452573" y="226234"/>
                  </a:cubicBezTo>
                  <a:cubicBezTo>
                    <a:pt x="452573" y="238511"/>
                    <a:pt x="452573" y="250787"/>
                    <a:pt x="452573" y="264817"/>
                  </a:cubicBezTo>
                  <a:cubicBezTo>
                    <a:pt x="433278" y="264817"/>
                    <a:pt x="415736" y="264817"/>
                    <a:pt x="396441" y="264817"/>
                  </a:cubicBezTo>
                  <a:cubicBezTo>
                    <a:pt x="382407" y="264817"/>
                    <a:pt x="373636" y="277094"/>
                    <a:pt x="377145" y="289370"/>
                  </a:cubicBezTo>
                  <a:cubicBezTo>
                    <a:pt x="380653" y="298138"/>
                    <a:pt x="387670" y="301646"/>
                    <a:pt x="398194" y="301646"/>
                  </a:cubicBezTo>
                  <a:cubicBezTo>
                    <a:pt x="413982" y="301646"/>
                    <a:pt x="431524" y="301646"/>
                    <a:pt x="449065" y="301646"/>
                  </a:cubicBezTo>
                  <a:cubicBezTo>
                    <a:pt x="440295" y="334967"/>
                    <a:pt x="420999" y="359520"/>
                    <a:pt x="389424" y="370042"/>
                  </a:cubicBezTo>
                  <a:cubicBezTo>
                    <a:pt x="378899" y="373550"/>
                    <a:pt x="364865" y="377057"/>
                    <a:pt x="354340" y="377057"/>
                  </a:cubicBezTo>
                  <a:cubicBezTo>
                    <a:pt x="266632" y="377057"/>
                    <a:pt x="178924" y="377057"/>
                    <a:pt x="91216" y="377057"/>
                  </a:cubicBezTo>
                  <a:cubicBezTo>
                    <a:pt x="49116" y="375304"/>
                    <a:pt x="10525" y="343736"/>
                    <a:pt x="3508" y="299892"/>
                  </a:cubicBezTo>
                  <a:close/>
                  <a:moveTo>
                    <a:pt x="208745" y="224481"/>
                  </a:moveTo>
                  <a:cubicBezTo>
                    <a:pt x="208745" y="229742"/>
                    <a:pt x="208745" y="236757"/>
                    <a:pt x="208745" y="242019"/>
                  </a:cubicBezTo>
                  <a:cubicBezTo>
                    <a:pt x="208745" y="254294"/>
                    <a:pt x="217516" y="261309"/>
                    <a:pt x="228041" y="261309"/>
                  </a:cubicBezTo>
                  <a:cubicBezTo>
                    <a:pt x="238566" y="261309"/>
                    <a:pt x="247337" y="252541"/>
                    <a:pt x="247337" y="242019"/>
                  </a:cubicBezTo>
                  <a:cubicBezTo>
                    <a:pt x="247337" y="233250"/>
                    <a:pt x="247337" y="222727"/>
                    <a:pt x="247337" y="213958"/>
                  </a:cubicBezTo>
                  <a:cubicBezTo>
                    <a:pt x="247337" y="205190"/>
                    <a:pt x="249091" y="201682"/>
                    <a:pt x="256107" y="198175"/>
                  </a:cubicBezTo>
                  <a:cubicBezTo>
                    <a:pt x="278912" y="185898"/>
                    <a:pt x="289437" y="159592"/>
                    <a:pt x="282420" y="135039"/>
                  </a:cubicBezTo>
                  <a:cubicBezTo>
                    <a:pt x="275403" y="110487"/>
                    <a:pt x="254353" y="92949"/>
                    <a:pt x="229795" y="91195"/>
                  </a:cubicBezTo>
                  <a:cubicBezTo>
                    <a:pt x="203483" y="91195"/>
                    <a:pt x="180678" y="105225"/>
                    <a:pt x="173662" y="129778"/>
                  </a:cubicBezTo>
                  <a:cubicBezTo>
                    <a:pt x="164891" y="154331"/>
                    <a:pt x="173662" y="182390"/>
                    <a:pt x="196466" y="194667"/>
                  </a:cubicBezTo>
                  <a:cubicBezTo>
                    <a:pt x="206991" y="201682"/>
                    <a:pt x="210499" y="208697"/>
                    <a:pt x="208745" y="219219"/>
                  </a:cubicBezTo>
                  <a:cubicBezTo>
                    <a:pt x="208745" y="220973"/>
                    <a:pt x="208745" y="222727"/>
                    <a:pt x="208745" y="224481"/>
                  </a:cubicBezTo>
                  <a:close/>
                </a:path>
              </a:pathLst>
            </a:custGeom>
            <a:solidFill>
              <a:srgbClr val="F79038"/>
            </a:solidFill>
            <a:ln w="17529"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FAA4A08-99DC-C47B-4D60-086F71F755B0}"/>
                </a:ext>
              </a:extLst>
            </p:cNvPr>
            <p:cNvSpPr/>
            <p:nvPr/>
          </p:nvSpPr>
          <p:spPr>
            <a:xfrm>
              <a:off x="-4949656" y="8214509"/>
              <a:ext cx="1140205" cy="1138186"/>
            </a:xfrm>
            <a:custGeom>
              <a:avLst/>
              <a:gdLst>
                <a:gd name="connsiteX0" fmla="*/ 1024430 w 1140205"/>
                <a:gd name="connsiteY0" fmla="*/ 1138187 h 1138186"/>
                <a:gd name="connsiteX1" fmla="*/ 724469 w 1140205"/>
                <a:gd name="connsiteY1" fmla="*/ 1138187 h 1138186"/>
                <a:gd name="connsiteX2" fmla="*/ 720960 w 1140205"/>
                <a:gd name="connsiteY2" fmla="*/ 1136433 h 1138186"/>
                <a:gd name="connsiteX3" fmla="*/ 608694 w 1140205"/>
                <a:gd name="connsiteY3" fmla="*/ 997887 h 1138186"/>
                <a:gd name="connsiteX4" fmla="*/ 608694 w 1140205"/>
                <a:gd name="connsiteY4" fmla="*/ 948782 h 1138186"/>
                <a:gd name="connsiteX5" fmla="*/ 594661 w 1140205"/>
                <a:gd name="connsiteY5" fmla="*/ 948782 h 1138186"/>
                <a:gd name="connsiteX6" fmla="*/ 413982 w 1140205"/>
                <a:gd name="connsiteY6" fmla="*/ 948782 h 1138186"/>
                <a:gd name="connsiteX7" fmla="*/ 99987 w 1140205"/>
                <a:gd name="connsiteY7" fmla="*/ 948782 h 1138186"/>
                <a:gd name="connsiteX8" fmla="*/ 5263 w 1140205"/>
                <a:gd name="connsiteY8" fmla="*/ 885646 h 1138186"/>
                <a:gd name="connsiteX9" fmla="*/ 0 w 1140205"/>
                <a:gd name="connsiteY9" fmla="*/ 868109 h 1138186"/>
                <a:gd name="connsiteX10" fmla="*/ 0 w 1140205"/>
                <a:gd name="connsiteY10" fmla="*/ 80673 h 1138186"/>
                <a:gd name="connsiteX11" fmla="*/ 1754 w 1140205"/>
                <a:gd name="connsiteY11" fmla="*/ 78919 h 1138186"/>
                <a:gd name="connsiteX12" fmla="*/ 105250 w 1140205"/>
                <a:gd name="connsiteY12" fmla="*/ 0 h 1138186"/>
                <a:gd name="connsiteX13" fmla="*/ 922689 w 1140205"/>
                <a:gd name="connsiteY13" fmla="*/ 0 h 1138186"/>
                <a:gd name="connsiteX14" fmla="*/ 943739 w 1140205"/>
                <a:gd name="connsiteY14" fmla="*/ 1754 h 1138186"/>
                <a:gd name="connsiteX15" fmla="*/ 1026185 w 1140205"/>
                <a:gd name="connsiteY15" fmla="*/ 99964 h 1138186"/>
                <a:gd name="connsiteX16" fmla="*/ 1026185 w 1140205"/>
                <a:gd name="connsiteY16" fmla="*/ 436685 h 1138186"/>
                <a:gd name="connsiteX17" fmla="*/ 1031447 w 1140205"/>
                <a:gd name="connsiteY17" fmla="*/ 452469 h 1138186"/>
                <a:gd name="connsiteX18" fmla="*/ 1082318 w 1140205"/>
                <a:gd name="connsiteY18" fmla="*/ 592769 h 1138186"/>
                <a:gd name="connsiteX19" fmla="*/ 1082318 w 1140205"/>
                <a:gd name="connsiteY19" fmla="*/ 671688 h 1138186"/>
                <a:gd name="connsiteX20" fmla="*/ 1082318 w 1140205"/>
                <a:gd name="connsiteY20" fmla="*/ 683965 h 1138186"/>
                <a:gd name="connsiteX21" fmla="*/ 1098105 w 1140205"/>
                <a:gd name="connsiteY21" fmla="*/ 683965 h 1138186"/>
                <a:gd name="connsiteX22" fmla="*/ 1140205 w 1140205"/>
                <a:gd name="connsiteY22" fmla="*/ 726055 h 1138186"/>
                <a:gd name="connsiteX23" fmla="*/ 1140205 w 1140205"/>
                <a:gd name="connsiteY23" fmla="*/ 1006655 h 1138186"/>
                <a:gd name="connsiteX24" fmla="*/ 1050743 w 1140205"/>
                <a:gd name="connsiteY24" fmla="*/ 1132926 h 1138186"/>
                <a:gd name="connsiteX25" fmla="*/ 1024430 w 1140205"/>
                <a:gd name="connsiteY25" fmla="*/ 1138187 h 1138186"/>
                <a:gd name="connsiteX26" fmla="*/ 38591 w 1140205"/>
                <a:gd name="connsiteY26" fmla="*/ 189405 h 1138186"/>
                <a:gd name="connsiteX27" fmla="*/ 38591 w 1140205"/>
                <a:gd name="connsiteY27" fmla="*/ 203435 h 1138186"/>
                <a:gd name="connsiteX28" fmla="*/ 38591 w 1140205"/>
                <a:gd name="connsiteY28" fmla="*/ 847064 h 1138186"/>
                <a:gd name="connsiteX29" fmla="*/ 103496 w 1140205"/>
                <a:gd name="connsiteY29" fmla="*/ 911953 h 1138186"/>
                <a:gd name="connsiteX30" fmla="*/ 596415 w 1140205"/>
                <a:gd name="connsiteY30" fmla="*/ 911953 h 1138186"/>
                <a:gd name="connsiteX31" fmla="*/ 608694 w 1140205"/>
                <a:gd name="connsiteY31" fmla="*/ 911953 h 1138186"/>
                <a:gd name="connsiteX32" fmla="*/ 608694 w 1140205"/>
                <a:gd name="connsiteY32" fmla="*/ 897922 h 1138186"/>
                <a:gd name="connsiteX33" fmla="*/ 608694 w 1140205"/>
                <a:gd name="connsiteY33" fmla="*/ 724301 h 1138186"/>
                <a:gd name="connsiteX34" fmla="*/ 649040 w 1140205"/>
                <a:gd name="connsiteY34" fmla="*/ 683965 h 1138186"/>
                <a:gd name="connsiteX35" fmla="*/ 666581 w 1140205"/>
                <a:gd name="connsiteY35" fmla="*/ 683965 h 1138186"/>
                <a:gd name="connsiteX36" fmla="*/ 666581 w 1140205"/>
                <a:gd name="connsiteY36" fmla="*/ 613814 h 1138186"/>
                <a:gd name="connsiteX37" fmla="*/ 670090 w 1140205"/>
                <a:gd name="connsiteY37" fmla="*/ 548925 h 1138186"/>
                <a:gd name="connsiteX38" fmla="*/ 980576 w 1140205"/>
                <a:gd name="connsiteY38" fmla="*/ 408625 h 1138186"/>
                <a:gd name="connsiteX39" fmla="*/ 989347 w 1140205"/>
                <a:gd name="connsiteY39" fmla="*/ 412132 h 1138186"/>
                <a:gd name="connsiteX40" fmla="*/ 989347 w 1140205"/>
                <a:gd name="connsiteY40" fmla="*/ 189405 h 1138186"/>
                <a:gd name="connsiteX41" fmla="*/ 38591 w 1140205"/>
                <a:gd name="connsiteY41" fmla="*/ 189405 h 1138186"/>
                <a:gd name="connsiteX42" fmla="*/ 649040 w 1140205"/>
                <a:gd name="connsiteY42" fmla="*/ 1024193 h 1138186"/>
                <a:gd name="connsiteX43" fmla="*/ 742010 w 1140205"/>
                <a:gd name="connsiteY43" fmla="*/ 1099604 h 1138186"/>
                <a:gd name="connsiteX44" fmla="*/ 1005135 w 1140205"/>
                <a:gd name="connsiteY44" fmla="*/ 1099604 h 1138186"/>
                <a:gd name="connsiteX45" fmla="*/ 1040218 w 1140205"/>
                <a:gd name="connsiteY45" fmla="*/ 1092589 h 1138186"/>
                <a:gd name="connsiteX46" fmla="*/ 1099859 w 1140205"/>
                <a:gd name="connsiteY46" fmla="*/ 1024193 h 1138186"/>
                <a:gd name="connsiteX47" fmla="*/ 1048989 w 1140205"/>
                <a:gd name="connsiteY47" fmla="*/ 1024193 h 1138186"/>
                <a:gd name="connsiteX48" fmla="*/ 1027938 w 1140205"/>
                <a:gd name="connsiteY48" fmla="*/ 1011916 h 1138186"/>
                <a:gd name="connsiteX49" fmla="*/ 1047234 w 1140205"/>
                <a:gd name="connsiteY49" fmla="*/ 987364 h 1138186"/>
                <a:gd name="connsiteX50" fmla="*/ 1103368 w 1140205"/>
                <a:gd name="connsiteY50" fmla="*/ 987364 h 1138186"/>
                <a:gd name="connsiteX51" fmla="*/ 1103368 w 1140205"/>
                <a:gd name="connsiteY51" fmla="*/ 948782 h 1138186"/>
                <a:gd name="connsiteX52" fmla="*/ 1050743 w 1140205"/>
                <a:gd name="connsiteY52" fmla="*/ 948782 h 1138186"/>
                <a:gd name="connsiteX53" fmla="*/ 1027938 w 1140205"/>
                <a:gd name="connsiteY53" fmla="*/ 929490 h 1138186"/>
                <a:gd name="connsiteX54" fmla="*/ 1048989 w 1140205"/>
                <a:gd name="connsiteY54" fmla="*/ 911953 h 1138186"/>
                <a:gd name="connsiteX55" fmla="*/ 1103368 w 1140205"/>
                <a:gd name="connsiteY55" fmla="*/ 911953 h 1138186"/>
                <a:gd name="connsiteX56" fmla="*/ 1103368 w 1140205"/>
                <a:gd name="connsiteY56" fmla="*/ 873370 h 1138186"/>
                <a:gd name="connsiteX57" fmla="*/ 1091088 w 1140205"/>
                <a:gd name="connsiteY57" fmla="*/ 873370 h 1138186"/>
                <a:gd name="connsiteX58" fmla="*/ 1050743 w 1140205"/>
                <a:gd name="connsiteY58" fmla="*/ 873370 h 1138186"/>
                <a:gd name="connsiteX59" fmla="*/ 1029693 w 1140205"/>
                <a:gd name="connsiteY59" fmla="*/ 854078 h 1138186"/>
                <a:gd name="connsiteX60" fmla="*/ 1050743 w 1140205"/>
                <a:gd name="connsiteY60" fmla="*/ 834788 h 1138186"/>
                <a:gd name="connsiteX61" fmla="*/ 1068284 w 1140205"/>
                <a:gd name="connsiteY61" fmla="*/ 834788 h 1138186"/>
                <a:gd name="connsiteX62" fmla="*/ 1105122 w 1140205"/>
                <a:gd name="connsiteY62" fmla="*/ 834788 h 1138186"/>
                <a:gd name="connsiteX63" fmla="*/ 1105122 w 1140205"/>
                <a:gd name="connsiteY63" fmla="*/ 796205 h 1138186"/>
                <a:gd name="connsiteX64" fmla="*/ 1091088 w 1140205"/>
                <a:gd name="connsiteY64" fmla="*/ 796205 h 1138186"/>
                <a:gd name="connsiteX65" fmla="*/ 1047234 w 1140205"/>
                <a:gd name="connsiteY65" fmla="*/ 796205 h 1138186"/>
                <a:gd name="connsiteX66" fmla="*/ 1031447 w 1140205"/>
                <a:gd name="connsiteY66" fmla="*/ 780421 h 1138186"/>
                <a:gd name="connsiteX67" fmla="*/ 1041972 w 1140205"/>
                <a:gd name="connsiteY67" fmla="*/ 761130 h 1138186"/>
                <a:gd name="connsiteX68" fmla="*/ 1056005 w 1140205"/>
                <a:gd name="connsiteY68" fmla="*/ 759376 h 1138186"/>
                <a:gd name="connsiteX69" fmla="*/ 1106876 w 1140205"/>
                <a:gd name="connsiteY69" fmla="*/ 759376 h 1138186"/>
                <a:gd name="connsiteX70" fmla="*/ 1106876 w 1140205"/>
                <a:gd name="connsiteY70" fmla="*/ 722547 h 1138186"/>
                <a:gd name="connsiteX71" fmla="*/ 652548 w 1140205"/>
                <a:gd name="connsiteY71" fmla="*/ 722547 h 1138186"/>
                <a:gd name="connsiteX72" fmla="*/ 652548 w 1140205"/>
                <a:gd name="connsiteY72" fmla="*/ 759376 h 1138186"/>
                <a:gd name="connsiteX73" fmla="*/ 673598 w 1140205"/>
                <a:gd name="connsiteY73" fmla="*/ 759376 h 1138186"/>
                <a:gd name="connsiteX74" fmla="*/ 710435 w 1140205"/>
                <a:gd name="connsiteY74" fmla="*/ 759376 h 1138186"/>
                <a:gd name="connsiteX75" fmla="*/ 727977 w 1140205"/>
                <a:gd name="connsiteY75" fmla="*/ 778667 h 1138186"/>
                <a:gd name="connsiteX76" fmla="*/ 708681 w 1140205"/>
                <a:gd name="connsiteY76" fmla="*/ 796205 h 1138186"/>
                <a:gd name="connsiteX77" fmla="*/ 694648 w 1140205"/>
                <a:gd name="connsiteY77" fmla="*/ 796205 h 1138186"/>
                <a:gd name="connsiteX78" fmla="*/ 652548 w 1140205"/>
                <a:gd name="connsiteY78" fmla="*/ 796205 h 1138186"/>
                <a:gd name="connsiteX79" fmla="*/ 652548 w 1140205"/>
                <a:gd name="connsiteY79" fmla="*/ 834788 h 1138186"/>
                <a:gd name="connsiteX80" fmla="*/ 664827 w 1140205"/>
                <a:gd name="connsiteY80" fmla="*/ 834788 h 1138186"/>
                <a:gd name="connsiteX81" fmla="*/ 710435 w 1140205"/>
                <a:gd name="connsiteY81" fmla="*/ 834788 h 1138186"/>
                <a:gd name="connsiteX82" fmla="*/ 727977 w 1140205"/>
                <a:gd name="connsiteY82" fmla="*/ 852325 h 1138186"/>
                <a:gd name="connsiteX83" fmla="*/ 710435 w 1140205"/>
                <a:gd name="connsiteY83" fmla="*/ 871616 h 1138186"/>
                <a:gd name="connsiteX84" fmla="*/ 691140 w 1140205"/>
                <a:gd name="connsiteY84" fmla="*/ 871616 h 1138186"/>
                <a:gd name="connsiteX85" fmla="*/ 652548 w 1140205"/>
                <a:gd name="connsiteY85" fmla="*/ 871616 h 1138186"/>
                <a:gd name="connsiteX86" fmla="*/ 652548 w 1140205"/>
                <a:gd name="connsiteY86" fmla="*/ 910199 h 1138186"/>
                <a:gd name="connsiteX87" fmla="*/ 664827 w 1140205"/>
                <a:gd name="connsiteY87" fmla="*/ 910199 h 1138186"/>
                <a:gd name="connsiteX88" fmla="*/ 708681 w 1140205"/>
                <a:gd name="connsiteY88" fmla="*/ 910199 h 1138186"/>
                <a:gd name="connsiteX89" fmla="*/ 726223 w 1140205"/>
                <a:gd name="connsiteY89" fmla="*/ 927736 h 1138186"/>
                <a:gd name="connsiteX90" fmla="*/ 710435 w 1140205"/>
                <a:gd name="connsiteY90" fmla="*/ 947028 h 1138186"/>
                <a:gd name="connsiteX91" fmla="*/ 696402 w 1140205"/>
                <a:gd name="connsiteY91" fmla="*/ 947028 h 1138186"/>
                <a:gd name="connsiteX92" fmla="*/ 650794 w 1140205"/>
                <a:gd name="connsiteY92" fmla="*/ 947028 h 1138186"/>
                <a:gd name="connsiteX93" fmla="*/ 650794 w 1140205"/>
                <a:gd name="connsiteY93" fmla="*/ 985610 h 1138186"/>
                <a:gd name="connsiteX94" fmla="*/ 703419 w 1140205"/>
                <a:gd name="connsiteY94" fmla="*/ 985610 h 1138186"/>
                <a:gd name="connsiteX95" fmla="*/ 726223 w 1140205"/>
                <a:gd name="connsiteY95" fmla="*/ 1003148 h 1138186"/>
                <a:gd name="connsiteX96" fmla="*/ 703419 w 1140205"/>
                <a:gd name="connsiteY96" fmla="*/ 1022439 h 1138186"/>
                <a:gd name="connsiteX97" fmla="*/ 649040 w 1140205"/>
                <a:gd name="connsiteY97" fmla="*/ 1024193 h 1138186"/>
                <a:gd name="connsiteX98" fmla="*/ 38591 w 1140205"/>
                <a:gd name="connsiteY98" fmla="*/ 149069 h 1138186"/>
                <a:gd name="connsiteX99" fmla="*/ 989347 w 1140205"/>
                <a:gd name="connsiteY99" fmla="*/ 149069 h 1138186"/>
                <a:gd name="connsiteX100" fmla="*/ 989347 w 1140205"/>
                <a:gd name="connsiteY100" fmla="*/ 101718 h 1138186"/>
                <a:gd name="connsiteX101" fmla="*/ 924443 w 1140205"/>
                <a:gd name="connsiteY101" fmla="*/ 36829 h 1138186"/>
                <a:gd name="connsiteX102" fmla="*/ 105250 w 1140205"/>
                <a:gd name="connsiteY102" fmla="*/ 36829 h 1138186"/>
                <a:gd name="connsiteX103" fmla="*/ 94725 w 1140205"/>
                <a:gd name="connsiteY103" fmla="*/ 36829 h 1138186"/>
                <a:gd name="connsiteX104" fmla="*/ 40346 w 1140205"/>
                <a:gd name="connsiteY104" fmla="*/ 89441 h 1138186"/>
                <a:gd name="connsiteX105" fmla="*/ 38591 w 1140205"/>
                <a:gd name="connsiteY105" fmla="*/ 149069 h 1138186"/>
                <a:gd name="connsiteX106" fmla="*/ 1045480 w 1140205"/>
                <a:gd name="connsiteY106" fmla="*/ 682211 h 1138186"/>
                <a:gd name="connsiteX107" fmla="*/ 1040218 w 1140205"/>
                <a:gd name="connsiteY107" fmla="*/ 557694 h 1138186"/>
                <a:gd name="connsiteX108" fmla="*/ 871818 w 1140205"/>
                <a:gd name="connsiteY108" fmla="*/ 417394 h 1138186"/>
                <a:gd name="connsiteX109" fmla="*/ 705173 w 1140205"/>
                <a:gd name="connsiteY109" fmla="*/ 557694 h 1138186"/>
                <a:gd name="connsiteX110" fmla="*/ 701665 w 1140205"/>
                <a:gd name="connsiteY110" fmla="*/ 680457 h 1138186"/>
                <a:gd name="connsiteX111" fmla="*/ 703419 w 1140205"/>
                <a:gd name="connsiteY111" fmla="*/ 682211 h 1138186"/>
                <a:gd name="connsiteX112" fmla="*/ 1045480 w 1140205"/>
                <a:gd name="connsiteY112" fmla="*/ 682211 h 1138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140205" h="1138186">
                  <a:moveTo>
                    <a:pt x="1024430" y="1138187"/>
                  </a:moveTo>
                  <a:cubicBezTo>
                    <a:pt x="924443" y="1138187"/>
                    <a:pt x="824456" y="1138187"/>
                    <a:pt x="724469" y="1138187"/>
                  </a:cubicBezTo>
                  <a:cubicBezTo>
                    <a:pt x="722714" y="1138187"/>
                    <a:pt x="722714" y="1136433"/>
                    <a:pt x="720960" y="1136433"/>
                  </a:cubicBezTo>
                  <a:cubicBezTo>
                    <a:pt x="659565" y="1127664"/>
                    <a:pt x="605186" y="1073298"/>
                    <a:pt x="608694" y="997887"/>
                  </a:cubicBezTo>
                  <a:cubicBezTo>
                    <a:pt x="608694" y="982103"/>
                    <a:pt x="608694" y="966319"/>
                    <a:pt x="608694" y="948782"/>
                  </a:cubicBezTo>
                  <a:cubicBezTo>
                    <a:pt x="603432" y="948782"/>
                    <a:pt x="598169" y="948782"/>
                    <a:pt x="594661" y="948782"/>
                  </a:cubicBezTo>
                  <a:cubicBezTo>
                    <a:pt x="535019" y="948782"/>
                    <a:pt x="475378" y="948782"/>
                    <a:pt x="413982" y="948782"/>
                  </a:cubicBezTo>
                  <a:cubicBezTo>
                    <a:pt x="308733" y="948782"/>
                    <a:pt x="205237" y="948782"/>
                    <a:pt x="99987" y="948782"/>
                  </a:cubicBezTo>
                  <a:cubicBezTo>
                    <a:pt x="54379" y="948782"/>
                    <a:pt x="19296" y="924229"/>
                    <a:pt x="5263" y="885646"/>
                  </a:cubicBezTo>
                  <a:cubicBezTo>
                    <a:pt x="3508" y="880385"/>
                    <a:pt x="1754" y="873370"/>
                    <a:pt x="0" y="868109"/>
                  </a:cubicBezTo>
                  <a:cubicBezTo>
                    <a:pt x="0" y="605046"/>
                    <a:pt x="0" y="343736"/>
                    <a:pt x="0" y="80673"/>
                  </a:cubicBezTo>
                  <a:cubicBezTo>
                    <a:pt x="0" y="80673"/>
                    <a:pt x="1754" y="78919"/>
                    <a:pt x="1754" y="78919"/>
                  </a:cubicBezTo>
                  <a:cubicBezTo>
                    <a:pt x="17542" y="24552"/>
                    <a:pt x="49117" y="0"/>
                    <a:pt x="105250" y="0"/>
                  </a:cubicBezTo>
                  <a:cubicBezTo>
                    <a:pt x="377145" y="0"/>
                    <a:pt x="650794" y="0"/>
                    <a:pt x="922689" y="0"/>
                  </a:cubicBezTo>
                  <a:cubicBezTo>
                    <a:pt x="929706" y="0"/>
                    <a:pt x="936722" y="0"/>
                    <a:pt x="943739" y="1754"/>
                  </a:cubicBezTo>
                  <a:cubicBezTo>
                    <a:pt x="992855" y="10522"/>
                    <a:pt x="1026185" y="47351"/>
                    <a:pt x="1026185" y="99964"/>
                  </a:cubicBezTo>
                  <a:cubicBezTo>
                    <a:pt x="1026185" y="212204"/>
                    <a:pt x="1026185" y="324445"/>
                    <a:pt x="1026185" y="436685"/>
                  </a:cubicBezTo>
                  <a:cubicBezTo>
                    <a:pt x="1026185" y="441946"/>
                    <a:pt x="1027938" y="448961"/>
                    <a:pt x="1031447" y="452469"/>
                  </a:cubicBezTo>
                  <a:cubicBezTo>
                    <a:pt x="1066530" y="492805"/>
                    <a:pt x="1084072" y="540156"/>
                    <a:pt x="1082318" y="592769"/>
                  </a:cubicBezTo>
                  <a:cubicBezTo>
                    <a:pt x="1082318" y="619075"/>
                    <a:pt x="1082318" y="645382"/>
                    <a:pt x="1082318" y="671688"/>
                  </a:cubicBezTo>
                  <a:cubicBezTo>
                    <a:pt x="1082318" y="675196"/>
                    <a:pt x="1082318" y="678703"/>
                    <a:pt x="1082318" y="683965"/>
                  </a:cubicBezTo>
                  <a:cubicBezTo>
                    <a:pt x="1087580" y="683965"/>
                    <a:pt x="1092843" y="683965"/>
                    <a:pt x="1098105" y="683965"/>
                  </a:cubicBezTo>
                  <a:cubicBezTo>
                    <a:pt x="1124417" y="683965"/>
                    <a:pt x="1140205" y="699748"/>
                    <a:pt x="1140205" y="726055"/>
                  </a:cubicBezTo>
                  <a:cubicBezTo>
                    <a:pt x="1140205" y="819003"/>
                    <a:pt x="1140205" y="913707"/>
                    <a:pt x="1140205" y="1006655"/>
                  </a:cubicBezTo>
                  <a:cubicBezTo>
                    <a:pt x="1140205" y="1064529"/>
                    <a:pt x="1105122" y="1113635"/>
                    <a:pt x="1050743" y="1132926"/>
                  </a:cubicBezTo>
                  <a:cubicBezTo>
                    <a:pt x="1041972" y="1132926"/>
                    <a:pt x="1033201" y="1134679"/>
                    <a:pt x="1024430" y="1138187"/>
                  </a:cubicBezTo>
                  <a:close/>
                  <a:moveTo>
                    <a:pt x="38591" y="189405"/>
                  </a:moveTo>
                  <a:cubicBezTo>
                    <a:pt x="38591" y="194667"/>
                    <a:pt x="38591" y="198174"/>
                    <a:pt x="38591" y="203435"/>
                  </a:cubicBezTo>
                  <a:cubicBezTo>
                    <a:pt x="38591" y="417394"/>
                    <a:pt x="38591" y="631352"/>
                    <a:pt x="38591" y="847064"/>
                  </a:cubicBezTo>
                  <a:cubicBezTo>
                    <a:pt x="38591" y="889154"/>
                    <a:pt x="61396" y="911953"/>
                    <a:pt x="103496" y="911953"/>
                  </a:cubicBezTo>
                  <a:cubicBezTo>
                    <a:pt x="268387" y="911953"/>
                    <a:pt x="431524" y="911953"/>
                    <a:pt x="596415" y="911953"/>
                  </a:cubicBezTo>
                  <a:cubicBezTo>
                    <a:pt x="599923" y="911953"/>
                    <a:pt x="603432" y="911953"/>
                    <a:pt x="608694" y="911953"/>
                  </a:cubicBezTo>
                  <a:cubicBezTo>
                    <a:pt x="608694" y="906691"/>
                    <a:pt x="608694" y="901430"/>
                    <a:pt x="608694" y="897922"/>
                  </a:cubicBezTo>
                  <a:cubicBezTo>
                    <a:pt x="608694" y="840049"/>
                    <a:pt x="608694" y="782175"/>
                    <a:pt x="608694" y="724301"/>
                  </a:cubicBezTo>
                  <a:cubicBezTo>
                    <a:pt x="608694" y="699748"/>
                    <a:pt x="624482" y="683965"/>
                    <a:pt x="649040" y="683965"/>
                  </a:cubicBezTo>
                  <a:cubicBezTo>
                    <a:pt x="654302" y="683965"/>
                    <a:pt x="659565" y="683965"/>
                    <a:pt x="666581" y="683965"/>
                  </a:cubicBezTo>
                  <a:cubicBezTo>
                    <a:pt x="666581" y="659412"/>
                    <a:pt x="666581" y="636613"/>
                    <a:pt x="666581" y="613814"/>
                  </a:cubicBezTo>
                  <a:cubicBezTo>
                    <a:pt x="666581" y="592769"/>
                    <a:pt x="666581" y="569970"/>
                    <a:pt x="670090" y="548925"/>
                  </a:cubicBezTo>
                  <a:cubicBezTo>
                    <a:pt x="698156" y="406871"/>
                    <a:pt x="854277" y="336721"/>
                    <a:pt x="980576" y="408625"/>
                  </a:cubicBezTo>
                  <a:cubicBezTo>
                    <a:pt x="982331" y="410379"/>
                    <a:pt x="985839" y="410379"/>
                    <a:pt x="989347" y="412132"/>
                  </a:cubicBezTo>
                  <a:cubicBezTo>
                    <a:pt x="989347" y="336721"/>
                    <a:pt x="989347" y="264817"/>
                    <a:pt x="989347" y="189405"/>
                  </a:cubicBezTo>
                  <a:cubicBezTo>
                    <a:pt x="670090" y="189405"/>
                    <a:pt x="354341" y="189405"/>
                    <a:pt x="38591" y="189405"/>
                  </a:cubicBezTo>
                  <a:close/>
                  <a:moveTo>
                    <a:pt x="649040" y="1024193"/>
                  </a:moveTo>
                  <a:cubicBezTo>
                    <a:pt x="656057" y="1068037"/>
                    <a:pt x="696402" y="1099604"/>
                    <a:pt x="742010" y="1099604"/>
                  </a:cubicBezTo>
                  <a:cubicBezTo>
                    <a:pt x="829718" y="1099604"/>
                    <a:pt x="917426" y="1099604"/>
                    <a:pt x="1005135" y="1099604"/>
                  </a:cubicBezTo>
                  <a:cubicBezTo>
                    <a:pt x="1017414" y="1099604"/>
                    <a:pt x="1029693" y="1097851"/>
                    <a:pt x="1040218" y="1092589"/>
                  </a:cubicBezTo>
                  <a:cubicBezTo>
                    <a:pt x="1071792" y="1080313"/>
                    <a:pt x="1091088" y="1057514"/>
                    <a:pt x="1099859" y="1024193"/>
                  </a:cubicBezTo>
                  <a:cubicBezTo>
                    <a:pt x="1082318" y="1024193"/>
                    <a:pt x="1064776" y="1024193"/>
                    <a:pt x="1048989" y="1024193"/>
                  </a:cubicBezTo>
                  <a:cubicBezTo>
                    <a:pt x="1038463" y="1024193"/>
                    <a:pt x="1031447" y="1020685"/>
                    <a:pt x="1027938" y="1011916"/>
                  </a:cubicBezTo>
                  <a:cubicBezTo>
                    <a:pt x="1022676" y="999640"/>
                    <a:pt x="1031447" y="987364"/>
                    <a:pt x="1047234" y="987364"/>
                  </a:cubicBezTo>
                  <a:cubicBezTo>
                    <a:pt x="1064776" y="987364"/>
                    <a:pt x="1084072" y="987364"/>
                    <a:pt x="1103368" y="987364"/>
                  </a:cubicBezTo>
                  <a:cubicBezTo>
                    <a:pt x="1103368" y="973334"/>
                    <a:pt x="1103368" y="962811"/>
                    <a:pt x="1103368" y="948782"/>
                  </a:cubicBezTo>
                  <a:cubicBezTo>
                    <a:pt x="1085826" y="948782"/>
                    <a:pt x="1068284" y="948782"/>
                    <a:pt x="1050743" y="948782"/>
                  </a:cubicBezTo>
                  <a:cubicBezTo>
                    <a:pt x="1036709" y="948782"/>
                    <a:pt x="1027938" y="941766"/>
                    <a:pt x="1027938" y="929490"/>
                  </a:cubicBezTo>
                  <a:cubicBezTo>
                    <a:pt x="1027938" y="918968"/>
                    <a:pt x="1034955" y="911953"/>
                    <a:pt x="1048989" y="911953"/>
                  </a:cubicBezTo>
                  <a:cubicBezTo>
                    <a:pt x="1066530" y="911953"/>
                    <a:pt x="1085826" y="911953"/>
                    <a:pt x="1103368" y="911953"/>
                  </a:cubicBezTo>
                  <a:cubicBezTo>
                    <a:pt x="1103368" y="897922"/>
                    <a:pt x="1103368" y="887400"/>
                    <a:pt x="1103368" y="873370"/>
                  </a:cubicBezTo>
                  <a:cubicBezTo>
                    <a:pt x="1098105" y="873370"/>
                    <a:pt x="1094597" y="873370"/>
                    <a:pt x="1091088" y="873370"/>
                  </a:cubicBezTo>
                  <a:cubicBezTo>
                    <a:pt x="1077055" y="873370"/>
                    <a:pt x="1063022" y="873370"/>
                    <a:pt x="1050743" y="873370"/>
                  </a:cubicBezTo>
                  <a:cubicBezTo>
                    <a:pt x="1036709" y="873370"/>
                    <a:pt x="1029693" y="866355"/>
                    <a:pt x="1029693" y="854078"/>
                  </a:cubicBezTo>
                  <a:cubicBezTo>
                    <a:pt x="1029693" y="841802"/>
                    <a:pt x="1036709" y="834788"/>
                    <a:pt x="1050743" y="834788"/>
                  </a:cubicBezTo>
                  <a:cubicBezTo>
                    <a:pt x="1056005" y="834788"/>
                    <a:pt x="1063022" y="834788"/>
                    <a:pt x="1068284" y="834788"/>
                  </a:cubicBezTo>
                  <a:cubicBezTo>
                    <a:pt x="1080563" y="834788"/>
                    <a:pt x="1092843" y="834788"/>
                    <a:pt x="1105122" y="834788"/>
                  </a:cubicBezTo>
                  <a:cubicBezTo>
                    <a:pt x="1105122" y="820757"/>
                    <a:pt x="1105122" y="810235"/>
                    <a:pt x="1105122" y="796205"/>
                  </a:cubicBezTo>
                  <a:cubicBezTo>
                    <a:pt x="1099859" y="796205"/>
                    <a:pt x="1096351" y="796205"/>
                    <a:pt x="1091088" y="796205"/>
                  </a:cubicBezTo>
                  <a:cubicBezTo>
                    <a:pt x="1077055" y="796205"/>
                    <a:pt x="1061268" y="796205"/>
                    <a:pt x="1047234" y="796205"/>
                  </a:cubicBezTo>
                  <a:cubicBezTo>
                    <a:pt x="1038463" y="796205"/>
                    <a:pt x="1031447" y="789190"/>
                    <a:pt x="1031447" y="780421"/>
                  </a:cubicBezTo>
                  <a:cubicBezTo>
                    <a:pt x="1029693" y="771652"/>
                    <a:pt x="1033201" y="764637"/>
                    <a:pt x="1041972" y="761130"/>
                  </a:cubicBezTo>
                  <a:cubicBezTo>
                    <a:pt x="1045480" y="759376"/>
                    <a:pt x="1050743" y="759376"/>
                    <a:pt x="1056005" y="759376"/>
                  </a:cubicBezTo>
                  <a:cubicBezTo>
                    <a:pt x="1071792" y="759376"/>
                    <a:pt x="1089334" y="759376"/>
                    <a:pt x="1106876" y="759376"/>
                  </a:cubicBezTo>
                  <a:cubicBezTo>
                    <a:pt x="1106876" y="747100"/>
                    <a:pt x="1106876" y="734823"/>
                    <a:pt x="1106876" y="722547"/>
                  </a:cubicBezTo>
                  <a:cubicBezTo>
                    <a:pt x="954264" y="722547"/>
                    <a:pt x="803406" y="722547"/>
                    <a:pt x="652548" y="722547"/>
                  </a:cubicBezTo>
                  <a:cubicBezTo>
                    <a:pt x="652548" y="734823"/>
                    <a:pt x="652548" y="747100"/>
                    <a:pt x="652548" y="759376"/>
                  </a:cubicBezTo>
                  <a:cubicBezTo>
                    <a:pt x="659565" y="759376"/>
                    <a:pt x="666581" y="759376"/>
                    <a:pt x="673598" y="759376"/>
                  </a:cubicBezTo>
                  <a:cubicBezTo>
                    <a:pt x="685877" y="759376"/>
                    <a:pt x="698156" y="759376"/>
                    <a:pt x="710435" y="759376"/>
                  </a:cubicBezTo>
                  <a:cubicBezTo>
                    <a:pt x="720960" y="759376"/>
                    <a:pt x="727977" y="768145"/>
                    <a:pt x="727977" y="778667"/>
                  </a:cubicBezTo>
                  <a:cubicBezTo>
                    <a:pt x="727977" y="789190"/>
                    <a:pt x="720960" y="796205"/>
                    <a:pt x="708681" y="796205"/>
                  </a:cubicBezTo>
                  <a:cubicBezTo>
                    <a:pt x="703419" y="796205"/>
                    <a:pt x="699911" y="796205"/>
                    <a:pt x="694648" y="796205"/>
                  </a:cubicBezTo>
                  <a:cubicBezTo>
                    <a:pt x="680615" y="796205"/>
                    <a:pt x="666581" y="796205"/>
                    <a:pt x="652548" y="796205"/>
                  </a:cubicBezTo>
                  <a:cubicBezTo>
                    <a:pt x="652548" y="810235"/>
                    <a:pt x="652548" y="820757"/>
                    <a:pt x="652548" y="834788"/>
                  </a:cubicBezTo>
                  <a:cubicBezTo>
                    <a:pt x="657811" y="834788"/>
                    <a:pt x="661319" y="834788"/>
                    <a:pt x="664827" y="834788"/>
                  </a:cubicBezTo>
                  <a:cubicBezTo>
                    <a:pt x="680615" y="834788"/>
                    <a:pt x="694648" y="834788"/>
                    <a:pt x="710435" y="834788"/>
                  </a:cubicBezTo>
                  <a:cubicBezTo>
                    <a:pt x="720960" y="834788"/>
                    <a:pt x="727977" y="843556"/>
                    <a:pt x="727977" y="852325"/>
                  </a:cubicBezTo>
                  <a:cubicBezTo>
                    <a:pt x="727977" y="862847"/>
                    <a:pt x="720960" y="869863"/>
                    <a:pt x="710435" y="871616"/>
                  </a:cubicBezTo>
                  <a:cubicBezTo>
                    <a:pt x="703419" y="871616"/>
                    <a:pt x="696402" y="871616"/>
                    <a:pt x="691140" y="871616"/>
                  </a:cubicBezTo>
                  <a:cubicBezTo>
                    <a:pt x="678860" y="871616"/>
                    <a:pt x="664827" y="871616"/>
                    <a:pt x="652548" y="871616"/>
                  </a:cubicBezTo>
                  <a:cubicBezTo>
                    <a:pt x="652548" y="885646"/>
                    <a:pt x="652548" y="896169"/>
                    <a:pt x="652548" y="910199"/>
                  </a:cubicBezTo>
                  <a:cubicBezTo>
                    <a:pt x="657811" y="910199"/>
                    <a:pt x="661319" y="910199"/>
                    <a:pt x="664827" y="910199"/>
                  </a:cubicBezTo>
                  <a:cubicBezTo>
                    <a:pt x="678860" y="910199"/>
                    <a:pt x="694648" y="910199"/>
                    <a:pt x="708681" y="910199"/>
                  </a:cubicBezTo>
                  <a:cubicBezTo>
                    <a:pt x="719206" y="910199"/>
                    <a:pt x="726223" y="917214"/>
                    <a:pt x="726223" y="927736"/>
                  </a:cubicBezTo>
                  <a:cubicBezTo>
                    <a:pt x="726223" y="938259"/>
                    <a:pt x="720960" y="945274"/>
                    <a:pt x="710435" y="947028"/>
                  </a:cubicBezTo>
                  <a:cubicBezTo>
                    <a:pt x="706927" y="947028"/>
                    <a:pt x="701665" y="947028"/>
                    <a:pt x="696402" y="947028"/>
                  </a:cubicBezTo>
                  <a:cubicBezTo>
                    <a:pt x="680615" y="947028"/>
                    <a:pt x="666581" y="947028"/>
                    <a:pt x="650794" y="947028"/>
                  </a:cubicBezTo>
                  <a:cubicBezTo>
                    <a:pt x="650794" y="961058"/>
                    <a:pt x="650794" y="971580"/>
                    <a:pt x="650794" y="985610"/>
                  </a:cubicBezTo>
                  <a:cubicBezTo>
                    <a:pt x="668336" y="985610"/>
                    <a:pt x="685877" y="985610"/>
                    <a:pt x="703419" y="985610"/>
                  </a:cubicBezTo>
                  <a:cubicBezTo>
                    <a:pt x="717452" y="985610"/>
                    <a:pt x="726223" y="992626"/>
                    <a:pt x="726223" y="1003148"/>
                  </a:cubicBezTo>
                  <a:cubicBezTo>
                    <a:pt x="726223" y="1015424"/>
                    <a:pt x="717452" y="1022439"/>
                    <a:pt x="703419" y="1022439"/>
                  </a:cubicBezTo>
                  <a:cubicBezTo>
                    <a:pt x="682369" y="1024193"/>
                    <a:pt x="666581" y="1024193"/>
                    <a:pt x="649040" y="1024193"/>
                  </a:cubicBezTo>
                  <a:close/>
                  <a:moveTo>
                    <a:pt x="38591" y="149069"/>
                  </a:moveTo>
                  <a:cubicBezTo>
                    <a:pt x="356095" y="149069"/>
                    <a:pt x="671844" y="149069"/>
                    <a:pt x="989347" y="149069"/>
                  </a:cubicBezTo>
                  <a:cubicBezTo>
                    <a:pt x="989347" y="133285"/>
                    <a:pt x="989347" y="117502"/>
                    <a:pt x="989347" y="101718"/>
                  </a:cubicBezTo>
                  <a:cubicBezTo>
                    <a:pt x="989347" y="59628"/>
                    <a:pt x="966543" y="36829"/>
                    <a:pt x="924443" y="36829"/>
                  </a:cubicBezTo>
                  <a:cubicBezTo>
                    <a:pt x="650794" y="36829"/>
                    <a:pt x="377145" y="36829"/>
                    <a:pt x="105250" y="36829"/>
                  </a:cubicBezTo>
                  <a:cubicBezTo>
                    <a:pt x="101741" y="36829"/>
                    <a:pt x="98233" y="36829"/>
                    <a:pt x="94725" y="36829"/>
                  </a:cubicBezTo>
                  <a:cubicBezTo>
                    <a:pt x="66658" y="38583"/>
                    <a:pt x="42100" y="59628"/>
                    <a:pt x="40346" y="89441"/>
                  </a:cubicBezTo>
                  <a:cubicBezTo>
                    <a:pt x="36837" y="108733"/>
                    <a:pt x="38591" y="128024"/>
                    <a:pt x="38591" y="149069"/>
                  </a:cubicBezTo>
                  <a:close/>
                  <a:moveTo>
                    <a:pt x="1045480" y="682211"/>
                  </a:moveTo>
                  <a:cubicBezTo>
                    <a:pt x="1043726" y="640121"/>
                    <a:pt x="1045480" y="598030"/>
                    <a:pt x="1040218" y="557694"/>
                  </a:cubicBezTo>
                  <a:cubicBezTo>
                    <a:pt x="1029693" y="477021"/>
                    <a:pt x="956018" y="417394"/>
                    <a:pt x="871818" y="417394"/>
                  </a:cubicBezTo>
                  <a:cubicBezTo>
                    <a:pt x="789373" y="417394"/>
                    <a:pt x="715698" y="477021"/>
                    <a:pt x="705173" y="557694"/>
                  </a:cubicBezTo>
                  <a:cubicBezTo>
                    <a:pt x="699911" y="598030"/>
                    <a:pt x="703419" y="638367"/>
                    <a:pt x="701665" y="680457"/>
                  </a:cubicBezTo>
                  <a:cubicBezTo>
                    <a:pt x="701665" y="680457"/>
                    <a:pt x="701665" y="682211"/>
                    <a:pt x="703419" y="682211"/>
                  </a:cubicBezTo>
                  <a:cubicBezTo>
                    <a:pt x="817439" y="682211"/>
                    <a:pt x="929706" y="682211"/>
                    <a:pt x="1045480" y="682211"/>
                  </a:cubicBezTo>
                  <a:close/>
                </a:path>
              </a:pathLst>
            </a:custGeom>
            <a:solidFill>
              <a:srgbClr val="000000"/>
            </a:solidFill>
            <a:ln w="17529"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885D30B9-E18A-9E96-974A-6E4157D3B737}"/>
                </a:ext>
              </a:extLst>
            </p:cNvPr>
            <p:cNvSpPr/>
            <p:nvPr/>
          </p:nvSpPr>
          <p:spPr>
            <a:xfrm>
              <a:off x="-4854931" y="8288167"/>
              <a:ext cx="836734" cy="38582"/>
            </a:xfrm>
            <a:custGeom>
              <a:avLst/>
              <a:gdLst>
                <a:gd name="connsiteX0" fmla="*/ 561332 w 836734"/>
                <a:gd name="connsiteY0" fmla="*/ 38583 h 38582"/>
                <a:gd name="connsiteX1" fmla="*/ 808668 w 836734"/>
                <a:gd name="connsiteY1" fmla="*/ 38583 h 38582"/>
                <a:gd name="connsiteX2" fmla="*/ 819193 w 836734"/>
                <a:gd name="connsiteY2" fmla="*/ 38583 h 38582"/>
                <a:gd name="connsiteX3" fmla="*/ 836735 w 836734"/>
                <a:gd name="connsiteY3" fmla="*/ 21045 h 38582"/>
                <a:gd name="connsiteX4" fmla="*/ 822702 w 836734"/>
                <a:gd name="connsiteY4" fmla="*/ 1754 h 38582"/>
                <a:gd name="connsiteX5" fmla="*/ 810423 w 836734"/>
                <a:gd name="connsiteY5" fmla="*/ 1754 h 38582"/>
                <a:gd name="connsiteX6" fmla="*/ 313995 w 836734"/>
                <a:gd name="connsiteY6" fmla="*/ 1754 h 38582"/>
                <a:gd name="connsiteX7" fmla="*/ 299961 w 836734"/>
                <a:gd name="connsiteY7" fmla="*/ 3507 h 38582"/>
                <a:gd name="connsiteX8" fmla="*/ 287682 w 836734"/>
                <a:gd name="connsiteY8" fmla="*/ 22799 h 38582"/>
                <a:gd name="connsiteX9" fmla="*/ 303470 w 836734"/>
                <a:gd name="connsiteY9" fmla="*/ 38583 h 38582"/>
                <a:gd name="connsiteX10" fmla="*/ 313995 w 836734"/>
                <a:gd name="connsiteY10" fmla="*/ 38583 h 38582"/>
                <a:gd name="connsiteX11" fmla="*/ 561332 w 836734"/>
                <a:gd name="connsiteY11" fmla="*/ 38583 h 38582"/>
                <a:gd name="connsiteX12" fmla="*/ 122791 w 836734"/>
                <a:gd name="connsiteY12" fmla="*/ 38583 h 38582"/>
                <a:gd name="connsiteX13" fmla="*/ 133316 w 836734"/>
                <a:gd name="connsiteY13" fmla="*/ 38583 h 38582"/>
                <a:gd name="connsiteX14" fmla="*/ 152612 w 836734"/>
                <a:gd name="connsiteY14" fmla="*/ 21045 h 38582"/>
                <a:gd name="connsiteX15" fmla="*/ 135070 w 836734"/>
                <a:gd name="connsiteY15" fmla="*/ 1754 h 38582"/>
                <a:gd name="connsiteX16" fmla="*/ 124545 w 836734"/>
                <a:gd name="connsiteY16" fmla="*/ 1754 h 38582"/>
                <a:gd name="connsiteX17" fmla="*/ 96479 w 836734"/>
                <a:gd name="connsiteY17" fmla="*/ 21045 h 38582"/>
                <a:gd name="connsiteX18" fmla="*/ 122791 w 836734"/>
                <a:gd name="connsiteY18" fmla="*/ 38583 h 38582"/>
                <a:gd name="connsiteX19" fmla="*/ 28066 w 836734"/>
                <a:gd name="connsiteY19" fmla="*/ 38583 h 38582"/>
                <a:gd name="connsiteX20" fmla="*/ 28066 w 836734"/>
                <a:gd name="connsiteY20" fmla="*/ 38583 h 38582"/>
                <a:gd name="connsiteX21" fmla="*/ 35083 w 836734"/>
                <a:gd name="connsiteY21" fmla="*/ 38583 h 38582"/>
                <a:gd name="connsiteX22" fmla="*/ 56133 w 836734"/>
                <a:gd name="connsiteY22" fmla="*/ 19291 h 38582"/>
                <a:gd name="connsiteX23" fmla="*/ 36837 w 836734"/>
                <a:gd name="connsiteY23" fmla="*/ 0 h 38582"/>
                <a:gd name="connsiteX24" fmla="*/ 17542 w 836734"/>
                <a:gd name="connsiteY24" fmla="*/ 0 h 38582"/>
                <a:gd name="connsiteX25" fmla="*/ 0 w 836734"/>
                <a:gd name="connsiteY25" fmla="*/ 19291 h 38582"/>
                <a:gd name="connsiteX26" fmla="*/ 17542 w 836734"/>
                <a:gd name="connsiteY26" fmla="*/ 38583 h 38582"/>
                <a:gd name="connsiteX27" fmla="*/ 28066 w 836734"/>
                <a:gd name="connsiteY27" fmla="*/ 38583 h 38582"/>
                <a:gd name="connsiteX28" fmla="*/ 219270 w 836734"/>
                <a:gd name="connsiteY28" fmla="*/ 38583 h 38582"/>
                <a:gd name="connsiteX29" fmla="*/ 226287 w 836734"/>
                <a:gd name="connsiteY29" fmla="*/ 38583 h 38582"/>
                <a:gd name="connsiteX30" fmla="*/ 247337 w 836734"/>
                <a:gd name="connsiteY30" fmla="*/ 19291 h 38582"/>
                <a:gd name="connsiteX31" fmla="*/ 228041 w 836734"/>
                <a:gd name="connsiteY31" fmla="*/ 0 h 38582"/>
                <a:gd name="connsiteX32" fmla="*/ 210499 w 836734"/>
                <a:gd name="connsiteY32" fmla="*/ 0 h 38582"/>
                <a:gd name="connsiteX33" fmla="*/ 191203 w 836734"/>
                <a:gd name="connsiteY33" fmla="*/ 19291 h 38582"/>
                <a:gd name="connsiteX34" fmla="*/ 210499 w 836734"/>
                <a:gd name="connsiteY34" fmla="*/ 38583 h 38582"/>
                <a:gd name="connsiteX35" fmla="*/ 219270 w 836734"/>
                <a:gd name="connsiteY35"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36734" h="38582">
                  <a:moveTo>
                    <a:pt x="561332" y="38583"/>
                  </a:moveTo>
                  <a:cubicBezTo>
                    <a:pt x="643777" y="38583"/>
                    <a:pt x="726223" y="38583"/>
                    <a:pt x="808668" y="38583"/>
                  </a:cubicBezTo>
                  <a:cubicBezTo>
                    <a:pt x="812177" y="38583"/>
                    <a:pt x="815685" y="38583"/>
                    <a:pt x="819193" y="38583"/>
                  </a:cubicBezTo>
                  <a:cubicBezTo>
                    <a:pt x="829718" y="36829"/>
                    <a:pt x="834981" y="29814"/>
                    <a:pt x="836735" y="21045"/>
                  </a:cubicBezTo>
                  <a:cubicBezTo>
                    <a:pt x="836735" y="12276"/>
                    <a:pt x="831472" y="3507"/>
                    <a:pt x="822702" y="1754"/>
                  </a:cubicBezTo>
                  <a:cubicBezTo>
                    <a:pt x="819193" y="1754"/>
                    <a:pt x="813931" y="1754"/>
                    <a:pt x="810423" y="1754"/>
                  </a:cubicBezTo>
                  <a:cubicBezTo>
                    <a:pt x="645531" y="1754"/>
                    <a:pt x="478886" y="1754"/>
                    <a:pt x="313995" y="1754"/>
                  </a:cubicBezTo>
                  <a:cubicBezTo>
                    <a:pt x="308732" y="1754"/>
                    <a:pt x="303470" y="1754"/>
                    <a:pt x="299961" y="3507"/>
                  </a:cubicBezTo>
                  <a:cubicBezTo>
                    <a:pt x="291191" y="7015"/>
                    <a:pt x="285928" y="14030"/>
                    <a:pt x="287682" y="22799"/>
                  </a:cubicBezTo>
                  <a:cubicBezTo>
                    <a:pt x="289437" y="31568"/>
                    <a:pt x="294699" y="36829"/>
                    <a:pt x="303470" y="38583"/>
                  </a:cubicBezTo>
                  <a:cubicBezTo>
                    <a:pt x="306978" y="38583"/>
                    <a:pt x="310487" y="38583"/>
                    <a:pt x="313995" y="38583"/>
                  </a:cubicBezTo>
                  <a:cubicBezTo>
                    <a:pt x="396440" y="38583"/>
                    <a:pt x="478886" y="38583"/>
                    <a:pt x="561332" y="38583"/>
                  </a:cubicBezTo>
                  <a:close/>
                  <a:moveTo>
                    <a:pt x="122791" y="38583"/>
                  </a:moveTo>
                  <a:cubicBezTo>
                    <a:pt x="126300" y="38583"/>
                    <a:pt x="129808" y="38583"/>
                    <a:pt x="133316" y="38583"/>
                  </a:cubicBezTo>
                  <a:cubicBezTo>
                    <a:pt x="143841" y="38583"/>
                    <a:pt x="152612" y="29814"/>
                    <a:pt x="152612" y="21045"/>
                  </a:cubicBezTo>
                  <a:cubicBezTo>
                    <a:pt x="152612" y="10522"/>
                    <a:pt x="145595" y="3507"/>
                    <a:pt x="135070" y="1754"/>
                  </a:cubicBezTo>
                  <a:cubicBezTo>
                    <a:pt x="131562" y="1754"/>
                    <a:pt x="128054" y="1754"/>
                    <a:pt x="124545" y="1754"/>
                  </a:cubicBezTo>
                  <a:cubicBezTo>
                    <a:pt x="105250" y="1754"/>
                    <a:pt x="96479" y="8769"/>
                    <a:pt x="96479" y="21045"/>
                  </a:cubicBezTo>
                  <a:cubicBezTo>
                    <a:pt x="94725" y="33321"/>
                    <a:pt x="105250" y="38583"/>
                    <a:pt x="122791" y="38583"/>
                  </a:cubicBezTo>
                  <a:close/>
                  <a:moveTo>
                    <a:pt x="28066" y="38583"/>
                  </a:moveTo>
                  <a:cubicBezTo>
                    <a:pt x="28066" y="38583"/>
                    <a:pt x="28066" y="38583"/>
                    <a:pt x="28066" y="38583"/>
                  </a:cubicBezTo>
                  <a:cubicBezTo>
                    <a:pt x="29821" y="38583"/>
                    <a:pt x="33329" y="38583"/>
                    <a:pt x="35083" y="38583"/>
                  </a:cubicBezTo>
                  <a:cubicBezTo>
                    <a:pt x="47362" y="38583"/>
                    <a:pt x="56133" y="31568"/>
                    <a:pt x="56133" y="19291"/>
                  </a:cubicBezTo>
                  <a:cubicBezTo>
                    <a:pt x="56133" y="8769"/>
                    <a:pt x="49116" y="0"/>
                    <a:pt x="36837" y="0"/>
                  </a:cubicBezTo>
                  <a:cubicBezTo>
                    <a:pt x="29821" y="0"/>
                    <a:pt x="24558" y="0"/>
                    <a:pt x="17542" y="0"/>
                  </a:cubicBezTo>
                  <a:cubicBezTo>
                    <a:pt x="7017" y="1754"/>
                    <a:pt x="0" y="8769"/>
                    <a:pt x="0" y="19291"/>
                  </a:cubicBezTo>
                  <a:cubicBezTo>
                    <a:pt x="0" y="29814"/>
                    <a:pt x="7017" y="36829"/>
                    <a:pt x="17542" y="38583"/>
                  </a:cubicBezTo>
                  <a:cubicBezTo>
                    <a:pt x="22804" y="38583"/>
                    <a:pt x="26312" y="38583"/>
                    <a:pt x="28066" y="38583"/>
                  </a:cubicBezTo>
                  <a:close/>
                  <a:moveTo>
                    <a:pt x="219270" y="38583"/>
                  </a:moveTo>
                  <a:cubicBezTo>
                    <a:pt x="221024" y="38583"/>
                    <a:pt x="224532" y="38583"/>
                    <a:pt x="226287" y="38583"/>
                  </a:cubicBezTo>
                  <a:cubicBezTo>
                    <a:pt x="238566" y="38583"/>
                    <a:pt x="247337" y="31568"/>
                    <a:pt x="247337" y="19291"/>
                  </a:cubicBezTo>
                  <a:cubicBezTo>
                    <a:pt x="247337" y="8769"/>
                    <a:pt x="240320" y="0"/>
                    <a:pt x="228041" y="0"/>
                  </a:cubicBezTo>
                  <a:cubicBezTo>
                    <a:pt x="222778" y="0"/>
                    <a:pt x="215762" y="0"/>
                    <a:pt x="210499" y="0"/>
                  </a:cubicBezTo>
                  <a:cubicBezTo>
                    <a:pt x="199974" y="0"/>
                    <a:pt x="191203" y="8769"/>
                    <a:pt x="191203" y="19291"/>
                  </a:cubicBezTo>
                  <a:cubicBezTo>
                    <a:pt x="191203" y="29814"/>
                    <a:pt x="199974" y="36829"/>
                    <a:pt x="210499" y="38583"/>
                  </a:cubicBezTo>
                  <a:cubicBezTo>
                    <a:pt x="212253" y="38583"/>
                    <a:pt x="215762" y="38583"/>
                    <a:pt x="219270" y="38583"/>
                  </a:cubicBezTo>
                  <a:close/>
                </a:path>
              </a:pathLst>
            </a:custGeom>
            <a:solidFill>
              <a:srgbClr val="000000"/>
            </a:solidFill>
            <a:ln w="17529"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2EB1D52-EA67-53A8-6214-D1D6F56A7D1C}"/>
                </a:ext>
              </a:extLst>
            </p:cNvPr>
            <p:cNvSpPr/>
            <p:nvPr/>
          </p:nvSpPr>
          <p:spPr>
            <a:xfrm>
              <a:off x="-4837389" y="8478547"/>
              <a:ext cx="228820" cy="227013"/>
            </a:xfrm>
            <a:custGeom>
              <a:avLst/>
              <a:gdLst>
                <a:gd name="connsiteX0" fmla="*/ 40345 w 228820"/>
                <a:gd name="connsiteY0" fmla="*/ 39362 h 227013"/>
                <a:gd name="connsiteX1" fmla="*/ 40345 w 228820"/>
                <a:gd name="connsiteY1" fmla="*/ 190185 h 227013"/>
                <a:gd name="connsiteX2" fmla="*/ 191203 w 228820"/>
                <a:gd name="connsiteY2" fmla="*/ 190185 h 227013"/>
                <a:gd name="connsiteX3" fmla="*/ 191203 w 228820"/>
                <a:gd name="connsiteY3" fmla="*/ 149849 h 227013"/>
                <a:gd name="connsiteX4" fmla="*/ 191203 w 228820"/>
                <a:gd name="connsiteY4" fmla="*/ 134065 h 227013"/>
                <a:gd name="connsiteX5" fmla="*/ 208745 w 228820"/>
                <a:gd name="connsiteY5" fmla="*/ 114773 h 227013"/>
                <a:gd name="connsiteX6" fmla="*/ 228041 w 228820"/>
                <a:gd name="connsiteY6" fmla="*/ 132311 h 227013"/>
                <a:gd name="connsiteX7" fmla="*/ 228041 w 228820"/>
                <a:gd name="connsiteY7" fmla="*/ 193692 h 227013"/>
                <a:gd name="connsiteX8" fmla="*/ 191203 w 228820"/>
                <a:gd name="connsiteY8" fmla="*/ 227014 h 227013"/>
                <a:gd name="connsiteX9" fmla="*/ 36837 w 228820"/>
                <a:gd name="connsiteY9" fmla="*/ 227014 h 227013"/>
                <a:gd name="connsiteX10" fmla="*/ 0 w 228820"/>
                <a:gd name="connsiteY10" fmla="*/ 190185 h 227013"/>
                <a:gd name="connsiteX11" fmla="*/ 0 w 228820"/>
                <a:gd name="connsiteY11" fmla="*/ 35854 h 227013"/>
                <a:gd name="connsiteX12" fmla="*/ 35083 w 228820"/>
                <a:gd name="connsiteY12" fmla="*/ 779 h 227013"/>
                <a:gd name="connsiteX13" fmla="*/ 112266 w 228820"/>
                <a:gd name="connsiteY13" fmla="*/ 779 h 227013"/>
                <a:gd name="connsiteX14" fmla="*/ 131562 w 228820"/>
                <a:gd name="connsiteY14" fmla="*/ 20071 h 227013"/>
                <a:gd name="connsiteX15" fmla="*/ 110512 w 228820"/>
                <a:gd name="connsiteY15" fmla="*/ 39362 h 227013"/>
                <a:gd name="connsiteX16" fmla="*/ 49116 w 228820"/>
                <a:gd name="connsiteY16" fmla="*/ 39362 h 227013"/>
                <a:gd name="connsiteX17" fmla="*/ 40345 w 228820"/>
                <a:gd name="connsiteY17" fmla="*/ 39362 h 22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8820" h="227013">
                  <a:moveTo>
                    <a:pt x="40345" y="39362"/>
                  </a:moveTo>
                  <a:cubicBezTo>
                    <a:pt x="40345" y="90221"/>
                    <a:pt x="40345" y="141080"/>
                    <a:pt x="40345" y="190185"/>
                  </a:cubicBezTo>
                  <a:cubicBezTo>
                    <a:pt x="91216" y="190185"/>
                    <a:pt x="140333" y="190185"/>
                    <a:pt x="191203" y="190185"/>
                  </a:cubicBezTo>
                  <a:cubicBezTo>
                    <a:pt x="191203" y="176155"/>
                    <a:pt x="191203" y="162125"/>
                    <a:pt x="191203" y="149849"/>
                  </a:cubicBezTo>
                  <a:cubicBezTo>
                    <a:pt x="191203" y="144587"/>
                    <a:pt x="191203" y="139326"/>
                    <a:pt x="191203" y="134065"/>
                  </a:cubicBezTo>
                  <a:cubicBezTo>
                    <a:pt x="192958" y="123542"/>
                    <a:pt x="198220" y="116527"/>
                    <a:pt x="208745" y="114773"/>
                  </a:cubicBezTo>
                  <a:cubicBezTo>
                    <a:pt x="219270" y="114773"/>
                    <a:pt x="228041" y="121789"/>
                    <a:pt x="228041" y="132311"/>
                  </a:cubicBezTo>
                  <a:cubicBezTo>
                    <a:pt x="228041" y="153356"/>
                    <a:pt x="229795" y="174401"/>
                    <a:pt x="228041" y="193692"/>
                  </a:cubicBezTo>
                  <a:cubicBezTo>
                    <a:pt x="226287" y="212984"/>
                    <a:pt x="210499" y="227014"/>
                    <a:pt x="191203" y="227014"/>
                  </a:cubicBezTo>
                  <a:cubicBezTo>
                    <a:pt x="140333" y="227014"/>
                    <a:pt x="89462" y="227014"/>
                    <a:pt x="36837" y="227014"/>
                  </a:cubicBezTo>
                  <a:cubicBezTo>
                    <a:pt x="15787" y="227014"/>
                    <a:pt x="0" y="211230"/>
                    <a:pt x="0" y="190185"/>
                  </a:cubicBezTo>
                  <a:cubicBezTo>
                    <a:pt x="0" y="139326"/>
                    <a:pt x="0" y="86714"/>
                    <a:pt x="0" y="35854"/>
                  </a:cubicBezTo>
                  <a:cubicBezTo>
                    <a:pt x="0" y="16563"/>
                    <a:pt x="15787" y="779"/>
                    <a:pt x="35083" y="779"/>
                  </a:cubicBezTo>
                  <a:cubicBezTo>
                    <a:pt x="61396" y="-974"/>
                    <a:pt x="87708" y="779"/>
                    <a:pt x="112266" y="779"/>
                  </a:cubicBezTo>
                  <a:cubicBezTo>
                    <a:pt x="124545" y="779"/>
                    <a:pt x="131562" y="9548"/>
                    <a:pt x="131562" y="20071"/>
                  </a:cubicBezTo>
                  <a:cubicBezTo>
                    <a:pt x="131562" y="30593"/>
                    <a:pt x="124545" y="39362"/>
                    <a:pt x="110512" y="39362"/>
                  </a:cubicBezTo>
                  <a:cubicBezTo>
                    <a:pt x="89462" y="39362"/>
                    <a:pt x="70166" y="39362"/>
                    <a:pt x="49116" y="39362"/>
                  </a:cubicBezTo>
                  <a:cubicBezTo>
                    <a:pt x="49116" y="39362"/>
                    <a:pt x="45608" y="39362"/>
                    <a:pt x="40345" y="39362"/>
                  </a:cubicBezTo>
                  <a:close/>
                </a:path>
              </a:pathLst>
            </a:custGeom>
            <a:solidFill>
              <a:srgbClr val="000000"/>
            </a:solidFill>
            <a:ln w="17529"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6D2DDC6-6621-96D2-875B-65B0DEE46CB4}"/>
                </a:ext>
              </a:extLst>
            </p:cNvPr>
            <p:cNvSpPr/>
            <p:nvPr/>
          </p:nvSpPr>
          <p:spPr>
            <a:xfrm>
              <a:off x="-4837389" y="8805525"/>
              <a:ext cx="228479" cy="226234"/>
            </a:xfrm>
            <a:custGeom>
              <a:avLst/>
              <a:gdLst>
                <a:gd name="connsiteX0" fmla="*/ 40345 w 228479"/>
                <a:gd name="connsiteY0" fmla="*/ 35075 h 226234"/>
                <a:gd name="connsiteX1" fmla="*/ 40345 w 228479"/>
                <a:gd name="connsiteY1" fmla="*/ 185898 h 226234"/>
                <a:gd name="connsiteX2" fmla="*/ 192958 w 228479"/>
                <a:gd name="connsiteY2" fmla="*/ 185898 h 226234"/>
                <a:gd name="connsiteX3" fmla="*/ 192958 w 228479"/>
                <a:gd name="connsiteY3" fmla="*/ 173622 h 226234"/>
                <a:gd name="connsiteX4" fmla="*/ 192958 w 228479"/>
                <a:gd name="connsiteY4" fmla="*/ 128024 h 226234"/>
                <a:gd name="connsiteX5" fmla="*/ 208745 w 228479"/>
                <a:gd name="connsiteY5" fmla="*/ 112240 h 226234"/>
                <a:gd name="connsiteX6" fmla="*/ 228041 w 228479"/>
                <a:gd name="connsiteY6" fmla="*/ 126270 h 226234"/>
                <a:gd name="connsiteX7" fmla="*/ 226287 w 228479"/>
                <a:gd name="connsiteY7" fmla="*/ 199928 h 226234"/>
                <a:gd name="connsiteX8" fmla="*/ 191203 w 228479"/>
                <a:gd name="connsiteY8" fmla="*/ 226235 h 226234"/>
                <a:gd name="connsiteX9" fmla="*/ 36837 w 228479"/>
                <a:gd name="connsiteY9" fmla="*/ 226235 h 226234"/>
                <a:gd name="connsiteX10" fmla="*/ 0 w 228479"/>
                <a:gd name="connsiteY10" fmla="*/ 189406 h 226234"/>
                <a:gd name="connsiteX11" fmla="*/ 0 w 228479"/>
                <a:gd name="connsiteY11" fmla="*/ 36829 h 226234"/>
                <a:gd name="connsiteX12" fmla="*/ 36837 w 228479"/>
                <a:gd name="connsiteY12" fmla="*/ 0 h 226234"/>
                <a:gd name="connsiteX13" fmla="*/ 110512 w 228479"/>
                <a:gd name="connsiteY13" fmla="*/ 0 h 226234"/>
                <a:gd name="connsiteX14" fmla="*/ 131562 w 228479"/>
                <a:gd name="connsiteY14" fmla="*/ 19291 h 226234"/>
                <a:gd name="connsiteX15" fmla="*/ 110512 w 228479"/>
                <a:gd name="connsiteY15" fmla="*/ 38583 h 226234"/>
                <a:gd name="connsiteX16" fmla="*/ 50871 w 228479"/>
                <a:gd name="connsiteY16" fmla="*/ 38583 h 226234"/>
                <a:gd name="connsiteX17" fmla="*/ 40345 w 228479"/>
                <a:gd name="connsiteY17" fmla="*/ 35075 h 22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8479" h="226234">
                  <a:moveTo>
                    <a:pt x="40345" y="35075"/>
                  </a:moveTo>
                  <a:cubicBezTo>
                    <a:pt x="40345" y="85934"/>
                    <a:pt x="40345" y="135039"/>
                    <a:pt x="40345" y="185898"/>
                  </a:cubicBezTo>
                  <a:cubicBezTo>
                    <a:pt x="91216" y="185898"/>
                    <a:pt x="140333" y="185898"/>
                    <a:pt x="192958" y="185898"/>
                  </a:cubicBezTo>
                  <a:cubicBezTo>
                    <a:pt x="192958" y="182391"/>
                    <a:pt x="192958" y="177129"/>
                    <a:pt x="192958" y="173622"/>
                  </a:cubicBezTo>
                  <a:cubicBezTo>
                    <a:pt x="192958" y="157838"/>
                    <a:pt x="192958" y="143808"/>
                    <a:pt x="192958" y="128024"/>
                  </a:cubicBezTo>
                  <a:cubicBezTo>
                    <a:pt x="192958" y="117502"/>
                    <a:pt x="199974" y="112240"/>
                    <a:pt x="208745" y="112240"/>
                  </a:cubicBezTo>
                  <a:cubicBezTo>
                    <a:pt x="219270" y="110487"/>
                    <a:pt x="228041" y="117502"/>
                    <a:pt x="228041" y="126270"/>
                  </a:cubicBezTo>
                  <a:cubicBezTo>
                    <a:pt x="228041" y="150823"/>
                    <a:pt x="229795" y="175375"/>
                    <a:pt x="226287" y="199928"/>
                  </a:cubicBezTo>
                  <a:cubicBezTo>
                    <a:pt x="224532" y="215712"/>
                    <a:pt x="208745" y="226235"/>
                    <a:pt x="191203" y="226235"/>
                  </a:cubicBezTo>
                  <a:cubicBezTo>
                    <a:pt x="140333" y="226235"/>
                    <a:pt x="87708" y="226235"/>
                    <a:pt x="36837" y="226235"/>
                  </a:cubicBezTo>
                  <a:cubicBezTo>
                    <a:pt x="15787" y="226235"/>
                    <a:pt x="0" y="210450"/>
                    <a:pt x="0" y="189406"/>
                  </a:cubicBezTo>
                  <a:cubicBezTo>
                    <a:pt x="0" y="138547"/>
                    <a:pt x="0" y="87688"/>
                    <a:pt x="0" y="36829"/>
                  </a:cubicBezTo>
                  <a:cubicBezTo>
                    <a:pt x="0" y="15784"/>
                    <a:pt x="15787" y="0"/>
                    <a:pt x="36837" y="0"/>
                  </a:cubicBezTo>
                  <a:cubicBezTo>
                    <a:pt x="61396" y="0"/>
                    <a:pt x="85954" y="0"/>
                    <a:pt x="110512" y="0"/>
                  </a:cubicBezTo>
                  <a:cubicBezTo>
                    <a:pt x="122791" y="0"/>
                    <a:pt x="131562" y="7015"/>
                    <a:pt x="131562" y="19291"/>
                  </a:cubicBezTo>
                  <a:cubicBezTo>
                    <a:pt x="131562" y="29814"/>
                    <a:pt x="122791" y="38583"/>
                    <a:pt x="110512" y="38583"/>
                  </a:cubicBezTo>
                  <a:cubicBezTo>
                    <a:pt x="91216" y="38583"/>
                    <a:pt x="70166" y="38583"/>
                    <a:pt x="50871" y="38583"/>
                  </a:cubicBezTo>
                  <a:cubicBezTo>
                    <a:pt x="49116" y="35075"/>
                    <a:pt x="45608" y="35075"/>
                    <a:pt x="40345" y="35075"/>
                  </a:cubicBezTo>
                  <a:close/>
                </a:path>
              </a:pathLst>
            </a:custGeom>
            <a:solidFill>
              <a:srgbClr val="000000"/>
            </a:solidFill>
            <a:ln w="17529"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904BAEE9-0A2F-CC17-216A-D8707272A800}"/>
                </a:ext>
              </a:extLst>
            </p:cNvPr>
            <p:cNvSpPr/>
            <p:nvPr/>
          </p:nvSpPr>
          <p:spPr>
            <a:xfrm>
              <a:off x="-4549707" y="8593320"/>
              <a:ext cx="285094" cy="36828"/>
            </a:xfrm>
            <a:custGeom>
              <a:avLst/>
              <a:gdLst>
                <a:gd name="connsiteX0" fmla="*/ 142087 w 285094"/>
                <a:gd name="connsiteY0" fmla="*/ 0 h 36828"/>
                <a:gd name="connsiteX1" fmla="*/ 261370 w 285094"/>
                <a:gd name="connsiteY1" fmla="*/ 0 h 36828"/>
                <a:gd name="connsiteX2" fmla="*/ 280666 w 285094"/>
                <a:gd name="connsiteY2" fmla="*/ 7015 h 36828"/>
                <a:gd name="connsiteX3" fmla="*/ 273649 w 285094"/>
                <a:gd name="connsiteY3" fmla="*/ 35075 h 36828"/>
                <a:gd name="connsiteX4" fmla="*/ 261370 w 285094"/>
                <a:gd name="connsiteY4" fmla="*/ 36829 h 36828"/>
                <a:gd name="connsiteX5" fmla="*/ 26312 w 285094"/>
                <a:gd name="connsiteY5" fmla="*/ 36829 h 36828"/>
                <a:gd name="connsiteX6" fmla="*/ 19296 w 285094"/>
                <a:gd name="connsiteY6" fmla="*/ 36829 h 36828"/>
                <a:gd name="connsiteX7" fmla="*/ 0 w 285094"/>
                <a:gd name="connsiteY7" fmla="*/ 17538 h 36828"/>
                <a:gd name="connsiteX8" fmla="*/ 19296 w 285094"/>
                <a:gd name="connsiteY8" fmla="*/ 0 h 36828"/>
                <a:gd name="connsiteX9" fmla="*/ 142087 w 285094"/>
                <a:gd name="connsiteY9" fmla="*/ 0 h 36828"/>
                <a:gd name="connsiteX10" fmla="*/ 142087 w 285094"/>
                <a:gd name="connsiteY10" fmla="*/ 0 h 3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094" h="36828">
                  <a:moveTo>
                    <a:pt x="142087" y="0"/>
                  </a:moveTo>
                  <a:cubicBezTo>
                    <a:pt x="182433" y="0"/>
                    <a:pt x="221024" y="0"/>
                    <a:pt x="261370" y="0"/>
                  </a:cubicBezTo>
                  <a:cubicBezTo>
                    <a:pt x="268387" y="0"/>
                    <a:pt x="275403" y="3507"/>
                    <a:pt x="280666" y="7015"/>
                  </a:cubicBezTo>
                  <a:cubicBezTo>
                    <a:pt x="289437" y="15784"/>
                    <a:pt x="284174" y="31568"/>
                    <a:pt x="273649" y="35075"/>
                  </a:cubicBezTo>
                  <a:cubicBezTo>
                    <a:pt x="270141" y="36829"/>
                    <a:pt x="264878" y="36829"/>
                    <a:pt x="261370" y="36829"/>
                  </a:cubicBezTo>
                  <a:cubicBezTo>
                    <a:pt x="182433" y="36829"/>
                    <a:pt x="105250" y="36829"/>
                    <a:pt x="26312" y="36829"/>
                  </a:cubicBezTo>
                  <a:cubicBezTo>
                    <a:pt x="24558" y="36829"/>
                    <a:pt x="21050" y="36829"/>
                    <a:pt x="19296" y="36829"/>
                  </a:cubicBezTo>
                  <a:cubicBezTo>
                    <a:pt x="8771" y="35075"/>
                    <a:pt x="0" y="28060"/>
                    <a:pt x="0" y="17538"/>
                  </a:cubicBezTo>
                  <a:cubicBezTo>
                    <a:pt x="0" y="7015"/>
                    <a:pt x="8771" y="0"/>
                    <a:pt x="19296" y="0"/>
                  </a:cubicBezTo>
                  <a:cubicBezTo>
                    <a:pt x="59641" y="0"/>
                    <a:pt x="101741" y="0"/>
                    <a:pt x="142087" y="0"/>
                  </a:cubicBezTo>
                  <a:cubicBezTo>
                    <a:pt x="142087" y="0"/>
                    <a:pt x="142087" y="0"/>
                    <a:pt x="142087" y="0"/>
                  </a:cubicBezTo>
                  <a:close/>
                </a:path>
              </a:pathLst>
            </a:custGeom>
            <a:solidFill>
              <a:srgbClr val="000000"/>
            </a:solidFill>
            <a:ln w="17529"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E603D15A-EB9C-9478-615B-F97C528E3B9D}"/>
                </a:ext>
              </a:extLst>
            </p:cNvPr>
            <p:cNvSpPr/>
            <p:nvPr/>
          </p:nvSpPr>
          <p:spPr>
            <a:xfrm>
              <a:off x="-4779301" y="8478879"/>
              <a:ext cx="172000" cy="153078"/>
            </a:xfrm>
            <a:custGeom>
              <a:avLst/>
              <a:gdLst>
                <a:gd name="connsiteX0" fmla="*/ 55932 w 172000"/>
                <a:gd name="connsiteY0" fmla="*/ 105672 h 153078"/>
                <a:gd name="connsiteX1" fmla="*/ 136624 w 172000"/>
                <a:gd name="connsiteY1" fmla="*/ 9216 h 153078"/>
                <a:gd name="connsiteX2" fmla="*/ 157673 w 172000"/>
                <a:gd name="connsiteY2" fmla="*/ 447 h 153078"/>
                <a:gd name="connsiteX3" fmla="*/ 166444 w 172000"/>
                <a:gd name="connsiteY3" fmla="*/ 33768 h 153078"/>
                <a:gd name="connsiteX4" fmla="*/ 96278 w 172000"/>
                <a:gd name="connsiteY4" fmla="*/ 117948 h 153078"/>
                <a:gd name="connsiteX5" fmla="*/ 73474 w 172000"/>
                <a:gd name="connsiteY5" fmla="*/ 144255 h 153078"/>
                <a:gd name="connsiteX6" fmla="*/ 41899 w 172000"/>
                <a:gd name="connsiteY6" fmla="*/ 146009 h 153078"/>
                <a:gd name="connsiteX7" fmla="*/ 6816 w 172000"/>
                <a:gd name="connsiteY7" fmla="*/ 110933 h 153078"/>
                <a:gd name="connsiteX8" fmla="*/ 5061 w 172000"/>
                <a:gd name="connsiteY8" fmla="*/ 82873 h 153078"/>
                <a:gd name="connsiteX9" fmla="*/ 33128 w 172000"/>
                <a:gd name="connsiteY9" fmla="*/ 84627 h 153078"/>
                <a:gd name="connsiteX10" fmla="*/ 43653 w 172000"/>
                <a:gd name="connsiteY10" fmla="*/ 95150 h 153078"/>
                <a:gd name="connsiteX11" fmla="*/ 55932 w 172000"/>
                <a:gd name="connsiteY11" fmla="*/ 105672 h 15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2000" h="153078">
                  <a:moveTo>
                    <a:pt x="55932" y="105672"/>
                  </a:moveTo>
                  <a:cubicBezTo>
                    <a:pt x="83999" y="72351"/>
                    <a:pt x="110311" y="40783"/>
                    <a:pt x="136624" y="9216"/>
                  </a:cubicBezTo>
                  <a:cubicBezTo>
                    <a:pt x="141886" y="2201"/>
                    <a:pt x="148903" y="-1307"/>
                    <a:pt x="157673" y="447"/>
                  </a:cubicBezTo>
                  <a:cubicBezTo>
                    <a:pt x="171707" y="3954"/>
                    <a:pt x="176969" y="19738"/>
                    <a:pt x="166444" y="33768"/>
                  </a:cubicBezTo>
                  <a:cubicBezTo>
                    <a:pt x="143640" y="61828"/>
                    <a:pt x="120836" y="89888"/>
                    <a:pt x="96278" y="117948"/>
                  </a:cubicBezTo>
                  <a:cubicBezTo>
                    <a:pt x="89261" y="126717"/>
                    <a:pt x="82245" y="135486"/>
                    <a:pt x="73474" y="144255"/>
                  </a:cubicBezTo>
                  <a:cubicBezTo>
                    <a:pt x="62949" y="154777"/>
                    <a:pt x="52424" y="156531"/>
                    <a:pt x="41899" y="146009"/>
                  </a:cubicBezTo>
                  <a:cubicBezTo>
                    <a:pt x="29620" y="133732"/>
                    <a:pt x="17341" y="123210"/>
                    <a:pt x="6816" y="110933"/>
                  </a:cubicBezTo>
                  <a:cubicBezTo>
                    <a:pt x="-1955" y="102165"/>
                    <a:pt x="-1955" y="91642"/>
                    <a:pt x="5061" y="82873"/>
                  </a:cubicBezTo>
                  <a:cubicBezTo>
                    <a:pt x="12078" y="75858"/>
                    <a:pt x="24357" y="75858"/>
                    <a:pt x="33128" y="84627"/>
                  </a:cubicBezTo>
                  <a:cubicBezTo>
                    <a:pt x="36636" y="88135"/>
                    <a:pt x="40145" y="91642"/>
                    <a:pt x="43653" y="95150"/>
                  </a:cubicBezTo>
                  <a:cubicBezTo>
                    <a:pt x="48915" y="96903"/>
                    <a:pt x="50670" y="102165"/>
                    <a:pt x="55932" y="105672"/>
                  </a:cubicBezTo>
                  <a:close/>
                </a:path>
              </a:pathLst>
            </a:custGeom>
            <a:solidFill>
              <a:srgbClr val="000000"/>
            </a:solidFill>
            <a:ln w="17529"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F3874EDB-8819-E89C-0648-00DDB7EA4FCC}"/>
                </a:ext>
              </a:extLst>
            </p:cNvPr>
            <p:cNvSpPr/>
            <p:nvPr/>
          </p:nvSpPr>
          <p:spPr>
            <a:xfrm>
              <a:off x="-4780006" y="8802389"/>
              <a:ext cx="171973" cy="152434"/>
            </a:xfrm>
            <a:custGeom>
              <a:avLst/>
              <a:gdLst>
                <a:gd name="connsiteX0" fmla="*/ 56637 w 171973"/>
                <a:gd name="connsiteY0" fmla="*/ 104853 h 152434"/>
                <a:gd name="connsiteX1" fmla="*/ 105753 w 171973"/>
                <a:gd name="connsiteY1" fmla="*/ 45225 h 152434"/>
                <a:gd name="connsiteX2" fmla="*/ 137328 w 171973"/>
                <a:gd name="connsiteY2" fmla="*/ 8397 h 152434"/>
                <a:gd name="connsiteX3" fmla="*/ 165395 w 171973"/>
                <a:gd name="connsiteY3" fmla="*/ 4889 h 152434"/>
                <a:gd name="connsiteX4" fmla="*/ 165395 w 171973"/>
                <a:gd name="connsiteY4" fmla="*/ 32949 h 152434"/>
                <a:gd name="connsiteX5" fmla="*/ 74179 w 171973"/>
                <a:gd name="connsiteY5" fmla="*/ 141682 h 152434"/>
                <a:gd name="connsiteX6" fmla="*/ 40850 w 171973"/>
                <a:gd name="connsiteY6" fmla="*/ 143435 h 152434"/>
                <a:gd name="connsiteX7" fmla="*/ 7521 w 171973"/>
                <a:gd name="connsiteY7" fmla="*/ 110114 h 152434"/>
                <a:gd name="connsiteX8" fmla="*/ 5766 w 171973"/>
                <a:gd name="connsiteY8" fmla="*/ 82054 h 152434"/>
                <a:gd name="connsiteX9" fmla="*/ 33833 w 171973"/>
                <a:gd name="connsiteY9" fmla="*/ 83808 h 152434"/>
                <a:gd name="connsiteX10" fmla="*/ 56637 w 171973"/>
                <a:gd name="connsiteY10" fmla="*/ 104853 h 1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973" h="152434">
                  <a:moveTo>
                    <a:pt x="56637" y="104853"/>
                  </a:moveTo>
                  <a:cubicBezTo>
                    <a:pt x="74179" y="83808"/>
                    <a:pt x="89966" y="64517"/>
                    <a:pt x="105753" y="45225"/>
                  </a:cubicBezTo>
                  <a:cubicBezTo>
                    <a:pt x="116279" y="32949"/>
                    <a:pt x="126804" y="20673"/>
                    <a:pt x="137328" y="8397"/>
                  </a:cubicBezTo>
                  <a:cubicBezTo>
                    <a:pt x="146099" y="-2126"/>
                    <a:pt x="156624" y="-2126"/>
                    <a:pt x="165395" y="4889"/>
                  </a:cubicBezTo>
                  <a:cubicBezTo>
                    <a:pt x="174166" y="11904"/>
                    <a:pt x="174166" y="24180"/>
                    <a:pt x="165395" y="32949"/>
                  </a:cubicBezTo>
                  <a:cubicBezTo>
                    <a:pt x="135574" y="69778"/>
                    <a:pt x="105753" y="104853"/>
                    <a:pt x="74179" y="141682"/>
                  </a:cubicBezTo>
                  <a:cubicBezTo>
                    <a:pt x="63654" y="155712"/>
                    <a:pt x="53129" y="155712"/>
                    <a:pt x="40850" y="143435"/>
                  </a:cubicBezTo>
                  <a:cubicBezTo>
                    <a:pt x="30325" y="132913"/>
                    <a:pt x="18045" y="122391"/>
                    <a:pt x="7521" y="110114"/>
                  </a:cubicBezTo>
                  <a:cubicBezTo>
                    <a:pt x="-1250" y="101345"/>
                    <a:pt x="-3004" y="89069"/>
                    <a:pt x="5766" y="82054"/>
                  </a:cubicBezTo>
                  <a:cubicBezTo>
                    <a:pt x="12783" y="75039"/>
                    <a:pt x="25062" y="75039"/>
                    <a:pt x="33833" y="83808"/>
                  </a:cubicBezTo>
                  <a:cubicBezTo>
                    <a:pt x="42604" y="89069"/>
                    <a:pt x="49620" y="97838"/>
                    <a:pt x="56637" y="104853"/>
                  </a:cubicBezTo>
                  <a:close/>
                </a:path>
              </a:pathLst>
            </a:custGeom>
            <a:solidFill>
              <a:srgbClr val="000000"/>
            </a:solidFill>
            <a:ln w="17529"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4DD0969B-FB34-E3CC-70A2-97DA37CF06CB}"/>
                </a:ext>
              </a:extLst>
            </p:cNvPr>
            <p:cNvSpPr/>
            <p:nvPr/>
          </p:nvSpPr>
          <p:spPr>
            <a:xfrm>
              <a:off x="-4549707" y="8496864"/>
              <a:ext cx="189449" cy="38582"/>
            </a:xfrm>
            <a:custGeom>
              <a:avLst/>
              <a:gdLst>
                <a:gd name="connsiteX0" fmla="*/ 94725 w 189449"/>
                <a:gd name="connsiteY0" fmla="*/ 38583 h 38582"/>
                <a:gd name="connsiteX1" fmla="*/ 22804 w 189449"/>
                <a:gd name="connsiteY1" fmla="*/ 38583 h 38582"/>
                <a:gd name="connsiteX2" fmla="*/ 0 w 189449"/>
                <a:gd name="connsiteY2" fmla="*/ 19291 h 38582"/>
                <a:gd name="connsiteX3" fmla="*/ 22804 w 189449"/>
                <a:gd name="connsiteY3" fmla="*/ 0 h 38582"/>
                <a:gd name="connsiteX4" fmla="*/ 166645 w 189449"/>
                <a:gd name="connsiteY4" fmla="*/ 0 h 38582"/>
                <a:gd name="connsiteX5" fmla="*/ 189449 w 189449"/>
                <a:gd name="connsiteY5" fmla="*/ 19291 h 38582"/>
                <a:gd name="connsiteX6" fmla="*/ 166645 w 189449"/>
                <a:gd name="connsiteY6" fmla="*/ 38583 h 38582"/>
                <a:gd name="connsiteX7" fmla="*/ 94725 w 189449"/>
                <a:gd name="connsiteY7"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449" h="38582">
                  <a:moveTo>
                    <a:pt x="94725" y="38583"/>
                  </a:moveTo>
                  <a:cubicBezTo>
                    <a:pt x="70166" y="38583"/>
                    <a:pt x="47362" y="38583"/>
                    <a:pt x="22804" y="38583"/>
                  </a:cubicBezTo>
                  <a:cubicBezTo>
                    <a:pt x="8771" y="38583"/>
                    <a:pt x="0" y="31568"/>
                    <a:pt x="0" y="19291"/>
                  </a:cubicBezTo>
                  <a:cubicBezTo>
                    <a:pt x="0" y="7015"/>
                    <a:pt x="8771" y="0"/>
                    <a:pt x="22804" y="0"/>
                  </a:cubicBezTo>
                  <a:cubicBezTo>
                    <a:pt x="70166" y="0"/>
                    <a:pt x="119283" y="0"/>
                    <a:pt x="166645" y="0"/>
                  </a:cubicBezTo>
                  <a:cubicBezTo>
                    <a:pt x="180679" y="0"/>
                    <a:pt x="189449" y="7015"/>
                    <a:pt x="189449" y="19291"/>
                  </a:cubicBezTo>
                  <a:cubicBezTo>
                    <a:pt x="189449" y="31568"/>
                    <a:pt x="180679" y="38583"/>
                    <a:pt x="166645" y="38583"/>
                  </a:cubicBezTo>
                  <a:cubicBezTo>
                    <a:pt x="142087" y="38583"/>
                    <a:pt x="117529" y="38583"/>
                    <a:pt x="94725" y="38583"/>
                  </a:cubicBezTo>
                  <a:close/>
                </a:path>
              </a:pathLst>
            </a:custGeom>
            <a:solidFill>
              <a:srgbClr val="000000"/>
            </a:solidFill>
            <a:ln w="17529"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6310EFA-0B80-C13D-15C3-1E560D58758D}"/>
                </a:ext>
              </a:extLst>
            </p:cNvPr>
            <p:cNvSpPr/>
            <p:nvPr/>
          </p:nvSpPr>
          <p:spPr>
            <a:xfrm>
              <a:off x="-4551461" y="8819555"/>
              <a:ext cx="191203" cy="38582"/>
            </a:xfrm>
            <a:custGeom>
              <a:avLst/>
              <a:gdLst>
                <a:gd name="connsiteX0" fmla="*/ 94725 w 191203"/>
                <a:gd name="connsiteY0" fmla="*/ 38583 h 38582"/>
                <a:gd name="connsiteX1" fmla="*/ 22804 w 191203"/>
                <a:gd name="connsiteY1" fmla="*/ 38583 h 38582"/>
                <a:gd name="connsiteX2" fmla="*/ 0 w 191203"/>
                <a:gd name="connsiteY2" fmla="*/ 19291 h 38582"/>
                <a:gd name="connsiteX3" fmla="*/ 22804 w 191203"/>
                <a:gd name="connsiteY3" fmla="*/ 0 h 38582"/>
                <a:gd name="connsiteX4" fmla="*/ 168400 w 191203"/>
                <a:gd name="connsiteY4" fmla="*/ 0 h 38582"/>
                <a:gd name="connsiteX5" fmla="*/ 191204 w 191203"/>
                <a:gd name="connsiteY5" fmla="*/ 19291 h 38582"/>
                <a:gd name="connsiteX6" fmla="*/ 170154 w 191203"/>
                <a:gd name="connsiteY6" fmla="*/ 38583 h 38582"/>
                <a:gd name="connsiteX7" fmla="*/ 94725 w 191203"/>
                <a:gd name="connsiteY7"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203" h="38582">
                  <a:moveTo>
                    <a:pt x="94725" y="38583"/>
                  </a:moveTo>
                  <a:cubicBezTo>
                    <a:pt x="70166" y="38583"/>
                    <a:pt x="47363" y="38583"/>
                    <a:pt x="22804" y="38583"/>
                  </a:cubicBezTo>
                  <a:cubicBezTo>
                    <a:pt x="8771" y="38583"/>
                    <a:pt x="0" y="31567"/>
                    <a:pt x="0" y="19291"/>
                  </a:cubicBezTo>
                  <a:cubicBezTo>
                    <a:pt x="0" y="8769"/>
                    <a:pt x="8771" y="0"/>
                    <a:pt x="22804" y="0"/>
                  </a:cubicBezTo>
                  <a:cubicBezTo>
                    <a:pt x="71921" y="0"/>
                    <a:pt x="119283" y="0"/>
                    <a:pt x="168400" y="0"/>
                  </a:cubicBezTo>
                  <a:cubicBezTo>
                    <a:pt x="182433" y="0"/>
                    <a:pt x="191204" y="7015"/>
                    <a:pt x="191204" y="19291"/>
                  </a:cubicBezTo>
                  <a:cubicBezTo>
                    <a:pt x="191204" y="29814"/>
                    <a:pt x="182433" y="36829"/>
                    <a:pt x="170154" y="38583"/>
                  </a:cubicBezTo>
                  <a:cubicBezTo>
                    <a:pt x="143841" y="38583"/>
                    <a:pt x="119283" y="38583"/>
                    <a:pt x="94725" y="38583"/>
                  </a:cubicBezTo>
                  <a:close/>
                </a:path>
              </a:pathLst>
            </a:custGeom>
            <a:solidFill>
              <a:srgbClr val="000000"/>
            </a:solidFill>
            <a:ln w="17529"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13BCB1DD-3B4F-F2B1-2F08-CA33690E9D46}"/>
                </a:ext>
              </a:extLst>
            </p:cNvPr>
            <p:cNvSpPr/>
            <p:nvPr/>
          </p:nvSpPr>
          <p:spPr>
            <a:xfrm>
              <a:off x="-4553215" y="8914257"/>
              <a:ext cx="171907" cy="38582"/>
            </a:xfrm>
            <a:custGeom>
              <a:avLst/>
              <a:gdLst>
                <a:gd name="connsiteX0" fmla="*/ 87708 w 171907"/>
                <a:gd name="connsiteY0" fmla="*/ 1754 h 38582"/>
                <a:gd name="connsiteX1" fmla="*/ 150858 w 171907"/>
                <a:gd name="connsiteY1" fmla="*/ 1754 h 38582"/>
                <a:gd name="connsiteX2" fmla="*/ 171908 w 171907"/>
                <a:gd name="connsiteY2" fmla="*/ 19291 h 38582"/>
                <a:gd name="connsiteX3" fmla="*/ 149104 w 171907"/>
                <a:gd name="connsiteY3" fmla="*/ 38583 h 38582"/>
                <a:gd name="connsiteX4" fmla="*/ 22804 w 171907"/>
                <a:gd name="connsiteY4" fmla="*/ 38583 h 38582"/>
                <a:gd name="connsiteX5" fmla="*/ 0 w 171907"/>
                <a:gd name="connsiteY5" fmla="*/ 19291 h 38582"/>
                <a:gd name="connsiteX6" fmla="*/ 22804 w 171907"/>
                <a:gd name="connsiteY6" fmla="*/ 0 h 38582"/>
                <a:gd name="connsiteX7" fmla="*/ 87708 w 171907"/>
                <a:gd name="connsiteY7" fmla="*/ 1754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07" h="38582">
                  <a:moveTo>
                    <a:pt x="87708" y="1754"/>
                  </a:moveTo>
                  <a:cubicBezTo>
                    <a:pt x="108758" y="1754"/>
                    <a:pt x="129808" y="1754"/>
                    <a:pt x="150858" y="1754"/>
                  </a:cubicBezTo>
                  <a:cubicBezTo>
                    <a:pt x="164891" y="1754"/>
                    <a:pt x="171908" y="8769"/>
                    <a:pt x="171908" y="19291"/>
                  </a:cubicBezTo>
                  <a:cubicBezTo>
                    <a:pt x="171908" y="31567"/>
                    <a:pt x="163137" y="38583"/>
                    <a:pt x="149104" y="38583"/>
                  </a:cubicBezTo>
                  <a:cubicBezTo>
                    <a:pt x="107004" y="38583"/>
                    <a:pt x="64904" y="38583"/>
                    <a:pt x="22804" y="38583"/>
                  </a:cubicBezTo>
                  <a:cubicBezTo>
                    <a:pt x="10525" y="38583"/>
                    <a:pt x="1754" y="31567"/>
                    <a:pt x="0" y="19291"/>
                  </a:cubicBezTo>
                  <a:cubicBezTo>
                    <a:pt x="0" y="8769"/>
                    <a:pt x="8771" y="0"/>
                    <a:pt x="22804" y="0"/>
                  </a:cubicBezTo>
                  <a:cubicBezTo>
                    <a:pt x="45608" y="1754"/>
                    <a:pt x="66658" y="1754"/>
                    <a:pt x="87708" y="1754"/>
                  </a:cubicBezTo>
                  <a:close/>
                </a:path>
              </a:pathLst>
            </a:custGeom>
            <a:solidFill>
              <a:srgbClr val="000000"/>
            </a:solidFill>
            <a:ln w="17529"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2D76C70E-C50E-C0B7-F5AE-AED3E611E9BE}"/>
                </a:ext>
              </a:extLst>
            </p:cNvPr>
            <p:cNvSpPr/>
            <p:nvPr/>
          </p:nvSpPr>
          <p:spPr>
            <a:xfrm>
              <a:off x="-4133067" y="9030005"/>
              <a:ext cx="113344" cy="170337"/>
            </a:xfrm>
            <a:custGeom>
              <a:avLst/>
              <a:gdLst>
                <a:gd name="connsiteX0" fmla="*/ 37688 w 113344"/>
                <a:gd name="connsiteY0" fmla="*/ 133286 h 170337"/>
                <a:gd name="connsiteX1" fmla="*/ 37688 w 113344"/>
                <a:gd name="connsiteY1" fmla="*/ 128024 h 170337"/>
                <a:gd name="connsiteX2" fmla="*/ 25409 w 113344"/>
                <a:gd name="connsiteY2" fmla="*/ 103471 h 170337"/>
                <a:gd name="connsiteX3" fmla="*/ 2604 w 113344"/>
                <a:gd name="connsiteY3" fmla="*/ 38582 h 170337"/>
                <a:gd name="connsiteX4" fmla="*/ 58738 w 113344"/>
                <a:gd name="connsiteY4" fmla="*/ 0 h 170337"/>
                <a:gd name="connsiteX5" fmla="*/ 111363 w 113344"/>
                <a:gd name="connsiteY5" fmla="*/ 43844 h 170337"/>
                <a:gd name="connsiteX6" fmla="*/ 85050 w 113344"/>
                <a:gd name="connsiteY6" fmla="*/ 106979 h 170337"/>
                <a:gd name="connsiteX7" fmla="*/ 76279 w 113344"/>
                <a:gd name="connsiteY7" fmla="*/ 122763 h 170337"/>
                <a:gd name="connsiteX8" fmla="*/ 76279 w 113344"/>
                <a:gd name="connsiteY8" fmla="*/ 150823 h 170337"/>
                <a:gd name="connsiteX9" fmla="*/ 56984 w 113344"/>
                <a:gd name="connsiteY9" fmla="*/ 170114 h 170337"/>
                <a:gd name="connsiteX10" fmla="*/ 37688 w 113344"/>
                <a:gd name="connsiteY10" fmla="*/ 150823 h 170337"/>
                <a:gd name="connsiteX11" fmla="*/ 37688 w 113344"/>
                <a:gd name="connsiteY11" fmla="*/ 133286 h 170337"/>
                <a:gd name="connsiteX12" fmla="*/ 76279 w 113344"/>
                <a:gd name="connsiteY12" fmla="*/ 56120 h 170337"/>
                <a:gd name="connsiteX13" fmla="*/ 56984 w 113344"/>
                <a:gd name="connsiteY13" fmla="*/ 36829 h 170337"/>
                <a:gd name="connsiteX14" fmla="*/ 39442 w 113344"/>
                <a:gd name="connsiteY14" fmla="*/ 56120 h 170337"/>
                <a:gd name="connsiteX15" fmla="*/ 58738 w 113344"/>
                <a:gd name="connsiteY15" fmla="*/ 75411 h 170337"/>
                <a:gd name="connsiteX16" fmla="*/ 76279 w 113344"/>
                <a:gd name="connsiteY16" fmla="*/ 56120 h 17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344" h="170337">
                  <a:moveTo>
                    <a:pt x="37688" y="133286"/>
                  </a:moveTo>
                  <a:cubicBezTo>
                    <a:pt x="37688" y="131532"/>
                    <a:pt x="37688" y="129778"/>
                    <a:pt x="37688" y="128024"/>
                  </a:cubicBezTo>
                  <a:cubicBezTo>
                    <a:pt x="39442" y="117501"/>
                    <a:pt x="35934" y="110486"/>
                    <a:pt x="25409" y="103471"/>
                  </a:cubicBezTo>
                  <a:cubicBezTo>
                    <a:pt x="2604" y="91195"/>
                    <a:pt x="-4412" y="63135"/>
                    <a:pt x="2604" y="38582"/>
                  </a:cubicBezTo>
                  <a:cubicBezTo>
                    <a:pt x="11375" y="14030"/>
                    <a:pt x="34179" y="0"/>
                    <a:pt x="58738" y="0"/>
                  </a:cubicBezTo>
                  <a:cubicBezTo>
                    <a:pt x="83296" y="0"/>
                    <a:pt x="104346" y="17538"/>
                    <a:pt x="111363" y="43844"/>
                  </a:cubicBezTo>
                  <a:cubicBezTo>
                    <a:pt x="118379" y="68396"/>
                    <a:pt x="106100" y="94703"/>
                    <a:pt x="85050" y="106979"/>
                  </a:cubicBezTo>
                  <a:cubicBezTo>
                    <a:pt x="78033" y="110486"/>
                    <a:pt x="74525" y="115748"/>
                    <a:pt x="76279" y="122763"/>
                  </a:cubicBezTo>
                  <a:cubicBezTo>
                    <a:pt x="76279" y="131532"/>
                    <a:pt x="76279" y="142054"/>
                    <a:pt x="76279" y="150823"/>
                  </a:cubicBezTo>
                  <a:cubicBezTo>
                    <a:pt x="76279" y="163099"/>
                    <a:pt x="67509" y="171868"/>
                    <a:pt x="56984" y="170114"/>
                  </a:cubicBezTo>
                  <a:cubicBezTo>
                    <a:pt x="46458" y="170114"/>
                    <a:pt x="39442" y="161345"/>
                    <a:pt x="37688" y="150823"/>
                  </a:cubicBezTo>
                  <a:cubicBezTo>
                    <a:pt x="37688" y="145561"/>
                    <a:pt x="37688" y="138547"/>
                    <a:pt x="37688" y="133286"/>
                  </a:cubicBezTo>
                  <a:close/>
                  <a:moveTo>
                    <a:pt x="76279" y="56120"/>
                  </a:moveTo>
                  <a:cubicBezTo>
                    <a:pt x="76279" y="45598"/>
                    <a:pt x="67509" y="36829"/>
                    <a:pt x="56984" y="36829"/>
                  </a:cubicBezTo>
                  <a:cubicBezTo>
                    <a:pt x="46458" y="36829"/>
                    <a:pt x="39442" y="45598"/>
                    <a:pt x="39442" y="56120"/>
                  </a:cubicBezTo>
                  <a:cubicBezTo>
                    <a:pt x="39442" y="66642"/>
                    <a:pt x="48213" y="75411"/>
                    <a:pt x="58738" y="75411"/>
                  </a:cubicBezTo>
                  <a:cubicBezTo>
                    <a:pt x="67509" y="75411"/>
                    <a:pt x="76279" y="66642"/>
                    <a:pt x="76279" y="56120"/>
                  </a:cubicBezTo>
                  <a:close/>
                </a:path>
              </a:pathLst>
            </a:custGeom>
            <a:solidFill>
              <a:srgbClr val="000000"/>
            </a:solidFill>
            <a:ln w="17529"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603DEC49-DF25-42BF-B9F9-CB3D566D37DA}"/>
                </a:ext>
              </a:extLst>
            </p:cNvPr>
            <p:cNvSpPr/>
            <p:nvPr/>
          </p:nvSpPr>
          <p:spPr>
            <a:xfrm>
              <a:off x="-4567585" y="8289920"/>
              <a:ext cx="549659" cy="36828"/>
            </a:xfrm>
            <a:custGeom>
              <a:avLst/>
              <a:gdLst>
                <a:gd name="connsiteX0" fmla="*/ 273985 w 549659"/>
                <a:gd name="connsiteY0" fmla="*/ 36829 h 36828"/>
                <a:gd name="connsiteX1" fmla="*/ 26649 w 549659"/>
                <a:gd name="connsiteY1" fmla="*/ 36829 h 36828"/>
                <a:gd name="connsiteX2" fmla="*/ 16123 w 549659"/>
                <a:gd name="connsiteY2" fmla="*/ 36829 h 36828"/>
                <a:gd name="connsiteX3" fmla="*/ 336 w 549659"/>
                <a:gd name="connsiteY3" fmla="*/ 21045 h 36828"/>
                <a:gd name="connsiteX4" fmla="*/ 12615 w 549659"/>
                <a:gd name="connsiteY4" fmla="*/ 1754 h 36828"/>
                <a:gd name="connsiteX5" fmla="*/ 26649 w 549659"/>
                <a:gd name="connsiteY5" fmla="*/ 0 h 36828"/>
                <a:gd name="connsiteX6" fmla="*/ 523076 w 549659"/>
                <a:gd name="connsiteY6" fmla="*/ 0 h 36828"/>
                <a:gd name="connsiteX7" fmla="*/ 535355 w 549659"/>
                <a:gd name="connsiteY7" fmla="*/ 0 h 36828"/>
                <a:gd name="connsiteX8" fmla="*/ 549388 w 549659"/>
                <a:gd name="connsiteY8" fmla="*/ 19291 h 36828"/>
                <a:gd name="connsiteX9" fmla="*/ 531847 w 549659"/>
                <a:gd name="connsiteY9" fmla="*/ 36829 h 36828"/>
                <a:gd name="connsiteX10" fmla="*/ 521322 w 549659"/>
                <a:gd name="connsiteY10" fmla="*/ 36829 h 36828"/>
                <a:gd name="connsiteX11" fmla="*/ 273985 w 549659"/>
                <a:gd name="connsiteY11" fmla="*/ 36829 h 3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9659" h="36828">
                  <a:moveTo>
                    <a:pt x="273985" y="36829"/>
                  </a:moveTo>
                  <a:cubicBezTo>
                    <a:pt x="191540" y="36829"/>
                    <a:pt x="109094" y="36829"/>
                    <a:pt x="26649" y="36829"/>
                  </a:cubicBezTo>
                  <a:cubicBezTo>
                    <a:pt x="23140" y="36829"/>
                    <a:pt x="19632" y="36829"/>
                    <a:pt x="16123" y="36829"/>
                  </a:cubicBezTo>
                  <a:cubicBezTo>
                    <a:pt x="7353" y="35075"/>
                    <a:pt x="2090" y="29814"/>
                    <a:pt x="336" y="21045"/>
                  </a:cubicBezTo>
                  <a:cubicBezTo>
                    <a:pt x="-1418" y="12277"/>
                    <a:pt x="3844" y="3508"/>
                    <a:pt x="12615" y="1754"/>
                  </a:cubicBezTo>
                  <a:cubicBezTo>
                    <a:pt x="17878" y="0"/>
                    <a:pt x="21386" y="0"/>
                    <a:pt x="26649" y="0"/>
                  </a:cubicBezTo>
                  <a:cubicBezTo>
                    <a:pt x="191540" y="0"/>
                    <a:pt x="358185" y="0"/>
                    <a:pt x="523076" y="0"/>
                  </a:cubicBezTo>
                  <a:cubicBezTo>
                    <a:pt x="526585" y="0"/>
                    <a:pt x="531847" y="0"/>
                    <a:pt x="535355" y="0"/>
                  </a:cubicBezTo>
                  <a:cubicBezTo>
                    <a:pt x="544126" y="1754"/>
                    <a:pt x="551143" y="10523"/>
                    <a:pt x="549388" y="19291"/>
                  </a:cubicBezTo>
                  <a:cubicBezTo>
                    <a:pt x="549388" y="28060"/>
                    <a:pt x="542372" y="35075"/>
                    <a:pt x="531847" y="36829"/>
                  </a:cubicBezTo>
                  <a:cubicBezTo>
                    <a:pt x="528339" y="36829"/>
                    <a:pt x="524830" y="36829"/>
                    <a:pt x="521322" y="36829"/>
                  </a:cubicBezTo>
                  <a:cubicBezTo>
                    <a:pt x="438876" y="36829"/>
                    <a:pt x="356431" y="36829"/>
                    <a:pt x="273985" y="36829"/>
                  </a:cubicBezTo>
                  <a:close/>
                </a:path>
              </a:pathLst>
            </a:custGeom>
            <a:solidFill>
              <a:srgbClr val="000000"/>
            </a:solidFill>
            <a:ln w="17529"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CD96A15C-4969-FCF6-A8EF-6FAC873E9F52}"/>
                </a:ext>
              </a:extLst>
            </p:cNvPr>
            <p:cNvSpPr/>
            <p:nvPr/>
          </p:nvSpPr>
          <p:spPr>
            <a:xfrm>
              <a:off x="-4760206" y="8288167"/>
              <a:ext cx="56133" cy="38582"/>
            </a:xfrm>
            <a:custGeom>
              <a:avLst/>
              <a:gdLst>
                <a:gd name="connsiteX0" fmla="*/ 28067 w 56133"/>
                <a:gd name="connsiteY0" fmla="*/ 38583 h 38582"/>
                <a:gd name="connsiteX1" fmla="*/ 0 w 56133"/>
                <a:gd name="connsiteY1" fmla="*/ 19291 h 38582"/>
                <a:gd name="connsiteX2" fmla="*/ 28067 w 56133"/>
                <a:gd name="connsiteY2" fmla="*/ 0 h 38582"/>
                <a:gd name="connsiteX3" fmla="*/ 38591 w 56133"/>
                <a:gd name="connsiteY3" fmla="*/ 0 h 38582"/>
                <a:gd name="connsiteX4" fmla="*/ 56133 w 56133"/>
                <a:gd name="connsiteY4" fmla="*/ 19291 h 38582"/>
                <a:gd name="connsiteX5" fmla="*/ 36837 w 56133"/>
                <a:gd name="connsiteY5" fmla="*/ 36829 h 38582"/>
                <a:gd name="connsiteX6" fmla="*/ 28067 w 56133"/>
                <a:gd name="connsiteY6"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33" h="38582">
                  <a:moveTo>
                    <a:pt x="28067" y="38583"/>
                  </a:moveTo>
                  <a:cubicBezTo>
                    <a:pt x="8771" y="38583"/>
                    <a:pt x="0" y="33321"/>
                    <a:pt x="0" y="19291"/>
                  </a:cubicBezTo>
                  <a:cubicBezTo>
                    <a:pt x="0" y="7015"/>
                    <a:pt x="8771" y="0"/>
                    <a:pt x="28067" y="0"/>
                  </a:cubicBezTo>
                  <a:cubicBezTo>
                    <a:pt x="31575" y="0"/>
                    <a:pt x="35083" y="0"/>
                    <a:pt x="38591" y="0"/>
                  </a:cubicBezTo>
                  <a:cubicBezTo>
                    <a:pt x="49117" y="1754"/>
                    <a:pt x="56133" y="10522"/>
                    <a:pt x="56133" y="19291"/>
                  </a:cubicBezTo>
                  <a:cubicBezTo>
                    <a:pt x="56133" y="29814"/>
                    <a:pt x="47362" y="36829"/>
                    <a:pt x="36837" y="36829"/>
                  </a:cubicBezTo>
                  <a:cubicBezTo>
                    <a:pt x="35083" y="38583"/>
                    <a:pt x="31575" y="38583"/>
                    <a:pt x="28067" y="38583"/>
                  </a:cubicBezTo>
                  <a:close/>
                </a:path>
              </a:pathLst>
            </a:custGeom>
            <a:solidFill>
              <a:srgbClr val="000000"/>
            </a:solidFill>
            <a:ln w="17529"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189E73B9-E420-3478-4FD8-1FB829EAE42F}"/>
                </a:ext>
              </a:extLst>
            </p:cNvPr>
            <p:cNvSpPr/>
            <p:nvPr/>
          </p:nvSpPr>
          <p:spPr>
            <a:xfrm>
              <a:off x="-4854931" y="8288167"/>
              <a:ext cx="56133" cy="38582"/>
            </a:xfrm>
            <a:custGeom>
              <a:avLst/>
              <a:gdLst>
                <a:gd name="connsiteX0" fmla="*/ 28066 w 56133"/>
                <a:gd name="connsiteY0" fmla="*/ 38583 h 38582"/>
                <a:gd name="connsiteX1" fmla="*/ 17542 w 56133"/>
                <a:gd name="connsiteY1" fmla="*/ 38583 h 38582"/>
                <a:gd name="connsiteX2" fmla="*/ 0 w 56133"/>
                <a:gd name="connsiteY2" fmla="*/ 19291 h 38582"/>
                <a:gd name="connsiteX3" fmla="*/ 17542 w 56133"/>
                <a:gd name="connsiteY3" fmla="*/ 0 h 38582"/>
                <a:gd name="connsiteX4" fmla="*/ 36837 w 56133"/>
                <a:gd name="connsiteY4" fmla="*/ 0 h 38582"/>
                <a:gd name="connsiteX5" fmla="*/ 56133 w 56133"/>
                <a:gd name="connsiteY5" fmla="*/ 19291 h 38582"/>
                <a:gd name="connsiteX6" fmla="*/ 35083 w 56133"/>
                <a:gd name="connsiteY6" fmla="*/ 38583 h 38582"/>
                <a:gd name="connsiteX7" fmla="*/ 28066 w 56133"/>
                <a:gd name="connsiteY7" fmla="*/ 38583 h 38582"/>
                <a:gd name="connsiteX8" fmla="*/ 28066 w 56133"/>
                <a:gd name="connsiteY8"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33" h="38582">
                  <a:moveTo>
                    <a:pt x="28066" y="38583"/>
                  </a:moveTo>
                  <a:cubicBezTo>
                    <a:pt x="24558" y="38583"/>
                    <a:pt x="21050" y="38583"/>
                    <a:pt x="17542" y="38583"/>
                  </a:cubicBezTo>
                  <a:cubicBezTo>
                    <a:pt x="7017" y="38583"/>
                    <a:pt x="0" y="29814"/>
                    <a:pt x="0" y="19291"/>
                  </a:cubicBezTo>
                  <a:cubicBezTo>
                    <a:pt x="0" y="8769"/>
                    <a:pt x="7017" y="1754"/>
                    <a:pt x="17542" y="0"/>
                  </a:cubicBezTo>
                  <a:cubicBezTo>
                    <a:pt x="24558" y="0"/>
                    <a:pt x="29821" y="0"/>
                    <a:pt x="36837" y="0"/>
                  </a:cubicBezTo>
                  <a:cubicBezTo>
                    <a:pt x="49116" y="0"/>
                    <a:pt x="56133" y="8769"/>
                    <a:pt x="56133" y="19291"/>
                  </a:cubicBezTo>
                  <a:cubicBezTo>
                    <a:pt x="56133" y="29814"/>
                    <a:pt x="49116" y="36829"/>
                    <a:pt x="35083" y="38583"/>
                  </a:cubicBezTo>
                  <a:cubicBezTo>
                    <a:pt x="33329" y="38583"/>
                    <a:pt x="31575" y="38583"/>
                    <a:pt x="28066" y="38583"/>
                  </a:cubicBezTo>
                  <a:cubicBezTo>
                    <a:pt x="28066" y="38583"/>
                    <a:pt x="28066" y="38583"/>
                    <a:pt x="28066" y="38583"/>
                  </a:cubicBezTo>
                  <a:close/>
                </a:path>
              </a:pathLst>
            </a:custGeom>
            <a:solidFill>
              <a:srgbClr val="000000"/>
            </a:solidFill>
            <a:ln w="17529"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11221609-50BF-AF16-CA54-E0641018E071}"/>
                </a:ext>
              </a:extLst>
            </p:cNvPr>
            <p:cNvSpPr/>
            <p:nvPr/>
          </p:nvSpPr>
          <p:spPr>
            <a:xfrm>
              <a:off x="-4663727" y="8288167"/>
              <a:ext cx="56356" cy="38582"/>
            </a:xfrm>
            <a:custGeom>
              <a:avLst/>
              <a:gdLst>
                <a:gd name="connsiteX0" fmla="*/ 28067 w 56356"/>
                <a:gd name="connsiteY0" fmla="*/ 38583 h 38582"/>
                <a:gd name="connsiteX1" fmla="*/ 19296 w 56356"/>
                <a:gd name="connsiteY1" fmla="*/ 38583 h 38582"/>
                <a:gd name="connsiteX2" fmla="*/ 0 w 56356"/>
                <a:gd name="connsiteY2" fmla="*/ 19291 h 38582"/>
                <a:gd name="connsiteX3" fmla="*/ 19296 w 56356"/>
                <a:gd name="connsiteY3" fmla="*/ 0 h 38582"/>
                <a:gd name="connsiteX4" fmla="*/ 36837 w 56356"/>
                <a:gd name="connsiteY4" fmla="*/ 0 h 38582"/>
                <a:gd name="connsiteX5" fmla="*/ 56133 w 56356"/>
                <a:gd name="connsiteY5" fmla="*/ 19291 h 38582"/>
                <a:gd name="connsiteX6" fmla="*/ 35083 w 56356"/>
                <a:gd name="connsiteY6" fmla="*/ 38583 h 38582"/>
                <a:gd name="connsiteX7" fmla="*/ 28067 w 56356"/>
                <a:gd name="connsiteY7"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56" h="38582">
                  <a:moveTo>
                    <a:pt x="28067" y="38583"/>
                  </a:moveTo>
                  <a:cubicBezTo>
                    <a:pt x="24558" y="38583"/>
                    <a:pt x="22804" y="38583"/>
                    <a:pt x="19296" y="38583"/>
                  </a:cubicBezTo>
                  <a:cubicBezTo>
                    <a:pt x="7017" y="38583"/>
                    <a:pt x="0" y="29814"/>
                    <a:pt x="0" y="19291"/>
                  </a:cubicBezTo>
                  <a:cubicBezTo>
                    <a:pt x="0" y="8769"/>
                    <a:pt x="7017" y="1754"/>
                    <a:pt x="19296" y="0"/>
                  </a:cubicBezTo>
                  <a:cubicBezTo>
                    <a:pt x="24558" y="0"/>
                    <a:pt x="31575" y="0"/>
                    <a:pt x="36837" y="0"/>
                  </a:cubicBezTo>
                  <a:cubicBezTo>
                    <a:pt x="49117" y="0"/>
                    <a:pt x="57887" y="8769"/>
                    <a:pt x="56133" y="19291"/>
                  </a:cubicBezTo>
                  <a:cubicBezTo>
                    <a:pt x="56133" y="29814"/>
                    <a:pt x="47362" y="36829"/>
                    <a:pt x="35083" y="38583"/>
                  </a:cubicBezTo>
                  <a:cubicBezTo>
                    <a:pt x="33329" y="38583"/>
                    <a:pt x="29821" y="38583"/>
                    <a:pt x="28067" y="38583"/>
                  </a:cubicBezTo>
                  <a:close/>
                </a:path>
              </a:pathLst>
            </a:custGeom>
            <a:solidFill>
              <a:srgbClr val="000000"/>
            </a:solidFill>
            <a:ln w="17529" cap="flat">
              <a:noFill/>
              <a:prstDash val="solid"/>
              <a:miter/>
            </a:ln>
          </p:spPr>
          <p:txBody>
            <a:bodyPr rtlCol="0" anchor="ctr"/>
            <a:lstStyle/>
            <a:p>
              <a:endParaRPr lang="en-US"/>
            </a:p>
          </p:txBody>
        </p:sp>
      </p:grpSp>
      <p:grpSp>
        <p:nvGrpSpPr>
          <p:cNvPr id="246" name="Group 245">
            <a:extLst>
              <a:ext uri="{FF2B5EF4-FFF2-40B4-BE49-F238E27FC236}">
                <a16:creationId xmlns:a16="http://schemas.microsoft.com/office/drawing/2014/main" id="{D7E87704-D1F4-8A8A-AA44-4A6A78A91555}"/>
              </a:ext>
            </a:extLst>
          </p:cNvPr>
          <p:cNvGrpSpPr>
            <a:grpSpLocks noChangeAspect="1"/>
          </p:cNvGrpSpPr>
          <p:nvPr/>
        </p:nvGrpSpPr>
        <p:grpSpPr>
          <a:xfrm>
            <a:off x="5420226" y="2776598"/>
            <a:ext cx="687600" cy="880850"/>
            <a:chOff x="-5193484" y="6277997"/>
            <a:chExt cx="949001" cy="1215718"/>
          </a:xfrm>
        </p:grpSpPr>
        <p:sp>
          <p:nvSpPr>
            <p:cNvPr id="29" name="Freeform 28">
              <a:extLst>
                <a:ext uri="{FF2B5EF4-FFF2-40B4-BE49-F238E27FC236}">
                  <a16:creationId xmlns:a16="http://schemas.microsoft.com/office/drawing/2014/main" id="{E3A98926-CE4B-4308-3F34-2DD4DACB0EF1}"/>
                </a:ext>
              </a:extLst>
            </p:cNvPr>
            <p:cNvSpPr/>
            <p:nvPr/>
          </p:nvSpPr>
          <p:spPr>
            <a:xfrm>
              <a:off x="-5074201" y="6334484"/>
              <a:ext cx="712189" cy="291123"/>
            </a:xfrm>
            <a:custGeom>
              <a:avLst/>
              <a:gdLst>
                <a:gd name="connsiteX0" fmla="*/ 0 w 712189"/>
                <a:gd name="connsiteY0" fmla="*/ 140300 h 291123"/>
                <a:gd name="connsiteX1" fmla="*/ 0 w 712189"/>
                <a:gd name="connsiteY1" fmla="*/ 0 h 291123"/>
                <a:gd name="connsiteX2" fmla="*/ 591152 w 712189"/>
                <a:gd name="connsiteY2" fmla="*/ 0 h 291123"/>
                <a:gd name="connsiteX3" fmla="*/ 591152 w 712189"/>
                <a:gd name="connsiteY3" fmla="*/ 42090 h 291123"/>
                <a:gd name="connsiteX4" fmla="*/ 591152 w 712189"/>
                <a:gd name="connsiteY4" fmla="*/ 85934 h 291123"/>
                <a:gd name="connsiteX5" fmla="*/ 626236 w 712189"/>
                <a:gd name="connsiteY5" fmla="*/ 121009 h 291123"/>
                <a:gd name="connsiteX6" fmla="*/ 699910 w 712189"/>
                <a:gd name="connsiteY6" fmla="*/ 121009 h 291123"/>
                <a:gd name="connsiteX7" fmla="*/ 712189 w 712189"/>
                <a:gd name="connsiteY7" fmla="*/ 121009 h 291123"/>
                <a:gd name="connsiteX8" fmla="*/ 712189 w 712189"/>
                <a:gd name="connsiteY8" fmla="*/ 291123 h 291123"/>
                <a:gd name="connsiteX9" fmla="*/ 698156 w 712189"/>
                <a:gd name="connsiteY9" fmla="*/ 291123 h 291123"/>
                <a:gd name="connsiteX10" fmla="*/ 263124 w 712189"/>
                <a:gd name="connsiteY10" fmla="*/ 291123 h 291123"/>
                <a:gd name="connsiteX11" fmla="*/ 243828 w 712189"/>
                <a:gd name="connsiteY11" fmla="*/ 280601 h 291123"/>
                <a:gd name="connsiteX12" fmla="*/ 212253 w 712189"/>
                <a:gd name="connsiteY12" fmla="*/ 226234 h 291123"/>
                <a:gd name="connsiteX13" fmla="*/ 228041 w 712189"/>
                <a:gd name="connsiteY13" fmla="*/ 226234 h 291123"/>
                <a:gd name="connsiteX14" fmla="*/ 605186 w 712189"/>
                <a:gd name="connsiteY14" fmla="*/ 226234 h 291123"/>
                <a:gd name="connsiteX15" fmla="*/ 613957 w 712189"/>
                <a:gd name="connsiteY15" fmla="*/ 226234 h 291123"/>
                <a:gd name="connsiteX16" fmla="*/ 638515 w 712189"/>
                <a:gd name="connsiteY16" fmla="*/ 206943 h 291123"/>
                <a:gd name="connsiteX17" fmla="*/ 613957 w 712189"/>
                <a:gd name="connsiteY17" fmla="*/ 187652 h 291123"/>
                <a:gd name="connsiteX18" fmla="*/ 205237 w 712189"/>
                <a:gd name="connsiteY18" fmla="*/ 187652 h 291123"/>
                <a:gd name="connsiteX19" fmla="*/ 182433 w 712189"/>
                <a:gd name="connsiteY19" fmla="*/ 175376 h 291123"/>
                <a:gd name="connsiteX20" fmla="*/ 121037 w 712189"/>
                <a:gd name="connsiteY20" fmla="*/ 140300 h 291123"/>
                <a:gd name="connsiteX21" fmla="*/ 14033 w 712189"/>
                <a:gd name="connsiteY21" fmla="*/ 140300 h 291123"/>
                <a:gd name="connsiteX22" fmla="*/ 0 w 712189"/>
                <a:gd name="connsiteY22" fmla="*/ 140300 h 291123"/>
                <a:gd name="connsiteX23" fmla="*/ 235058 w 712189"/>
                <a:gd name="connsiteY23" fmla="*/ 84180 h 291123"/>
                <a:gd name="connsiteX24" fmla="*/ 121037 w 712189"/>
                <a:gd name="connsiteY24" fmla="*/ 84180 h 291123"/>
                <a:gd name="connsiteX25" fmla="*/ 92970 w 712189"/>
                <a:gd name="connsiteY25" fmla="*/ 84180 h 291123"/>
                <a:gd name="connsiteX26" fmla="*/ 71920 w 712189"/>
                <a:gd name="connsiteY26" fmla="*/ 103472 h 291123"/>
                <a:gd name="connsiteX27" fmla="*/ 92970 w 712189"/>
                <a:gd name="connsiteY27" fmla="*/ 122763 h 291123"/>
                <a:gd name="connsiteX28" fmla="*/ 101741 w 712189"/>
                <a:gd name="connsiteY28" fmla="*/ 122763 h 291123"/>
                <a:gd name="connsiteX29" fmla="*/ 345570 w 712189"/>
                <a:gd name="connsiteY29" fmla="*/ 122763 h 291123"/>
                <a:gd name="connsiteX30" fmla="*/ 382407 w 712189"/>
                <a:gd name="connsiteY30" fmla="*/ 122763 h 291123"/>
                <a:gd name="connsiteX31" fmla="*/ 399949 w 712189"/>
                <a:gd name="connsiteY31" fmla="*/ 103472 h 291123"/>
                <a:gd name="connsiteX32" fmla="*/ 382407 w 712189"/>
                <a:gd name="connsiteY32" fmla="*/ 84180 h 291123"/>
                <a:gd name="connsiteX33" fmla="*/ 371882 w 712189"/>
                <a:gd name="connsiteY33" fmla="*/ 84180 h 291123"/>
                <a:gd name="connsiteX34" fmla="*/ 235058 w 712189"/>
                <a:gd name="connsiteY34" fmla="*/ 84180 h 291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2189" h="291123">
                  <a:moveTo>
                    <a:pt x="0" y="140300"/>
                  </a:moveTo>
                  <a:cubicBezTo>
                    <a:pt x="0" y="92949"/>
                    <a:pt x="0" y="47351"/>
                    <a:pt x="0" y="0"/>
                  </a:cubicBezTo>
                  <a:cubicBezTo>
                    <a:pt x="196466" y="0"/>
                    <a:pt x="392932" y="0"/>
                    <a:pt x="591152" y="0"/>
                  </a:cubicBezTo>
                  <a:cubicBezTo>
                    <a:pt x="591152" y="14030"/>
                    <a:pt x="591152" y="28060"/>
                    <a:pt x="591152" y="42090"/>
                  </a:cubicBezTo>
                  <a:cubicBezTo>
                    <a:pt x="591152" y="56120"/>
                    <a:pt x="591152" y="71904"/>
                    <a:pt x="591152" y="85934"/>
                  </a:cubicBezTo>
                  <a:cubicBezTo>
                    <a:pt x="591152" y="110486"/>
                    <a:pt x="601677" y="121009"/>
                    <a:pt x="626236" y="121009"/>
                  </a:cubicBezTo>
                  <a:cubicBezTo>
                    <a:pt x="650794" y="121009"/>
                    <a:pt x="675352" y="121009"/>
                    <a:pt x="699910" y="121009"/>
                  </a:cubicBezTo>
                  <a:cubicBezTo>
                    <a:pt x="703419" y="121009"/>
                    <a:pt x="708681" y="121009"/>
                    <a:pt x="712189" y="121009"/>
                  </a:cubicBezTo>
                  <a:cubicBezTo>
                    <a:pt x="712189" y="178883"/>
                    <a:pt x="712189" y="233249"/>
                    <a:pt x="712189" y="291123"/>
                  </a:cubicBezTo>
                  <a:cubicBezTo>
                    <a:pt x="706927" y="291123"/>
                    <a:pt x="703419" y="291123"/>
                    <a:pt x="698156" y="291123"/>
                  </a:cubicBezTo>
                  <a:cubicBezTo>
                    <a:pt x="552561" y="291123"/>
                    <a:pt x="408719" y="291123"/>
                    <a:pt x="263124" y="291123"/>
                  </a:cubicBezTo>
                  <a:cubicBezTo>
                    <a:pt x="254353" y="291123"/>
                    <a:pt x="249091" y="289370"/>
                    <a:pt x="243828" y="280601"/>
                  </a:cubicBezTo>
                  <a:cubicBezTo>
                    <a:pt x="235058" y="263063"/>
                    <a:pt x="224532" y="245526"/>
                    <a:pt x="212253" y="226234"/>
                  </a:cubicBezTo>
                  <a:cubicBezTo>
                    <a:pt x="219270" y="226234"/>
                    <a:pt x="222778" y="226234"/>
                    <a:pt x="228041" y="226234"/>
                  </a:cubicBezTo>
                  <a:cubicBezTo>
                    <a:pt x="354341" y="226234"/>
                    <a:pt x="478886" y="226234"/>
                    <a:pt x="605186" y="226234"/>
                  </a:cubicBezTo>
                  <a:cubicBezTo>
                    <a:pt x="608694" y="226234"/>
                    <a:pt x="610448" y="226234"/>
                    <a:pt x="613957" y="226234"/>
                  </a:cubicBezTo>
                  <a:cubicBezTo>
                    <a:pt x="629744" y="226234"/>
                    <a:pt x="638515" y="219219"/>
                    <a:pt x="638515" y="206943"/>
                  </a:cubicBezTo>
                  <a:cubicBezTo>
                    <a:pt x="638515" y="194667"/>
                    <a:pt x="629744" y="187652"/>
                    <a:pt x="613957" y="187652"/>
                  </a:cubicBezTo>
                  <a:cubicBezTo>
                    <a:pt x="477132" y="187652"/>
                    <a:pt x="342061" y="187652"/>
                    <a:pt x="205237" y="187652"/>
                  </a:cubicBezTo>
                  <a:cubicBezTo>
                    <a:pt x="194712" y="187652"/>
                    <a:pt x="187695" y="185898"/>
                    <a:pt x="182433" y="175376"/>
                  </a:cubicBezTo>
                  <a:cubicBezTo>
                    <a:pt x="168399" y="152577"/>
                    <a:pt x="147349" y="140300"/>
                    <a:pt x="121037" y="140300"/>
                  </a:cubicBezTo>
                  <a:cubicBezTo>
                    <a:pt x="85954" y="140300"/>
                    <a:pt x="49116" y="140300"/>
                    <a:pt x="14033" y="140300"/>
                  </a:cubicBezTo>
                  <a:cubicBezTo>
                    <a:pt x="10525" y="140300"/>
                    <a:pt x="5262" y="140300"/>
                    <a:pt x="0" y="140300"/>
                  </a:cubicBezTo>
                  <a:close/>
                  <a:moveTo>
                    <a:pt x="235058" y="84180"/>
                  </a:moveTo>
                  <a:cubicBezTo>
                    <a:pt x="196466" y="84180"/>
                    <a:pt x="159629" y="84180"/>
                    <a:pt x="121037" y="84180"/>
                  </a:cubicBezTo>
                  <a:cubicBezTo>
                    <a:pt x="112266" y="84180"/>
                    <a:pt x="101741" y="84180"/>
                    <a:pt x="92970" y="84180"/>
                  </a:cubicBezTo>
                  <a:cubicBezTo>
                    <a:pt x="80691" y="84180"/>
                    <a:pt x="71920" y="92949"/>
                    <a:pt x="71920" y="103472"/>
                  </a:cubicBezTo>
                  <a:cubicBezTo>
                    <a:pt x="71920" y="115748"/>
                    <a:pt x="80691" y="122763"/>
                    <a:pt x="92970" y="122763"/>
                  </a:cubicBezTo>
                  <a:cubicBezTo>
                    <a:pt x="96479" y="122763"/>
                    <a:pt x="98233" y="122763"/>
                    <a:pt x="101741" y="122763"/>
                  </a:cubicBezTo>
                  <a:cubicBezTo>
                    <a:pt x="182433" y="122763"/>
                    <a:pt x="264878" y="122763"/>
                    <a:pt x="345570" y="122763"/>
                  </a:cubicBezTo>
                  <a:cubicBezTo>
                    <a:pt x="357849" y="122763"/>
                    <a:pt x="370128" y="122763"/>
                    <a:pt x="382407" y="122763"/>
                  </a:cubicBezTo>
                  <a:cubicBezTo>
                    <a:pt x="392932" y="122763"/>
                    <a:pt x="401703" y="113994"/>
                    <a:pt x="399949" y="103472"/>
                  </a:cubicBezTo>
                  <a:cubicBezTo>
                    <a:pt x="399949" y="92949"/>
                    <a:pt x="392932" y="85934"/>
                    <a:pt x="382407" y="84180"/>
                  </a:cubicBezTo>
                  <a:cubicBezTo>
                    <a:pt x="378899" y="84180"/>
                    <a:pt x="375390" y="84180"/>
                    <a:pt x="371882" y="84180"/>
                  </a:cubicBezTo>
                  <a:cubicBezTo>
                    <a:pt x="326274" y="84180"/>
                    <a:pt x="280666" y="84180"/>
                    <a:pt x="235058" y="84180"/>
                  </a:cubicBezTo>
                  <a:close/>
                </a:path>
              </a:pathLst>
            </a:custGeom>
            <a:solidFill>
              <a:srgbClr val="F79038"/>
            </a:solidFill>
            <a:ln w="17529"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6F58090F-2C77-B48F-9FD5-141C4AA46999}"/>
                </a:ext>
              </a:extLst>
            </p:cNvPr>
            <p:cNvSpPr/>
            <p:nvPr/>
          </p:nvSpPr>
          <p:spPr>
            <a:xfrm>
              <a:off x="-4442703" y="6350267"/>
              <a:ext cx="49116" cy="49105"/>
            </a:xfrm>
            <a:custGeom>
              <a:avLst/>
              <a:gdLst>
                <a:gd name="connsiteX0" fmla="*/ 0 w 49116"/>
                <a:gd name="connsiteY0" fmla="*/ 0 h 49105"/>
                <a:gd name="connsiteX1" fmla="*/ 49116 w 49116"/>
                <a:gd name="connsiteY1" fmla="*/ 49105 h 49105"/>
                <a:gd name="connsiteX2" fmla="*/ 0 w 49116"/>
                <a:gd name="connsiteY2" fmla="*/ 49105 h 49105"/>
                <a:gd name="connsiteX3" fmla="*/ 0 w 49116"/>
                <a:gd name="connsiteY3" fmla="*/ 0 h 49105"/>
              </a:gdLst>
              <a:ahLst/>
              <a:cxnLst>
                <a:cxn ang="0">
                  <a:pos x="connsiteX0" y="connsiteY0"/>
                </a:cxn>
                <a:cxn ang="0">
                  <a:pos x="connsiteX1" y="connsiteY1"/>
                </a:cxn>
                <a:cxn ang="0">
                  <a:pos x="connsiteX2" y="connsiteY2"/>
                </a:cxn>
                <a:cxn ang="0">
                  <a:pos x="connsiteX3" y="connsiteY3"/>
                </a:cxn>
              </a:cxnLst>
              <a:rect l="l" t="t" r="r" b="b"/>
              <a:pathLst>
                <a:path w="49116" h="49105">
                  <a:moveTo>
                    <a:pt x="0" y="0"/>
                  </a:moveTo>
                  <a:cubicBezTo>
                    <a:pt x="15787" y="15784"/>
                    <a:pt x="33329" y="33321"/>
                    <a:pt x="49116" y="49105"/>
                  </a:cubicBezTo>
                  <a:cubicBezTo>
                    <a:pt x="33329" y="49105"/>
                    <a:pt x="17542" y="49105"/>
                    <a:pt x="0" y="49105"/>
                  </a:cubicBezTo>
                  <a:cubicBezTo>
                    <a:pt x="0" y="31568"/>
                    <a:pt x="0" y="14030"/>
                    <a:pt x="0" y="0"/>
                  </a:cubicBezTo>
                  <a:close/>
                </a:path>
              </a:pathLst>
            </a:custGeom>
            <a:solidFill>
              <a:srgbClr val="000000"/>
            </a:solidFill>
            <a:ln w="17529"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558E0D93-20D4-A44F-5336-604815AE904E}"/>
                </a:ext>
              </a:extLst>
            </p:cNvPr>
            <p:cNvSpPr/>
            <p:nvPr/>
          </p:nvSpPr>
          <p:spPr>
            <a:xfrm>
              <a:off x="-5193484" y="6277997"/>
              <a:ext cx="949001" cy="952655"/>
            </a:xfrm>
            <a:custGeom>
              <a:avLst/>
              <a:gdLst>
                <a:gd name="connsiteX0" fmla="*/ 949001 w 949001"/>
                <a:gd name="connsiteY0" fmla="*/ 403730 h 952655"/>
                <a:gd name="connsiteX1" fmla="*/ 891114 w 949001"/>
                <a:gd name="connsiteY1" fmla="*/ 333580 h 952655"/>
                <a:gd name="connsiteX2" fmla="*/ 871818 w 949001"/>
                <a:gd name="connsiteY2" fmla="*/ 330073 h 952655"/>
                <a:gd name="connsiteX3" fmla="*/ 871818 w 949001"/>
                <a:gd name="connsiteY3" fmla="*/ 316042 h 952655"/>
                <a:gd name="connsiteX4" fmla="*/ 871818 w 949001"/>
                <a:gd name="connsiteY4" fmla="*/ 154697 h 952655"/>
                <a:gd name="connsiteX5" fmla="*/ 856031 w 949001"/>
                <a:gd name="connsiteY5" fmla="*/ 117868 h 952655"/>
                <a:gd name="connsiteX6" fmla="*/ 778848 w 949001"/>
                <a:gd name="connsiteY6" fmla="*/ 40703 h 952655"/>
                <a:gd name="connsiteX7" fmla="*/ 678860 w 949001"/>
                <a:gd name="connsiteY7" fmla="*/ 366 h 952655"/>
                <a:gd name="connsiteX8" fmla="*/ 121037 w 949001"/>
                <a:gd name="connsiteY8" fmla="*/ 366 h 952655"/>
                <a:gd name="connsiteX9" fmla="*/ 77183 w 949001"/>
                <a:gd name="connsiteY9" fmla="*/ 44210 h 952655"/>
                <a:gd name="connsiteX10" fmla="*/ 77183 w 949001"/>
                <a:gd name="connsiteY10" fmla="*/ 165220 h 952655"/>
                <a:gd name="connsiteX11" fmla="*/ 77183 w 949001"/>
                <a:gd name="connsiteY11" fmla="*/ 179250 h 952655"/>
                <a:gd name="connsiteX12" fmla="*/ 56133 w 949001"/>
                <a:gd name="connsiteY12" fmla="*/ 182757 h 952655"/>
                <a:gd name="connsiteX13" fmla="*/ 0 w 949001"/>
                <a:gd name="connsiteY13" fmla="*/ 259922 h 952655"/>
                <a:gd name="connsiteX14" fmla="*/ 0 w 949001"/>
                <a:gd name="connsiteY14" fmla="*/ 868475 h 952655"/>
                <a:gd name="connsiteX15" fmla="*/ 84200 w 949001"/>
                <a:gd name="connsiteY15" fmla="*/ 952656 h 952655"/>
                <a:gd name="connsiteX16" fmla="*/ 273649 w 949001"/>
                <a:gd name="connsiteY16" fmla="*/ 952656 h 952655"/>
                <a:gd name="connsiteX17" fmla="*/ 273649 w 949001"/>
                <a:gd name="connsiteY17" fmla="*/ 912319 h 952655"/>
                <a:gd name="connsiteX18" fmla="*/ 84200 w 949001"/>
                <a:gd name="connsiteY18" fmla="*/ 912319 h 952655"/>
                <a:gd name="connsiteX19" fmla="*/ 40346 w 949001"/>
                <a:gd name="connsiteY19" fmla="*/ 868475 h 952655"/>
                <a:gd name="connsiteX20" fmla="*/ 40346 w 949001"/>
                <a:gd name="connsiteY20" fmla="*/ 387946 h 952655"/>
                <a:gd name="connsiteX21" fmla="*/ 40346 w 949001"/>
                <a:gd name="connsiteY21" fmla="*/ 373916 h 952655"/>
                <a:gd name="connsiteX22" fmla="*/ 57887 w 949001"/>
                <a:gd name="connsiteY22" fmla="*/ 373916 h 952655"/>
                <a:gd name="connsiteX23" fmla="*/ 859539 w 949001"/>
                <a:gd name="connsiteY23" fmla="*/ 373916 h 952655"/>
                <a:gd name="connsiteX24" fmla="*/ 877081 w 949001"/>
                <a:gd name="connsiteY24" fmla="*/ 373916 h 952655"/>
                <a:gd name="connsiteX25" fmla="*/ 905147 w 949001"/>
                <a:gd name="connsiteY25" fmla="*/ 398469 h 952655"/>
                <a:gd name="connsiteX26" fmla="*/ 906901 w 949001"/>
                <a:gd name="connsiteY26" fmla="*/ 417760 h 952655"/>
                <a:gd name="connsiteX27" fmla="*/ 906901 w 949001"/>
                <a:gd name="connsiteY27" fmla="*/ 770265 h 952655"/>
                <a:gd name="connsiteX28" fmla="*/ 926197 w 949001"/>
                <a:gd name="connsiteY28" fmla="*/ 793064 h 952655"/>
                <a:gd name="connsiteX29" fmla="*/ 945493 w 949001"/>
                <a:gd name="connsiteY29" fmla="*/ 770265 h 952655"/>
                <a:gd name="connsiteX30" fmla="*/ 949001 w 949001"/>
                <a:gd name="connsiteY30" fmla="*/ 403730 h 952655"/>
                <a:gd name="connsiteX31" fmla="*/ 750781 w 949001"/>
                <a:gd name="connsiteY31" fmla="*/ 72271 h 952655"/>
                <a:gd name="connsiteX32" fmla="*/ 799897 w 949001"/>
                <a:gd name="connsiteY32" fmla="*/ 121376 h 952655"/>
                <a:gd name="connsiteX33" fmla="*/ 750781 w 949001"/>
                <a:gd name="connsiteY33" fmla="*/ 121376 h 952655"/>
                <a:gd name="connsiteX34" fmla="*/ 750781 w 949001"/>
                <a:gd name="connsiteY34" fmla="*/ 72271 h 952655"/>
                <a:gd name="connsiteX35" fmla="*/ 42100 w 949001"/>
                <a:gd name="connsiteY35" fmla="*/ 330073 h 952655"/>
                <a:gd name="connsiteX36" fmla="*/ 42100 w 949001"/>
                <a:gd name="connsiteY36" fmla="*/ 249400 h 952655"/>
                <a:gd name="connsiteX37" fmla="*/ 73675 w 949001"/>
                <a:gd name="connsiteY37" fmla="*/ 219586 h 952655"/>
                <a:gd name="connsiteX38" fmla="*/ 238566 w 949001"/>
                <a:gd name="connsiteY38" fmla="*/ 219586 h 952655"/>
                <a:gd name="connsiteX39" fmla="*/ 324520 w 949001"/>
                <a:gd name="connsiteY39" fmla="*/ 330073 h 952655"/>
                <a:gd name="connsiteX40" fmla="*/ 42100 w 949001"/>
                <a:gd name="connsiteY40" fmla="*/ 330073 h 952655"/>
                <a:gd name="connsiteX41" fmla="*/ 831472 w 949001"/>
                <a:gd name="connsiteY41" fmla="*/ 331826 h 952655"/>
                <a:gd name="connsiteX42" fmla="*/ 817439 w 949001"/>
                <a:gd name="connsiteY42" fmla="*/ 331826 h 952655"/>
                <a:gd name="connsiteX43" fmla="*/ 382407 w 949001"/>
                <a:gd name="connsiteY43" fmla="*/ 331826 h 952655"/>
                <a:gd name="connsiteX44" fmla="*/ 363111 w 949001"/>
                <a:gd name="connsiteY44" fmla="*/ 321304 h 952655"/>
                <a:gd name="connsiteX45" fmla="*/ 331536 w 949001"/>
                <a:gd name="connsiteY45" fmla="*/ 266937 h 952655"/>
                <a:gd name="connsiteX46" fmla="*/ 724469 w 949001"/>
                <a:gd name="connsiteY46" fmla="*/ 266937 h 952655"/>
                <a:gd name="connsiteX47" fmla="*/ 733240 w 949001"/>
                <a:gd name="connsiteY47" fmla="*/ 266937 h 952655"/>
                <a:gd name="connsiteX48" fmla="*/ 757798 w 949001"/>
                <a:gd name="connsiteY48" fmla="*/ 247646 h 952655"/>
                <a:gd name="connsiteX49" fmla="*/ 733240 w 949001"/>
                <a:gd name="connsiteY49" fmla="*/ 228355 h 952655"/>
                <a:gd name="connsiteX50" fmla="*/ 324520 w 949001"/>
                <a:gd name="connsiteY50" fmla="*/ 228355 h 952655"/>
                <a:gd name="connsiteX51" fmla="*/ 301716 w 949001"/>
                <a:gd name="connsiteY51" fmla="*/ 216078 h 952655"/>
                <a:gd name="connsiteX52" fmla="*/ 240320 w 949001"/>
                <a:gd name="connsiteY52" fmla="*/ 181003 h 952655"/>
                <a:gd name="connsiteX53" fmla="*/ 133316 w 949001"/>
                <a:gd name="connsiteY53" fmla="*/ 181003 h 952655"/>
                <a:gd name="connsiteX54" fmla="*/ 117529 w 949001"/>
                <a:gd name="connsiteY54" fmla="*/ 181003 h 952655"/>
                <a:gd name="connsiteX55" fmla="*/ 117529 w 949001"/>
                <a:gd name="connsiteY55" fmla="*/ 40703 h 952655"/>
                <a:gd name="connsiteX56" fmla="*/ 708681 w 949001"/>
                <a:gd name="connsiteY56" fmla="*/ 40703 h 952655"/>
                <a:gd name="connsiteX57" fmla="*/ 708681 w 949001"/>
                <a:gd name="connsiteY57" fmla="*/ 82793 h 952655"/>
                <a:gd name="connsiteX58" fmla="*/ 708681 w 949001"/>
                <a:gd name="connsiteY58" fmla="*/ 126637 h 952655"/>
                <a:gd name="connsiteX59" fmla="*/ 743764 w 949001"/>
                <a:gd name="connsiteY59" fmla="*/ 161712 h 952655"/>
                <a:gd name="connsiteX60" fmla="*/ 817439 w 949001"/>
                <a:gd name="connsiteY60" fmla="*/ 161712 h 952655"/>
                <a:gd name="connsiteX61" fmla="*/ 829718 w 949001"/>
                <a:gd name="connsiteY61" fmla="*/ 161712 h 952655"/>
                <a:gd name="connsiteX62" fmla="*/ 829718 w 949001"/>
                <a:gd name="connsiteY62" fmla="*/ 331826 h 95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949001" h="952655">
                  <a:moveTo>
                    <a:pt x="949001" y="403730"/>
                  </a:moveTo>
                  <a:cubicBezTo>
                    <a:pt x="949001" y="368655"/>
                    <a:pt x="924443" y="340595"/>
                    <a:pt x="891114" y="333580"/>
                  </a:cubicBezTo>
                  <a:cubicBezTo>
                    <a:pt x="885852" y="331826"/>
                    <a:pt x="878835" y="331826"/>
                    <a:pt x="871818" y="330073"/>
                  </a:cubicBezTo>
                  <a:lnTo>
                    <a:pt x="871818" y="316042"/>
                  </a:lnTo>
                  <a:cubicBezTo>
                    <a:pt x="871818" y="261676"/>
                    <a:pt x="871818" y="209063"/>
                    <a:pt x="871818" y="154697"/>
                  </a:cubicBezTo>
                  <a:cubicBezTo>
                    <a:pt x="871818" y="138913"/>
                    <a:pt x="866556" y="128391"/>
                    <a:pt x="856031" y="117868"/>
                  </a:cubicBezTo>
                  <a:cubicBezTo>
                    <a:pt x="829718" y="91562"/>
                    <a:pt x="805160" y="67009"/>
                    <a:pt x="778848" y="40703"/>
                  </a:cubicBezTo>
                  <a:cubicBezTo>
                    <a:pt x="729731" y="-6648"/>
                    <a:pt x="747273" y="366"/>
                    <a:pt x="678860" y="366"/>
                  </a:cubicBezTo>
                  <a:cubicBezTo>
                    <a:pt x="492919" y="366"/>
                    <a:pt x="306978" y="366"/>
                    <a:pt x="121037" y="366"/>
                  </a:cubicBezTo>
                  <a:cubicBezTo>
                    <a:pt x="92971" y="366"/>
                    <a:pt x="77183" y="16150"/>
                    <a:pt x="77183" y="44210"/>
                  </a:cubicBezTo>
                  <a:cubicBezTo>
                    <a:pt x="77183" y="84547"/>
                    <a:pt x="77183" y="124883"/>
                    <a:pt x="77183" y="165220"/>
                  </a:cubicBezTo>
                  <a:lnTo>
                    <a:pt x="77183" y="179250"/>
                  </a:lnTo>
                  <a:cubicBezTo>
                    <a:pt x="70166" y="181003"/>
                    <a:pt x="63150" y="181003"/>
                    <a:pt x="56133" y="182757"/>
                  </a:cubicBezTo>
                  <a:cubicBezTo>
                    <a:pt x="21050" y="191526"/>
                    <a:pt x="0" y="221340"/>
                    <a:pt x="0" y="259922"/>
                  </a:cubicBezTo>
                  <a:cubicBezTo>
                    <a:pt x="0" y="463358"/>
                    <a:pt x="0" y="665040"/>
                    <a:pt x="0" y="868475"/>
                  </a:cubicBezTo>
                  <a:cubicBezTo>
                    <a:pt x="0" y="922842"/>
                    <a:pt x="29821" y="952656"/>
                    <a:pt x="84200" y="952656"/>
                  </a:cubicBezTo>
                  <a:cubicBezTo>
                    <a:pt x="147349" y="952656"/>
                    <a:pt x="210499" y="952656"/>
                    <a:pt x="273649" y="952656"/>
                  </a:cubicBezTo>
                  <a:lnTo>
                    <a:pt x="273649" y="912319"/>
                  </a:lnTo>
                  <a:cubicBezTo>
                    <a:pt x="210499" y="912319"/>
                    <a:pt x="147349" y="912319"/>
                    <a:pt x="84200" y="912319"/>
                  </a:cubicBezTo>
                  <a:cubicBezTo>
                    <a:pt x="52625" y="912319"/>
                    <a:pt x="40346" y="900043"/>
                    <a:pt x="40346" y="868475"/>
                  </a:cubicBezTo>
                  <a:cubicBezTo>
                    <a:pt x="40346" y="708884"/>
                    <a:pt x="40346" y="547538"/>
                    <a:pt x="40346" y="387946"/>
                  </a:cubicBezTo>
                  <a:lnTo>
                    <a:pt x="40346" y="373916"/>
                  </a:lnTo>
                  <a:lnTo>
                    <a:pt x="57887" y="373916"/>
                  </a:lnTo>
                  <a:cubicBezTo>
                    <a:pt x="324520" y="373916"/>
                    <a:pt x="592907" y="373916"/>
                    <a:pt x="859539" y="373916"/>
                  </a:cubicBezTo>
                  <a:cubicBezTo>
                    <a:pt x="864802" y="373916"/>
                    <a:pt x="871818" y="373916"/>
                    <a:pt x="877081" y="373916"/>
                  </a:cubicBezTo>
                  <a:cubicBezTo>
                    <a:pt x="891114" y="375670"/>
                    <a:pt x="901639" y="384439"/>
                    <a:pt x="905147" y="398469"/>
                  </a:cubicBezTo>
                  <a:cubicBezTo>
                    <a:pt x="906901" y="405484"/>
                    <a:pt x="906901" y="410745"/>
                    <a:pt x="906901" y="417760"/>
                  </a:cubicBezTo>
                  <a:cubicBezTo>
                    <a:pt x="906901" y="535262"/>
                    <a:pt x="906901" y="652763"/>
                    <a:pt x="906901" y="770265"/>
                  </a:cubicBezTo>
                  <a:cubicBezTo>
                    <a:pt x="906901" y="784295"/>
                    <a:pt x="913918" y="793064"/>
                    <a:pt x="926197" y="793064"/>
                  </a:cubicBezTo>
                  <a:cubicBezTo>
                    <a:pt x="938476" y="793064"/>
                    <a:pt x="945493" y="784295"/>
                    <a:pt x="945493" y="770265"/>
                  </a:cubicBezTo>
                  <a:cubicBezTo>
                    <a:pt x="949001" y="647502"/>
                    <a:pt x="949001" y="526493"/>
                    <a:pt x="949001" y="403730"/>
                  </a:cubicBezTo>
                  <a:close/>
                  <a:moveTo>
                    <a:pt x="750781" y="72271"/>
                  </a:moveTo>
                  <a:cubicBezTo>
                    <a:pt x="766568" y="88054"/>
                    <a:pt x="784110" y="105592"/>
                    <a:pt x="799897" y="121376"/>
                  </a:cubicBezTo>
                  <a:lnTo>
                    <a:pt x="750781" y="121376"/>
                  </a:lnTo>
                  <a:lnTo>
                    <a:pt x="750781" y="72271"/>
                  </a:lnTo>
                  <a:close/>
                  <a:moveTo>
                    <a:pt x="42100" y="330073"/>
                  </a:moveTo>
                  <a:cubicBezTo>
                    <a:pt x="42100" y="302012"/>
                    <a:pt x="42100" y="275706"/>
                    <a:pt x="42100" y="249400"/>
                  </a:cubicBezTo>
                  <a:cubicBezTo>
                    <a:pt x="42100" y="231862"/>
                    <a:pt x="56133" y="219586"/>
                    <a:pt x="73675" y="219586"/>
                  </a:cubicBezTo>
                  <a:cubicBezTo>
                    <a:pt x="128054" y="219586"/>
                    <a:pt x="184187" y="217832"/>
                    <a:pt x="238566" y="219586"/>
                  </a:cubicBezTo>
                  <a:lnTo>
                    <a:pt x="324520" y="330073"/>
                  </a:lnTo>
                  <a:lnTo>
                    <a:pt x="42100" y="330073"/>
                  </a:lnTo>
                  <a:close/>
                  <a:moveTo>
                    <a:pt x="831472" y="331826"/>
                  </a:moveTo>
                  <a:cubicBezTo>
                    <a:pt x="826210" y="331826"/>
                    <a:pt x="822702" y="331826"/>
                    <a:pt x="817439" y="331826"/>
                  </a:cubicBezTo>
                  <a:cubicBezTo>
                    <a:pt x="671844" y="331826"/>
                    <a:pt x="528002" y="331826"/>
                    <a:pt x="382407" y="331826"/>
                  </a:cubicBezTo>
                  <a:cubicBezTo>
                    <a:pt x="373636" y="331826"/>
                    <a:pt x="368374" y="330073"/>
                    <a:pt x="363111" y="321304"/>
                  </a:cubicBezTo>
                  <a:cubicBezTo>
                    <a:pt x="354341" y="303766"/>
                    <a:pt x="343815" y="286229"/>
                    <a:pt x="331536" y="266937"/>
                  </a:cubicBezTo>
                  <a:lnTo>
                    <a:pt x="724469" y="266937"/>
                  </a:lnTo>
                  <a:cubicBezTo>
                    <a:pt x="727977" y="266937"/>
                    <a:pt x="729731" y="266937"/>
                    <a:pt x="733240" y="266937"/>
                  </a:cubicBezTo>
                  <a:cubicBezTo>
                    <a:pt x="749027" y="266937"/>
                    <a:pt x="757798" y="259922"/>
                    <a:pt x="757798" y="247646"/>
                  </a:cubicBezTo>
                  <a:cubicBezTo>
                    <a:pt x="757798" y="235370"/>
                    <a:pt x="749027" y="228355"/>
                    <a:pt x="733240" y="228355"/>
                  </a:cubicBezTo>
                  <a:cubicBezTo>
                    <a:pt x="596415" y="228355"/>
                    <a:pt x="461345" y="228355"/>
                    <a:pt x="324520" y="228355"/>
                  </a:cubicBezTo>
                  <a:cubicBezTo>
                    <a:pt x="313995" y="228355"/>
                    <a:pt x="306978" y="226601"/>
                    <a:pt x="301716" y="216078"/>
                  </a:cubicBezTo>
                  <a:cubicBezTo>
                    <a:pt x="287682" y="193280"/>
                    <a:pt x="266632" y="181003"/>
                    <a:pt x="240320" y="181003"/>
                  </a:cubicBezTo>
                  <a:cubicBezTo>
                    <a:pt x="205237" y="181003"/>
                    <a:pt x="168399" y="181003"/>
                    <a:pt x="133316" y="181003"/>
                  </a:cubicBezTo>
                  <a:cubicBezTo>
                    <a:pt x="128054" y="181003"/>
                    <a:pt x="122791" y="181003"/>
                    <a:pt x="117529" y="181003"/>
                  </a:cubicBezTo>
                  <a:lnTo>
                    <a:pt x="117529" y="40703"/>
                  </a:lnTo>
                  <a:lnTo>
                    <a:pt x="708681" y="40703"/>
                  </a:lnTo>
                  <a:lnTo>
                    <a:pt x="708681" y="82793"/>
                  </a:lnTo>
                  <a:cubicBezTo>
                    <a:pt x="708681" y="96823"/>
                    <a:pt x="708681" y="112607"/>
                    <a:pt x="708681" y="126637"/>
                  </a:cubicBezTo>
                  <a:cubicBezTo>
                    <a:pt x="708681" y="151190"/>
                    <a:pt x="719206" y="161712"/>
                    <a:pt x="743764" y="161712"/>
                  </a:cubicBezTo>
                  <a:cubicBezTo>
                    <a:pt x="768323" y="161712"/>
                    <a:pt x="792881" y="161712"/>
                    <a:pt x="817439" y="161712"/>
                  </a:cubicBezTo>
                  <a:lnTo>
                    <a:pt x="829718" y="161712"/>
                  </a:lnTo>
                  <a:lnTo>
                    <a:pt x="829718" y="331826"/>
                  </a:lnTo>
                  <a:close/>
                </a:path>
              </a:pathLst>
            </a:custGeom>
            <a:solidFill>
              <a:srgbClr val="000000"/>
            </a:solidFill>
            <a:ln w="17529"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3A9AD7D8-3261-4823-E95F-A26EB4AF5F44}"/>
                </a:ext>
              </a:extLst>
            </p:cNvPr>
            <p:cNvSpPr/>
            <p:nvPr/>
          </p:nvSpPr>
          <p:spPr>
            <a:xfrm>
              <a:off x="-5004257" y="6401126"/>
              <a:ext cx="328250" cy="38582"/>
            </a:xfrm>
            <a:custGeom>
              <a:avLst/>
              <a:gdLst>
                <a:gd name="connsiteX0" fmla="*/ 165114 w 328250"/>
                <a:gd name="connsiteY0" fmla="*/ 0 h 38582"/>
                <a:gd name="connsiteX1" fmla="*/ 300184 w 328250"/>
                <a:gd name="connsiteY1" fmla="*/ 0 h 38582"/>
                <a:gd name="connsiteX2" fmla="*/ 310709 w 328250"/>
                <a:gd name="connsiteY2" fmla="*/ 0 h 38582"/>
                <a:gd name="connsiteX3" fmla="*/ 328251 w 328250"/>
                <a:gd name="connsiteY3" fmla="*/ 19291 h 38582"/>
                <a:gd name="connsiteX4" fmla="*/ 310709 w 328250"/>
                <a:gd name="connsiteY4" fmla="*/ 38583 h 38582"/>
                <a:gd name="connsiteX5" fmla="*/ 273871 w 328250"/>
                <a:gd name="connsiteY5" fmla="*/ 38583 h 38582"/>
                <a:gd name="connsiteX6" fmla="*/ 30043 w 328250"/>
                <a:gd name="connsiteY6" fmla="*/ 38583 h 38582"/>
                <a:gd name="connsiteX7" fmla="*/ 21272 w 328250"/>
                <a:gd name="connsiteY7" fmla="*/ 38583 h 38582"/>
                <a:gd name="connsiteX8" fmla="*/ 222 w 328250"/>
                <a:gd name="connsiteY8" fmla="*/ 19291 h 38582"/>
                <a:gd name="connsiteX9" fmla="*/ 21272 w 328250"/>
                <a:gd name="connsiteY9" fmla="*/ 0 h 38582"/>
                <a:gd name="connsiteX10" fmla="*/ 49339 w 328250"/>
                <a:gd name="connsiteY10" fmla="*/ 0 h 38582"/>
                <a:gd name="connsiteX11" fmla="*/ 165114 w 328250"/>
                <a:gd name="connsiteY11" fmla="*/ 0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250" h="38582">
                  <a:moveTo>
                    <a:pt x="165114" y="0"/>
                  </a:moveTo>
                  <a:cubicBezTo>
                    <a:pt x="210722" y="0"/>
                    <a:pt x="254576" y="0"/>
                    <a:pt x="300184" y="0"/>
                  </a:cubicBezTo>
                  <a:cubicBezTo>
                    <a:pt x="303692" y="0"/>
                    <a:pt x="307201" y="0"/>
                    <a:pt x="310709" y="0"/>
                  </a:cubicBezTo>
                  <a:cubicBezTo>
                    <a:pt x="321234" y="1754"/>
                    <a:pt x="328251" y="8769"/>
                    <a:pt x="328251" y="19291"/>
                  </a:cubicBezTo>
                  <a:cubicBezTo>
                    <a:pt x="328251" y="29814"/>
                    <a:pt x="321234" y="38583"/>
                    <a:pt x="310709" y="38583"/>
                  </a:cubicBezTo>
                  <a:cubicBezTo>
                    <a:pt x="298430" y="38583"/>
                    <a:pt x="286151" y="38583"/>
                    <a:pt x="273871" y="38583"/>
                  </a:cubicBezTo>
                  <a:cubicBezTo>
                    <a:pt x="193180" y="38583"/>
                    <a:pt x="110734" y="38583"/>
                    <a:pt x="30043" y="38583"/>
                  </a:cubicBezTo>
                  <a:cubicBezTo>
                    <a:pt x="26535" y="38583"/>
                    <a:pt x="24781" y="38583"/>
                    <a:pt x="21272" y="38583"/>
                  </a:cubicBezTo>
                  <a:cubicBezTo>
                    <a:pt x="7239" y="38583"/>
                    <a:pt x="-1532" y="29814"/>
                    <a:pt x="222" y="19291"/>
                  </a:cubicBezTo>
                  <a:cubicBezTo>
                    <a:pt x="222" y="7015"/>
                    <a:pt x="8993" y="0"/>
                    <a:pt x="21272" y="0"/>
                  </a:cubicBezTo>
                  <a:cubicBezTo>
                    <a:pt x="30043" y="0"/>
                    <a:pt x="40568" y="0"/>
                    <a:pt x="49339" y="0"/>
                  </a:cubicBezTo>
                  <a:cubicBezTo>
                    <a:pt x="89685" y="0"/>
                    <a:pt x="126522" y="0"/>
                    <a:pt x="165114" y="0"/>
                  </a:cubicBezTo>
                  <a:close/>
                </a:path>
              </a:pathLst>
            </a:custGeom>
            <a:solidFill>
              <a:srgbClr val="000000"/>
            </a:solidFill>
            <a:ln w="17529" cap="flat">
              <a:noFill/>
              <a:prstDash val="solid"/>
              <a:miter/>
            </a:ln>
          </p:spPr>
          <p:txBody>
            <a:bodyPr rtlCol="0" anchor="ctr"/>
            <a:lstStyle/>
            <a:p>
              <a:endParaRPr lang="en-US"/>
            </a:p>
          </p:txBody>
        </p:sp>
        <p:grpSp>
          <p:nvGrpSpPr>
            <p:cNvPr id="139" name="Graphic 26">
              <a:extLst>
                <a:ext uri="{FF2B5EF4-FFF2-40B4-BE49-F238E27FC236}">
                  <a16:creationId xmlns:a16="http://schemas.microsoft.com/office/drawing/2014/main" id="{EFAB0B5D-8C0D-9553-6B6E-6FEE279FDD71}"/>
                </a:ext>
              </a:extLst>
            </p:cNvPr>
            <p:cNvGrpSpPr/>
            <p:nvPr/>
          </p:nvGrpSpPr>
          <p:grpSpPr>
            <a:xfrm>
              <a:off x="-4837389" y="6734489"/>
              <a:ext cx="531657" cy="759226"/>
              <a:chOff x="-4837389" y="6734489"/>
              <a:chExt cx="531657" cy="759226"/>
            </a:xfrm>
          </p:grpSpPr>
          <p:sp>
            <p:nvSpPr>
              <p:cNvPr id="140" name="Freeform 139">
                <a:extLst>
                  <a:ext uri="{FF2B5EF4-FFF2-40B4-BE49-F238E27FC236}">
                    <a16:creationId xmlns:a16="http://schemas.microsoft.com/office/drawing/2014/main" id="{E8D1E05B-F9F0-B2C8-2DC2-F314E49CDD3B}"/>
                  </a:ext>
                </a:extLst>
              </p:cNvPr>
              <p:cNvSpPr/>
              <p:nvPr/>
            </p:nvSpPr>
            <p:spPr>
              <a:xfrm>
                <a:off x="-4779503" y="7078076"/>
                <a:ext cx="456081" cy="377057"/>
              </a:xfrm>
              <a:custGeom>
                <a:avLst/>
                <a:gdLst>
                  <a:gd name="connsiteX0" fmla="*/ 3509 w 456081"/>
                  <a:gd name="connsiteY0" fmla="*/ 299892 h 377057"/>
                  <a:gd name="connsiteX1" fmla="*/ 52625 w 456081"/>
                  <a:gd name="connsiteY1" fmla="*/ 299892 h 377057"/>
                  <a:gd name="connsiteX2" fmla="*/ 75429 w 456081"/>
                  <a:gd name="connsiteY2" fmla="*/ 280601 h 377057"/>
                  <a:gd name="connsiteX3" fmla="*/ 52625 w 456081"/>
                  <a:gd name="connsiteY3" fmla="*/ 263063 h 377057"/>
                  <a:gd name="connsiteX4" fmla="*/ 0 w 456081"/>
                  <a:gd name="connsiteY4" fmla="*/ 263063 h 377057"/>
                  <a:gd name="connsiteX5" fmla="*/ 0 w 456081"/>
                  <a:gd name="connsiteY5" fmla="*/ 224481 h 377057"/>
                  <a:gd name="connsiteX6" fmla="*/ 45608 w 456081"/>
                  <a:gd name="connsiteY6" fmla="*/ 224481 h 377057"/>
                  <a:gd name="connsiteX7" fmla="*/ 59642 w 456081"/>
                  <a:gd name="connsiteY7" fmla="*/ 224481 h 377057"/>
                  <a:gd name="connsiteX8" fmla="*/ 75429 w 456081"/>
                  <a:gd name="connsiteY8" fmla="*/ 205189 h 377057"/>
                  <a:gd name="connsiteX9" fmla="*/ 57887 w 456081"/>
                  <a:gd name="connsiteY9" fmla="*/ 187652 h 377057"/>
                  <a:gd name="connsiteX10" fmla="*/ 14033 w 456081"/>
                  <a:gd name="connsiteY10" fmla="*/ 187652 h 377057"/>
                  <a:gd name="connsiteX11" fmla="*/ 1754 w 456081"/>
                  <a:gd name="connsiteY11" fmla="*/ 187652 h 377057"/>
                  <a:gd name="connsiteX12" fmla="*/ 1754 w 456081"/>
                  <a:gd name="connsiteY12" fmla="*/ 149069 h 377057"/>
                  <a:gd name="connsiteX13" fmla="*/ 40346 w 456081"/>
                  <a:gd name="connsiteY13" fmla="*/ 149069 h 377057"/>
                  <a:gd name="connsiteX14" fmla="*/ 59642 w 456081"/>
                  <a:gd name="connsiteY14" fmla="*/ 149069 h 377057"/>
                  <a:gd name="connsiteX15" fmla="*/ 77183 w 456081"/>
                  <a:gd name="connsiteY15" fmla="*/ 129778 h 377057"/>
                  <a:gd name="connsiteX16" fmla="*/ 59642 w 456081"/>
                  <a:gd name="connsiteY16" fmla="*/ 112240 h 377057"/>
                  <a:gd name="connsiteX17" fmla="*/ 14033 w 456081"/>
                  <a:gd name="connsiteY17" fmla="*/ 112240 h 377057"/>
                  <a:gd name="connsiteX18" fmla="*/ 1754 w 456081"/>
                  <a:gd name="connsiteY18" fmla="*/ 112240 h 377057"/>
                  <a:gd name="connsiteX19" fmla="*/ 1754 w 456081"/>
                  <a:gd name="connsiteY19" fmla="*/ 73658 h 377057"/>
                  <a:gd name="connsiteX20" fmla="*/ 43854 w 456081"/>
                  <a:gd name="connsiteY20" fmla="*/ 73658 h 377057"/>
                  <a:gd name="connsiteX21" fmla="*/ 57887 w 456081"/>
                  <a:gd name="connsiteY21" fmla="*/ 73658 h 377057"/>
                  <a:gd name="connsiteX22" fmla="*/ 77183 w 456081"/>
                  <a:gd name="connsiteY22" fmla="*/ 56120 h 377057"/>
                  <a:gd name="connsiteX23" fmla="*/ 59642 w 456081"/>
                  <a:gd name="connsiteY23" fmla="*/ 36829 h 377057"/>
                  <a:gd name="connsiteX24" fmla="*/ 22804 w 456081"/>
                  <a:gd name="connsiteY24" fmla="*/ 36829 h 377057"/>
                  <a:gd name="connsiteX25" fmla="*/ 1754 w 456081"/>
                  <a:gd name="connsiteY25" fmla="*/ 36829 h 377057"/>
                  <a:gd name="connsiteX26" fmla="*/ 1754 w 456081"/>
                  <a:gd name="connsiteY26" fmla="*/ 0 h 377057"/>
                  <a:gd name="connsiteX27" fmla="*/ 456082 w 456081"/>
                  <a:gd name="connsiteY27" fmla="*/ 0 h 377057"/>
                  <a:gd name="connsiteX28" fmla="*/ 456082 w 456081"/>
                  <a:gd name="connsiteY28" fmla="*/ 36829 h 377057"/>
                  <a:gd name="connsiteX29" fmla="*/ 405211 w 456081"/>
                  <a:gd name="connsiteY29" fmla="*/ 36829 h 377057"/>
                  <a:gd name="connsiteX30" fmla="*/ 391178 w 456081"/>
                  <a:gd name="connsiteY30" fmla="*/ 38583 h 377057"/>
                  <a:gd name="connsiteX31" fmla="*/ 380653 w 456081"/>
                  <a:gd name="connsiteY31" fmla="*/ 57874 h 377057"/>
                  <a:gd name="connsiteX32" fmla="*/ 396441 w 456081"/>
                  <a:gd name="connsiteY32" fmla="*/ 73658 h 377057"/>
                  <a:gd name="connsiteX33" fmla="*/ 440295 w 456081"/>
                  <a:gd name="connsiteY33" fmla="*/ 73658 h 377057"/>
                  <a:gd name="connsiteX34" fmla="*/ 454328 w 456081"/>
                  <a:gd name="connsiteY34" fmla="*/ 73658 h 377057"/>
                  <a:gd name="connsiteX35" fmla="*/ 454328 w 456081"/>
                  <a:gd name="connsiteY35" fmla="*/ 112240 h 377057"/>
                  <a:gd name="connsiteX36" fmla="*/ 417490 w 456081"/>
                  <a:gd name="connsiteY36" fmla="*/ 112240 h 377057"/>
                  <a:gd name="connsiteX37" fmla="*/ 399949 w 456081"/>
                  <a:gd name="connsiteY37" fmla="*/ 112240 h 377057"/>
                  <a:gd name="connsiteX38" fmla="*/ 378899 w 456081"/>
                  <a:gd name="connsiteY38" fmla="*/ 131532 h 377057"/>
                  <a:gd name="connsiteX39" fmla="*/ 399949 w 456081"/>
                  <a:gd name="connsiteY39" fmla="*/ 150823 h 377057"/>
                  <a:gd name="connsiteX40" fmla="*/ 440295 w 456081"/>
                  <a:gd name="connsiteY40" fmla="*/ 150823 h 377057"/>
                  <a:gd name="connsiteX41" fmla="*/ 452574 w 456081"/>
                  <a:gd name="connsiteY41" fmla="*/ 150823 h 377057"/>
                  <a:gd name="connsiteX42" fmla="*/ 452574 w 456081"/>
                  <a:gd name="connsiteY42" fmla="*/ 189406 h 377057"/>
                  <a:gd name="connsiteX43" fmla="*/ 398195 w 456081"/>
                  <a:gd name="connsiteY43" fmla="*/ 189406 h 377057"/>
                  <a:gd name="connsiteX44" fmla="*/ 377145 w 456081"/>
                  <a:gd name="connsiteY44" fmla="*/ 206943 h 377057"/>
                  <a:gd name="connsiteX45" fmla="*/ 399949 w 456081"/>
                  <a:gd name="connsiteY45" fmla="*/ 226234 h 377057"/>
                  <a:gd name="connsiteX46" fmla="*/ 452574 w 456081"/>
                  <a:gd name="connsiteY46" fmla="*/ 226234 h 377057"/>
                  <a:gd name="connsiteX47" fmla="*/ 452574 w 456081"/>
                  <a:gd name="connsiteY47" fmla="*/ 264817 h 377057"/>
                  <a:gd name="connsiteX48" fmla="*/ 396441 w 456081"/>
                  <a:gd name="connsiteY48" fmla="*/ 264817 h 377057"/>
                  <a:gd name="connsiteX49" fmla="*/ 377145 w 456081"/>
                  <a:gd name="connsiteY49" fmla="*/ 289370 h 377057"/>
                  <a:gd name="connsiteX50" fmla="*/ 398195 w 456081"/>
                  <a:gd name="connsiteY50" fmla="*/ 301646 h 377057"/>
                  <a:gd name="connsiteX51" fmla="*/ 449065 w 456081"/>
                  <a:gd name="connsiteY51" fmla="*/ 301646 h 377057"/>
                  <a:gd name="connsiteX52" fmla="*/ 389424 w 456081"/>
                  <a:gd name="connsiteY52" fmla="*/ 370042 h 377057"/>
                  <a:gd name="connsiteX53" fmla="*/ 354341 w 456081"/>
                  <a:gd name="connsiteY53" fmla="*/ 377057 h 377057"/>
                  <a:gd name="connsiteX54" fmla="*/ 91217 w 456081"/>
                  <a:gd name="connsiteY54" fmla="*/ 377057 h 377057"/>
                  <a:gd name="connsiteX55" fmla="*/ 3509 w 456081"/>
                  <a:gd name="connsiteY55" fmla="*/ 299892 h 377057"/>
                  <a:gd name="connsiteX56" fmla="*/ 210499 w 456081"/>
                  <a:gd name="connsiteY56" fmla="*/ 224481 h 377057"/>
                  <a:gd name="connsiteX57" fmla="*/ 210499 w 456081"/>
                  <a:gd name="connsiteY57" fmla="*/ 242018 h 377057"/>
                  <a:gd name="connsiteX58" fmla="*/ 229795 w 456081"/>
                  <a:gd name="connsiteY58" fmla="*/ 261309 h 377057"/>
                  <a:gd name="connsiteX59" fmla="*/ 249091 w 456081"/>
                  <a:gd name="connsiteY59" fmla="*/ 242018 h 377057"/>
                  <a:gd name="connsiteX60" fmla="*/ 249091 w 456081"/>
                  <a:gd name="connsiteY60" fmla="*/ 213958 h 377057"/>
                  <a:gd name="connsiteX61" fmla="*/ 257862 w 456081"/>
                  <a:gd name="connsiteY61" fmla="*/ 198174 h 377057"/>
                  <a:gd name="connsiteX62" fmla="*/ 284174 w 456081"/>
                  <a:gd name="connsiteY62" fmla="*/ 135039 h 377057"/>
                  <a:gd name="connsiteX63" fmla="*/ 231550 w 456081"/>
                  <a:gd name="connsiteY63" fmla="*/ 91195 h 377057"/>
                  <a:gd name="connsiteX64" fmla="*/ 175416 w 456081"/>
                  <a:gd name="connsiteY64" fmla="*/ 129778 h 377057"/>
                  <a:gd name="connsiteX65" fmla="*/ 198220 w 456081"/>
                  <a:gd name="connsiteY65" fmla="*/ 194667 h 377057"/>
                  <a:gd name="connsiteX66" fmla="*/ 210499 w 456081"/>
                  <a:gd name="connsiteY66" fmla="*/ 219219 h 377057"/>
                  <a:gd name="connsiteX67" fmla="*/ 210499 w 456081"/>
                  <a:gd name="connsiteY67" fmla="*/ 224481 h 37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6081" h="377057">
                    <a:moveTo>
                      <a:pt x="3509" y="299892"/>
                    </a:moveTo>
                    <a:cubicBezTo>
                      <a:pt x="21050" y="299892"/>
                      <a:pt x="36837" y="299892"/>
                      <a:pt x="52625" y="299892"/>
                    </a:cubicBezTo>
                    <a:cubicBezTo>
                      <a:pt x="66658" y="299892"/>
                      <a:pt x="75429" y="292877"/>
                      <a:pt x="75429" y="280601"/>
                    </a:cubicBezTo>
                    <a:cubicBezTo>
                      <a:pt x="75429" y="268325"/>
                      <a:pt x="66658" y="263063"/>
                      <a:pt x="52625" y="263063"/>
                    </a:cubicBezTo>
                    <a:cubicBezTo>
                      <a:pt x="35083" y="263063"/>
                      <a:pt x="19296" y="263063"/>
                      <a:pt x="0" y="263063"/>
                    </a:cubicBezTo>
                    <a:cubicBezTo>
                      <a:pt x="0" y="250787"/>
                      <a:pt x="0" y="238511"/>
                      <a:pt x="0" y="224481"/>
                    </a:cubicBezTo>
                    <a:cubicBezTo>
                      <a:pt x="15788" y="224481"/>
                      <a:pt x="29821" y="224481"/>
                      <a:pt x="45608" y="224481"/>
                    </a:cubicBezTo>
                    <a:cubicBezTo>
                      <a:pt x="50871" y="224481"/>
                      <a:pt x="54379" y="224481"/>
                      <a:pt x="59642" y="224481"/>
                    </a:cubicBezTo>
                    <a:cubicBezTo>
                      <a:pt x="70166" y="222727"/>
                      <a:pt x="75429" y="215712"/>
                      <a:pt x="75429" y="205189"/>
                    </a:cubicBezTo>
                    <a:cubicBezTo>
                      <a:pt x="75429" y="194667"/>
                      <a:pt x="68412" y="187652"/>
                      <a:pt x="57887" y="187652"/>
                    </a:cubicBezTo>
                    <a:cubicBezTo>
                      <a:pt x="43854" y="187652"/>
                      <a:pt x="28067" y="187652"/>
                      <a:pt x="14033" y="187652"/>
                    </a:cubicBezTo>
                    <a:cubicBezTo>
                      <a:pt x="10525" y="187652"/>
                      <a:pt x="5263" y="187652"/>
                      <a:pt x="1754" y="187652"/>
                    </a:cubicBezTo>
                    <a:cubicBezTo>
                      <a:pt x="1754" y="175376"/>
                      <a:pt x="1754" y="163099"/>
                      <a:pt x="1754" y="149069"/>
                    </a:cubicBezTo>
                    <a:cubicBezTo>
                      <a:pt x="14033" y="149069"/>
                      <a:pt x="28067" y="149069"/>
                      <a:pt x="40346" y="149069"/>
                    </a:cubicBezTo>
                    <a:cubicBezTo>
                      <a:pt x="47363" y="149069"/>
                      <a:pt x="54379" y="149069"/>
                      <a:pt x="59642" y="149069"/>
                    </a:cubicBezTo>
                    <a:cubicBezTo>
                      <a:pt x="70166" y="147315"/>
                      <a:pt x="77183" y="140300"/>
                      <a:pt x="77183" y="129778"/>
                    </a:cubicBezTo>
                    <a:cubicBezTo>
                      <a:pt x="77183" y="119255"/>
                      <a:pt x="70166" y="112240"/>
                      <a:pt x="59642" y="112240"/>
                    </a:cubicBezTo>
                    <a:cubicBezTo>
                      <a:pt x="43854" y="112240"/>
                      <a:pt x="29821" y="112240"/>
                      <a:pt x="14033" y="112240"/>
                    </a:cubicBezTo>
                    <a:cubicBezTo>
                      <a:pt x="10525" y="112240"/>
                      <a:pt x="5263" y="112240"/>
                      <a:pt x="1754" y="112240"/>
                    </a:cubicBezTo>
                    <a:cubicBezTo>
                      <a:pt x="1754" y="99964"/>
                      <a:pt x="1754" y="87688"/>
                      <a:pt x="1754" y="73658"/>
                    </a:cubicBezTo>
                    <a:cubicBezTo>
                      <a:pt x="15788" y="73658"/>
                      <a:pt x="29821" y="73658"/>
                      <a:pt x="43854" y="73658"/>
                    </a:cubicBezTo>
                    <a:cubicBezTo>
                      <a:pt x="49117" y="73658"/>
                      <a:pt x="54379" y="73658"/>
                      <a:pt x="57887" y="73658"/>
                    </a:cubicBezTo>
                    <a:cubicBezTo>
                      <a:pt x="68412" y="73658"/>
                      <a:pt x="75429" y="66643"/>
                      <a:pt x="77183" y="56120"/>
                    </a:cubicBezTo>
                    <a:cubicBezTo>
                      <a:pt x="77183" y="45597"/>
                      <a:pt x="70166" y="36829"/>
                      <a:pt x="59642" y="36829"/>
                    </a:cubicBezTo>
                    <a:cubicBezTo>
                      <a:pt x="47363" y="36829"/>
                      <a:pt x="35083" y="36829"/>
                      <a:pt x="22804" y="36829"/>
                    </a:cubicBezTo>
                    <a:cubicBezTo>
                      <a:pt x="15788" y="36829"/>
                      <a:pt x="8771" y="36829"/>
                      <a:pt x="1754" y="36829"/>
                    </a:cubicBezTo>
                    <a:cubicBezTo>
                      <a:pt x="1754" y="24552"/>
                      <a:pt x="1754" y="12276"/>
                      <a:pt x="1754" y="0"/>
                    </a:cubicBezTo>
                    <a:cubicBezTo>
                      <a:pt x="152612" y="0"/>
                      <a:pt x="305224" y="0"/>
                      <a:pt x="456082" y="0"/>
                    </a:cubicBezTo>
                    <a:cubicBezTo>
                      <a:pt x="456082" y="12276"/>
                      <a:pt x="456082" y="24552"/>
                      <a:pt x="456082" y="36829"/>
                    </a:cubicBezTo>
                    <a:cubicBezTo>
                      <a:pt x="438540" y="36829"/>
                      <a:pt x="422753" y="36829"/>
                      <a:pt x="405211" y="36829"/>
                    </a:cubicBezTo>
                    <a:cubicBezTo>
                      <a:pt x="399949" y="36829"/>
                      <a:pt x="394686" y="36829"/>
                      <a:pt x="391178" y="38583"/>
                    </a:cubicBezTo>
                    <a:cubicBezTo>
                      <a:pt x="382407" y="42090"/>
                      <a:pt x="378899" y="49105"/>
                      <a:pt x="380653" y="57874"/>
                    </a:cubicBezTo>
                    <a:cubicBezTo>
                      <a:pt x="382407" y="66643"/>
                      <a:pt x="387670" y="71904"/>
                      <a:pt x="396441" y="73658"/>
                    </a:cubicBezTo>
                    <a:cubicBezTo>
                      <a:pt x="410474" y="73658"/>
                      <a:pt x="426261" y="73658"/>
                      <a:pt x="440295" y="73658"/>
                    </a:cubicBezTo>
                    <a:cubicBezTo>
                      <a:pt x="443803" y="73658"/>
                      <a:pt x="449065" y="73658"/>
                      <a:pt x="454328" y="73658"/>
                    </a:cubicBezTo>
                    <a:cubicBezTo>
                      <a:pt x="454328" y="85934"/>
                      <a:pt x="454328" y="98210"/>
                      <a:pt x="454328" y="112240"/>
                    </a:cubicBezTo>
                    <a:cubicBezTo>
                      <a:pt x="442049" y="112240"/>
                      <a:pt x="429770" y="112240"/>
                      <a:pt x="417490" y="112240"/>
                    </a:cubicBezTo>
                    <a:cubicBezTo>
                      <a:pt x="412228" y="112240"/>
                      <a:pt x="405211" y="112240"/>
                      <a:pt x="399949" y="112240"/>
                    </a:cubicBezTo>
                    <a:cubicBezTo>
                      <a:pt x="385916" y="112240"/>
                      <a:pt x="378899" y="119255"/>
                      <a:pt x="378899" y="131532"/>
                    </a:cubicBezTo>
                    <a:cubicBezTo>
                      <a:pt x="378899" y="142054"/>
                      <a:pt x="387670" y="150823"/>
                      <a:pt x="399949" y="150823"/>
                    </a:cubicBezTo>
                    <a:cubicBezTo>
                      <a:pt x="413982" y="150823"/>
                      <a:pt x="428016" y="150823"/>
                      <a:pt x="440295" y="150823"/>
                    </a:cubicBezTo>
                    <a:cubicBezTo>
                      <a:pt x="443803" y="150823"/>
                      <a:pt x="449065" y="150823"/>
                      <a:pt x="452574" y="150823"/>
                    </a:cubicBezTo>
                    <a:cubicBezTo>
                      <a:pt x="452574" y="163099"/>
                      <a:pt x="452574" y="175376"/>
                      <a:pt x="452574" y="189406"/>
                    </a:cubicBezTo>
                    <a:cubicBezTo>
                      <a:pt x="435032" y="189406"/>
                      <a:pt x="415736" y="189406"/>
                      <a:pt x="398195" y="189406"/>
                    </a:cubicBezTo>
                    <a:cubicBezTo>
                      <a:pt x="385916" y="189406"/>
                      <a:pt x="377145" y="196421"/>
                      <a:pt x="377145" y="206943"/>
                    </a:cubicBezTo>
                    <a:cubicBezTo>
                      <a:pt x="377145" y="219219"/>
                      <a:pt x="384162" y="226234"/>
                      <a:pt x="399949" y="226234"/>
                    </a:cubicBezTo>
                    <a:cubicBezTo>
                      <a:pt x="417490" y="226234"/>
                      <a:pt x="435032" y="226234"/>
                      <a:pt x="452574" y="226234"/>
                    </a:cubicBezTo>
                    <a:cubicBezTo>
                      <a:pt x="452574" y="238511"/>
                      <a:pt x="452574" y="250787"/>
                      <a:pt x="452574" y="264817"/>
                    </a:cubicBezTo>
                    <a:cubicBezTo>
                      <a:pt x="433278" y="264817"/>
                      <a:pt x="415736" y="264817"/>
                      <a:pt x="396441" y="264817"/>
                    </a:cubicBezTo>
                    <a:cubicBezTo>
                      <a:pt x="382407" y="264817"/>
                      <a:pt x="373636" y="277093"/>
                      <a:pt x="377145" y="289370"/>
                    </a:cubicBezTo>
                    <a:cubicBezTo>
                      <a:pt x="380653" y="298138"/>
                      <a:pt x="387670" y="301646"/>
                      <a:pt x="398195" y="301646"/>
                    </a:cubicBezTo>
                    <a:cubicBezTo>
                      <a:pt x="413982" y="301646"/>
                      <a:pt x="431524" y="301646"/>
                      <a:pt x="449065" y="301646"/>
                    </a:cubicBezTo>
                    <a:cubicBezTo>
                      <a:pt x="440295" y="334967"/>
                      <a:pt x="420999" y="359520"/>
                      <a:pt x="389424" y="370042"/>
                    </a:cubicBezTo>
                    <a:cubicBezTo>
                      <a:pt x="378899" y="373550"/>
                      <a:pt x="364866" y="377057"/>
                      <a:pt x="354341" y="377057"/>
                    </a:cubicBezTo>
                    <a:cubicBezTo>
                      <a:pt x="266633" y="377057"/>
                      <a:pt x="178925" y="377057"/>
                      <a:pt x="91217" y="377057"/>
                    </a:cubicBezTo>
                    <a:cubicBezTo>
                      <a:pt x="50871" y="375304"/>
                      <a:pt x="10525" y="343736"/>
                      <a:pt x="3509" y="299892"/>
                    </a:cubicBezTo>
                    <a:close/>
                    <a:moveTo>
                      <a:pt x="210499" y="224481"/>
                    </a:moveTo>
                    <a:cubicBezTo>
                      <a:pt x="210499" y="229742"/>
                      <a:pt x="210499" y="236757"/>
                      <a:pt x="210499" y="242018"/>
                    </a:cubicBezTo>
                    <a:cubicBezTo>
                      <a:pt x="210499" y="254294"/>
                      <a:pt x="219270" y="261309"/>
                      <a:pt x="229795" y="261309"/>
                    </a:cubicBezTo>
                    <a:cubicBezTo>
                      <a:pt x="240320" y="261309"/>
                      <a:pt x="249091" y="252541"/>
                      <a:pt x="249091" y="242018"/>
                    </a:cubicBezTo>
                    <a:cubicBezTo>
                      <a:pt x="249091" y="233249"/>
                      <a:pt x="249091" y="222727"/>
                      <a:pt x="249091" y="213958"/>
                    </a:cubicBezTo>
                    <a:cubicBezTo>
                      <a:pt x="249091" y="205189"/>
                      <a:pt x="250845" y="201682"/>
                      <a:pt x="257862" y="198174"/>
                    </a:cubicBezTo>
                    <a:cubicBezTo>
                      <a:pt x="280666" y="185898"/>
                      <a:pt x="291191" y="159592"/>
                      <a:pt x="284174" y="135039"/>
                    </a:cubicBezTo>
                    <a:cubicBezTo>
                      <a:pt x="277158" y="110487"/>
                      <a:pt x="256108" y="92949"/>
                      <a:pt x="231550" y="91195"/>
                    </a:cubicBezTo>
                    <a:cubicBezTo>
                      <a:pt x="205237" y="91195"/>
                      <a:pt x="182433" y="105225"/>
                      <a:pt x="175416" y="129778"/>
                    </a:cubicBezTo>
                    <a:cubicBezTo>
                      <a:pt x="166645" y="154331"/>
                      <a:pt x="175416" y="182390"/>
                      <a:pt x="198220" y="194667"/>
                    </a:cubicBezTo>
                    <a:cubicBezTo>
                      <a:pt x="208745" y="201682"/>
                      <a:pt x="212254" y="208697"/>
                      <a:pt x="210499" y="219219"/>
                    </a:cubicBezTo>
                    <a:cubicBezTo>
                      <a:pt x="210499" y="220973"/>
                      <a:pt x="210499" y="222727"/>
                      <a:pt x="210499" y="224481"/>
                    </a:cubicBezTo>
                    <a:close/>
                  </a:path>
                </a:pathLst>
              </a:custGeom>
              <a:solidFill>
                <a:srgbClr val="F79038"/>
              </a:solidFill>
              <a:ln w="17529" cap="flat">
                <a:noFill/>
                <a:prstDash val="solid"/>
                <a:miter/>
              </a:ln>
            </p:spPr>
            <p:txBody>
              <a:bodyPr rtlCol="0" anchor="ctr"/>
              <a:lstStyle/>
              <a:p>
                <a:endParaRPr lang="en-US"/>
              </a:p>
            </p:txBody>
          </p:sp>
          <p:grpSp>
            <p:nvGrpSpPr>
              <p:cNvPr id="141" name="Graphic 26">
                <a:extLst>
                  <a:ext uri="{FF2B5EF4-FFF2-40B4-BE49-F238E27FC236}">
                    <a16:creationId xmlns:a16="http://schemas.microsoft.com/office/drawing/2014/main" id="{5921D54E-8CD8-44BD-0537-DD6D562B03AD}"/>
                  </a:ext>
                </a:extLst>
              </p:cNvPr>
              <p:cNvGrpSpPr/>
              <p:nvPr/>
            </p:nvGrpSpPr>
            <p:grpSpPr>
              <a:xfrm>
                <a:off x="-4837389" y="6734489"/>
                <a:ext cx="531657" cy="759226"/>
                <a:chOff x="-4837389" y="6734489"/>
                <a:chExt cx="531657" cy="759226"/>
              </a:xfrm>
              <a:solidFill>
                <a:srgbClr val="000000"/>
              </a:solidFill>
            </p:grpSpPr>
            <p:sp>
              <p:nvSpPr>
                <p:cNvPr id="142" name="Freeform 141">
                  <a:extLst>
                    <a:ext uri="{FF2B5EF4-FFF2-40B4-BE49-F238E27FC236}">
                      <a16:creationId xmlns:a16="http://schemas.microsoft.com/office/drawing/2014/main" id="{C4B14DD3-729A-1FE8-3CB6-335E2979CA2C}"/>
                    </a:ext>
                  </a:extLst>
                </p:cNvPr>
                <p:cNvSpPr/>
                <p:nvPr/>
              </p:nvSpPr>
              <p:spPr>
                <a:xfrm>
                  <a:off x="-4837389" y="6734489"/>
                  <a:ext cx="531657" cy="759226"/>
                </a:xfrm>
                <a:custGeom>
                  <a:avLst/>
                  <a:gdLst>
                    <a:gd name="connsiteX0" fmla="*/ 491165 w 531657"/>
                    <a:gd name="connsiteY0" fmla="*/ 301496 h 759226"/>
                    <a:gd name="connsiteX1" fmla="*/ 475378 w 531657"/>
                    <a:gd name="connsiteY1" fmla="*/ 301496 h 759226"/>
                    <a:gd name="connsiteX2" fmla="*/ 475378 w 531657"/>
                    <a:gd name="connsiteY2" fmla="*/ 289220 h 759226"/>
                    <a:gd name="connsiteX3" fmla="*/ 475378 w 531657"/>
                    <a:gd name="connsiteY3" fmla="*/ 210301 h 759226"/>
                    <a:gd name="connsiteX4" fmla="*/ 424507 w 531657"/>
                    <a:gd name="connsiteY4" fmla="*/ 70001 h 759226"/>
                    <a:gd name="connsiteX5" fmla="*/ 424507 w 531657"/>
                    <a:gd name="connsiteY5" fmla="*/ 70001 h 759226"/>
                    <a:gd name="connsiteX6" fmla="*/ 364865 w 531657"/>
                    <a:gd name="connsiteY6" fmla="*/ 24403 h 759226"/>
                    <a:gd name="connsiteX7" fmla="*/ 61396 w 531657"/>
                    <a:gd name="connsiteY7" fmla="*/ 168211 h 759226"/>
                    <a:gd name="connsiteX8" fmla="*/ 57887 w 531657"/>
                    <a:gd name="connsiteY8" fmla="*/ 233100 h 759226"/>
                    <a:gd name="connsiteX9" fmla="*/ 57887 w 531657"/>
                    <a:gd name="connsiteY9" fmla="*/ 303250 h 759226"/>
                    <a:gd name="connsiteX10" fmla="*/ 40345 w 531657"/>
                    <a:gd name="connsiteY10" fmla="*/ 303250 h 759226"/>
                    <a:gd name="connsiteX11" fmla="*/ 0 w 531657"/>
                    <a:gd name="connsiteY11" fmla="*/ 340079 h 759226"/>
                    <a:gd name="connsiteX12" fmla="*/ 0 w 531657"/>
                    <a:gd name="connsiteY12" fmla="*/ 352355 h 759226"/>
                    <a:gd name="connsiteX13" fmla="*/ 0 w 531657"/>
                    <a:gd name="connsiteY13" fmla="*/ 641725 h 759226"/>
                    <a:gd name="connsiteX14" fmla="*/ 112266 w 531657"/>
                    <a:gd name="connsiteY14" fmla="*/ 757473 h 759226"/>
                    <a:gd name="connsiteX15" fmla="*/ 115774 w 531657"/>
                    <a:gd name="connsiteY15" fmla="*/ 759227 h 759226"/>
                    <a:gd name="connsiteX16" fmla="*/ 415736 w 531657"/>
                    <a:gd name="connsiteY16" fmla="*/ 759227 h 759226"/>
                    <a:gd name="connsiteX17" fmla="*/ 442049 w 531657"/>
                    <a:gd name="connsiteY17" fmla="*/ 752212 h 759226"/>
                    <a:gd name="connsiteX18" fmla="*/ 531511 w 531657"/>
                    <a:gd name="connsiteY18" fmla="*/ 625941 h 759226"/>
                    <a:gd name="connsiteX19" fmla="*/ 531511 w 531657"/>
                    <a:gd name="connsiteY19" fmla="*/ 345340 h 759226"/>
                    <a:gd name="connsiteX20" fmla="*/ 491165 w 531657"/>
                    <a:gd name="connsiteY20" fmla="*/ 301496 h 759226"/>
                    <a:gd name="connsiteX21" fmla="*/ 99987 w 531657"/>
                    <a:gd name="connsiteY21" fmla="*/ 176980 h 759226"/>
                    <a:gd name="connsiteX22" fmla="*/ 266632 w 531657"/>
                    <a:gd name="connsiteY22" fmla="*/ 36679 h 759226"/>
                    <a:gd name="connsiteX23" fmla="*/ 435032 w 531657"/>
                    <a:gd name="connsiteY23" fmla="*/ 176980 h 759226"/>
                    <a:gd name="connsiteX24" fmla="*/ 440294 w 531657"/>
                    <a:gd name="connsiteY24" fmla="*/ 301496 h 759226"/>
                    <a:gd name="connsiteX25" fmla="*/ 98233 w 531657"/>
                    <a:gd name="connsiteY25" fmla="*/ 301496 h 759226"/>
                    <a:gd name="connsiteX26" fmla="*/ 96479 w 531657"/>
                    <a:gd name="connsiteY26" fmla="*/ 299743 h 759226"/>
                    <a:gd name="connsiteX27" fmla="*/ 99987 w 531657"/>
                    <a:gd name="connsiteY27" fmla="*/ 176980 h 759226"/>
                    <a:gd name="connsiteX28" fmla="*/ 494673 w 531657"/>
                    <a:gd name="connsiteY28" fmla="*/ 529485 h 759226"/>
                    <a:gd name="connsiteX29" fmla="*/ 440294 w 531657"/>
                    <a:gd name="connsiteY29" fmla="*/ 529485 h 759226"/>
                    <a:gd name="connsiteX30" fmla="*/ 419244 w 531657"/>
                    <a:gd name="connsiteY30" fmla="*/ 547022 h 759226"/>
                    <a:gd name="connsiteX31" fmla="*/ 442049 w 531657"/>
                    <a:gd name="connsiteY31" fmla="*/ 566313 h 759226"/>
                    <a:gd name="connsiteX32" fmla="*/ 494673 w 531657"/>
                    <a:gd name="connsiteY32" fmla="*/ 566313 h 759226"/>
                    <a:gd name="connsiteX33" fmla="*/ 494673 w 531657"/>
                    <a:gd name="connsiteY33" fmla="*/ 604896 h 759226"/>
                    <a:gd name="connsiteX34" fmla="*/ 438540 w 531657"/>
                    <a:gd name="connsiteY34" fmla="*/ 604896 h 759226"/>
                    <a:gd name="connsiteX35" fmla="*/ 419244 w 531657"/>
                    <a:gd name="connsiteY35" fmla="*/ 629449 h 759226"/>
                    <a:gd name="connsiteX36" fmla="*/ 440294 w 531657"/>
                    <a:gd name="connsiteY36" fmla="*/ 641725 h 759226"/>
                    <a:gd name="connsiteX37" fmla="*/ 491165 w 531657"/>
                    <a:gd name="connsiteY37" fmla="*/ 641725 h 759226"/>
                    <a:gd name="connsiteX38" fmla="*/ 431524 w 531657"/>
                    <a:gd name="connsiteY38" fmla="*/ 710121 h 759226"/>
                    <a:gd name="connsiteX39" fmla="*/ 396440 w 531657"/>
                    <a:gd name="connsiteY39" fmla="*/ 717137 h 759226"/>
                    <a:gd name="connsiteX40" fmla="*/ 133316 w 531657"/>
                    <a:gd name="connsiteY40" fmla="*/ 717137 h 759226"/>
                    <a:gd name="connsiteX41" fmla="*/ 40345 w 531657"/>
                    <a:gd name="connsiteY41" fmla="*/ 641725 h 759226"/>
                    <a:gd name="connsiteX42" fmla="*/ 89462 w 531657"/>
                    <a:gd name="connsiteY42" fmla="*/ 641725 h 759226"/>
                    <a:gd name="connsiteX43" fmla="*/ 112266 w 531657"/>
                    <a:gd name="connsiteY43" fmla="*/ 622434 h 759226"/>
                    <a:gd name="connsiteX44" fmla="*/ 89462 w 531657"/>
                    <a:gd name="connsiteY44" fmla="*/ 604896 h 759226"/>
                    <a:gd name="connsiteX45" fmla="*/ 36837 w 531657"/>
                    <a:gd name="connsiteY45" fmla="*/ 604896 h 759226"/>
                    <a:gd name="connsiteX46" fmla="*/ 36837 w 531657"/>
                    <a:gd name="connsiteY46" fmla="*/ 566313 h 759226"/>
                    <a:gd name="connsiteX47" fmla="*/ 82446 w 531657"/>
                    <a:gd name="connsiteY47" fmla="*/ 566313 h 759226"/>
                    <a:gd name="connsiteX48" fmla="*/ 96479 w 531657"/>
                    <a:gd name="connsiteY48" fmla="*/ 566313 h 759226"/>
                    <a:gd name="connsiteX49" fmla="*/ 112266 w 531657"/>
                    <a:gd name="connsiteY49" fmla="*/ 547022 h 759226"/>
                    <a:gd name="connsiteX50" fmla="*/ 94725 w 531657"/>
                    <a:gd name="connsiteY50" fmla="*/ 529485 h 759226"/>
                    <a:gd name="connsiteX51" fmla="*/ 50871 w 531657"/>
                    <a:gd name="connsiteY51" fmla="*/ 529485 h 759226"/>
                    <a:gd name="connsiteX52" fmla="*/ 38591 w 531657"/>
                    <a:gd name="connsiteY52" fmla="*/ 529485 h 759226"/>
                    <a:gd name="connsiteX53" fmla="*/ 38591 w 531657"/>
                    <a:gd name="connsiteY53" fmla="*/ 490902 h 759226"/>
                    <a:gd name="connsiteX54" fmla="*/ 77183 w 531657"/>
                    <a:gd name="connsiteY54" fmla="*/ 490902 h 759226"/>
                    <a:gd name="connsiteX55" fmla="*/ 96479 w 531657"/>
                    <a:gd name="connsiteY55" fmla="*/ 490902 h 759226"/>
                    <a:gd name="connsiteX56" fmla="*/ 114020 w 531657"/>
                    <a:gd name="connsiteY56" fmla="*/ 471611 h 759226"/>
                    <a:gd name="connsiteX57" fmla="*/ 96479 w 531657"/>
                    <a:gd name="connsiteY57" fmla="*/ 454073 h 759226"/>
                    <a:gd name="connsiteX58" fmla="*/ 50871 w 531657"/>
                    <a:gd name="connsiteY58" fmla="*/ 454073 h 759226"/>
                    <a:gd name="connsiteX59" fmla="*/ 38591 w 531657"/>
                    <a:gd name="connsiteY59" fmla="*/ 454073 h 759226"/>
                    <a:gd name="connsiteX60" fmla="*/ 38591 w 531657"/>
                    <a:gd name="connsiteY60" fmla="*/ 415490 h 759226"/>
                    <a:gd name="connsiteX61" fmla="*/ 80691 w 531657"/>
                    <a:gd name="connsiteY61" fmla="*/ 415490 h 759226"/>
                    <a:gd name="connsiteX62" fmla="*/ 94725 w 531657"/>
                    <a:gd name="connsiteY62" fmla="*/ 415490 h 759226"/>
                    <a:gd name="connsiteX63" fmla="*/ 114020 w 531657"/>
                    <a:gd name="connsiteY63" fmla="*/ 397953 h 759226"/>
                    <a:gd name="connsiteX64" fmla="*/ 96479 w 531657"/>
                    <a:gd name="connsiteY64" fmla="*/ 378662 h 759226"/>
                    <a:gd name="connsiteX65" fmla="*/ 59641 w 531657"/>
                    <a:gd name="connsiteY65" fmla="*/ 378662 h 759226"/>
                    <a:gd name="connsiteX66" fmla="*/ 38591 w 531657"/>
                    <a:gd name="connsiteY66" fmla="*/ 378662 h 759226"/>
                    <a:gd name="connsiteX67" fmla="*/ 38591 w 531657"/>
                    <a:gd name="connsiteY67" fmla="*/ 341833 h 759226"/>
                    <a:gd name="connsiteX68" fmla="*/ 492919 w 531657"/>
                    <a:gd name="connsiteY68" fmla="*/ 341833 h 759226"/>
                    <a:gd name="connsiteX69" fmla="*/ 492919 w 531657"/>
                    <a:gd name="connsiteY69" fmla="*/ 378662 h 759226"/>
                    <a:gd name="connsiteX70" fmla="*/ 442049 w 531657"/>
                    <a:gd name="connsiteY70" fmla="*/ 378662 h 759226"/>
                    <a:gd name="connsiteX71" fmla="*/ 428015 w 531657"/>
                    <a:gd name="connsiteY71" fmla="*/ 380415 h 759226"/>
                    <a:gd name="connsiteX72" fmla="*/ 417490 w 531657"/>
                    <a:gd name="connsiteY72" fmla="*/ 399707 h 759226"/>
                    <a:gd name="connsiteX73" fmla="*/ 433278 w 531657"/>
                    <a:gd name="connsiteY73" fmla="*/ 415490 h 759226"/>
                    <a:gd name="connsiteX74" fmla="*/ 477132 w 531657"/>
                    <a:gd name="connsiteY74" fmla="*/ 415490 h 759226"/>
                    <a:gd name="connsiteX75" fmla="*/ 491165 w 531657"/>
                    <a:gd name="connsiteY75" fmla="*/ 415490 h 759226"/>
                    <a:gd name="connsiteX76" fmla="*/ 491165 w 531657"/>
                    <a:gd name="connsiteY76" fmla="*/ 454073 h 759226"/>
                    <a:gd name="connsiteX77" fmla="*/ 454328 w 531657"/>
                    <a:gd name="connsiteY77" fmla="*/ 454073 h 759226"/>
                    <a:gd name="connsiteX78" fmla="*/ 436786 w 531657"/>
                    <a:gd name="connsiteY78" fmla="*/ 454073 h 759226"/>
                    <a:gd name="connsiteX79" fmla="*/ 415736 w 531657"/>
                    <a:gd name="connsiteY79" fmla="*/ 473364 h 759226"/>
                    <a:gd name="connsiteX80" fmla="*/ 436786 w 531657"/>
                    <a:gd name="connsiteY80" fmla="*/ 492656 h 759226"/>
                    <a:gd name="connsiteX81" fmla="*/ 477132 w 531657"/>
                    <a:gd name="connsiteY81" fmla="*/ 492656 h 759226"/>
                    <a:gd name="connsiteX82" fmla="*/ 489411 w 531657"/>
                    <a:gd name="connsiteY82" fmla="*/ 492656 h 759226"/>
                    <a:gd name="connsiteX83" fmla="*/ 489411 w 531657"/>
                    <a:gd name="connsiteY83" fmla="*/ 529485 h 75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31657" h="759226">
                      <a:moveTo>
                        <a:pt x="491165" y="301496"/>
                      </a:moveTo>
                      <a:cubicBezTo>
                        <a:pt x="485903" y="301496"/>
                        <a:pt x="482394" y="301496"/>
                        <a:pt x="475378" y="301496"/>
                      </a:cubicBezTo>
                      <a:lnTo>
                        <a:pt x="475378" y="289220"/>
                      </a:lnTo>
                      <a:cubicBezTo>
                        <a:pt x="475378" y="262914"/>
                        <a:pt x="475378" y="236607"/>
                        <a:pt x="475378" y="210301"/>
                      </a:cubicBezTo>
                      <a:cubicBezTo>
                        <a:pt x="475378" y="157688"/>
                        <a:pt x="457836" y="110337"/>
                        <a:pt x="424507" y="70001"/>
                      </a:cubicBezTo>
                      <a:cubicBezTo>
                        <a:pt x="424507" y="70001"/>
                        <a:pt x="424507" y="70001"/>
                        <a:pt x="424507" y="70001"/>
                      </a:cubicBezTo>
                      <a:cubicBezTo>
                        <a:pt x="417490" y="66493"/>
                        <a:pt x="396440" y="36679"/>
                        <a:pt x="364865" y="24403"/>
                      </a:cubicBezTo>
                      <a:cubicBezTo>
                        <a:pt x="240320" y="-40486"/>
                        <a:pt x="89462" y="29664"/>
                        <a:pt x="61396" y="168211"/>
                      </a:cubicBezTo>
                      <a:cubicBezTo>
                        <a:pt x="57887" y="189256"/>
                        <a:pt x="57887" y="210301"/>
                        <a:pt x="57887" y="233100"/>
                      </a:cubicBezTo>
                      <a:cubicBezTo>
                        <a:pt x="57887" y="255899"/>
                        <a:pt x="57887" y="278698"/>
                        <a:pt x="57887" y="303250"/>
                      </a:cubicBezTo>
                      <a:cubicBezTo>
                        <a:pt x="50871" y="303250"/>
                        <a:pt x="45608" y="303250"/>
                        <a:pt x="40345" y="303250"/>
                      </a:cubicBezTo>
                      <a:cubicBezTo>
                        <a:pt x="17542" y="303250"/>
                        <a:pt x="1754" y="317280"/>
                        <a:pt x="0" y="340079"/>
                      </a:cubicBezTo>
                      <a:cubicBezTo>
                        <a:pt x="0" y="343587"/>
                        <a:pt x="0" y="347094"/>
                        <a:pt x="0" y="352355"/>
                      </a:cubicBezTo>
                      <a:lnTo>
                        <a:pt x="0" y="641725"/>
                      </a:lnTo>
                      <a:cubicBezTo>
                        <a:pt x="8771" y="704860"/>
                        <a:pt x="57887" y="750458"/>
                        <a:pt x="112266" y="757473"/>
                      </a:cubicBezTo>
                      <a:cubicBezTo>
                        <a:pt x="114020" y="757473"/>
                        <a:pt x="114020" y="759227"/>
                        <a:pt x="115774" y="759227"/>
                      </a:cubicBezTo>
                      <a:lnTo>
                        <a:pt x="415736" y="759227"/>
                      </a:lnTo>
                      <a:cubicBezTo>
                        <a:pt x="424507" y="757473"/>
                        <a:pt x="433278" y="753965"/>
                        <a:pt x="442049" y="752212"/>
                      </a:cubicBezTo>
                      <a:cubicBezTo>
                        <a:pt x="496427" y="732920"/>
                        <a:pt x="531511" y="683815"/>
                        <a:pt x="531511" y="625941"/>
                      </a:cubicBezTo>
                      <a:cubicBezTo>
                        <a:pt x="531511" y="532992"/>
                        <a:pt x="531511" y="438289"/>
                        <a:pt x="531511" y="345340"/>
                      </a:cubicBezTo>
                      <a:cubicBezTo>
                        <a:pt x="533265" y="317280"/>
                        <a:pt x="519232" y="301496"/>
                        <a:pt x="491165" y="301496"/>
                      </a:cubicBezTo>
                      <a:close/>
                      <a:moveTo>
                        <a:pt x="99987" y="176980"/>
                      </a:moveTo>
                      <a:cubicBezTo>
                        <a:pt x="110512" y="96307"/>
                        <a:pt x="184187" y="36679"/>
                        <a:pt x="266632" y="36679"/>
                      </a:cubicBezTo>
                      <a:cubicBezTo>
                        <a:pt x="349078" y="36679"/>
                        <a:pt x="424507" y="96307"/>
                        <a:pt x="435032" y="176980"/>
                      </a:cubicBezTo>
                      <a:cubicBezTo>
                        <a:pt x="440294" y="217316"/>
                        <a:pt x="438540" y="259406"/>
                        <a:pt x="440294" y="301496"/>
                      </a:cubicBezTo>
                      <a:lnTo>
                        <a:pt x="98233" y="301496"/>
                      </a:lnTo>
                      <a:cubicBezTo>
                        <a:pt x="98233" y="299743"/>
                        <a:pt x="96479" y="299743"/>
                        <a:pt x="96479" y="299743"/>
                      </a:cubicBezTo>
                      <a:cubicBezTo>
                        <a:pt x="98233" y="257652"/>
                        <a:pt x="94725" y="217316"/>
                        <a:pt x="99987" y="176980"/>
                      </a:cubicBezTo>
                      <a:close/>
                      <a:moveTo>
                        <a:pt x="494673" y="529485"/>
                      </a:moveTo>
                      <a:cubicBezTo>
                        <a:pt x="477132" y="529485"/>
                        <a:pt x="457836" y="529485"/>
                        <a:pt x="440294" y="529485"/>
                      </a:cubicBezTo>
                      <a:cubicBezTo>
                        <a:pt x="428015" y="529485"/>
                        <a:pt x="419244" y="536500"/>
                        <a:pt x="419244" y="547022"/>
                      </a:cubicBezTo>
                      <a:cubicBezTo>
                        <a:pt x="419244" y="559299"/>
                        <a:pt x="426261" y="566313"/>
                        <a:pt x="442049" y="566313"/>
                      </a:cubicBezTo>
                      <a:cubicBezTo>
                        <a:pt x="459590" y="566313"/>
                        <a:pt x="477132" y="566313"/>
                        <a:pt x="494673" y="566313"/>
                      </a:cubicBezTo>
                      <a:lnTo>
                        <a:pt x="494673" y="604896"/>
                      </a:lnTo>
                      <a:cubicBezTo>
                        <a:pt x="475378" y="604896"/>
                        <a:pt x="457836" y="604896"/>
                        <a:pt x="438540" y="604896"/>
                      </a:cubicBezTo>
                      <a:cubicBezTo>
                        <a:pt x="424507" y="604896"/>
                        <a:pt x="415736" y="617172"/>
                        <a:pt x="419244" y="629449"/>
                      </a:cubicBezTo>
                      <a:cubicBezTo>
                        <a:pt x="422753" y="638218"/>
                        <a:pt x="429770" y="641725"/>
                        <a:pt x="440294" y="641725"/>
                      </a:cubicBezTo>
                      <a:cubicBezTo>
                        <a:pt x="456082" y="641725"/>
                        <a:pt x="473624" y="641725"/>
                        <a:pt x="491165" y="641725"/>
                      </a:cubicBezTo>
                      <a:cubicBezTo>
                        <a:pt x="482394" y="675046"/>
                        <a:pt x="463099" y="699599"/>
                        <a:pt x="431524" y="710121"/>
                      </a:cubicBezTo>
                      <a:cubicBezTo>
                        <a:pt x="420999" y="713629"/>
                        <a:pt x="406965" y="717137"/>
                        <a:pt x="396440" y="717137"/>
                      </a:cubicBezTo>
                      <a:cubicBezTo>
                        <a:pt x="308732" y="717137"/>
                        <a:pt x="221024" y="717137"/>
                        <a:pt x="133316" y="717137"/>
                      </a:cubicBezTo>
                      <a:cubicBezTo>
                        <a:pt x="85954" y="717137"/>
                        <a:pt x="47362" y="685569"/>
                        <a:pt x="40345" y="641725"/>
                      </a:cubicBezTo>
                      <a:cubicBezTo>
                        <a:pt x="57887" y="641725"/>
                        <a:pt x="73675" y="641725"/>
                        <a:pt x="89462" y="641725"/>
                      </a:cubicBezTo>
                      <a:cubicBezTo>
                        <a:pt x="103495" y="641725"/>
                        <a:pt x="112266" y="634710"/>
                        <a:pt x="112266" y="622434"/>
                      </a:cubicBezTo>
                      <a:cubicBezTo>
                        <a:pt x="112266" y="610157"/>
                        <a:pt x="103495" y="604896"/>
                        <a:pt x="89462" y="604896"/>
                      </a:cubicBezTo>
                      <a:cubicBezTo>
                        <a:pt x="71920" y="604896"/>
                        <a:pt x="56133" y="604896"/>
                        <a:pt x="36837" y="604896"/>
                      </a:cubicBezTo>
                      <a:lnTo>
                        <a:pt x="36837" y="566313"/>
                      </a:lnTo>
                      <a:cubicBezTo>
                        <a:pt x="52625" y="566313"/>
                        <a:pt x="66658" y="566313"/>
                        <a:pt x="82446" y="566313"/>
                      </a:cubicBezTo>
                      <a:cubicBezTo>
                        <a:pt x="87708" y="566313"/>
                        <a:pt x="91216" y="566313"/>
                        <a:pt x="96479" y="566313"/>
                      </a:cubicBezTo>
                      <a:cubicBezTo>
                        <a:pt x="107004" y="564560"/>
                        <a:pt x="112266" y="557545"/>
                        <a:pt x="112266" y="547022"/>
                      </a:cubicBezTo>
                      <a:cubicBezTo>
                        <a:pt x="112266" y="536500"/>
                        <a:pt x="105250" y="529485"/>
                        <a:pt x="94725" y="529485"/>
                      </a:cubicBezTo>
                      <a:cubicBezTo>
                        <a:pt x="80691" y="529485"/>
                        <a:pt x="64904" y="529485"/>
                        <a:pt x="50871" y="529485"/>
                      </a:cubicBezTo>
                      <a:cubicBezTo>
                        <a:pt x="47362" y="529485"/>
                        <a:pt x="42100" y="529485"/>
                        <a:pt x="38591" y="529485"/>
                      </a:cubicBezTo>
                      <a:lnTo>
                        <a:pt x="38591" y="490902"/>
                      </a:lnTo>
                      <a:cubicBezTo>
                        <a:pt x="50871" y="490902"/>
                        <a:pt x="64904" y="490902"/>
                        <a:pt x="77183" y="490902"/>
                      </a:cubicBezTo>
                      <a:cubicBezTo>
                        <a:pt x="84200" y="490902"/>
                        <a:pt x="91216" y="490902"/>
                        <a:pt x="96479" y="490902"/>
                      </a:cubicBezTo>
                      <a:cubicBezTo>
                        <a:pt x="107004" y="489148"/>
                        <a:pt x="114020" y="482133"/>
                        <a:pt x="114020" y="471611"/>
                      </a:cubicBezTo>
                      <a:cubicBezTo>
                        <a:pt x="114020" y="461088"/>
                        <a:pt x="107004" y="454073"/>
                        <a:pt x="96479" y="454073"/>
                      </a:cubicBezTo>
                      <a:cubicBezTo>
                        <a:pt x="80691" y="454073"/>
                        <a:pt x="66658" y="454073"/>
                        <a:pt x="50871" y="454073"/>
                      </a:cubicBezTo>
                      <a:cubicBezTo>
                        <a:pt x="47362" y="454073"/>
                        <a:pt x="42100" y="454073"/>
                        <a:pt x="38591" y="454073"/>
                      </a:cubicBezTo>
                      <a:lnTo>
                        <a:pt x="38591" y="415490"/>
                      </a:lnTo>
                      <a:cubicBezTo>
                        <a:pt x="52625" y="415490"/>
                        <a:pt x="66658" y="415490"/>
                        <a:pt x="80691" y="415490"/>
                      </a:cubicBezTo>
                      <a:cubicBezTo>
                        <a:pt x="85954" y="415490"/>
                        <a:pt x="91216" y="415490"/>
                        <a:pt x="94725" y="415490"/>
                      </a:cubicBezTo>
                      <a:cubicBezTo>
                        <a:pt x="105250" y="415490"/>
                        <a:pt x="112266" y="408475"/>
                        <a:pt x="114020" y="397953"/>
                      </a:cubicBezTo>
                      <a:cubicBezTo>
                        <a:pt x="114020" y="387430"/>
                        <a:pt x="107004" y="378662"/>
                        <a:pt x="96479" y="378662"/>
                      </a:cubicBezTo>
                      <a:cubicBezTo>
                        <a:pt x="84200" y="378662"/>
                        <a:pt x="71920" y="378662"/>
                        <a:pt x="59641" y="378662"/>
                      </a:cubicBezTo>
                      <a:cubicBezTo>
                        <a:pt x="52625" y="378662"/>
                        <a:pt x="45608" y="378662"/>
                        <a:pt x="38591" y="378662"/>
                      </a:cubicBezTo>
                      <a:lnTo>
                        <a:pt x="38591" y="341833"/>
                      </a:lnTo>
                      <a:lnTo>
                        <a:pt x="492919" y="341833"/>
                      </a:lnTo>
                      <a:lnTo>
                        <a:pt x="492919" y="378662"/>
                      </a:lnTo>
                      <a:cubicBezTo>
                        <a:pt x="475378" y="378662"/>
                        <a:pt x="459590" y="378662"/>
                        <a:pt x="442049" y="378662"/>
                      </a:cubicBezTo>
                      <a:cubicBezTo>
                        <a:pt x="436786" y="378662"/>
                        <a:pt x="431524" y="378662"/>
                        <a:pt x="428015" y="380415"/>
                      </a:cubicBezTo>
                      <a:cubicBezTo>
                        <a:pt x="419244" y="383923"/>
                        <a:pt x="415736" y="390938"/>
                        <a:pt x="417490" y="399707"/>
                      </a:cubicBezTo>
                      <a:cubicBezTo>
                        <a:pt x="419244" y="408475"/>
                        <a:pt x="424507" y="413737"/>
                        <a:pt x="433278" y="415490"/>
                      </a:cubicBezTo>
                      <a:cubicBezTo>
                        <a:pt x="447311" y="415490"/>
                        <a:pt x="463099" y="415490"/>
                        <a:pt x="477132" y="415490"/>
                      </a:cubicBezTo>
                      <a:cubicBezTo>
                        <a:pt x="480640" y="415490"/>
                        <a:pt x="485903" y="415490"/>
                        <a:pt x="491165" y="415490"/>
                      </a:cubicBezTo>
                      <a:lnTo>
                        <a:pt x="491165" y="454073"/>
                      </a:lnTo>
                      <a:cubicBezTo>
                        <a:pt x="478886" y="454073"/>
                        <a:pt x="466607" y="454073"/>
                        <a:pt x="454328" y="454073"/>
                      </a:cubicBezTo>
                      <a:cubicBezTo>
                        <a:pt x="449065" y="454073"/>
                        <a:pt x="442049" y="454073"/>
                        <a:pt x="436786" y="454073"/>
                      </a:cubicBezTo>
                      <a:cubicBezTo>
                        <a:pt x="422753" y="454073"/>
                        <a:pt x="415736" y="461088"/>
                        <a:pt x="415736" y="473364"/>
                      </a:cubicBezTo>
                      <a:cubicBezTo>
                        <a:pt x="415736" y="483887"/>
                        <a:pt x="424507" y="492656"/>
                        <a:pt x="436786" y="492656"/>
                      </a:cubicBezTo>
                      <a:cubicBezTo>
                        <a:pt x="450819" y="492656"/>
                        <a:pt x="464853" y="492656"/>
                        <a:pt x="477132" y="492656"/>
                      </a:cubicBezTo>
                      <a:cubicBezTo>
                        <a:pt x="480640" y="492656"/>
                        <a:pt x="485903" y="492656"/>
                        <a:pt x="489411" y="492656"/>
                      </a:cubicBezTo>
                      <a:lnTo>
                        <a:pt x="489411" y="529485"/>
                      </a:lnTo>
                      <a:close/>
                    </a:path>
                  </a:pathLst>
                </a:custGeom>
                <a:solidFill>
                  <a:srgbClr val="000000"/>
                </a:solidFill>
                <a:ln w="17529"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7230E75D-0643-E3D7-8012-43B703F80A08}"/>
                    </a:ext>
                  </a:extLst>
                </p:cNvPr>
                <p:cNvSpPr/>
                <p:nvPr/>
              </p:nvSpPr>
              <p:spPr>
                <a:xfrm>
                  <a:off x="-4625986" y="7169271"/>
                  <a:ext cx="113344" cy="170337"/>
                </a:xfrm>
                <a:custGeom>
                  <a:avLst/>
                  <a:gdLst>
                    <a:gd name="connsiteX0" fmla="*/ 37688 w 113344"/>
                    <a:gd name="connsiteY0" fmla="*/ 133286 h 170337"/>
                    <a:gd name="connsiteX1" fmla="*/ 37688 w 113344"/>
                    <a:gd name="connsiteY1" fmla="*/ 128024 h 170337"/>
                    <a:gd name="connsiteX2" fmla="*/ 25409 w 113344"/>
                    <a:gd name="connsiteY2" fmla="*/ 103471 h 170337"/>
                    <a:gd name="connsiteX3" fmla="*/ 2605 w 113344"/>
                    <a:gd name="connsiteY3" fmla="*/ 38583 h 170337"/>
                    <a:gd name="connsiteX4" fmla="*/ 58738 w 113344"/>
                    <a:gd name="connsiteY4" fmla="*/ 0 h 170337"/>
                    <a:gd name="connsiteX5" fmla="*/ 111362 w 113344"/>
                    <a:gd name="connsiteY5" fmla="*/ 43844 h 170337"/>
                    <a:gd name="connsiteX6" fmla="*/ 85050 w 113344"/>
                    <a:gd name="connsiteY6" fmla="*/ 106979 h 170337"/>
                    <a:gd name="connsiteX7" fmla="*/ 76279 w 113344"/>
                    <a:gd name="connsiteY7" fmla="*/ 122763 h 170337"/>
                    <a:gd name="connsiteX8" fmla="*/ 76279 w 113344"/>
                    <a:gd name="connsiteY8" fmla="*/ 150823 h 170337"/>
                    <a:gd name="connsiteX9" fmla="*/ 56983 w 113344"/>
                    <a:gd name="connsiteY9" fmla="*/ 170114 h 170337"/>
                    <a:gd name="connsiteX10" fmla="*/ 37688 w 113344"/>
                    <a:gd name="connsiteY10" fmla="*/ 150823 h 170337"/>
                    <a:gd name="connsiteX11" fmla="*/ 37688 w 113344"/>
                    <a:gd name="connsiteY11" fmla="*/ 133286 h 170337"/>
                    <a:gd name="connsiteX12" fmla="*/ 74525 w 113344"/>
                    <a:gd name="connsiteY12" fmla="*/ 56120 h 170337"/>
                    <a:gd name="connsiteX13" fmla="*/ 55229 w 113344"/>
                    <a:gd name="connsiteY13" fmla="*/ 36829 h 170337"/>
                    <a:gd name="connsiteX14" fmla="*/ 37688 w 113344"/>
                    <a:gd name="connsiteY14" fmla="*/ 56120 h 170337"/>
                    <a:gd name="connsiteX15" fmla="*/ 56983 w 113344"/>
                    <a:gd name="connsiteY15" fmla="*/ 75412 h 170337"/>
                    <a:gd name="connsiteX16" fmla="*/ 74525 w 113344"/>
                    <a:gd name="connsiteY16" fmla="*/ 56120 h 17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344" h="170337">
                      <a:moveTo>
                        <a:pt x="37688" y="133286"/>
                      </a:moveTo>
                      <a:cubicBezTo>
                        <a:pt x="37688" y="131532"/>
                        <a:pt x="37688" y="129778"/>
                        <a:pt x="37688" y="128024"/>
                      </a:cubicBezTo>
                      <a:cubicBezTo>
                        <a:pt x="39442" y="117502"/>
                        <a:pt x="35933" y="110487"/>
                        <a:pt x="25409" y="103471"/>
                      </a:cubicBezTo>
                      <a:cubicBezTo>
                        <a:pt x="2605" y="91195"/>
                        <a:pt x="-4412" y="63135"/>
                        <a:pt x="2605" y="38583"/>
                      </a:cubicBezTo>
                      <a:cubicBezTo>
                        <a:pt x="11375" y="14030"/>
                        <a:pt x="34179" y="0"/>
                        <a:pt x="58738" y="0"/>
                      </a:cubicBezTo>
                      <a:cubicBezTo>
                        <a:pt x="83296" y="0"/>
                        <a:pt x="104346" y="17538"/>
                        <a:pt x="111362" y="43844"/>
                      </a:cubicBezTo>
                      <a:cubicBezTo>
                        <a:pt x="118379" y="68396"/>
                        <a:pt x="106100" y="94703"/>
                        <a:pt x="85050" y="106979"/>
                      </a:cubicBezTo>
                      <a:cubicBezTo>
                        <a:pt x="78034" y="110487"/>
                        <a:pt x="74525" y="115748"/>
                        <a:pt x="76279" y="122763"/>
                      </a:cubicBezTo>
                      <a:cubicBezTo>
                        <a:pt x="76279" y="131532"/>
                        <a:pt x="76279" y="142054"/>
                        <a:pt x="76279" y="150823"/>
                      </a:cubicBezTo>
                      <a:cubicBezTo>
                        <a:pt x="76279" y="163099"/>
                        <a:pt x="67508" y="171868"/>
                        <a:pt x="56983" y="170114"/>
                      </a:cubicBezTo>
                      <a:cubicBezTo>
                        <a:pt x="46459" y="170114"/>
                        <a:pt x="39442" y="161345"/>
                        <a:pt x="37688" y="150823"/>
                      </a:cubicBezTo>
                      <a:cubicBezTo>
                        <a:pt x="37688" y="145562"/>
                        <a:pt x="37688" y="138547"/>
                        <a:pt x="37688" y="133286"/>
                      </a:cubicBezTo>
                      <a:close/>
                      <a:moveTo>
                        <a:pt x="74525" y="56120"/>
                      </a:moveTo>
                      <a:cubicBezTo>
                        <a:pt x="74525" y="45598"/>
                        <a:pt x="65754" y="36829"/>
                        <a:pt x="55229" y="36829"/>
                      </a:cubicBezTo>
                      <a:cubicBezTo>
                        <a:pt x="44704" y="36829"/>
                        <a:pt x="37688" y="45598"/>
                        <a:pt x="37688" y="56120"/>
                      </a:cubicBezTo>
                      <a:cubicBezTo>
                        <a:pt x="37688" y="66643"/>
                        <a:pt x="46459" y="75412"/>
                        <a:pt x="56983" y="75412"/>
                      </a:cubicBezTo>
                      <a:cubicBezTo>
                        <a:pt x="67508" y="75412"/>
                        <a:pt x="76279" y="66643"/>
                        <a:pt x="74525" y="56120"/>
                      </a:cubicBezTo>
                      <a:close/>
                    </a:path>
                  </a:pathLst>
                </a:custGeom>
                <a:solidFill>
                  <a:srgbClr val="000000"/>
                </a:solidFill>
                <a:ln w="17529" cap="flat">
                  <a:noFill/>
                  <a:prstDash val="solid"/>
                  <a:miter/>
                </a:ln>
              </p:spPr>
              <p:txBody>
                <a:bodyPr rtlCol="0" anchor="ctr"/>
                <a:lstStyle/>
                <a:p>
                  <a:endParaRPr lang="en-US"/>
                </a:p>
              </p:txBody>
            </p:sp>
          </p:grpSp>
        </p:grpSp>
        <p:sp>
          <p:nvSpPr>
            <p:cNvPr id="202" name="Freeform 201">
              <a:extLst>
                <a:ext uri="{FF2B5EF4-FFF2-40B4-BE49-F238E27FC236}">
                  <a16:creationId xmlns:a16="http://schemas.microsoft.com/office/drawing/2014/main" id="{4860E449-09AA-C7EA-657E-2D3BB50B41B4}"/>
                </a:ext>
              </a:extLst>
            </p:cNvPr>
            <p:cNvSpPr/>
            <p:nvPr/>
          </p:nvSpPr>
          <p:spPr>
            <a:xfrm>
              <a:off x="-5097005" y="6807997"/>
              <a:ext cx="285093" cy="36828"/>
            </a:xfrm>
            <a:custGeom>
              <a:avLst/>
              <a:gdLst>
                <a:gd name="connsiteX0" fmla="*/ 142087 w 285093"/>
                <a:gd name="connsiteY0" fmla="*/ 0 h 36828"/>
                <a:gd name="connsiteX1" fmla="*/ 261370 w 285093"/>
                <a:gd name="connsiteY1" fmla="*/ 0 h 36828"/>
                <a:gd name="connsiteX2" fmla="*/ 280666 w 285093"/>
                <a:gd name="connsiteY2" fmla="*/ 7015 h 36828"/>
                <a:gd name="connsiteX3" fmla="*/ 273649 w 285093"/>
                <a:gd name="connsiteY3" fmla="*/ 35075 h 36828"/>
                <a:gd name="connsiteX4" fmla="*/ 261370 w 285093"/>
                <a:gd name="connsiteY4" fmla="*/ 36829 h 36828"/>
                <a:gd name="connsiteX5" fmla="*/ 26312 w 285093"/>
                <a:gd name="connsiteY5" fmla="*/ 36829 h 36828"/>
                <a:gd name="connsiteX6" fmla="*/ 19296 w 285093"/>
                <a:gd name="connsiteY6" fmla="*/ 36829 h 36828"/>
                <a:gd name="connsiteX7" fmla="*/ 0 w 285093"/>
                <a:gd name="connsiteY7" fmla="*/ 17538 h 36828"/>
                <a:gd name="connsiteX8" fmla="*/ 19296 w 285093"/>
                <a:gd name="connsiteY8" fmla="*/ 0 h 36828"/>
                <a:gd name="connsiteX9" fmla="*/ 142087 w 285093"/>
                <a:gd name="connsiteY9" fmla="*/ 0 h 36828"/>
                <a:gd name="connsiteX10" fmla="*/ 142087 w 285093"/>
                <a:gd name="connsiteY10" fmla="*/ 0 h 3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093" h="36828">
                  <a:moveTo>
                    <a:pt x="142087" y="0"/>
                  </a:moveTo>
                  <a:cubicBezTo>
                    <a:pt x="182433" y="0"/>
                    <a:pt x="221024" y="0"/>
                    <a:pt x="261370" y="0"/>
                  </a:cubicBezTo>
                  <a:cubicBezTo>
                    <a:pt x="268387" y="0"/>
                    <a:pt x="275403" y="3508"/>
                    <a:pt x="280666" y="7015"/>
                  </a:cubicBezTo>
                  <a:cubicBezTo>
                    <a:pt x="289437" y="15784"/>
                    <a:pt x="284174" y="31568"/>
                    <a:pt x="273649" y="35075"/>
                  </a:cubicBezTo>
                  <a:cubicBezTo>
                    <a:pt x="270141" y="36829"/>
                    <a:pt x="264878" y="36829"/>
                    <a:pt x="261370" y="36829"/>
                  </a:cubicBezTo>
                  <a:cubicBezTo>
                    <a:pt x="182433" y="36829"/>
                    <a:pt x="105250" y="36829"/>
                    <a:pt x="26312" y="36829"/>
                  </a:cubicBezTo>
                  <a:cubicBezTo>
                    <a:pt x="24558" y="36829"/>
                    <a:pt x="21050" y="36829"/>
                    <a:pt x="19296" y="36829"/>
                  </a:cubicBezTo>
                  <a:cubicBezTo>
                    <a:pt x="8771" y="35075"/>
                    <a:pt x="0" y="28060"/>
                    <a:pt x="0" y="17538"/>
                  </a:cubicBezTo>
                  <a:cubicBezTo>
                    <a:pt x="0" y="7015"/>
                    <a:pt x="8771" y="0"/>
                    <a:pt x="19296" y="0"/>
                  </a:cubicBezTo>
                  <a:cubicBezTo>
                    <a:pt x="59641" y="0"/>
                    <a:pt x="101741" y="0"/>
                    <a:pt x="142087" y="0"/>
                  </a:cubicBezTo>
                  <a:cubicBezTo>
                    <a:pt x="142087" y="0"/>
                    <a:pt x="142087" y="0"/>
                    <a:pt x="142087" y="0"/>
                  </a:cubicBezTo>
                  <a:close/>
                </a:path>
              </a:pathLst>
            </a:custGeom>
            <a:solidFill>
              <a:srgbClr val="000000"/>
            </a:solidFill>
            <a:ln w="17529" cap="flat">
              <a:no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8922A073-0E51-CA44-6AD1-89CE3A5D49D6}"/>
                </a:ext>
              </a:extLst>
            </p:cNvPr>
            <p:cNvSpPr/>
            <p:nvPr/>
          </p:nvSpPr>
          <p:spPr>
            <a:xfrm>
              <a:off x="-5097005" y="6711541"/>
              <a:ext cx="189449" cy="38582"/>
            </a:xfrm>
            <a:custGeom>
              <a:avLst/>
              <a:gdLst>
                <a:gd name="connsiteX0" fmla="*/ 94725 w 189449"/>
                <a:gd name="connsiteY0" fmla="*/ 38583 h 38582"/>
                <a:gd name="connsiteX1" fmla="*/ 22804 w 189449"/>
                <a:gd name="connsiteY1" fmla="*/ 38583 h 38582"/>
                <a:gd name="connsiteX2" fmla="*/ 0 w 189449"/>
                <a:gd name="connsiteY2" fmla="*/ 19291 h 38582"/>
                <a:gd name="connsiteX3" fmla="*/ 22804 w 189449"/>
                <a:gd name="connsiteY3" fmla="*/ 0 h 38582"/>
                <a:gd name="connsiteX4" fmla="*/ 166645 w 189449"/>
                <a:gd name="connsiteY4" fmla="*/ 0 h 38582"/>
                <a:gd name="connsiteX5" fmla="*/ 189449 w 189449"/>
                <a:gd name="connsiteY5" fmla="*/ 19291 h 38582"/>
                <a:gd name="connsiteX6" fmla="*/ 166645 w 189449"/>
                <a:gd name="connsiteY6" fmla="*/ 38583 h 38582"/>
                <a:gd name="connsiteX7" fmla="*/ 94725 w 189449"/>
                <a:gd name="connsiteY7"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449" h="38582">
                  <a:moveTo>
                    <a:pt x="94725" y="38583"/>
                  </a:moveTo>
                  <a:cubicBezTo>
                    <a:pt x="70166" y="38583"/>
                    <a:pt x="47362" y="38583"/>
                    <a:pt x="22804" y="38583"/>
                  </a:cubicBezTo>
                  <a:cubicBezTo>
                    <a:pt x="8771" y="38583"/>
                    <a:pt x="0" y="31568"/>
                    <a:pt x="0" y="19291"/>
                  </a:cubicBezTo>
                  <a:cubicBezTo>
                    <a:pt x="0" y="7015"/>
                    <a:pt x="8771" y="0"/>
                    <a:pt x="22804" y="0"/>
                  </a:cubicBezTo>
                  <a:cubicBezTo>
                    <a:pt x="70166" y="0"/>
                    <a:pt x="119283" y="0"/>
                    <a:pt x="166645" y="0"/>
                  </a:cubicBezTo>
                  <a:cubicBezTo>
                    <a:pt x="180679" y="0"/>
                    <a:pt x="189449" y="7015"/>
                    <a:pt x="189449" y="19291"/>
                  </a:cubicBezTo>
                  <a:cubicBezTo>
                    <a:pt x="189449" y="31568"/>
                    <a:pt x="180679" y="38583"/>
                    <a:pt x="166645" y="38583"/>
                  </a:cubicBezTo>
                  <a:cubicBezTo>
                    <a:pt x="142087" y="38583"/>
                    <a:pt x="117529" y="38583"/>
                    <a:pt x="94725" y="38583"/>
                  </a:cubicBezTo>
                  <a:close/>
                </a:path>
              </a:pathLst>
            </a:custGeom>
            <a:solidFill>
              <a:srgbClr val="000000"/>
            </a:solidFill>
            <a:ln w="17529" cap="flat">
              <a:no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907EA211-2628-8550-26AD-383B7C7ECC61}"/>
                </a:ext>
              </a:extLst>
            </p:cNvPr>
            <p:cNvSpPr/>
            <p:nvPr/>
          </p:nvSpPr>
          <p:spPr>
            <a:xfrm>
              <a:off x="-5098759" y="6920238"/>
              <a:ext cx="191203" cy="38582"/>
            </a:xfrm>
            <a:custGeom>
              <a:avLst/>
              <a:gdLst>
                <a:gd name="connsiteX0" fmla="*/ 94725 w 191203"/>
                <a:gd name="connsiteY0" fmla="*/ 38583 h 38582"/>
                <a:gd name="connsiteX1" fmla="*/ 22804 w 191203"/>
                <a:gd name="connsiteY1" fmla="*/ 38583 h 38582"/>
                <a:gd name="connsiteX2" fmla="*/ 0 w 191203"/>
                <a:gd name="connsiteY2" fmla="*/ 19291 h 38582"/>
                <a:gd name="connsiteX3" fmla="*/ 22804 w 191203"/>
                <a:gd name="connsiteY3" fmla="*/ 0 h 38582"/>
                <a:gd name="connsiteX4" fmla="*/ 168400 w 191203"/>
                <a:gd name="connsiteY4" fmla="*/ 0 h 38582"/>
                <a:gd name="connsiteX5" fmla="*/ 191204 w 191203"/>
                <a:gd name="connsiteY5" fmla="*/ 19291 h 38582"/>
                <a:gd name="connsiteX6" fmla="*/ 170154 w 191203"/>
                <a:gd name="connsiteY6" fmla="*/ 38583 h 38582"/>
                <a:gd name="connsiteX7" fmla="*/ 94725 w 191203"/>
                <a:gd name="connsiteY7"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203" h="38582">
                  <a:moveTo>
                    <a:pt x="94725" y="38583"/>
                  </a:moveTo>
                  <a:cubicBezTo>
                    <a:pt x="70166" y="38583"/>
                    <a:pt x="47362" y="38583"/>
                    <a:pt x="22804" y="38583"/>
                  </a:cubicBezTo>
                  <a:cubicBezTo>
                    <a:pt x="8771" y="38583"/>
                    <a:pt x="0" y="31568"/>
                    <a:pt x="0" y="19291"/>
                  </a:cubicBezTo>
                  <a:cubicBezTo>
                    <a:pt x="0" y="8769"/>
                    <a:pt x="8771" y="0"/>
                    <a:pt x="22804" y="0"/>
                  </a:cubicBezTo>
                  <a:cubicBezTo>
                    <a:pt x="71921" y="0"/>
                    <a:pt x="119283" y="0"/>
                    <a:pt x="168400" y="0"/>
                  </a:cubicBezTo>
                  <a:cubicBezTo>
                    <a:pt x="182433" y="0"/>
                    <a:pt x="191204" y="7015"/>
                    <a:pt x="191204" y="19291"/>
                  </a:cubicBezTo>
                  <a:cubicBezTo>
                    <a:pt x="191204" y="29814"/>
                    <a:pt x="182433" y="36829"/>
                    <a:pt x="170154" y="38583"/>
                  </a:cubicBezTo>
                  <a:cubicBezTo>
                    <a:pt x="143841" y="38583"/>
                    <a:pt x="119283" y="38583"/>
                    <a:pt x="94725" y="38583"/>
                  </a:cubicBezTo>
                  <a:close/>
                </a:path>
              </a:pathLst>
            </a:custGeom>
            <a:solidFill>
              <a:srgbClr val="000000"/>
            </a:solidFill>
            <a:ln w="17529" cap="flat">
              <a:noFill/>
              <a:prstDash val="solid"/>
              <a:miter/>
            </a:ln>
          </p:spPr>
          <p:txBody>
            <a:bodyPr rtlCol="0" anchor="ctr"/>
            <a:lstStyle/>
            <a:p>
              <a:endParaRPr lang="en-US"/>
            </a:p>
          </p:txBody>
        </p:sp>
        <p:sp>
          <p:nvSpPr>
            <p:cNvPr id="205" name="Freeform 204">
              <a:extLst>
                <a:ext uri="{FF2B5EF4-FFF2-40B4-BE49-F238E27FC236}">
                  <a16:creationId xmlns:a16="http://schemas.microsoft.com/office/drawing/2014/main" id="{D01A1656-61DB-06F5-4D49-2D10216D8FED}"/>
                </a:ext>
              </a:extLst>
            </p:cNvPr>
            <p:cNvSpPr/>
            <p:nvPr/>
          </p:nvSpPr>
          <p:spPr>
            <a:xfrm>
              <a:off x="-5100513" y="7014941"/>
              <a:ext cx="171907" cy="38582"/>
            </a:xfrm>
            <a:custGeom>
              <a:avLst/>
              <a:gdLst>
                <a:gd name="connsiteX0" fmla="*/ 87708 w 171907"/>
                <a:gd name="connsiteY0" fmla="*/ 1754 h 38582"/>
                <a:gd name="connsiteX1" fmla="*/ 150858 w 171907"/>
                <a:gd name="connsiteY1" fmla="*/ 1754 h 38582"/>
                <a:gd name="connsiteX2" fmla="*/ 171908 w 171907"/>
                <a:gd name="connsiteY2" fmla="*/ 19291 h 38582"/>
                <a:gd name="connsiteX3" fmla="*/ 149104 w 171907"/>
                <a:gd name="connsiteY3" fmla="*/ 38583 h 38582"/>
                <a:gd name="connsiteX4" fmla="*/ 22804 w 171907"/>
                <a:gd name="connsiteY4" fmla="*/ 38583 h 38582"/>
                <a:gd name="connsiteX5" fmla="*/ 0 w 171907"/>
                <a:gd name="connsiteY5" fmla="*/ 19291 h 38582"/>
                <a:gd name="connsiteX6" fmla="*/ 22804 w 171907"/>
                <a:gd name="connsiteY6" fmla="*/ 0 h 38582"/>
                <a:gd name="connsiteX7" fmla="*/ 87708 w 171907"/>
                <a:gd name="connsiteY7" fmla="*/ 1754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07" h="38582">
                  <a:moveTo>
                    <a:pt x="87708" y="1754"/>
                  </a:moveTo>
                  <a:cubicBezTo>
                    <a:pt x="108758" y="1754"/>
                    <a:pt x="129808" y="1754"/>
                    <a:pt x="150858" y="1754"/>
                  </a:cubicBezTo>
                  <a:cubicBezTo>
                    <a:pt x="164891" y="1754"/>
                    <a:pt x="171908" y="8769"/>
                    <a:pt x="171908" y="19291"/>
                  </a:cubicBezTo>
                  <a:cubicBezTo>
                    <a:pt x="171908" y="31568"/>
                    <a:pt x="163137" y="38583"/>
                    <a:pt x="149104" y="38583"/>
                  </a:cubicBezTo>
                  <a:cubicBezTo>
                    <a:pt x="107004" y="38583"/>
                    <a:pt x="64904" y="38583"/>
                    <a:pt x="22804" y="38583"/>
                  </a:cubicBezTo>
                  <a:cubicBezTo>
                    <a:pt x="10525" y="38583"/>
                    <a:pt x="1754" y="31568"/>
                    <a:pt x="0" y="19291"/>
                  </a:cubicBezTo>
                  <a:cubicBezTo>
                    <a:pt x="0" y="8769"/>
                    <a:pt x="8771" y="0"/>
                    <a:pt x="22804" y="0"/>
                  </a:cubicBezTo>
                  <a:cubicBezTo>
                    <a:pt x="45608" y="1754"/>
                    <a:pt x="66658" y="1754"/>
                    <a:pt x="87708" y="1754"/>
                  </a:cubicBezTo>
                  <a:close/>
                </a:path>
              </a:pathLst>
            </a:custGeom>
            <a:solidFill>
              <a:srgbClr val="000000"/>
            </a:solidFill>
            <a:ln w="17529" cap="flat">
              <a:noFill/>
              <a:prstDash val="solid"/>
              <a:miter/>
            </a:ln>
          </p:spPr>
          <p:txBody>
            <a:bodyPr rtlCol="0" anchor="ctr"/>
            <a:lstStyle/>
            <a:p>
              <a:endParaRPr lang="en-US"/>
            </a:p>
          </p:txBody>
        </p:sp>
      </p:grpSp>
      <p:grpSp>
        <p:nvGrpSpPr>
          <p:cNvPr id="264" name="Group 263">
            <a:extLst>
              <a:ext uri="{FF2B5EF4-FFF2-40B4-BE49-F238E27FC236}">
                <a16:creationId xmlns:a16="http://schemas.microsoft.com/office/drawing/2014/main" id="{AC52E1E9-4C58-5F43-36E5-7A1841190F77}"/>
              </a:ext>
            </a:extLst>
          </p:cNvPr>
          <p:cNvGrpSpPr>
            <a:grpSpLocks noChangeAspect="1"/>
          </p:cNvGrpSpPr>
          <p:nvPr/>
        </p:nvGrpSpPr>
        <p:grpSpPr>
          <a:xfrm>
            <a:off x="5876967" y="5633240"/>
            <a:ext cx="1075944" cy="861774"/>
            <a:chOff x="-904560" y="6171384"/>
            <a:chExt cx="1353174" cy="1083821"/>
          </a:xfrm>
        </p:grpSpPr>
        <p:sp>
          <p:nvSpPr>
            <p:cNvPr id="206" name="Freeform 205">
              <a:extLst>
                <a:ext uri="{FF2B5EF4-FFF2-40B4-BE49-F238E27FC236}">
                  <a16:creationId xmlns:a16="http://schemas.microsoft.com/office/drawing/2014/main" id="{0576F816-F3CF-DAF2-9288-BC3F4FABDDD3}"/>
                </a:ext>
              </a:extLst>
            </p:cNvPr>
            <p:cNvSpPr/>
            <p:nvPr/>
          </p:nvSpPr>
          <p:spPr>
            <a:xfrm>
              <a:off x="-904560" y="6171384"/>
              <a:ext cx="822702" cy="422654"/>
            </a:xfrm>
            <a:custGeom>
              <a:avLst/>
              <a:gdLst>
                <a:gd name="connsiteX0" fmla="*/ 43854 w 822702"/>
                <a:gd name="connsiteY0" fmla="*/ 54366 h 422654"/>
                <a:gd name="connsiteX1" fmla="*/ 43854 w 822702"/>
                <a:gd name="connsiteY1" fmla="*/ 42090 h 422654"/>
                <a:gd name="connsiteX2" fmla="*/ 780602 w 822702"/>
                <a:gd name="connsiteY2" fmla="*/ 42090 h 422654"/>
                <a:gd name="connsiteX3" fmla="*/ 780602 w 822702"/>
                <a:gd name="connsiteY3" fmla="*/ 49105 h 422654"/>
                <a:gd name="connsiteX4" fmla="*/ 780602 w 822702"/>
                <a:gd name="connsiteY4" fmla="*/ 178883 h 422654"/>
                <a:gd name="connsiteX5" fmla="*/ 822702 w 822702"/>
                <a:gd name="connsiteY5" fmla="*/ 178883 h 422654"/>
                <a:gd name="connsiteX6" fmla="*/ 822702 w 822702"/>
                <a:gd name="connsiteY6" fmla="*/ 29814 h 422654"/>
                <a:gd name="connsiteX7" fmla="*/ 792881 w 822702"/>
                <a:gd name="connsiteY7" fmla="*/ 0 h 422654"/>
                <a:gd name="connsiteX8" fmla="*/ 29821 w 822702"/>
                <a:gd name="connsiteY8" fmla="*/ 0 h 422654"/>
                <a:gd name="connsiteX9" fmla="*/ 0 w 822702"/>
                <a:gd name="connsiteY9" fmla="*/ 28060 h 422654"/>
                <a:gd name="connsiteX10" fmla="*/ 0 w 822702"/>
                <a:gd name="connsiteY10" fmla="*/ 394595 h 422654"/>
                <a:gd name="connsiteX11" fmla="*/ 0 w 822702"/>
                <a:gd name="connsiteY11" fmla="*/ 403364 h 422654"/>
                <a:gd name="connsiteX12" fmla="*/ 21050 w 822702"/>
                <a:gd name="connsiteY12" fmla="*/ 422655 h 422654"/>
                <a:gd name="connsiteX13" fmla="*/ 42100 w 822702"/>
                <a:gd name="connsiteY13" fmla="*/ 405117 h 422654"/>
                <a:gd name="connsiteX14" fmla="*/ 42100 w 822702"/>
                <a:gd name="connsiteY14" fmla="*/ 392841 h 422654"/>
                <a:gd name="connsiteX15" fmla="*/ 43854 w 822702"/>
                <a:gd name="connsiteY15" fmla="*/ 54366 h 42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2702" h="422654">
                  <a:moveTo>
                    <a:pt x="43854" y="54366"/>
                  </a:moveTo>
                  <a:lnTo>
                    <a:pt x="43854" y="42090"/>
                  </a:lnTo>
                  <a:lnTo>
                    <a:pt x="780602" y="42090"/>
                  </a:lnTo>
                  <a:lnTo>
                    <a:pt x="780602" y="49105"/>
                  </a:lnTo>
                  <a:cubicBezTo>
                    <a:pt x="780602" y="92949"/>
                    <a:pt x="780602" y="135039"/>
                    <a:pt x="780602" y="178883"/>
                  </a:cubicBezTo>
                  <a:cubicBezTo>
                    <a:pt x="794635" y="175376"/>
                    <a:pt x="808669" y="175376"/>
                    <a:pt x="822702" y="178883"/>
                  </a:cubicBezTo>
                  <a:cubicBezTo>
                    <a:pt x="822702" y="129778"/>
                    <a:pt x="822702" y="78919"/>
                    <a:pt x="822702" y="29814"/>
                  </a:cubicBezTo>
                  <a:cubicBezTo>
                    <a:pt x="822702" y="7015"/>
                    <a:pt x="815685" y="0"/>
                    <a:pt x="792881" y="0"/>
                  </a:cubicBezTo>
                  <a:cubicBezTo>
                    <a:pt x="538528" y="0"/>
                    <a:pt x="284174" y="0"/>
                    <a:pt x="29821" y="0"/>
                  </a:cubicBezTo>
                  <a:cubicBezTo>
                    <a:pt x="7017" y="0"/>
                    <a:pt x="0" y="7015"/>
                    <a:pt x="0" y="28060"/>
                  </a:cubicBezTo>
                  <a:cubicBezTo>
                    <a:pt x="0" y="150823"/>
                    <a:pt x="0" y="271832"/>
                    <a:pt x="0" y="394595"/>
                  </a:cubicBezTo>
                  <a:cubicBezTo>
                    <a:pt x="0" y="398103"/>
                    <a:pt x="0" y="401610"/>
                    <a:pt x="0" y="403364"/>
                  </a:cubicBezTo>
                  <a:cubicBezTo>
                    <a:pt x="1754" y="413886"/>
                    <a:pt x="10525" y="422655"/>
                    <a:pt x="21050" y="422655"/>
                  </a:cubicBezTo>
                  <a:cubicBezTo>
                    <a:pt x="31575" y="422655"/>
                    <a:pt x="40346" y="415640"/>
                    <a:pt x="42100" y="405117"/>
                  </a:cubicBezTo>
                  <a:cubicBezTo>
                    <a:pt x="42100" y="401610"/>
                    <a:pt x="42100" y="398103"/>
                    <a:pt x="42100" y="392841"/>
                  </a:cubicBezTo>
                  <a:cubicBezTo>
                    <a:pt x="43854" y="280601"/>
                    <a:pt x="43854" y="166607"/>
                    <a:pt x="43854" y="54366"/>
                  </a:cubicBezTo>
                  <a:close/>
                </a:path>
              </a:pathLst>
            </a:custGeom>
            <a:solidFill>
              <a:srgbClr val="000000"/>
            </a:solidFill>
            <a:ln w="17529" cap="flat">
              <a:noFill/>
              <a:prstDash val="solid"/>
              <a:miter/>
            </a:ln>
          </p:spPr>
          <p:txBody>
            <a:bodyPr rtlCol="0" anchor="ctr"/>
            <a:lstStyle/>
            <a:p>
              <a:endParaRPr lang="en-US"/>
            </a:p>
          </p:txBody>
        </p:sp>
        <p:sp>
          <p:nvSpPr>
            <p:cNvPr id="207" name="Freeform 206">
              <a:extLst>
                <a:ext uri="{FF2B5EF4-FFF2-40B4-BE49-F238E27FC236}">
                  <a16:creationId xmlns:a16="http://schemas.microsoft.com/office/drawing/2014/main" id="{BF7DCA77-FBAE-D56C-0A58-B41FB1108488}"/>
                </a:ext>
              </a:extLst>
            </p:cNvPr>
            <p:cNvSpPr/>
            <p:nvPr/>
          </p:nvSpPr>
          <p:spPr>
            <a:xfrm>
              <a:off x="-902806" y="6646652"/>
              <a:ext cx="42099" cy="42090"/>
            </a:xfrm>
            <a:custGeom>
              <a:avLst/>
              <a:gdLst>
                <a:gd name="connsiteX0" fmla="*/ 21050 w 42099"/>
                <a:gd name="connsiteY0" fmla="*/ 42090 h 42090"/>
                <a:gd name="connsiteX1" fmla="*/ 0 w 42099"/>
                <a:gd name="connsiteY1" fmla="*/ 21045 h 42090"/>
                <a:gd name="connsiteX2" fmla="*/ 21050 w 42099"/>
                <a:gd name="connsiteY2" fmla="*/ 0 h 42090"/>
                <a:gd name="connsiteX3" fmla="*/ 42100 w 42099"/>
                <a:gd name="connsiteY3" fmla="*/ 21045 h 42090"/>
                <a:gd name="connsiteX4" fmla="*/ 21050 w 42099"/>
                <a:gd name="connsiteY4" fmla="*/ 42090 h 4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9" h="42090">
                  <a:moveTo>
                    <a:pt x="21050" y="42090"/>
                  </a:moveTo>
                  <a:cubicBezTo>
                    <a:pt x="8771" y="42090"/>
                    <a:pt x="0" y="33322"/>
                    <a:pt x="0" y="21045"/>
                  </a:cubicBezTo>
                  <a:cubicBezTo>
                    <a:pt x="0" y="10523"/>
                    <a:pt x="10525" y="0"/>
                    <a:pt x="21050" y="0"/>
                  </a:cubicBezTo>
                  <a:cubicBezTo>
                    <a:pt x="33329" y="0"/>
                    <a:pt x="42100" y="10523"/>
                    <a:pt x="42100" y="21045"/>
                  </a:cubicBezTo>
                  <a:cubicBezTo>
                    <a:pt x="42100" y="33322"/>
                    <a:pt x="33329" y="42090"/>
                    <a:pt x="21050" y="42090"/>
                  </a:cubicBezTo>
                  <a:close/>
                </a:path>
              </a:pathLst>
            </a:custGeom>
            <a:solidFill>
              <a:srgbClr val="000000"/>
            </a:solidFill>
            <a:ln w="17529" cap="flat">
              <a:noFill/>
              <a:prstDash val="solid"/>
              <a:miter/>
            </a:ln>
          </p:spPr>
          <p:txBody>
            <a:bodyPr rtlCol="0" anchor="ctr"/>
            <a:lstStyle/>
            <a:p>
              <a:endParaRPr lang="en-US"/>
            </a:p>
          </p:txBody>
        </p:sp>
        <p:grpSp>
          <p:nvGrpSpPr>
            <p:cNvPr id="208" name="Graphic 26">
              <a:extLst>
                <a:ext uri="{FF2B5EF4-FFF2-40B4-BE49-F238E27FC236}">
                  <a16:creationId xmlns:a16="http://schemas.microsoft.com/office/drawing/2014/main" id="{D45EC40B-8650-3277-FAD4-B3A785AE6414}"/>
                </a:ext>
              </a:extLst>
            </p:cNvPr>
            <p:cNvGrpSpPr/>
            <p:nvPr/>
          </p:nvGrpSpPr>
          <p:grpSpPr>
            <a:xfrm>
              <a:off x="-329195" y="6304670"/>
              <a:ext cx="777809" cy="777675"/>
              <a:chOff x="-329195" y="6304670"/>
              <a:chExt cx="777809" cy="777675"/>
            </a:xfrm>
          </p:grpSpPr>
          <p:sp>
            <p:nvSpPr>
              <p:cNvPr id="209" name="Freeform 208">
                <a:extLst>
                  <a:ext uri="{FF2B5EF4-FFF2-40B4-BE49-F238E27FC236}">
                    <a16:creationId xmlns:a16="http://schemas.microsoft.com/office/drawing/2014/main" id="{3DF48A49-0A47-24C4-4F8A-FAA8B62D6C12}"/>
                  </a:ext>
                </a:extLst>
              </p:cNvPr>
              <p:cNvSpPr/>
              <p:nvPr/>
            </p:nvSpPr>
            <p:spPr>
              <a:xfrm>
                <a:off x="-292357" y="6337968"/>
                <a:ext cx="428038" cy="427963"/>
              </a:xfrm>
              <a:custGeom>
                <a:avLst/>
                <a:gdLst>
                  <a:gd name="connsiteX0" fmla="*/ 428015 w 428038"/>
                  <a:gd name="connsiteY0" fmla="*/ 213982 h 427963"/>
                  <a:gd name="connsiteX1" fmla="*/ 214007 w 428038"/>
                  <a:gd name="connsiteY1" fmla="*/ 427940 h 427963"/>
                  <a:gd name="connsiteX2" fmla="*/ 0 w 428038"/>
                  <a:gd name="connsiteY2" fmla="*/ 212228 h 427963"/>
                  <a:gd name="connsiteX3" fmla="*/ 215762 w 428038"/>
                  <a:gd name="connsiteY3" fmla="*/ 24 h 427963"/>
                  <a:gd name="connsiteX4" fmla="*/ 428015 w 428038"/>
                  <a:gd name="connsiteY4" fmla="*/ 213982 h 427963"/>
                  <a:gd name="connsiteX5" fmla="*/ 389424 w 428038"/>
                  <a:gd name="connsiteY5" fmla="*/ 215735 h 427963"/>
                  <a:gd name="connsiteX6" fmla="*/ 214007 w 428038"/>
                  <a:gd name="connsiteY6" fmla="*/ 40360 h 427963"/>
                  <a:gd name="connsiteX7" fmla="*/ 38591 w 428038"/>
                  <a:gd name="connsiteY7" fmla="*/ 217489 h 427963"/>
                  <a:gd name="connsiteX8" fmla="*/ 214007 w 428038"/>
                  <a:gd name="connsiteY8" fmla="*/ 391111 h 427963"/>
                  <a:gd name="connsiteX9" fmla="*/ 389424 w 428038"/>
                  <a:gd name="connsiteY9" fmla="*/ 215735 h 42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038" h="427963">
                    <a:moveTo>
                      <a:pt x="428015" y="213982"/>
                    </a:moveTo>
                    <a:cubicBezTo>
                      <a:pt x="428015" y="333237"/>
                      <a:pt x="331536" y="429694"/>
                      <a:pt x="214007" y="427940"/>
                    </a:cubicBezTo>
                    <a:cubicBezTo>
                      <a:pt x="94725" y="427940"/>
                      <a:pt x="0" y="331483"/>
                      <a:pt x="0" y="212228"/>
                    </a:cubicBezTo>
                    <a:cubicBezTo>
                      <a:pt x="0" y="94726"/>
                      <a:pt x="98233" y="-1730"/>
                      <a:pt x="215762" y="24"/>
                    </a:cubicBezTo>
                    <a:cubicBezTo>
                      <a:pt x="333291" y="24"/>
                      <a:pt x="429770" y="98234"/>
                      <a:pt x="428015" y="213982"/>
                    </a:cubicBezTo>
                    <a:close/>
                    <a:moveTo>
                      <a:pt x="389424" y="215735"/>
                    </a:moveTo>
                    <a:cubicBezTo>
                      <a:pt x="389424" y="119279"/>
                      <a:pt x="310486" y="40360"/>
                      <a:pt x="214007" y="40360"/>
                    </a:cubicBezTo>
                    <a:cubicBezTo>
                      <a:pt x="117528" y="40360"/>
                      <a:pt x="38591" y="119279"/>
                      <a:pt x="38591" y="217489"/>
                    </a:cubicBezTo>
                    <a:cubicBezTo>
                      <a:pt x="38591" y="312192"/>
                      <a:pt x="117528" y="391111"/>
                      <a:pt x="214007" y="391111"/>
                    </a:cubicBezTo>
                    <a:cubicBezTo>
                      <a:pt x="310486" y="391111"/>
                      <a:pt x="389424" y="312192"/>
                      <a:pt x="389424" y="215735"/>
                    </a:cubicBezTo>
                    <a:close/>
                  </a:path>
                </a:pathLst>
              </a:custGeom>
              <a:solidFill>
                <a:srgbClr val="F79038"/>
              </a:solidFill>
              <a:ln w="17529" cap="flat">
                <a:noFill/>
                <a:prstDash val="solid"/>
                <a:miter/>
              </a:ln>
            </p:spPr>
            <p:txBody>
              <a:bodyPr rtlCol="0" anchor="ctr"/>
              <a:lstStyle/>
              <a:p>
                <a:endParaRPr lang="en-US"/>
              </a:p>
            </p:txBody>
          </p:sp>
          <p:sp>
            <p:nvSpPr>
              <p:cNvPr id="210" name="Freeform 209">
                <a:extLst>
                  <a:ext uri="{FF2B5EF4-FFF2-40B4-BE49-F238E27FC236}">
                    <a16:creationId xmlns:a16="http://schemas.microsoft.com/office/drawing/2014/main" id="{563D45A0-41E2-4A50-6A8A-5B075C5DE363}"/>
                  </a:ext>
                </a:extLst>
              </p:cNvPr>
              <p:cNvSpPr/>
              <p:nvPr/>
            </p:nvSpPr>
            <p:spPr>
              <a:xfrm>
                <a:off x="126886" y="6757139"/>
                <a:ext cx="282455" cy="281515"/>
              </a:xfrm>
              <a:custGeom>
                <a:avLst/>
                <a:gdLst>
                  <a:gd name="connsiteX0" fmla="*/ 0 w 282455"/>
                  <a:gd name="connsiteY0" fmla="*/ 49105 h 281515"/>
                  <a:gd name="connsiteX1" fmla="*/ 49116 w 282455"/>
                  <a:gd name="connsiteY1" fmla="*/ 0 h 281515"/>
                  <a:gd name="connsiteX2" fmla="*/ 56133 w 282455"/>
                  <a:gd name="connsiteY2" fmla="*/ 5261 h 281515"/>
                  <a:gd name="connsiteX3" fmla="*/ 268386 w 282455"/>
                  <a:gd name="connsiteY3" fmla="*/ 217466 h 281515"/>
                  <a:gd name="connsiteX4" fmla="*/ 280666 w 282455"/>
                  <a:gd name="connsiteY4" fmla="*/ 256048 h 281515"/>
                  <a:gd name="connsiteX5" fmla="*/ 224532 w 282455"/>
                  <a:gd name="connsiteY5" fmla="*/ 273586 h 281515"/>
                  <a:gd name="connsiteX6" fmla="*/ 217516 w 282455"/>
                  <a:gd name="connsiteY6" fmla="*/ 268325 h 281515"/>
                  <a:gd name="connsiteX7" fmla="*/ 3508 w 282455"/>
                  <a:gd name="connsiteY7" fmla="*/ 54367 h 281515"/>
                  <a:gd name="connsiteX8" fmla="*/ 0 w 282455"/>
                  <a:gd name="connsiteY8" fmla="*/ 49105 h 28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455" h="281515">
                    <a:moveTo>
                      <a:pt x="0" y="49105"/>
                    </a:moveTo>
                    <a:cubicBezTo>
                      <a:pt x="17542" y="31568"/>
                      <a:pt x="33329" y="15784"/>
                      <a:pt x="49116" y="0"/>
                    </a:cubicBezTo>
                    <a:cubicBezTo>
                      <a:pt x="50871" y="1754"/>
                      <a:pt x="54379" y="3507"/>
                      <a:pt x="56133" y="5261"/>
                    </a:cubicBezTo>
                    <a:cubicBezTo>
                      <a:pt x="126299" y="75412"/>
                      <a:pt x="198220" y="147315"/>
                      <a:pt x="268386" y="217466"/>
                    </a:cubicBezTo>
                    <a:cubicBezTo>
                      <a:pt x="278912" y="227988"/>
                      <a:pt x="285928" y="240264"/>
                      <a:pt x="280666" y="256048"/>
                    </a:cubicBezTo>
                    <a:cubicBezTo>
                      <a:pt x="273649" y="280601"/>
                      <a:pt x="245583" y="289370"/>
                      <a:pt x="224532" y="273586"/>
                    </a:cubicBezTo>
                    <a:cubicBezTo>
                      <a:pt x="222778" y="271832"/>
                      <a:pt x="221024" y="270078"/>
                      <a:pt x="217516" y="268325"/>
                    </a:cubicBezTo>
                    <a:cubicBezTo>
                      <a:pt x="145595" y="196421"/>
                      <a:pt x="73674" y="124517"/>
                      <a:pt x="3508" y="54367"/>
                    </a:cubicBezTo>
                    <a:cubicBezTo>
                      <a:pt x="1754" y="54367"/>
                      <a:pt x="1754" y="52613"/>
                      <a:pt x="0" y="49105"/>
                    </a:cubicBezTo>
                    <a:close/>
                  </a:path>
                </a:pathLst>
              </a:custGeom>
              <a:solidFill>
                <a:srgbClr val="F79038"/>
              </a:solidFill>
              <a:ln w="17529"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48F451DD-4B70-A903-4C0F-172776B0226F}"/>
                  </a:ext>
                </a:extLst>
              </p:cNvPr>
              <p:cNvSpPr/>
              <p:nvPr/>
            </p:nvSpPr>
            <p:spPr>
              <a:xfrm>
                <a:off x="51457" y="6681727"/>
                <a:ext cx="112266" cy="113994"/>
              </a:xfrm>
              <a:custGeom>
                <a:avLst/>
                <a:gdLst>
                  <a:gd name="connsiteX0" fmla="*/ 87708 w 112266"/>
                  <a:gd name="connsiteY0" fmla="*/ 0 h 113994"/>
                  <a:gd name="connsiteX1" fmla="*/ 112267 w 112266"/>
                  <a:gd name="connsiteY1" fmla="*/ 26306 h 113994"/>
                  <a:gd name="connsiteX2" fmla="*/ 22804 w 112266"/>
                  <a:gd name="connsiteY2" fmla="*/ 113994 h 113994"/>
                  <a:gd name="connsiteX3" fmla="*/ 0 w 112266"/>
                  <a:gd name="connsiteY3" fmla="*/ 89442 h 113994"/>
                  <a:gd name="connsiteX4" fmla="*/ 87708 w 112266"/>
                  <a:gd name="connsiteY4" fmla="*/ 0 h 113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66" h="113994">
                    <a:moveTo>
                      <a:pt x="87708" y="0"/>
                    </a:moveTo>
                    <a:cubicBezTo>
                      <a:pt x="96479" y="8769"/>
                      <a:pt x="105250" y="17538"/>
                      <a:pt x="112267" y="26306"/>
                    </a:cubicBezTo>
                    <a:cubicBezTo>
                      <a:pt x="82446" y="56120"/>
                      <a:pt x="52625" y="84180"/>
                      <a:pt x="22804" y="113994"/>
                    </a:cubicBezTo>
                    <a:cubicBezTo>
                      <a:pt x="15788" y="106979"/>
                      <a:pt x="8771" y="98210"/>
                      <a:pt x="0" y="89442"/>
                    </a:cubicBezTo>
                    <a:cubicBezTo>
                      <a:pt x="36837" y="66643"/>
                      <a:pt x="64904" y="36829"/>
                      <a:pt x="87708" y="0"/>
                    </a:cubicBezTo>
                    <a:close/>
                  </a:path>
                </a:pathLst>
              </a:custGeom>
              <a:solidFill>
                <a:srgbClr val="F79038"/>
              </a:solidFill>
              <a:ln w="17529"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E8A50AED-20C0-C16E-E82A-1DC1C7F1D5C1}"/>
                  </a:ext>
                </a:extLst>
              </p:cNvPr>
              <p:cNvSpPr/>
              <p:nvPr/>
            </p:nvSpPr>
            <p:spPr>
              <a:xfrm>
                <a:off x="-255520" y="6378327"/>
                <a:ext cx="352586" cy="350750"/>
              </a:xfrm>
              <a:custGeom>
                <a:avLst/>
                <a:gdLst>
                  <a:gd name="connsiteX0" fmla="*/ 352587 w 352586"/>
                  <a:gd name="connsiteY0" fmla="*/ 175376 h 350750"/>
                  <a:gd name="connsiteX1" fmla="*/ 175416 w 352586"/>
                  <a:gd name="connsiteY1" fmla="*/ 350751 h 350750"/>
                  <a:gd name="connsiteX2" fmla="*/ 0 w 352586"/>
                  <a:gd name="connsiteY2" fmla="*/ 177129 h 350750"/>
                  <a:gd name="connsiteX3" fmla="*/ 175416 w 352586"/>
                  <a:gd name="connsiteY3" fmla="*/ 0 h 350750"/>
                  <a:gd name="connsiteX4" fmla="*/ 352587 w 352586"/>
                  <a:gd name="connsiteY4" fmla="*/ 175376 h 350750"/>
                  <a:gd name="connsiteX5" fmla="*/ 177170 w 352586"/>
                  <a:gd name="connsiteY5" fmla="*/ 38583 h 350750"/>
                  <a:gd name="connsiteX6" fmla="*/ 40346 w 352586"/>
                  <a:gd name="connsiteY6" fmla="*/ 175376 h 350750"/>
                  <a:gd name="connsiteX7" fmla="*/ 177170 w 352586"/>
                  <a:gd name="connsiteY7" fmla="*/ 310415 h 350750"/>
                  <a:gd name="connsiteX8" fmla="*/ 313995 w 352586"/>
                  <a:gd name="connsiteY8" fmla="*/ 173622 h 350750"/>
                  <a:gd name="connsiteX9" fmla="*/ 177170 w 352586"/>
                  <a:gd name="connsiteY9" fmla="*/ 38583 h 35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586" h="350750">
                    <a:moveTo>
                      <a:pt x="352587" y="175376"/>
                    </a:moveTo>
                    <a:cubicBezTo>
                      <a:pt x="352587" y="271832"/>
                      <a:pt x="273649" y="350751"/>
                      <a:pt x="175416" y="350751"/>
                    </a:cubicBezTo>
                    <a:cubicBezTo>
                      <a:pt x="78937" y="350751"/>
                      <a:pt x="0" y="271832"/>
                      <a:pt x="0" y="177129"/>
                    </a:cubicBezTo>
                    <a:cubicBezTo>
                      <a:pt x="0" y="78919"/>
                      <a:pt x="78937" y="0"/>
                      <a:pt x="175416" y="0"/>
                    </a:cubicBezTo>
                    <a:cubicBezTo>
                      <a:pt x="273649" y="0"/>
                      <a:pt x="352587" y="77165"/>
                      <a:pt x="352587" y="175376"/>
                    </a:cubicBezTo>
                    <a:close/>
                    <a:moveTo>
                      <a:pt x="177170" y="38583"/>
                    </a:moveTo>
                    <a:cubicBezTo>
                      <a:pt x="101742" y="38583"/>
                      <a:pt x="40346" y="99964"/>
                      <a:pt x="40346" y="175376"/>
                    </a:cubicBezTo>
                    <a:cubicBezTo>
                      <a:pt x="40346" y="250787"/>
                      <a:pt x="101742" y="312168"/>
                      <a:pt x="177170" y="310415"/>
                    </a:cubicBezTo>
                    <a:cubicBezTo>
                      <a:pt x="252600" y="310415"/>
                      <a:pt x="313995" y="249033"/>
                      <a:pt x="313995" y="173622"/>
                    </a:cubicBezTo>
                    <a:cubicBezTo>
                      <a:pt x="313995" y="99964"/>
                      <a:pt x="252600" y="38583"/>
                      <a:pt x="177170" y="38583"/>
                    </a:cubicBezTo>
                    <a:close/>
                  </a:path>
                </a:pathLst>
              </a:custGeom>
              <a:solidFill>
                <a:srgbClr val="000000"/>
              </a:solidFill>
              <a:ln w="17529" cap="flat">
                <a:noFill/>
                <a:prstDash val="solid"/>
                <a:miter/>
              </a:ln>
            </p:spPr>
            <p:txBody>
              <a:bodyPr rtlCol="0" anchor="ctr"/>
              <a:lstStyle/>
              <a:p>
                <a:endParaRPr lang="en-US"/>
              </a:p>
            </p:txBody>
          </p:sp>
          <p:sp>
            <p:nvSpPr>
              <p:cNvPr id="213" name="Freeform 212">
                <a:extLst>
                  <a:ext uri="{FF2B5EF4-FFF2-40B4-BE49-F238E27FC236}">
                    <a16:creationId xmlns:a16="http://schemas.microsoft.com/office/drawing/2014/main" id="{AADBA839-9FEE-0F25-AF3D-B7DB8298C992}"/>
                  </a:ext>
                </a:extLst>
              </p:cNvPr>
              <p:cNvSpPr/>
              <p:nvPr/>
            </p:nvSpPr>
            <p:spPr>
              <a:xfrm>
                <a:off x="-192370" y="6487060"/>
                <a:ext cx="96478" cy="113994"/>
              </a:xfrm>
              <a:custGeom>
                <a:avLst/>
                <a:gdLst>
                  <a:gd name="connsiteX0" fmla="*/ 85954 w 96478"/>
                  <a:gd name="connsiteY0" fmla="*/ 17538 h 113994"/>
                  <a:gd name="connsiteX1" fmla="*/ 61396 w 96478"/>
                  <a:gd name="connsiteY1" fmla="*/ 17538 h 113994"/>
                  <a:gd name="connsiteX2" fmla="*/ 61396 w 96478"/>
                  <a:gd name="connsiteY2" fmla="*/ 99964 h 113994"/>
                  <a:gd name="connsiteX3" fmla="*/ 57888 w 96478"/>
                  <a:gd name="connsiteY3" fmla="*/ 110487 h 113994"/>
                  <a:gd name="connsiteX4" fmla="*/ 49117 w 96478"/>
                  <a:gd name="connsiteY4" fmla="*/ 113994 h 113994"/>
                  <a:gd name="connsiteX5" fmla="*/ 40346 w 96478"/>
                  <a:gd name="connsiteY5" fmla="*/ 110487 h 113994"/>
                  <a:gd name="connsiteX6" fmla="*/ 36837 w 96478"/>
                  <a:gd name="connsiteY6" fmla="*/ 99964 h 113994"/>
                  <a:gd name="connsiteX7" fmla="*/ 36837 w 96478"/>
                  <a:gd name="connsiteY7" fmla="*/ 17538 h 113994"/>
                  <a:gd name="connsiteX8" fmla="*/ 12279 w 96478"/>
                  <a:gd name="connsiteY8" fmla="*/ 17538 h 113994"/>
                  <a:gd name="connsiteX9" fmla="*/ 3509 w 96478"/>
                  <a:gd name="connsiteY9" fmla="*/ 15784 h 113994"/>
                  <a:gd name="connsiteX10" fmla="*/ 0 w 96478"/>
                  <a:gd name="connsiteY10" fmla="*/ 8769 h 113994"/>
                  <a:gd name="connsiteX11" fmla="*/ 3509 w 96478"/>
                  <a:gd name="connsiteY11" fmla="*/ 1754 h 113994"/>
                  <a:gd name="connsiteX12" fmla="*/ 12279 w 96478"/>
                  <a:gd name="connsiteY12" fmla="*/ 0 h 113994"/>
                  <a:gd name="connsiteX13" fmla="*/ 84200 w 96478"/>
                  <a:gd name="connsiteY13" fmla="*/ 0 h 113994"/>
                  <a:gd name="connsiteX14" fmla="*/ 92971 w 96478"/>
                  <a:gd name="connsiteY14" fmla="*/ 1754 h 113994"/>
                  <a:gd name="connsiteX15" fmla="*/ 96479 w 96478"/>
                  <a:gd name="connsiteY15" fmla="*/ 8769 h 113994"/>
                  <a:gd name="connsiteX16" fmla="*/ 92971 w 96478"/>
                  <a:gd name="connsiteY16" fmla="*/ 15784 h 113994"/>
                  <a:gd name="connsiteX17" fmla="*/ 85954 w 96478"/>
                  <a:gd name="connsiteY17" fmla="*/ 17538 h 1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478" h="113994">
                    <a:moveTo>
                      <a:pt x="85954" y="17538"/>
                    </a:moveTo>
                    <a:lnTo>
                      <a:pt x="61396" y="17538"/>
                    </a:lnTo>
                    <a:lnTo>
                      <a:pt x="61396" y="99964"/>
                    </a:lnTo>
                    <a:cubicBezTo>
                      <a:pt x="61396" y="105225"/>
                      <a:pt x="59641" y="108733"/>
                      <a:pt x="57888" y="110487"/>
                    </a:cubicBezTo>
                    <a:cubicBezTo>
                      <a:pt x="56133" y="112240"/>
                      <a:pt x="52625" y="113994"/>
                      <a:pt x="49117" y="113994"/>
                    </a:cubicBezTo>
                    <a:cubicBezTo>
                      <a:pt x="45608" y="113994"/>
                      <a:pt x="42100" y="112240"/>
                      <a:pt x="40346" y="110487"/>
                    </a:cubicBezTo>
                    <a:cubicBezTo>
                      <a:pt x="38592" y="108733"/>
                      <a:pt x="36837" y="105225"/>
                      <a:pt x="36837" y="99964"/>
                    </a:cubicBezTo>
                    <a:lnTo>
                      <a:pt x="36837" y="17538"/>
                    </a:lnTo>
                    <a:lnTo>
                      <a:pt x="12279" y="17538"/>
                    </a:lnTo>
                    <a:cubicBezTo>
                      <a:pt x="8771" y="17538"/>
                      <a:pt x="5263" y="17538"/>
                      <a:pt x="3509" y="15784"/>
                    </a:cubicBezTo>
                    <a:cubicBezTo>
                      <a:pt x="1754" y="14030"/>
                      <a:pt x="0" y="12276"/>
                      <a:pt x="0" y="8769"/>
                    </a:cubicBezTo>
                    <a:cubicBezTo>
                      <a:pt x="0" y="5261"/>
                      <a:pt x="1754" y="3508"/>
                      <a:pt x="3509" y="1754"/>
                    </a:cubicBezTo>
                    <a:cubicBezTo>
                      <a:pt x="5263" y="0"/>
                      <a:pt x="8771" y="0"/>
                      <a:pt x="12279" y="0"/>
                    </a:cubicBezTo>
                    <a:lnTo>
                      <a:pt x="84200" y="0"/>
                    </a:lnTo>
                    <a:cubicBezTo>
                      <a:pt x="87708" y="0"/>
                      <a:pt x="91217" y="0"/>
                      <a:pt x="92971" y="1754"/>
                    </a:cubicBezTo>
                    <a:cubicBezTo>
                      <a:pt x="94725" y="3508"/>
                      <a:pt x="96479" y="5261"/>
                      <a:pt x="96479" y="8769"/>
                    </a:cubicBezTo>
                    <a:cubicBezTo>
                      <a:pt x="96479" y="12276"/>
                      <a:pt x="94725" y="14030"/>
                      <a:pt x="92971" y="15784"/>
                    </a:cubicBezTo>
                    <a:cubicBezTo>
                      <a:pt x="91217" y="17538"/>
                      <a:pt x="89462" y="17538"/>
                      <a:pt x="85954" y="17538"/>
                    </a:cubicBezTo>
                    <a:close/>
                  </a:path>
                </a:pathLst>
              </a:custGeom>
              <a:solidFill>
                <a:srgbClr val="000000"/>
              </a:solidFill>
              <a:ln w="17529" cap="flat">
                <a:noFill/>
                <a:prstDash val="solid"/>
                <a:miter/>
              </a:ln>
            </p:spPr>
            <p:txBody>
              <a:bodyPr rtlCol="0" anchor="ctr"/>
              <a:lstStyle/>
              <a:p>
                <a:endParaRPr lang="en-US"/>
              </a:p>
            </p:txBody>
          </p:sp>
          <p:sp>
            <p:nvSpPr>
              <p:cNvPr id="214" name="Freeform 213">
                <a:extLst>
                  <a:ext uri="{FF2B5EF4-FFF2-40B4-BE49-F238E27FC236}">
                    <a16:creationId xmlns:a16="http://schemas.microsoft.com/office/drawing/2014/main" id="{DF2E73EB-594B-A5F4-5973-7514F93BAB92}"/>
                  </a:ext>
                </a:extLst>
              </p:cNvPr>
              <p:cNvSpPr/>
              <p:nvPr/>
            </p:nvSpPr>
            <p:spPr>
              <a:xfrm>
                <a:off x="-81858" y="6485307"/>
                <a:ext cx="105249" cy="115747"/>
              </a:xfrm>
              <a:custGeom>
                <a:avLst/>
                <a:gdLst>
                  <a:gd name="connsiteX0" fmla="*/ 38591 w 105249"/>
                  <a:gd name="connsiteY0" fmla="*/ 96457 h 115747"/>
                  <a:gd name="connsiteX1" fmla="*/ 21050 w 105249"/>
                  <a:gd name="connsiteY1" fmla="*/ 24553 h 115747"/>
                  <a:gd name="connsiteX2" fmla="*/ 21050 w 105249"/>
                  <a:gd name="connsiteY2" fmla="*/ 101718 h 115747"/>
                  <a:gd name="connsiteX3" fmla="*/ 17542 w 105249"/>
                  <a:gd name="connsiteY3" fmla="*/ 112240 h 115747"/>
                  <a:gd name="connsiteX4" fmla="*/ 10525 w 105249"/>
                  <a:gd name="connsiteY4" fmla="*/ 115748 h 115747"/>
                  <a:gd name="connsiteX5" fmla="*/ 3508 w 105249"/>
                  <a:gd name="connsiteY5" fmla="*/ 112240 h 115747"/>
                  <a:gd name="connsiteX6" fmla="*/ 0 w 105249"/>
                  <a:gd name="connsiteY6" fmla="*/ 101718 h 115747"/>
                  <a:gd name="connsiteX7" fmla="*/ 0 w 105249"/>
                  <a:gd name="connsiteY7" fmla="*/ 12276 h 115747"/>
                  <a:gd name="connsiteX8" fmla="*/ 3508 w 105249"/>
                  <a:gd name="connsiteY8" fmla="*/ 1754 h 115747"/>
                  <a:gd name="connsiteX9" fmla="*/ 14033 w 105249"/>
                  <a:gd name="connsiteY9" fmla="*/ 0 h 115747"/>
                  <a:gd name="connsiteX10" fmla="*/ 21050 w 105249"/>
                  <a:gd name="connsiteY10" fmla="*/ 0 h 115747"/>
                  <a:gd name="connsiteX11" fmla="*/ 29820 w 105249"/>
                  <a:gd name="connsiteY11" fmla="*/ 1754 h 115747"/>
                  <a:gd name="connsiteX12" fmla="*/ 33329 w 105249"/>
                  <a:gd name="connsiteY12" fmla="*/ 5261 h 115747"/>
                  <a:gd name="connsiteX13" fmla="*/ 36837 w 105249"/>
                  <a:gd name="connsiteY13" fmla="*/ 15784 h 115747"/>
                  <a:gd name="connsiteX14" fmla="*/ 52625 w 105249"/>
                  <a:gd name="connsiteY14" fmla="*/ 77165 h 115747"/>
                  <a:gd name="connsiteX15" fmla="*/ 68412 w 105249"/>
                  <a:gd name="connsiteY15" fmla="*/ 15784 h 115747"/>
                  <a:gd name="connsiteX16" fmla="*/ 71920 w 105249"/>
                  <a:gd name="connsiteY16" fmla="*/ 5261 h 115747"/>
                  <a:gd name="connsiteX17" fmla="*/ 75429 w 105249"/>
                  <a:gd name="connsiteY17" fmla="*/ 1754 h 115747"/>
                  <a:gd name="connsiteX18" fmla="*/ 84200 w 105249"/>
                  <a:gd name="connsiteY18" fmla="*/ 0 h 115747"/>
                  <a:gd name="connsiteX19" fmla="*/ 91216 w 105249"/>
                  <a:gd name="connsiteY19" fmla="*/ 0 h 115747"/>
                  <a:gd name="connsiteX20" fmla="*/ 101741 w 105249"/>
                  <a:gd name="connsiteY20" fmla="*/ 1754 h 115747"/>
                  <a:gd name="connsiteX21" fmla="*/ 105250 w 105249"/>
                  <a:gd name="connsiteY21" fmla="*/ 12276 h 115747"/>
                  <a:gd name="connsiteX22" fmla="*/ 105250 w 105249"/>
                  <a:gd name="connsiteY22" fmla="*/ 101718 h 115747"/>
                  <a:gd name="connsiteX23" fmla="*/ 101741 w 105249"/>
                  <a:gd name="connsiteY23" fmla="*/ 112240 h 115747"/>
                  <a:gd name="connsiteX24" fmla="*/ 94725 w 105249"/>
                  <a:gd name="connsiteY24" fmla="*/ 115748 h 115747"/>
                  <a:gd name="connsiteX25" fmla="*/ 87708 w 105249"/>
                  <a:gd name="connsiteY25" fmla="*/ 112240 h 115747"/>
                  <a:gd name="connsiteX26" fmla="*/ 84200 w 105249"/>
                  <a:gd name="connsiteY26" fmla="*/ 101718 h 115747"/>
                  <a:gd name="connsiteX27" fmla="*/ 84200 w 105249"/>
                  <a:gd name="connsiteY27" fmla="*/ 24553 h 115747"/>
                  <a:gd name="connsiteX28" fmla="*/ 66658 w 105249"/>
                  <a:gd name="connsiteY28" fmla="*/ 96457 h 115747"/>
                  <a:gd name="connsiteX29" fmla="*/ 63149 w 105249"/>
                  <a:gd name="connsiteY29" fmla="*/ 106979 h 115747"/>
                  <a:gd name="connsiteX30" fmla="*/ 59641 w 105249"/>
                  <a:gd name="connsiteY30" fmla="*/ 112240 h 115747"/>
                  <a:gd name="connsiteX31" fmla="*/ 50871 w 105249"/>
                  <a:gd name="connsiteY31" fmla="*/ 115748 h 115747"/>
                  <a:gd name="connsiteX32" fmla="*/ 43854 w 105249"/>
                  <a:gd name="connsiteY32" fmla="*/ 113994 h 115747"/>
                  <a:gd name="connsiteX33" fmla="*/ 40345 w 105249"/>
                  <a:gd name="connsiteY33" fmla="*/ 108733 h 115747"/>
                  <a:gd name="connsiteX34" fmla="*/ 38591 w 105249"/>
                  <a:gd name="connsiteY34" fmla="*/ 103472 h 115747"/>
                  <a:gd name="connsiteX35" fmla="*/ 38591 w 105249"/>
                  <a:gd name="connsiteY35" fmla="*/ 96457 h 11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249" h="115747">
                    <a:moveTo>
                      <a:pt x="38591" y="96457"/>
                    </a:moveTo>
                    <a:lnTo>
                      <a:pt x="21050" y="24553"/>
                    </a:lnTo>
                    <a:lnTo>
                      <a:pt x="21050" y="101718"/>
                    </a:lnTo>
                    <a:cubicBezTo>
                      <a:pt x="21050" y="105225"/>
                      <a:pt x="19295" y="108733"/>
                      <a:pt x="17542" y="112240"/>
                    </a:cubicBezTo>
                    <a:cubicBezTo>
                      <a:pt x="15787" y="113994"/>
                      <a:pt x="12279" y="115748"/>
                      <a:pt x="10525" y="115748"/>
                    </a:cubicBezTo>
                    <a:cubicBezTo>
                      <a:pt x="7017" y="115748"/>
                      <a:pt x="5262" y="113994"/>
                      <a:pt x="3508" y="112240"/>
                    </a:cubicBezTo>
                    <a:cubicBezTo>
                      <a:pt x="1754" y="110487"/>
                      <a:pt x="0" y="106979"/>
                      <a:pt x="0" y="101718"/>
                    </a:cubicBezTo>
                    <a:lnTo>
                      <a:pt x="0" y="12276"/>
                    </a:lnTo>
                    <a:cubicBezTo>
                      <a:pt x="0" y="7015"/>
                      <a:pt x="1754" y="3507"/>
                      <a:pt x="3508" y="1754"/>
                    </a:cubicBezTo>
                    <a:cubicBezTo>
                      <a:pt x="5262" y="0"/>
                      <a:pt x="8771" y="0"/>
                      <a:pt x="14033" y="0"/>
                    </a:cubicBezTo>
                    <a:lnTo>
                      <a:pt x="21050" y="0"/>
                    </a:lnTo>
                    <a:cubicBezTo>
                      <a:pt x="24558" y="0"/>
                      <a:pt x="28066" y="0"/>
                      <a:pt x="29820" y="1754"/>
                    </a:cubicBezTo>
                    <a:cubicBezTo>
                      <a:pt x="31575" y="1754"/>
                      <a:pt x="33329" y="3507"/>
                      <a:pt x="33329" y="5261"/>
                    </a:cubicBezTo>
                    <a:cubicBezTo>
                      <a:pt x="35083" y="7015"/>
                      <a:pt x="35083" y="10523"/>
                      <a:pt x="36837" y="15784"/>
                    </a:cubicBezTo>
                    <a:lnTo>
                      <a:pt x="52625" y="77165"/>
                    </a:lnTo>
                    <a:lnTo>
                      <a:pt x="68412" y="15784"/>
                    </a:lnTo>
                    <a:cubicBezTo>
                      <a:pt x="70166" y="10523"/>
                      <a:pt x="70166" y="8769"/>
                      <a:pt x="71920" y="5261"/>
                    </a:cubicBezTo>
                    <a:cubicBezTo>
                      <a:pt x="73674" y="1754"/>
                      <a:pt x="73674" y="1754"/>
                      <a:pt x="75429" y="1754"/>
                    </a:cubicBezTo>
                    <a:cubicBezTo>
                      <a:pt x="77183" y="1754"/>
                      <a:pt x="80691" y="0"/>
                      <a:pt x="84200" y="0"/>
                    </a:cubicBezTo>
                    <a:lnTo>
                      <a:pt x="91216" y="0"/>
                    </a:lnTo>
                    <a:cubicBezTo>
                      <a:pt x="94725" y="0"/>
                      <a:pt x="98233" y="0"/>
                      <a:pt x="101741" y="1754"/>
                    </a:cubicBezTo>
                    <a:cubicBezTo>
                      <a:pt x="103495" y="3507"/>
                      <a:pt x="105250" y="7015"/>
                      <a:pt x="105250" y="12276"/>
                    </a:cubicBezTo>
                    <a:lnTo>
                      <a:pt x="105250" y="101718"/>
                    </a:lnTo>
                    <a:cubicBezTo>
                      <a:pt x="105250" y="105225"/>
                      <a:pt x="103495" y="108733"/>
                      <a:pt x="101741" y="112240"/>
                    </a:cubicBezTo>
                    <a:cubicBezTo>
                      <a:pt x="99987" y="113994"/>
                      <a:pt x="96479" y="115748"/>
                      <a:pt x="94725" y="115748"/>
                    </a:cubicBezTo>
                    <a:cubicBezTo>
                      <a:pt x="91216" y="115748"/>
                      <a:pt x="89462" y="113994"/>
                      <a:pt x="87708" y="112240"/>
                    </a:cubicBezTo>
                    <a:cubicBezTo>
                      <a:pt x="85954" y="110487"/>
                      <a:pt x="84200" y="106979"/>
                      <a:pt x="84200" y="101718"/>
                    </a:cubicBezTo>
                    <a:lnTo>
                      <a:pt x="84200" y="24553"/>
                    </a:lnTo>
                    <a:lnTo>
                      <a:pt x="66658" y="96457"/>
                    </a:lnTo>
                    <a:cubicBezTo>
                      <a:pt x="64904" y="101718"/>
                      <a:pt x="64904" y="105225"/>
                      <a:pt x="63149" y="106979"/>
                    </a:cubicBezTo>
                    <a:cubicBezTo>
                      <a:pt x="63149" y="108733"/>
                      <a:pt x="61396" y="110487"/>
                      <a:pt x="59641" y="112240"/>
                    </a:cubicBezTo>
                    <a:cubicBezTo>
                      <a:pt x="57887" y="113994"/>
                      <a:pt x="54379" y="115748"/>
                      <a:pt x="50871" y="115748"/>
                    </a:cubicBezTo>
                    <a:cubicBezTo>
                      <a:pt x="47362" y="115748"/>
                      <a:pt x="45608" y="115748"/>
                      <a:pt x="43854" y="113994"/>
                    </a:cubicBezTo>
                    <a:cubicBezTo>
                      <a:pt x="42100" y="112240"/>
                      <a:pt x="40345" y="112240"/>
                      <a:pt x="40345" y="108733"/>
                    </a:cubicBezTo>
                    <a:cubicBezTo>
                      <a:pt x="38591" y="106979"/>
                      <a:pt x="38591" y="105225"/>
                      <a:pt x="38591" y="103472"/>
                    </a:cubicBezTo>
                    <a:cubicBezTo>
                      <a:pt x="40345" y="99964"/>
                      <a:pt x="38591" y="98210"/>
                      <a:pt x="38591" y="96457"/>
                    </a:cubicBezTo>
                    <a:close/>
                  </a:path>
                </a:pathLst>
              </a:custGeom>
              <a:solidFill>
                <a:srgbClr val="000000"/>
              </a:solidFill>
              <a:ln w="17529"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0D8E879D-E270-944D-046E-D1CC7A845481}"/>
                  </a:ext>
                </a:extLst>
              </p:cNvPr>
              <p:cNvSpPr/>
              <p:nvPr/>
            </p:nvSpPr>
            <p:spPr>
              <a:xfrm>
                <a:off x="51457" y="6681727"/>
                <a:ext cx="112266" cy="112240"/>
              </a:xfrm>
              <a:custGeom>
                <a:avLst/>
                <a:gdLst>
                  <a:gd name="connsiteX0" fmla="*/ 87708 w 112266"/>
                  <a:gd name="connsiteY0" fmla="*/ 0 h 112240"/>
                  <a:gd name="connsiteX1" fmla="*/ 0 w 112266"/>
                  <a:gd name="connsiteY1" fmla="*/ 87688 h 112240"/>
                  <a:gd name="connsiteX2" fmla="*/ 22804 w 112266"/>
                  <a:gd name="connsiteY2" fmla="*/ 112240 h 112240"/>
                  <a:gd name="connsiteX3" fmla="*/ 112267 w 112266"/>
                  <a:gd name="connsiteY3" fmla="*/ 24553 h 112240"/>
                  <a:gd name="connsiteX4" fmla="*/ 87708 w 112266"/>
                  <a:gd name="connsiteY4" fmla="*/ 0 h 112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66" h="112240">
                    <a:moveTo>
                      <a:pt x="87708" y="0"/>
                    </a:moveTo>
                    <a:cubicBezTo>
                      <a:pt x="64904" y="36829"/>
                      <a:pt x="35083" y="66643"/>
                      <a:pt x="0" y="87688"/>
                    </a:cubicBezTo>
                    <a:cubicBezTo>
                      <a:pt x="8771" y="96457"/>
                      <a:pt x="15788" y="106979"/>
                      <a:pt x="22804" y="112240"/>
                    </a:cubicBezTo>
                    <a:cubicBezTo>
                      <a:pt x="52625" y="82426"/>
                      <a:pt x="82446" y="54367"/>
                      <a:pt x="112267" y="24553"/>
                    </a:cubicBezTo>
                    <a:cubicBezTo>
                      <a:pt x="105250" y="17538"/>
                      <a:pt x="98233" y="8769"/>
                      <a:pt x="87708" y="0"/>
                    </a:cubicBezTo>
                    <a:close/>
                  </a:path>
                </a:pathLst>
              </a:custGeom>
              <a:noFill/>
              <a:ln w="17529"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49D0BC9D-DC44-1FBD-ACCB-E6798CDA806C}"/>
                  </a:ext>
                </a:extLst>
              </p:cNvPr>
              <p:cNvSpPr/>
              <p:nvPr/>
            </p:nvSpPr>
            <p:spPr>
              <a:xfrm>
                <a:off x="126886" y="6757139"/>
                <a:ext cx="284209" cy="281515"/>
              </a:xfrm>
              <a:custGeom>
                <a:avLst/>
                <a:gdLst>
                  <a:gd name="connsiteX0" fmla="*/ 56133 w 284209"/>
                  <a:gd name="connsiteY0" fmla="*/ 5261 h 281515"/>
                  <a:gd name="connsiteX1" fmla="*/ 49116 w 284209"/>
                  <a:gd name="connsiteY1" fmla="*/ 0 h 281515"/>
                  <a:gd name="connsiteX2" fmla="*/ 0 w 284209"/>
                  <a:gd name="connsiteY2" fmla="*/ 49105 h 281515"/>
                  <a:gd name="connsiteX3" fmla="*/ 5262 w 284209"/>
                  <a:gd name="connsiteY3" fmla="*/ 54367 h 281515"/>
                  <a:gd name="connsiteX4" fmla="*/ 219270 w 284209"/>
                  <a:gd name="connsiteY4" fmla="*/ 268325 h 281515"/>
                  <a:gd name="connsiteX5" fmla="*/ 226287 w 284209"/>
                  <a:gd name="connsiteY5" fmla="*/ 273586 h 281515"/>
                  <a:gd name="connsiteX6" fmla="*/ 282420 w 284209"/>
                  <a:gd name="connsiteY6" fmla="*/ 256048 h 281515"/>
                  <a:gd name="connsiteX7" fmla="*/ 270141 w 284209"/>
                  <a:gd name="connsiteY7" fmla="*/ 217466 h 281515"/>
                  <a:gd name="connsiteX8" fmla="*/ 56133 w 284209"/>
                  <a:gd name="connsiteY8" fmla="*/ 5261 h 28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09" h="281515">
                    <a:moveTo>
                      <a:pt x="56133" y="5261"/>
                    </a:moveTo>
                    <a:cubicBezTo>
                      <a:pt x="54379" y="3507"/>
                      <a:pt x="50871" y="1754"/>
                      <a:pt x="49116" y="0"/>
                    </a:cubicBezTo>
                    <a:cubicBezTo>
                      <a:pt x="33329" y="15784"/>
                      <a:pt x="15787" y="33321"/>
                      <a:pt x="0" y="49105"/>
                    </a:cubicBezTo>
                    <a:cubicBezTo>
                      <a:pt x="1754" y="50859"/>
                      <a:pt x="3508" y="52613"/>
                      <a:pt x="5262" y="54367"/>
                    </a:cubicBezTo>
                    <a:cubicBezTo>
                      <a:pt x="77183" y="126270"/>
                      <a:pt x="149104" y="198174"/>
                      <a:pt x="219270" y="268325"/>
                    </a:cubicBezTo>
                    <a:cubicBezTo>
                      <a:pt x="221024" y="270078"/>
                      <a:pt x="222778" y="271832"/>
                      <a:pt x="226287" y="273586"/>
                    </a:cubicBezTo>
                    <a:cubicBezTo>
                      <a:pt x="245583" y="289370"/>
                      <a:pt x="275403" y="280601"/>
                      <a:pt x="282420" y="256048"/>
                    </a:cubicBezTo>
                    <a:cubicBezTo>
                      <a:pt x="287682" y="240264"/>
                      <a:pt x="280666" y="227988"/>
                      <a:pt x="270141" y="217466"/>
                    </a:cubicBezTo>
                    <a:cubicBezTo>
                      <a:pt x="196466" y="147315"/>
                      <a:pt x="126299" y="77165"/>
                      <a:pt x="56133" y="5261"/>
                    </a:cubicBezTo>
                    <a:close/>
                  </a:path>
                </a:pathLst>
              </a:custGeom>
              <a:noFill/>
              <a:ln w="17529"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BC0CF209-0C55-0923-CDBE-A9E4C5715C0F}"/>
                  </a:ext>
                </a:extLst>
              </p:cNvPr>
              <p:cNvSpPr/>
              <p:nvPr/>
            </p:nvSpPr>
            <p:spPr>
              <a:xfrm>
                <a:off x="587" y="6634376"/>
                <a:ext cx="448027" cy="447969"/>
              </a:xfrm>
              <a:custGeom>
                <a:avLst/>
                <a:gdLst>
                  <a:gd name="connsiteX0" fmla="*/ 424507 w 448027"/>
                  <a:gd name="connsiteY0" fmla="*/ 317430 h 447969"/>
                  <a:gd name="connsiteX1" fmla="*/ 203483 w 448027"/>
                  <a:gd name="connsiteY1" fmla="*/ 94703 h 447969"/>
                  <a:gd name="connsiteX2" fmla="*/ 206991 w 448027"/>
                  <a:gd name="connsiteY2" fmla="*/ 89442 h 447969"/>
                  <a:gd name="connsiteX3" fmla="*/ 205237 w 448027"/>
                  <a:gd name="connsiteY3" fmla="*/ 59628 h 447969"/>
                  <a:gd name="connsiteX4" fmla="*/ 163137 w 448027"/>
                  <a:gd name="connsiteY4" fmla="*/ 15784 h 447969"/>
                  <a:gd name="connsiteX5" fmla="*/ 147349 w 448027"/>
                  <a:gd name="connsiteY5" fmla="*/ 0 h 447969"/>
                  <a:gd name="connsiteX6" fmla="*/ 140333 w 448027"/>
                  <a:gd name="connsiteY6" fmla="*/ 24553 h 447969"/>
                  <a:gd name="connsiteX7" fmla="*/ 10525 w 448027"/>
                  <a:gd name="connsiteY7" fmla="*/ 149069 h 447969"/>
                  <a:gd name="connsiteX8" fmla="*/ 5263 w 448027"/>
                  <a:gd name="connsiteY8" fmla="*/ 145562 h 447969"/>
                  <a:gd name="connsiteX9" fmla="*/ 0 w 448027"/>
                  <a:gd name="connsiteY9" fmla="*/ 147315 h 447969"/>
                  <a:gd name="connsiteX10" fmla="*/ 63150 w 448027"/>
                  <a:gd name="connsiteY10" fmla="*/ 210451 h 447969"/>
                  <a:gd name="connsiteX11" fmla="*/ 92971 w 448027"/>
                  <a:gd name="connsiteY11" fmla="*/ 212204 h 447969"/>
                  <a:gd name="connsiteX12" fmla="*/ 98233 w 448027"/>
                  <a:gd name="connsiteY12" fmla="*/ 208697 h 447969"/>
                  <a:gd name="connsiteX13" fmla="*/ 231550 w 448027"/>
                  <a:gd name="connsiteY13" fmla="*/ 338475 h 447969"/>
                  <a:gd name="connsiteX14" fmla="*/ 317503 w 448027"/>
                  <a:gd name="connsiteY14" fmla="*/ 424409 h 447969"/>
                  <a:gd name="connsiteX15" fmla="*/ 384161 w 448027"/>
                  <a:gd name="connsiteY15" fmla="*/ 447208 h 447969"/>
                  <a:gd name="connsiteX16" fmla="*/ 442049 w 448027"/>
                  <a:gd name="connsiteY16" fmla="*/ 396349 h 447969"/>
                  <a:gd name="connsiteX17" fmla="*/ 424507 w 448027"/>
                  <a:gd name="connsiteY17" fmla="*/ 317430 h 447969"/>
                  <a:gd name="connsiteX18" fmla="*/ 75429 w 448027"/>
                  <a:gd name="connsiteY18" fmla="*/ 161345 h 447969"/>
                  <a:gd name="connsiteX19" fmla="*/ 52625 w 448027"/>
                  <a:gd name="connsiteY19" fmla="*/ 136793 h 447969"/>
                  <a:gd name="connsiteX20" fmla="*/ 140333 w 448027"/>
                  <a:gd name="connsiteY20" fmla="*/ 49105 h 447969"/>
                  <a:gd name="connsiteX21" fmla="*/ 164891 w 448027"/>
                  <a:gd name="connsiteY21" fmla="*/ 75412 h 447969"/>
                  <a:gd name="connsiteX22" fmla="*/ 75429 w 448027"/>
                  <a:gd name="connsiteY22" fmla="*/ 161345 h 447969"/>
                  <a:gd name="connsiteX23" fmla="*/ 406966 w 448027"/>
                  <a:gd name="connsiteY23" fmla="*/ 380565 h 447969"/>
                  <a:gd name="connsiteX24" fmla="*/ 350832 w 448027"/>
                  <a:gd name="connsiteY24" fmla="*/ 398102 h 447969"/>
                  <a:gd name="connsiteX25" fmla="*/ 343816 w 448027"/>
                  <a:gd name="connsiteY25" fmla="*/ 392841 h 447969"/>
                  <a:gd name="connsiteX26" fmla="*/ 129808 w 448027"/>
                  <a:gd name="connsiteY26" fmla="*/ 178883 h 447969"/>
                  <a:gd name="connsiteX27" fmla="*/ 124546 w 448027"/>
                  <a:gd name="connsiteY27" fmla="*/ 173622 h 447969"/>
                  <a:gd name="connsiteX28" fmla="*/ 173662 w 448027"/>
                  <a:gd name="connsiteY28" fmla="*/ 124517 h 447969"/>
                  <a:gd name="connsiteX29" fmla="*/ 180679 w 448027"/>
                  <a:gd name="connsiteY29" fmla="*/ 129778 h 447969"/>
                  <a:gd name="connsiteX30" fmla="*/ 392932 w 448027"/>
                  <a:gd name="connsiteY30" fmla="*/ 341982 h 447969"/>
                  <a:gd name="connsiteX31" fmla="*/ 406966 w 448027"/>
                  <a:gd name="connsiteY31" fmla="*/ 380565 h 44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8027" h="447969">
                    <a:moveTo>
                      <a:pt x="424507" y="317430"/>
                    </a:moveTo>
                    <a:cubicBezTo>
                      <a:pt x="382408" y="275340"/>
                      <a:pt x="212254" y="105225"/>
                      <a:pt x="203483" y="94703"/>
                    </a:cubicBezTo>
                    <a:cubicBezTo>
                      <a:pt x="205237" y="92949"/>
                      <a:pt x="205237" y="91195"/>
                      <a:pt x="206991" y="89442"/>
                    </a:cubicBezTo>
                    <a:cubicBezTo>
                      <a:pt x="215762" y="78919"/>
                      <a:pt x="215762" y="70150"/>
                      <a:pt x="205237" y="59628"/>
                    </a:cubicBezTo>
                    <a:cubicBezTo>
                      <a:pt x="191203" y="45598"/>
                      <a:pt x="175416" y="31568"/>
                      <a:pt x="163137" y="15784"/>
                    </a:cubicBezTo>
                    <a:cubicBezTo>
                      <a:pt x="161383" y="14030"/>
                      <a:pt x="147349" y="1754"/>
                      <a:pt x="147349" y="0"/>
                    </a:cubicBezTo>
                    <a:cubicBezTo>
                      <a:pt x="142087" y="5261"/>
                      <a:pt x="149104" y="19291"/>
                      <a:pt x="140333" y="24553"/>
                    </a:cubicBezTo>
                    <a:cubicBezTo>
                      <a:pt x="114020" y="80673"/>
                      <a:pt x="66658" y="124517"/>
                      <a:pt x="10525" y="149069"/>
                    </a:cubicBezTo>
                    <a:cubicBezTo>
                      <a:pt x="10525" y="149069"/>
                      <a:pt x="7017" y="145562"/>
                      <a:pt x="5263" y="145562"/>
                    </a:cubicBezTo>
                    <a:cubicBezTo>
                      <a:pt x="5263" y="147315"/>
                      <a:pt x="0" y="143808"/>
                      <a:pt x="0" y="147315"/>
                    </a:cubicBezTo>
                    <a:cubicBezTo>
                      <a:pt x="8771" y="156084"/>
                      <a:pt x="56133" y="201682"/>
                      <a:pt x="63150" y="210451"/>
                    </a:cubicBezTo>
                    <a:cubicBezTo>
                      <a:pt x="73675" y="219219"/>
                      <a:pt x="80692" y="220973"/>
                      <a:pt x="92971" y="212204"/>
                    </a:cubicBezTo>
                    <a:cubicBezTo>
                      <a:pt x="94725" y="210451"/>
                      <a:pt x="96479" y="210451"/>
                      <a:pt x="98233" y="208697"/>
                    </a:cubicBezTo>
                    <a:cubicBezTo>
                      <a:pt x="126300" y="236757"/>
                      <a:pt x="228041" y="334967"/>
                      <a:pt x="231550" y="338475"/>
                    </a:cubicBezTo>
                    <a:cubicBezTo>
                      <a:pt x="261370" y="366535"/>
                      <a:pt x="289437" y="396349"/>
                      <a:pt x="317503" y="424409"/>
                    </a:cubicBezTo>
                    <a:cubicBezTo>
                      <a:pt x="336799" y="441946"/>
                      <a:pt x="357849" y="450715"/>
                      <a:pt x="384161" y="447208"/>
                    </a:cubicBezTo>
                    <a:cubicBezTo>
                      <a:pt x="413982" y="441946"/>
                      <a:pt x="433278" y="424409"/>
                      <a:pt x="442049" y="396349"/>
                    </a:cubicBezTo>
                    <a:cubicBezTo>
                      <a:pt x="454328" y="364781"/>
                      <a:pt x="447311" y="338475"/>
                      <a:pt x="424507" y="317430"/>
                    </a:cubicBezTo>
                    <a:close/>
                    <a:moveTo>
                      <a:pt x="75429" y="161345"/>
                    </a:moveTo>
                    <a:cubicBezTo>
                      <a:pt x="68412" y="154331"/>
                      <a:pt x="61396" y="145562"/>
                      <a:pt x="52625" y="136793"/>
                    </a:cubicBezTo>
                    <a:cubicBezTo>
                      <a:pt x="87708" y="115748"/>
                      <a:pt x="117529" y="85934"/>
                      <a:pt x="140333" y="49105"/>
                    </a:cubicBezTo>
                    <a:cubicBezTo>
                      <a:pt x="149104" y="57874"/>
                      <a:pt x="157875" y="66643"/>
                      <a:pt x="164891" y="75412"/>
                    </a:cubicBezTo>
                    <a:cubicBezTo>
                      <a:pt x="135071" y="101718"/>
                      <a:pt x="105250" y="131532"/>
                      <a:pt x="75429" y="161345"/>
                    </a:cubicBezTo>
                    <a:close/>
                    <a:moveTo>
                      <a:pt x="406966" y="380565"/>
                    </a:moveTo>
                    <a:cubicBezTo>
                      <a:pt x="399949" y="405118"/>
                      <a:pt x="371882" y="413886"/>
                      <a:pt x="350832" y="398102"/>
                    </a:cubicBezTo>
                    <a:cubicBezTo>
                      <a:pt x="349078" y="396349"/>
                      <a:pt x="347324" y="394595"/>
                      <a:pt x="343816" y="392841"/>
                    </a:cubicBezTo>
                    <a:cubicBezTo>
                      <a:pt x="271895" y="320937"/>
                      <a:pt x="199974" y="249033"/>
                      <a:pt x="129808" y="178883"/>
                    </a:cubicBezTo>
                    <a:cubicBezTo>
                      <a:pt x="128054" y="177129"/>
                      <a:pt x="126300" y="175376"/>
                      <a:pt x="124546" y="173622"/>
                    </a:cubicBezTo>
                    <a:cubicBezTo>
                      <a:pt x="142087" y="156084"/>
                      <a:pt x="157875" y="140300"/>
                      <a:pt x="173662" y="124517"/>
                    </a:cubicBezTo>
                    <a:cubicBezTo>
                      <a:pt x="175416" y="126270"/>
                      <a:pt x="178925" y="128024"/>
                      <a:pt x="180679" y="129778"/>
                    </a:cubicBezTo>
                    <a:cubicBezTo>
                      <a:pt x="250845" y="199928"/>
                      <a:pt x="322766" y="271832"/>
                      <a:pt x="392932" y="341982"/>
                    </a:cubicBezTo>
                    <a:cubicBezTo>
                      <a:pt x="405211" y="352505"/>
                      <a:pt x="412228" y="364781"/>
                      <a:pt x="406966" y="380565"/>
                    </a:cubicBezTo>
                    <a:close/>
                  </a:path>
                </a:pathLst>
              </a:custGeom>
              <a:solidFill>
                <a:srgbClr val="000000"/>
              </a:solidFill>
              <a:ln w="17529" cap="flat">
                <a:noFill/>
                <a:prstDash val="solid"/>
                <a:miter/>
              </a:ln>
            </p:spPr>
            <p:txBody>
              <a:bodyPr rtlCol="0" anchor="ctr"/>
              <a:lstStyle/>
              <a:p>
                <a:endParaRPr lang="en-US"/>
              </a:p>
            </p:txBody>
          </p:sp>
          <p:sp>
            <p:nvSpPr>
              <p:cNvPr id="218" name="Freeform 217">
                <a:extLst>
                  <a:ext uri="{FF2B5EF4-FFF2-40B4-BE49-F238E27FC236}">
                    <a16:creationId xmlns:a16="http://schemas.microsoft.com/office/drawing/2014/main" id="{B4A986F7-18F0-D9A7-E346-EAAA1938E41E}"/>
                  </a:ext>
                </a:extLst>
              </p:cNvPr>
              <p:cNvSpPr/>
              <p:nvPr/>
            </p:nvSpPr>
            <p:spPr>
              <a:xfrm>
                <a:off x="-329195" y="6304670"/>
                <a:ext cx="494673" cy="494558"/>
              </a:xfrm>
              <a:custGeom>
                <a:avLst/>
                <a:gdLst>
                  <a:gd name="connsiteX0" fmla="*/ 494673 w 494673"/>
                  <a:gd name="connsiteY0" fmla="*/ 247280 h 494558"/>
                  <a:gd name="connsiteX1" fmla="*/ 247337 w 494673"/>
                  <a:gd name="connsiteY1" fmla="*/ 0 h 494558"/>
                  <a:gd name="connsiteX2" fmla="*/ 0 w 494673"/>
                  <a:gd name="connsiteY2" fmla="*/ 247280 h 494558"/>
                  <a:gd name="connsiteX3" fmla="*/ 247337 w 494673"/>
                  <a:gd name="connsiteY3" fmla="*/ 494559 h 494558"/>
                  <a:gd name="connsiteX4" fmla="*/ 494673 w 494673"/>
                  <a:gd name="connsiteY4" fmla="*/ 247280 h 494558"/>
                  <a:gd name="connsiteX5" fmla="*/ 250845 w 494673"/>
                  <a:gd name="connsiteY5" fmla="*/ 462992 h 494558"/>
                  <a:gd name="connsiteX6" fmla="*/ 36837 w 494673"/>
                  <a:gd name="connsiteY6" fmla="*/ 247280 h 494558"/>
                  <a:gd name="connsiteX7" fmla="*/ 252599 w 494673"/>
                  <a:gd name="connsiteY7" fmla="*/ 35075 h 494558"/>
                  <a:gd name="connsiteX8" fmla="*/ 464853 w 494673"/>
                  <a:gd name="connsiteY8" fmla="*/ 249033 h 494558"/>
                  <a:gd name="connsiteX9" fmla="*/ 250845 w 494673"/>
                  <a:gd name="connsiteY9" fmla="*/ 462992 h 49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4673" h="494558">
                    <a:moveTo>
                      <a:pt x="494673" y="247280"/>
                    </a:moveTo>
                    <a:cubicBezTo>
                      <a:pt x="494673" y="110487"/>
                      <a:pt x="384161" y="0"/>
                      <a:pt x="247337" y="0"/>
                    </a:cubicBezTo>
                    <a:cubicBezTo>
                      <a:pt x="110512" y="0"/>
                      <a:pt x="0" y="110487"/>
                      <a:pt x="0" y="247280"/>
                    </a:cubicBezTo>
                    <a:cubicBezTo>
                      <a:pt x="0" y="384073"/>
                      <a:pt x="110512" y="494559"/>
                      <a:pt x="247337" y="494559"/>
                    </a:cubicBezTo>
                    <a:cubicBezTo>
                      <a:pt x="384161" y="494559"/>
                      <a:pt x="494673" y="384073"/>
                      <a:pt x="494673" y="247280"/>
                    </a:cubicBezTo>
                    <a:close/>
                    <a:moveTo>
                      <a:pt x="250845" y="462992"/>
                    </a:moveTo>
                    <a:cubicBezTo>
                      <a:pt x="131562" y="462992"/>
                      <a:pt x="36837" y="366535"/>
                      <a:pt x="36837" y="247280"/>
                    </a:cubicBezTo>
                    <a:cubicBezTo>
                      <a:pt x="36837" y="129778"/>
                      <a:pt x="135070" y="33321"/>
                      <a:pt x="252599" y="35075"/>
                    </a:cubicBezTo>
                    <a:cubicBezTo>
                      <a:pt x="370128" y="35075"/>
                      <a:pt x="464853" y="133286"/>
                      <a:pt x="464853" y="249033"/>
                    </a:cubicBezTo>
                    <a:cubicBezTo>
                      <a:pt x="464853" y="366535"/>
                      <a:pt x="368374" y="462992"/>
                      <a:pt x="250845" y="462992"/>
                    </a:cubicBezTo>
                    <a:close/>
                  </a:path>
                </a:pathLst>
              </a:custGeom>
              <a:solidFill>
                <a:srgbClr val="000000"/>
              </a:solidFill>
              <a:ln w="17529" cap="flat">
                <a:noFill/>
                <a:prstDash val="solid"/>
                <a:miter/>
              </a:ln>
            </p:spPr>
            <p:txBody>
              <a:bodyPr rtlCol="0" anchor="ctr"/>
              <a:lstStyle/>
              <a:p>
                <a:endParaRPr lang="en-US"/>
              </a:p>
            </p:txBody>
          </p:sp>
        </p:grpSp>
        <p:sp>
          <p:nvSpPr>
            <p:cNvPr id="219" name="Freeform 218">
              <a:extLst>
                <a:ext uri="{FF2B5EF4-FFF2-40B4-BE49-F238E27FC236}">
                  <a16:creationId xmlns:a16="http://schemas.microsoft.com/office/drawing/2014/main" id="{A82947E1-3E5E-9B9B-5617-3838B847BA25}"/>
                </a:ext>
              </a:extLst>
            </p:cNvPr>
            <p:cNvSpPr/>
            <p:nvPr/>
          </p:nvSpPr>
          <p:spPr>
            <a:xfrm>
              <a:off x="-901051" y="6741355"/>
              <a:ext cx="1024430" cy="513850"/>
            </a:xfrm>
            <a:custGeom>
              <a:avLst/>
              <a:gdLst>
                <a:gd name="connsiteX0" fmla="*/ 996363 w 1024430"/>
                <a:gd name="connsiteY0" fmla="*/ 177129 h 513850"/>
                <a:gd name="connsiteX1" fmla="*/ 831472 w 1024430"/>
                <a:gd name="connsiteY1" fmla="*/ 177129 h 513850"/>
                <a:gd name="connsiteX2" fmla="*/ 819194 w 1024430"/>
                <a:gd name="connsiteY2" fmla="*/ 177129 h 513850"/>
                <a:gd name="connsiteX3" fmla="*/ 819194 w 1024430"/>
                <a:gd name="connsiteY3" fmla="*/ 164853 h 513850"/>
                <a:gd name="connsiteX4" fmla="*/ 819194 w 1024430"/>
                <a:gd name="connsiteY4" fmla="*/ 150823 h 513850"/>
                <a:gd name="connsiteX5" fmla="*/ 819194 w 1024430"/>
                <a:gd name="connsiteY5" fmla="*/ 150823 h 513850"/>
                <a:gd name="connsiteX6" fmla="*/ 819194 w 1024430"/>
                <a:gd name="connsiteY6" fmla="*/ 145561 h 513850"/>
                <a:gd name="connsiteX7" fmla="*/ 819194 w 1024430"/>
                <a:gd name="connsiteY7" fmla="*/ 133285 h 513850"/>
                <a:gd name="connsiteX8" fmla="*/ 798143 w 1024430"/>
                <a:gd name="connsiteY8" fmla="*/ 117502 h 513850"/>
                <a:gd name="connsiteX9" fmla="*/ 778848 w 1024430"/>
                <a:gd name="connsiteY9" fmla="*/ 136793 h 513850"/>
                <a:gd name="connsiteX10" fmla="*/ 778848 w 1024430"/>
                <a:gd name="connsiteY10" fmla="*/ 147315 h 513850"/>
                <a:gd name="connsiteX11" fmla="*/ 778848 w 1024430"/>
                <a:gd name="connsiteY11" fmla="*/ 343736 h 513850"/>
                <a:gd name="connsiteX12" fmla="*/ 778848 w 1024430"/>
                <a:gd name="connsiteY12" fmla="*/ 343736 h 513850"/>
                <a:gd name="connsiteX13" fmla="*/ 778848 w 1024430"/>
                <a:gd name="connsiteY13" fmla="*/ 377057 h 513850"/>
                <a:gd name="connsiteX14" fmla="*/ 806914 w 1024430"/>
                <a:gd name="connsiteY14" fmla="*/ 468253 h 513850"/>
                <a:gd name="connsiteX15" fmla="*/ 806914 w 1024430"/>
                <a:gd name="connsiteY15" fmla="*/ 470006 h 513850"/>
                <a:gd name="connsiteX16" fmla="*/ 796389 w 1024430"/>
                <a:gd name="connsiteY16" fmla="*/ 470006 h 513850"/>
                <a:gd name="connsiteX17" fmla="*/ 129808 w 1024430"/>
                <a:gd name="connsiteY17" fmla="*/ 470006 h 513850"/>
                <a:gd name="connsiteX18" fmla="*/ 42100 w 1024430"/>
                <a:gd name="connsiteY18" fmla="*/ 382318 h 513850"/>
                <a:gd name="connsiteX19" fmla="*/ 42100 w 1024430"/>
                <a:gd name="connsiteY19" fmla="*/ 26306 h 513850"/>
                <a:gd name="connsiteX20" fmla="*/ 21050 w 1024430"/>
                <a:gd name="connsiteY20" fmla="*/ 0 h 513850"/>
                <a:gd name="connsiteX21" fmla="*/ 0 w 1024430"/>
                <a:gd name="connsiteY21" fmla="*/ 26306 h 513850"/>
                <a:gd name="connsiteX22" fmla="*/ 0 w 1024430"/>
                <a:gd name="connsiteY22" fmla="*/ 391087 h 513850"/>
                <a:gd name="connsiteX23" fmla="*/ 70166 w 1024430"/>
                <a:gd name="connsiteY23" fmla="*/ 501574 h 513850"/>
                <a:gd name="connsiteX24" fmla="*/ 108758 w 1024430"/>
                <a:gd name="connsiteY24" fmla="*/ 513850 h 513850"/>
                <a:gd name="connsiteX25" fmla="*/ 917426 w 1024430"/>
                <a:gd name="connsiteY25" fmla="*/ 513850 h 513850"/>
                <a:gd name="connsiteX26" fmla="*/ 920935 w 1024430"/>
                <a:gd name="connsiteY26" fmla="*/ 512096 h 513850"/>
                <a:gd name="connsiteX27" fmla="*/ 1024430 w 1024430"/>
                <a:gd name="connsiteY27" fmla="*/ 387580 h 513850"/>
                <a:gd name="connsiteX28" fmla="*/ 1024430 w 1024430"/>
                <a:gd name="connsiteY28" fmla="*/ 205189 h 513850"/>
                <a:gd name="connsiteX29" fmla="*/ 996363 w 1024430"/>
                <a:gd name="connsiteY29" fmla="*/ 177129 h 513850"/>
                <a:gd name="connsiteX30" fmla="*/ 980576 w 1024430"/>
                <a:gd name="connsiteY30" fmla="*/ 391087 h 513850"/>
                <a:gd name="connsiteX31" fmla="*/ 908655 w 1024430"/>
                <a:gd name="connsiteY31" fmla="*/ 470006 h 513850"/>
                <a:gd name="connsiteX32" fmla="*/ 822702 w 1024430"/>
                <a:gd name="connsiteY32" fmla="*/ 412132 h 513850"/>
                <a:gd name="connsiteX33" fmla="*/ 819194 w 1024430"/>
                <a:gd name="connsiteY33" fmla="*/ 391087 h 513850"/>
                <a:gd name="connsiteX34" fmla="*/ 819194 w 1024430"/>
                <a:gd name="connsiteY34" fmla="*/ 224480 h 513850"/>
                <a:gd name="connsiteX35" fmla="*/ 819194 w 1024430"/>
                <a:gd name="connsiteY35" fmla="*/ 219219 h 513850"/>
                <a:gd name="connsiteX36" fmla="*/ 978822 w 1024430"/>
                <a:gd name="connsiteY36" fmla="*/ 219219 h 513850"/>
                <a:gd name="connsiteX37" fmla="*/ 980576 w 1024430"/>
                <a:gd name="connsiteY37" fmla="*/ 226234 h 513850"/>
                <a:gd name="connsiteX38" fmla="*/ 980576 w 1024430"/>
                <a:gd name="connsiteY38" fmla="*/ 391087 h 51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24430" h="513850">
                  <a:moveTo>
                    <a:pt x="996363" y="177129"/>
                  </a:moveTo>
                  <a:cubicBezTo>
                    <a:pt x="941985" y="177129"/>
                    <a:pt x="887606" y="177129"/>
                    <a:pt x="831472" y="177129"/>
                  </a:cubicBezTo>
                  <a:lnTo>
                    <a:pt x="819194" y="177129"/>
                  </a:lnTo>
                  <a:lnTo>
                    <a:pt x="819194" y="164853"/>
                  </a:lnTo>
                  <a:cubicBezTo>
                    <a:pt x="819194" y="159592"/>
                    <a:pt x="819194" y="156084"/>
                    <a:pt x="819194" y="150823"/>
                  </a:cubicBezTo>
                  <a:cubicBezTo>
                    <a:pt x="819194" y="150823"/>
                    <a:pt x="819194" y="150823"/>
                    <a:pt x="819194" y="150823"/>
                  </a:cubicBezTo>
                  <a:cubicBezTo>
                    <a:pt x="819194" y="149069"/>
                    <a:pt x="819194" y="147315"/>
                    <a:pt x="819194" y="145561"/>
                  </a:cubicBezTo>
                  <a:cubicBezTo>
                    <a:pt x="819194" y="142054"/>
                    <a:pt x="819194" y="136793"/>
                    <a:pt x="819194" y="133285"/>
                  </a:cubicBezTo>
                  <a:cubicBezTo>
                    <a:pt x="817439" y="122763"/>
                    <a:pt x="806914" y="115748"/>
                    <a:pt x="798143" y="117502"/>
                  </a:cubicBezTo>
                  <a:cubicBezTo>
                    <a:pt x="787618" y="117502"/>
                    <a:pt x="778848" y="126270"/>
                    <a:pt x="778848" y="136793"/>
                  </a:cubicBezTo>
                  <a:cubicBezTo>
                    <a:pt x="778848" y="140300"/>
                    <a:pt x="778848" y="143808"/>
                    <a:pt x="778848" y="147315"/>
                  </a:cubicBezTo>
                  <a:cubicBezTo>
                    <a:pt x="778848" y="212204"/>
                    <a:pt x="778848" y="278847"/>
                    <a:pt x="778848" y="343736"/>
                  </a:cubicBezTo>
                  <a:cubicBezTo>
                    <a:pt x="778848" y="343736"/>
                    <a:pt x="778848" y="343736"/>
                    <a:pt x="778848" y="343736"/>
                  </a:cubicBezTo>
                  <a:cubicBezTo>
                    <a:pt x="778848" y="354258"/>
                    <a:pt x="778848" y="364781"/>
                    <a:pt x="778848" y="377057"/>
                  </a:cubicBezTo>
                  <a:cubicBezTo>
                    <a:pt x="778848" y="410379"/>
                    <a:pt x="785864" y="441946"/>
                    <a:pt x="806914" y="468253"/>
                  </a:cubicBezTo>
                  <a:cubicBezTo>
                    <a:pt x="806914" y="468253"/>
                    <a:pt x="806914" y="470006"/>
                    <a:pt x="806914" y="470006"/>
                  </a:cubicBezTo>
                  <a:lnTo>
                    <a:pt x="796389" y="470006"/>
                  </a:lnTo>
                  <a:cubicBezTo>
                    <a:pt x="573611" y="470006"/>
                    <a:pt x="352587" y="470006"/>
                    <a:pt x="129808" y="470006"/>
                  </a:cubicBezTo>
                  <a:cubicBezTo>
                    <a:pt x="75429" y="470006"/>
                    <a:pt x="42100" y="436685"/>
                    <a:pt x="42100" y="382318"/>
                  </a:cubicBezTo>
                  <a:cubicBezTo>
                    <a:pt x="42100" y="263063"/>
                    <a:pt x="42100" y="143808"/>
                    <a:pt x="42100" y="26306"/>
                  </a:cubicBezTo>
                  <a:cubicBezTo>
                    <a:pt x="42100" y="10522"/>
                    <a:pt x="33329" y="1754"/>
                    <a:pt x="21050" y="0"/>
                  </a:cubicBezTo>
                  <a:cubicBezTo>
                    <a:pt x="8771" y="0"/>
                    <a:pt x="0" y="10522"/>
                    <a:pt x="0" y="26306"/>
                  </a:cubicBezTo>
                  <a:cubicBezTo>
                    <a:pt x="0" y="147315"/>
                    <a:pt x="0" y="268324"/>
                    <a:pt x="0" y="391087"/>
                  </a:cubicBezTo>
                  <a:cubicBezTo>
                    <a:pt x="0" y="441946"/>
                    <a:pt x="24558" y="478775"/>
                    <a:pt x="70166" y="501574"/>
                  </a:cubicBezTo>
                  <a:cubicBezTo>
                    <a:pt x="82446" y="506835"/>
                    <a:pt x="94725" y="510343"/>
                    <a:pt x="108758" y="513850"/>
                  </a:cubicBezTo>
                  <a:lnTo>
                    <a:pt x="917426" y="513850"/>
                  </a:lnTo>
                  <a:cubicBezTo>
                    <a:pt x="919180" y="513850"/>
                    <a:pt x="919180" y="512096"/>
                    <a:pt x="920935" y="512096"/>
                  </a:cubicBezTo>
                  <a:cubicBezTo>
                    <a:pt x="984085" y="499820"/>
                    <a:pt x="1024430" y="452469"/>
                    <a:pt x="1024430" y="387580"/>
                  </a:cubicBezTo>
                  <a:cubicBezTo>
                    <a:pt x="1024430" y="326198"/>
                    <a:pt x="1024430" y="264817"/>
                    <a:pt x="1024430" y="205189"/>
                  </a:cubicBezTo>
                  <a:cubicBezTo>
                    <a:pt x="1022676" y="184144"/>
                    <a:pt x="1015659" y="177129"/>
                    <a:pt x="996363" y="177129"/>
                  </a:cubicBezTo>
                  <a:close/>
                  <a:moveTo>
                    <a:pt x="980576" y="391087"/>
                  </a:moveTo>
                  <a:cubicBezTo>
                    <a:pt x="980576" y="431424"/>
                    <a:pt x="950756" y="464745"/>
                    <a:pt x="908655" y="470006"/>
                  </a:cubicBezTo>
                  <a:cubicBezTo>
                    <a:pt x="871818" y="475267"/>
                    <a:pt x="833227" y="450715"/>
                    <a:pt x="822702" y="412132"/>
                  </a:cubicBezTo>
                  <a:cubicBezTo>
                    <a:pt x="820947" y="405117"/>
                    <a:pt x="819194" y="398102"/>
                    <a:pt x="819194" y="391087"/>
                  </a:cubicBezTo>
                  <a:cubicBezTo>
                    <a:pt x="819194" y="334967"/>
                    <a:pt x="819194" y="280601"/>
                    <a:pt x="819194" y="224480"/>
                  </a:cubicBezTo>
                  <a:cubicBezTo>
                    <a:pt x="819194" y="222727"/>
                    <a:pt x="819194" y="220973"/>
                    <a:pt x="819194" y="219219"/>
                  </a:cubicBezTo>
                  <a:lnTo>
                    <a:pt x="978822" y="219219"/>
                  </a:lnTo>
                  <a:cubicBezTo>
                    <a:pt x="978822" y="220973"/>
                    <a:pt x="980576" y="224480"/>
                    <a:pt x="980576" y="226234"/>
                  </a:cubicBezTo>
                  <a:cubicBezTo>
                    <a:pt x="980576" y="280601"/>
                    <a:pt x="980576" y="336721"/>
                    <a:pt x="980576" y="391087"/>
                  </a:cubicBezTo>
                  <a:close/>
                </a:path>
              </a:pathLst>
            </a:custGeom>
            <a:solidFill>
              <a:srgbClr val="000000"/>
            </a:solidFill>
            <a:ln w="17529"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EE0CB076-94C2-66DB-C805-2453B4063A93}"/>
                </a:ext>
              </a:extLst>
            </p:cNvPr>
            <p:cNvSpPr/>
            <p:nvPr/>
          </p:nvSpPr>
          <p:spPr>
            <a:xfrm>
              <a:off x="-755456" y="6466015"/>
              <a:ext cx="187695" cy="42090"/>
            </a:xfrm>
            <a:custGeom>
              <a:avLst/>
              <a:gdLst>
                <a:gd name="connsiteX0" fmla="*/ 94725 w 187695"/>
                <a:gd name="connsiteY0" fmla="*/ 42090 h 42090"/>
                <a:gd name="connsiteX1" fmla="*/ 24559 w 187695"/>
                <a:gd name="connsiteY1" fmla="*/ 42090 h 42090"/>
                <a:gd name="connsiteX2" fmla="*/ 0 w 187695"/>
                <a:gd name="connsiteY2" fmla="*/ 21045 h 42090"/>
                <a:gd name="connsiteX3" fmla="*/ 24559 w 187695"/>
                <a:gd name="connsiteY3" fmla="*/ 0 h 42090"/>
                <a:gd name="connsiteX4" fmla="*/ 163137 w 187695"/>
                <a:gd name="connsiteY4" fmla="*/ 0 h 42090"/>
                <a:gd name="connsiteX5" fmla="*/ 187695 w 187695"/>
                <a:gd name="connsiteY5" fmla="*/ 21045 h 42090"/>
                <a:gd name="connsiteX6" fmla="*/ 163137 w 187695"/>
                <a:gd name="connsiteY6" fmla="*/ 42090 h 42090"/>
                <a:gd name="connsiteX7" fmla="*/ 94725 w 187695"/>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5" h="42090">
                  <a:moveTo>
                    <a:pt x="94725" y="42090"/>
                  </a:moveTo>
                  <a:cubicBezTo>
                    <a:pt x="71921" y="42090"/>
                    <a:pt x="47363" y="42090"/>
                    <a:pt x="24559" y="42090"/>
                  </a:cubicBezTo>
                  <a:cubicBezTo>
                    <a:pt x="8771" y="42090"/>
                    <a:pt x="0" y="33321"/>
                    <a:pt x="0" y="21045"/>
                  </a:cubicBezTo>
                  <a:cubicBezTo>
                    <a:pt x="0" y="8769"/>
                    <a:pt x="10525" y="0"/>
                    <a:pt x="24559" y="0"/>
                  </a:cubicBezTo>
                  <a:cubicBezTo>
                    <a:pt x="70166" y="0"/>
                    <a:pt x="117529" y="0"/>
                    <a:pt x="163137" y="0"/>
                  </a:cubicBezTo>
                  <a:cubicBezTo>
                    <a:pt x="178925" y="0"/>
                    <a:pt x="187695" y="8769"/>
                    <a:pt x="187695" y="21045"/>
                  </a:cubicBezTo>
                  <a:cubicBezTo>
                    <a:pt x="187695" y="33321"/>
                    <a:pt x="178925" y="42090"/>
                    <a:pt x="163137" y="42090"/>
                  </a:cubicBezTo>
                  <a:cubicBezTo>
                    <a:pt x="140333" y="42090"/>
                    <a:pt x="117529" y="42090"/>
                    <a:pt x="94725" y="42090"/>
                  </a:cubicBezTo>
                  <a:close/>
                </a:path>
              </a:pathLst>
            </a:custGeom>
            <a:solidFill>
              <a:srgbClr val="000000"/>
            </a:solidFill>
            <a:ln w="17529" cap="flat">
              <a:noFill/>
              <a:prstDash val="solid"/>
              <a:miter/>
            </a:ln>
          </p:spPr>
          <p:txBody>
            <a:bodyPr rtlCol="0" anchor="ctr"/>
            <a:lstStyle/>
            <a:p>
              <a:endParaRPr lang="en-US"/>
            </a:p>
          </p:txBody>
        </p:sp>
        <p:grpSp>
          <p:nvGrpSpPr>
            <p:cNvPr id="221" name="Graphic 26">
              <a:extLst>
                <a:ext uri="{FF2B5EF4-FFF2-40B4-BE49-F238E27FC236}">
                  <a16:creationId xmlns:a16="http://schemas.microsoft.com/office/drawing/2014/main" id="{F224EAB6-C95F-6D05-879C-FEE0FC9C1577}"/>
                </a:ext>
              </a:extLst>
            </p:cNvPr>
            <p:cNvGrpSpPr/>
            <p:nvPr/>
          </p:nvGrpSpPr>
          <p:grpSpPr>
            <a:xfrm>
              <a:off x="-757210" y="6325715"/>
              <a:ext cx="275403" cy="42090"/>
              <a:chOff x="-757210" y="6325715"/>
              <a:chExt cx="275403" cy="42090"/>
            </a:xfrm>
            <a:solidFill>
              <a:srgbClr val="000000"/>
            </a:solidFill>
          </p:grpSpPr>
          <p:sp>
            <p:nvSpPr>
              <p:cNvPr id="222" name="Freeform 221">
                <a:extLst>
                  <a:ext uri="{FF2B5EF4-FFF2-40B4-BE49-F238E27FC236}">
                    <a16:creationId xmlns:a16="http://schemas.microsoft.com/office/drawing/2014/main" id="{304CC761-14D9-4982-0968-D47CF5EC9F1A}"/>
                  </a:ext>
                </a:extLst>
              </p:cNvPr>
              <p:cNvSpPr/>
              <p:nvPr/>
            </p:nvSpPr>
            <p:spPr>
              <a:xfrm>
                <a:off x="-757210" y="6325715"/>
                <a:ext cx="42099" cy="42090"/>
              </a:xfrm>
              <a:custGeom>
                <a:avLst/>
                <a:gdLst>
                  <a:gd name="connsiteX0" fmla="*/ 21050 w 42099"/>
                  <a:gd name="connsiteY0" fmla="*/ 42090 h 42090"/>
                  <a:gd name="connsiteX1" fmla="*/ 0 w 42099"/>
                  <a:gd name="connsiteY1" fmla="*/ 21045 h 42090"/>
                  <a:gd name="connsiteX2" fmla="*/ 21050 w 42099"/>
                  <a:gd name="connsiteY2" fmla="*/ 0 h 42090"/>
                  <a:gd name="connsiteX3" fmla="*/ 42100 w 42099"/>
                  <a:gd name="connsiteY3" fmla="*/ 21045 h 42090"/>
                  <a:gd name="connsiteX4" fmla="*/ 21050 w 42099"/>
                  <a:gd name="connsiteY4" fmla="*/ 42090 h 4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9" h="42090">
                    <a:moveTo>
                      <a:pt x="21050" y="42090"/>
                    </a:moveTo>
                    <a:cubicBezTo>
                      <a:pt x="8771" y="42090"/>
                      <a:pt x="0" y="33321"/>
                      <a:pt x="0" y="21045"/>
                    </a:cubicBezTo>
                    <a:cubicBezTo>
                      <a:pt x="0" y="10523"/>
                      <a:pt x="10525" y="0"/>
                      <a:pt x="21050" y="0"/>
                    </a:cubicBezTo>
                    <a:cubicBezTo>
                      <a:pt x="33329" y="0"/>
                      <a:pt x="42100" y="10523"/>
                      <a:pt x="42100" y="21045"/>
                    </a:cubicBezTo>
                    <a:cubicBezTo>
                      <a:pt x="42100" y="33321"/>
                      <a:pt x="33329" y="42090"/>
                      <a:pt x="21050" y="42090"/>
                    </a:cubicBezTo>
                    <a:close/>
                  </a:path>
                </a:pathLst>
              </a:custGeom>
              <a:solidFill>
                <a:srgbClr val="000000"/>
              </a:solidFill>
              <a:ln w="17529" cap="flat">
                <a:noFill/>
                <a:prstDash val="solid"/>
                <a:miter/>
              </a:ln>
            </p:spPr>
            <p:txBody>
              <a:bodyPr rtlCol="0" anchor="ctr"/>
              <a:lstStyle/>
              <a:p>
                <a:endParaRPr lang="en-US"/>
              </a:p>
            </p:txBody>
          </p:sp>
          <p:sp>
            <p:nvSpPr>
              <p:cNvPr id="223" name="Freeform 222">
                <a:extLst>
                  <a:ext uri="{FF2B5EF4-FFF2-40B4-BE49-F238E27FC236}">
                    <a16:creationId xmlns:a16="http://schemas.microsoft.com/office/drawing/2014/main" id="{C552AB7A-0884-DDAB-49A7-E2EDED12A260}"/>
                  </a:ext>
                </a:extLst>
              </p:cNvPr>
              <p:cNvSpPr/>
              <p:nvPr/>
            </p:nvSpPr>
            <p:spPr>
              <a:xfrm>
                <a:off x="-669502" y="6325715"/>
                <a:ext cx="187694" cy="42090"/>
              </a:xfrm>
              <a:custGeom>
                <a:avLst/>
                <a:gdLst>
                  <a:gd name="connsiteX0" fmla="*/ 94725 w 187694"/>
                  <a:gd name="connsiteY0" fmla="*/ 42090 h 42090"/>
                  <a:gd name="connsiteX1" fmla="*/ 24558 w 187694"/>
                  <a:gd name="connsiteY1" fmla="*/ 42090 h 42090"/>
                  <a:gd name="connsiteX2" fmla="*/ 0 w 187694"/>
                  <a:gd name="connsiteY2" fmla="*/ 21045 h 42090"/>
                  <a:gd name="connsiteX3" fmla="*/ 24558 w 187694"/>
                  <a:gd name="connsiteY3" fmla="*/ 0 h 42090"/>
                  <a:gd name="connsiteX4" fmla="*/ 163137 w 187694"/>
                  <a:gd name="connsiteY4" fmla="*/ 0 h 42090"/>
                  <a:gd name="connsiteX5" fmla="*/ 187695 w 187694"/>
                  <a:gd name="connsiteY5" fmla="*/ 21045 h 42090"/>
                  <a:gd name="connsiteX6" fmla="*/ 163137 w 187694"/>
                  <a:gd name="connsiteY6" fmla="*/ 42090 h 42090"/>
                  <a:gd name="connsiteX7" fmla="*/ 94725 w 187694"/>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4" h="42090">
                    <a:moveTo>
                      <a:pt x="94725" y="42090"/>
                    </a:moveTo>
                    <a:cubicBezTo>
                      <a:pt x="71920" y="42090"/>
                      <a:pt x="47362" y="42090"/>
                      <a:pt x="24558" y="42090"/>
                    </a:cubicBezTo>
                    <a:cubicBezTo>
                      <a:pt x="8771" y="42090"/>
                      <a:pt x="0" y="33321"/>
                      <a:pt x="0" y="21045"/>
                    </a:cubicBezTo>
                    <a:cubicBezTo>
                      <a:pt x="0" y="8769"/>
                      <a:pt x="10525" y="0"/>
                      <a:pt x="24558" y="0"/>
                    </a:cubicBezTo>
                    <a:cubicBezTo>
                      <a:pt x="70166" y="0"/>
                      <a:pt x="117528" y="0"/>
                      <a:pt x="163137" y="0"/>
                    </a:cubicBezTo>
                    <a:cubicBezTo>
                      <a:pt x="178924" y="0"/>
                      <a:pt x="187695" y="8769"/>
                      <a:pt x="187695" y="21045"/>
                    </a:cubicBezTo>
                    <a:cubicBezTo>
                      <a:pt x="187695" y="33321"/>
                      <a:pt x="178924" y="42090"/>
                      <a:pt x="163137" y="42090"/>
                    </a:cubicBezTo>
                    <a:cubicBezTo>
                      <a:pt x="140333" y="42090"/>
                      <a:pt x="117528" y="42090"/>
                      <a:pt x="94725" y="42090"/>
                    </a:cubicBezTo>
                    <a:close/>
                  </a:path>
                </a:pathLst>
              </a:custGeom>
              <a:solidFill>
                <a:srgbClr val="000000"/>
              </a:solidFill>
              <a:ln w="17529" cap="flat">
                <a:noFill/>
                <a:prstDash val="solid"/>
                <a:miter/>
              </a:ln>
            </p:spPr>
            <p:txBody>
              <a:bodyPr rtlCol="0" anchor="ctr"/>
              <a:lstStyle/>
              <a:p>
                <a:endParaRPr lang="en-US"/>
              </a:p>
            </p:txBody>
          </p:sp>
        </p:grpSp>
        <p:sp>
          <p:nvSpPr>
            <p:cNvPr id="224" name="Freeform 223">
              <a:extLst>
                <a:ext uri="{FF2B5EF4-FFF2-40B4-BE49-F238E27FC236}">
                  <a16:creationId xmlns:a16="http://schemas.microsoft.com/office/drawing/2014/main" id="{3A0A6B64-BD16-92FC-4E4A-27F3AFBA909F}"/>
                </a:ext>
              </a:extLst>
            </p:cNvPr>
            <p:cNvSpPr/>
            <p:nvPr/>
          </p:nvSpPr>
          <p:spPr>
            <a:xfrm>
              <a:off x="-755456" y="6604562"/>
              <a:ext cx="338553" cy="42090"/>
            </a:xfrm>
            <a:custGeom>
              <a:avLst/>
              <a:gdLst>
                <a:gd name="connsiteX0" fmla="*/ 312241 w 338553"/>
                <a:gd name="connsiteY0" fmla="*/ 0 h 42090"/>
                <a:gd name="connsiteX1" fmla="*/ 173662 w 338553"/>
                <a:gd name="connsiteY1" fmla="*/ 0 h 42090"/>
                <a:gd name="connsiteX2" fmla="*/ 168400 w 338553"/>
                <a:gd name="connsiteY2" fmla="*/ 0 h 42090"/>
                <a:gd name="connsiteX3" fmla="*/ 163137 w 338553"/>
                <a:gd name="connsiteY3" fmla="*/ 0 h 42090"/>
                <a:gd name="connsiteX4" fmla="*/ 24559 w 338553"/>
                <a:gd name="connsiteY4" fmla="*/ 0 h 42090"/>
                <a:gd name="connsiteX5" fmla="*/ 0 w 338553"/>
                <a:gd name="connsiteY5" fmla="*/ 21045 h 42090"/>
                <a:gd name="connsiteX6" fmla="*/ 24559 w 338553"/>
                <a:gd name="connsiteY6" fmla="*/ 42090 h 42090"/>
                <a:gd name="connsiteX7" fmla="*/ 94725 w 338553"/>
                <a:gd name="connsiteY7" fmla="*/ 42090 h 42090"/>
                <a:gd name="connsiteX8" fmla="*/ 164892 w 338553"/>
                <a:gd name="connsiteY8" fmla="*/ 42090 h 42090"/>
                <a:gd name="connsiteX9" fmla="*/ 168400 w 338553"/>
                <a:gd name="connsiteY9" fmla="*/ 42090 h 42090"/>
                <a:gd name="connsiteX10" fmla="*/ 173662 w 338553"/>
                <a:gd name="connsiteY10" fmla="*/ 42090 h 42090"/>
                <a:gd name="connsiteX11" fmla="*/ 243829 w 338553"/>
                <a:gd name="connsiteY11" fmla="*/ 42090 h 42090"/>
                <a:gd name="connsiteX12" fmla="*/ 313995 w 338553"/>
                <a:gd name="connsiteY12" fmla="*/ 42090 h 42090"/>
                <a:gd name="connsiteX13" fmla="*/ 338553 w 338553"/>
                <a:gd name="connsiteY13" fmla="*/ 21045 h 42090"/>
                <a:gd name="connsiteX14" fmla="*/ 312241 w 338553"/>
                <a:gd name="connsiteY14"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8553" h="42090">
                  <a:moveTo>
                    <a:pt x="312241" y="0"/>
                  </a:moveTo>
                  <a:cubicBezTo>
                    <a:pt x="266633" y="0"/>
                    <a:pt x="219270" y="0"/>
                    <a:pt x="173662" y="0"/>
                  </a:cubicBezTo>
                  <a:cubicBezTo>
                    <a:pt x="171908" y="0"/>
                    <a:pt x="170154" y="0"/>
                    <a:pt x="168400" y="0"/>
                  </a:cubicBezTo>
                  <a:cubicBezTo>
                    <a:pt x="166645" y="0"/>
                    <a:pt x="164892" y="0"/>
                    <a:pt x="163137" y="0"/>
                  </a:cubicBezTo>
                  <a:cubicBezTo>
                    <a:pt x="117529" y="0"/>
                    <a:pt x="70166" y="0"/>
                    <a:pt x="24559" y="0"/>
                  </a:cubicBezTo>
                  <a:cubicBezTo>
                    <a:pt x="8771" y="0"/>
                    <a:pt x="0" y="8769"/>
                    <a:pt x="0" y="21045"/>
                  </a:cubicBezTo>
                  <a:cubicBezTo>
                    <a:pt x="0" y="33321"/>
                    <a:pt x="8771" y="42090"/>
                    <a:pt x="24559" y="42090"/>
                  </a:cubicBezTo>
                  <a:cubicBezTo>
                    <a:pt x="47363" y="42090"/>
                    <a:pt x="71921" y="42090"/>
                    <a:pt x="94725" y="42090"/>
                  </a:cubicBezTo>
                  <a:cubicBezTo>
                    <a:pt x="117529" y="42090"/>
                    <a:pt x="140333" y="42090"/>
                    <a:pt x="164892" y="42090"/>
                  </a:cubicBezTo>
                  <a:cubicBezTo>
                    <a:pt x="166645" y="42090"/>
                    <a:pt x="168400" y="42090"/>
                    <a:pt x="168400" y="42090"/>
                  </a:cubicBezTo>
                  <a:cubicBezTo>
                    <a:pt x="170154" y="42090"/>
                    <a:pt x="171908" y="42090"/>
                    <a:pt x="173662" y="42090"/>
                  </a:cubicBezTo>
                  <a:cubicBezTo>
                    <a:pt x="196466" y="42090"/>
                    <a:pt x="221024" y="42090"/>
                    <a:pt x="243829" y="42090"/>
                  </a:cubicBezTo>
                  <a:cubicBezTo>
                    <a:pt x="266633" y="42090"/>
                    <a:pt x="289437" y="42090"/>
                    <a:pt x="313995" y="42090"/>
                  </a:cubicBezTo>
                  <a:cubicBezTo>
                    <a:pt x="329783" y="42090"/>
                    <a:pt x="338553" y="33321"/>
                    <a:pt x="338553" y="21045"/>
                  </a:cubicBezTo>
                  <a:cubicBezTo>
                    <a:pt x="338553" y="8769"/>
                    <a:pt x="328028" y="0"/>
                    <a:pt x="312241" y="0"/>
                  </a:cubicBezTo>
                  <a:close/>
                </a:path>
              </a:pathLst>
            </a:custGeom>
            <a:solidFill>
              <a:srgbClr val="000000"/>
            </a:solidFill>
            <a:ln w="17529" cap="flat">
              <a:noFill/>
              <a:prstDash val="solid"/>
              <a:miter/>
            </a:ln>
          </p:spPr>
          <p:txBody>
            <a:bodyPr rtlCol="0" anchor="ctr"/>
            <a:lstStyle/>
            <a:p>
              <a:endParaRPr lang="en-US"/>
            </a:p>
          </p:txBody>
        </p:sp>
        <p:grpSp>
          <p:nvGrpSpPr>
            <p:cNvPr id="225" name="Graphic 26">
              <a:extLst>
                <a:ext uri="{FF2B5EF4-FFF2-40B4-BE49-F238E27FC236}">
                  <a16:creationId xmlns:a16="http://schemas.microsoft.com/office/drawing/2014/main" id="{D78E1D3C-67CB-7B00-FC16-F3142B89A068}"/>
                </a:ext>
              </a:extLst>
            </p:cNvPr>
            <p:cNvGrpSpPr/>
            <p:nvPr/>
          </p:nvGrpSpPr>
          <p:grpSpPr>
            <a:xfrm>
              <a:off x="-755456" y="6797475"/>
              <a:ext cx="573610" cy="320937"/>
              <a:chOff x="-755456" y="6797475"/>
              <a:chExt cx="573610" cy="320937"/>
            </a:xfrm>
            <a:solidFill>
              <a:srgbClr val="000000"/>
            </a:solidFill>
          </p:grpSpPr>
          <p:sp>
            <p:nvSpPr>
              <p:cNvPr id="226" name="Freeform 225">
                <a:extLst>
                  <a:ext uri="{FF2B5EF4-FFF2-40B4-BE49-F238E27FC236}">
                    <a16:creationId xmlns:a16="http://schemas.microsoft.com/office/drawing/2014/main" id="{4C0C4A0E-030D-2E61-E90A-940A9C05CBA3}"/>
                  </a:ext>
                </a:extLst>
              </p:cNvPr>
              <p:cNvSpPr/>
              <p:nvPr/>
            </p:nvSpPr>
            <p:spPr>
              <a:xfrm>
                <a:off x="-755456" y="6797475"/>
                <a:ext cx="573610" cy="42090"/>
              </a:xfrm>
              <a:custGeom>
                <a:avLst/>
                <a:gdLst>
                  <a:gd name="connsiteX0" fmla="*/ 547299 w 573610"/>
                  <a:gd name="connsiteY0" fmla="*/ 0 h 42090"/>
                  <a:gd name="connsiteX1" fmla="*/ 491165 w 573610"/>
                  <a:gd name="connsiteY1" fmla="*/ 0 h 42090"/>
                  <a:gd name="connsiteX2" fmla="*/ 491165 w 573610"/>
                  <a:gd name="connsiteY2" fmla="*/ 0 h 42090"/>
                  <a:gd name="connsiteX3" fmla="*/ 394686 w 573610"/>
                  <a:gd name="connsiteY3" fmla="*/ 0 h 42090"/>
                  <a:gd name="connsiteX4" fmla="*/ 394686 w 573610"/>
                  <a:gd name="connsiteY4" fmla="*/ 0 h 42090"/>
                  <a:gd name="connsiteX5" fmla="*/ 294699 w 573610"/>
                  <a:gd name="connsiteY5" fmla="*/ 0 h 42090"/>
                  <a:gd name="connsiteX6" fmla="*/ 294699 w 573610"/>
                  <a:gd name="connsiteY6" fmla="*/ 0 h 42090"/>
                  <a:gd name="connsiteX7" fmla="*/ 163137 w 573610"/>
                  <a:gd name="connsiteY7" fmla="*/ 0 h 42090"/>
                  <a:gd name="connsiteX8" fmla="*/ 163137 w 573610"/>
                  <a:gd name="connsiteY8" fmla="*/ 0 h 42090"/>
                  <a:gd name="connsiteX9" fmla="*/ 24559 w 573610"/>
                  <a:gd name="connsiteY9" fmla="*/ 0 h 42090"/>
                  <a:gd name="connsiteX10" fmla="*/ 0 w 573610"/>
                  <a:gd name="connsiteY10" fmla="*/ 21045 h 42090"/>
                  <a:gd name="connsiteX11" fmla="*/ 24559 w 573610"/>
                  <a:gd name="connsiteY11" fmla="*/ 42090 h 42090"/>
                  <a:gd name="connsiteX12" fmla="*/ 94725 w 573610"/>
                  <a:gd name="connsiteY12" fmla="*/ 42090 h 42090"/>
                  <a:gd name="connsiteX13" fmla="*/ 161383 w 573610"/>
                  <a:gd name="connsiteY13" fmla="*/ 42090 h 42090"/>
                  <a:gd name="connsiteX14" fmla="*/ 226287 w 573610"/>
                  <a:gd name="connsiteY14" fmla="*/ 42090 h 42090"/>
                  <a:gd name="connsiteX15" fmla="*/ 277158 w 573610"/>
                  <a:gd name="connsiteY15" fmla="*/ 42090 h 42090"/>
                  <a:gd name="connsiteX16" fmla="*/ 326274 w 573610"/>
                  <a:gd name="connsiteY16" fmla="*/ 42090 h 42090"/>
                  <a:gd name="connsiteX17" fmla="*/ 375391 w 573610"/>
                  <a:gd name="connsiteY17" fmla="*/ 42090 h 42090"/>
                  <a:gd name="connsiteX18" fmla="*/ 422753 w 573610"/>
                  <a:gd name="connsiteY18" fmla="*/ 42090 h 42090"/>
                  <a:gd name="connsiteX19" fmla="*/ 450820 w 573610"/>
                  <a:gd name="connsiteY19" fmla="*/ 42090 h 42090"/>
                  <a:gd name="connsiteX20" fmla="*/ 478886 w 573610"/>
                  <a:gd name="connsiteY20" fmla="*/ 42090 h 42090"/>
                  <a:gd name="connsiteX21" fmla="*/ 549053 w 573610"/>
                  <a:gd name="connsiteY21" fmla="*/ 42090 h 42090"/>
                  <a:gd name="connsiteX22" fmla="*/ 573611 w 573610"/>
                  <a:gd name="connsiteY22" fmla="*/ 21045 h 42090"/>
                  <a:gd name="connsiteX23" fmla="*/ 547299 w 573610"/>
                  <a:gd name="connsiteY23"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10" h="42090">
                    <a:moveTo>
                      <a:pt x="547299" y="0"/>
                    </a:moveTo>
                    <a:cubicBezTo>
                      <a:pt x="528003" y="0"/>
                      <a:pt x="510461" y="0"/>
                      <a:pt x="491165" y="0"/>
                    </a:cubicBezTo>
                    <a:cubicBezTo>
                      <a:pt x="491165" y="0"/>
                      <a:pt x="491165" y="0"/>
                      <a:pt x="491165" y="0"/>
                    </a:cubicBezTo>
                    <a:cubicBezTo>
                      <a:pt x="459591" y="0"/>
                      <a:pt x="426262" y="0"/>
                      <a:pt x="394686" y="0"/>
                    </a:cubicBezTo>
                    <a:cubicBezTo>
                      <a:pt x="394686" y="0"/>
                      <a:pt x="394686" y="0"/>
                      <a:pt x="394686" y="0"/>
                    </a:cubicBezTo>
                    <a:cubicBezTo>
                      <a:pt x="361357" y="0"/>
                      <a:pt x="328028" y="0"/>
                      <a:pt x="294699" y="0"/>
                    </a:cubicBezTo>
                    <a:cubicBezTo>
                      <a:pt x="294699" y="0"/>
                      <a:pt x="294699" y="0"/>
                      <a:pt x="294699" y="0"/>
                    </a:cubicBezTo>
                    <a:cubicBezTo>
                      <a:pt x="250845" y="0"/>
                      <a:pt x="206991" y="0"/>
                      <a:pt x="163137" y="0"/>
                    </a:cubicBezTo>
                    <a:cubicBezTo>
                      <a:pt x="163137" y="0"/>
                      <a:pt x="163137" y="0"/>
                      <a:pt x="163137" y="0"/>
                    </a:cubicBezTo>
                    <a:cubicBezTo>
                      <a:pt x="117529" y="0"/>
                      <a:pt x="70166" y="0"/>
                      <a:pt x="24559" y="0"/>
                    </a:cubicBezTo>
                    <a:cubicBezTo>
                      <a:pt x="8771" y="0"/>
                      <a:pt x="0" y="8769"/>
                      <a:pt x="0" y="21045"/>
                    </a:cubicBezTo>
                    <a:cubicBezTo>
                      <a:pt x="0" y="33321"/>
                      <a:pt x="8771" y="42090"/>
                      <a:pt x="24559" y="42090"/>
                    </a:cubicBezTo>
                    <a:cubicBezTo>
                      <a:pt x="47363" y="42090"/>
                      <a:pt x="71921" y="42090"/>
                      <a:pt x="94725" y="42090"/>
                    </a:cubicBezTo>
                    <a:cubicBezTo>
                      <a:pt x="117529" y="42090"/>
                      <a:pt x="138579" y="42090"/>
                      <a:pt x="161383" y="42090"/>
                    </a:cubicBezTo>
                    <a:cubicBezTo>
                      <a:pt x="182433" y="42090"/>
                      <a:pt x="205237" y="42090"/>
                      <a:pt x="226287" y="42090"/>
                    </a:cubicBezTo>
                    <a:cubicBezTo>
                      <a:pt x="243829" y="42090"/>
                      <a:pt x="259616" y="42090"/>
                      <a:pt x="277158" y="42090"/>
                    </a:cubicBezTo>
                    <a:cubicBezTo>
                      <a:pt x="292945" y="42090"/>
                      <a:pt x="310487" y="42090"/>
                      <a:pt x="326274" y="42090"/>
                    </a:cubicBezTo>
                    <a:cubicBezTo>
                      <a:pt x="342061" y="42090"/>
                      <a:pt x="357849" y="42090"/>
                      <a:pt x="375391" y="42090"/>
                    </a:cubicBezTo>
                    <a:cubicBezTo>
                      <a:pt x="391178" y="42090"/>
                      <a:pt x="406966" y="42090"/>
                      <a:pt x="422753" y="42090"/>
                    </a:cubicBezTo>
                    <a:cubicBezTo>
                      <a:pt x="431524" y="42090"/>
                      <a:pt x="442049" y="42090"/>
                      <a:pt x="450820" y="42090"/>
                    </a:cubicBezTo>
                    <a:cubicBezTo>
                      <a:pt x="459591" y="42090"/>
                      <a:pt x="470116" y="42090"/>
                      <a:pt x="478886" y="42090"/>
                    </a:cubicBezTo>
                    <a:cubicBezTo>
                      <a:pt x="501690" y="42090"/>
                      <a:pt x="524495" y="42090"/>
                      <a:pt x="549053" y="42090"/>
                    </a:cubicBezTo>
                    <a:cubicBezTo>
                      <a:pt x="564840" y="42090"/>
                      <a:pt x="573611" y="33321"/>
                      <a:pt x="573611" y="21045"/>
                    </a:cubicBezTo>
                    <a:cubicBezTo>
                      <a:pt x="573611" y="8769"/>
                      <a:pt x="563086" y="0"/>
                      <a:pt x="547299" y="0"/>
                    </a:cubicBezTo>
                    <a:close/>
                  </a:path>
                </a:pathLst>
              </a:custGeom>
              <a:solidFill>
                <a:srgbClr val="000000"/>
              </a:solidFill>
              <a:ln w="17529" cap="flat">
                <a:no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0940ED71-8EF5-56DE-87B8-41A6BC09AF05}"/>
                  </a:ext>
                </a:extLst>
              </p:cNvPr>
              <p:cNvSpPr/>
              <p:nvPr/>
            </p:nvSpPr>
            <p:spPr>
              <a:xfrm>
                <a:off x="-755456" y="6937775"/>
                <a:ext cx="573610" cy="42090"/>
              </a:xfrm>
              <a:custGeom>
                <a:avLst/>
                <a:gdLst>
                  <a:gd name="connsiteX0" fmla="*/ 547299 w 573610"/>
                  <a:gd name="connsiteY0" fmla="*/ 0 h 42090"/>
                  <a:gd name="connsiteX1" fmla="*/ 491165 w 573610"/>
                  <a:gd name="connsiteY1" fmla="*/ 0 h 42090"/>
                  <a:gd name="connsiteX2" fmla="*/ 491165 w 573610"/>
                  <a:gd name="connsiteY2" fmla="*/ 0 h 42090"/>
                  <a:gd name="connsiteX3" fmla="*/ 394686 w 573610"/>
                  <a:gd name="connsiteY3" fmla="*/ 0 h 42090"/>
                  <a:gd name="connsiteX4" fmla="*/ 394686 w 573610"/>
                  <a:gd name="connsiteY4" fmla="*/ 0 h 42090"/>
                  <a:gd name="connsiteX5" fmla="*/ 294699 w 573610"/>
                  <a:gd name="connsiteY5" fmla="*/ 0 h 42090"/>
                  <a:gd name="connsiteX6" fmla="*/ 294699 w 573610"/>
                  <a:gd name="connsiteY6" fmla="*/ 0 h 42090"/>
                  <a:gd name="connsiteX7" fmla="*/ 163137 w 573610"/>
                  <a:gd name="connsiteY7" fmla="*/ 0 h 42090"/>
                  <a:gd name="connsiteX8" fmla="*/ 163137 w 573610"/>
                  <a:gd name="connsiteY8" fmla="*/ 0 h 42090"/>
                  <a:gd name="connsiteX9" fmla="*/ 24559 w 573610"/>
                  <a:gd name="connsiteY9" fmla="*/ 0 h 42090"/>
                  <a:gd name="connsiteX10" fmla="*/ 0 w 573610"/>
                  <a:gd name="connsiteY10" fmla="*/ 21045 h 42090"/>
                  <a:gd name="connsiteX11" fmla="*/ 24559 w 573610"/>
                  <a:gd name="connsiteY11" fmla="*/ 42090 h 42090"/>
                  <a:gd name="connsiteX12" fmla="*/ 94725 w 573610"/>
                  <a:gd name="connsiteY12" fmla="*/ 42090 h 42090"/>
                  <a:gd name="connsiteX13" fmla="*/ 161383 w 573610"/>
                  <a:gd name="connsiteY13" fmla="*/ 42090 h 42090"/>
                  <a:gd name="connsiteX14" fmla="*/ 226287 w 573610"/>
                  <a:gd name="connsiteY14" fmla="*/ 42090 h 42090"/>
                  <a:gd name="connsiteX15" fmla="*/ 277158 w 573610"/>
                  <a:gd name="connsiteY15" fmla="*/ 42090 h 42090"/>
                  <a:gd name="connsiteX16" fmla="*/ 326274 w 573610"/>
                  <a:gd name="connsiteY16" fmla="*/ 42090 h 42090"/>
                  <a:gd name="connsiteX17" fmla="*/ 375391 w 573610"/>
                  <a:gd name="connsiteY17" fmla="*/ 42090 h 42090"/>
                  <a:gd name="connsiteX18" fmla="*/ 422753 w 573610"/>
                  <a:gd name="connsiteY18" fmla="*/ 42090 h 42090"/>
                  <a:gd name="connsiteX19" fmla="*/ 450820 w 573610"/>
                  <a:gd name="connsiteY19" fmla="*/ 42090 h 42090"/>
                  <a:gd name="connsiteX20" fmla="*/ 478886 w 573610"/>
                  <a:gd name="connsiteY20" fmla="*/ 42090 h 42090"/>
                  <a:gd name="connsiteX21" fmla="*/ 549053 w 573610"/>
                  <a:gd name="connsiteY21" fmla="*/ 42090 h 42090"/>
                  <a:gd name="connsiteX22" fmla="*/ 573611 w 573610"/>
                  <a:gd name="connsiteY22" fmla="*/ 21045 h 42090"/>
                  <a:gd name="connsiteX23" fmla="*/ 547299 w 573610"/>
                  <a:gd name="connsiteY23"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10" h="42090">
                    <a:moveTo>
                      <a:pt x="547299" y="0"/>
                    </a:moveTo>
                    <a:cubicBezTo>
                      <a:pt x="528003" y="0"/>
                      <a:pt x="510461" y="0"/>
                      <a:pt x="491165" y="0"/>
                    </a:cubicBezTo>
                    <a:cubicBezTo>
                      <a:pt x="491165" y="0"/>
                      <a:pt x="491165" y="0"/>
                      <a:pt x="491165" y="0"/>
                    </a:cubicBezTo>
                    <a:cubicBezTo>
                      <a:pt x="459591" y="0"/>
                      <a:pt x="426262" y="0"/>
                      <a:pt x="394686" y="0"/>
                    </a:cubicBezTo>
                    <a:cubicBezTo>
                      <a:pt x="394686" y="0"/>
                      <a:pt x="394686" y="0"/>
                      <a:pt x="394686" y="0"/>
                    </a:cubicBezTo>
                    <a:cubicBezTo>
                      <a:pt x="361357" y="0"/>
                      <a:pt x="328028" y="0"/>
                      <a:pt x="294699" y="0"/>
                    </a:cubicBezTo>
                    <a:cubicBezTo>
                      <a:pt x="294699" y="0"/>
                      <a:pt x="294699" y="0"/>
                      <a:pt x="294699" y="0"/>
                    </a:cubicBezTo>
                    <a:cubicBezTo>
                      <a:pt x="250845" y="0"/>
                      <a:pt x="206991" y="0"/>
                      <a:pt x="163137" y="0"/>
                    </a:cubicBezTo>
                    <a:cubicBezTo>
                      <a:pt x="163137" y="0"/>
                      <a:pt x="163137" y="0"/>
                      <a:pt x="163137" y="0"/>
                    </a:cubicBezTo>
                    <a:cubicBezTo>
                      <a:pt x="117529" y="0"/>
                      <a:pt x="70166" y="0"/>
                      <a:pt x="24559" y="0"/>
                    </a:cubicBezTo>
                    <a:cubicBezTo>
                      <a:pt x="8771" y="0"/>
                      <a:pt x="0" y="8769"/>
                      <a:pt x="0" y="21045"/>
                    </a:cubicBezTo>
                    <a:cubicBezTo>
                      <a:pt x="0" y="33321"/>
                      <a:pt x="8771" y="42090"/>
                      <a:pt x="24559" y="42090"/>
                    </a:cubicBezTo>
                    <a:cubicBezTo>
                      <a:pt x="47363" y="42090"/>
                      <a:pt x="71921" y="42090"/>
                      <a:pt x="94725" y="42090"/>
                    </a:cubicBezTo>
                    <a:cubicBezTo>
                      <a:pt x="117529" y="42090"/>
                      <a:pt x="138579" y="42090"/>
                      <a:pt x="161383" y="42090"/>
                    </a:cubicBezTo>
                    <a:cubicBezTo>
                      <a:pt x="182433" y="42090"/>
                      <a:pt x="205237" y="42090"/>
                      <a:pt x="226287" y="42090"/>
                    </a:cubicBezTo>
                    <a:cubicBezTo>
                      <a:pt x="243829" y="42090"/>
                      <a:pt x="259616" y="42090"/>
                      <a:pt x="277158" y="42090"/>
                    </a:cubicBezTo>
                    <a:cubicBezTo>
                      <a:pt x="292945" y="42090"/>
                      <a:pt x="310487" y="42090"/>
                      <a:pt x="326274" y="42090"/>
                    </a:cubicBezTo>
                    <a:cubicBezTo>
                      <a:pt x="342061" y="42090"/>
                      <a:pt x="357849" y="42090"/>
                      <a:pt x="375391" y="42090"/>
                    </a:cubicBezTo>
                    <a:cubicBezTo>
                      <a:pt x="391178" y="42090"/>
                      <a:pt x="406966" y="42090"/>
                      <a:pt x="422753" y="42090"/>
                    </a:cubicBezTo>
                    <a:cubicBezTo>
                      <a:pt x="431524" y="42090"/>
                      <a:pt x="442049" y="42090"/>
                      <a:pt x="450820" y="42090"/>
                    </a:cubicBezTo>
                    <a:cubicBezTo>
                      <a:pt x="459591" y="42090"/>
                      <a:pt x="470116" y="42090"/>
                      <a:pt x="478886" y="42090"/>
                    </a:cubicBezTo>
                    <a:cubicBezTo>
                      <a:pt x="501690" y="42090"/>
                      <a:pt x="524495" y="42090"/>
                      <a:pt x="549053" y="42090"/>
                    </a:cubicBezTo>
                    <a:cubicBezTo>
                      <a:pt x="564840" y="42090"/>
                      <a:pt x="573611" y="33321"/>
                      <a:pt x="573611" y="21045"/>
                    </a:cubicBezTo>
                    <a:cubicBezTo>
                      <a:pt x="573611" y="7015"/>
                      <a:pt x="563086" y="0"/>
                      <a:pt x="547299" y="0"/>
                    </a:cubicBezTo>
                    <a:close/>
                  </a:path>
                </a:pathLst>
              </a:custGeom>
              <a:solidFill>
                <a:srgbClr val="000000"/>
              </a:solidFill>
              <a:ln w="17529" cap="flat">
                <a:noFill/>
                <a:prstDash val="solid"/>
                <a:miter/>
              </a:ln>
            </p:spPr>
            <p:txBody>
              <a:bodyPr rtlCol="0" anchor="ctr"/>
              <a:lstStyle/>
              <a:p>
                <a:endParaRPr lang="en-US"/>
              </a:p>
            </p:txBody>
          </p:sp>
          <p:sp>
            <p:nvSpPr>
              <p:cNvPr id="228" name="Freeform 227">
                <a:extLst>
                  <a:ext uri="{FF2B5EF4-FFF2-40B4-BE49-F238E27FC236}">
                    <a16:creationId xmlns:a16="http://schemas.microsoft.com/office/drawing/2014/main" id="{606A0E10-F2D2-4C46-7825-876B278DADD3}"/>
                  </a:ext>
                </a:extLst>
              </p:cNvPr>
              <p:cNvSpPr/>
              <p:nvPr/>
            </p:nvSpPr>
            <p:spPr>
              <a:xfrm>
                <a:off x="-755456" y="7076322"/>
                <a:ext cx="573610" cy="42090"/>
              </a:xfrm>
              <a:custGeom>
                <a:avLst/>
                <a:gdLst>
                  <a:gd name="connsiteX0" fmla="*/ 547299 w 573610"/>
                  <a:gd name="connsiteY0" fmla="*/ 0 h 42090"/>
                  <a:gd name="connsiteX1" fmla="*/ 491165 w 573610"/>
                  <a:gd name="connsiteY1" fmla="*/ 0 h 42090"/>
                  <a:gd name="connsiteX2" fmla="*/ 491165 w 573610"/>
                  <a:gd name="connsiteY2" fmla="*/ 0 h 42090"/>
                  <a:gd name="connsiteX3" fmla="*/ 394686 w 573610"/>
                  <a:gd name="connsiteY3" fmla="*/ 0 h 42090"/>
                  <a:gd name="connsiteX4" fmla="*/ 394686 w 573610"/>
                  <a:gd name="connsiteY4" fmla="*/ 0 h 42090"/>
                  <a:gd name="connsiteX5" fmla="*/ 294699 w 573610"/>
                  <a:gd name="connsiteY5" fmla="*/ 0 h 42090"/>
                  <a:gd name="connsiteX6" fmla="*/ 294699 w 573610"/>
                  <a:gd name="connsiteY6" fmla="*/ 0 h 42090"/>
                  <a:gd name="connsiteX7" fmla="*/ 163137 w 573610"/>
                  <a:gd name="connsiteY7" fmla="*/ 0 h 42090"/>
                  <a:gd name="connsiteX8" fmla="*/ 163137 w 573610"/>
                  <a:gd name="connsiteY8" fmla="*/ 0 h 42090"/>
                  <a:gd name="connsiteX9" fmla="*/ 24559 w 573610"/>
                  <a:gd name="connsiteY9" fmla="*/ 0 h 42090"/>
                  <a:gd name="connsiteX10" fmla="*/ 0 w 573610"/>
                  <a:gd name="connsiteY10" fmla="*/ 21045 h 42090"/>
                  <a:gd name="connsiteX11" fmla="*/ 24559 w 573610"/>
                  <a:gd name="connsiteY11" fmla="*/ 42090 h 42090"/>
                  <a:gd name="connsiteX12" fmla="*/ 94725 w 573610"/>
                  <a:gd name="connsiteY12" fmla="*/ 42090 h 42090"/>
                  <a:gd name="connsiteX13" fmla="*/ 161383 w 573610"/>
                  <a:gd name="connsiteY13" fmla="*/ 42090 h 42090"/>
                  <a:gd name="connsiteX14" fmla="*/ 226287 w 573610"/>
                  <a:gd name="connsiteY14" fmla="*/ 42090 h 42090"/>
                  <a:gd name="connsiteX15" fmla="*/ 277158 w 573610"/>
                  <a:gd name="connsiteY15" fmla="*/ 42090 h 42090"/>
                  <a:gd name="connsiteX16" fmla="*/ 326274 w 573610"/>
                  <a:gd name="connsiteY16" fmla="*/ 42090 h 42090"/>
                  <a:gd name="connsiteX17" fmla="*/ 375391 w 573610"/>
                  <a:gd name="connsiteY17" fmla="*/ 42090 h 42090"/>
                  <a:gd name="connsiteX18" fmla="*/ 422753 w 573610"/>
                  <a:gd name="connsiteY18" fmla="*/ 42090 h 42090"/>
                  <a:gd name="connsiteX19" fmla="*/ 450820 w 573610"/>
                  <a:gd name="connsiteY19" fmla="*/ 42090 h 42090"/>
                  <a:gd name="connsiteX20" fmla="*/ 478886 w 573610"/>
                  <a:gd name="connsiteY20" fmla="*/ 42090 h 42090"/>
                  <a:gd name="connsiteX21" fmla="*/ 549053 w 573610"/>
                  <a:gd name="connsiteY21" fmla="*/ 42090 h 42090"/>
                  <a:gd name="connsiteX22" fmla="*/ 573611 w 573610"/>
                  <a:gd name="connsiteY22" fmla="*/ 21045 h 42090"/>
                  <a:gd name="connsiteX23" fmla="*/ 547299 w 573610"/>
                  <a:gd name="connsiteY23"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10" h="42090">
                    <a:moveTo>
                      <a:pt x="547299" y="0"/>
                    </a:moveTo>
                    <a:cubicBezTo>
                      <a:pt x="528003" y="0"/>
                      <a:pt x="510461" y="0"/>
                      <a:pt x="491165" y="0"/>
                    </a:cubicBezTo>
                    <a:cubicBezTo>
                      <a:pt x="491165" y="0"/>
                      <a:pt x="491165" y="0"/>
                      <a:pt x="491165" y="0"/>
                    </a:cubicBezTo>
                    <a:cubicBezTo>
                      <a:pt x="459591" y="0"/>
                      <a:pt x="426262" y="0"/>
                      <a:pt x="394686" y="0"/>
                    </a:cubicBezTo>
                    <a:cubicBezTo>
                      <a:pt x="394686" y="0"/>
                      <a:pt x="394686" y="0"/>
                      <a:pt x="394686" y="0"/>
                    </a:cubicBezTo>
                    <a:cubicBezTo>
                      <a:pt x="361357" y="0"/>
                      <a:pt x="328028" y="0"/>
                      <a:pt x="294699" y="0"/>
                    </a:cubicBezTo>
                    <a:cubicBezTo>
                      <a:pt x="294699" y="0"/>
                      <a:pt x="294699" y="0"/>
                      <a:pt x="294699" y="0"/>
                    </a:cubicBezTo>
                    <a:cubicBezTo>
                      <a:pt x="250845" y="0"/>
                      <a:pt x="206991" y="0"/>
                      <a:pt x="163137" y="0"/>
                    </a:cubicBezTo>
                    <a:cubicBezTo>
                      <a:pt x="163137" y="0"/>
                      <a:pt x="163137" y="0"/>
                      <a:pt x="163137" y="0"/>
                    </a:cubicBezTo>
                    <a:cubicBezTo>
                      <a:pt x="117529" y="0"/>
                      <a:pt x="70166" y="0"/>
                      <a:pt x="24559" y="0"/>
                    </a:cubicBezTo>
                    <a:cubicBezTo>
                      <a:pt x="8771" y="0"/>
                      <a:pt x="0" y="8769"/>
                      <a:pt x="0" y="21045"/>
                    </a:cubicBezTo>
                    <a:cubicBezTo>
                      <a:pt x="0" y="33322"/>
                      <a:pt x="8771" y="42090"/>
                      <a:pt x="24559" y="42090"/>
                    </a:cubicBezTo>
                    <a:cubicBezTo>
                      <a:pt x="47363" y="42090"/>
                      <a:pt x="71921" y="42090"/>
                      <a:pt x="94725" y="42090"/>
                    </a:cubicBezTo>
                    <a:cubicBezTo>
                      <a:pt x="117529" y="42090"/>
                      <a:pt x="138579" y="42090"/>
                      <a:pt x="161383" y="42090"/>
                    </a:cubicBezTo>
                    <a:cubicBezTo>
                      <a:pt x="182433" y="42090"/>
                      <a:pt x="205237" y="42090"/>
                      <a:pt x="226287" y="42090"/>
                    </a:cubicBezTo>
                    <a:cubicBezTo>
                      <a:pt x="243829" y="42090"/>
                      <a:pt x="259616" y="42090"/>
                      <a:pt x="277158" y="42090"/>
                    </a:cubicBezTo>
                    <a:cubicBezTo>
                      <a:pt x="292945" y="42090"/>
                      <a:pt x="310487" y="42090"/>
                      <a:pt x="326274" y="42090"/>
                    </a:cubicBezTo>
                    <a:cubicBezTo>
                      <a:pt x="342061" y="42090"/>
                      <a:pt x="357849" y="42090"/>
                      <a:pt x="375391" y="42090"/>
                    </a:cubicBezTo>
                    <a:cubicBezTo>
                      <a:pt x="391178" y="42090"/>
                      <a:pt x="406966" y="42090"/>
                      <a:pt x="422753" y="42090"/>
                    </a:cubicBezTo>
                    <a:cubicBezTo>
                      <a:pt x="431524" y="42090"/>
                      <a:pt x="442049" y="42090"/>
                      <a:pt x="450820" y="42090"/>
                    </a:cubicBezTo>
                    <a:cubicBezTo>
                      <a:pt x="459591" y="42090"/>
                      <a:pt x="470116" y="42090"/>
                      <a:pt x="478886" y="42090"/>
                    </a:cubicBezTo>
                    <a:cubicBezTo>
                      <a:pt x="501690" y="42090"/>
                      <a:pt x="524495" y="42090"/>
                      <a:pt x="549053" y="42090"/>
                    </a:cubicBezTo>
                    <a:cubicBezTo>
                      <a:pt x="564840" y="42090"/>
                      <a:pt x="573611" y="33322"/>
                      <a:pt x="573611" y="21045"/>
                    </a:cubicBezTo>
                    <a:cubicBezTo>
                      <a:pt x="573611" y="8769"/>
                      <a:pt x="563086" y="0"/>
                      <a:pt x="547299" y="0"/>
                    </a:cubicBezTo>
                    <a:close/>
                  </a:path>
                </a:pathLst>
              </a:custGeom>
              <a:solidFill>
                <a:srgbClr val="000000"/>
              </a:solidFill>
              <a:ln w="17529" cap="flat">
                <a:noFill/>
                <a:prstDash val="solid"/>
                <a:miter/>
              </a:ln>
            </p:spPr>
            <p:txBody>
              <a:bodyPr rtlCol="0" anchor="ctr"/>
              <a:lstStyle/>
              <a:p>
                <a:endParaRPr lang="en-US"/>
              </a:p>
            </p:txBody>
          </p:sp>
        </p:grpSp>
      </p:grpSp>
      <p:grpSp>
        <p:nvGrpSpPr>
          <p:cNvPr id="266" name="Group 265">
            <a:extLst>
              <a:ext uri="{FF2B5EF4-FFF2-40B4-BE49-F238E27FC236}">
                <a16:creationId xmlns:a16="http://schemas.microsoft.com/office/drawing/2014/main" id="{20671337-0FAF-14F6-E3BE-846083695998}"/>
              </a:ext>
            </a:extLst>
          </p:cNvPr>
          <p:cNvGrpSpPr/>
          <p:nvPr/>
        </p:nvGrpSpPr>
        <p:grpSpPr>
          <a:xfrm>
            <a:off x="717755" y="3537495"/>
            <a:ext cx="815688" cy="861502"/>
            <a:chOff x="-3634034" y="6124033"/>
            <a:chExt cx="1026183" cy="1083820"/>
          </a:xfrm>
        </p:grpSpPr>
        <p:sp>
          <p:nvSpPr>
            <p:cNvPr id="47" name="Freeform 46">
              <a:extLst>
                <a:ext uri="{FF2B5EF4-FFF2-40B4-BE49-F238E27FC236}">
                  <a16:creationId xmlns:a16="http://schemas.microsoft.com/office/drawing/2014/main" id="{A8A1D258-2A04-D298-C3C8-6C5F7F5751FA}"/>
                </a:ext>
              </a:extLst>
            </p:cNvPr>
            <p:cNvSpPr/>
            <p:nvPr/>
          </p:nvSpPr>
          <p:spPr>
            <a:xfrm>
              <a:off x="-3632281" y="6694003"/>
              <a:ext cx="1024430" cy="513850"/>
            </a:xfrm>
            <a:custGeom>
              <a:avLst/>
              <a:gdLst>
                <a:gd name="connsiteX0" fmla="*/ 998118 w 1024430"/>
                <a:gd name="connsiteY0" fmla="*/ 178883 h 513850"/>
                <a:gd name="connsiteX1" fmla="*/ 833227 w 1024430"/>
                <a:gd name="connsiteY1" fmla="*/ 178883 h 513850"/>
                <a:gd name="connsiteX2" fmla="*/ 820948 w 1024430"/>
                <a:gd name="connsiteY2" fmla="*/ 178883 h 513850"/>
                <a:gd name="connsiteX3" fmla="*/ 820948 w 1024430"/>
                <a:gd name="connsiteY3" fmla="*/ 166607 h 513850"/>
                <a:gd name="connsiteX4" fmla="*/ 820948 w 1024430"/>
                <a:gd name="connsiteY4" fmla="*/ 122763 h 513850"/>
                <a:gd name="connsiteX5" fmla="*/ 785865 w 1024430"/>
                <a:gd name="connsiteY5" fmla="*/ 150823 h 513850"/>
                <a:gd name="connsiteX6" fmla="*/ 778848 w 1024430"/>
                <a:gd name="connsiteY6" fmla="*/ 156084 h 513850"/>
                <a:gd name="connsiteX7" fmla="*/ 778848 w 1024430"/>
                <a:gd name="connsiteY7" fmla="*/ 377057 h 513850"/>
                <a:gd name="connsiteX8" fmla="*/ 806914 w 1024430"/>
                <a:gd name="connsiteY8" fmla="*/ 468253 h 513850"/>
                <a:gd name="connsiteX9" fmla="*/ 806914 w 1024430"/>
                <a:gd name="connsiteY9" fmla="*/ 470006 h 513850"/>
                <a:gd name="connsiteX10" fmla="*/ 796390 w 1024430"/>
                <a:gd name="connsiteY10" fmla="*/ 470006 h 513850"/>
                <a:gd name="connsiteX11" fmla="*/ 129808 w 1024430"/>
                <a:gd name="connsiteY11" fmla="*/ 470006 h 513850"/>
                <a:gd name="connsiteX12" fmla="*/ 42100 w 1024430"/>
                <a:gd name="connsiteY12" fmla="*/ 382319 h 513850"/>
                <a:gd name="connsiteX13" fmla="*/ 42100 w 1024430"/>
                <a:gd name="connsiteY13" fmla="*/ 26306 h 513850"/>
                <a:gd name="connsiteX14" fmla="*/ 21050 w 1024430"/>
                <a:gd name="connsiteY14" fmla="*/ 0 h 513850"/>
                <a:gd name="connsiteX15" fmla="*/ 0 w 1024430"/>
                <a:gd name="connsiteY15" fmla="*/ 26306 h 513850"/>
                <a:gd name="connsiteX16" fmla="*/ 0 w 1024430"/>
                <a:gd name="connsiteY16" fmla="*/ 391087 h 513850"/>
                <a:gd name="connsiteX17" fmla="*/ 70166 w 1024430"/>
                <a:gd name="connsiteY17" fmla="*/ 501574 h 513850"/>
                <a:gd name="connsiteX18" fmla="*/ 108758 w 1024430"/>
                <a:gd name="connsiteY18" fmla="*/ 513850 h 513850"/>
                <a:gd name="connsiteX19" fmla="*/ 917427 w 1024430"/>
                <a:gd name="connsiteY19" fmla="*/ 513850 h 513850"/>
                <a:gd name="connsiteX20" fmla="*/ 920935 w 1024430"/>
                <a:gd name="connsiteY20" fmla="*/ 512097 h 513850"/>
                <a:gd name="connsiteX21" fmla="*/ 1024431 w 1024430"/>
                <a:gd name="connsiteY21" fmla="*/ 387580 h 513850"/>
                <a:gd name="connsiteX22" fmla="*/ 1024431 w 1024430"/>
                <a:gd name="connsiteY22" fmla="*/ 205190 h 513850"/>
                <a:gd name="connsiteX23" fmla="*/ 998118 w 1024430"/>
                <a:gd name="connsiteY23" fmla="*/ 178883 h 513850"/>
                <a:gd name="connsiteX24" fmla="*/ 982330 w 1024430"/>
                <a:gd name="connsiteY24" fmla="*/ 392841 h 513850"/>
                <a:gd name="connsiteX25" fmla="*/ 910410 w 1024430"/>
                <a:gd name="connsiteY25" fmla="*/ 471760 h 513850"/>
                <a:gd name="connsiteX26" fmla="*/ 824456 w 1024430"/>
                <a:gd name="connsiteY26" fmla="*/ 413886 h 513850"/>
                <a:gd name="connsiteX27" fmla="*/ 820948 w 1024430"/>
                <a:gd name="connsiteY27" fmla="*/ 392841 h 513850"/>
                <a:gd name="connsiteX28" fmla="*/ 820948 w 1024430"/>
                <a:gd name="connsiteY28" fmla="*/ 226235 h 513850"/>
                <a:gd name="connsiteX29" fmla="*/ 820948 w 1024430"/>
                <a:gd name="connsiteY29" fmla="*/ 220973 h 513850"/>
                <a:gd name="connsiteX30" fmla="*/ 980577 w 1024430"/>
                <a:gd name="connsiteY30" fmla="*/ 220973 h 513850"/>
                <a:gd name="connsiteX31" fmla="*/ 982330 w 1024430"/>
                <a:gd name="connsiteY31" fmla="*/ 227988 h 513850"/>
                <a:gd name="connsiteX32" fmla="*/ 982330 w 1024430"/>
                <a:gd name="connsiteY32" fmla="*/ 392841 h 51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24430" h="513850">
                  <a:moveTo>
                    <a:pt x="998118" y="178883"/>
                  </a:moveTo>
                  <a:cubicBezTo>
                    <a:pt x="943739" y="178883"/>
                    <a:pt x="889360" y="178883"/>
                    <a:pt x="833227" y="178883"/>
                  </a:cubicBezTo>
                  <a:lnTo>
                    <a:pt x="820948" y="178883"/>
                  </a:lnTo>
                  <a:lnTo>
                    <a:pt x="820948" y="166607"/>
                  </a:lnTo>
                  <a:cubicBezTo>
                    <a:pt x="820948" y="152577"/>
                    <a:pt x="820948" y="136793"/>
                    <a:pt x="820948" y="122763"/>
                  </a:cubicBezTo>
                  <a:cubicBezTo>
                    <a:pt x="810423" y="131532"/>
                    <a:pt x="798143" y="142054"/>
                    <a:pt x="785865" y="150823"/>
                  </a:cubicBezTo>
                  <a:cubicBezTo>
                    <a:pt x="784110" y="152577"/>
                    <a:pt x="780602" y="154331"/>
                    <a:pt x="778848" y="156084"/>
                  </a:cubicBezTo>
                  <a:cubicBezTo>
                    <a:pt x="778848" y="229742"/>
                    <a:pt x="778848" y="303400"/>
                    <a:pt x="778848" y="377057"/>
                  </a:cubicBezTo>
                  <a:cubicBezTo>
                    <a:pt x="778848" y="410379"/>
                    <a:pt x="785865" y="441947"/>
                    <a:pt x="806914" y="468253"/>
                  </a:cubicBezTo>
                  <a:cubicBezTo>
                    <a:pt x="806914" y="468253"/>
                    <a:pt x="806914" y="470006"/>
                    <a:pt x="806914" y="470006"/>
                  </a:cubicBezTo>
                  <a:lnTo>
                    <a:pt x="796390" y="470006"/>
                  </a:lnTo>
                  <a:cubicBezTo>
                    <a:pt x="573611" y="470006"/>
                    <a:pt x="352587" y="470006"/>
                    <a:pt x="129808" y="470006"/>
                  </a:cubicBezTo>
                  <a:cubicBezTo>
                    <a:pt x="75429" y="470006"/>
                    <a:pt x="42100" y="436685"/>
                    <a:pt x="42100" y="382319"/>
                  </a:cubicBezTo>
                  <a:cubicBezTo>
                    <a:pt x="42100" y="263063"/>
                    <a:pt x="42100" y="143808"/>
                    <a:pt x="42100" y="26306"/>
                  </a:cubicBezTo>
                  <a:cubicBezTo>
                    <a:pt x="42100" y="10523"/>
                    <a:pt x="33329" y="1754"/>
                    <a:pt x="21050" y="0"/>
                  </a:cubicBezTo>
                  <a:cubicBezTo>
                    <a:pt x="8771" y="0"/>
                    <a:pt x="0" y="10523"/>
                    <a:pt x="0" y="26306"/>
                  </a:cubicBezTo>
                  <a:cubicBezTo>
                    <a:pt x="0" y="147316"/>
                    <a:pt x="0" y="268325"/>
                    <a:pt x="0" y="391087"/>
                  </a:cubicBezTo>
                  <a:cubicBezTo>
                    <a:pt x="0" y="441947"/>
                    <a:pt x="24559" y="478775"/>
                    <a:pt x="70166" y="501574"/>
                  </a:cubicBezTo>
                  <a:cubicBezTo>
                    <a:pt x="82446" y="506835"/>
                    <a:pt x="94725" y="510343"/>
                    <a:pt x="108758" y="513850"/>
                  </a:cubicBezTo>
                  <a:lnTo>
                    <a:pt x="917427" y="513850"/>
                  </a:lnTo>
                  <a:cubicBezTo>
                    <a:pt x="919181" y="513850"/>
                    <a:pt x="919181" y="512097"/>
                    <a:pt x="920935" y="512097"/>
                  </a:cubicBezTo>
                  <a:cubicBezTo>
                    <a:pt x="984085" y="499820"/>
                    <a:pt x="1024431" y="452469"/>
                    <a:pt x="1024431" y="387580"/>
                  </a:cubicBezTo>
                  <a:cubicBezTo>
                    <a:pt x="1024431" y="326199"/>
                    <a:pt x="1024431" y="264817"/>
                    <a:pt x="1024431" y="205190"/>
                  </a:cubicBezTo>
                  <a:cubicBezTo>
                    <a:pt x="1024431" y="185898"/>
                    <a:pt x="1017414" y="178883"/>
                    <a:pt x="998118" y="178883"/>
                  </a:cubicBezTo>
                  <a:close/>
                  <a:moveTo>
                    <a:pt x="982330" y="392841"/>
                  </a:moveTo>
                  <a:cubicBezTo>
                    <a:pt x="982330" y="433178"/>
                    <a:pt x="952510" y="466499"/>
                    <a:pt x="910410" y="471760"/>
                  </a:cubicBezTo>
                  <a:cubicBezTo>
                    <a:pt x="873573" y="477022"/>
                    <a:pt x="834981" y="452469"/>
                    <a:pt x="824456" y="413886"/>
                  </a:cubicBezTo>
                  <a:cubicBezTo>
                    <a:pt x="822702" y="406871"/>
                    <a:pt x="820948" y="399856"/>
                    <a:pt x="820948" y="392841"/>
                  </a:cubicBezTo>
                  <a:cubicBezTo>
                    <a:pt x="820948" y="336721"/>
                    <a:pt x="820948" y="282355"/>
                    <a:pt x="820948" y="226235"/>
                  </a:cubicBezTo>
                  <a:cubicBezTo>
                    <a:pt x="820948" y="224481"/>
                    <a:pt x="820948" y="222727"/>
                    <a:pt x="820948" y="220973"/>
                  </a:cubicBezTo>
                  <a:lnTo>
                    <a:pt x="980577" y="220973"/>
                  </a:lnTo>
                  <a:cubicBezTo>
                    <a:pt x="980577" y="222727"/>
                    <a:pt x="982330" y="226235"/>
                    <a:pt x="982330" y="227988"/>
                  </a:cubicBezTo>
                  <a:cubicBezTo>
                    <a:pt x="982330" y="284109"/>
                    <a:pt x="982330" y="338475"/>
                    <a:pt x="982330" y="392841"/>
                  </a:cubicBezTo>
                  <a:close/>
                </a:path>
              </a:pathLst>
            </a:custGeom>
            <a:solidFill>
              <a:srgbClr val="000000"/>
            </a:solidFill>
            <a:ln w="17529"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64DD7C12-7B99-B895-E52C-781ABCEA1DAB}"/>
                </a:ext>
              </a:extLst>
            </p:cNvPr>
            <p:cNvSpPr/>
            <p:nvPr/>
          </p:nvSpPr>
          <p:spPr>
            <a:xfrm>
              <a:off x="-3634034" y="6124033"/>
              <a:ext cx="822701" cy="747170"/>
            </a:xfrm>
            <a:custGeom>
              <a:avLst/>
              <a:gdLst>
                <a:gd name="connsiteX0" fmla="*/ 43854 w 822701"/>
                <a:gd name="connsiteY0" fmla="*/ 56120 h 747170"/>
                <a:gd name="connsiteX1" fmla="*/ 43854 w 822701"/>
                <a:gd name="connsiteY1" fmla="*/ 43844 h 747170"/>
                <a:gd name="connsiteX2" fmla="*/ 780602 w 822701"/>
                <a:gd name="connsiteY2" fmla="*/ 43844 h 747170"/>
                <a:gd name="connsiteX3" fmla="*/ 780602 w 822701"/>
                <a:gd name="connsiteY3" fmla="*/ 50859 h 747170"/>
                <a:gd name="connsiteX4" fmla="*/ 780602 w 822701"/>
                <a:gd name="connsiteY4" fmla="*/ 726055 h 747170"/>
                <a:gd name="connsiteX5" fmla="*/ 822702 w 822701"/>
                <a:gd name="connsiteY5" fmla="*/ 747100 h 747170"/>
                <a:gd name="connsiteX6" fmla="*/ 822702 w 822701"/>
                <a:gd name="connsiteY6" fmla="*/ 29814 h 747170"/>
                <a:gd name="connsiteX7" fmla="*/ 792881 w 822701"/>
                <a:gd name="connsiteY7" fmla="*/ 0 h 747170"/>
                <a:gd name="connsiteX8" fmla="*/ 29820 w 822701"/>
                <a:gd name="connsiteY8" fmla="*/ 0 h 747170"/>
                <a:gd name="connsiteX9" fmla="*/ 0 w 822701"/>
                <a:gd name="connsiteY9" fmla="*/ 28060 h 747170"/>
                <a:gd name="connsiteX10" fmla="*/ 0 w 822701"/>
                <a:gd name="connsiteY10" fmla="*/ 394595 h 747170"/>
                <a:gd name="connsiteX11" fmla="*/ 0 w 822701"/>
                <a:gd name="connsiteY11" fmla="*/ 403364 h 747170"/>
                <a:gd name="connsiteX12" fmla="*/ 21050 w 822701"/>
                <a:gd name="connsiteY12" fmla="*/ 422655 h 747170"/>
                <a:gd name="connsiteX13" fmla="*/ 42100 w 822701"/>
                <a:gd name="connsiteY13" fmla="*/ 405117 h 747170"/>
                <a:gd name="connsiteX14" fmla="*/ 42100 w 822701"/>
                <a:gd name="connsiteY14" fmla="*/ 392841 h 747170"/>
                <a:gd name="connsiteX15" fmla="*/ 43854 w 822701"/>
                <a:gd name="connsiteY15" fmla="*/ 56120 h 74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2701" h="747170">
                  <a:moveTo>
                    <a:pt x="43854" y="56120"/>
                  </a:moveTo>
                  <a:lnTo>
                    <a:pt x="43854" y="43844"/>
                  </a:lnTo>
                  <a:lnTo>
                    <a:pt x="780602" y="43844"/>
                  </a:lnTo>
                  <a:lnTo>
                    <a:pt x="780602" y="50859"/>
                  </a:lnTo>
                  <a:cubicBezTo>
                    <a:pt x="780602" y="112240"/>
                    <a:pt x="780602" y="664673"/>
                    <a:pt x="780602" y="726055"/>
                  </a:cubicBezTo>
                  <a:cubicBezTo>
                    <a:pt x="792881" y="717286"/>
                    <a:pt x="808668" y="748854"/>
                    <a:pt x="822702" y="747100"/>
                  </a:cubicBezTo>
                  <a:cubicBezTo>
                    <a:pt x="822702" y="683964"/>
                    <a:pt x="822702" y="92949"/>
                    <a:pt x="822702" y="29814"/>
                  </a:cubicBezTo>
                  <a:cubicBezTo>
                    <a:pt x="822702" y="7015"/>
                    <a:pt x="815685" y="0"/>
                    <a:pt x="792881" y="0"/>
                  </a:cubicBezTo>
                  <a:cubicBezTo>
                    <a:pt x="538527" y="0"/>
                    <a:pt x="284174" y="0"/>
                    <a:pt x="29820" y="0"/>
                  </a:cubicBezTo>
                  <a:cubicBezTo>
                    <a:pt x="7017" y="0"/>
                    <a:pt x="0" y="7015"/>
                    <a:pt x="0" y="28060"/>
                  </a:cubicBezTo>
                  <a:cubicBezTo>
                    <a:pt x="0" y="150823"/>
                    <a:pt x="0" y="271832"/>
                    <a:pt x="0" y="394595"/>
                  </a:cubicBezTo>
                  <a:cubicBezTo>
                    <a:pt x="0" y="398102"/>
                    <a:pt x="0" y="401610"/>
                    <a:pt x="0" y="403364"/>
                  </a:cubicBezTo>
                  <a:cubicBezTo>
                    <a:pt x="1754" y="413886"/>
                    <a:pt x="10525" y="422655"/>
                    <a:pt x="21050" y="422655"/>
                  </a:cubicBezTo>
                  <a:cubicBezTo>
                    <a:pt x="31575" y="422655"/>
                    <a:pt x="40345" y="415640"/>
                    <a:pt x="42100" y="405117"/>
                  </a:cubicBezTo>
                  <a:cubicBezTo>
                    <a:pt x="42100" y="401610"/>
                    <a:pt x="42100" y="398102"/>
                    <a:pt x="42100" y="392841"/>
                  </a:cubicBezTo>
                  <a:cubicBezTo>
                    <a:pt x="43854" y="282355"/>
                    <a:pt x="43854" y="170114"/>
                    <a:pt x="43854" y="56120"/>
                  </a:cubicBezTo>
                  <a:close/>
                </a:path>
              </a:pathLst>
            </a:custGeom>
            <a:solidFill>
              <a:srgbClr val="000000"/>
            </a:solidFill>
            <a:ln w="17529"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F2C17C4-070B-3D69-7FC7-C4727E4C0228}"/>
                </a:ext>
              </a:extLst>
            </p:cNvPr>
            <p:cNvSpPr/>
            <p:nvPr/>
          </p:nvSpPr>
          <p:spPr>
            <a:xfrm>
              <a:off x="-3484931" y="6872887"/>
              <a:ext cx="187694" cy="42090"/>
            </a:xfrm>
            <a:custGeom>
              <a:avLst/>
              <a:gdLst>
                <a:gd name="connsiteX0" fmla="*/ 94725 w 187694"/>
                <a:gd name="connsiteY0" fmla="*/ 42090 h 42090"/>
                <a:gd name="connsiteX1" fmla="*/ 24558 w 187694"/>
                <a:gd name="connsiteY1" fmla="*/ 42090 h 42090"/>
                <a:gd name="connsiteX2" fmla="*/ 0 w 187694"/>
                <a:gd name="connsiteY2" fmla="*/ 21045 h 42090"/>
                <a:gd name="connsiteX3" fmla="*/ 24558 w 187694"/>
                <a:gd name="connsiteY3" fmla="*/ 0 h 42090"/>
                <a:gd name="connsiteX4" fmla="*/ 163137 w 187694"/>
                <a:gd name="connsiteY4" fmla="*/ 0 h 42090"/>
                <a:gd name="connsiteX5" fmla="*/ 187695 w 187694"/>
                <a:gd name="connsiteY5" fmla="*/ 21045 h 42090"/>
                <a:gd name="connsiteX6" fmla="*/ 163137 w 187694"/>
                <a:gd name="connsiteY6" fmla="*/ 42090 h 42090"/>
                <a:gd name="connsiteX7" fmla="*/ 94725 w 187694"/>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4" h="42090">
                  <a:moveTo>
                    <a:pt x="94725" y="42090"/>
                  </a:moveTo>
                  <a:cubicBezTo>
                    <a:pt x="71920" y="42090"/>
                    <a:pt x="47362" y="42090"/>
                    <a:pt x="24558" y="42090"/>
                  </a:cubicBezTo>
                  <a:cubicBezTo>
                    <a:pt x="8771" y="42090"/>
                    <a:pt x="0" y="33321"/>
                    <a:pt x="0" y="21045"/>
                  </a:cubicBezTo>
                  <a:cubicBezTo>
                    <a:pt x="0" y="8769"/>
                    <a:pt x="10525" y="0"/>
                    <a:pt x="24558" y="0"/>
                  </a:cubicBezTo>
                  <a:cubicBezTo>
                    <a:pt x="70166" y="0"/>
                    <a:pt x="117528" y="0"/>
                    <a:pt x="163137" y="0"/>
                  </a:cubicBezTo>
                  <a:cubicBezTo>
                    <a:pt x="178924" y="0"/>
                    <a:pt x="187695" y="8769"/>
                    <a:pt x="187695" y="21045"/>
                  </a:cubicBezTo>
                  <a:cubicBezTo>
                    <a:pt x="187695" y="33321"/>
                    <a:pt x="178924" y="42090"/>
                    <a:pt x="163137" y="42090"/>
                  </a:cubicBezTo>
                  <a:cubicBezTo>
                    <a:pt x="140333" y="42090"/>
                    <a:pt x="117528" y="42090"/>
                    <a:pt x="94725" y="42090"/>
                  </a:cubicBezTo>
                  <a:close/>
                </a:path>
              </a:pathLst>
            </a:custGeom>
            <a:solidFill>
              <a:srgbClr val="000000"/>
            </a:solidFill>
            <a:ln w="17529"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C0DBE609-FEEC-AD01-EB40-2D808393FBC9}"/>
                </a:ext>
              </a:extLst>
            </p:cNvPr>
            <p:cNvSpPr/>
            <p:nvPr/>
          </p:nvSpPr>
          <p:spPr>
            <a:xfrm>
              <a:off x="-3484931" y="6741355"/>
              <a:ext cx="42099" cy="42090"/>
            </a:xfrm>
            <a:custGeom>
              <a:avLst/>
              <a:gdLst>
                <a:gd name="connsiteX0" fmla="*/ 21050 w 42099"/>
                <a:gd name="connsiteY0" fmla="*/ 42090 h 42090"/>
                <a:gd name="connsiteX1" fmla="*/ 0 w 42099"/>
                <a:gd name="connsiteY1" fmla="*/ 21045 h 42090"/>
                <a:gd name="connsiteX2" fmla="*/ 21050 w 42099"/>
                <a:gd name="connsiteY2" fmla="*/ 0 h 42090"/>
                <a:gd name="connsiteX3" fmla="*/ 42100 w 42099"/>
                <a:gd name="connsiteY3" fmla="*/ 21045 h 42090"/>
                <a:gd name="connsiteX4" fmla="*/ 21050 w 42099"/>
                <a:gd name="connsiteY4" fmla="*/ 42090 h 4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9" h="42090">
                  <a:moveTo>
                    <a:pt x="21050" y="42090"/>
                  </a:moveTo>
                  <a:cubicBezTo>
                    <a:pt x="8771" y="42090"/>
                    <a:pt x="0" y="33321"/>
                    <a:pt x="0" y="21045"/>
                  </a:cubicBezTo>
                  <a:cubicBezTo>
                    <a:pt x="0" y="10522"/>
                    <a:pt x="10525" y="0"/>
                    <a:pt x="21050" y="0"/>
                  </a:cubicBezTo>
                  <a:cubicBezTo>
                    <a:pt x="33329" y="0"/>
                    <a:pt x="42100" y="10522"/>
                    <a:pt x="42100" y="21045"/>
                  </a:cubicBezTo>
                  <a:cubicBezTo>
                    <a:pt x="42100" y="33321"/>
                    <a:pt x="33329" y="42090"/>
                    <a:pt x="21050" y="42090"/>
                  </a:cubicBezTo>
                  <a:close/>
                </a:path>
              </a:pathLst>
            </a:custGeom>
            <a:solidFill>
              <a:srgbClr val="000000"/>
            </a:solidFill>
            <a:ln w="17529"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0B8BC065-2E47-182A-574A-A5772C994FB7}"/>
                </a:ext>
              </a:extLst>
            </p:cNvPr>
            <p:cNvSpPr/>
            <p:nvPr/>
          </p:nvSpPr>
          <p:spPr>
            <a:xfrm>
              <a:off x="-3493702" y="7009679"/>
              <a:ext cx="187694" cy="42090"/>
            </a:xfrm>
            <a:custGeom>
              <a:avLst/>
              <a:gdLst>
                <a:gd name="connsiteX0" fmla="*/ 94725 w 187694"/>
                <a:gd name="connsiteY0" fmla="*/ 42090 h 42090"/>
                <a:gd name="connsiteX1" fmla="*/ 24558 w 187694"/>
                <a:gd name="connsiteY1" fmla="*/ 42090 h 42090"/>
                <a:gd name="connsiteX2" fmla="*/ 0 w 187694"/>
                <a:gd name="connsiteY2" fmla="*/ 21045 h 42090"/>
                <a:gd name="connsiteX3" fmla="*/ 24558 w 187694"/>
                <a:gd name="connsiteY3" fmla="*/ 0 h 42090"/>
                <a:gd name="connsiteX4" fmla="*/ 163137 w 187694"/>
                <a:gd name="connsiteY4" fmla="*/ 0 h 42090"/>
                <a:gd name="connsiteX5" fmla="*/ 187695 w 187694"/>
                <a:gd name="connsiteY5" fmla="*/ 21045 h 42090"/>
                <a:gd name="connsiteX6" fmla="*/ 163137 w 187694"/>
                <a:gd name="connsiteY6" fmla="*/ 42090 h 42090"/>
                <a:gd name="connsiteX7" fmla="*/ 94725 w 187694"/>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4" h="42090">
                  <a:moveTo>
                    <a:pt x="94725" y="42090"/>
                  </a:moveTo>
                  <a:cubicBezTo>
                    <a:pt x="71920" y="42090"/>
                    <a:pt x="47362" y="42090"/>
                    <a:pt x="24558" y="42090"/>
                  </a:cubicBezTo>
                  <a:cubicBezTo>
                    <a:pt x="8771" y="42090"/>
                    <a:pt x="0" y="33322"/>
                    <a:pt x="0" y="21045"/>
                  </a:cubicBezTo>
                  <a:cubicBezTo>
                    <a:pt x="0" y="8769"/>
                    <a:pt x="10525" y="0"/>
                    <a:pt x="24558" y="0"/>
                  </a:cubicBezTo>
                  <a:cubicBezTo>
                    <a:pt x="70166" y="0"/>
                    <a:pt x="117528" y="0"/>
                    <a:pt x="163137" y="0"/>
                  </a:cubicBezTo>
                  <a:cubicBezTo>
                    <a:pt x="178924" y="0"/>
                    <a:pt x="187695" y="8769"/>
                    <a:pt x="187695" y="21045"/>
                  </a:cubicBezTo>
                  <a:cubicBezTo>
                    <a:pt x="187695" y="33322"/>
                    <a:pt x="178924" y="42090"/>
                    <a:pt x="163137" y="42090"/>
                  </a:cubicBezTo>
                  <a:cubicBezTo>
                    <a:pt x="142087" y="42090"/>
                    <a:pt x="117528" y="42090"/>
                    <a:pt x="94725" y="42090"/>
                  </a:cubicBezTo>
                  <a:close/>
                </a:path>
              </a:pathLst>
            </a:custGeom>
            <a:solidFill>
              <a:srgbClr val="000000"/>
            </a:solidFill>
            <a:ln w="17529"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43D6EDCD-8EDB-F796-96C5-578882822BFD}"/>
                </a:ext>
              </a:extLst>
            </p:cNvPr>
            <p:cNvSpPr/>
            <p:nvPr/>
          </p:nvSpPr>
          <p:spPr>
            <a:xfrm>
              <a:off x="-3398977" y="6737847"/>
              <a:ext cx="187694" cy="42090"/>
            </a:xfrm>
            <a:custGeom>
              <a:avLst/>
              <a:gdLst>
                <a:gd name="connsiteX0" fmla="*/ 94725 w 187694"/>
                <a:gd name="connsiteY0" fmla="*/ 42090 h 42090"/>
                <a:gd name="connsiteX1" fmla="*/ 24558 w 187694"/>
                <a:gd name="connsiteY1" fmla="*/ 42090 h 42090"/>
                <a:gd name="connsiteX2" fmla="*/ 0 w 187694"/>
                <a:gd name="connsiteY2" fmla="*/ 21045 h 42090"/>
                <a:gd name="connsiteX3" fmla="*/ 24558 w 187694"/>
                <a:gd name="connsiteY3" fmla="*/ 0 h 42090"/>
                <a:gd name="connsiteX4" fmla="*/ 163137 w 187694"/>
                <a:gd name="connsiteY4" fmla="*/ 0 h 42090"/>
                <a:gd name="connsiteX5" fmla="*/ 187695 w 187694"/>
                <a:gd name="connsiteY5" fmla="*/ 21045 h 42090"/>
                <a:gd name="connsiteX6" fmla="*/ 163137 w 187694"/>
                <a:gd name="connsiteY6" fmla="*/ 42090 h 42090"/>
                <a:gd name="connsiteX7" fmla="*/ 94725 w 187694"/>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4" h="42090">
                  <a:moveTo>
                    <a:pt x="94725" y="42090"/>
                  </a:moveTo>
                  <a:cubicBezTo>
                    <a:pt x="71921" y="42090"/>
                    <a:pt x="47362" y="42090"/>
                    <a:pt x="24558" y="42090"/>
                  </a:cubicBezTo>
                  <a:cubicBezTo>
                    <a:pt x="8771" y="42090"/>
                    <a:pt x="0" y="33322"/>
                    <a:pt x="0" y="21045"/>
                  </a:cubicBezTo>
                  <a:cubicBezTo>
                    <a:pt x="0" y="8769"/>
                    <a:pt x="10525" y="0"/>
                    <a:pt x="24558" y="0"/>
                  </a:cubicBezTo>
                  <a:cubicBezTo>
                    <a:pt x="70166" y="0"/>
                    <a:pt x="117528" y="0"/>
                    <a:pt x="163137" y="0"/>
                  </a:cubicBezTo>
                  <a:cubicBezTo>
                    <a:pt x="178924" y="0"/>
                    <a:pt x="187695" y="8769"/>
                    <a:pt x="187695" y="21045"/>
                  </a:cubicBezTo>
                  <a:cubicBezTo>
                    <a:pt x="187695" y="33322"/>
                    <a:pt x="178924" y="42090"/>
                    <a:pt x="163137" y="42090"/>
                  </a:cubicBezTo>
                  <a:cubicBezTo>
                    <a:pt x="142087" y="42090"/>
                    <a:pt x="117528" y="42090"/>
                    <a:pt x="94725" y="42090"/>
                  </a:cubicBezTo>
                  <a:close/>
                </a:path>
              </a:pathLst>
            </a:custGeom>
            <a:solidFill>
              <a:srgbClr val="000000"/>
            </a:solidFill>
            <a:ln w="17529" cap="flat">
              <a:noFill/>
              <a:prstDash val="solid"/>
              <a:miter/>
            </a:ln>
          </p:spPr>
          <p:txBody>
            <a:bodyPr rtlCol="0" anchor="ctr"/>
            <a:lstStyle/>
            <a:p>
              <a:endParaRPr lang="en-US"/>
            </a:p>
          </p:txBody>
        </p:sp>
        <p:grpSp>
          <p:nvGrpSpPr>
            <p:cNvPr id="196" name="Graphic 26">
              <a:extLst>
                <a:ext uri="{FF2B5EF4-FFF2-40B4-BE49-F238E27FC236}">
                  <a16:creationId xmlns:a16="http://schemas.microsoft.com/office/drawing/2014/main" id="{71E9EEFB-134D-FD9B-49B0-3457A893A9DF}"/>
                </a:ext>
              </a:extLst>
            </p:cNvPr>
            <p:cNvGrpSpPr/>
            <p:nvPr/>
          </p:nvGrpSpPr>
          <p:grpSpPr>
            <a:xfrm>
              <a:off x="-3277940" y="6525643"/>
              <a:ext cx="419299" cy="543664"/>
              <a:chOff x="-3277940" y="6525643"/>
              <a:chExt cx="419299" cy="543664"/>
            </a:xfrm>
          </p:grpSpPr>
          <p:grpSp>
            <p:nvGrpSpPr>
              <p:cNvPr id="197" name="Graphic 26">
                <a:extLst>
                  <a:ext uri="{FF2B5EF4-FFF2-40B4-BE49-F238E27FC236}">
                    <a16:creationId xmlns:a16="http://schemas.microsoft.com/office/drawing/2014/main" id="{BA79A65A-50B1-8ABA-64A6-1A025971944E}"/>
                  </a:ext>
                </a:extLst>
              </p:cNvPr>
              <p:cNvGrpSpPr/>
              <p:nvPr/>
            </p:nvGrpSpPr>
            <p:grpSpPr>
              <a:xfrm>
                <a:off x="-3218299" y="6578573"/>
                <a:ext cx="342061" cy="471442"/>
                <a:chOff x="-3218299" y="6578573"/>
                <a:chExt cx="342061" cy="471442"/>
              </a:xfrm>
              <a:solidFill>
                <a:srgbClr val="F79038"/>
              </a:solidFill>
            </p:grpSpPr>
            <p:sp>
              <p:nvSpPr>
                <p:cNvPr id="198" name="Freeform 197">
                  <a:extLst>
                    <a:ext uri="{FF2B5EF4-FFF2-40B4-BE49-F238E27FC236}">
                      <a16:creationId xmlns:a16="http://schemas.microsoft.com/office/drawing/2014/main" id="{D6BE4A88-D5EC-40B0-9F21-5E72002484F6}"/>
                    </a:ext>
                  </a:extLst>
                </p:cNvPr>
                <p:cNvSpPr/>
                <p:nvPr/>
              </p:nvSpPr>
              <p:spPr>
                <a:xfrm>
                  <a:off x="-3132619" y="6578573"/>
                  <a:ext cx="167138" cy="308343"/>
                </a:xfrm>
                <a:custGeom>
                  <a:avLst/>
                  <a:gdLst>
                    <a:gd name="connsiteX0" fmla="*/ 123065 w 167138"/>
                    <a:gd name="connsiteY0" fmla="*/ 308344 h 308343"/>
                    <a:gd name="connsiteX1" fmla="*/ 49391 w 167138"/>
                    <a:gd name="connsiteY1" fmla="*/ 308344 h 308343"/>
                    <a:gd name="connsiteX2" fmla="*/ 49391 w 167138"/>
                    <a:gd name="connsiteY2" fmla="*/ 294314 h 308343"/>
                    <a:gd name="connsiteX3" fmla="*/ 47636 w 167138"/>
                    <a:gd name="connsiteY3" fmla="*/ 201365 h 308343"/>
                    <a:gd name="connsiteX4" fmla="*/ 19570 w 167138"/>
                    <a:gd name="connsiteY4" fmla="*/ 134722 h 308343"/>
                    <a:gd name="connsiteX5" fmla="*/ 16062 w 167138"/>
                    <a:gd name="connsiteY5" fmla="*/ 34758 h 308343"/>
                    <a:gd name="connsiteX6" fmla="*/ 100261 w 167138"/>
                    <a:gd name="connsiteY6" fmla="*/ 1436 h 308343"/>
                    <a:gd name="connsiteX7" fmla="*/ 165165 w 167138"/>
                    <a:gd name="connsiteY7" fmla="*/ 66325 h 308343"/>
                    <a:gd name="connsiteX8" fmla="*/ 149378 w 167138"/>
                    <a:gd name="connsiteY8" fmla="*/ 138229 h 308343"/>
                    <a:gd name="connsiteX9" fmla="*/ 121311 w 167138"/>
                    <a:gd name="connsiteY9" fmla="*/ 229425 h 308343"/>
                    <a:gd name="connsiteX10" fmla="*/ 123065 w 167138"/>
                    <a:gd name="connsiteY10" fmla="*/ 308344 h 30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138" h="308343">
                      <a:moveTo>
                        <a:pt x="123065" y="308344"/>
                      </a:moveTo>
                      <a:cubicBezTo>
                        <a:pt x="98507" y="308344"/>
                        <a:pt x="73949" y="308344"/>
                        <a:pt x="49391" y="308344"/>
                      </a:cubicBezTo>
                      <a:cubicBezTo>
                        <a:pt x="49391" y="303082"/>
                        <a:pt x="49391" y="299575"/>
                        <a:pt x="49391" y="294314"/>
                      </a:cubicBezTo>
                      <a:cubicBezTo>
                        <a:pt x="49391" y="262746"/>
                        <a:pt x="49391" y="232932"/>
                        <a:pt x="47636" y="201365"/>
                      </a:cubicBezTo>
                      <a:cubicBezTo>
                        <a:pt x="47636" y="176812"/>
                        <a:pt x="37111" y="154013"/>
                        <a:pt x="19570" y="134722"/>
                      </a:cubicBezTo>
                      <a:cubicBezTo>
                        <a:pt x="-4988" y="104908"/>
                        <a:pt x="-6743" y="64572"/>
                        <a:pt x="16062" y="34758"/>
                      </a:cubicBezTo>
                      <a:cubicBezTo>
                        <a:pt x="37111" y="4944"/>
                        <a:pt x="66932" y="-3825"/>
                        <a:pt x="100261" y="1436"/>
                      </a:cubicBezTo>
                      <a:cubicBezTo>
                        <a:pt x="131836" y="6698"/>
                        <a:pt x="158148" y="34758"/>
                        <a:pt x="165165" y="66325"/>
                      </a:cubicBezTo>
                      <a:cubicBezTo>
                        <a:pt x="170428" y="92632"/>
                        <a:pt x="165165" y="117184"/>
                        <a:pt x="149378" y="138229"/>
                      </a:cubicBezTo>
                      <a:cubicBezTo>
                        <a:pt x="130082" y="166290"/>
                        <a:pt x="119557" y="196103"/>
                        <a:pt x="121311" y="229425"/>
                      </a:cubicBezTo>
                      <a:cubicBezTo>
                        <a:pt x="123065" y="257485"/>
                        <a:pt x="123065" y="282037"/>
                        <a:pt x="123065" y="308344"/>
                      </a:cubicBezTo>
                      <a:close/>
                    </a:path>
                  </a:pathLst>
                </a:custGeom>
                <a:solidFill>
                  <a:srgbClr val="F79038"/>
                </a:solidFill>
                <a:ln w="17529" cap="flat">
                  <a:no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3BDC7A7C-E68C-A49C-7110-34294C01E7CB}"/>
                    </a:ext>
                  </a:extLst>
                </p:cNvPr>
                <p:cNvSpPr/>
                <p:nvPr/>
              </p:nvSpPr>
              <p:spPr>
                <a:xfrm>
                  <a:off x="-3218299" y="6923745"/>
                  <a:ext cx="342061" cy="57873"/>
                </a:xfrm>
                <a:custGeom>
                  <a:avLst/>
                  <a:gdLst>
                    <a:gd name="connsiteX0" fmla="*/ 342061 w 342061"/>
                    <a:gd name="connsiteY0" fmla="*/ 57874 h 57873"/>
                    <a:gd name="connsiteX1" fmla="*/ 0 w 342061"/>
                    <a:gd name="connsiteY1" fmla="*/ 57874 h 57873"/>
                    <a:gd name="connsiteX2" fmla="*/ 54379 w 342061"/>
                    <a:gd name="connsiteY2" fmla="*/ 1754 h 57873"/>
                    <a:gd name="connsiteX3" fmla="*/ 71921 w 342061"/>
                    <a:gd name="connsiteY3" fmla="*/ 0 h 57873"/>
                    <a:gd name="connsiteX4" fmla="*/ 266633 w 342061"/>
                    <a:gd name="connsiteY4" fmla="*/ 0 h 57873"/>
                    <a:gd name="connsiteX5" fmla="*/ 338553 w 342061"/>
                    <a:gd name="connsiteY5" fmla="*/ 50859 h 57873"/>
                    <a:gd name="connsiteX6" fmla="*/ 342061 w 342061"/>
                    <a:gd name="connsiteY6" fmla="*/ 57874 h 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061" h="57873">
                      <a:moveTo>
                        <a:pt x="342061" y="57874"/>
                      </a:moveTo>
                      <a:cubicBezTo>
                        <a:pt x="228041" y="57874"/>
                        <a:pt x="114020" y="57874"/>
                        <a:pt x="0" y="57874"/>
                      </a:cubicBezTo>
                      <a:cubicBezTo>
                        <a:pt x="3509" y="33321"/>
                        <a:pt x="28067" y="7015"/>
                        <a:pt x="54379" y="1754"/>
                      </a:cubicBezTo>
                      <a:cubicBezTo>
                        <a:pt x="59641" y="0"/>
                        <a:pt x="66658" y="0"/>
                        <a:pt x="71921" y="0"/>
                      </a:cubicBezTo>
                      <a:cubicBezTo>
                        <a:pt x="136825" y="0"/>
                        <a:pt x="201729" y="0"/>
                        <a:pt x="266633" y="0"/>
                      </a:cubicBezTo>
                      <a:cubicBezTo>
                        <a:pt x="298207" y="0"/>
                        <a:pt x="328028" y="21045"/>
                        <a:pt x="338553" y="50859"/>
                      </a:cubicBezTo>
                      <a:cubicBezTo>
                        <a:pt x="340307" y="52613"/>
                        <a:pt x="340307" y="56120"/>
                        <a:pt x="342061" y="57874"/>
                      </a:cubicBezTo>
                      <a:close/>
                    </a:path>
                  </a:pathLst>
                </a:custGeom>
                <a:solidFill>
                  <a:srgbClr val="F79038"/>
                </a:solidFill>
                <a:ln w="17529"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9C042726-DAD2-F87A-E6DB-7539A7E84629}"/>
                    </a:ext>
                  </a:extLst>
                </p:cNvPr>
                <p:cNvSpPr/>
                <p:nvPr/>
              </p:nvSpPr>
              <p:spPr>
                <a:xfrm>
                  <a:off x="-3177952" y="7020202"/>
                  <a:ext cx="261369" cy="29813"/>
                </a:xfrm>
                <a:custGeom>
                  <a:avLst/>
                  <a:gdLst>
                    <a:gd name="connsiteX0" fmla="*/ 0 w 261369"/>
                    <a:gd name="connsiteY0" fmla="*/ 29814 h 29813"/>
                    <a:gd name="connsiteX1" fmla="*/ 0 w 261369"/>
                    <a:gd name="connsiteY1" fmla="*/ 0 h 29813"/>
                    <a:gd name="connsiteX2" fmla="*/ 261370 w 261369"/>
                    <a:gd name="connsiteY2" fmla="*/ 0 h 29813"/>
                    <a:gd name="connsiteX3" fmla="*/ 261370 w 261369"/>
                    <a:gd name="connsiteY3" fmla="*/ 29814 h 29813"/>
                    <a:gd name="connsiteX4" fmla="*/ 0 w 261369"/>
                    <a:gd name="connsiteY4" fmla="*/ 29814 h 29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69" h="29813">
                      <a:moveTo>
                        <a:pt x="0" y="29814"/>
                      </a:moveTo>
                      <a:cubicBezTo>
                        <a:pt x="0" y="19291"/>
                        <a:pt x="0" y="10523"/>
                        <a:pt x="0" y="0"/>
                      </a:cubicBezTo>
                      <a:cubicBezTo>
                        <a:pt x="87708" y="0"/>
                        <a:pt x="173662" y="0"/>
                        <a:pt x="261370" y="0"/>
                      </a:cubicBezTo>
                      <a:cubicBezTo>
                        <a:pt x="261370" y="10523"/>
                        <a:pt x="261370" y="19291"/>
                        <a:pt x="261370" y="29814"/>
                      </a:cubicBezTo>
                      <a:cubicBezTo>
                        <a:pt x="173662" y="29814"/>
                        <a:pt x="87708" y="29814"/>
                        <a:pt x="0" y="29814"/>
                      </a:cubicBezTo>
                      <a:close/>
                    </a:path>
                  </a:pathLst>
                </a:custGeom>
                <a:solidFill>
                  <a:srgbClr val="F79038"/>
                </a:solidFill>
                <a:ln w="17529" cap="flat">
                  <a:noFill/>
                  <a:prstDash val="solid"/>
                  <a:miter/>
                </a:ln>
              </p:spPr>
              <p:txBody>
                <a:bodyPr rtlCol="0" anchor="ctr"/>
                <a:lstStyle/>
                <a:p>
                  <a:endParaRPr lang="en-US"/>
                </a:p>
              </p:txBody>
            </p:sp>
          </p:grpSp>
          <p:sp>
            <p:nvSpPr>
              <p:cNvPr id="201" name="Freeform 200">
                <a:extLst>
                  <a:ext uri="{FF2B5EF4-FFF2-40B4-BE49-F238E27FC236}">
                    <a16:creationId xmlns:a16="http://schemas.microsoft.com/office/drawing/2014/main" id="{77E484E2-819A-C083-D9B7-A02B5EB9FF46}"/>
                  </a:ext>
                </a:extLst>
              </p:cNvPr>
              <p:cNvSpPr/>
              <p:nvPr/>
            </p:nvSpPr>
            <p:spPr>
              <a:xfrm>
                <a:off x="-3277940" y="6525643"/>
                <a:ext cx="419299" cy="543664"/>
              </a:xfrm>
              <a:custGeom>
                <a:avLst/>
                <a:gdLst>
                  <a:gd name="connsiteX0" fmla="*/ 326274 w 419299"/>
                  <a:gd name="connsiteY0" fmla="*/ 345490 h 543664"/>
                  <a:gd name="connsiteX1" fmla="*/ 285928 w 419299"/>
                  <a:gd name="connsiteY1" fmla="*/ 341982 h 543664"/>
                  <a:gd name="connsiteX2" fmla="*/ 285928 w 419299"/>
                  <a:gd name="connsiteY2" fmla="*/ 270078 h 543664"/>
                  <a:gd name="connsiteX3" fmla="*/ 308733 w 419299"/>
                  <a:gd name="connsiteY3" fmla="*/ 192913 h 543664"/>
                  <a:gd name="connsiteX4" fmla="*/ 282420 w 419299"/>
                  <a:gd name="connsiteY4" fmla="*/ 22799 h 543664"/>
                  <a:gd name="connsiteX5" fmla="*/ 214008 w 419299"/>
                  <a:gd name="connsiteY5" fmla="*/ 0 h 543664"/>
                  <a:gd name="connsiteX6" fmla="*/ 187695 w 419299"/>
                  <a:gd name="connsiteY6" fmla="*/ 0 h 543664"/>
                  <a:gd name="connsiteX7" fmla="*/ 164891 w 419299"/>
                  <a:gd name="connsiteY7" fmla="*/ 8769 h 543664"/>
                  <a:gd name="connsiteX8" fmla="*/ 161383 w 419299"/>
                  <a:gd name="connsiteY8" fmla="*/ 10523 h 543664"/>
                  <a:gd name="connsiteX9" fmla="*/ 117529 w 419299"/>
                  <a:gd name="connsiteY9" fmla="*/ 192913 h 543664"/>
                  <a:gd name="connsiteX10" fmla="*/ 138579 w 419299"/>
                  <a:gd name="connsiteY10" fmla="*/ 254294 h 543664"/>
                  <a:gd name="connsiteX11" fmla="*/ 138579 w 419299"/>
                  <a:gd name="connsiteY11" fmla="*/ 341982 h 543664"/>
                  <a:gd name="connsiteX12" fmla="*/ 94725 w 419299"/>
                  <a:gd name="connsiteY12" fmla="*/ 345490 h 543664"/>
                  <a:gd name="connsiteX13" fmla="*/ 0 w 419299"/>
                  <a:gd name="connsiteY13" fmla="*/ 454222 h 543664"/>
                  <a:gd name="connsiteX14" fmla="*/ 21050 w 419299"/>
                  <a:gd name="connsiteY14" fmla="*/ 475267 h 543664"/>
                  <a:gd name="connsiteX15" fmla="*/ 43854 w 419299"/>
                  <a:gd name="connsiteY15" fmla="*/ 475267 h 543664"/>
                  <a:gd name="connsiteX16" fmla="*/ 43854 w 419299"/>
                  <a:gd name="connsiteY16" fmla="*/ 506835 h 543664"/>
                  <a:gd name="connsiteX17" fmla="*/ 43854 w 419299"/>
                  <a:gd name="connsiteY17" fmla="*/ 506835 h 543664"/>
                  <a:gd name="connsiteX18" fmla="*/ 43854 w 419299"/>
                  <a:gd name="connsiteY18" fmla="*/ 506835 h 543664"/>
                  <a:gd name="connsiteX19" fmla="*/ 43854 w 419299"/>
                  <a:gd name="connsiteY19" fmla="*/ 543664 h 543664"/>
                  <a:gd name="connsiteX20" fmla="*/ 52625 w 419299"/>
                  <a:gd name="connsiteY20" fmla="*/ 543664 h 543664"/>
                  <a:gd name="connsiteX21" fmla="*/ 366620 w 419299"/>
                  <a:gd name="connsiteY21" fmla="*/ 543664 h 543664"/>
                  <a:gd name="connsiteX22" fmla="*/ 378899 w 419299"/>
                  <a:gd name="connsiteY22" fmla="*/ 543664 h 543664"/>
                  <a:gd name="connsiteX23" fmla="*/ 378899 w 419299"/>
                  <a:gd name="connsiteY23" fmla="*/ 510343 h 543664"/>
                  <a:gd name="connsiteX24" fmla="*/ 378899 w 419299"/>
                  <a:gd name="connsiteY24" fmla="*/ 506835 h 543664"/>
                  <a:gd name="connsiteX25" fmla="*/ 378899 w 419299"/>
                  <a:gd name="connsiteY25" fmla="*/ 475267 h 543664"/>
                  <a:gd name="connsiteX26" fmla="*/ 399949 w 419299"/>
                  <a:gd name="connsiteY26" fmla="*/ 475267 h 543664"/>
                  <a:gd name="connsiteX27" fmla="*/ 419244 w 419299"/>
                  <a:gd name="connsiteY27" fmla="*/ 455976 h 543664"/>
                  <a:gd name="connsiteX28" fmla="*/ 326274 w 419299"/>
                  <a:gd name="connsiteY28" fmla="*/ 345490 h 543664"/>
                  <a:gd name="connsiteX29" fmla="*/ 143841 w 419299"/>
                  <a:gd name="connsiteY29" fmla="*/ 70150 h 543664"/>
                  <a:gd name="connsiteX30" fmla="*/ 228041 w 419299"/>
                  <a:gd name="connsiteY30" fmla="*/ 36829 h 543664"/>
                  <a:gd name="connsiteX31" fmla="*/ 292945 w 419299"/>
                  <a:gd name="connsiteY31" fmla="*/ 101718 h 543664"/>
                  <a:gd name="connsiteX32" fmla="*/ 277157 w 419299"/>
                  <a:gd name="connsiteY32" fmla="*/ 173622 h 543664"/>
                  <a:gd name="connsiteX33" fmla="*/ 249091 w 419299"/>
                  <a:gd name="connsiteY33" fmla="*/ 264817 h 543664"/>
                  <a:gd name="connsiteX34" fmla="*/ 249091 w 419299"/>
                  <a:gd name="connsiteY34" fmla="*/ 341982 h 543664"/>
                  <a:gd name="connsiteX35" fmla="*/ 175416 w 419299"/>
                  <a:gd name="connsiteY35" fmla="*/ 341982 h 543664"/>
                  <a:gd name="connsiteX36" fmla="*/ 175416 w 419299"/>
                  <a:gd name="connsiteY36" fmla="*/ 327952 h 543664"/>
                  <a:gd name="connsiteX37" fmla="*/ 173662 w 419299"/>
                  <a:gd name="connsiteY37" fmla="*/ 235003 h 543664"/>
                  <a:gd name="connsiteX38" fmla="*/ 145595 w 419299"/>
                  <a:gd name="connsiteY38" fmla="*/ 168360 h 543664"/>
                  <a:gd name="connsiteX39" fmla="*/ 143841 w 419299"/>
                  <a:gd name="connsiteY39" fmla="*/ 70150 h 543664"/>
                  <a:gd name="connsiteX40" fmla="*/ 80692 w 419299"/>
                  <a:gd name="connsiteY40" fmla="*/ 505082 h 543664"/>
                  <a:gd name="connsiteX41" fmla="*/ 80692 w 419299"/>
                  <a:gd name="connsiteY41" fmla="*/ 475267 h 543664"/>
                  <a:gd name="connsiteX42" fmla="*/ 342061 w 419299"/>
                  <a:gd name="connsiteY42" fmla="*/ 475267 h 543664"/>
                  <a:gd name="connsiteX43" fmla="*/ 342061 w 419299"/>
                  <a:gd name="connsiteY43" fmla="*/ 505082 h 543664"/>
                  <a:gd name="connsiteX44" fmla="*/ 80692 w 419299"/>
                  <a:gd name="connsiteY44" fmla="*/ 505082 h 543664"/>
                  <a:gd name="connsiteX45" fmla="*/ 40345 w 419299"/>
                  <a:gd name="connsiteY45" fmla="*/ 438439 h 543664"/>
                  <a:gd name="connsiteX46" fmla="*/ 94725 w 419299"/>
                  <a:gd name="connsiteY46" fmla="*/ 382319 h 543664"/>
                  <a:gd name="connsiteX47" fmla="*/ 112266 w 419299"/>
                  <a:gd name="connsiteY47" fmla="*/ 380565 h 543664"/>
                  <a:gd name="connsiteX48" fmla="*/ 306978 w 419299"/>
                  <a:gd name="connsiteY48" fmla="*/ 380565 h 543664"/>
                  <a:gd name="connsiteX49" fmla="*/ 378899 w 419299"/>
                  <a:gd name="connsiteY49" fmla="*/ 431424 h 543664"/>
                  <a:gd name="connsiteX50" fmla="*/ 380653 w 419299"/>
                  <a:gd name="connsiteY50" fmla="*/ 440192 h 543664"/>
                  <a:gd name="connsiteX51" fmla="*/ 40345 w 419299"/>
                  <a:gd name="connsiteY51" fmla="*/ 440192 h 543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19299" h="543664">
                    <a:moveTo>
                      <a:pt x="326274" y="345490"/>
                    </a:moveTo>
                    <a:cubicBezTo>
                      <a:pt x="312241" y="343736"/>
                      <a:pt x="299962" y="343736"/>
                      <a:pt x="285928" y="341982"/>
                    </a:cubicBezTo>
                    <a:cubicBezTo>
                      <a:pt x="285928" y="317430"/>
                      <a:pt x="285928" y="292877"/>
                      <a:pt x="285928" y="270078"/>
                    </a:cubicBezTo>
                    <a:cubicBezTo>
                      <a:pt x="284174" y="242018"/>
                      <a:pt x="292945" y="217466"/>
                      <a:pt x="308733" y="192913"/>
                    </a:cubicBezTo>
                    <a:cubicBezTo>
                      <a:pt x="347324" y="136793"/>
                      <a:pt x="335045" y="63135"/>
                      <a:pt x="282420" y="22799"/>
                    </a:cubicBezTo>
                    <a:cubicBezTo>
                      <a:pt x="263124" y="8769"/>
                      <a:pt x="240320" y="1754"/>
                      <a:pt x="214008" y="0"/>
                    </a:cubicBezTo>
                    <a:cubicBezTo>
                      <a:pt x="205237" y="0"/>
                      <a:pt x="196466" y="0"/>
                      <a:pt x="187695" y="0"/>
                    </a:cubicBezTo>
                    <a:cubicBezTo>
                      <a:pt x="180678" y="3507"/>
                      <a:pt x="173662" y="7015"/>
                      <a:pt x="164891" y="8769"/>
                    </a:cubicBezTo>
                    <a:cubicBezTo>
                      <a:pt x="163137" y="8769"/>
                      <a:pt x="163137" y="10523"/>
                      <a:pt x="161383" y="10523"/>
                    </a:cubicBezTo>
                    <a:cubicBezTo>
                      <a:pt x="91217" y="42090"/>
                      <a:pt x="68412" y="133285"/>
                      <a:pt x="117529" y="192913"/>
                    </a:cubicBezTo>
                    <a:cubicBezTo>
                      <a:pt x="133316" y="210451"/>
                      <a:pt x="138579" y="231496"/>
                      <a:pt x="138579" y="254294"/>
                    </a:cubicBezTo>
                    <a:cubicBezTo>
                      <a:pt x="138579" y="284108"/>
                      <a:pt x="138579" y="312168"/>
                      <a:pt x="138579" y="341982"/>
                    </a:cubicBezTo>
                    <a:cubicBezTo>
                      <a:pt x="122791" y="343736"/>
                      <a:pt x="108758" y="343736"/>
                      <a:pt x="94725" y="345490"/>
                    </a:cubicBezTo>
                    <a:cubicBezTo>
                      <a:pt x="43854" y="352505"/>
                      <a:pt x="0" y="401610"/>
                      <a:pt x="0" y="454222"/>
                    </a:cubicBezTo>
                    <a:cubicBezTo>
                      <a:pt x="0" y="466499"/>
                      <a:pt x="7017" y="475267"/>
                      <a:pt x="21050" y="475267"/>
                    </a:cubicBezTo>
                    <a:cubicBezTo>
                      <a:pt x="28067" y="475267"/>
                      <a:pt x="35083" y="475267"/>
                      <a:pt x="43854" y="475267"/>
                    </a:cubicBezTo>
                    <a:lnTo>
                      <a:pt x="43854" y="506835"/>
                    </a:lnTo>
                    <a:cubicBezTo>
                      <a:pt x="43854" y="506835"/>
                      <a:pt x="43854" y="506835"/>
                      <a:pt x="43854" y="506835"/>
                    </a:cubicBezTo>
                    <a:lnTo>
                      <a:pt x="43854" y="506835"/>
                    </a:lnTo>
                    <a:lnTo>
                      <a:pt x="43854" y="543664"/>
                    </a:lnTo>
                    <a:lnTo>
                      <a:pt x="52625" y="543664"/>
                    </a:lnTo>
                    <a:lnTo>
                      <a:pt x="366620" y="543664"/>
                    </a:lnTo>
                    <a:lnTo>
                      <a:pt x="378899" y="543664"/>
                    </a:lnTo>
                    <a:lnTo>
                      <a:pt x="378899" y="510343"/>
                    </a:lnTo>
                    <a:cubicBezTo>
                      <a:pt x="378899" y="508589"/>
                      <a:pt x="378899" y="506835"/>
                      <a:pt x="378899" y="506835"/>
                    </a:cubicBezTo>
                    <a:lnTo>
                      <a:pt x="378899" y="475267"/>
                    </a:lnTo>
                    <a:cubicBezTo>
                      <a:pt x="385916" y="475267"/>
                      <a:pt x="392932" y="475267"/>
                      <a:pt x="399949" y="475267"/>
                    </a:cubicBezTo>
                    <a:cubicBezTo>
                      <a:pt x="412228" y="475267"/>
                      <a:pt x="419244" y="468253"/>
                      <a:pt x="419244" y="455976"/>
                    </a:cubicBezTo>
                    <a:cubicBezTo>
                      <a:pt x="420999" y="401610"/>
                      <a:pt x="380653" y="352505"/>
                      <a:pt x="326274" y="345490"/>
                    </a:cubicBezTo>
                    <a:close/>
                    <a:moveTo>
                      <a:pt x="143841" y="70150"/>
                    </a:moveTo>
                    <a:cubicBezTo>
                      <a:pt x="164891" y="40336"/>
                      <a:pt x="194712" y="31568"/>
                      <a:pt x="228041" y="36829"/>
                    </a:cubicBezTo>
                    <a:cubicBezTo>
                      <a:pt x="259616" y="42090"/>
                      <a:pt x="285928" y="70150"/>
                      <a:pt x="292945" y="101718"/>
                    </a:cubicBezTo>
                    <a:cubicBezTo>
                      <a:pt x="298207" y="128024"/>
                      <a:pt x="292945" y="152577"/>
                      <a:pt x="277157" y="173622"/>
                    </a:cubicBezTo>
                    <a:cubicBezTo>
                      <a:pt x="257862" y="201682"/>
                      <a:pt x="247337" y="231496"/>
                      <a:pt x="249091" y="264817"/>
                    </a:cubicBezTo>
                    <a:cubicBezTo>
                      <a:pt x="249091" y="289370"/>
                      <a:pt x="249091" y="315676"/>
                      <a:pt x="249091" y="341982"/>
                    </a:cubicBezTo>
                    <a:lnTo>
                      <a:pt x="175416" y="341982"/>
                    </a:lnTo>
                    <a:cubicBezTo>
                      <a:pt x="175416" y="336721"/>
                      <a:pt x="175416" y="333213"/>
                      <a:pt x="175416" y="327952"/>
                    </a:cubicBezTo>
                    <a:cubicBezTo>
                      <a:pt x="175416" y="296385"/>
                      <a:pt x="175416" y="266571"/>
                      <a:pt x="173662" y="235003"/>
                    </a:cubicBezTo>
                    <a:cubicBezTo>
                      <a:pt x="173662" y="210451"/>
                      <a:pt x="163137" y="187652"/>
                      <a:pt x="145595" y="168360"/>
                    </a:cubicBezTo>
                    <a:cubicBezTo>
                      <a:pt x="122791" y="142054"/>
                      <a:pt x="121037" y="101718"/>
                      <a:pt x="143841" y="70150"/>
                    </a:cubicBezTo>
                    <a:close/>
                    <a:moveTo>
                      <a:pt x="80692" y="505082"/>
                    </a:moveTo>
                    <a:lnTo>
                      <a:pt x="80692" y="475267"/>
                    </a:lnTo>
                    <a:lnTo>
                      <a:pt x="342061" y="475267"/>
                    </a:lnTo>
                    <a:lnTo>
                      <a:pt x="342061" y="505082"/>
                    </a:lnTo>
                    <a:lnTo>
                      <a:pt x="80692" y="505082"/>
                    </a:lnTo>
                    <a:close/>
                    <a:moveTo>
                      <a:pt x="40345" y="438439"/>
                    </a:moveTo>
                    <a:cubicBezTo>
                      <a:pt x="43854" y="413886"/>
                      <a:pt x="68412" y="387580"/>
                      <a:pt x="94725" y="382319"/>
                    </a:cubicBezTo>
                    <a:cubicBezTo>
                      <a:pt x="99987" y="380565"/>
                      <a:pt x="107004" y="380565"/>
                      <a:pt x="112266" y="380565"/>
                    </a:cubicBezTo>
                    <a:cubicBezTo>
                      <a:pt x="177170" y="380565"/>
                      <a:pt x="242074" y="380565"/>
                      <a:pt x="306978" y="380565"/>
                    </a:cubicBezTo>
                    <a:cubicBezTo>
                      <a:pt x="338553" y="380565"/>
                      <a:pt x="368374" y="401610"/>
                      <a:pt x="378899" y="431424"/>
                    </a:cubicBezTo>
                    <a:cubicBezTo>
                      <a:pt x="378899" y="433177"/>
                      <a:pt x="380653" y="436685"/>
                      <a:pt x="380653" y="440192"/>
                    </a:cubicBezTo>
                    <a:lnTo>
                      <a:pt x="40345" y="440192"/>
                    </a:lnTo>
                    <a:close/>
                  </a:path>
                </a:pathLst>
              </a:custGeom>
              <a:solidFill>
                <a:srgbClr val="000000"/>
              </a:solidFill>
              <a:ln w="17529" cap="flat">
                <a:noFill/>
                <a:prstDash val="solid"/>
                <a:miter/>
              </a:ln>
            </p:spPr>
            <p:txBody>
              <a:bodyPr rtlCol="0" anchor="ctr"/>
              <a:lstStyle/>
              <a:p>
                <a:endParaRPr lang="en-US"/>
              </a:p>
            </p:txBody>
          </p:sp>
        </p:grpSp>
        <p:grpSp>
          <p:nvGrpSpPr>
            <p:cNvPr id="229" name="Graphic 26">
              <a:extLst>
                <a:ext uri="{FF2B5EF4-FFF2-40B4-BE49-F238E27FC236}">
                  <a16:creationId xmlns:a16="http://schemas.microsoft.com/office/drawing/2014/main" id="{B98B2A81-8A9F-22EE-1400-955004506856}"/>
                </a:ext>
              </a:extLst>
            </p:cNvPr>
            <p:cNvGrpSpPr/>
            <p:nvPr/>
          </p:nvGrpSpPr>
          <p:grpSpPr>
            <a:xfrm>
              <a:off x="-3497210" y="6278363"/>
              <a:ext cx="573610" cy="320937"/>
              <a:chOff x="-3497210" y="6278363"/>
              <a:chExt cx="573610" cy="320937"/>
            </a:xfrm>
            <a:solidFill>
              <a:srgbClr val="000000"/>
            </a:solidFill>
          </p:grpSpPr>
          <p:sp>
            <p:nvSpPr>
              <p:cNvPr id="230" name="Freeform 229">
                <a:extLst>
                  <a:ext uri="{FF2B5EF4-FFF2-40B4-BE49-F238E27FC236}">
                    <a16:creationId xmlns:a16="http://schemas.microsoft.com/office/drawing/2014/main" id="{E8391E52-BBBE-B9A5-DF11-2702E5C0AE36}"/>
                  </a:ext>
                </a:extLst>
              </p:cNvPr>
              <p:cNvSpPr/>
              <p:nvPr/>
            </p:nvSpPr>
            <p:spPr>
              <a:xfrm>
                <a:off x="-3497210" y="6278363"/>
                <a:ext cx="573610" cy="42090"/>
              </a:xfrm>
              <a:custGeom>
                <a:avLst/>
                <a:gdLst>
                  <a:gd name="connsiteX0" fmla="*/ 547299 w 573610"/>
                  <a:gd name="connsiteY0" fmla="*/ 0 h 42090"/>
                  <a:gd name="connsiteX1" fmla="*/ 491165 w 573610"/>
                  <a:gd name="connsiteY1" fmla="*/ 0 h 42090"/>
                  <a:gd name="connsiteX2" fmla="*/ 491165 w 573610"/>
                  <a:gd name="connsiteY2" fmla="*/ 0 h 42090"/>
                  <a:gd name="connsiteX3" fmla="*/ 394686 w 573610"/>
                  <a:gd name="connsiteY3" fmla="*/ 0 h 42090"/>
                  <a:gd name="connsiteX4" fmla="*/ 394686 w 573610"/>
                  <a:gd name="connsiteY4" fmla="*/ 0 h 42090"/>
                  <a:gd name="connsiteX5" fmla="*/ 294699 w 573610"/>
                  <a:gd name="connsiteY5" fmla="*/ 0 h 42090"/>
                  <a:gd name="connsiteX6" fmla="*/ 294699 w 573610"/>
                  <a:gd name="connsiteY6" fmla="*/ 0 h 42090"/>
                  <a:gd name="connsiteX7" fmla="*/ 163137 w 573610"/>
                  <a:gd name="connsiteY7" fmla="*/ 0 h 42090"/>
                  <a:gd name="connsiteX8" fmla="*/ 163137 w 573610"/>
                  <a:gd name="connsiteY8" fmla="*/ 0 h 42090"/>
                  <a:gd name="connsiteX9" fmla="*/ 24558 w 573610"/>
                  <a:gd name="connsiteY9" fmla="*/ 0 h 42090"/>
                  <a:gd name="connsiteX10" fmla="*/ 0 w 573610"/>
                  <a:gd name="connsiteY10" fmla="*/ 21045 h 42090"/>
                  <a:gd name="connsiteX11" fmla="*/ 24558 w 573610"/>
                  <a:gd name="connsiteY11" fmla="*/ 42090 h 42090"/>
                  <a:gd name="connsiteX12" fmla="*/ 94725 w 573610"/>
                  <a:gd name="connsiteY12" fmla="*/ 42090 h 42090"/>
                  <a:gd name="connsiteX13" fmla="*/ 161383 w 573610"/>
                  <a:gd name="connsiteY13" fmla="*/ 42090 h 42090"/>
                  <a:gd name="connsiteX14" fmla="*/ 226287 w 573610"/>
                  <a:gd name="connsiteY14" fmla="*/ 42090 h 42090"/>
                  <a:gd name="connsiteX15" fmla="*/ 277157 w 573610"/>
                  <a:gd name="connsiteY15" fmla="*/ 42090 h 42090"/>
                  <a:gd name="connsiteX16" fmla="*/ 326274 w 573610"/>
                  <a:gd name="connsiteY16" fmla="*/ 42090 h 42090"/>
                  <a:gd name="connsiteX17" fmla="*/ 375390 w 573610"/>
                  <a:gd name="connsiteY17" fmla="*/ 42090 h 42090"/>
                  <a:gd name="connsiteX18" fmla="*/ 422753 w 573610"/>
                  <a:gd name="connsiteY18" fmla="*/ 42090 h 42090"/>
                  <a:gd name="connsiteX19" fmla="*/ 450820 w 573610"/>
                  <a:gd name="connsiteY19" fmla="*/ 42090 h 42090"/>
                  <a:gd name="connsiteX20" fmla="*/ 478886 w 573610"/>
                  <a:gd name="connsiteY20" fmla="*/ 42090 h 42090"/>
                  <a:gd name="connsiteX21" fmla="*/ 549052 w 573610"/>
                  <a:gd name="connsiteY21" fmla="*/ 42090 h 42090"/>
                  <a:gd name="connsiteX22" fmla="*/ 573611 w 573610"/>
                  <a:gd name="connsiteY22" fmla="*/ 21045 h 42090"/>
                  <a:gd name="connsiteX23" fmla="*/ 547299 w 573610"/>
                  <a:gd name="connsiteY23"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10" h="42090">
                    <a:moveTo>
                      <a:pt x="547299" y="0"/>
                    </a:moveTo>
                    <a:cubicBezTo>
                      <a:pt x="528003" y="0"/>
                      <a:pt x="510461" y="0"/>
                      <a:pt x="491165" y="0"/>
                    </a:cubicBezTo>
                    <a:cubicBezTo>
                      <a:pt x="491165" y="0"/>
                      <a:pt x="491165" y="0"/>
                      <a:pt x="491165" y="0"/>
                    </a:cubicBezTo>
                    <a:cubicBezTo>
                      <a:pt x="459591" y="0"/>
                      <a:pt x="426261" y="0"/>
                      <a:pt x="394686" y="0"/>
                    </a:cubicBezTo>
                    <a:cubicBezTo>
                      <a:pt x="394686" y="0"/>
                      <a:pt x="394686" y="0"/>
                      <a:pt x="394686" y="0"/>
                    </a:cubicBezTo>
                    <a:cubicBezTo>
                      <a:pt x="361357" y="0"/>
                      <a:pt x="328028" y="0"/>
                      <a:pt x="294699" y="0"/>
                    </a:cubicBezTo>
                    <a:cubicBezTo>
                      <a:pt x="294699" y="0"/>
                      <a:pt x="294699" y="0"/>
                      <a:pt x="294699" y="0"/>
                    </a:cubicBezTo>
                    <a:cubicBezTo>
                      <a:pt x="250845" y="0"/>
                      <a:pt x="206991" y="0"/>
                      <a:pt x="163137" y="0"/>
                    </a:cubicBezTo>
                    <a:cubicBezTo>
                      <a:pt x="163137" y="0"/>
                      <a:pt x="163137" y="0"/>
                      <a:pt x="163137" y="0"/>
                    </a:cubicBezTo>
                    <a:cubicBezTo>
                      <a:pt x="117529" y="0"/>
                      <a:pt x="70166" y="0"/>
                      <a:pt x="24558" y="0"/>
                    </a:cubicBezTo>
                    <a:cubicBezTo>
                      <a:pt x="8771" y="0"/>
                      <a:pt x="0" y="8769"/>
                      <a:pt x="0" y="21045"/>
                    </a:cubicBezTo>
                    <a:cubicBezTo>
                      <a:pt x="0" y="33321"/>
                      <a:pt x="8771" y="42090"/>
                      <a:pt x="24558" y="42090"/>
                    </a:cubicBezTo>
                    <a:cubicBezTo>
                      <a:pt x="47363" y="42090"/>
                      <a:pt x="71921" y="42090"/>
                      <a:pt x="94725" y="42090"/>
                    </a:cubicBezTo>
                    <a:cubicBezTo>
                      <a:pt x="117529" y="42090"/>
                      <a:pt x="138579" y="42090"/>
                      <a:pt x="161383" y="42090"/>
                    </a:cubicBezTo>
                    <a:cubicBezTo>
                      <a:pt x="182433" y="42090"/>
                      <a:pt x="205237" y="42090"/>
                      <a:pt x="226287" y="42090"/>
                    </a:cubicBezTo>
                    <a:cubicBezTo>
                      <a:pt x="243828" y="42090"/>
                      <a:pt x="259616" y="42090"/>
                      <a:pt x="277157" y="42090"/>
                    </a:cubicBezTo>
                    <a:cubicBezTo>
                      <a:pt x="292945" y="42090"/>
                      <a:pt x="310487" y="42090"/>
                      <a:pt x="326274" y="42090"/>
                    </a:cubicBezTo>
                    <a:cubicBezTo>
                      <a:pt x="342061" y="42090"/>
                      <a:pt x="357849" y="42090"/>
                      <a:pt x="375390" y="42090"/>
                    </a:cubicBezTo>
                    <a:cubicBezTo>
                      <a:pt x="391178" y="42090"/>
                      <a:pt x="406966" y="42090"/>
                      <a:pt x="422753" y="42090"/>
                    </a:cubicBezTo>
                    <a:cubicBezTo>
                      <a:pt x="431524" y="42090"/>
                      <a:pt x="442049" y="42090"/>
                      <a:pt x="450820" y="42090"/>
                    </a:cubicBezTo>
                    <a:cubicBezTo>
                      <a:pt x="459591" y="42090"/>
                      <a:pt x="470115" y="42090"/>
                      <a:pt x="478886" y="42090"/>
                    </a:cubicBezTo>
                    <a:cubicBezTo>
                      <a:pt x="501690" y="42090"/>
                      <a:pt x="524494" y="42090"/>
                      <a:pt x="549052" y="42090"/>
                    </a:cubicBezTo>
                    <a:cubicBezTo>
                      <a:pt x="564840" y="42090"/>
                      <a:pt x="573611" y="33321"/>
                      <a:pt x="573611" y="21045"/>
                    </a:cubicBezTo>
                    <a:cubicBezTo>
                      <a:pt x="573611" y="8769"/>
                      <a:pt x="563086" y="0"/>
                      <a:pt x="547299" y="0"/>
                    </a:cubicBezTo>
                    <a:close/>
                  </a:path>
                </a:pathLst>
              </a:custGeom>
              <a:solidFill>
                <a:srgbClr val="000000"/>
              </a:solidFill>
              <a:ln w="17529"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849322A1-AADE-5696-3B53-CFE23773EBE8}"/>
                  </a:ext>
                </a:extLst>
              </p:cNvPr>
              <p:cNvSpPr/>
              <p:nvPr/>
            </p:nvSpPr>
            <p:spPr>
              <a:xfrm>
                <a:off x="-3497210" y="6418664"/>
                <a:ext cx="573610" cy="42090"/>
              </a:xfrm>
              <a:custGeom>
                <a:avLst/>
                <a:gdLst>
                  <a:gd name="connsiteX0" fmla="*/ 547299 w 573610"/>
                  <a:gd name="connsiteY0" fmla="*/ 0 h 42090"/>
                  <a:gd name="connsiteX1" fmla="*/ 491165 w 573610"/>
                  <a:gd name="connsiteY1" fmla="*/ 0 h 42090"/>
                  <a:gd name="connsiteX2" fmla="*/ 491165 w 573610"/>
                  <a:gd name="connsiteY2" fmla="*/ 0 h 42090"/>
                  <a:gd name="connsiteX3" fmla="*/ 394686 w 573610"/>
                  <a:gd name="connsiteY3" fmla="*/ 0 h 42090"/>
                  <a:gd name="connsiteX4" fmla="*/ 394686 w 573610"/>
                  <a:gd name="connsiteY4" fmla="*/ 0 h 42090"/>
                  <a:gd name="connsiteX5" fmla="*/ 294699 w 573610"/>
                  <a:gd name="connsiteY5" fmla="*/ 0 h 42090"/>
                  <a:gd name="connsiteX6" fmla="*/ 294699 w 573610"/>
                  <a:gd name="connsiteY6" fmla="*/ 0 h 42090"/>
                  <a:gd name="connsiteX7" fmla="*/ 163137 w 573610"/>
                  <a:gd name="connsiteY7" fmla="*/ 0 h 42090"/>
                  <a:gd name="connsiteX8" fmla="*/ 163137 w 573610"/>
                  <a:gd name="connsiteY8" fmla="*/ 0 h 42090"/>
                  <a:gd name="connsiteX9" fmla="*/ 24558 w 573610"/>
                  <a:gd name="connsiteY9" fmla="*/ 0 h 42090"/>
                  <a:gd name="connsiteX10" fmla="*/ 0 w 573610"/>
                  <a:gd name="connsiteY10" fmla="*/ 21045 h 42090"/>
                  <a:gd name="connsiteX11" fmla="*/ 24558 w 573610"/>
                  <a:gd name="connsiteY11" fmla="*/ 42090 h 42090"/>
                  <a:gd name="connsiteX12" fmla="*/ 94725 w 573610"/>
                  <a:gd name="connsiteY12" fmla="*/ 42090 h 42090"/>
                  <a:gd name="connsiteX13" fmla="*/ 161383 w 573610"/>
                  <a:gd name="connsiteY13" fmla="*/ 42090 h 42090"/>
                  <a:gd name="connsiteX14" fmla="*/ 226287 w 573610"/>
                  <a:gd name="connsiteY14" fmla="*/ 42090 h 42090"/>
                  <a:gd name="connsiteX15" fmla="*/ 277157 w 573610"/>
                  <a:gd name="connsiteY15" fmla="*/ 42090 h 42090"/>
                  <a:gd name="connsiteX16" fmla="*/ 326274 w 573610"/>
                  <a:gd name="connsiteY16" fmla="*/ 42090 h 42090"/>
                  <a:gd name="connsiteX17" fmla="*/ 375390 w 573610"/>
                  <a:gd name="connsiteY17" fmla="*/ 42090 h 42090"/>
                  <a:gd name="connsiteX18" fmla="*/ 422753 w 573610"/>
                  <a:gd name="connsiteY18" fmla="*/ 42090 h 42090"/>
                  <a:gd name="connsiteX19" fmla="*/ 450820 w 573610"/>
                  <a:gd name="connsiteY19" fmla="*/ 42090 h 42090"/>
                  <a:gd name="connsiteX20" fmla="*/ 478886 w 573610"/>
                  <a:gd name="connsiteY20" fmla="*/ 42090 h 42090"/>
                  <a:gd name="connsiteX21" fmla="*/ 549052 w 573610"/>
                  <a:gd name="connsiteY21" fmla="*/ 42090 h 42090"/>
                  <a:gd name="connsiteX22" fmla="*/ 573611 w 573610"/>
                  <a:gd name="connsiteY22" fmla="*/ 21045 h 42090"/>
                  <a:gd name="connsiteX23" fmla="*/ 547299 w 573610"/>
                  <a:gd name="connsiteY23"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10" h="42090">
                    <a:moveTo>
                      <a:pt x="547299" y="0"/>
                    </a:moveTo>
                    <a:cubicBezTo>
                      <a:pt x="528003" y="0"/>
                      <a:pt x="510461" y="0"/>
                      <a:pt x="491165" y="0"/>
                    </a:cubicBezTo>
                    <a:cubicBezTo>
                      <a:pt x="491165" y="0"/>
                      <a:pt x="491165" y="0"/>
                      <a:pt x="491165" y="0"/>
                    </a:cubicBezTo>
                    <a:cubicBezTo>
                      <a:pt x="459591" y="0"/>
                      <a:pt x="426261" y="0"/>
                      <a:pt x="394686" y="0"/>
                    </a:cubicBezTo>
                    <a:cubicBezTo>
                      <a:pt x="394686" y="0"/>
                      <a:pt x="394686" y="0"/>
                      <a:pt x="394686" y="0"/>
                    </a:cubicBezTo>
                    <a:cubicBezTo>
                      <a:pt x="361357" y="0"/>
                      <a:pt x="328028" y="0"/>
                      <a:pt x="294699" y="0"/>
                    </a:cubicBezTo>
                    <a:cubicBezTo>
                      <a:pt x="294699" y="0"/>
                      <a:pt x="294699" y="0"/>
                      <a:pt x="294699" y="0"/>
                    </a:cubicBezTo>
                    <a:cubicBezTo>
                      <a:pt x="250845" y="0"/>
                      <a:pt x="206991" y="0"/>
                      <a:pt x="163137" y="0"/>
                    </a:cubicBezTo>
                    <a:cubicBezTo>
                      <a:pt x="163137" y="0"/>
                      <a:pt x="163137" y="0"/>
                      <a:pt x="163137" y="0"/>
                    </a:cubicBezTo>
                    <a:cubicBezTo>
                      <a:pt x="117529" y="0"/>
                      <a:pt x="70166" y="0"/>
                      <a:pt x="24558" y="0"/>
                    </a:cubicBezTo>
                    <a:cubicBezTo>
                      <a:pt x="8771" y="0"/>
                      <a:pt x="0" y="8769"/>
                      <a:pt x="0" y="21045"/>
                    </a:cubicBezTo>
                    <a:cubicBezTo>
                      <a:pt x="0" y="33321"/>
                      <a:pt x="8771" y="42090"/>
                      <a:pt x="24558" y="42090"/>
                    </a:cubicBezTo>
                    <a:cubicBezTo>
                      <a:pt x="47363" y="42090"/>
                      <a:pt x="71921" y="42090"/>
                      <a:pt x="94725" y="42090"/>
                    </a:cubicBezTo>
                    <a:cubicBezTo>
                      <a:pt x="117529" y="42090"/>
                      <a:pt x="138579" y="42090"/>
                      <a:pt x="161383" y="42090"/>
                    </a:cubicBezTo>
                    <a:cubicBezTo>
                      <a:pt x="182433" y="42090"/>
                      <a:pt x="205237" y="42090"/>
                      <a:pt x="226287" y="42090"/>
                    </a:cubicBezTo>
                    <a:cubicBezTo>
                      <a:pt x="243828" y="42090"/>
                      <a:pt x="259616" y="42090"/>
                      <a:pt x="277157" y="42090"/>
                    </a:cubicBezTo>
                    <a:cubicBezTo>
                      <a:pt x="292945" y="42090"/>
                      <a:pt x="310487" y="42090"/>
                      <a:pt x="326274" y="42090"/>
                    </a:cubicBezTo>
                    <a:cubicBezTo>
                      <a:pt x="342061" y="42090"/>
                      <a:pt x="357849" y="42090"/>
                      <a:pt x="375390" y="42090"/>
                    </a:cubicBezTo>
                    <a:cubicBezTo>
                      <a:pt x="391178" y="42090"/>
                      <a:pt x="406966" y="42090"/>
                      <a:pt x="422753" y="42090"/>
                    </a:cubicBezTo>
                    <a:cubicBezTo>
                      <a:pt x="431524" y="42090"/>
                      <a:pt x="442049" y="42090"/>
                      <a:pt x="450820" y="42090"/>
                    </a:cubicBezTo>
                    <a:cubicBezTo>
                      <a:pt x="459591" y="42090"/>
                      <a:pt x="470115" y="42090"/>
                      <a:pt x="478886" y="42090"/>
                    </a:cubicBezTo>
                    <a:cubicBezTo>
                      <a:pt x="501690" y="42090"/>
                      <a:pt x="524494" y="42090"/>
                      <a:pt x="549052" y="42090"/>
                    </a:cubicBezTo>
                    <a:cubicBezTo>
                      <a:pt x="564840" y="42090"/>
                      <a:pt x="573611" y="33321"/>
                      <a:pt x="573611" y="21045"/>
                    </a:cubicBezTo>
                    <a:cubicBezTo>
                      <a:pt x="573611" y="7015"/>
                      <a:pt x="563086" y="0"/>
                      <a:pt x="547299" y="0"/>
                    </a:cubicBezTo>
                    <a:close/>
                  </a:path>
                </a:pathLst>
              </a:custGeom>
              <a:solidFill>
                <a:srgbClr val="000000"/>
              </a:solidFill>
              <a:ln w="17529" cap="flat">
                <a:noFill/>
                <a:prstDash val="solid"/>
                <a:miter/>
              </a:ln>
            </p:spPr>
            <p:txBody>
              <a:bodyPr rtlCol="0" anchor="ctr"/>
              <a:lstStyle/>
              <a:p>
                <a:endParaRPr lang="en-US"/>
              </a:p>
            </p:txBody>
          </p:sp>
          <p:sp>
            <p:nvSpPr>
              <p:cNvPr id="232" name="Freeform 231">
                <a:extLst>
                  <a:ext uri="{FF2B5EF4-FFF2-40B4-BE49-F238E27FC236}">
                    <a16:creationId xmlns:a16="http://schemas.microsoft.com/office/drawing/2014/main" id="{4E2E5661-D5A9-5071-9B70-4EDD011F9524}"/>
                  </a:ext>
                </a:extLst>
              </p:cNvPr>
              <p:cNvSpPr/>
              <p:nvPr/>
            </p:nvSpPr>
            <p:spPr>
              <a:xfrm>
                <a:off x="-3495456" y="6557210"/>
                <a:ext cx="275403" cy="42090"/>
              </a:xfrm>
              <a:custGeom>
                <a:avLst/>
                <a:gdLst>
                  <a:gd name="connsiteX0" fmla="*/ 275403 w 275403"/>
                  <a:gd name="connsiteY0" fmla="*/ 0 h 42090"/>
                  <a:gd name="connsiteX1" fmla="*/ 163137 w 275403"/>
                  <a:gd name="connsiteY1" fmla="*/ 0 h 42090"/>
                  <a:gd name="connsiteX2" fmla="*/ 163137 w 275403"/>
                  <a:gd name="connsiteY2" fmla="*/ 0 h 42090"/>
                  <a:gd name="connsiteX3" fmla="*/ 24558 w 275403"/>
                  <a:gd name="connsiteY3" fmla="*/ 0 h 42090"/>
                  <a:gd name="connsiteX4" fmla="*/ 0 w 275403"/>
                  <a:gd name="connsiteY4" fmla="*/ 21045 h 42090"/>
                  <a:gd name="connsiteX5" fmla="*/ 24558 w 275403"/>
                  <a:gd name="connsiteY5" fmla="*/ 42090 h 42090"/>
                  <a:gd name="connsiteX6" fmla="*/ 94725 w 275403"/>
                  <a:gd name="connsiteY6" fmla="*/ 42090 h 42090"/>
                  <a:gd name="connsiteX7" fmla="*/ 161383 w 275403"/>
                  <a:gd name="connsiteY7" fmla="*/ 42090 h 42090"/>
                  <a:gd name="connsiteX8" fmla="*/ 226287 w 275403"/>
                  <a:gd name="connsiteY8" fmla="*/ 42090 h 42090"/>
                  <a:gd name="connsiteX9" fmla="*/ 264878 w 275403"/>
                  <a:gd name="connsiteY9" fmla="*/ 42090 h 42090"/>
                  <a:gd name="connsiteX10" fmla="*/ 275403 w 275403"/>
                  <a:gd name="connsiteY10"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5403" h="42090">
                    <a:moveTo>
                      <a:pt x="275403" y="0"/>
                    </a:moveTo>
                    <a:cubicBezTo>
                      <a:pt x="238566" y="0"/>
                      <a:pt x="199974" y="0"/>
                      <a:pt x="163137" y="0"/>
                    </a:cubicBezTo>
                    <a:cubicBezTo>
                      <a:pt x="163137" y="0"/>
                      <a:pt x="163137" y="0"/>
                      <a:pt x="163137" y="0"/>
                    </a:cubicBezTo>
                    <a:cubicBezTo>
                      <a:pt x="117528" y="0"/>
                      <a:pt x="70166" y="0"/>
                      <a:pt x="24558" y="0"/>
                    </a:cubicBezTo>
                    <a:cubicBezTo>
                      <a:pt x="8771" y="0"/>
                      <a:pt x="0" y="8769"/>
                      <a:pt x="0" y="21045"/>
                    </a:cubicBezTo>
                    <a:cubicBezTo>
                      <a:pt x="0" y="33321"/>
                      <a:pt x="8771" y="42090"/>
                      <a:pt x="24558" y="42090"/>
                    </a:cubicBezTo>
                    <a:cubicBezTo>
                      <a:pt x="47362" y="42090"/>
                      <a:pt x="71921" y="42090"/>
                      <a:pt x="94725" y="42090"/>
                    </a:cubicBezTo>
                    <a:cubicBezTo>
                      <a:pt x="117528" y="42090"/>
                      <a:pt x="138579" y="42090"/>
                      <a:pt x="161383" y="42090"/>
                    </a:cubicBezTo>
                    <a:cubicBezTo>
                      <a:pt x="182433" y="42090"/>
                      <a:pt x="205237" y="42090"/>
                      <a:pt x="226287" y="42090"/>
                    </a:cubicBezTo>
                    <a:cubicBezTo>
                      <a:pt x="238566" y="42090"/>
                      <a:pt x="252599" y="42090"/>
                      <a:pt x="264878" y="42090"/>
                    </a:cubicBezTo>
                    <a:cubicBezTo>
                      <a:pt x="263124" y="28060"/>
                      <a:pt x="266632" y="12276"/>
                      <a:pt x="275403" y="0"/>
                    </a:cubicBezTo>
                    <a:close/>
                  </a:path>
                </a:pathLst>
              </a:custGeom>
              <a:solidFill>
                <a:srgbClr val="000000"/>
              </a:solidFill>
              <a:ln w="17529"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86F7E7F5-C514-C861-70AA-74B806D02EA1}"/>
                  </a:ext>
                </a:extLst>
              </p:cNvPr>
              <p:cNvSpPr/>
              <p:nvPr/>
            </p:nvSpPr>
            <p:spPr>
              <a:xfrm>
                <a:off x="-2977978" y="6557210"/>
                <a:ext cx="54379" cy="42090"/>
              </a:xfrm>
              <a:custGeom>
                <a:avLst/>
                <a:gdLst>
                  <a:gd name="connsiteX0" fmla="*/ 28067 w 54379"/>
                  <a:gd name="connsiteY0" fmla="*/ 0 h 42090"/>
                  <a:gd name="connsiteX1" fmla="*/ 0 w 54379"/>
                  <a:gd name="connsiteY1" fmla="*/ 0 h 42090"/>
                  <a:gd name="connsiteX2" fmla="*/ 7017 w 54379"/>
                  <a:gd name="connsiteY2" fmla="*/ 42090 h 42090"/>
                  <a:gd name="connsiteX3" fmla="*/ 29820 w 54379"/>
                  <a:gd name="connsiteY3" fmla="*/ 42090 h 42090"/>
                  <a:gd name="connsiteX4" fmla="*/ 54379 w 54379"/>
                  <a:gd name="connsiteY4" fmla="*/ 21045 h 42090"/>
                  <a:gd name="connsiteX5" fmla="*/ 28067 w 54379"/>
                  <a:gd name="connsiteY5"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379" h="42090">
                    <a:moveTo>
                      <a:pt x="28067" y="0"/>
                    </a:moveTo>
                    <a:cubicBezTo>
                      <a:pt x="19296" y="0"/>
                      <a:pt x="8771" y="0"/>
                      <a:pt x="0" y="0"/>
                    </a:cubicBezTo>
                    <a:cubicBezTo>
                      <a:pt x="5262" y="14030"/>
                      <a:pt x="7017" y="28060"/>
                      <a:pt x="7017" y="42090"/>
                    </a:cubicBezTo>
                    <a:cubicBezTo>
                      <a:pt x="14033" y="42090"/>
                      <a:pt x="21050" y="42090"/>
                      <a:pt x="29820" y="42090"/>
                    </a:cubicBezTo>
                    <a:cubicBezTo>
                      <a:pt x="45608" y="42090"/>
                      <a:pt x="54379" y="33321"/>
                      <a:pt x="54379" y="21045"/>
                    </a:cubicBezTo>
                    <a:cubicBezTo>
                      <a:pt x="54379" y="8769"/>
                      <a:pt x="43854" y="0"/>
                      <a:pt x="28067" y="0"/>
                    </a:cubicBezTo>
                    <a:close/>
                  </a:path>
                </a:pathLst>
              </a:custGeom>
              <a:solidFill>
                <a:srgbClr val="000000"/>
              </a:solidFill>
              <a:ln w="17529" cap="flat">
                <a:noFill/>
                <a:prstDash val="solid"/>
                <a:miter/>
              </a:ln>
            </p:spPr>
            <p:txBody>
              <a:bodyPr rtlCol="0" anchor="ctr"/>
              <a:lstStyle/>
              <a:p>
                <a:endParaRPr lang="en-US"/>
              </a:p>
            </p:txBody>
          </p:sp>
        </p:grpSp>
      </p:grpSp>
      <p:cxnSp>
        <p:nvCxnSpPr>
          <p:cNvPr id="234" name="Straight Connector 233">
            <a:extLst>
              <a:ext uri="{FF2B5EF4-FFF2-40B4-BE49-F238E27FC236}">
                <a16:creationId xmlns:a16="http://schemas.microsoft.com/office/drawing/2014/main" id="{87A8D5CB-8546-860E-046A-813C0313351D}"/>
              </a:ext>
            </a:extLst>
          </p:cNvPr>
          <p:cNvCxnSpPr>
            <a:cxnSpLocks/>
          </p:cNvCxnSpPr>
          <p:nvPr/>
        </p:nvCxnSpPr>
        <p:spPr>
          <a:xfrm>
            <a:off x="6135154" y="1125351"/>
            <a:ext cx="740769"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38CC0A09-BD2A-46C2-45FD-F58A81EC224B}"/>
              </a:ext>
            </a:extLst>
          </p:cNvPr>
          <p:cNvCxnSpPr>
            <a:cxnSpLocks/>
          </p:cNvCxnSpPr>
          <p:nvPr/>
        </p:nvCxnSpPr>
        <p:spPr>
          <a:xfrm flipV="1">
            <a:off x="6875923" y="1119039"/>
            <a:ext cx="0" cy="1997095"/>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258" name="Group 257">
            <a:extLst>
              <a:ext uri="{FF2B5EF4-FFF2-40B4-BE49-F238E27FC236}">
                <a16:creationId xmlns:a16="http://schemas.microsoft.com/office/drawing/2014/main" id="{98DBE145-058B-1D7B-AAAF-0D7224FEA6DD}"/>
              </a:ext>
            </a:extLst>
          </p:cNvPr>
          <p:cNvGrpSpPr/>
          <p:nvPr/>
        </p:nvGrpSpPr>
        <p:grpSpPr>
          <a:xfrm>
            <a:off x="3717934" y="8521250"/>
            <a:ext cx="1232960" cy="955577"/>
            <a:chOff x="3094422" y="5751321"/>
            <a:chExt cx="1232960" cy="955577"/>
          </a:xfrm>
          <a:solidFill>
            <a:schemeClr val="bg1"/>
          </a:solidFill>
        </p:grpSpPr>
        <p:sp>
          <p:nvSpPr>
            <p:cNvPr id="259" name="Text Placeholder 3">
              <a:extLst>
                <a:ext uri="{FF2B5EF4-FFF2-40B4-BE49-F238E27FC236}">
                  <a16:creationId xmlns:a16="http://schemas.microsoft.com/office/drawing/2014/main" id="{9B32451D-3FCA-6324-BFF5-EAE7D6DD7356}"/>
                </a:ext>
              </a:extLst>
            </p:cNvPr>
            <p:cNvSpPr txBox="1">
              <a:spLocks/>
            </p:cNvSpPr>
            <p:nvPr/>
          </p:nvSpPr>
          <p:spPr>
            <a:xfrm>
              <a:off x="3259980" y="5751321"/>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tabLst>
                  <a:tab pos="528638" algn="l"/>
                </a:tabLst>
              </a:pPr>
              <a:r>
                <a:rPr lang="en-US" sz="2400" b="1">
                  <a:solidFill>
                    <a:srgbClr val="F79037"/>
                  </a:solidFill>
                </a:rPr>
                <a:t>06</a:t>
              </a:r>
              <a:endParaRPr lang="en-US">
                <a:solidFill>
                  <a:srgbClr val="F79037"/>
                </a:solidFill>
              </a:endParaRPr>
            </a:p>
          </p:txBody>
        </p:sp>
        <p:sp>
          <p:nvSpPr>
            <p:cNvPr id="260" name="TextBox 259">
              <a:extLst>
                <a:ext uri="{FF2B5EF4-FFF2-40B4-BE49-F238E27FC236}">
                  <a16:creationId xmlns:a16="http://schemas.microsoft.com/office/drawing/2014/main" id="{C0EBBD27-8144-A641-66A4-896B49B91C71}"/>
                </a:ext>
              </a:extLst>
            </p:cNvPr>
            <p:cNvSpPr txBox="1"/>
            <p:nvPr/>
          </p:nvSpPr>
          <p:spPr>
            <a:xfrm>
              <a:off x="3094422" y="6101604"/>
              <a:ext cx="1232960" cy="605294"/>
            </a:xfrm>
            <a:prstGeom prst="rect">
              <a:avLst/>
            </a:prstGeom>
            <a:grpFill/>
          </p:spPr>
          <p:txBody>
            <a:bodyPr wrap="square">
              <a:spAutoFit/>
            </a:bodyPr>
            <a:lstStyle/>
            <a:p>
              <a:pPr>
                <a:lnSpc>
                  <a:spcPts val="1960"/>
                </a:lnSpc>
              </a:pPr>
              <a:r>
                <a:rPr lang="en-IE" sz="1800" b="1" kern="0" dirty="0" err="1">
                  <a:effectLst/>
                  <a:latin typeface="Calibri" panose="020F0502020204030204" pitchFamily="34" charset="0"/>
                  <a:ea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Segredos</a:t>
              </a:r>
              <a:r>
                <a:rPr lang="en-IE" sz="1800" b="1" kern="0" dirty="0">
                  <a:effectLst/>
                  <a:latin typeface="Calibri" panose="020F0502020204030204" pitchFamily="34" charset="0"/>
                  <a:ea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 </a:t>
              </a:r>
              <a:r>
                <a:rPr lang="en-IE" sz="1800" b="1" kern="0" dirty="0" err="1">
                  <a:effectLst/>
                  <a:latin typeface="Calibri" panose="020F0502020204030204" pitchFamily="34" charset="0"/>
                  <a:ea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comerciais</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61" name="Group 260">
            <a:extLst>
              <a:ext uri="{FF2B5EF4-FFF2-40B4-BE49-F238E27FC236}">
                <a16:creationId xmlns:a16="http://schemas.microsoft.com/office/drawing/2014/main" id="{8E57377F-C7D6-E009-5592-3C9321D45449}"/>
              </a:ext>
            </a:extLst>
          </p:cNvPr>
          <p:cNvGrpSpPr/>
          <p:nvPr/>
        </p:nvGrpSpPr>
        <p:grpSpPr>
          <a:xfrm>
            <a:off x="734275" y="8469687"/>
            <a:ext cx="1424370" cy="1276321"/>
            <a:chOff x="2762763" y="6040166"/>
            <a:chExt cx="1424370" cy="1276321"/>
          </a:xfrm>
          <a:solidFill>
            <a:schemeClr val="bg1"/>
          </a:solidFill>
        </p:grpSpPr>
        <p:sp>
          <p:nvSpPr>
            <p:cNvPr id="262" name="Text Placeholder 3">
              <a:extLst>
                <a:ext uri="{FF2B5EF4-FFF2-40B4-BE49-F238E27FC236}">
                  <a16:creationId xmlns:a16="http://schemas.microsoft.com/office/drawing/2014/main" id="{614F1BE7-FBCE-F83A-BF47-B80C33415C19}"/>
                </a:ext>
              </a:extLst>
            </p:cNvPr>
            <p:cNvSpPr txBox="1">
              <a:spLocks/>
            </p:cNvSpPr>
            <p:nvPr/>
          </p:nvSpPr>
          <p:spPr>
            <a:xfrm>
              <a:off x="2762763" y="6040166"/>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79037"/>
                  </a:solidFill>
                </a:rPr>
                <a:t>07</a:t>
              </a:r>
              <a:endParaRPr lang="en-US">
                <a:solidFill>
                  <a:srgbClr val="F79037"/>
                </a:solidFill>
              </a:endParaRPr>
            </a:p>
          </p:txBody>
        </p:sp>
        <p:sp>
          <p:nvSpPr>
            <p:cNvPr id="263" name="TextBox 262">
              <a:extLst>
                <a:ext uri="{FF2B5EF4-FFF2-40B4-BE49-F238E27FC236}">
                  <a16:creationId xmlns:a16="http://schemas.microsoft.com/office/drawing/2014/main" id="{A9ED376F-5FD7-AC50-B827-5B2E6E31099F}"/>
                </a:ext>
              </a:extLst>
            </p:cNvPr>
            <p:cNvSpPr txBox="1"/>
            <p:nvPr/>
          </p:nvSpPr>
          <p:spPr>
            <a:xfrm>
              <a:off x="2864871" y="6454713"/>
              <a:ext cx="1322262" cy="861774"/>
            </a:xfrm>
            <a:prstGeom prst="rect">
              <a:avLst/>
            </a:prstGeom>
            <a:grpFill/>
          </p:spPr>
          <p:txBody>
            <a:bodyPr wrap="square">
              <a:spAutoFit/>
            </a:bodyPr>
            <a:lstStyle/>
            <a:p>
              <a:pPr>
                <a:lnSpc>
                  <a:spcPts val="1960"/>
                </a:lnSpc>
              </a:pPr>
              <a:r>
                <a:rPr lang="en-IE" sz="1800" b="1" kern="0">
                  <a:effectLst/>
                  <a:latin typeface="Calibri" panose="020F0502020204030204" pitchFamily="34" charset="0"/>
                  <a:ea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Patentes na indústria alimentar</a:t>
              </a:r>
              <a:endParaRPr lang="en-IE" sz="1800" kern="100">
                <a:effectLst/>
                <a:latin typeface="Calibri" panose="020F0502020204030204" pitchFamily="34" charset="0"/>
                <a:ea typeface="Calibri" panose="020F0502020204030204" pitchFamily="34" charset="0"/>
                <a:cs typeface="Times New Roman" panose="02020603050405020304" pitchFamily="18" charset="0"/>
              </a:endParaRPr>
            </a:p>
          </p:txBody>
        </p:sp>
      </p:grpSp>
      <p:cxnSp>
        <p:nvCxnSpPr>
          <p:cNvPr id="270" name="Straight Connector 269">
            <a:extLst>
              <a:ext uri="{FF2B5EF4-FFF2-40B4-BE49-F238E27FC236}">
                <a16:creationId xmlns:a16="http://schemas.microsoft.com/office/drawing/2014/main" id="{8A57F799-4D71-8A2C-1A3F-E1CC05B0D638}"/>
              </a:ext>
            </a:extLst>
          </p:cNvPr>
          <p:cNvCxnSpPr>
            <a:cxnSpLocks/>
          </p:cNvCxnSpPr>
          <p:nvPr/>
        </p:nvCxnSpPr>
        <p:spPr>
          <a:xfrm>
            <a:off x="4684803" y="5695879"/>
            <a:ext cx="510903"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FCF8BE05-F93C-4EEE-CA9F-64EDA3B834C7}"/>
              </a:ext>
            </a:extLst>
          </p:cNvPr>
          <p:cNvCxnSpPr>
            <a:cxnSpLocks/>
          </p:cNvCxnSpPr>
          <p:nvPr/>
        </p:nvCxnSpPr>
        <p:spPr>
          <a:xfrm>
            <a:off x="1004703" y="3106603"/>
            <a:ext cx="2713231"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B386C2E9-FC96-6BBE-D2B8-F31D52F376D9}"/>
              </a:ext>
            </a:extLst>
          </p:cNvPr>
          <p:cNvCxnSpPr>
            <a:cxnSpLocks/>
          </p:cNvCxnSpPr>
          <p:nvPr/>
        </p:nvCxnSpPr>
        <p:spPr>
          <a:xfrm flipV="1">
            <a:off x="6471968" y="7510456"/>
            <a:ext cx="0" cy="1615569"/>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B4C2EA53-8355-226A-5A7D-DB5EDC4FC4F0}"/>
              </a:ext>
            </a:extLst>
          </p:cNvPr>
          <p:cNvCxnSpPr>
            <a:cxnSpLocks/>
          </p:cNvCxnSpPr>
          <p:nvPr/>
        </p:nvCxnSpPr>
        <p:spPr>
          <a:xfrm>
            <a:off x="3306065" y="9080146"/>
            <a:ext cx="495690"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8" name="Group 277">
            <a:extLst>
              <a:ext uri="{FF2B5EF4-FFF2-40B4-BE49-F238E27FC236}">
                <a16:creationId xmlns:a16="http://schemas.microsoft.com/office/drawing/2014/main" id="{B05EBBE0-2148-7184-4068-A41626605B7F}"/>
              </a:ext>
            </a:extLst>
          </p:cNvPr>
          <p:cNvGrpSpPr/>
          <p:nvPr/>
        </p:nvGrpSpPr>
        <p:grpSpPr>
          <a:xfrm>
            <a:off x="5243693" y="6595538"/>
            <a:ext cx="1581305" cy="953292"/>
            <a:chOff x="2284008" y="5773142"/>
            <a:chExt cx="1581305" cy="953292"/>
          </a:xfrm>
          <a:solidFill>
            <a:schemeClr val="bg1"/>
          </a:solidFill>
        </p:grpSpPr>
        <p:sp>
          <p:nvSpPr>
            <p:cNvPr id="279" name="Text Placeholder 3">
              <a:extLst>
                <a:ext uri="{FF2B5EF4-FFF2-40B4-BE49-F238E27FC236}">
                  <a16:creationId xmlns:a16="http://schemas.microsoft.com/office/drawing/2014/main" id="{83408341-5CF2-65FA-769F-A652951466B1}"/>
                </a:ext>
              </a:extLst>
            </p:cNvPr>
            <p:cNvSpPr txBox="1">
              <a:spLocks/>
            </p:cNvSpPr>
            <p:nvPr/>
          </p:nvSpPr>
          <p:spPr>
            <a:xfrm>
              <a:off x="3263737" y="5773142"/>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tabLst>
                  <a:tab pos="528638" algn="l"/>
                </a:tabLst>
              </a:pPr>
              <a:r>
                <a:rPr lang="en-US" sz="2400" b="1">
                  <a:solidFill>
                    <a:srgbClr val="F79037"/>
                  </a:solidFill>
                </a:rPr>
                <a:t>05</a:t>
              </a:r>
              <a:endParaRPr lang="en-US">
                <a:solidFill>
                  <a:srgbClr val="F79037"/>
                </a:solidFill>
              </a:endParaRPr>
            </a:p>
          </p:txBody>
        </p:sp>
        <p:sp>
          <p:nvSpPr>
            <p:cNvPr id="280" name="TextBox 279">
              <a:extLst>
                <a:ext uri="{FF2B5EF4-FFF2-40B4-BE49-F238E27FC236}">
                  <a16:creationId xmlns:a16="http://schemas.microsoft.com/office/drawing/2014/main" id="{07F65434-7DF3-6181-57CD-A56C40E827F8}"/>
                </a:ext>
              </a:extLst>
            </p:cNvPr>
            <p:cNvSpPr txBox="1"/>
            <p:nvPr/>
          </p:nvSpPr>
          <p:spPr>
            <a:xfrm>
              <a:off x="2284008" y="6121140"/>
              <a:ext cx="1481559" cy="605294"/>
            </a:xfrm>
            <a:prstGeom prst="rect">
              <a:avLst/>
            </a:prstGeom>
            <a:grpFill/>
          </p:spPr>
          <p:txBody>
            <a:bodyPr wrap="square">
              <a:spAutoFit/>
            </a:bodyPr>
            <a:lstStyle/>
            <a:p>
              <a:pPr algn="r">
                <a:lnSpc>
                  <a:spcPts val="1960"/>
                </a:lnSpc>
              </a:pPr>
              <a:r>
                <a:rPr lang="en-IE" sz="1800" b="1" kern="0" dirty="0" err="1">
                  <a:effectLst/>
                  <a:latin typeface="Calibri" panose="020F0502020204030204" pitchFamily="34" charset="0"/>
                  <a:ea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Registo</a:t>
              </a:r>
              <a:r>
                <a:rPr lang="en-IE" sz="1800" b="1" kern="0" dirty="0">
                  <a:effectLst/>
                  <a:latin typeface="Calibri" panose="020F0502020204030204" pitchFamily="34" charset="0"/>
                  <a:ea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 de </a:t>
              </a:r>
              <a:r>
                <a:rPr lang="en-IE" sz="1800" b="1" kern="0" dirty="0" err="1">
                  <a:effectLst/>
                  <a:latin typeface="Calibri" panose="020F0502020204030204" pitchFamily="34" charset="0"/>
                  <a:ea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uma</a:t>
              </a:r>
              <a:r>
                <a:rPr lang="en-IE" sz="1800" b="1" kern="0" dirty="0">
                  <a:effectLst/>
                  <a:latin typeface="Calibri" panose="020F0502020204030204" pitchFamily="34" charset="0"/>
                  <a:ea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 </a:t>
              </a:r>
              <a:r>
                <a:rPr lang="en-IE" sz="1800" b="1" kern="0" dirty="0" err="1">
                  <a:effectLst/>
                  <a:latin typeface="Calibri" panose="020F0502020204030204" pitchFamily="34" charset="0"/>
                  <a:ea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marca</a:t>
              </a:r>
              <a:r>
                <a:rPr lang="en-IE" sz="1800" b="1" kern="0" dirty="0">
                  <a:effectLst/>
                  <a:latin typeface="Calibri" panose="020F0502020204030204" pitchFamily="34" charset="0"/>
                  <a:ea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 </a:t>
              </a:r>
              <a:endParaRPr lang="en-IE" sz="1800" b="1" kern="0" dirty="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291" name="Group 290">
            <a:extLst>
              <a:ext uri="{FF2B5EF4-FFF2-40B4-BE49-F238E27FC236}">
                <a16:creationId xmlns:a16="http://schemas.microsoft.com/office/drawing/2014/main" id="{613BAC97-C04F-7585-BF0F-4C14492C6682}"/>
              </a:ext>
            </a:extLst>
          </p:cNvPr>
          <p:cNvGrpSpPr/>
          <p:nvPr/>
        </p:nvGrpSpPr>
        <p:grpSpPr>
          <a:xfrm rot="10800000">
            <a:off x="6300744" y="3064072"/>
            <a:ext cx="575179" cy="104123"/>
            <a:chOff x="5111755" y="3969979"/>
            <a:chExt cx="575179" cy="104123"/>
          </a:xfrm>
        </p:grpSpPr>
        <p:sp>
          <p:nvSpPr>
            <p:cNvPr id="247" name="Oval 246">
              <a:extLst>
                <a:ext uri="{FF2B5EF4-FFF2-40B4-BE49-F238E27FC236}">
                  <a16:creationId xmlns:a16="http://schemas.microsoft.com/office/drawing/2014/main" id="{6B8179CA-C14D-73EC-5111-41FDCC163C41}"/>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2" name="Straight Connector 281">
              <a:extLst>
                <a:ext uri="{FF2B5EF4-FFF2-40B4-BE49-F238E27FC236}">
                  <a16:creationId xmlns:a16="http://schemas.microsoft.com/office/drawing/2014/main" id="{FACD45DF-387E-EFF3-3809-B8F8B53DD7D0}"/>
                </a:ext>
              </a:extLst>
            </p:cNvPr>
            <p:cNvCxnSpPr>
              <a:cxnSpLocks/>
            </p:cNvCxnSpPr>
            <p:nvPr/>
          </p:nvCxnSpPr>
          <p:spPr>
            <a:xfrm rot="10800000" flipH="1">
              <a:off x="5111755" y="4022040"/>
              <a:ext cx="480137"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283" name="Group 282">
            <a:extLst>
              <a:ext uri="{FF2B5EF4-FFF2-40B4-BE49-F238E27FC236}">
                <a16:creationId xmlns:a16="http://schemas.microsoft.com/office/drawing/2014/main" id="{88F7EB47-CA7A-D4FF-5F73-4332E731AE70}"/>
              </a:ext>
            </a:extLst>
          </p:cNvPr>
          <p:cNvGrpSpPr/>
          <p:nvPr/>
        </p:nvGrpSpPr>
        <p:grpSpPr>
          <a:xfrm>
            <a:off x="3509554" y="2593634"/>
            <a:ext cx="1772971" cy="1217086"/>
            <a:chOff x="2805055" y="6069500"/>
            <a:chExt cx="1772971" cy="1217086"/>
          </a:xfrm>
          <a:solidFill>
            <a:schemeClr val="bg1"/>
          </a:solidFill>
        </p:grpSpPr>
        <p:sp>
          <p:nvSpPr>
            <p:cNvPr id="284" name="Text Placeholder 3">
              <a:extLst>
                <a:ext uri="{FF2B5EF4-FFF2-40B4-BE49-F238E27FC236}">
                  <a16:creationId xmlns:a16="http://schemas.microsoft.com/office/drawing/2014/main" id="{E0016FB0-2115-DB0E-FF8D-E4BCD6F0E7D2}"/>
                </a:ext>
              </a:extLst>
            </p:cNvPr>
            <p:cNvSpPr txBox="1">
              <a:spLocks/>
            </p:cNvSpPr>
            <p:nvPr/>
          </p:nvSpPr>
          <p:spPr>
            <a:xfrm>
              <a:off x="2805055" y="6069500"/>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79037"/>
                  </a:solidFill>
                </a:rPr>
                <a:t>02</a:t>
              </a:r>
              <a:endParaRPr lang="en-US">
                <a:solidFill>
                  <a:srgbClr val="F79037"/>
                </a:solidFill>
              </a:endParaRPr>
            </a:p>
          </p:txBody>
        </p:sp>
        <p:sp>
          <p:nvSpPr>
            <p:cNvPr id="285" name="TextBox 284">
              <a:extLst>
                <a:ext uri="{FF2B5EF4-FFF2-40B4-BE49-F238E27FC236}">
                  <a16:creationId xmlns:a16="http://schemas.microsoft.com/office/drawing/2014/main" id="{32C78296-EA1C-9482-0CA2-A45633BF0C51}"/>
                </a:ext>
              </a:extLst>
            </p:cNvPr>
            <p:cNvSpPr txBox="1"/>
            <p:nvPr/>
          </p:nvSpPr>
          <p:spPr>
            <a:xfrm>
              <a:off x="2907865" y="6424812"/>
              <a:ext cx="1670161" cy="861774"/>
            </a:xfrm>
            <a:prstGeom prst="rect">
              <a:avLst/>
            </a:prstGeom>
            <a:grpFill/>
          </p:spPr>
          <p:txBody>
            <a:bodyPr wrap="square">
              <a:spAutoFit/>
            </a:bodyPr>
            <a:lstStyle/>
            <a:p>
              <a:pPr>
                <a:lnSpc>
                  <a:spcPts val="1960"/>
                </a:lnSpc>
              </a:pPr>
              <a:r>
                <a:rPr lang="en-IE" b="1" kern="0" dirty="0">
                  <a:effectLst/>
                  <a:latin typeface="Calibri" panose="020F0502020204030204" pitchFamily="34" charset="0"/>
                  <a:ea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Proteger a </a:t>
              </a:r>
              <a:r>
                <a:rPr lang="en-IE" b="1" kern="0" dirty="0" err="1">
                  <a:effectLst/>
                  <a:latin typeface="Calibri" panose="020F0502020204030204" pitchFamily="34" charset="0"/>
                  <a:ea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propriedade</a:t>
              </a:r>
              <a:r>
                <a:rPr lang="en-IE" b="1" kern="0" dirty="0">
                  <a:effectLst/>
                  <a:latin typeface="Calibri" panose="020F0502020204030204" pitchFamily="34" charset="0"/>
                  <a:ea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 intelectual</a:t>
              </a:r>
              <a:endParaRPr lang="en-IE" b="1" kern="0" dirty="0">
                <a:effectLst/>
                <a:latin typeface="Calibri" panose="020F0502020204030204" pitchFamily="34" charset="0"/>
                <a:ea typeface="Calibri" panose="020F0502020204030204" pitchFamily="34" charset="0"/>
                <a:cs typeface="Calibri" panose="020F0502020204030204" pitchFamily="34" charset="0"/>
              </a:endParaRPr>
            </a:p>
          </p:txBody>
        </p:sp>
      </p:grpSp>
      <p:cxnSp>
        <p:nvCxnSpPr>
          <p:cNvPr id="292" name="Straight Connector 291">
            <a:extLst>
              <a:ext uri="{FF2B5EF4-FFF2-40B4-BE49-F238E27FC236}">
                <a16:creationId xmlns:a16="http://schemas.microsoft.com/office/drawing/2014/main" id="{3C5EF7DF-7046-6479-CA1D-AD878C09FE7E}"/>
              </a:ext>
            </a:extLst>
          </p:cNvPr>
          <p:cNvCxnSpPr>
            <a:cxnSpLocks/>
          </p:cNvCxnSpPr>
          <p:nvPr/>
        </p:nvCxnSpPr>
        <p:spPr>
          <a:xfrm>
            <a:off x="4179458" y="1133038"/>
            <a:ext cx="430504"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296" name="Group 295">
            <a:extLst>
              <a:ext uri="{FF2B5EF4-FFF2-40B4-BE49-F238E27FC236}">
                <a16:creationId xmlns:a16="http://schemas.microsoft.com/office/drawing/2014/main" id="{DD3C9E06-E2D5-AC7E-F06E-31A13911F303}"/>
              </a:ext>
            </a:extLst>
          </p:cNvPr>
          <p:cNvGrpSpPr/>
          <p:nvPr/>
        </p:nvGrpSpPr>
        <p:grpSpPr>
          <a:xfrm>
            <a:off x="3358942" y="5134227"/>
            <a:ext cx="1325860" cy="719615"/>
            <a:chOff x="3151558" y="5735569"/>
            <a:chExt cx="1325860" cy="719615"/>
          </a:xfrm>
          <a:solidFill>
            <a:schemeClr val="bg1"/>
          </a:solidFill>
        </p:grpSpPr>
        <p:sp>
          <p:nvSpPr>
            <p:cNvPr id="297" name="Text Placeholder 3">
              <a:extLst>
                <a:ext uri="{FF2B5EF4-FFF2-40B4-BE49-F238E27FC236}">
                  <a16:creationId xmlns:a16="http://schemas.microsoft.com/office/drawing/2014/main" id="{4332693C-F4B4-8A74-63BA-A7D7F684CDEA}"/>
                </a:ext>
              </a:extLst>
            </p:cNvPr>
            <p:cNvSpPr txBox="1">
              <a:spLocks/>
            </p:cNvSpPr>
            <p:nvPr/>
          </p:nvSpPr>
          <p:spPr>
            <a:xfrm>
              <a:off x="3151558" y="5735569"/>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79037"/>
                  </a:solidFill>
                </a:rPr>
                <a:t>04</a:t>
              </a:r>
              <a:endParaRPr lang="en-US">
                <a:solidFill>
                  <a:srgbClr val="F79037"/>
                </a:solidFill>
              </a:endParaRPr>
            </a:p>
          </p:txBody>
        </p:sp>
        <p:sp>
          <p:nvSpPr>
            <p:cNvPr id="298" name="TextBox 297">
              <a:extLst>
                <a:ext uri="{FF2B5EF4-FFF2-40B4-BE49-F238E27FC236}">
                  <a16:creationId xmlns:a16="http://schemas.microsoft.com/office/drawing/2014/main" id="{24C6CA7B-3223-96AB-1FC1-BACE51BEEE1B}"/>
                </a:ext>
              </a:extLst>
            </p:cNvPr>
            <p:cNvSpPr txBox="1"/>
            <p:nvPr/>
          </p:nvSpPr>
          <p:spPr>
            <a:xfrm>
              <a:off x="3272909" y="6085852"/>
              <a:ext cx="1204509" cy="369332"/>
            </a:xfrm>
            <a:prstGeom prst="rect">
              <a:avLst/>
            </a:prstGeom>
            <a:grpFill/>
          </p:spPr>
          <p:txBody>
            <a:bodyPr wrap="square">
              <a:spAutoFit/>
            </a:bodyPr>
            <a:lstStyle/>
            <a:p>
              <a:r>
                <a:rPr lang="en-IE" sz="1800" b="1" kern="0">
                  <a:effectLst/>
                  <a:latin typeface="Calibri" panose="020F0502020204030204" pitchFamily="34" charset="0"/>
                  <a:ea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Direitos de autor </a:t>
              </a:r>
              <a:endParaRPr lang="en-IE" sz="1800" kern="100">
                <a:effectLst/>
                <a:latin typeface="Calibri" panose="020F0502020204030204" pitchFamily="34" charset="0"/>
                <a:ea typeface="Calibri" panose="020F0502020204030204" pitchFamily="34" charset="0"/>
                <a:cs typeface="Times New Roman" panose="02020603050405020304" pitchFamily="18" charset="0"/>
              </a:endParaRPr>
            </a:p>
          </p:txBody>
        </p:sp>
      </p:grpSp>
      <p:cxnSp>
        <p:nvCxnSpPr>
          <p:cNvPr id="300" name="Straight Connector 299">
            <a:extLst>
              <a:ext uri="{FF2B5EF4-FFF2-40B4-BE49-F238E27FC236}">
                <a16:creationId xmlns:a16="http://schemas.microsoft.com/office/drawing/2014/main" id="{C9CA5DDE-803F-65DC-DE45-3D2EBECBA2CB}"/>
              </a:ext>
            </a:extLst>
          </p:cNvPr>
          <p:cNvCxnSpPr>
            <a:cxnSpLocks/>
          </p:cNvCxnSpPr>
          <p:nvPr/>
        </p:nvCxnSpPr>
        <p:spPr>
          <a:xfrm flipV="1">
            <a:off x="993820" y="4904954"/>
            <a:ext cx="0" cy="790102"/>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2" name="Group 301">
            <a:extLst>
              <a:ext uri="{FF2B5EF4-FFF2-40B4-BE49-F238E27FC236}">
                <a16:creationId xmlns:a16="http://schemas.microsoft.com/office/drawing/2014/main" id="{CC594997-0C5C-F597-EB48-2DB2F7F636C4}"/>
              </a:ext>
            </a:extLst>
          </p:cNvPr>
          <p:cNvGrpSpPr/>
          <p:nvPr/>
        </p:nvGrpSpPr>
        <p:grpSpPr>
          <a:xfrm rot="5400000">
            <a:off x="831655" y="3224709"/>
            <a:ext cx="345091" cy="104123"/>
            <a:chOff x="5341843" y="3969979"/>
            <a:chExt cx="345091" cy="104123"/>
          </a:xfrm>
        </p:grpSpPr>
        <p:sp>
          <p:nvSpPr>
            <p:cNvPr id="303" name="Oval 302">
              <a:extLst>
                <a:ext uri="{FF2B5EF4-FFF2-40B4-BE49-F238E27FC236}">
                  <a16:creationId xmlns:a16="http://schemas.microsoft.com/office/drawing/2014/main" id="{6072FF76-AC46-5474-3292-3DD15E5FD58A}"/>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4" name="Straight Connector 303">
              <a:extLst>
                <a:ext uri="{FF2B5EF4-FFF2-40B4-BE49-F238E27FC236}">
                  <a16:creationId xmlns:a16="http://schemas.microsoft.com/office/drawing/2014/main" id="{9FFC3FEC-3A51-8C41-D1D9-A0455F946DEA}"/>
                </a:ext>
              </a:extLst>
            </p:cNvPr>
            <p:cNvCxnSpPr>
              <a:cxnSpLocks/>
            </p:cNvCxnSpPr>
            <p:nvPr/>
          </p:nvCxnSpPr>
          <p:spPr>
            <a:xfrm rot="16200000">
              <a:off x="5466868" y="3897015"/>
              <a:ext cx="0" cy="25005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305" name="Group 304">
            <a:extLst>
              <a:ext uri="{FF2B5EF4-FFF2-40B4-BE49-F238E27FC236}">
                <a16:creationId xmlns:a16="http://schemas.microsoft.com/office/drawing/2014/main" id="{FCCDE922-C6F1-1D4F-1D7C-A14314EEE674}"/>
              </a:ext>
            </a:extLst>
          </p:cNvPr>
          <p:cNvGrpSpPr/>
          <p:nvPr/>
        </p:nvGrpSpPr>
        <p:grpSpPr>
          <a:xfrm>
            <a:off x="525465" y="4412103"/>
            <a:ext cx="1815207" cy="953280"/>
            <a:chOff x="3139370" y="5794563"/>
            <a:chExt cx="1815207" cy="953280"/>
          </a:xfrm>
          <a:solidFill>
            <a:schemeClr val="bg1"/>
          </a:solidFill>
        </p:grpSpPr>
        <p:sp>
          <p:nvSpPr>
            <p:cNvPr id="306" name="Text Placeholder 3">
              <a:extLst>
                <a:ext uri="{FF2B5EF4-FFF2-40B4-BE49-F238E27FC236}">
                  <a16:creationId xmlns:a16="http://schemas.microsoft.com/office/drawing/2014/main" id="{70070ED8-3B5C-C93B-C4B5-92CFFC5D6BF1}"/>
                </a:ext>
              </a:extLst>
            </p:cNvPr>
            <p:cNvSpPr txBox="1">
              <a:spLocks/>
            </p:cNvSpPr>
            <p:nvPr/>
          </p:nvSpPr>
          <p:spPr>
            <a:xfrm>
              <a:off x="3139370" y="5794563"/>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79037"/>
                  </a:solidFill>
                </a:rPr>
                <a:t>03</a:t>
              </a:r>
              <a:endParaRPr lang="en-US">
                <a:solidFill>
                  <a:srgbClr val="F79037"/>
                </a:solidFill>
              </a:endParaRPr>
            </a:p>
          </p:txBody>
        </p:sp>
        <p:sp>
          <p:nvSpPr>
            <p:cNvPr id="307" name="TextBox 306">
              <a:extLst>
                <a:ext uri="{FF2B5EF4-FFF2-40B4-BE49-F238E27FC236}">
                  <a16:creationId xmlns:a16="http://schemas.microsoft.com/office/drawing/2014/main" id="{0ACB6E29-5D5C-F874-FEC3-B7A542253578}"/>
                </a:ext>
              </a:extLst>
            </p:cNvPr>
            <p:cNvSpPr txBox="1"/>
            <p:nvPr/>
          </p:nvSpPr>
          <p:spPr>
            <a:xfrm>
              <a:off x="3284416" y="6142549"/>
              <a:ext cx="1670161" cy="605294"/>
            </a:xfrm>
            <a:prstGeom prst="rect">
              <a:avLst/>
            </a:prstGeom>
            <a:grpFill/>
          </p:spPr>
          <p:txBody>
            <a:bodyPr wrap="square">
              <a:spAutoFit/>
            </a:bodyPr>
            <a:lstStyle/>
            <a:p>
              <a:pPr>
                <a:lnSpc>
                  <a:spcPts val="1960"/>
                </a:lnSpc>
              </a:pPr>
              <a:r>
                <a:rPr lang="en-IE" sz="1800" b="1" kern="100">
                  <a:effectLst/>
                  <a:latin typeface="Calibri" panose="020F0502020204030204" pitchFamily="34" charset="0"/>
                  <a:ea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Autorizações e licenças</a:t>
              </a:r>
              <a:endParaRPr lang="en-IE" sz="1800" kern="1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11" name="Group 310">
            <a:extLst>
              <a:ext uri="{FF2B5EF4-FFF2-40B4-BE49-F238E27FC236}">
                <a16:creationId xmlns:a16="http://schemas.microsoft.com/office/drawing/2014/main" id="{8CADF76D-0D73-B152-AD27-E2C35EE4DE44}"/>
              </a:ext>
            </a:extLst>
          </p:cNvPr>
          <p:cNvGrpSpPr/>
          <p:nvPr/>
        </p:nvGrpSpPr>
        <p:grpSpPr>
          <a:xfrm>
            <a:off x="978495" y="5648970"/>
            <a:ext cx="1242661" cy="104123"/>
            <a:chOff x="4444273" y="3969979"/>
            <a:chExt cx="1242661" cy="104123"/>
          </a:xfrm>
        </p:grpSpPr>
        <p:sp>
          <p:nvSpPr>
            <p:cNvPr id="312" name="Oval 311">
              <a:extLst>
                <a:ext uri="{FF2B5EF4-FFF2-40B4-BE49-F238E27FC236}">
                  <a16:creationId xmlns:a16="http://schemas.microsoft.com/office/drawing/2014/main" id="{3094595F-25AA-0C00-5328-29583423B1E5}"/>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3" name="Straight Connector 312">
              <a:extLst>
                <a:ext uri="{FF2B5EF4-FFF2-40B4-BE49-F238E27FC236}">
                  <a16:creationId xmlns:a16="http://schemas.microsoft.com/office/drawing/2014/main" id="{7E85ACB5-771D-EA4F-C988-BFC7C8562B51}"/>
                </a:ext>
              </a:extLst>
            </p:cNvPr>
            <p:cNvCxnSpPr>
              <a:cxnSpLocks/>
            </p:cNvCxnSpPr>
            <p:nvPr/>
          </p:nvCxnSpPr>
          <p:spPr>
            <a:xfrm>
              <a:off x="4444273" y="4022040"/>
              <a:ext cx="1147620"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315" name="Group 314">
            <a:extLst>
              <a:ext uri="{FF2B5EF4-FFF2-40B4-BE49-F238E27FC236}">
                <a16:creationId xmlns:a16="http://schemas.microsoft.com/office/drawing/2014/main" id="{ECAC932A-80B1-7377-2C86-AB020194EF4F}"/>
              </a:ext>
            </a:extLst>
          </p:cNvPr>
          <p:cNvGrpSpPr/>
          <p:nvPr/>
        </p:nvGrpSpPr>
        <p:grpSpPr>
          <a:xfrm>
            <a:off x="2488362" y="5356664"/>
            <a:ext cx="817703" cy="861502"/>
            <a:chOff x="-2301651" y="6153847"/>
            <a:chExt cx="1028718" cy="1083820"/>
          </a:xfrm>
        </p:grpSpPr>
        <p:sp>
          <p:nvSpPr>
            <p:cNvPr id="316" name="Freeform 315">
              <a:extLst>
                <a:ext uri="{FF2B5EF4-FFF2-40B4-BE49-F238E27FC236}">
                  <a16:creationId xmlns:a16="http://schemas.microsoft.com/office/drawing/2014/main" id="{D07A987D-5329-3D6F-DECB-2D0024D0FC48}"/>
                </a:ext>
              </a:extLst>
            </p:cNvPr>
            <p:cNvSpPr/>
            <p:nvPr/>
          </p:nvSpPr>
          <p:spPr>
            <a:xfrm>
              <a:off x="-1757082" y="6506352"/>
              <a:ext cx="450819" cy="450715"/>
            </a:xfrm>
            <a:custGeom>
              <a:avLst/>
              <a:gdLst>
                <a:gd name="connsiteX0" fmla="*/ 56133 w 450819"/>
                <a:gd name="connsiteY0" fmla="*/ 450715 h 450715"/>
                <a:gd name="connsiteX1" fmla="*/ 0 w 450819"/>
                <a:gd name="connsiteY1" fmla="*/ 394595 h 450715"/>
                <a:gd name="connsiteX2" fmla="*/ 394686 w 450819"/>
                <a:gd name="connsiteY2" fmla="*/ 0 h 450715"/>
                <a:gd name="connsiteX3" fmla="*/ 450819 w 450819"/>
                <a:gd name="connsiteY3" fmla="*/ 56120 h 450715"/>
                <a:gd name="connsiteX4" fmla="*/ 56133 w 450819"/>
                <a:gd name="connsiteY4" fmla="*/ 450715 h 450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19" h="450715">
                  <a:moveTo>
                    <a:pt x="56133" y="450715"/>
                  </a:moveTo>
                  <a:cubicBezTo>
                    <a:pt x="38591" y="433177"/>
                    <a:pt x="17542" y="412132"/>
                    <a:pt x="0" y="394595"/>
                  </a:cubicBezTo>
                  <a:cubicBezTo>
                    <a:pt x="131562" y="263063"/>
                    <a:pt x="263124" y="131532"/>
                    <a:pt x="394686" y="0"/>
                  </a:cubicBezTo>
                  <a:cubicBezTo>
                    <a:pt x="413982" y="19291"/>
                    <a:pt x="433278" y="38583"/>
                    <a:pt x="450819" y="56120"/>
                  </a:cubicBezTo>
                  <a:cubicBezTo>
                    <a:pt x="319257" y="187652"/>
                    <a:pt x="187695" y="319183"/>
                    <a:pt x="56133" y="450715"/>
                  </a:cubicBezTo>
                  <a:close/>
                </a:path>
              </a:pathLst>
            </a:custGeom>
            <a:solidFill>
              <a:srgbClr val="F79038"/>
            </a:solidFill>
            <a:ln w="17529" cap="flat">
              <a:noFill/>
              <a:prstDash val="solid"/>
              <a:miter/>
            </a:ln>
          </p:spPr>
          <p:txBody>
            <a:bodyPr rtlCol="0" anchor="ctr"/>
            <a:lstStyle/>
            <a:p>
              <a:endParaRPr lang="en-US"/>
            </a:p>
          </p:txBody>
        </p:sp>
        <p:grpSp>
          <p:nvGrpSpPr>
            <p:cNvPr id="317" name="Graphic 26">
              <a:extLst>
                <a:ext uri="{FF2B5EF4-FFF2-40B4-BE49-F238E27FC236}">
                  <a16:creationId xmlns:a16="http://schemas.microsoft.com/office/drawing/2014/main" id="{16706BC4-7CB3-DA16-55F6-8B662F2CED25}"/>
                </a:ext>
              </a:extLst>
            </p:cNvPr>
            <p:cNvGrpSpPr/>
            <p:nvPr/>
          </p:nvGrpSpPr>
          <p:grpSpPr>
            <a:xfrm>
              <a:off x="-2301651" y="6153847"/>
              <a:ext cx="1028718" cy="1083820"/>
              <a:chOff x="-2301651" y="6153847"/>
              <a:chExt cx="1028718" cy="1083820"/>
            </a:xfrm>
            <a:solidFill>
              <a:srgbClr val="000000"/>
            </a:solidFill>
          </p:grpSpPr>
          <p:sp>
            <p:nvSpPr>
              <p:cNvPr id="318" name="Freeform 317">
                <a:extLst>
                  <a:ext uri="{FF2B5EF4-FFF2-40B4-BE49-F238E27FC236}">
                    <a16:creationId xmlns:a16="http://schemas.microsoft.com/office/drawing/2014/main" id="{6461BF67-B740-6F61-E7EE-9A26D25C460A}"/>
                  </a:ext>
                </a:extLst>
              </p:cNvPr>
              <p:cNvSpPr/>
              <p:nvPr/>
            </p:nvSpPr>
            <p:spPr>
              <a:xfrm>
                <a:off x="-2301651" y="6153847"/>
                <a:ext cx="1028718" cy="1083820"/>
              </a:xfrm>
              <a:custGeom>
                <a:avLst/>
                <a:gdLst>
                  <a:gd name="connsiteX0" fmla="*/ 109537 w 1028718"/>
                  <a:gd name="connsiteY0" fmla="*/ 1080313 h 1083820"/>
                  <a:gd name="connsiteX1" fmla="*/ 70946 w 1028718"/>
                  <a:gd name="connsiteY1" fmla="*/ 1068037 h 1083820"/>
                  <a:gd name="connsiteX2" fmla="*/ 780 w 1028718"/>
                  <a:gd name="connsiteY2" fmla="*/ 957550 h 1083820"/>
                  <a:gd name="connsiteX3" fmla="*/ 780 w 1028718"/>
                  <a:gd name="connsiteY3" fmla="*/ 592769 h 1083820"/>
                  <a:gd name="connsiteX4" fmla="*/ 21829 w 1028718"/>
                  <a:gd name="connsiteY4" fmla="*/ 566463 h 1083820"/>
                  <a:gd name="connsiteX5" fmla="*/ 42879 w 1028718"/>
                  <a:gd name="connsiteY5" fmla="*/ 592769 h 1083820"/>
                  <a:gd name="connsiteX6" fmla="*/ 42879 w 1028718"/>
                  <a:gd name="connsiteY6" fmla="*/ 948782 h 1083820"/>
                  <a:gd name="connsiteX7" fmla="*/ 130588 w 1028718"/>
                  <a:gd name="connsiteY7" fmla="*/ 1036469 h 1083820"/>
                  <a:gd name="connsiteX8" fmla="*/ 797169 w 1028718"/>
                  <a:gd name="connsiteY8" fmla="*/ 1036469 h 1083820"/>
                  <a:gd name="connsiteX9" fmla="*/ 807694 w 1028718"/>
                  <a:gd name="connsiteY9" fmla="*/ 1036469 h 1083820"/>
                  <a:gd name="connsiteX10" fmla="*/ 807694 w 1028718"/>
                  <a:gd name="connsiteY10" fmla="*/ 1034716 h 1083820"/>
                  <a:gd name="connsiteX11" fmla="*/ 779627 w 1028718"/>
                  <a:gd name="connsiteY11" fmla="*/ 943520 h 1083820"/>
                  <a:gd name="connsiteX12" fmla="*/ 779627 w 1028718"/>
                  <a:gd name="connsiteY12" fmla="*/ 675196 h 1083820"/>
                  <a:gd name="connsiteX13" fmla="*/ 779627 w 1028718"/>
                  <a:gd name="connsiteY13" fmla="*/ 661166 h 1083820"/>
                  <a:gd name="connsiteX14" fmla="*/ 770856 w 1028718"/>
                  <a:gd name="connsiteY14" fmla="*/ 669935 h 1083820"/>
                  <a:gd name="connsiteX15" fmla="*/ 609473 w 1028718"/>
                  <a:gd name="connsiteY15" fmla="*/ 831280 h 1083820"/>
                  <a:gd name="connsiteX16" fmla="*/ 572636 w 1028718"/>
                  <a:gd name="connsiteY16" fmla="*/ 855832 h 1083820"/>
                  <a:gd name="connsiteX17" fmla="*/ 527028 w 1028718"/>
                  <a:gd name="connsiteY17" fmla="*/ 876878 h 1083820"/>
                  <a:gd name="connsiteX18" fmla="*/ 535799 w 1028718"/>
                  <a:gd name="connsiteY18" fmla="*/ 876878 h 1083820"/>
                  <a:gd name="connsiteX19" fmla="*/ 635786 w 1028718"/>
                  <a:gd name="connsiteY19" fmla="*/ 876878 h 1083820"/>
                  <a:gd name="connsiteX20" fmla="*/ 649819 w 1028718"/>
                  <a:gd name="connsiteY20" fmla="*/ 878631 h 1083820"/>
                  <a:gd name="connsiteX21" fmla="*/ 663852 w 1028718"/>
                  <a:gd name="connsiteY21" fmla="*/ 899676 h 1083820"/>
                  <a:gd name="connsiteX22" fmla="*/ 646311 w 1028718"/>
                  <a:gd name="connsiteY22" fmla="*/ 917214 h 1083820"/>
                  <a:gd name="connsiteX23" fmla="*/ 634032 w 1028718"/>
                  <a:gd name="connsiteY23" fmla="*/ 917214 h 1083820"/>
                  <a:gd name="connsiteX24" fmla="*/ 177950 w 1028718"/>
                  <a:gd name="connsiteY24" fmla="*/ 917214 h 1083820"/>
                  <a:gd name="connsiteX25" fmla="*/ 169179 w 1028718"/>
                  <a:gd name="connsiteY25" fmla="*/ 917214 h 1083820"/>
                  <a:gd name="connsiteX26" fmla="*/ 148129 w 1028718"/>
                  <a:gd name="connsiteY26" fmla="*/ 897923 h 1083820"/>
                  <a:gd name="connsiteX27" fmla="*/ 167425 w 1028718"/>
                  <a:gd name="connsiteY27" fmla="*/ 876878 h 1083820"/>
                  <a:gd name="connsiteX28" fmla="*/ 177950 w 1028718"/>
                  <a:gd name="connsiteY28" fmla="*/ 876878 h 1083820"/>
                  <a:gd name="connsiteX29" fmla="*/ 398974 w 1028718"/>
                  <a:gd name="connsiteY29" fmla="*/ 876878 h 1083820"/>
                  <a:gd name="connsiteX30" fmla="*/ 413008 w 1028718"/>
                  <a:gd name="connsiteY30" fmla="*/ 868109 h 1083820"/>
                  <a:gd name="connsiteX31" fmla="*/ 470895 w 1028718"/>
                  <a:gd name="connsiteY31" fmla="*/ 738331 h 1083820"/>
                  <a:gd name="connsiteX32" fmla="*/ 484928 w 1028718"/>
                  <a:gd name="connsiteY32" fmla="*/ 719040 h 1083820"/>
                  <a:gd name="connsiteX33" fmla="*/ 553341 w 1028718"/>
                  <a:gd name="connsiteY33" fmla="*/ 650643 h 1083820"/>
                  <a:gd name="connsiteX34" fmla="*/ 539307 w 1028718"/>
                  <a:gd name="connsiteY34" fmla="*/ 650643 h 1083820"/>
                  <a:gd name="connsiteX35" fmla="*/ 318282 w 1028718"/>
                  <a:gd name="connsiteY35" fmla="*/ 650643 h 1083820"/>
                  <a:gd name="connsiteX36" fmla="*/ 307758 w 1028718"/>
                  <a:gd name="connsiteY36" fmla="*/ 650643 h 1083820"/>
                  <a:gd name="connsiteX37" fmla="*/ 288462 w 1028718"/>
                  <a:gd name="connsiteY37" fmla="*/ 631352 h 1083820"/>
                  <a:gd name="connsiteX38" fmla="*/ 304249 w 1028718"/>
                  <a:gd name="connsiteY38" fmla="*/ 610307 h 1083820"/>
                  <a:gd name="connsiteX39" fmla="*/ 316529 w 1028718"/>
                  <a:gd name="connsiteY39" fmla="*/ 610307 h 1083820"/>
                  <a:gd name="connsiteX40" fmla="*/ 581407 w 1028718"/>
                  <a:gd name="connsiteY40" fmla="*/ 610307 h 1083820"/>
                  <a:gd name="connsiteX41" fmla="*/ 602457 w 1028718"/>
                  <a:gd name="connsiteY41" fmla="*/ 601538 h 1083820"/>
                  <a:gd name="connsiteX42" fmla="*/ 774364 w 1028718"/>
                  <a:gd name="connsiteY42" fmla="*/ 429670 h 1083820"/>
                  <a:gd name="connsiteX43" fmla="*/ 781382 w 1028718"/>
                  <a:gd name="connsiteY43" fmla="*/ 415640 h 1083820"/>
                  <a:gd name="connsiteX44" fmla="*/ 781382 w 1028718"/>
                  <a:gd name="connsiteY44" fmla="*/ 49105 h 1083820"/>
                  <a:gd name="connsiteX45" fmla="*/ 781382 w 1028718"/>
                  <a:gd name="connsiteY45" fmla="*/ 42090 h 1083820"/>
                  <a:gd name="connsiteX46" fmla="*/ 44634 w 1028718"/>
                  <a:gd name="connsiteY46" fmla="*/ 42090 h 1083820"/>
                  <a:gd name="connsiteX47" fmla="*/ 44634 w 1028718"/>
                  <a:gd name="connsiteY47" fmla="*/ 54366 h 1083820"/>
                  <a:gd name="connsiteX48" fmla="*/ 44634 w 1028718"/>
                  <a:gd name="connsiteY48" fmla="*/ 392841 h 1083820"/>
                  <a:gd name="connsiteX49" fmla="*/ 44634 w 1028718"/>
                  <a:gd name="connsiteY49" fmla="*/ 405117 h 1083820"/>
                  <a:gd name="connsiteX50" fmla="*/ 23584 w 1028718"/>
                  <a:gd name="connsiteY50" fmla="*/ 422655 h 1083820"/>
                  <a:gd name="connsiteX51" fmla="*/ 2533 w 1028718"/>
                  <a:gd name="connsiteY51" fmla="*/ 403364 h 1083820"/>
                  <a:gd name="connsiteX52" fmla="*/ 2533 w 1028718"/>
                  <a:gd name="connsiteY52" fmla="*/ 394595 h 1083820"/>
                  <a:gd name="connsiteX53" fmla="*/ 2533 w 1028718"/>
                  <a:gd name="connsiteY53" fmla="*/ 28060 h 1083820"/>
                  <a:gd name="connsiteX54" fmla="*/ 32354 w 1028718"/>
                  <a:gd name="connsiteY54" fmla="*/ 0 h 1083820"/>
                  <a:gd name="connsiteX55" fmla="*/ 795415 w 1028718"/>
                  <a:gd name="connsiteY55" fmla="*/ 0 h 1083820"/>
                  <a:gd name="connsiteX56" fmla="*/ 825236 w 1028718"/>
                  <a:gd name="connsiteY56" fmla="*/ 29814 h 1083820"/>
                  <a:gd name="connsiteX57" fmla="*/ 825236 w 1028718"/>
                  <a:gd name="connsiteY57" fmla="*/ 368289 h 1083820"/>
                  <a:gd name="connsiteX58" fmla="*/ 825236 w 1028718"/>
                  <a:gd name="connsiteY58" fmla="*/ 382319 h 1083820"/>
                  <a:gd name="connsiteX59" fmla="*/ 834006 w 1028718"/>
                  <a:gd name="connsiteY59" fmla="*/ 375304 h 1083820"/>
                  <a:gd name="connsiteX60" fmla="*/ 898910 w 1028718"/>
                  <a:gd name="connsiteY60" fmla="*/ 310415 h 1083820"/>
                  <a:gd name="connsiteX61" fmla="*/ 935747 w 1028718"/>
                  <a:gd name="connsiteY61" fmla="*/ 310415 h 1083820"/>
                  <a:gd name="connsiteX62" fmla="*/ 1018193 w 1028718"/>
                  <a:gd name="connsiteY62" fmla="*/ 392841 h 1083820"/>
                  <a:gd name="connsiteX63" fmla="*/ 1018193 w 1028718"/>
                  <a:gd name="connsiteY63" fmla="*/ 429670 h 1083820"/>
                  <a:gd name="connsiteX64" fmla="*/ 832252 w 1028718"/>
                  <a:gd name="connsiteY64" fmla="*/ 615568 h 1083820"/>
                  <a:gd name="connsiteX65" fmla="*/ 825236 w 1028718"/>
                  <a:gd name="connsiteY65" fmla="*/ 633106 h 1083820"/>
                  <a:gd name="connsiteX66" fmla="*/ 825236 w 1028718"/>
                  <a:gd name="connsiteY66" fmla="*/ 736577 h 1083820"/>
                  <a:gd name="connsiteX67" fmla="*/ 825236 w 1028718"/>
                  <a:gd name="connsiteY67" fmla="*/ 748854 h 1083820"/>
                  <a:gd name="connsiteX68" fmla="*/ 837514 w 1028718"/>
                  <a:gd name="connsiteY68" fmla="*/ 748854 h 1083820"/>
                  <a:gd name="connsiteX69" fmla="*/ 1002405 w 1028718"/>
                  <a:gd name="connsiteY69" fmla="*/ 748854 h 1083820"/>
                  <a:gd name="connsiteX70" fmla="*/ 1028718 w 1028718"/>
                  <a:gd name="connsiteY70" fmla="*/ 775160 h 1083820"/>
                  <a:gd name="connsiteX71" fmla="*/ 1028718 w 1028718"/>
                  <a:gd name="connsiteY71" fmla="*/ 957550 h 1083820"/>
                  <a:gd name="connsiteX72" fmla="*/ 925222 w 1028718"/>
                  <a:gd name="connsiteY72" fmla="*/ 1082067 h 1083820"/>
                  <a:gd name="connsiteX73" fmla="*/ 921714 w 1028718"/>
                  <a:gd name="connsiteY73" fmla="*/ 1083821 h 1083820"/>
                  <a:gd name="connsiteX74" fmla="*/ 109537 w 1028718"/>
                  <a:gd name="connsiteY74" fmla="*/ 1080313 h 1083820"/>
                  <a:gd name="connsiteX75" fmla="*/ 581407 w 1028718"/>
                  <a:gd name="connsiteY75" fmla="*/ 796205 h 1083820"/>
                  <a:gd name="connsiteX76" fmla="*/ 972585 w 1028718"/>
                  <a:gd name="connsiteY76" fmla="*/ 405117 h 1083820"/>
                  <a:gd name="connsiteX77" fmla="*/ 916452 w 1028718"/>
                  <a:gd name="connsiteY77" fmla="*/ 348997 h 1083820"/>
                  <a:gd name="connsiteX78" fmla="*/ 525274 w 1028718"/>
                  <a:gd name="connsiteY78" fmla="*/ 740085 h 1083820"/>
                  <a:gd name="connsiteX79" fmla="*/ 581407 w 1028718"/>
                  <a:gd name="connsiteY79" fmla="*/ 796205 h 1083820"/>
                  <a:gd name="connsiteX80" fmla="*/ 823481 w 1028718"/>
                  <a:gd name="connsiteY80" fmla="*/ 785682 h 1083820"/>
                  <a:gd name="connsiteX81" fmla="*/ 823481 w 1028718"/>
                  <a:gd name="connsiteY81" fmla="*/ 790944 h 1083820"/>
                  <a:gd name="connsiteX82" fmla="*/ 823481 w 1028718"/>
                  <a:gd name="connsiteY82" fmla="*/ 957550 h 1083820"/>
                  <a:gd name="connsiteX83" fmla="*/ 826989 w 1028718"/>
                  <a:gd name="connsiteY83" fmla="*/ 978595 h 1083820"/>
                  <a:gd name="connsiteX84" fmla="*/ 912944 w 1028718"/>
                  <a:gd name="connsiteY84" fmla="*/ 1036469 h 1083820"/>
                  <a:gd name="connsiteX85" fmla="*/ 984864 w 1028718"/>
                  <a:gd name="connsiteY85" fmla="*/ 957550 h 1083820"/>
                  <a:gd name="connsiteX86" fmla="*/ 984864 w 1028718"/>
                  <a:gd name="connsiteY86" fmla="*/ 792697 h 1083820"/>
                  <a:gd name="connsiteX87" fmla="*/ 983110 w 1028718"/>
                  <a:gd name="connsiteY87" fmla="*/ 785682 h 1083820"/>
                  <a:gd name="connsiteX88" fmla="*/ 823481 w 1028718"/>
                  <a:gd name="connsiteY88" fmla="*/ 785682 h 1083820"/>
                  <a:gd name="connsiteX89" fmla="*/ 463878 w 1028718"/>
                  <a:gd name="connsiteY89" fmla="*/ 859340 h 1083820"/>
                  <a:gd name="connsiteX90" fmla="*/ 542815 w 1028718"/>
                  <a:gd name="connsiteY90" fmla="*/ 824265 h 1083820"/>
                  <a:gd name="connsiteX91" fmla="*/ 498961 w 1028718"/>
                  <a:gd name="connsiteY91" fmla="*/ 778667 h 1083820"/>
                  <a:gd name="connsiteX92" fmla="*/ 463878 w 1028718"/>
                  <a:gd name="connsiteY92" fmla="*/ 859340 h 1083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028718" h="1083820">
                    <a:moveTo>
                      <a:pt x="109537" y="1080313"/>
                    </a:moveTo>
                    <a:cubicBezTo>
                      <a:pt x="97259" y="1076806"/>
                      <a:pt x="83225" y="1073298"/>
                      <a:pt x="70946" y="1068037"/>
                    </a:cubicBezTo>
                    <a:cubicBezTo>
                      <a:pt x="25338" y="1045238"/>
                      <a:pt x="780" y="1008409"/>
                      <a:pt x="780" y="957550"/>
                    </a:cubicBezTo>
                    <a:cubicBezTo>
                      <a:pt x="-975" y="836541"/>
                      <a:pt x="780" y="715532"/>
                      <a:pt x="780" y="592769"/>
                    </a:cubicBezTo>
                    <a:cubicBezTo>
                      <a:pt x="780" y="576985"/>
                      <a:pt x="9550" y="566463"/>
                      <a:pt x="21829" y="566463"/>
                    </a:cubicBezTo>
                    <a:cubicBezTo>
                      <a:pt x="34109" y="566463"/>
                      <a:pt x="42879" y="576985"/>
                      <a:pt x="42879" y="592769"/>
                    </a:cubicBezTo>
                    <a:cubicBezTo>
                      <a:pt x="42879" y="712025"/>
                      <a:pt x="42879" y="831280"/>
                      <a:pt x="42879" y="948782"/>
                    </a:cubicBezTo>
                    <a:cubicBezTo>
                      <a:pt x="42879" y="1003148"/>
                      <a:pt x="76208" y="1036469"/>
                      <a:pt x="130588" y="1036469"/>
                    </a:cubicBezTo>
                    <a:cubicBezTo>
                      <a:pt x="353366" y="1036469"/>
                      <a:pt x="574390" y="1036469"/>
                      <a:pt x="797169" y="1036469"/>
                    </a:cubicBezTo>
                    <a:cubicBezTo>
                      <a:pt x="800677" y="1036469"/>
                      <a:pt x="804185" y="1036469"/>
                      <a:pt x="807694" y="1036469"/>
                    </a:cubicBezTo>
                    <a:cubicBezTo>
                      <a:pt x="807694" y="1034716"/>
                      <a:pt x="807694" y="1034716"/>
                      <a:pt x="807694" y="1034716"/>
                    </a:cubicBezTo>
                    <a:cubicBezTo>
                      <a:pt x="786644" y="1008409"/>
                      <a:pt x="779627" y="976842"/>
                      <a:pt x="779627" y="943520"/>
                    </a:cubicBezTo>
                    <a:cubicBezTo>
                      <a:pt x="779627" y="854079"/>
                      <a:pt x="779627" y="764637"/>
                      <a:pt x="779627" y="675196"/>
                    </a:cubicBezTo>
                    <a:cubicBezTo>
                      <a:pt x="779627" y="671688"/>
                      <a:pt x="779627" y="668181"/>
                      <a:pt x="779627" y="661166"/>
                    </a:cubicBezTo>
                    <a:cubicBezTo>
                      <a:pt x="776119" y="664673"/>
                      <a:pt x="772611" y="666427"/>
                      <a:pt x="770856" y="669935"/>
                    </a:cubicBezTo>
                    <a:cubicBezTo>
                      <a:pt x="716477" y="724301"/>
                      <a:pt x="662098" y="776913"/>
                      <a:pt x="609473" y="831280"/>
                    </a:cubicBezTo>
                    <a:cubicBezTo>
                      <a:pt x="598948" y="841803"/>
                      <a:pt x="586669" y="850571"/>
                      <a:pt x="572636" y="855832"/>
                    </a:cubicBezTo>
                    <a:cubicBezTo>
                      <a:pt x="556849" y="861094"/>
                      <a:pt x="542815" y="868109"/>
                      <a:pt x="527028" y="876878"/>
                    </a:cubicBezTo>
                    <a:cubicBezTo>
                      <a:pt x="530536" y="876878"/>
                      <a:pt x="532290" y="876878"/>
                      <a:pt x="535799" y="876878"/>
                    </a:cubicBezTo>
                    <a:cubicBezTo>
                      <a:pt x="569128" y="876878"/>
                      <a:pt x="602457" y="876878"/>
                      <a:pt x="635786" y="876878"/>
                    </a:cubicBezTo>
                    <a:cubicBezTo>
                      <a:pt x="641049" y="876878"/>
                      <a:pt x="644557" y="876878"/>
                      <a:pt x="649819" y="878631"/>
                    </a:cubicBezTo>
                    <a:cubicBezTo>
                      <a:pt x="658590" y="882139"/>
                      <a:pt x="663852" y="890908"/>
                      <a:pt x="663852" y="899676"/>
                    </a:cubicBezTo>
                    <a:cubicBezTo>
                      <a:pt x="662098" y="908445"/>
                      <a:pt x="655082" y="917214"/>
                      <a:pt x="646311" y="917214"/>
                    </a:cubicBezTo>
                    <a:cubicBezTo>
                      <a:pt x="642802" y="917214"/>
                      <a:pt x="639294" y="917214"/>
                      <a:pt x="634032" y="917214"/>
                    </a:cubicBezTo>
                    <a:cubicBezTo>
                      <a:pt x="481420" y="917214"/>
                      <a:pt x="330562" y="917214"/>
                      <a:pt x="177950" y="917214"/>
                    </a:cubicBezTo>
                    <a:cubicBezTo>
                      <a:pt x="174442" y="917214"/>
                      <a:pt x="170933" y="917214"/>
                      <a:pt x="169179" y="917214"/>
                    </a:cubicBezTo>
                    <a:cubicBezTo>
                      <a:pt x="156900" y="917214"/>
                      <a:pt x="149883" y="908445"/>
                      <a:pt x="148129" y="897923"/>
                    </a:cubicBezTo>
                    <a:cubicBezTo>
                      <a:pt x="148129" y="887400"/>
                      <a:pt x="155146" y="876878"/>
                      <a:pt x="167425" y="876878"/>
                    </a:cubicBezTo>
                    <a:cubicBezTo>
                      <a:pt x="170933" y="876878"/>
                      <a:pt x="174442" y="876878"/>
                      <a:pt x="177950" y="876878"/>
                    </a:cubicBezTo>
                    <a:cubicBezTo>
                      <a:pt x="251625" y="876878"/>
                      <a:pt x="325300" y="876878"/>
                      <a:pt x="398974" y="876878"/>
                    </a:cubicBezTo>
                    <a:cubicBezTo>
                      <a:pt x="405991" y="876878"/>
                      <a:pt x="411253" y="875124"/>
                      <a:pt x="413008" y="868109"/>
                    </a:cubicBezTo>
                    <a:cubicBezTo>
                      <a:pt x="432303" y="824265"/>
                      <a:pt x="451599" y="780421"/>
                      <a:pt x="470895" y="738331"/>
                    </a:cubicBezTo>
                    <a:cubicBezTo>
                      <a:pt x="474403" y="731316"/>
                      <a:pt x="479666" y="724301"/>
                      <a:pt x="484928" y="719040"/>
                    </a:cubicBezTo>
                    <a:cubicBezTo>
                      <a:pt x="505978" y="696241"/>
                      <a:pt x="528782" y="675196"/>
                      <a:pt x="553341" y="650643"/>
                    </a:cubicBezTo>
                    <a:cubicBezTo>
                      <a:pt x="546323" y="650643"/>
                      <a:pt x="542815" y="650643"/>
                      <a:pt x="539307" y="650643"/>
                    </a:cubicBezTo>
                    <a:cubicBezTo>
                      <a:pt x="465632" y="650643"/>
                      <a:pt x="391957" y="650643"/>
                      <a:pt x="318282" y="650643"/>
                    </a:cubicBezTo>
                    <a:cubicBezTo>
                      <a:pt x="314774" y="650643"/>
                      <a:pt x="311266" y="650643"/>
                      <a:pt x="307758" y="650643"/>
                    </a:cubicBezTo>
                    <a:cubicBezTo>
                      <a:pt x="297233" y="648890"/>
                      <a:pt x="288462" y="641874"/>
                      <a:pt x="288462" y="631352"/>
                    </a:cubicBezTo>
                    <a:cubicBezTo>
                      <a:pt x="288462" y="620829"/>
                      <a:pt x="295479" y="612061"/>
                      <a:pt x="304249" y="610307"/>
                    </a:cubicBezTo>
                    <a:cubicBezTo>
                      <a:pt x="307758" y="608553"/>
                      <a:pt x="313020" y="610307"/>
                      <a:pt x="316529" y="610307"/>
                    </a:cubicBezTo>
                    <a:cubicBezTo>
                      <a:pt x="404237" y="610307"/>
                      <a:pt x="493699" y="610307"/>
                      <a:pt x="581407" y="610307"/>
                    </a:cubicBezTo>
                    <a:cubicBezTo>
                      <a:pt x="590177" y="610307"/>
                      <a:pt x="595440" y="608553"/>
                      <a:pt x="602457" y="601538"/>
                    </a:cubicBezTo>
                    <a:cubicBezTo>
                      <a:pt x="658590" y="543664"/>
                      <a:pt x="716477" y="487544"/>
                      <a:pt x="774364" y="429670"/>
                    </a:cubicBezTo>
                    <a:cubicBezTo>
                      <a:pt x="777873" y="426163"/>
                      <a:pt x="781382" y="420901"/>
                      <a:pt x="781382" y="415640"/>
                    </a:cubicBezTo>
                    <a:cubicBezTo>
                      <a:pt x="781382" y="292877"/>
                      <a:pt x="781382" y="170114"/>
                      <a:pt x="781382" y="49105"/>
                    </a:cubicBezTo>
                    <a:cubicBezTo>
                      <a:pt x="781382" y="47351"/>
                      <a:pt x="781382" y="43844"/>
                      <a:pt x="781382" y="42090"/>
                    </a:cubicBezTo>
                    <a:cubicBezTo>
                      <a:pt x="535799" y="42090"/>
                      <a:pt x="290216" y="42090"/>
                      <a:pt x="44634" y="42090"/>
                    </a:cubicBezTo>
                    <a:cubicBezTo>
                      <a:pt x="44634" y="45598"/>
                      <a:pt x="44634" y="50859"/>
                      <a:pt x="44634" y="54366"/>
                    </a:cubicBezTo>
                    <a:cubicBezTo>
                      <a:pt x="44634" y="166607"/>
                      <a:pt x="44634" y="280601"/>
                      <a:pt x="44634" y="392841"/>
                    </a:cubicBezTo>
                    <a:cubicBezTo>
                      <a:pt x="44634" y="396349"/>
                      <a:pt x="44634" y="399856"/>
                      <a:pt x="44634" y="405117"/>
                    </a:cubicBezTo>
                    <a:cubicBezTo>
                      <a:pt x="42879" y="415640"/>
                      <a:pt x="34109" y="422655"/>
                      <a:pt x="23584" y="422655"/>
                    </a:cubicBezTo>
                    <a:cubicBezTo>
                      <a:pt x="13058" y="422655"/>
                      <a:pt x="4288" y="413886"/>
                      <a:pt x="2533" y="403364"/>
                    </a:cubicBezTo>
                    <a:cubicBezTo>
                      <a:pt x="2533" y="399856"/>
                      <a:pt x="2533" y="396349"/>
                      <a:pt x="2533" y="394595"/>
                    </a:cubicBezTo>
                    <a:cubicBezTo>
                      <a:pt x="2533" y="271832"/>
                      <a:pt x="2533" y="150823"/>
                      <a:pt x="2533" y="28060"/>
                    </a:cubicBezTo>
                    <a:cubicBezTo>
                      <a:pt x="2533" y="5261"/>
                      <a:pt x="9550" y="0"/>
                      <a:pt x="32354" y="0"/>
                    </a:cubicBezTo>
                    <a:cubicBezTo>
                      <a:pt x="286708" y="0"/>
                      <a:pt x="541061" y="0"/>
                      <a:pt x="795415" y="0"/>
                    </a:cubicBezTo>
                    <a:cubicBezTo>
                      <a:pt x="818218" y="0"/>
                      <a:pt x="825236" y="7015"/>
                      <a:pt x="825236" y="29814"/>
                    </a:cubicBezTo>
                    <a:cubicBezTo>
                      <a:pt x="825236" y="142054"/>
                      <a:pt x="825236" y="256048"/>
                      <a:pt x="825236" y="368289"/>
                    </a:cubicBezTo>
                    <a:cubicBezTo>
                      <a:pt x="825236" y="371796"/>
                      <a:pt x="825236" y="375304"/>
                      <a:pt x="825236" y="382319"/>
                    </a:cubicBezTo>
                    <a:cubicBezTo>
                      <a:pt x="828744" y="378811"/>
                      <a:pt x="832252" y="377057"/>
                      <a:pt x="834006" y="375304"/>
                    </a:cubicBezTo>
                    <a:cubicBezTo>
                      <a:pt x="855056" y="354259"/>
                      <a:pt x="877860" y="331460"/>
                      <a:pt x="898910" y="310415"/>
                    </a:cubicBezTo>
                    <a:cubicBezTo>
                      <a:pt x="911189" y="298138"/>
                      <a:pt x="923468" y="298138"/>
                      <a:pt x="935747" y="310415"/>
                    </a:cubicBezTo>
                    <a:cubicBezTo>
                      <a:pt x="963814" y="338475"/>
                      <a:pt x="991881" y="366535"/>
                      <a:pt x="1018193" y="392841"/>
                    </a:cubicBezTo>
                    <a:cubicBezTo>
                      <a:pt x="1032226" y="406871"/>
                      <a:pt x="1032226" y="417394"/>
                      <a:pt x="1018193" y="429670"/>
                    </a:cubicBezTo>
                    <a:cubicBezTo>
                      <a:pt x="956798" y="491051"/>
                      <a:pt x="895402" y="554187"/>
                      <a:pt x="832252" y="615568"/>
                    </a:cubicBezTo>
                    <a:cubicBezTo>
                      <a:pt x="826989" y="620829"/>
                      <a:pt x="825236" y="626091"/>
                      <a:pt x="825236" y="633106"/>
                    </a:cubicBezTo>
                    <a:cubicBezTo>
                      <a:pt x="825236" y="668181"/>
                      <a:pt x="825236" y="701502"/>
                      <a:pt x="825236" y="736577"/>
                    </a:cubicBezTo>
                    <a:cubicBezTo>
                      <a:pt x="825236" y="740085"/>
                      <a:pt x="825236" y="743592"/>
                      <a:pt x="825236" y="748854"/>
                    </a:cubicBezTo>
                    <a:cubicBezTo>
                      <a:pt x="830498" y="748854"/>
                      <a:pt x="834006" y="748854"/>
                      <a:pt x="837514" y="748854"/>
                    </a:cubicBezTo>
                    <a:cubicBezTo>
                      <a:pt x="891893" y="748854"/>
                      <a:pt x="946273" y="748854"/>
                      <a:pt x="1002405" y="748854"/>
                    </a:cubicBezTo>
                    <a:cubicBezTo>
                      <a:pt x="1021701" y="748854"/>
                      <a:pt x="1028718" y="755868"/>
                      <a:pt x="1028718" y="775160"/>
                    </a:cubicBezTo>
                    <a:cubicBezTo>
                      <a:pt x="1028718" y="836541"/>
                      <a:pt x="1028718" y="897923"/>
                      <a:pt x="1028718" y="957550"/>
                    </a:cubicBezTo>
                    <a:cubicBezTo>
                      <a:pt x="1028718" y="1022439"/>
                      <a:pt x="988372" y="1069791"/>
                      <a:pt x="925222" y="1082067"/>
                    </a:cubicBezTo>
                    <a:cubicBezTo>
                      <a:pt x="923468" y="1082067"/>
                      <a:pt x="923468" y="1083821"/>
                      <a:pt x="921714" y="1083821"/>
                    </a:cubicBezTo>
                    <a:cubicBezTo>
                      <a:pt x="649819" y="1080313"/>
                      <a:pt x="379678" y="1080313"/>
                      <a:pt x="109537" y="1080313"/>
                    </a:cubicBezTo>
                    <a:close/>
                    <a:moveTo>
                      <a:pt x="581407" y="796205"/>
                    </a:moveTo>
                    <a:cubicBezTo>
                      <a:pt x="711215" y="666427"/>
                      <a:pt x="842777" y="534895"/>
                      <a:pt x="972585" y="405117"/>
                    </a:cubicBezTo>
                    <a:cubicBezTo>
                      <a:pt x="953289" y="387580"/>
                      <a:pt x="933993" y="366535"/>
                      <a:pt x="916452" y="348997"/>
                    </a:cubicBezTo>
                    <a:cubicBezTo>
                      <a:pt x="786644" y="478775"/>
                      <a:pt x="655082" y="610307"/>
                      <a:pt x="525274" y="740085"/>
                    </a:cubicBezTo>
                    <a:cubicBezTo>
                      <a:pt x="542815" y="759376"/>
                      <a:pt x="563865" y="778667"/>
                      <a:pt x="581407" y="796205"/>
                    </a:cubicBezTo>
                    <a:close/>
                    <a:moveTo>
                      <a:pt x="823481" y="785682"/>
                    </a:moveTo>
                    <a:cubicBezTo>
                      <a:pt x="823481" y="789190"/>
                      <a:pt x="823481" y="789190"/>
                      <a:pt x="823481" y="790944"/>
                    </a:cubicBezTo>
                    <a:cubicBezTo>
                      <a:pt x="823481" y="847064"/>
                      <a:pt x="823481" y="901430"/>
                      <a:pt x="823481" y="957550"/>
                    </a:cubicBezTo>
                    <a:cubicBezTo>
                      <a:pt x="823481" y="964565"/>
                      <a:pt x="825236" y="971580"/>
                      <a:pt x="826989" y="978595"/>
                    </a:cubicBezTo>
                    <a:cubicBezTo>
                      <a:pt x="837514" y="1015424"/>
                      <a:pt x="874352" y="1039977"/>
                      <a:pt x="912944" y="1036469"/>
                    </a:cubicBezTo>
                    <a:cubicBezTo>
                      <a:pt x="953289" y="1031208"/>
                      <a:pt x="983110" y="997887"/>
                      <a:pt x="984864" y="957550"/>
                    </a:cubicBezTo>
                    <a:cubicBezTo>
                      <a:pt x="984864" y="903184"/>
                      <a:pt x="984864" y="847064"/>
                      <a:pt x="984864" y="792697"/>
                    </a:cubicBezTo>
                    <a:cubicBezTo>
                      <a:pt x="984864" y="790944"/>
                      <a:pt x="984864" y="787436"/>
                      <a:pt x="983110" y="785682"/>
                    </a:cubicBezTo>
                    <a:cubicBezTo>
                      <a:pt x="930485" y="785682"/>
                      <a:pt x="877860" y="785682"/>
                      <a:pt x="823481" y="785682"/>
                    </a:cubicBezTo>
                    <a:close/>
                    <a:moveTo>
                      <a:pt x="463878" y="859340"/>
                    </a:moveTo>
                    <a:cubicBezTo>
                      <a:pt x="493699" y="847064"/>
                      <a:pt x="518257" y="834787"/>
                      <a:pt x="542815" y="824265"/>
                    </a:cubicBezTo>
                    <a:cubicBezTo>
                      <a:pt x="528782" y="810235"/>
                      <a:pt x="512994" y="794451"/>
                      <a:pt x="498961" y="778667"/>
                    </a:cubicBezTo>
                    <a:cubicBezTo>
                      <a:pt x="486682" y="804974"/>
                      <a:pt x="476157" y="829526"/>
                      <a:pt x="463878" y="859340"/>
                    </a:cubicBezTo>
                    <a:close/>
                  </a:path>
                </a:pathLst>
              </a:custGeom>
              <a:solidFill>
                <a:srgbClr val="000000"/>
              </a:solidFill>
              <a:ln w="17529" cap="flat">
                <a:noFill/>
                <a:prstDash val="solid"/>
                <a:miter/>
              </a:ln>
            </p:spPr>
            <p:txBody>
              <a:bodyPr rtlCol="0" anchor="ctr"/>
              <a:lstStyle/>
              <a:p>
                <a:endParaRPr lang="en-US"/>
              </a:p>
            </p:txBody>
          </p:sp>
          <p:sp>
            <p:nvSpPr>
              <p:cNvPr id="319" name="Freeform 318">
                <a:extLst>
                  <a:ext uri="{FF2B5EF4-FFF2-40B4-BE49-F238E27FC236}">
                    <a16:creationId xmlns:a16="http://schemas.microsoft.com/office/drawing/2014/main" id="{AEE7B09A-C125-1F5F-43E0-A7A80F60F350}"/>
                  </a:ext>
                </a:extLst>
              </p:cNvPr>
              <p:cNvSpPr/>
              <p:nvPr/>
            </p:nvSpPr>
            <p:spPr>
              <a:xfrm>
                <a:off x="-2109668" y="6287132"/>
                <a:ext cx="382406" cy="382318"/>
              </a:xfrm>
              <a:custGeom>
                <a:avLst/>
                <a:gdLst>
                  <a:gd name="connsiteX0" fmla="*/ 191203 w 382406"/>
                  <a:gd name="connsiteY0" fmla="*/ 382319 h 382318"/>
                  <a:gd name="connsiteX1" fmla="*/ 0 w 382406"/>
                  <a:gd name="connsiteY1" fmla="*/ 191159 h 382318"/>
                  <a:gd name="connsiteX2" fmla="*/ 191203 w 382406"/>
                  <a:gd name="connsiteY2" fmla="*/ 0 h 382318"/>
                  <a:gd name="connsiteX3" fmla="*/ 382407 w 382406"/>
                  <a:gd name="connsiteY3" fmla="*/ 191159 h 382318"/>
                  <a:gd name="connsiteX4" fmla="*/ 191203 w 382406"/>
                  <a:gd name="connsiteY4" fmla="*/ 382319 h 382318"/>
                  <a:gd name="connsiteX5" fmla="*/ 191203 w 382406"/>
                  <a:gd name="connsiteY5" fmla="*/ 340229 h 382318"/>
                  <a:gd name="connsiteX6" fmla="*/ 338553 w 382406"/>
                  <a:gd name="connsiteY6" fmla="*/ 192913 h 382318"/>
                  <a:gd name="connsiteX7" fmla="*/ 191203 w 382406"/>
                  <a:gd name="connsiteY7" fmla="*/ 43844 h 382318"/>
                  <a:gd name="connsiteX8" fmla="*/ 42100 w 382406"/>
                  <a:gd name="connsiteY8" fmla="*/ 192913 h 382318"/>
                  <a:gd name="connsiteX9" fmla="*/ 191203 w 382406"/>
                  <a:gd name="connsiteY9" fmla="*/ 340229 h 38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2406" h="382318">
                    <a:moveTo>
                      <a:pt x="191203" y="382319"/>
                    </a:moveTo>
                    <a:cubicBezTo>
                      <a:pt x="85954" y="382319"/>
                      <a:pt x="0" y="296385"/>
                      <a:pt x="0" y="191159"/>
                    </a:cubicBezTo>
                    <a:cubicBezTo>
                      <a:pt x="0" y="85934"/>
                      <a:pt x="85954" y="0"/>
                      <a:pt x="191203" y="0"/>
                    </a:cubicBezTo>
                    <a:cubicBezTo>
                      <a:pt x="296453" y="0"/>
                      <a:pt x="382407" y="85934"/>
                      <a:pt x="382407" y="191159"/>
                    </a:cubicBezTo>
                    <a:cubicBezTo>
                      <a:pt x="382407" y="296385"/>
                      <a:pt x="296453" y="382319"/>
                      <a:pt x="191203" y="382319"/>
                    </a:cubicBezTo>
                    <a:close/>
                    <a:moveTo>
                      <a:pt x="191203" y="340229"/>
                    </a:moveTo>
                    <a:cubicBezTo>
                      <a:pt x="273649" y="340229"/>
                      <a:pt x="338553" y="273586"/>
                      <a:pt x="338553" y="192913"/>
                    </a:cubicBezTo>
                    <a:cubicBezTo>
                      <a:pt x="338553" y="112240"/>
                      <a:pt x="271895" y="45598"/>
                      <a:pt x="191203" y="43844"/>
                    </a:cubicBezTo>
                    <a:cubicBezTo>
                      <a:pt x="108758" y="43844"/>
                      <a:pt x="42100" y="110487"/>
                      <a:pt x="42100" y="192913"/>
                    </a:cubicBezTo>
                    <a:cubicBezTo>
                      <a:pt x="43854" y="273586"/>
                      <a:pt x="108758" y="340229"/>
                      <a:pt x="191203" y="340229"/>
                    </a:cubicBezTo>
                    <a:close/>
                  </a:path>
                </a:pathLst>
              </a:custGeom>
              <a:solidFill>
                <a:srgbClr val="000000"/>
              </a:solidFill>
              <a:ln w="17529" cap="flat">
                <a:noFill/>
                <a:prstDash val="solid"/>
                <a:miter/>
              </a:ln>
            </p:spPr>
            <p:txBody>
              <a:bodyPr rtlCol="0" anchor="ctr"/>
              <a:lstStyle/>
              <a:p>
                <a:endParaRPr lang="en-US"/>
              </a:p>
            </p:txBody>
          </p:sp>
          <p:sp>
            <p:nvSpPr>
              <p:cNvPr id="320" name="Freeform 319">
                <a:extLst>
                  <a:ext uri="{FF2B5EF4-FFF2-40B4-BE49-F238E27FC236}">
                    <a16:creationId xmlns:a16="http://schemas.microsoft.com/office/drawing/2014/main" id="{F1914BEE-787B-141C-EAAB-9D2931839DBF}"/>
                  </a:ext>
                </a:extLst>
              </p:cNvPr>
              <p:cNvSpPr/>
              <p:nvPr/>
            </p:nvSpPr>
            <p:spPr>
              <a:xfrm>
                <a:off x="-2153522" y="6897439"/>
                <a:ext cx="187694" cy="42090"/>
              </a:xfrm>
              <a:custGeom>
                <a:avLst/>
                <a:gdLst>
                  <a:gd name="connsiteX0" fmla="*/ 94725 w 187694"/>
                  <a:gd name="connsiteY0" fmla="*/ 42090 h 42090"/>
                  <a:gd name="connsiteX1" fmla="*/ 24558 w 187694"/>
                  <a:gd name="connsiteY1" fmla="*/ 42090 h 42090"/>
                  <a:gd name="connsiteX2" fmla="*/ 0 w 187694"/>
                  <a:gd name="connsiteY2" fmla="*/ 21045 h 42090"/>
                  <a:gd name="connsiteX3" fmla="*/ 24558 w 187694"/>
                  <a:gd name="connsiteY3" fmla="*/ 0 h 42090"/>
                  <a:gd name="connsiteX4" fmla="*/ 163137 w 187694"/>
                  <a:gd name="connsiteY4" fmla="*/ 0 h 42090"/>
                  <a:gd name="connsiteX5" fmla="*/ 187695 w 187694"/>
                  <a:gd name="connsiteY5" fmla="*/ 21045 h 42090"/>
                  <a:gd name="connsiteX6" fmla="*/ 163137 w 187694"/>
                  <a:gd name="connsiteY6" fmla="*/ 42090 h 42090"/>
                  <a:gd name="connsiteX7" fmla="*/ 94725 w 187694"/>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4" h="42090">
                    <a:moveTo>
                      <a:pt x="94725" y="42090"/>
                    </a:moveTo>
                    <a:cubicBezTo>
                      <a:pt x="71921" y="42090"/>
                      <a:pt x="47362" y="42090"/>
                      <a:pt x="24558" y="42090"/>
                    </a:cubicBezTo>
                    <a:cubicBezTo>
                      <a:pt x="8771" y="42090"/>
                      <a:pt x="0" y="33321"/>
                      <a:pt x="0" y="21045"/>
                    </a:cubicBezTo>
                    <a:cubicBezTo>
                      <a:pt x="0" y="8769"/>
                      <a:pt x="10525" y="0"/>
                      <a:pt x="24558" y="0"/>
                    </a:cubicBezTo>
                    <a:cubicBezTo>
                      <a:pt x="70166" y="0"/>
                      <a:pt x="117528" y="0"/>
                      <a:pt x="163137" y="0"/>
                    </a:cubicBezTo>
                    <a:cubicBezTo>
                      <a:pt x="178924" y="0"/>
                      <a:pt x="187695" y="8769"/>
                      <a:pt x="187695" y="21045"/>
                    </a:cubicBezTo>
                    <a:cubicBezTo>
                      <a:pt x="187695" y="33321"/>
                      <a:pt x="178924" y="42090"/>
                      <a:pt x="163137" y="42090"/>
                    </a:cubicBezTo>
                    <a:cubicBezTo>
                      <a:pt x="142087" y="42090"/>
                      <a:pt x="119283" y="42090"/>
                      <a:pt x="94725" y="42090"/>
                    </a:cubicBezTo>
                    <a:close/>
                  </a:path>
                </a:pathLst>
              </a:custGeom>
              <a:solidFill>
                <a:srgbClr val="000000"/>
              </a:solidFill>
              <a:ln w="17529" cap="flat">
                <a:noFill/>
                <a:prstDash val="solid"/>
                <a:miter/>
              </a:ln>
            </p:spPr>
            <p:txBody>
              <a:bodyPr rtlCol="0" anchor="ctr"/>
              <a:lstStyle/>
              <a:p>
                <a:endParaRPr lang="en-US"/>
              </a:p>
            </p:txBody>
          </p:sp>
          <p:sp>
            <p:nvSpPr>
              <p:cNvPr id="321" name="Freeform 320">
                <a:extLst>
                  <a:ext uri="{FF2B5EF4-FFF2-40B4-BE49-F238E27FC236}">
                    <a16:creationId xmlns:a16="http://schemas.microsoft.com/office/drawing/2014/main" id="{45C2D934-5219-2BF1-F28B-58EA976C757D}"/>
                  </a:ext>
                </a:extLst>
              </p:cNvPr>
              <p:cNvSpPr/>
              <p:nvPr/>
            </p:nvSpPr>
            <p:spPr>
              <a:xfrm>
                <a:off x="-2153522" y="6764153"/>
                <a:ext cx="64903" cy="40336"/>
              </a:xfrm>
              <a:custGeom>
                <a:avLst/>
                <a:gdLst>
                  <a:gd name="connsiteX0" fmla="*/ 31575 w 64903"/>
                  <a:gd name="connsiteY0" fmla="*/ 40336 h 40336"/>
                  <a:gd name="connsiteX1" fmla="*/ 21050 w 64903"/>
                  <a:gd name="connsiteY1" fmla="*/ 40336 h 40336"/>
                  <a:gd name="connsiteX2" fmla="*/ 0 w 64903"/>
                  <a:gd name="connsiteY2" fmla="*/ 21045 h 40336"/>
                  <a:gd name="connsiteX3" fmla="*/ 19296 w 64903"/>
                  <a:gd name="connsiteY3" fmla="*/ 0 h 40336"/>
                  <a:gd name="connsiteX4" fmla="*/ 45608 w 64903"/>
                  <a:gd name="connsiteY4" fmla="*/ 0 h 40336"/>
                  <a:gd name="connsiteX5" fmla="*/ 64904 w 64903"/>
                  <a:gd name="connsiteY5" fmla="*/ 21045 h 40336"/>
                  <a:gd name="connsiteX6" fmla="*/ 43854 w 64903"/>
                  <a:gd name="connsiteY6" fmla="*/ 40336 h 40336"/>
                  <a:gd name="connsiteX7" fmla="*/ 31575 w 64903"/>
                  <a:gd name="connsiteY7" fmla="*/ 40336 h 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03" h="40336">
                    <a:moveTo>
                      <a:pt x="31575" y="40336"/>
                    </a:moveTo>
                    <a:cubicBezTo>
                      <a:pt x="28067" y="40336"/>
                      <a:pt x="24558" y="40336"/>
                      <a:pt x="21050" y="40336"/>
                    </a:cubicBezTo>
                    <a:cubicBezTo>
                      <a:pt x="8771" y="40336"/>
                      <a:pt x="1754" y="31568"/>
                      <a:pt x="0" y="21045"/>
                    </a:cubicBezTo>
                    <a:cubicBezTo>
                      <a:pt x="0" y="10523"/>
                      <a:pt x="7017" y="0"/>
                      <a:pt x="19296" y="0"/>
                    </a:cubicBezTo>
                    <a:cubicBezTo>
                      <a:pt x="28067" y="0"/>
                      <a:pt x="36837" y="0"/>
                      <a:pt x="45608" y="0"/>
                    </a:cubicBezTo>
                    <a:cubicBezTo>
                      <a:pt x="56133" y="1754"/>
                      <a:pt x="64904" y="10523"/>
                      <a:pt x="64904" y="21045"/>
                    </a:cubicBezTo>
                    <a:cubicBezTo>
                      <a:pt x="64904" y="31568"/>
                      <a:pt x="56133" y="40336"/>
                      <a:pt x="43854" y="40336"/>
                    </a:cubicBezTo>
                    <a:cubicBezTo>
                      <a:pt x="38591" y="40336"/>
                      <a:pt x="35083" y="40336"/>
                      <a:pt x="31575" y="40336"/>
                    </a:cubicBezTo>
                    <a:close/>
                  </a:path>
                </a:pathLst>
              </a:custGeom>
              <a:solidFill>
                <a:srgbClr val="000000"/>
              </a:solidFill>
              <a:ln w="17529" cap="flat">
                <a:noFill/>
                <a:prstDash val="solid"/>
                <a:miter/>
              </a:ln>
            </p:spPr>
            <p:txBody>
              <a:bodyPr rtlCol="0" anchor="ctr"/>
              <a:lstStyle/>
              <a:p>
                <a:endParaRPr lang="en-US"/>
              </a:p>
            </p:txBody>
          </p:sp>
          <p:sp>
            <p:nvSpPr>
              <p:cNvPr id="322" name="Freeform 321">
                <a:extLst>
                  <a:ext uri="{FF2B5EF4-FFF2-40B4-BE49-F238E27FC236}">
                    <a16:creationId xmlns:a16="http://schemas.microsoft.com/office/drawing/2014/main" id="{6832480C-5ECD-AF49-6245-E451B944FE79}"/>
                  </a:ext>
                </a:extLst>
              </p:cNvPr>
              <p:cNvSpPr/>
              <p:nvPr/>
            </p:nvSpPr>
            <p:spPr>
              <a:xfrm>
                <a:off x="-2299118" y="6627361"/>
                <a:ext cx="42100" cy="42090"/>
              </a:xfrm>
              <a:custGeom>
                <a:avLst/>
                <a:gdLst>
                  <a:gd name="connsiteX0" fmla="*/ 21050 w 42100"/>
                  <a:gd name="connsiteY0" fmla="*/ 42090 h 42090"/>
                  <a:gd name="connsiteX1" fmla="*/ 0 w 42100"/>
                  <a:gd name="connsiteY1" fmla="*/ 21045 h 42090"/>
                  <a:gd name="connsiteX2" fmla="*/ 21050 w 42100"/>
                  <a:gd name="connsiteY2" fmla="*/ 0 h 42090"/>
                  <a:gd name="connsiteX3" fmla="*/ 42100 w 42100"/>
                  <a:gd name="connsiteY3" fmla="*/ 21045 h 42090"/>
                  <a:gd name="connsiteX4" fmla="*/ 21050 w 42100"/>
                  <a:gd name="connsiteY4" fmla="*/ 42090 h 4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0" h="42090">
                    <a:moveTo>
                      <a:pt x="21050" y="42090"/>
                    </a:moveTo>
                    <a:cubicBezTo>
                      <a:pt x="8771" y="42090"/>
                      <a:pt x="0" y="33321"/>
                      <a:pt x="0" y="21045"/>
                    </a:cubicBezTo>
                    <a:cubicBezTo>
                      <a:pt x="0" y="10523"/>
                      <a:pt x="10525" y="0"/>
                      <a:pt x="21050" y="0"/>
                    </a:cubicBezTo>
                    <a:cubicBezTo>
                      <a:pt x="33329" y="0"/>
                      <a:pt x="42100" y="10523"/>
                      <a:pt x="42100" y="21045"/>
                    </a:cubicBezTo>
                    <a:cubicBezTo>
                      <a:pt x="42100" y="33321"/>
                      <a:pt x="31575" y="42090"/>
                      <a:pt x="21050" y="42090"/>
                    </a:cubicBezTo>
                    <a:close/>
                  </a:path>
                </a:pathLst>
              </a:custGeom>
              <a:solidFill>
                <a:srgbClr val="000000"/>
              </a:solidFill>
              <a:ln w="17529" cap="flat">
                <a:noFill/>
                <a:prstDash val="solid"/>
                <a:miter/>
              </a:ln>
            </p:spPr>
            <p:txBody>
              <a:bodyPr rtlCol="0" anchor="ctr"/>
              <a:lstStyle/>
              <a:p>
                <a:endParaRPr lang="en-US"/>
              </a:p>
            </p:txBody>
          </p:sp>
          <p:sp>
            <p:nvSpPr>
              <p:cNvPr id="323" name="Freeform 322">
                <a:extLst>
                  <a:ext uri="{FF2B5EF4-FFF2-40B4-BE49-F238E27FC236}">
                    <a16:creationId xmlns:a16="http://schemas.microsoft.com/office/drawing/2014/main" id="{F85037F7-7460-149E-2A45-D2EED1EAF32F}"/>
                  </a:ext>
                </a:extLst>
              </p:cNvPr>
              <p:cNvSpPr/>
              <p:nvPr/>
            </p:nvSpPr>
            <p:spPr>
              <a:xfrm>
                <a:off x="-2017189" y="6380441"/>
                <a:ext cx="168452" cy="196060"/>
              </a:xfrm>
              <a:custGeom>
                <a:avLst/>
                <a:gdLst>
                  <a:gd name="connsiteX0" fmla="*/ 96970 w 168452"/>
                  <a:gd name="connsiteY0" fmla="*/ 196061 h 196060"/>
                  <a:gd name="connsiteX1" fmla="*/ 5754 w 168452"/>
                  <a:gd name="connsiteY1" fmla="*/ 131172 h 196060"/>
                  <a:gd name="connsiteX2" fmla="*/ 35575 w 168452"/>
                  <a:gd name="connsiteY2" fmla="*/ 22439 h 196060"/>
                  <a:gd name="connsiteX3" fmla="*/ 146087 w 168452"/>
                  <a:gd name="connsiteY3" fmla="*/ 13670 h 196060"/>
                  <a:gd name="connsiteX4" fmla="*/ 158366 w 168452"/>
                  <a:gd name="connsiteY4" fmla="*/ 45238 h 196060"/>
                  <a:gd name="connsiteX5" fmla="*/ 125037 w 168452"/>
                  <a:gd name="connsiteY5" fmla="*/ 50499 h 196060"/>
                  <a:gd name="connsiteX6" fmla="*/ 65396 w 168452"/>
                  <a:gd name="connsiteY6" fmla="*/ 54007 h 196060"/>
                  <a:gd name="connsiteX7" fmla="*/ 44345 w 168452"/>
                  <a:gd name="connsiteY7" fmla="*/ 108373 h 196060"/>
                  <a:gd name="connsiteX8" fmla="*/ 86445 w 168452"/>
                  <a:gd name="connsiteY8" fmla="*/ 152217 h 196060"/>
                  <a:gd name="connsiteX9" fmla="*/ 130299 w 168452"/>
                  <a:gd name="connsiteY9" fmla="*/ 139941 h 196060"/>
                  <a:gd name="connsiteX10" fmla="*/ 161874 w 168452"/>
                  <a:gd name="connsiteY10" fmla="*/ 138187 h 196060"/>
                  <a:gd name="connsiteX11" fmla="*/ 161874 w 168452"/>
                  <a:gd name="connsiteY11" fmla="*/ 169754 h 196060"/>
                  <a:gd name="connsiteX12" fmla="*/ 96970 w 168452"/>
                  <a:gd name="connsiteY12" fmla="*/ 196061 h 19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452" h="196060">
                    <a:moveTo>
                      <a:pt x="96970" y="196061"/>
                    </a:moveTo>
                    <a:cubicBezTo>
                      <a:pt x="56625" y="196061"/>
                      <a:pt x="19787" y="169754"/>
                      <a:pt x="5754" y="131172"/>
                    </a:cubicBezTo>
                    <a:cubicBezTo>
                      <a:pt x="-8279" y="92589"/>
                      <a:pt x="4000" y="50499"/>
                      <a:pt x="35575" y="22439"/>
                    </a:cubicBezTo>
                    <a:cubicBezTo>
                      <a:pt x="65396" y="-3867"/>
                      <a:pt x="111004" y="-7375"/>
                      <a:pt x="146087" y="13670"/>
                    </a:cubicBezTo>
                    <a:cubicBezTo>
                      <a:pt x="160120" y="22439"/>
                      <a:pt x="165382" y="34715"/>
                      <a:pt x="158366" y="45238"/>
                    </a:cubicBezTo>
                    <a:cubicBezTo>
                      <a:pt x="151349" y="55760"/>
                      <a:pt x="140824" y="57514"/>
                      <a:pt x="125037" y="50499"/>
                    </a:cubicBezTo>
                    <a:cubicBezTo>
                      <a:pt x="103987" y="39977"/>
                      <a:pt x="84691" y="39977"/>
                      <a:pt x="65396" y="54007"/>
                    </a:cubicBezTo>
                    <a:cubicBezTo>
                      <a:pt x="47854" y="66283"/>
                      <a:pt x="39083" y="85574"/>
                      <a:pt x="44345" y="108373"/>
                    </a:cubicBezTo>
                    <a:cubicBezTo>
                      <a:pt x="47854" y="131172"/>
                      <a:pt x="63641" y="146956"/>
                      <a:pt x="86445" y="152217"/>
                    </a:cubicBezTo>
                    <a:cubicBezTo>
                      <a:pt x="102233" y="155724"/>
                      <a:pt x="118020" y="153971"/>
                      <a:pt x="130299" y="139941"/>
                    </a:cubicBezTo>
                    <a:cubicBezTo>
                      <a:pt x="140824" y="129418"/>
                      <a:pt x="151349" y="129418"/>
                      <a:pt x="161874" y="138187"/>
                    </a:cubicBezTo>
                    <a:cubicBezTo>
                      <a:pt x="170645" y="146956"/>
                      <a:pt x="170645" y="159232"/>
                      <a:pt x="161874" y="169754"/>
                    </a:cubicBezTo>
                    <a:cubicBezTo>
                      <a:pt x="144333" y="187292"/>
                      <a:pt x="123283" y="196061"/>
                      <a:pt x="96970" y="196061"/>
                    </a:cubicBezTo>
                    <a:close/>
                  </a:path>
                </a:pathLst>
              </a:custGeom>
              <a:solidFill>
                <a:srgbClr val="000000"/>
              </a:solidFill>
              <a:ln w="17529" cap="flat">
                <a:noFill/>
                <a:prstDash val="solid"/>
                <a:miter/>
              </a:ln>
            </p:spPr>
            <p:txBody>
              <a:bodyPr rtlCol="0" anchor="ctr"/>
              <a:lstStyle/>
              <a:p>
                <a:endParaRPr lang="en-US"/>
              </a:p>
            </p:txBody>
          </p:sp>
        </p:grpSp>
      </p:grpSp>
      <p:grpSp>
        <p:nvGrpSpPr>
          <p:cNvPr id="328" name="Group 327">
            <a:extLst>
              <a:ext uri="{FF2B5EF4-FFF2-40B4-BE49-F238E27FC236}">
                <a16:creationId xmlns:a16="http://schemas.microsoft.com/office/drawing/2014/main" id="{323873BD-54F5-2485-FE8F-6213B15310EE}"/>
              </a:ext>
            </a:extLst>
          </p:cNvPr>
          <p:cNvGrpSpPr/>
          <p:nvPr/>
        </p:nvGrpSpPr>
        <p:grpSpPr>
          <a:xfrm rot="5400000">
            <a:off x="6064539" y="4995331"/>
            <a:ext cx="814855" cy="104123"/>
            <a:chOff x="4872079" y="3969979"/>
            <a:chExt cx="814855" cy="104123"/>
          </a:xfrm>
        </p:grpSpPr>
        <p:sp>
          <p:nvSpPr>
            <p:cNvPr id="329" name="Oval 328">
              <a:extLst>
                <a:ext uri="{FF2B5EF4-FFF2-40B4-BE49-F238E27FC236}">
                  <a16:creationId xmlns:a16="http://schemas.microsoft.com/office/drawing/2014/main" id="{4CD01538-DC3C-F875-2477-DB44CF4DC41E}"/>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0" name="Straight Connector 329">
              <a:extLst>
                <a:ext uri="{FF2B5EF4-FFF2-40B4-BE49-F238E27FC236}">
                  <a16:creationId xmlns:a16="http://schemas.microsoft.com/office/drawing/2014/main" id="{AF76C4E0-5933-29C8-035B-B88239FA01EC}"/>
                </a:ext>
              </a:extLst>
            </p:cNvPr>
            <p:cNvCxnSpPr>
              <a:cxnSpLocks/>
            </p:cNvCxnSpPr>
            <p:nvPr/>
          </p:nvCxnSpPr>
          <p:spPr>
            <a:xfrm rot="16200000">
              <a:off x="5231986" y="3662133"/>
              <a:ext cx="0" cy="719813"/>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343" name="Group 342">
            <a:extLst>
              <a:ext uri="{FF2B5EF4-FFF2-40B4-BE49-F238E27FC236}">
                <a16:creationId xmlns:a16="http://schemas.microsoft.com/office/drawing/2014/main" id="{718B2A05-7266-756D-0916-17A74A277FCC}"/>
              </a:ext>
            </a:extLst>
          </p:cNvPr>
          <p:cNvGrpSpPr/>
          <p:nvPr/>
        </p:nvGrpSpPr>
        <p:grpSpPr>
          <a:xfrm rot="10800000">
            <a:off x="5918614" y="9073457"/>
            <a:ext cx="553354" cy="104123"/>
            <a:chOff x="5133580" y="3969979"/>
            <a:chExt cx="553354" cy="104123"/>
          </a:xfrm>
        </p:grpSpPr>
        <p:sp>
          <p:nvSpPr>
            <p:cNvPr id="344" name="Oval 343">
              <a:extLst>
                <a:ext uri="{FF2B5EF4-FFF2-40B4-BE49-F238E27FC236}">
                  <a16:creationId xmlns:a16="http://schemas.microsoft.com/office/drawing/2014/main" id="{900D36F8-6E5B-5312-8EB6-C7DB55434A4E}"/>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5" name="Straight Connector 344">
              <a:extLst>
                <a:ext uri="{FF2B5EF4-FFF2-40B4-BE49-F238E27FC236}">
                  <a16:creationId xmlns:a16="http://schemas.microsoft.com/office/drawing/2014/main" id="{D37B02BD-FD7E-448B-52D2-6040867A6931}"/>
                </a:ext>
              </a:extLst>
            </p:cNvPr>
            <p:cNvCxnSpPr>
              <a:cxnSpLocks/>
            </p:cNvCxnSpPr>
            <p:nvPr/>
          </p:nvCxnSpPr>
          <p:spPr>
            <a:xfrm rot="10800000" flipH="1">
              <a:off x="5133580" y="4022040"/>
              <a:ext cx="458312"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cxnSp>
        <p:nvCxnSpPr>
          <p:cNvPr id="354" name="Straight Connector 353">
            <a:extLst>
              <a:ext uri="{FF2B5EF4-FFF2-40B4-BE49-F238E27FC236}">
                <a16:creationId xmlns:a16="http://schemas.microsoft.com/office/drawing/2014/main" id="{19631C4D-86B6-0F0F-230B-BD51B1CB1C5C}"/>
              </a:ext>
            </a:extLst>
          </p:cNvPr>
          <p:cNvCxnSpPr>
            <a:cxnSpLocks/>
          </p:cNvCxnSpPr>
          <p:nvPr/>
        </p:nvCxnSpPr>
        <p:spPr>
          <a:xfrm>
            <a:off x="0" y="1125351"/>
            <a:ext cx="526212"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357" name="Group 356">
            <a:extLst>
              <a:ext uri="{FF2B5EF4-FFF2-40B4-BE49-F238E27FC236}">
                <a16:creationId xmlns:a16="http://schemas.microsoft.com/office/drawing/2014/main" id="{65C2497D-DCE8-73BC-5A6B-D4D9B547321E}"/>
              </a:ext>
            </a:extLst>
          </p:cNvPr>
          <p:cNvGrpSpPr/>
          <p:nvPr/>
        </p:nvGrpSpPr>
        <p:grpSpPr>
          <a:xfrm rot="5400000">
            <a:off x="853415" y="7140497"/>
            <a:ext cx="453949" cy="104123"/>
            <a:chOff x="5232985" y="3969979"/>
            <a:chExt cx="453949" cy="104123"/>
          </a:xfrm>
        </p:grpSpPr>
        <p:sp>
          <p:nvSpPr>
            <p:cNvPr id="358" name="Oval 357">
              <a:extLst>
                <a:ext uri="{FF2B5EF4-FFF2-40B4-BE49-F238E27FC236}">
                  <a16:creationId xmlns:a16="http://schemas.microsoft.com/office/drawing/2014/main" id="{DD8607D2-0669-E808-708E-4285DEB5988F}"/>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9" name="Straight Connector 358">
              <a:extLst>
                <a:ext uri="{FF2B5EF4-FFF2-40B4-BE49-F238E27FC236}">
                  <a16:creationId xmlns:a16="http://schemas.microsoft.com/office/drawing/2014/main" id="{A8CFE700-48E2-88B6-48FF-47FCB81ED661}"/>
                </a:ext>
              </a:extLst>
            </p:cNvPr>
            <p:cNvCxnSpPr>
              <a:cxnSpLocks/>
            </p:cNvCxnSpPr>
            <p:nvPr/>
          </p:nvCxnSpPr>
          <p:spPr>
            <a:xfrm rot="16200000">
              <a:off x="5412439" y="3842586"/>
              <a:ext cx="0" cy="358908"/>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cxnSp>
        <p:nvCxnSpPr>
          <p:cNvPr id="377" name="Straight Connector 376">
            <a:extLst>
              <a:ext uri="{FF2B5EF4-FFF2-40B4-BE49-F238E27FC236}">
                <a16:creationId xmlns:a16="http://schemas.microsoft.com/office/drawing/2014/main" id="{0E4D213A-787B-DCD7-55A0-46C7E2E6C861}"/>
              </a:ext>
            </a:extLst>
          </p:cNvPr>
          <p:cNvCxnSpPr>
            <a:cxnSpLocks/>
          </p:cNvCxnSpPr>
          <p:nvPr/>
        </p:nvCxnSpPr>
        <p:spPr>
          <a:xfrm>
            <a:off x="1080283" y="6973731"/>
            <a:ext cx="2225782"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0E9811E0-D42C-9D71-51E9-7A542C22486A}"/>
              </a:ext>
            </a:extLst>
          </p:cNvPr>
          <p:cNvCxnSpPr>
            <a:cxnSpLocks/>
          </p:cNvCxnSpPr>
          <p:nvPr/>
        </p:nvCxnSpPr>
        <p:spPr>
          <a:xfrm flipV="1">
            <a:off x="3306065" y="6973731"/>
            <a:ext cx="0" cy="2106415"/>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a:extLst>
              <a:ext uri="{FF2B5EF4-FFF2-40B4-BE49-F238E27FC236}">
                <a16:creationId xmlns:a16="http://schemas.microsoft.com/office/drawing/2014/main" id="{A5DB885B-E063-738F-16FB-2F4C748367D8}"/>
              </a:ext>
            </a:extLst>
          </p:cNvPr>
          <p:cNvCxnSpPr>
            <a:cxnSpLocks/>
          </p:cNvCxnSpPr>
          <p:nvPr/>
        </p:nvCxnSpPr>
        <p:spPr>
          <a:xfrm flipV="1">
            <a:off x="5195706" y="4639965"/>
            <a:ext cx="0" cy="1055091"/>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a:extLst>
              <a:ext uri="{FF2B5EF4-FFF2-40B4-BE49-F238E27FC236}">
                <a16:creationId xmlns:a16="http://schemas.microsoft.com/office/drawing/2014/main" id="{7C20DE89-14C8-4E99-818A-FD0747B731A9}"/>
              </a:ext>
            </a:extLst>
          </p:cNvPr>
          <p:cNvCxnSpPr>
            <a:cxnSpLocks/>
          </p:cNvCxnSpPr>
          <p:nvPr/>
        </p:nvCxnSpPr>
        <p:spPr>
          <a:xfrm>
            <a:off x="5185792" y="4639965"/>
            <a:ext cx="1286176"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5" name="Text Box 5">
            <a:extLst>
              <a:ext uri="{FF2B5EF4-FFF2-40B4-BE49-F238E27FC236}">
                <a16:creationId xmlns:a16="http://schemas.microsoft.com/office/drawing/2014/main" id="{70EC81BE-2158-270E-261D-6C92A3C21EFA}"/>
              </a:ext>
            </a:extLst>
          </p:cNvPr>
          <p:cNvSpPr txBox="1"/>
          <p:nvPr/>
        </p:nvSpPr>
        <p:spPr>
          <a:xfrm>
            <a:off x="4930304" y="10192213"/>
            <a:ext cx="170785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0" i="0">
                <a:solidFill>
                  <a:srgbClr val="000000"/>
                </a:solidFill>
                <a:effectLst/>
                <a:latin typeface="Calibri" panose="020F0502020204030204" pitchFamily="34" charset="0"/>
                <a:ea typeface="Open Sans" panose="020B0606030504020204" pitchFamily="34" charset="0"/>
                <a:cs typeface="Calibri" panose="020F0502020204030204" pitchFamily="34" charset="0"/>
              </a:rPr>
              <a:t>Alimentação para as pessoas - Planeta - Lucro</a:t>
            </a:r>
            <a:endParaRPr lang="en-IE" sz="900" b="0" i="0">
              <a:solidFill>
                <a:srgbClr val="000000"/>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416" name="Straight Connector 415">
            <a:extLst>
              <a:ext uri="{FF2B5EF4-FFF2-40B4-BE49-F238E27FC236}">
                <a16:creationId xmlns:a16="http://schemas.microsoft.com/office/drawing/2014/main" id="{0E6C73B1-9600-EB9E-4C22-18B6EB6B3152}"/>
              </a:ext>
            </a:extLst>
          </p:cNvPr>
          <p:cNvCxnSpPr>
            <a:cxnSpLocks/>
          </p:cNvCxnSpPr>
          <p:nvPr/>
        </p:nvCxnSpPr>
        <p:spPr>
          <a:xfrm>
            <a:off x="0" y="10390466"/>
            <a:ext cx="4930304"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3716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152259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9737" y="181554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7074" y="1660095"/>
            <a:ext cx="5466529" cy="400110"/>
          </a:xfrm>
          <a:prstGeom prst="rect">
            <a:avLst/>
          </a:prstGeom>
          <a:noFill/>
        </p:spPr>
        <p:txBody>
          <a:bodyPr wrap="square">
            <a:spAutoFit/>
          </a:bodyPr>
          <a:lstStyle/>
          <a:p>
            <a:pPr>
              <a:lnSpc>
                <a:spcPts val="2440"/>
              </a:lnSpc>
              <a:tabLst>
                <a:tab pos="177800" algn="l"/>
              </a:tabLst>
            </a:pPr>
            <a:r>
              <a:rPr lang="en-US" sz="2000" b="1" dirty="0" err="1">
                <a:solidFill>
                  <a:srgbClr val="000000"/>
                </a:solidFill>
                <a:latin typeface="Calibri" panose="020F0502020204030204" pitchFamily="34" charset="0"/>
                <a:cs typeface="Calibri" panose="020F0502020204030204" pitchFamily="34" charset="0"/>
              </a:rPr>
              <a:t>Registo</a:t>
            </a:r>
            <a:r>
              <a:rPr lang="en-US" sz="2000" b="1" dirty="0">
                <a:solidFill>
                  <a:srgbClr val="000000"/>
                </a:solidFill>
                <a:latin typeface="Calibri" panose="020F0502020204030204" pitchFamily="34" charset="0"/>
                <a:cs typeface="Calibri" panose="020F0502020204030204" pitchFamily="34" charset="0"/>
              </a:rPr>
              <a:t> da </a:t>
            </a:r>
            <a:r>
              <a:rPr lang="en-US" sz="2000" b="1" dirty="0" err="1">
                <a:solidFill>
                  <a:srgbClr val="000000"/>
                </a:solidFill>
                <a:latin typeface="Calibri" panose="020F0502020204030204" pitchFamily="34" charset="0"/>
                <a:cs typeface="Calibri" panose="020F0502020204030204" pitchFamily="34" charset="0"/>
              </a:rPr>
              <a:t>empresa</a:t>
            </a:r>
            <a:r>
              <a:rPr lang="en-US" sz="2000" b="1" dirty="0">
                <a:solidFill>
                  <a:srgbClr val="000000"/>
                </a:solidFill>
                <a:latin typeface="Calibri" panose="020F0502020204030204" pitchFamily="34" charset="0"/>
                <a:cs typeface="Calibri" panose="020F0502020204030204" pitchFamily="34" charset="0"/>
              </a:rPr>
              <a:t> </a:t>
            </a:r>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494995" y="2222940"/>
            <a:ext cx="4616541" cy="2983681"/>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lvl="0" indent="-228600" algn="l">
              <a:buClr>
                <a:srgbClr val="F79037"/>
              </a:buClr>
              <a:buFont typeface="+mj-lt"/>
              <a:buAutoNum type="arabicPeriod"/>
              <a:tabLst>
                <a:tab pos="177800" algn="l"/>
              </a:tabLst>
            </a:pPr>
            <a:r>
              <a:rPr lang="en-US" b="1" dirty="0">
                <a:solidFill>
                  <a:srgbClr val="F79037"/>
                </a:solidFill>
              </a:rPr>
              <a:t>Escolher um nome para a empresa: </a:t>
            </a:r>
            <a:r>
              <a:rPr lang="en-US" dirty="0">
                <a:solidFill>
                  <a:schemeClr val="tx1"/>
                </a:solidFill>
              </a:rPr>
              <a:t>É necessário escolher um nome para a </a:t>
            </a:r>
            <a:r>
              <a:rPr lang="en-US" dirty="0" err="1">
                <a:solidFill>
                  <a:schemeClr val="tx1"/>
                </a:solidFill>
              </a:rPr>
              <a:t>empresa</a:t>
            </a:r>
            <a:r>
              <a:rPr lang="en-US" dirty="0">
                <a:solidFill>
                  <a:schemeClr val="tx1"/>
                </a:solidFill>
              </a:rPr>
              <a:t> que esteja de acordo com a </a:t>
            </a:r>
            <a:r>
              <a:rPr lang="en-US" dirty="0" err="1">
                <a:solidFill>
                  <a:schemeClr val="tx1"/>
                </a:solidFill>
              </a:rPr>
              <a:t>marca</a:t>
            </a:r>
            <a:r>
              <a:rPr lang="en-US" dirty="0">
                <a:solidFill>
                  <a:schemeClr val="tx1"/>
                </a:solidFill>
              </a:rPr>
              <a:t> e </a:t>
            </a:r>
            <a:r>
              <a:rPr lang="en-US" dirty="0" err="1">
                <a:solidFill>
                  <a:schemeClr val="tx1"/>
                </a:solidFill>
              </a:rPr>
              <a:t>visão</a:t>
            </a:r>
            <a:r>
              <a:rPr lang="en-US" dirty="0">
                <a:solidFill>
                  <a:schemeClr val="tx1"/>
                </a:solidFill>
              </a:rPr>
              <a:t> da </a:t>
            </a:r>
            <a:r>
              <a:rPr lang="en-US" dirty="0" err="1">
                <a:solidFill>
                  <a:schemeClr val="tx1"/>
                </a:solidFill>
              </a:rPr>
              <a:t>mesma</a:t>
            </a:r>
            <a:r>
              <a:rPr lang="en-US" dirty="0">
                <a:solidFill>
                  <a:schemeClr val="tx1"/>
                </a:solidFill>
              </a:rPr>
              <a:t> e que também </a:t>
            </a:r>
            <a:r>
              <a:rPr lang="en-US" dirty="0" err="1">
                <a:solidFill>
                  <a:schemeClr val="tx1"/>
                </a:solidFill>
              </a:rPr>
              <a:t>cumpra</a:t>
            </a:r>
            <a:r>
              <a:rPr lang="en-US" dirty="0">
                <a:solidFill>
                  <a:schemeClr val="tx1"/>
                </a:solidFill>
              </a:rPr>
              <a:t> </a:t>
            </a:r>
            <a:r>
              <a:rPr lang="pt-PT" dirty="0">
                <a:solidFill>
                  <a:schemeClr val="tx1"/>
                </a:solidFill>
              </a:rPr>
              <a:t>as regulamentações </a:t>
            </a:r>
            <a:r>
              <a:rPr lang="en-US" dirty="0" err="1">
                <a:solidFill>
                  <a:schemeClr val="tx1"/>
                </a:solidFill>
              </a:rPr>
              <a:t>locais</a:t>
            </a:r>
            <a:r>
              <a:rPr lang="en-US" dirty="0">
                <a:solidFill>
                  <a:schemeClr val="tx1"/>
                </a:solidFill>
              </a:rPr>
              <a:t> em matéria de nomes (Europa 2021). </a:t>
            </a:r>
            <a:endParaRPr lang="pt-PT" dirty="0">
              <a:solidFill>
                <a:schemeClr val="tx1"/>
              </a:solidFill>
            </a:endParaRPr>
          </a:p>
          <a:p>
            <a:pPr marL="228600" lvl="0" indent="-228600">
              <a:buClr>
                <a:srgbClr val="F79037"/>
              </a:buClr>
              <a:buFont typeface="+mj-lt"/>
              <a:buAutoNum type="arabicPeriod"/>
              <a:tabLst>
                <a:tab pos="177800" algn="l"/>
              </a:tabLst>
            </a:pPr>
            <a:r>
              <a:rPr lang="en-US" b="1" dirty="0">
                <a:solidFill>
                  <a:srgbClr val="F79037"/>
                </a:solidFill>
              </a:rPr>
              <a:t>Seleção de </a:t>
            </a:r>
            <a:r>
              <a:rPr lang="en-US" b="1" dirty="0" err="1">
                <a:solidFill>
                  <a:srgbClr val="F79037"/>
                </a:solidFill>
              </a:rPr>
              <a:t>uma</a:t>
            </a:r>
            <a:r>
              <a:rPr lang="en-US" b="1" dirty="0">
                <a:solidFill>
                  <a:srgbClr val="F79037"/>
                </a:solidFill>
              </a:rPr>
              <a:t> forma jurídica: </a:t>
            </a:r>
            <a:r>
              <a:rPr lang="pt-PT" dirty="0">
                <a:solidFill>
                  <a:schemeClr val="tx1"/>
                </a:solidFill>
              </a:rPr>
              <a:t>Dependendo dos planos e da dimensão da empresa, podem ser adequadas diferentes formas jurídicas, como empresário em nome individual, sociedade unipessoal por quotas, sociedade em nome coletivo, sociedade por quotas, sociedade anónima ou cooperativa.</a:t>
            </a:r>
          </a:p>
          <a:p>
            <a:pPr marL="228600" lvl="0" indent="-228600">
              <a:buClr>
                <a:srgbClr val="F79037"/>
              </a:buClr>
              <a:buFont typeface="+mj-lt"/>
              <a:buAutoNum type="arabicPeriod"/>
              <a:tabLst>
                <a:tab pos="177800" algn="l"/>
              </a:tabLst>
            </a:pPr>
            <a:r>
              <a:rPr lang="en-US" b="1" dirty="0" err="1">
                <a:solidFill>
                  <a:srgbClr val="F79037"/>
                </a:solidFill>
              </a:rPr>
              <a:t>Processo</a:t>
            </a:r>
            <a:r>
              <a:rPr lang="en-US" b="1" dirty="0">
                <a:solidFill>
                  <a:srgbClr val="F79037"/>
                </a:solidFill>
              </a:rPr>
              <a:t> de registo: </a:t>
            </a:r>
            <a:r>
              <a:rPr lang="en-US" dirty="0">
                <a:solidFill>
                  <a:schemeClr val="tx1"/>
                </a:solidFill>
              </a:rPr>
              <a:t>Saber como apresentar os formulários de </a:t>
            </a:r>
            <a:r>
              <a:rPr lang="en-US" dirty="0" err="1">
                <a:solidFill>
                  <a:schemeClr val="tx1"/>
                </a:solidFill>
              </a:rPr>
              <a:t>registo</a:t>
            </a:r>
            <a:r>
              <a:rPr lang="en-US" dirty="0">
                <a:solidFill>
                  <a:schemeClr val="tx1"/>
                </a:solidFill>
              </a:rPr>
              <a:t> de </a:t>
            </a:r>
            <a:r>
              <a:rPr lang="en-US" dirty="0" err="1">
                <a:solidFill>
                  <a:schemeClr val="tx1"/>
                </a:solidFill>
              </a:rPr>
              <a:t>uma</a:t>
            </a:r>
            <a:r>
              <a:rPr lang="en-US" dirty="0">
                <a:solidFill>
                  <a:schemeClr val="tx1"/>
                </a:solidFill>
              </a:rPr>
              <a:t> </a:t>
            </a:r>
            <a:r>
              <a:rPr lang="en-US" dirty="0" err="1">
                <a:solidFill>
                  <a:schemeClr val="tx1"/>
                </a:solidFill>
              </a:rPr>
              <a:t>empresa</a:t>
            </a:r>
            <a:r>
              <a:rPr lang="en-US" dirty="0">
                <a:solidFill>
                  <a:schemeClr val="tx1"/>
                </a:solidFill>
              </a:rPr>
              <a:t>, incluindo informações sobre a documentação necessária, as taxas associadas e o </a:t>
            </a:r>
            <a:r>
              <a:rPr lang="en-US" dirty="0" err="1">
                <a:solidFill>
                  <a:schemeClr val="tx1"/>
                </a:solidFill>
              </a:rPr>
              <a:t>prazo</a:t>
            </a:r>
            <a:r>
              <a:rPr lang="en-US" dirty="0">
                <a:solidFill>
                  <a:schemeClr val="tx1"/>
                </a:solidFill>
              </a:rPr>
              <a:t> </a:t>
            </a:r>
            <a:r>
              <a:rPr lang="en-US" dirty="0" err="1">
                <a:solidFill>
                  <a:schemeClr val="tx1"/>
                </a:solidFill>
              </a:rPr>
              <a:t>esperado</a:t>
            </a:r>
            <a:r>
              <a:rPr lang="en-US" dirty="0">
                <a:solidFill>
                  <a:schemeClr val="tx1"/>
                </a:solidFill>
              </a:rPr>
              <a:t>.</a:t>
            </a:r>
          </a:p>
          <a:p>
            <a:pPr marL="228600" lvl="0" indent="-228600" algn="l">
              <a:buClr>
                <a:srgbClr val="F79037"/>
              </a:buClr>
              <a:buFont typeface="+mj-lt"/>
              <a:buAutoNum type="arabicPeriod"/>
              <a:tabLst>
                <a:tab pos="177800" algn="l"/>
              </a:tabLst>
            </a:pPr>
            <a:r>
              <a:rPr lang="en-US" b="1" dirty="0">
                <a:solidFill>
                  <a:srgbClr val="F79037"/>
                </a:solidFill>
              </a:rPr>
              <a:t>Obtenção de licenças e autorizações:</a:t>
            </a:r>
            <a:r>
              <a:rPr lang="en-US" b="1" dirty="0">
                <a:solidFill>
                  <a:schemeClr val="tx1"/>
                </a:solidFill>
              </a:rPr>
              <a:t> </a:t>
            </a:r>
            <a:r>
              <a:rPr lang="pt-PT" dirty="0">
                <a:solidFill>
                  <a:schemeClr val="tx1"/>
                </a:solidFill>
              </a:rPr>
              <a:t>A indústria alimentar é fortemente regulamentada. É necessário obter orientação no processo de identificação e obtenção das licenças e autorizações necessárias para operar o negócio legalmente. Isso pode incluir licenças sanitárias, licenças de manuseamento de alimentos e, possivelmente, licenças para a venda de álcool.</a:t>
            </a:r>
            <a:endParaRPr lang="en-US" dirty="0">
              <a:solidFill>
                <a:schemeClr val="tx1"/>
              </a:solidFill>
              <a:ea typeface="Calibri" panose="020F0502020204030204" pitchFamily="34" charset="0"/>
            </a:endParaRPr>
          </a:p>
          <a:p>
            <a:pPr marL="228600" lvl="0" indent="-228600">
              <a:buClr>
                <a:srgbClr val="F79037"/>
              </a:buClr>
              <a:buFont typeface="+mj-lt"/>
              <a:buAutoNum type="arabicPeriod"/>
              <a:tabLst>
                <a:tab pos="177800" algn="l"/>
              </a:tabLst>
            </a:pPr>
            <a:endParaRPr lang="en-US" dirty="0">
              <a:solidFill>
                <a:schemeClr val="tx1"/>
              </a:solidFill>
            </a:endParaRPr>
          </a:p>
        </p:txBody>
      </p:sp>
      <p:grpSp>
        <p:nvGrpSpPr>
          <p:cNvPr id="42" name="Graphic 3">
            <a:extLst>
              <a:ext uri="{FF2B5EF4-FFF2-40B4-BE49-F238E27FC236}">
                <a16:creationId xmlns:a16="http://schemas.microsoft.com/office/drawing/2014/main" id="{051AFC9A-30FD-882B-EAB0-F3F7C64FABB4}"/>
              </a:ext>
            </a:extLst>
          </p:cNvPr>
          <p:cNvGrpSpPr/>
          <p:nvPr/>
        </p:nvGrpSpPr>
        <p:grpSpPr>
          <a:xfrm>
            <a:off x="6163291" y="911825"/>
            <a:ext cx="948245" cy="973674"/>
            <a:chOff x="986212" y="4755836"/>
            <a:chExt cx="715862" cy="735059"/>
          </a:xfrm>
        </p:grpSpPr>
        <p:sp>
          <p:nvSpPr>
            <p:cNvPr id="43" name="Freeform 42">
              <a:extLst>
                <a:ext uri="{FF2B5EF4-FFF2-40B4-BE49-F238E27FC236}">
                  <a16:creationId xmlns:a16="http://schemas.microsoft.com/office/drawing/2014/main" id="{F90923C4-DFB6-7C2C-AFB5-6860DFBEA7AB}"/>
                </a:ext>
              </a:extLst>
            </p:cNvPr>
            <p:cNvSpPr/>
            <p:nvPr/>
          </p:nvSpPr>
          <p:spPr>
            <a:xfrm rot="-10800000">
              <a:off x="1061666" y="5068237"/>
              <a:ext cx="93254" cy="268790"/>
            </a:xfrm>
            <a:custGeom>
              <a:avLst/>
              <a:gdLst>
                <a:gd name="connsiteX0" fmla="*/ 0 w 93254"/>
                <a:gd name="connsiteY0" fmla="*/ 0 h 268790"/>
                <a:gd name="connsiteX1" fmla="*/ 93254 w 93254"/>
                <a:gd name="connsiteY1" fmla="*/ 0 h 268790"/>
                <a:gd name="connsiteX2" fmla="*/ 93254 w 93254"/>
                <a:gd name="connsiteY2" fmla="*/ 268790 h 268790"/>
                <a:gd name="connsiteX3" fmla="*/ 0 w 93254"/>
                <a:gd name="connsiteY3" fmla="*/ 268790 h 268790"/>
              </a:gdLst>
              <a:ahLst/>
              <a:cxnLst>
                <a:cxn ang="0">
                  <a:pos x="connsiteX0" y="connsiteY0"/>
                </a:cxn>
                <a:cxn ang="0">
                  <a:pos x="connsiteX1" y="connsiteY1"/>
                </a:cxn>
                <a:cxn ang="0">
                  <a:pos x="connsiteX2" y="connsiteY2"/>
                </a:cxn>
                <a:cxn ang="0">
                  <a:pos x="connsiteX3" y="connsiteY3"/>
                </a:cxn>
              </a:cxnLst>
              <a:rect l="l" t="t" r="r" b="b"/>
              <a:pathLst>
                <a:path w="93254" h="268790">
                  <a:moveTo>
                    <a:pt x="0" y="0"/>
                  </a:moveTo>
                  <a:lnTo>
                    <a:pt x="93254" y="0"/>
                  </a:lnTo>
                  <a:lnTo>
                    <a:pt x="93254" y="268790"/>
                  </a:lnTo>
                  <a:lnTo>
                    <a:pt x="0" y="268790"/>
                  </a:lnTo>
                  <a:close/>
                </a:path>
              </a:pathLst>
            </a:custGeom>
            <a:solidFill>
              <a:srgbClr val="F79037"/>
            </a:solidFill>
            <a:ln w="27426"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CCE7DF36-8BC8-0EFD-E455-26BB3072205E}"/>
                </a:ext>
              </a:extLst>
            </p:cNvPr>
            <p:cNvSpPr/>
            <p:nvPr/>
          </p:nvSpPr>
          <p:spPr>
            <a:xfrm>
              <a:off x="986212" y="4755836"/>
              <a:ext cx="715862" cy="735059"/>
            </a:xfrm>
            <a:custGeom>
              <a:avLst/>
              <a:gdLst>
                <a:gd name="connsiteX0" fmla="*/ 0 w 715862"/>
                <a:gd name="connsiteY0" fmla="*/ 628092 h 735059"/>
                <a:gd name="connsiteX1" fmla="*/ 10972 w 715862"/>
                <a:gd name="connsiteY1" fmla="*/ 639063 h 735059"/>
                <a:gd name="connsiteX2" fmla="*/ 293476 w 715862"/>
                <a:gd name="connsiteY2" fmla="*/ 639063 h 735059"/>
                <a:gd name="connsiteX3" fmla="*/ 293476 w 715862"/>
                <a:gd name="connsiteY3" fmla="*/ 614379 h 735059"/>
                <a:gd name="connsiteX4" fmla="*/ 21943 w 715862"/>
                <a:gd name="connsiteY4" fmla="*/ 614379 h 735059"/>
                <a:gd name="connsiteX5" fmla="*/ 21943 w 715862"/>
                <a:gd name="connsiteY5" fmla="*/ 589694 h 735059"/>
                <a:gd name="connsiteX6" fmla="*/ 293476 w 715862"/>
                <a:gd name="connsiteY6" fmla="*/ 589694 h 735059"/>
                <a:gd name="connsiteX7" fmla="*/ 293476 w 715862"/>
                <a:gd name="connsiteY7" fmla="*/ 565008 h 735059"/>
                <a:gd name="connsiteX8" fmla="*/ 233135 w 715862"/>
                <a:gd name="connsiteY8" fmla="*/ 565008 h 735059"/>
                <a:gd name="connsiteX9" fmla="*/ 233135 w 715862"/>
                <a:gd name="connsiteY9" fmla="*/ 282504 h 735059"/>
                <a:gd name="connsiteX10" fmla="*/ 222164 w 715862"/>
                <a:gd name="connsiteY10" fmla="*/ 271533 h 735059"/>
                <a:gd name="connsiteX11" fmla="*/ 74055 w 715862"/>
                <a:gd name="connsiteY11" fmla="*/ 271533 h 735059"/>
                <a:gd name="connsiteX12" fmla="*/ 63084 w 715862"/>
                <a:gd name="connsiteY12" fmla="*/ 282504 h 735059"/>
                <a:gd name="connsiteX13" fmla="*/ 63084 w 715862"/>
                <a:gd name="connsiteY13" fmla="*/ 565008 h 735059"/>
                <a:gd name="connsiteX14" fmla="*/ 27428 w 715862"/>
                <a:gd name="connsiteY14" fmla="*/ 565008 h 735059"/>
                <a:gd name="connsiteX15" fmla="*/ 27428 w 715862"/>
                <a:gd name="connsiteY15" fmla="*/ 515639 h 735059"/>
                <a:gd name="connsiteX16" fmla="*/ 2743 w 715862"/>
                <a:gd name="connsiteY16" fmla="*/ 515639 h 735059"/>
                <a:gd name="connsiteX17" fmla="*/ 2743 w 715862"/>
                <a:gd name="connsiteY17" fmla="*/ 628092 h 735059"/>
                <a:gd name="connsiteX18" fmla="*/ 0 w 715862"/>
                <a:gd name="connsiteY18" fmla="*/ 628092 h 735059"/>
                <a:gd name="connsiteX19" fmla="*/ 87769 w 715862"/>
                <a:gd name="connsiteY19" fmla="*/ 296218 h 735059"/>
                <a:gd name="connsiteX20" fmla="*/ 211193 w 715862"/>
                <a:gd name="connsiteY20" fmla="*/ 296218 h 735059"/>
                <a:gd name="connsiteX21" fmla="*/ 211193 w 715862"/>
                <a:gd name="connsiteY21" fmla="*/ 567751 h 735059"/>
                <a:gd name="connsiteX22" fmla="*/ 87769 w 715862"/>
                <a:gd name="connsiteY22" fmla="*/ 567751 h 735059"/>
                <a:gd name="connsiteX23" fmla="*/ 87769 w 715862"/>
                <a:gd name="connsiteY23" fmla="*/ 296218 h 735059"/>
                <a:gd name="connsiteX24" fmla="*/ 639065 w 715862"/>
                <a:gd name="connsiteY24" fmla="*/ 345587 h 735059"/>
                <a:gd name="connsiteX25" fmla="*/ 663750 w 715862"/>
                <a:gd name="connsiteY25" fmla="*/ 345587 h 735059"/>
                <a:gd name="connsiteX26" fmla="*/ 663750 w 715862"/>
                <a:gd name="connsiteY26" fmla="*/ 394958 h 735059"/>
                <a:gd name="connsiteX27" fmla="*/ 639065 w 715862"/>
                <a:gd name="connsiteY27" fmla="*/ 394958 h 735059"/>
                <a:gd name="connsiteX28" fmla="*/ 639065 w 715862"/>
                <a:gd name="connsiteY28" fmla="*/ 345587 h 735059"/>
                <a:gd name="connsiteX29" fmla="*/ 296219 w 715862"/>
                <a:gd name="connsiteY29" fmla="*/ 493697 h 735059"/>
                <a:gd name="connsiteX30" fmla="*/ 296219 w 715862"/>
                <a:gd name="connsiteY30" fmla="*/ 518382 h 735059"/>
                <a:gd name="connsiteX31" fmla="*/ 271535 w 715862"/>
                <a:gd name="connsiteY31" fmla="*/ 518382 h 735059"/>
                <a:gd name="connsiteX32" fmla="*/ 260563 w 715862"/>
                <a:gd name="connsiteY32" fmla="*/ 507411 h 735059"/>
                <a:gd name="connsiteX33" fmla="*/ 260563 w 715862"/>
                <a:gd name="connsiteY33" fmla="*/ 285247 h 735059"/>
                <a:gd name="connsiteX34" fmla="*/ 271535 w 715862"/>
                <a:gd name="connsiteY34" fmla="*/ 274276 h 735059"/>
                <a:gd name="connsiteX35" fmla="*/ 356560 w 715862"/>
                <a:gd name="connsiteY35" fmla="*/ 274276 h 735059"/>
                <a:gd name="connsiteX36" fmla="*/ 356560 w 715862"/>
                <a:gd name="connsiteY36" fmla="*/ 298961 h 735059"/>
                <a:gd name="connsiteX37" fmla="*/ 282506 w 715862"/>
                <a:gd name="connsiteY37" fmla="*/ 298961 h 735059"/>
                <a:gd name="connsiteX38" fmla="*/ 282506 w 715862"/>
                <a:gd name="connsiteY38" fmla="*/ 496439 h 735059"/>
                <a:gd name="connsiteX39" fmla="*/ 296219 w 715862"/>
                <a:gd name="connsiteY39" fmla="*/ 496439 h 735059"/>
                <a:gd name="connsiteX40" fmla="*/ 0 w 715862"/>
                <a:gd name="connsiteY40" fmla="*/ 159080 h 735059"/>
                <a:gd name="connsiteX41" fmla="*/ 0 w 715862"/>
                <a:gd name="connsiteY41" fmla="*/ 161823 h 735059"/>
                <a:gd name="connsiteX42" fmla="*/ 0 w 715862"/>
                <a:gd name="connsiteY42" fmla="*/ 493697 h 735059"/>
                <a:gd name="connsiteX43" fmla="*/ 24686 w 715862"/>
                <a:gd name="connsiteY43" fmla="*/ 493697 h 735059"/>
                <a:gd name="connsiteX44" fmla="*/ 24686 w 715862"/>
                <a:gd name="connsiteY44" fmla="*/ 235877 h 735059"/>
                <a:gd name="connsiteX45" fmla="*/ 71312 w 715862"/>
                <a:gd name="connsiteY45" fmla="*/ 246849 h 735059"/>
                <a:gd name="connsiteX46" fmla="*/ 112454 w 715862"/>
                <a:gd name="connsiteY46" fmla="*/ 222163 h 735059"/>
                <a:gd name="connsiteX47" fmla="*/ 161824 w 715862"/>
                <a:gd name="connsiteY47" fmla="*/ 246849 h 735059"/>
                <a:gd name="connsiteX48" fmla="*/ 211193 w 715862"/>
                <a:gd name="connsiteY48" fmla="*/ 222163 h 735059"/>
                <a:gd name="connsiteX49" fmla="*/ 260563 w 715862"/>
                <a:gd name="connsiteY49" fmla="*/ 246849 h 735059"/>
                <a:gd name="connsiteX50" fmla="*/ 309933 w 715862"/>
                <a:gd name="connsiteY50" fmla="*/ 222163 h 735059"/>
                <a:gd name="connsiteX51" fmla="*/ 389473 w 715862"/>
                <a:gd name="connsiteY51" fmla="*/ 238620 h 735059"/>
                <a:gd name="connsiteX52" fmla="*/ 378502 w 715862"/>
                <a:gd name="connsiteY52" fmla="*/ 216678 h 735059"/>
                <a:gd name="connsiteX53" fmla="*/ 342846 w 715862"/>
                <a:gd name="connsiteY53" fmla="*/ 216678 h 735059"/>
                <a:gd name="connsiteX54" fmla="*/ 323647 w 715862"/>
                <a:gd name="connsiteY54" fmla="*/ 183765 h 735059"/>
                <a:gd name="connsiteX55" fmla="*/ 323647 w 715862"/>
                <a:gd name="connsiteY55" fmla="*/ 172794 h 735059"/>
                <a:gd name="connsiteX56" fmla="*/ 373017 w 715862"/>
                <a:gd name="connsiteY56" fmla="*/ 172794 h 735059"/>
                <a:gd name="connsiteX57" fmla="*/ 373017 w 715862"/>
                <a:gd name="connsiteY57" fmla="*/ 148109 h 735059"/>
                <a:gd name="connsiteX58" fmla="*/ 320904 w 715862"/>
                <a:gd name="connsiteY58" fmla="*/ 148109 h 735059"/>
                <a:gd name="connsiteX59" fmla="*/ 320904 w 715862"/>
                <a:gd name="connsiteY59" fmla="*/ 24685 h 735059"/>
                <a:gd name="connsiteX60" fmla="*/ 394959 w 715862"/>
                <a:gd name="connsiteY60" fmla="*/ 24685 h 735059"/>
                <a:gd name="connsiteX61" fmla="*/ 394959 w 715862"/>
                <a:gd name="connsiteY61" fmla="*/ 109710 h 735059"/>
                <a:gd name="connsiteX62" fmla="*/ 419644 w 715862"/>
                <a:gd name="connsiteY62" fmla="*/ 109710 h 735059"/>
                <a:gd name="connsiteX63" fmla="*/ 419644 w 715862"/>
                <a:gd name="connsiteY63" fmla="*/ 24685 h 735059"/>
                <a:gd name="connsiteX64" fmla="*/ 482727 w 715862"/>
                <a:gd name="connsiteY64" fmla="*/ 24685 h 735059"/>
                <a:gd name="connsiteX65" fmla="*/ 490956 w 715862"/>
                <a:gd name="connsiteY65" fmla="*/ 123424 h 735059"/>
                <a:gd name="connsiteX66" fmla="*/ 515641 w 715862"/>
                <a:gd name="connsiteY66" fmla="*/ 120681 h 735059"/>
                <a:gd name="connsiteX67" fmla="*/ 507412 w 715862"/>
                <a:gd name="connsiteY67" fmla="*/ 21942 h 735059"/>
                <a:gd name="connsiteX68" fmla="*/ 570496 w 715862"/>
                <a:gd name="connsiteY68" fmla="*/ 21942 h 735059"/>
                <a:gd name="connsiteX69" fmla="*/ 586953 w 715862"/>
                <a:gd name="connsiteY69" fmla="*/ 123424 h 735059"/>
                <a:gd name="connsiteX70" fmla="*/ 611638 w 715862"/>
                <a:gd name="connsiteY70" fmla="*/ 120681 h 735059"/>
                <a:gd name="connsiteX71" fmla="*/ 595181 w 715862"/>
                <a:gd name="connsiteY71" fmla="*/ 24685 h 735059"/>
                <a:gd name="connsiteX72" fmla="*/ 658264 w 715862"/>
                <a:gd name="connsiteY72" fmla="*/ 24685 h 735059"/>
                <a:gd name="connsiteX73" fmla="*/ 688435 w 715862"/>
                <a:gd name="connsiteY73" fmla="*/ 148109 h 735059"/>
                <a:gd name="connsiteX74" fmla="*/ 641808 w 715862"/>
                <a:gd name="connsiteY74" fmla="*/ 148109 h 735059"/>
                <a:gd name="connsiteX75" fmla="*/ 641808 w 715862"/>
                <a:gd name="connsiteY75" fmla="*/ 172794 h 735059"/>
                <a:gd name="connsiteX76" fmla="*/ 691178 w 715862"/>
                <a:gd name="connsiteY76" fmla="*/ 172794 h 735059"/>
                <a:gd name="connsiteX77" fmla="*/ 691178 w 715862"/>
                <a:gd name="connsiteY77" fmla="*/ 183765 h 735059"/>
                <a:gd name="connsiteX78" fmla="*/ 655522 w 715862"/>
                <a:gd name="connsiteY78" fmla="*/ 219421 h 735059"/>
                <a:gd name="connsiteX79" fmla="*/ 655522 w 715862"/>
                <a:gd name="connsiteY79" fmla="*/ 244106 h 735059"/>
                <a:gd name="connsiteX80" fmla="*/ 691178 w 715862"/>
                <a:gd name="connsiteY80" fmla="*/ 233135 h 735059"/>
                <a:gd name="connsiteX81" fmla="*/ 691178 w 715862"/>
                <a:gd name="connsiteY81" fmla="*/ 416899 h 735059"/>
                <a:gd name="connsiteX82" fmla="*/ 715862 w 715862"/>
                <a:gd name="connsiteY82" fmla="*/ 416899 h 735059"/>
                <a:gd name="connsiteX83" fmla="*/ 715862 w 715862"/>
                <a:gd name="connsiteY83" fmla="*/ 159080 h 735059"/>
                <a:gd name="connsiteX84" fmla="*/ 715862 w 715862"/>
                <a:gd name="connsiteY84" fmla="*/ 156337 h 735059"/>
                <a:gd name="connsiteX85" fmla="*/ 680207 w 715862"/>
                <a:gd name="connsiteY85" fmla="*/ 8228 h 735059"/>
                <a:gd name="connsiteX86" fmla="*/ 669236 w 715862"/>
                <a:gd name="connsiteY86" fmla="*/ 0 h 735059"/>
                <a:gd name="connsiteX87" fmla="*/ 54855 w 715862"/>
                <a:gd name="connsiteY87" fmla="*/ 0 h 735059"/>
                <a:gd name="connsiteX88" fmla="*/ 43884 w 715862"/>
                <a:gd name="connsiteY88" fmla="*/ 8228 h 735059"/>
                <a:gd name="connsiteX89" fmla="*/ 0 w 715862"/>
                <a:gd name="connsiteY89" fmla="*/ 159080 h 735059"/>
                <a:gd name="connsiteX90" fmla="*/ 296219 w 715862"/>
                <a:gd name="connsiteY90" fmla="*/ 150852 h 735059"/>
                <a:gd name="connsiteX91" fmla="*/ 222164 w 715862"/>
                <a:gd name="connsiteY91" fmla="*/ 150852 h 735059"/>
                <a:gd name="connsiteX92" fmla="*/ 233135 w 715862"/>
                <a:gd name="connsiteY92" fmla="*/ 27428 h 735059"/>
                <a:gd name="connsiteX93" fmla="*/ 296219 w 715862"/>
                <a:gd name="connsiteY93" fmla="*/ 27428 h 735059"/>
                <a:gd name="connsiteX94" fmla="*/ 296219 w 715862"/>
                <a:gd name="connsiteY94" fmla="*/ 150852 h 735059"/>
                <a:gd name="connsiteX95" fmla="*/ 222164 w 715862"/>
                <a:gd name="connsiteY95" fmla="*/ 172794 h 735059"/>
                <a:gd name="connsiteX96" fmla="*/ 296219 w 715862"/>
                <a:gd name="connsiteY96" fmla="*/ 172794 h 735059"/>
                <a:gd name="connsiteX97" fmla="*/ 296219 w 715862"/>
                <a:gd name="connsiteY97" fmla="*/ 183765 h 735059"/>
                <a:gd name="connsiteX98" fmla="*/ 260563 w 715862"/>
                <a:gd name="connsiteY98" fmla="*/ 219421 h 735059"/>
                <a:gd name="connsiteX99" fmla="*/ 224907 w 715862"/>
                <a:gd name="connsiteY99" fmla="*/ 183765 h 735059"/>
                <a:gd name="connsiteX100" fmla="*/ 224907 w 715862"/>
                <a:gd name="connsiteY100" fmla="*/ 172794 h 735059"/>
                <a:gd name="connsiteX101" fmla="*/ 197480 w 715862"/>
                <a:gd name="connsiteY101" fmla="*/ 150852 h 735059"/>
                <a:gd name="connsiteX102" fmla="*/ 126167 w 715862"/>
                <a:gd name="connsiteY102" fmla="*/ 150852 h 735059"/>
                <a:gd name="connsiteX103" fmla="*/ 145367 w 715862"/>
                <a:gd name="connsiteY103" fmla="*/ 27428 h 735059"/>
                <a:gd name="connsiteX104" fmla="*/ 208450 w 715862"/>
                <a:gd name="connsiteY104" fmla="*/ 27428 h 735059"/>
                <a:gd name="connsiteX105" fmla="*/ 197480 w 715862"/>
                <a:gd name="connsiteY105" fmla="*/ 150852 h 735059"/>
                <a:gd name="connsiteX106" fmla="*/ 123425 w 715862"/>
                <a:gd name="connsiteY106" fmla="*/ 172794 h 735059"/>
                <a:gd name="connsiteX107" fmla="*/ 197480 w 715862"/>
                <a:gd name="connsiteY107" fmla="*/ 172794 h 735059"/>
                <a:gd name="connsiteX108" fmla="*/ 197480 w 715862"/>
                <a:gd name="connsiteY108" fmla="*/ 183765 h 735059"/>
                <a:gd name="connsiteX109" fmla="*/ 161824 w 715862"/>
                <a:gd name="connsiteY109" fmla="*/ 219421 h 735059"/>
                <a:gd name="connsiteX110" fmla="*/ 126167 w 715862"/>
                <a:gd name="connsiteY110" fmla="*/ 183765 h 735059"/>
                <a:gd name="connsiteX111" fmla="*/ 126167 w 715862"/>
                <a:gd name="connsiteY111" fmla="*/ 172794 h 735059"/>
                <a:gd name="connsiteX112" fmla="*/ 101483 w 715862"/>
                <a:gd name="connsiteY112" fmla="*/ 150852 h 735059"/>
                <a:gd name="connsiteX113" fmla="*/ 30171 w 715862"/>
                <a:gd name="connsiteY113" fmla="*/ 150852 h 735059"/>
                <a:gd name="connsiteX114" fmla="*/ 60341 w 715862"/>
                <a:gd name="connsiteY114" fmla="*/ 27428 h 735059"/>
                <a:gd name="connsiteX115" fmla="*/ 123425 w 715862"/>
                <a:gd name="connsiteY115" fmla="*/ 27428 h 735059"/>
                <a:gd name="connsiteX116" fmla="*/ 112454 w 715862"/>
                <a:gd name="connsiteY116" fmla="*/ 87768 h 735059"/>
                <a:gd name="connsiteX117" fmla="*/ 101483 w 715862"/>
                <a:gd name="connsiteY117" fmla="*/ 150852 h 735059"/>
                <a:gd name="connsiteX118" fmla="*/ 24686 w 715862"/>
                <a:gd name="connsiteY118" fmla="*/ 172794 h 735059"/>
                <a:gd name="connsiteX119" fmla="*/ 98740 w 715862"/>
                <a:gd name="connsiteY119" fmla="*/ 172794 h 735059"/>
                <a:gd name="connsiteX120" fmla="*/ 98740 w 715862"/>
                <a:gd name="connsiteY120" fmla="*/ 183765 h 735059"/>
                <a:gd name="connsiteX121" fmla="*/ 63084 w 715862"/>
                <a:gd name="connsiteY121" fmla="*/ 219421 h 735059"/>
                <a:gd name="connsiteX122" fmla="*/ 27428 w 715862"/>
                <a:gd name="connsiteY122" fmla="*/ 183765 h 735059"/>
                <a:gd name="connsiteX123" fmla="*/ 27428 w 715862"/>
                <a:gd name="connsiteY123" fmla="*/ 172794 h 735059"/>
                <a:gd name="connsiteX124" fmla="*/ 112454 w 715862"/>
                <a:gd name="connsiteY124" fmla="*/ 394958 h 735059"/>
                <a:gd name="connsiteX125" fmla="*/ 137138 w 715862"/>
                <a:gd name="connsiteY125" fmla="*/ 394958 h 735059"/>
                <a:gd name="connsiteX126" fmla="*/ 137138 w 715862"/>
                <a:gd name="connsiteY126" fmla="*/ 469012 h 735059"/>
                <a:gd name="connsiteX127" fmla="*/ 112454 w 715862"/>
                <a:gd name="connsiteY127" fmla="*/ 469012 h 735059"/>
                <a:gd name="connsiteX128" fmla="*/ 112454 w 715862"/>
                <a:gd name="connsiteY128" fmla="*/ 394958 h 735059"/>
                <a:gd name="connsiteX129" fmla="*/ 688435 w 715862"/>
                <a:gd name="connsiteY129" fmla="*/ 482725 h 735059"/>
                <a:gd name="connsiteX130" fmla="*/ 688435 w 715862"/>
                <a:gd name="connsiteY130" fmla="*/ 493697 h 735059"/>
                <a:gd name="connsiteX131" fmla="*/ 688435 w 715862"/>
                <a:gd name="connsiteY131" fmla="*/ 529353 h 735059"/>
                <a:gd name="connsiteX132" fmla="*/ 628094 w 715862"/>
                <a:gd name="connsiteY132" fmla="*/ 529353 h 735059"/>
                <a:gd name="connsiteX133" fmla="*/ 628094 w 715862"/>
                <a:gd name="connsiteY133" fmla="*/ 504668 h 735059"/>
                <a:gd name="connsiteX134" fmla="*/ 603409 w 715862"/>
                <a:gd name="connsiteY134" fmla="*/ 504668 h 735059"/>
                <a:gd name="connsiteX135" fmla="*/ 603409 w 715862"/>
                <a:gd name="connsiteY135" fmla="*/ 581465 h 735059"/>
                <a:gd name="connsiteX136" fmla="*/ 529355 w 715862"/>
                <a:gd name="connsiteY136" fmla="*/ 595179 h 735059"/>
                <a:gd name="connsiteX137" fmla="*/ 529355 w 715862"/>
                <a:gd name="connsiteY137" fmla="*/ 496439 h 735059"/>
                <a:gd name="connsiteX138" fmla="*/ 562267 w 715862"/>
                <a:gd name="connsiteY138" fmla="*/ 504668 h 735059"/>
                <a:gd name="connsiteX139" fmla="*/ 573239 w 715862"/>
                <a:gd name="connsiteY139" fmla="*/ 501925 h 735059"/>
                <a:gd name="connsiteX140" fmla="*/ 578724 w 715862"/>
                <a:gd name="connsiteY140" fmla="*/ 490954 h 735059"/>
                <a:gd name="connsiteX141" fmla="*/ 578724 w 715862"/>
                <a:gd name="connsiteY141" fmla="*/ 441584 h 735059"/>
                <a:gd name="connsiteX142" fmla="*/ 639065 w 715862"/>
                <a:gd name="connsiteY142" fmla="*/ 441584 h 735059"/>
                <a:gd name="connsiteX143" fmla="*/ 677464 w 715862"/>
                <a:gd name="connsiteY143" fmla="*/ 460784 h 735059"/>
                <a:gd name="connsiteX144" fmla="*/ 696664 w 715862"/>
                <a:gd name="connsiteY144" fmla="*/ 447070 h 735059"/>
                <a:gd name="connsiteX145" fmla="*/ 636322 w 715862"/>
                <a:gd name="connsiteY145" fmla="*/ 416899 h 735059"/>
                <a:gd name="connsiteX146" fmla="*/ 575981 w 715862"/>
                <a:gd name="connsiteY146" fmla="*/ 416899 h 735059"/>
                <a:gd name="connsiteX147" fmla="*/ 575981 w 715862"/>
                <a:gd name="connsiteY147" fmla="*/ 411414 h 735059"/>
                <a:gd name="connsiteX148" fmla="*/ 625351 w 715862"/>
                <a:gd name="connsiteY148" fmla="*/ 331874 h 735059"/>
                <a:gd name="connsiteX149" fmla="*/ 625351 w 715862"/>
                <a:gd name="connsiteY149" fmla="*/ 331874 h 735059"/>
                <a:gd name="connsiteX150" fmla="*/ 661007 w 715862"/>
                <a:gd name="connsiteY150" fmla="*/ 296218 h 735059"/>
                <a:gd name="connsiteX151" fmla="*/ 625351 w 715862"/>
                <a:gd name="connsiteY151" fmla="*/ 260562 h 735059"/>
                <a:gd name="connsiteX152" fmla="*/ 625351 w 715862"/>
                <a:gd name="connsiteY152" fmla="*/ 200221 h 735059"/>
                <a:gd name="connsiteX153" fmla="*/ 565010 w 715862"/>
                <a:gd name="connsiteY153" fmla="*/ 139880 h 735059"/>
                <a:gd name="connsiteX154" fmla="*/ 405930 w 715862"/>
                <a:gd name="connsiteY154" fmla="*/ 139880 h 735059"/>
                <a:gd name="connsiteX155" fmla="*/ 394959 w 715862"/>
                <a:gd name="connsiteY155" fmla="*/ 150852 h 735059"/>
                <a:gd name="connsiteX156" fmla="*/ 394959 w 715862"/>
                <a:gd name="connsiteY156" fmla="*/ 186508 h 735059"/>
                <a:gd name="connsiteX157" fmla="*/ 408673 w 715862"/>
                <a:gd name="connsiteY157" fmla="*/ 219421 h 735059"/>
                <a:gd name="connsiteX158" fmla="*/ 408673 w 715862"/>
                <a:gd name="connsiteY158" fmla="*/ 260562 h 735059"/>
                <a:gd name="connsiteX159" fmla="*/ 373017 w 715862"/>
                <a:gd name="connsiteY159" fmla="*/ 296218 h 735059"/>
                <a:gd name="connsiteX160" fmla="*/ 408673 w 715862"/>
                <a:gd name="connsiteY160" fmla="*/ 331874 h 735059"/>
                <a:gd name="connsiteX161" fmla="*/ 408673 w 715862"/>
                <a:gd name="connsiteY161" fmla="*/ 331874 h 735059"/>
                <a:gd name="connsiteX162" fmla="*/ 458042 w 715862"/>
                <a:gd name="connsiteY162" fmla="*/ 411414 h 735059"/>
                <a:gd name="connsiteX163" fmla="*/ 458042 w 715862"/>
                <a:gd name="connsiteY163" fmla="*/ 416899 h 735059"/>
                <a:gd name="connsiteX164" fmla="*/ 397701 w 715862"/>
                <a:gd name="connsiteY164" fmla="*/ 416899 h 735059"/>
                <a:gd name="connsiteX165" fmla="*/ 323647 w 715862"/>
                <a:gd name="connsiteY165" fmla="*/ 490954 h 735059"/>
                <a:gd name="connsiteX166" fmla="*/ 323647 w 715862"/>
                <a:gd name="connsiteY166" fmla="*/ 674719 h 735059"/>
                <a:gd name="connsiteX167" fmla="*/ 383987 w 715862"/>
                <a:gd name="connsiteY167" fmla="*/ 735060 h 735059"/>
                <a:gd name="connsiteX168" fmla="*/ 655522 w 715862"/>
                <a:gd name="connsiteY168" fmla="*/ 735060 h 735059"/>
                <a:gd name="connsiteX169" fmla="*/ 715862 w 715862"/>
                <a:gd name="connsiteY169" fmla="*/ 674719 h 735059"/>
                <a:gd name="connsiteX170" fmla="*/ 715862 w 715862"/>
                <a:gd name="connsiteY170" fmla="*/ 490954 h 735059"/>
                <a:gd name="connsiteX171" fmla="*/ 713120 w 715862"/>
                <a:gd name="connsiteY171" fmla="*/ 477240 h 735059"/>
                <a:gd name="connsiteX172" fmla="*/ 688435 w 715862"/>
                <a:gd name="connsiteY172" fmla="*/ 482725 h 735059"/>
                <a:gd name="connsiteX173" fmla="*/ 688435 w 715862"/>
                <a:gd name="connsiteY173" fmla="*/ 482725 h 735059"/>
                <a:gd name="connsiteX174" fmla="*/ 405930 w 715862"/>
                <a:gd name="connsiteY174" fmla="*/ 309932 h 735059"/>
                <a:gd name="connsiteX175" fmla="*/ 394959 w 715862"/>
                <a:gd name="connsiteY175" fmla="*/ 298961 h 735059"/>
                <a:gd name="connsiteX176" fmla="*/ 405930 w 715862"/>
                <a:gd name="connsiteY176" fmla="*/ 287990 h 735059"/>
                <a:gd name="connsiteX177" fmla="*/ 405930 w 715862"/>
                <a:gd name="connsiteY177" fmla="*/ 309932 h 735059"/>
                <a:gd name="connsiteX178" fmla="*/ 628094 w 715862"/>
                <a:gd name="connsiteY178" fmla="*/ 285247 h 735059"/>
                <a:gd name="connsiteX179" fmla="*/ 639065 w 715862"/>
                <a:gd name="connsiteY179" fmla="*/ 296218 h 735059"/>
                <a:gd name="connsiteX180" fmla="*/ 628094 w 715862"/>
                <a:gd name="connsiteY180" fmla="*/ 307189 h 735059"/>
                <a:gd name="connsiteX181" fmla="*/ 628094 w 715862"/>
                <a:gd name="connsiteY181" fmla="*/ 285247 h 735059"/>
                <a:gd name="connsiteX182" fmla="*/ 381245 w 715862"/>
                <a:gd name="connsiteY182" fmla="*/ 715860 h 735059"/>
                <a:gd name="connsiteX183" fmla="*/ 345589 w 715862"/>
                <a:gd name="connsiteY183" fmla="*/ 691176 h 735059"/>
                <a:gd name="connsiteX184" fmla="*/ 416901 w 715862"/>
                <a:gd name="connsiteY184" fmla="*/ 691176 h 735059"/>
                <a:gd name="connsiteX185" fmla="*/ 463528 w 715862"/>
                <a:gd name="connsiteY185" fmla="*/ 702146 h 735059"/>
                <a:gd name="connsiteX186" fmla="*/ 405930 w 715862"/>
                <a:gd name="connsiteY186" fmla="*/ 715860 h 735059"/>
                <a:gd name="connsiteX187" fmla="*/ 381245 w 715862"/>
                <a:gd name="connsiteY187" fmla="*/ 715860 h 735059"/>
                <a:gd name="connsiteX188" fmla="*/ 381245 w 715862"/>
                <a:gd name="connsiteY188" fmla="*/ 715860 h 735059"/>
                <a:gd name="connsiteX189" fmla="*/ 345589 w 715862"/>
                <a:gd name="connsiteY189" fmla="*/ 554037 h 735059"/>
                <a:gd name="connsiteX190" fmla="*/ 405930 w 715862"/>
                <a:gd name="connsiteY190" fmla="*/ 554037 h 735059"/>
                <a:gd name="connsiteX191" fmla="*/ 405930 w 715862"/>
                <a:gd name="connsiteY191" fmla="*/ 578722 h 735059"/>
                <a:gd name="connsiteX192" fmla="*/ 345589 w 715862"/>
                <a:gd name="connsiteY192" fmla="*/ 578722 h 735059"/>
                <a:gd name="connsiteX193" fmla="*/ 345589 w 715862"/>
                <a:gd name="connsiteY193" fmla="*/ 554037 h 735059"/>
                <a:gd name="connsiteX194" fmla="*/ 455300 w 715862"/>
                <a:gd name="connsiteY194" fmla="*/ 444327 h 735059"/>
                <a:gd name="connsiteX195" fmla="*/ 455300 w 715862"/>
                <a:gd name="connsiteY195" fmla="*/ 493697 h 735059"/>
                <a:gd name="connsiteX196" fmla="*/ 460785 w 715862"/>
                <a:gd name="connsiteY196" fmla="*/ 504668 h 735059"/>
                <a:gd name="connsiteX197" fmla="*/ 471756 w 715862"/>
                <a:gd name="connsiteY197" fmla="*/ 507411 h 735059"/>
                <a:gd name="connsiteX198" fmla="*/ 504670 w 715862"/>
                <a:gd name="connsiteY198" fmla="*/ 499182 h 735059"/>
                <a:gd name="connsiteX199" fmla="*/ 504670 w 715862"/>
                <a:gd name="connsiteY199" fmla="*/ 597922 h 735059"/>
                <a:gd name="connsiteX200" fmla="*/ 430615 w 715862"/>
                <a:gd name="connsiteY200" fmla="*/ 584208 h 735059"/>
                <a:gd name="connsiteX201" fmla="*/ 430615 w 715862"/>
                <a:gd name="connsiteY201" fmla="*/ 507411 h 735059"/>
                <a:gd name="connsiteX202" fmla="*/ 405930 w 715862"/>
                <a:gd name="connsiteY202" fmla="*/ 507411 h 735059"/>
                <a:gd name="connsiteX203" fmla="*/ 405930 w 715862"/>
                <a:gd name="connsiteY203" fmla="*/ 532096 h 735059"/>
                <a:gd name="connsiteX204" fmla="*/ 345589 w 715862"/>
                <a:gd name="connsiteY204" fmla="*/ 532096 h 735059"/>
                <a:gd name="connsiteX205" fmla="*/ 345589 w 715862"/>
                <a:gd name="connsiteY205" fmla="*/ 496439 h 735059"/>
                <a:gd name="connsiteX206" fmla="*/ 394959 w 715862"/>
                <a:gd name="connsiteY206" fmla="*/ 447070 h 735059"/>
                <a:gd name="connsiteX207" fmla="*/ 455300 w 715862"/>
                <a:gd name="connsiteY207" fmla="*/ 447070 h 735059"/>
                <a:gd name="connsiteX208" fmla="*/ 479984 w 715862"/>
                <a:gd name="connsiteY208" fmla="*/ 477240 h 735059"/>
                <a:gd name="connsiteX209" fmla="*/ 479984 w 715862"/>
                <a:gd name="connsiteY209" fmla="*/ 460784 h 735059"/>
                <a:gd name="connsiteX210" fmla="*/ 493698 w 715862"/>
                <a:gd name="connsiteY210" fmla="*/ 474498 h 735059"/>
                <a:gd name="connsiteX211" fmla="*/ 479984 w 715862"/>
                <a:gd name="connsiteY211" fmla="*/ 477240 h 735059"/>
                <a:gd name="connsiteX212" fmla="*/ 430615 w 715862"/>
                <a:gd name="connsiteY212" fmla="*/ 233135 h 735059"/>
                <a:gd name="connsiteX213" fmla="*/ 433358 w 715862"/>
                <a:gd name="connsiteY213" fmla="*/ 233135 h 735059"/>
                <a:gd name="connsiteX214" fmla="*/ 430615 w 715862"/>
                <a:gd name="connsiteY214" fmla="*/ 241363 h 735059"/>
                <a:gd name="connsiteX215" fmla="*/ 430615 w 715862"/>
                <a:gd name="connsiteY215" fmla="*/ 233135 h 735059"/>
                <a:gd name="connsiteX216" fmla="*/ 603409 w 715862"/>
                <a:gd name="connsiteY216" fmla="*/ 241363 h 735059"/>
                <a:gd name="connsiteX217" fmla="*/ 589695 w 715862"/>
                <a:gd name="connsiteY217" fmla="*/ 216678 h 735059"/>
                <a:gd name="connsiteX218" fmla="*/ 578724 w 715862"/>
                <a:gd name="connsiteY218" fmla="*/ 211192 h 735059"/>
                <a:gd name="connsiteX219" fmla="*/ 444329 w 715862"/>
                <a:gd name="connsiteY219" fmla="*/ 211192 h 735059"/>
                <a:gd name="connsiteX220" fmla="*/ 419644 w 715862"/>
                <a:gd name="connsiteY220" fmla="*/ 186508 h 735059"/>
                <a:gd name="connsiteX221" fmla="*/ 419644 w 715862"/>
                <a:gd name="connsiteY221" fmla="*/ 161823 h 735059"/>
                <a:gd name="connsiteX222" fmla="*/ 567753 w 715862"/>
                <a:gd name="connsiteY222" fmla="*/ 161823 h 735059"/>
                <a:gd name="connsiteX223" fmla="*/ 603409 w 715862"/>
                <a:gd name="connsiteY223" fmla="*/ 197478 h 735059"/>
                <a:gd name="connsiteX224" fmla="*/ 603409 w 715862"/>
                <a:gd name="connsiteY224" fmla="*/ 222163 h 735059"/>
                <a:gd name="connsiteX225" fmla="*/ 603409 w 715862"/>
                <a:gd name="connsiteY225" fmla="*/ 241363 h 735059"/>
                <a:gd name="connsiteX226" fmla="*/ 603409 w 715862"/>
                <a:gd name="connsiteY226" fmla="*/ 320903 h 735059"/>
                <a:gd name="connsiteX227" fmla="*/ 518384 w 715862"/>
                <a:gd name="connsiteY227" fmla="*/ 405928 h 735059"/>
                <a:gd name="connsiteX228" fmla="*/ 433358 w 715862"/>
                <a:gd name="connsiteY228" fmla="*/ 320903 h 735059"/>
                <a:gd name="connsiteX229" fmla="*/ 433358 w 715862"/>
                <a:gd name="connsiteY229" fmla="*/ 287990 h 735059"/>
                <a:gd name="connsiteX230" fmla="*/ 466270 w 715862"/>
                <a:gd name="connsiteY230" fmla="*/ 235877 h 735059"/>
                <a:gd name="connsiteX231" fmla="*/ 575981 w 715862"/>
                <a:gd name="connsiteY231" fmla="*/ 235877 h 735059"/>
                <a:gd name="connsiteX232" fmla="*/ 608895 w 715862"/>
                <a:gd name="connsiteY232" fmla="*/ 287990 h 735059"/>
                <a:gd name="connsiteX233" fmla="*/ 608895 w 715862"/>
                <a:gd name="connsiteY233" fmla="*/ 320903 h 735059"/>
                <a:gd name="connsiteX234" fmla="*/ 603409 w 715862"/>
                <a:gd name="connsiteY234" fmla="*/ 320903 h 735059"/>
                <a:gd name="connsiteX235" fmla="*/ 540326 w 715862"/>
                <a:gd name="connsiteY235" fmla="*/ 474498 h 735059"/>
                <a:gd name="connsiteX236" fmla="*/ 554039 w 715862"/>
                <a:gd name="connsiteY236" fmla="*/ 460784 h 735059"/>
                <a:gd name="connsiteX237" fmla="*/ 554039 w 715862"/>
                <a:gd name="connsiteY237" fmla="*/ 477240 h 735059"/>
                <a:gd name="connsiteX238" fmla="*/ 540326 w 715862"/>
                <a:gd name="connsiteY238" fmla="*/ 474498 h 735059"/>
                <a:gd name="connsiteX239" fmla="*/ 518384 w 715862"/>
                <a:gd name="connsiteY239" fmla="*/ 463527 h 735059"/>
                <a:gd name="connsiteX240" fmla="*/ 482727 w 715862"/>
                <a:gd name="connsiteY240" fmla="*/ 427870 h 735059"/>
                <a:gd name="connsiteX241" fmla="*/ 482727 w 715862"/>
                <a:gd name="connsiteY241" fmla="*/ 427870 h 735059"/>
                <a:gd name="connsiteX242" fmla="*/ 556782 w 715862"/>
                <a:gd name="connsiteY242" fmla="*/ 427870 h 735059"/>
                <a:gd name="connsiteX243" fmla="*/ 556782 w 715862"/>
                <a:gd name="connsiteY243" fmla="*/ 427870 h 735059"/>
                <a:gd name="connsiteX244" fmla="*/ 518384 w 715862"/>
                <a:gd name="connsiteY244" fmla="*/ 463527 h 735059"/>
                <a:gd name="connsiteX245" fmla="*/ 688435 w 715862"/>
                <a:gd name="connsiteY245" fmla="*/ 652777 h 735059"/>
                <a:gd name="connsiteX246" fmla="*/ 688435 w 715862"/>
                <a:gd name="connsiteY246" fmla="*/ 680205 h 735059"/>
                <a:gd name="connsiteX247" fmla="*/ 652779 w 715862"/>
                <a:gd name="connsiteY247" fmla="*/ 715860 h 735059"/>
                <a:gd name="connsiteX248" fmla="*/ 630837 w 715862"/>
                <a:gd name="connsiteY248" fmla="*/ 715860 h 735059"/>
                <a:gd name="connsiteX249" fmla="*/ 422387 w 715862"/>
                <a:gd name="connsiteY249" fmla="*/ 666491 h 735059"/>
                <a:gd name="connsiteX250" fmla="*/ 419644 w 715862"/>
                <a:gd name="connsiteY250" fmla="*/ 666491 h 735059"/>
                <a:gd name="connsiteX251" fmla="*/ 345589 w 715862"/>
                <a:gd name="connsiteY251" fmla="*/ 666491 h 735059"/>
                <a:gd name="connsiteX252" fmla="*/ 345589 w 715862"/>
                <a:gd name="connsiteY252" fmla="*/ 606150 h 735059"/>
                <a:gd name="connsiteX253" fmla="*/ 419644 w 715862"/>
                <a:gd name="connsiteY253" fmla="*/ 606150 h 735059"/>
                <a:gd name="connsiteX254" fmla="*/ 688435 w 715862"/>
                <a:gd name="connsiteY254" fmla="*/ 652777 h 735059"/>
                <a:gd name="connsiteX255" fmla="*/ 688435 w 715862"/>
                <a:gd name="connsiteY255" fmla="*/ 603408 h 735059"/>
                <a:gd name="connsiteX256" fmla="*/ 688435 w 715862"/>
                <a:gd name="connsiteY256" fmla="*/ 625349 h 735059"/>
                <a:gd name="connsiteX257" fmla="*/ 586953 w 715862"/>
                <a:gd name="connsiteY257" fmla="*/ 608893 h 735059"/>
                <a:gd name="connsiteX258" fmla="*/ 614381 w 715862"/>
                <a:gd name="connsiteY258" fmla="*/ 603408 h 735059"/>
                <a:gd name="connsiteX259" fmla="*/ 688435 w 715862"/>
                <a:gd name="connsiteY259" fmla="*/ 603408 h 735059"/>
                <a:gd name="connsiteX260" fmla="*/ 688435 w 715862"/>
                <a:gd name="connsiteY260" fmla="*/ 554037 h 735059"/>
                <a:gd name="connsiteX261" fmla="*/ 688435 w 715862"/>
                <a:gd name="connsiteY261" fmla="*/ 578722 h 735059"/>
                <a:gd name="connsiteX262" fmla="*/ 628094 w 715862"/>
                <a:gd name="connsiteY262" fmla="*/ 578722 h 735059"/>
                <a:gd name="connsiteX263" fmla="*/ 628094 w 715862"/>
                <a:gd name="connsiteY263" fmla="*/ 554037 h 735059"/>
                <a:gd name="connsiteX264" fmla="*/ 688435 w 715862"/>
                <a:gd name="connsiteY264" fmla="*/ 554037 h 735059"/>
                <a:gd name="connsiteX265" fmla="*/ 578724 w 715862"/>
                <a:gd name="connsiteY265" fmla="*/ 532096 h 735059"/>
                <a:gd name="connsiteX266" fmla="*/ 578724 w 715862"/>
                <a:gd name="connsiteY266" fmla="*/ 556780 h 735059"/>
                <a:gd name="connsiteX267" fmla="*/ 554039 w 715862"/>
                <a:gd name="connsiteY267" fmla="*/ 556780 h 735059"/>
                <a:gd name="connsiteX268" fmla="*/ 554039 w 715862"/>
                <a:gd name="connsiteY268" fmla="*/ 532096 h 735059"/>
                <a:gd name="connsiteX269" fmla="*/ 578724 w 715862"/>
                <a:gd name="connsiteY269" fmla="*/ 532096 h 735059"/>
                <a:gd name="connsiteX270" fmla="*/ 518384 w 715862"/>
                <a:gd name="connsiteY270" fmla="*/ 370273 h 735059"/>
                <a:gd name="connsiteX271" fmla="*/ 474499 w 715862"/>
                <a:gd name="connsiteY271" fmla="*/ 356559 h 735059"/>
                <a:gd name="connsiteX272" fmla="*/ 488213 w 715862"/>
                <a:gd name="connsiteY272" fmla="*/ 337359 h 735059"/>
                <a:gd name="connsiteX273" fmla="*/ 548553 w 715862"/>
                <a:gd name="connsiteY273" fmla="*/ 337359 h 735059"/>
                <a:gd name="connsiteX274" fmla="*/ 562267 w 715862"/>
                <a:gd name="connsiteY274" fmla="*/ 356559 h 735059"/>
                <a:gd name="connsiteX275" fmla="*/ 518384 w 715862"/>
                <a:gd name="connsiteY275" fmla="*/ 370273 h 735059"/>
                <a:gd name="connsiteX276" fmla="*/ 518384 w 715862"/>
                <a:gd name="connsiteY276" fmla="*/ 370273 h 735059"/>
                <a:gd name="connsiteX277" fmla="*/ 559525 w 715862"/>
                <a:gd name="connsiteY277" fmla="*/ 309932 h 735059"/>
                <a:gd name="connsiteX278" fmla="*/ 540326 w 715862"/>
                <a:gd name="connsiteY278" fmla="*/ 290732 h 735059"/>
                <a:gd name="connsiteX279" fmla="*/ 551296 w 715862"/>
                <a:gd name="connsiteY279" fmla="*/ 274276 h 735059"/>
                <a:gd name="connsiteX280" fmla="*/ 570496 w 715862"/>
                <a:gd name="connsiteY280" fmla="*/ 277018 h 735059"/>
                <a:gd name="connsiteX281" fmla="*/ 573239 w 715862"/>
                <a:gd name="connsiteY281" fmla="*/ 296218 h 735059"/>
                <a:gd name="connsiteX282" fmla="*/ 559525 w 715862"/>
                <a:gd name="connsiteY282" fmla="*/ 309932 h 735059"/>
                <a:gd name="connsiteX283" fmla="*/ 559525 w 715862"/>
                <a:gd name="connsiteY283" fmla="*/ 309932 h 735059"/>
                <a:gd name="connsiteX284" fmla="*/ 493698 w 715862"/>
                <a:gd name="connsiteY284" fmla="*/ 290732 h 735059"/>
                <a:gd name="connsiteX285" fmla="*/ 474499 w 715862"/>
                <a:gd name="connsiteY285" fmla="*/ 309932 h 735059"/>
                <a:gd name="connsiteX286" fmla="*/ 458042 w 715862"/>
                <a:gd name="connsiteY286" fmla="*/ 298961 h 735059"/>
                <a:gd name="connsiteX287" fmla="*/ 460785 w 715862"/>
                <a:gd name="connsiteY287" fmla="*/ 279761 h 735059"/>
                <a:gd name="connsiteX288" fmla="*/ 479984 w 715862"/>
                <a:gd name="connsiteY288" fmla="*/ 277018 h 735059"/>
                <a:gd name="connsiteX289" fmla="*/ 493698 w 715862"/>
                <a:gd name="connsiteY289" fmla="*/ 290732 h 735059"/>
                <a:gd name="connsiteX290" fmla="*/ 493698 w 715862"/>
                <a:gd name="connsiteY290" fmla="*/ 290732 h 735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715862" h="735059">
                  <a:moveTo>
                    <a:pt x="0" y="628092"/>
                  </a:moveTo>
                  <a:cubicBezTo>
                    <a:pt x="0" y="633577"/>
                    <a:pt x="5486" y="639063"/>
                    <a:pt x="10972" y="639063"/>
                  </a:cubicBezTo>
                  <a:lnTo>
                    <a:pt x="293476" y="639063"/>
                  </a:lnTo>
                  <a:lnTo>
                    <a:pt x="293476" y="614379"/>
                  </a:lnTo>
                  <a:lnTo>
                    <a:pt x="21943" y="614379"/>
                  </a:lnTo>
                  <a:lnTo>
                    <a:pt x="21943" y="589694"/>
                  </a:lnTo>
                  <a:lnTo>
                    <a:pt x="293476" y="589694"/>
                  </a:lnTo>
                  <a:lnTo>
                    <a:pt x="293476" y="565008"/>
                  </a:lnTo>
                  <a:lnTo>
                    <a:pt x="233135" y="565008"/>
                  </a:lnTo>
                  <a:lnTo>
                    <a:pt x="233135" y="282504"/>
                  </a:lnTo>
                  <a:cubicBezTo>
                    <a:pt x="233135" y="277018"/>
                    <a:pt x="227650" y="271533"/>
                    <a:pt x="222164" y="271533"/>
                  </a:cubicBezTo>
                  <a:lnTo>
                    <a:pt x="74055" y="271533"/>
                  </a:lnTo>
                  <a:cubicBezTo>
                    <a:pt x="68569" y="271533"/>
                    <a:pt x="63084" y="277018"/>
                    <a:pt x="63084" y="282504"/>
                  </a:cubicBezTo>
                  <a:lnTo>
                    <a:pt x="63084" y="565008"/>
                  </a:lnTo>
                  <a:lnTo>
                    <a:pt x="27428" y="565008"/>
                  </a:lnTo>
                  <a:lnTo>
                    <a:pt x="27428" y="515639"/>
                  </a:lnTo>
                  <a:lnTo>
                    <a:pt x="2743" y="515639"/>
                  </a:lnTo>
                  <a:lnTo>
                    <a:pt x="2743" y="628092"/>
                  </a:lnTo>
                  <a:lnTo>
                    <a:pt x="0" y="628092"/>
                  </a:lnTo>
                  <a:close/>
                  <a:moveTo>
                    <a:pt x="87769" y="296218"/>
                  </a:moveTo>
                  <a:lnTo>
                    <a:pt x="211193" y="296218"/>
                  </a:lnTo>
                  <a:lnTo>
                    <a:pt x="211193" y="567751"/>
                  </a:lnTo>
                  <a:lnTo>
                    <a:pt x="87769" y="567751"/>
                  </a:lnTo>
                  <a:lnTo>
                    <a:pt x="87769" y="296218"/>
                  </a:lnTo>
                  <a:close/>
                  <a:moveTo>
                    <a:pt x="639065" y="345587"/>
                  </a:moveTo>
                  <a:lnTo>
                    <a:pt x="663750" y="345587"/>
                  </a:lnTo>
                  <a:lnTo>
                    <a:pt x="663750" y="394958"/>
                  </a:lnTo>
                  <a:lnTo>
                    <a:pt x="639065" y="394958"/>
                  </a:lnTo>
                  <a:lnTo>
                    <a:pt x="639065" y="345587"/>
                  </a:lnTo>
                  <a:close/>
                  <a:moveTo>
                    <a:pt x="296219" y="493697"/>
                  </a:moveTo>
                  <a:lnTo>
                    <a:pt x="296219" y="518382"/>
                  </a:lnTo>
                  <a:lnTo>
                    <a:pt x="271535" y="518382"/>
                  </a:lnTo>
                  <a:cubicBezTo>
                    <a:pt x="266049" y="518382"/>
                    <a:pt x="260563" y="512896"/>
                    <a:pt x="260563" y="507411"/>
                  </a:cubicBezTo>
                  <a:lnTo>
                    <a:pt x="260563" y="285247"/>
                  </a:lnTo>
                  <a:cubicBezTo>
                    <a:pt x="260563" y="279761"/>
                    <a:pt x="266049" y="274276"/>
                    <a:pt x="271535" y="274276"/>
                  </a:cubicBezTo>
                  <a:lnTo>
                    <a:pt x="356560" y="274276"/>
                  </a:lnTo>
                  <a:lnTo>
                    <a:pt x="356560" y="298961"/>
                  </a:lnTo>
                  <a:lnTo>
                    <a:pt x="282506" y="298961"/>
                  </a:lnTo>
                  <a:lnTo>
                    <a:pt x="282506" y="496439"/>
                  </a:lnTo>
                  <a:lnTo>
                    <a:pt x="296219" y="496439"/>
                  </a:lnTo>
                  <a:close/>
                  <a:moveTo>
                    <a:pt x="0" y="159080"/>
                  </a:moveTo>
                  <a:cubicBezTo>
                    <a:pt x="0" y="159080"/>
                    <a:pt x="0" y="161823"/>
                    <a:pt x="0" y="161823"/>
                  </a:cubicBezTo>
                  <a:cubicBezTo>
                    <a:pt x="0" y="161823"/>
                    <a:pt x="0" y="493697"/>
                    <a:pt x="0" y="493697"/>
                  </a:cubicBezTo>
                  <a:lnTo>
                    <a:pt x="24686" y="493697"/>
                  </a:lnTo>
                  <a:lnTo>
                    <a:pt x="24686" y="235877"/>
                  </a:lnTo>
                  <a:cubicBezTo>
                    <a:pt x="38399" y="246849"/>
                    <a:pt x="54855" y="249591"/>
                    <a:pt x="71312" y="246849"/>
                  </a:cubicBezTo>
                  <a:cubicBezTo>
                    <a:pt x="87769" y="244106"/>
                    <a:pt x="101483" y="235877"/>
                    <a:pt x="112454" y="222163"/>
                  </a:cubicBezTo>
                  <a:cubicBezTo>
                    <a:pt x="123425" y="238620"/>
                    <a:pt x="142624" y="246849"/>
                    <a:pt x="161824" y="246849"/>
                  </a:cubicBezTo>
                  <a:cubicBezTo>
                    <a:pt x="181023" y="246849"/>
                    <a:pt x="200223" y="238620"/>
                    <a:pt x="211193" y="222163"/>
                  </a:cubicBezTo>
                  <a:cubicBezTo>
                    <a:pt x="222164" y="238620"/>
                    <a:pt x="241364" y="246849"/>
                    <a:pt x="260563" y="246849"/>
                  </a:cubicBezTo>
                  <a:cubicBezTo>
                    <a:pt x="279763" y="246849"/>
                    <a:pt x="298962" y="238620"/>
                    <a:pt x="309933" y="222163"/>
                  </a:cubicBezTo>
                  <a:cubicBezTo>
                    <a:pt x="329132" y="246849"/>
                    <a:pt x="362046" y="255077"/>
                    <a:pt x="389473" y="238620"/>
                  </a:cubicBezTo>
                  <a:lnTo>
                    <a:pt x="378502" y="216678"/>
                  </a:lnTo>
                  <a:cubicBezTo>
                    <a:pt x="367532" y="222163"/>
                    <a:pt x="353818" y="222163"/>
                    <a:pt x="342846" y="216678"/>
                  </a:cubicBezTo>
                  <a:cubicBezTo>
                    <a:pt x="331875" y="211192"/>
                    <a:pt x="323647" y="197478"/>
                    <a:pt x="323647" y="183765"/>
                  </a:cubicBezTo>
                  <a:lnTo>
                    <a:pt x="323647" y="172794"/>
                  </a:lnTo>
                  <a:lnTo>
                    <a:pt x="373017" y="172794"/>
                  </a:lnTo>
                  <a:lnTo>
                    <a:pt x="373017" y="148109"/>
                  </a:lnTo>
                  <a:lnTo>
                    <a:pt x="320904" y="148109"/>
                  </a:lnTo>
                  <a:lnTo>
                    <a:pt x="320904" y="24685"/>
                  </a:lnTo>
                  <a:lnTo>
                    <a:pt x="394959" y="24685"/>
                  </a:lnTo>
                  <a:lnTo>
                    <a:pt x="394959" y="109710"/>
                  </a:lnTo>
                  <a:lnTo>
                    <a:pt x="419644" y="109710"/>
                  </a:lnTo>
                  <a:lnTo>
                    <a:pt x="419644" y="24685"/>
                  </a:lnTo>
                  <a:lnTo>
                    <a:pt x="482727" y="24685"/>
                  </a:lnTo>
                  <a:lnTo>
                    <a:pt x="490956" y="123424"/>
                  </a:lnTo>
                  <a:lnTo>
                    <a:pt x="515641" y="120681"/>
                  </a:lnTo>
                  <a:lnTo>
                    <a:pt x="507412" y="21942"/>
                  </a:lnTo>
                  <a:lnTo>
                    <a:pt x="570496" y="21942"/>
                  </a:lnTo>
                  <a:lnTo>
                    <a:pt x="586953" y="123424"/>
                  </a:lnTo>
                  <a:lnTo>
                    <a:pt x="611638" y="120681"/>
                  </a:lnTo>
                  <a:lnTo>
                    <a:pt x="595181" y="24685"/>
                  </a:lnTo>
                  <a:lnTo>
                    <a:pt x="658264" y="24685"/>
                  </a:lnTo>
                  <a:lnTo>
                    <a:pt x="688435" y="148109"/>
                  </a:lnTo>
                  <a:lnTo>
                    <a:pt x="641808" y="148109"/>
                  </a:lnTo>
                  <a:lnTo>
                    <a:pt x="641808" y="172794"/>
                  </a:lnTo>
                  <a:lnTo>
                    <a:pt x="691178" y="172794"/>
                  </a:lnTo>
                  <a:lnTo>
                    <a:pt x="691178" y="183765"/>
                  </a:lnTo>
                  <a:cubicBezTo>
                    <a:pt x="691178" y="202964"/>
                    <a:pt x="674721" y="219421"/>
                    <a:pt x="655522" y="219421"/>
                  </a:cubicBezTo>
                  <a:lnTo>
                    <a:pt x="655522" y="244106"/>
                  </a:lnTo>
                  <a:cubicBezTo>
                    <a:pt x="669236" y="244106"/>
                    <a:pt x="682950" y="238620"/>
                    <a:pt x="691178" y="233135"/>
                  </a:cubicBezTo>
                  <a:lnTo>
                    <a:pt x="691178" y="416899"/>
                  </a:lnTo>
                  <a:lnTo>
                    <a:pt x="715862" y="416899"/>
                  </a:lnTo>
                  <a:cubicBezTo>
                    <a:pt x="715862" y="416899"/>
                    <a:pt x="715862" y="159080"/>
                    <a:pt x="715862" y="159080"/>
                  </a:cubicBezTo>
                  <a:cubicBezTo>
                    <a:pt x="715862" y="159080"/>
                    <a:pt x="715862" y="156337"/>
                    <a:pt x="715862" y="156337"/>
                  </a:cubicBezTo>
                  <a:cubicBezTo>
                    <a:pt x="715862" y="156337"/>
                    <a:pt x="680207" y="8228"/>
                    <a:pt x="680207" y="8228"/>
                  </a:cubicBezTo>
                  <a:cubicBezTo>
                    <a:pt x="680207" y="2742"/>
                    <a:pt x="674721" y="0"/>
                    <a:pt x="669236" y="0"/>
                  </a:cubicBezTo>
                  <a:lnTo>
                    <a:pt x="54855" y="0"/>
                  </a:lnTo>
                  <a:cubicBezTo>
                    <a:pt x="49370" y="0"/>
                    <a:pt x="43884" y="2742"/>
                    <a:pt x="43884" y="8228"/>
                  </a:cubicBezTo>
                  <a:lnTo>
                    <a:pt x="0" y="159080"/>
                  </a:lnTo>
                  <a:close/>
                  <a:moveTo>
                    <a:pt x="296219" y="150852"/>
                  </a:moveTo>
                  <a:lnTo>
                    <a:pt x="222164" y="150852"/>
                  </a:lnTo>
                  <a:lnTo>
                    <a:pt x="233135" y="27428"/>
                  </a:lnTo>
                  <a:lnTo>
                    <a:pt x="296219" y="27428"/>
                  </a:lnTo>
                  <a:lnTo>
                    <a:pt x="296219" y="150852"/>
                  </a:lnTo>
                  <a:close/>
                  <a:moveTo>
                    <a:pt x="222164" y="172794"/>
                  </a:moveTo>
                  <a:lnTo>
                    <a:pt x="296219" y="172794"/>
                  </a:lnTo>
                  <a:lnTo>
                    <a:pt x="296219" y="183765"/>
                  </a:lnTo>
                  <a:cubicBezTo>
                    <a:pt x="296219" y="202964"/>
                    <a:pt x="279763" y="219421"/>
                    <a:pt x="260563" y="219421"/>
                  </a:cubicBezTo>
                  <a:cubicBezTo>
                    <a:pt x="241364" y="219421"/>
                    <a:pt x="224907" y="202964"/>
                    <a:pt x="224907" y="183765"/>
                  </a:cubicBezTo>
                  <a:lnTo>
                    <a:pt x="224907" y="172794"/>
                  </a:lnTo>
                  <a:close/>
                  <a:moveTo>
                    <a:pt x="197480" y="150852"/>
                  </a:moveTo>
                  <a:lnTo>
                    <a:pt x="126167" y="150852"/>
                  </a:lnTo>
                  <a:lnTo>
                    <a:pt x="145367" y="27428"/>
                  </a:lnTo>
                  <a:lnTo>
                    <a:pt x="208450" y="27428"/>
                  </a:lnTo>
                  <a:lnTo>
                    <a:pt x="197480" y="150852"/>
                  </a:lnTo>
                  <a:close/>
                  <a:moveTo>
                    <a:pt x="123425" y="172794"/>
                  </a:moveTo>
                  <a:lnTo>
                    <a:pt x="197480" y="172794"/>
                  </a:lnTo>
                  <a:lnTo>
                    <a:pt x="197480" y="183765"/>
                  </a:lnTo>
                  <a:cubicBezTo>
                    <a:pt x="197480" y="202964"/>
                    <a:pt x="181023" y="219421"/>
                    <a:pt x="161824" y="219421"/>
                  </a:cubicBezTo>
                  <a:cubicBezTo>
                    <a:pt x="142624" y="219421"/>
                    <a:pt x="126167" y="202964"/>
                    <a:pt x="126167" y="183765"/>
                  </a:cubicBezTo>
                  <a:lnTo>
                    <a:pt x="126167" y="172794"/>
                  </a:lnTo>
                  <a:close/>
                  <a:moveTo>
                    <a:pt x="101483" y="150852"/>
                  </a:moveTo>
                  <a:lnTo>
                    <a:pt x="30171" y="150852"/>
                  </a:lnTo>
                  <a:lnTo>
                    <a:pt x="60341" y="27428"/>
                  </a:lnTo>
                  <a:lnTo>
                    <a:pt x="123425" y="27428"/>
                  </a:lnTo>
                  <a:lnTo>
                    <a:pt x="112454" y="87768"/>
                  </a:lnTo>
                  <a:lnTo>
                    <a:pt x="101483" y="150852"/>
                  </a:lnTo>
                  <a:close/>
                  <a:moveTo>
                    <a:pt x="24686" y="172794"/>
                  </a:moveTo>
                  <a:lnTo>
                    <a:pt x="98740" y="172794"/>
                  </a:lnTo>
                  <a:lnTo>
                    <a:pt x="98740" y="183765"/>
                  </a:lnTo>
                  <a:cubicBezTo>
                    <a:pt x="98740" y="202964"/>
                    <a:pt x="82283" y="219421"/>
                    <a:pt x="63084" y="219421"/>
                  </a:cubicBezTo>
                  <a:cubicBezTo>
                    <a:pt x="43884" y="219421"/>
                    <a:pt x="27428" y="202964"/>
                    <a:pt x="27428" y="183765"/>
                  </a:cubicBezTo>
                  <a:lnTo>
                    <a:pt x="27428" y="172794"/>
                  </a:lnTo>
                  <a:close/>
                  <a:moveTo>
                    <a:pt x="112454" y="394958"/>
                  </a:moveTo>
                  <a:lnTo>
                    <a:pt x="137138" y="394958"/>
                  </a:lnTo>
                  <a:lnTo>
                    <a:pt x="137138" y="469012"/>
                  </a:lnTo>
                  <a:lnTo>
                    <a:pt x="112454" y="469012"/>
                  </a:lnTo>
                  <a:lnTo>
                    <a:pt x="112454" y="394958"/>
                  </a:lnTo>
                  <a:close/>
                  <a:moveTo>
                    <a:pt x="688435" y="482725"/>
                  </a:moveTo>
                  <a:cubicBezTo>
                    <a:pt x="688435" y="485468"/>
                    <a:pt x="688435" y="488211"/>
                    <a:pt x="688435" y="493697"/>
                  </a:cubicBezTo>
                  <a:lnTo>
                    <a:pt x="688435" y="529353"/>
                  </a:lnTo>
                  <a:lnTo>
                    <a:pt x="628094" y="529353"/>
                  </a:lnTo>
                  <a:lnTo>
                    <a:pt x="628094" y="504668"/>
                  </a:lnTo>
                  <a:lnTo>
                    <a:pt x="603409" y="504668"/>
                  </a:lnTo>
                  <a:lnTo>
                    <a:pt x="603409" y="581465"/>
                  </a:lnTo>
                  <a:lnTo>
                    <a:pt x="529355" y="595179"/>
                  </a:lnTo>
                  <a:lnTo>
                    <a:pt x="529355" y="496439"/>
                  </a:lnTo>
                  <a:lnTo>
                    <a:pt x="562267" y="504668"/>
                  </a:lnTo>
                  <a:cubicBezTo>
                    <a:pt x="565010" y="504668"/>
                    <a:pt x="570496" y="504668"/>
                    <a:pt x="573239" y="501925"/>
                  </a:cubicBezTo>
                  <a:cubicBezTo>
                    <a:pt x="575981" y="499182"/>
                    <a:pt x="578724" y="496439"/>
                    <a:pt x="578724" y="490954"/>
                  </a:cubicBezTo>
                  <a:lnTo>
                    <a:pt x="578724" y="441584"/>
                  </a:lnTo>
                  <a:lnTo>
                    <a:pt x="639065" y="441584"/>
                  </a:lnTo>
                  <a:cubicBezTo>
                    <a:pt x="655522" y="441584"/>
                    <a:pt x="669236" y="449813"/>
                    <a:pt x="677464" y="460784"/>
                  </a:cubicBezTo>
                  <a:lnTo>
                    <a:pt x="696664" y="447070"/>
                  </a:lnTo>
                  <a:cubicBezTo>
                    <a:pt x="682950" y="427870"/>
                    <a:pt x="661007" y="416899"/>
                    <a:pt x="636322" y="416899"/>
                  </a:cubicBezTo>
                  <a:lnTo>
                    <a:pt x="575981" y="416899"/>
                  </a:lnTo>
                  <a:lnTo>
                    <a:pt x="575981" y="411414"/>
                  </a:lnTo>
                  <a:cubicBezTo>
                    <a:pt x="603409" y="392215"/>
                    <a:pt x="619866" y="364787"/>
                    <a:pt x="625351" y="331874"/>
                  </a:cubicBezTo>
                  <a:lnTo>
                    <a:pt x="625351" y="331874"/>
                  </a:lnTo>
                  <a:cubicBezTo>
                    <a:pt x="644550" y="331874"/>
                    <a:pt x="661007" y="315418"/>
                    <a:pt x="661007" y="296218"/>
                  </a:cubicBezTo>
                  <a:cubicBezTo>
                    <a:pt x="661007" y="277018"/>
                    <a:pt x="644550" y="260562"/>
                    <a:pt x="625351" y="260562"/>
                  </a:cubicBezTo>
                  <a:lnTo>
                    <a:pt x="625351" y="200221"/>
                  </a:lnTo>
                  <a:cubicBezTo>
                    <a:pt x="625351" y="167308"/>
                    <a:pt x="597924" y="139880"/>
                    <a:pt x="565010" y="139880"/>
                  </a:cubicBezTo>
                  <a:lnTo>
                    <a:pt x="405930" y="139880"/>
                  </a:lnTo>
                  <a:cubicBezTo>
                    <a:pt x="400444" y="139880"/>
                    <a:pt x="394959" y="145366"/>
                    <a:pt x="394959" y="150852"/>
                  </a:cubicBezTo>
                  <a:lnTo>
                    <a:pt x="394959" y="186508"/>
                  </a:lnTo>
                  <a:cubicBezTo>
                    <a:pt x="394959" y="197478"/>
                    <a:pt x="400444" y="211192"/>
                    <a:pt x="408673" y="219421"/>
                  </a:cubicBezTo>
                  <a:cubicBezTo>
                    <a:pt x="408673" y="222163"/>
                    <a:pt x="408673" y="260562"/>
                    <a:pt x="408673" y="260562"/>
                  </a:cubicBezTo>
                  <a:cubicBezTo>
                    <a:pt x="389473" y="260562"/>
                    <a:pt x="373017" y="277018"/>
                    <a:pt x="373017" y="296218"/>
                  </a:cubicBezTo>
                  <a:cubicBezTo>
                    <a:pt x="373017" y="315418"/>
                    <a:pt x="389473" y="331874"/>
                    <a:pt x="408673" y="331874"/>
                  </a:cubicBezTo>
                  <a:lnTo>
                    <a:pt x="408673" y="331874"/>
                  </a:lnTo>
                  <a:cubicBezTo>
                    <a:pt x="411415" y="364787"/>
                    <a:pt x="430615" y="392215"/>
                    <a:pt x="458042" y="411414"/>
                  </a:cubicBezTo>
                  <a:lnTo>
                    <a:pt x="458042" y="416899"/>
                  </a:lnTo>
                  <a:lnTo>
                    <a:pt x="397701" y="416899"/>
                  </a:lnTo>
                  <a:cubicBezTo>
                    <a:pt x="356560" y="416899"/>
                    <a:pt x="323647" y="449813"/>
                    <a:pt x="323647" y="490954"/>
                  </a:cubicBezTo>
                  <a:lnTo>
                    <a:pt x="323647" y="674719"/>
                  </a:lnTo>
                  <a:cubicBezTo>
                    <a:pt x="323647" y="707632"/>
                    <a:pt x="351075" y="735060"/>
                    <a:pt x="383987" y="735060"/>
                  </a:cubicBezTo>
                  <a:lnTo>
                    <a:pt x="655522" y="735060"/>
                  </a:lnTo>
                  <a:cubicBezTo>
                    <a:pt x="688435" y="735060"/>
                    <a:pt x="715862" y="707632"/>
                    <a:pt x="715862" y="674719"/>
                  </a:cubicBezTo>
                  <a:lnTo>
                    <a:pt x="715862" y="490954"/>
                  </a:lnTo>
                  <a:cubicBezTo>
                    <a:pt x="715862" y="485468"/>
                    <a:pt x="715862" y="479983"/>
                    <a:pt x="713120" y="477240"/>
                  </a:cubicBezTo>
                  <a:lnTo>
                    <a:pt x="688435" y="482725"/>
                  </a:lnTo>
                  <a:lnTo>
                    <a:pt x="688435" y="482725"/>
                  </a:lnTo>
                  <a:close/>
                  <a:moveTo>
                    <a:pt x="405930" y="309932"/>
                  </a:moveTo>
                  <a:cubicBezTo>
                    <a:pt x="400444" y="309932"/>
                    <a:pt x="394959" y="304446"/>
                    <a:pt x="394959" y="298961"/>
                  </a:cubicBezTo>
                  <a:cubicBezTo>
                    <a:pt x="394959" y="293475"/>
                    <a:pt x="400444" y="287990"/>
                    <a:pt x="405930" y="287990"/>
                  </a:cubicBezTo>
                  <a:lnTo>
                    <a:pt x="405930" y="309932"/>
                  </a:lnTo>
                  <a:close/>
                  <a:moveTo>
                    <a:pt x="628094" y="285247"/>
                  </a:moveTo>
                  <a:cubicBezTo>
                    <a:pt x="633579" y="285247"/>
                    <a:pt x="639065" y="290732"/>
                    <a:pt x="639065" y="296218"/>
                  </a:cubicBezTo>
                  <a:cubicBezTo>
                    <a:pt x="639065" y="301704"/>
                    <a:pt x="633579" y="307189"/>
                    <a:pt x="628094" y="307189"/>
                  </a:cubicBezTo>
                  <a:lnTo>
                    <a:pt x="628094" y="285247"/>
                  </a:lnTo>
                  <a:close/>
                  <a:moveTo>
                    <a:pt x="381245" y="715860"/>
                  </a:moveTo>
                  <a:cubicBezTo>
                    <a:pt x="364789" y="715860"/>
                    <a:pt x="351075" y="704889"/>
                    <a:pt x="345589" y="691176"/>
                  </a:cubicBezTo>
                  <a:lnTo>
                    <a:pt x="416901" y="691176"/>
                  </a:lnTo>
                  <a:lnTo>
                    <a:pt x="463528" y="702146"/>
                  </a:lnTo>
                  <a:lnTo>
                    <a:pt x="405930" y="715860"/>
                  </a:lnTo>
                  <a:lnTo>
                    <a:pt x="381245" y="715860"/>
                  </a:lnTo>
                  <a:lnTo>
                    <a:pt x="381245" y="715860"/>
                  </a:lnTo>
                  <a:close/>
                  <a:moveTo>
                    <a:pt x="345589" y="554037"/>
                  </a:moveTo>
                  <a:lnTo>
                    <a:pt x="405930" y="554037"/>
                  </a:lnTo>
                  <a:lnTo>
                    <a:pt x="405930" y="578722"/>
                  </a:lnTo>
                  <a:lnTo>
                    <a:pt x="345589" y="578722"/>
                  </a:lnTo>
                  <a:lnTo>
                    <a:pt x="345589" y="554037"/>
                  </a:lnTo>
                  <a:close/>
                  <a:moveTo>
                    <a:pt x="455300" y="444327"/>
                  </a:moveTo>
                  <a:lnTo>
                    <a:pt x="455300" y="493697"/>
                  </a:lnTo>
                  <a:cubicBezTo>
                    <a:pt x="455300" y="496439"/>
                    <a:pt x="458042" y="501925"/>
                    <a:pt x="460785" y="504668"/>
                  </a:cubicBezTo>
                  <a:cubicBezTo>
                    <a:pt x="463528" y="507411"/>
                    <a:pt x="469013" y="507411"/>
                    <a:pt x="471756" y="507411"/>
                  </a:cubicBezTo>
                  <a:lnTo>
                    <a:pt x="504670" y="499182"/>
                  </a:lnTo>
                  <a:lnTo>
                    <a:pt x="504670" y="597922"/>
                  </a:lnTo>
                  <a:lnTo>
                    <a:pt x="430615" y="584208"/>
                  </a:lnTo>
                  <a:lnTo>
                    <a:pt x="430615" y="507411"/>
                  </a:lnTo>
                  <a:lnTo>
                    <a:pt x="405930" y="507411"/>
                  </a:lnTo>
                  <a:lnTo>
                    <a:pt x="405930" y="532096"/>
                  </a:lnTo>
                  <a:lnTo>
                    <a:pt x="345589" y="532096"/>
                  </a:lnTo>
                  <a:lnTo>
                    <a:pt x="345589" y="496439"/>
                  </a:lnTo>
                  <a:cubicBezTo>
                    <a:pt x="345589" y="469012"/>
                    <a:pt x="367532" y="447070"/>
                    <a:pt x="394959" y="447070"/>
                  </a:cubicBezTo>
                  <a:lnTo>
                    <a:pt x="455300" y="447070"/>
                  </a:lnTo>
                  <a:close/>
                  <a:moveTo>
                    <a:pt x="479984" y="477240"/>
                  </a:moveTo>
                  <a:lnTo>
                    <a:pt x="479984" y="460784"/>
                  </a:lnTo>
                  <a:lnTo>
                    <a:pt x="493698" y="474498"/>
                  </a:lnTo>
                  <a:lnTo>
                    <a:pt x="479984" y="477240"/>
                  </a:lnTo>
                  <a:close/>
                  <a:moveTo>
                    <a:pt x="430615" y="233135"/>
                  </a:moveTo>
                  <a:cubicBezTo>
                    <a:pt x="430615" y="233135"/>
                    <a:pt x="433358" y="233135"/>
                    <a:pt x="433358" y="233135"/>
                  </a:cubicBezTo>
                  <a:lnTo>
                    <a:pt x="430615" y="241363"/>
                  </a:lnTo>
                  <a:lnTo>
                    <a:pt x="430615" y="233135"/>
                  </a:lnTo>
                  <a:close/>
                  <a:moveTo>
                    <a:pt x="603409" y="241363"/>
                  </a:moveTo>
                  <a:lnTo>
                    <a:pt x="589695" y="216678"/>
                  </a:lnTo>
                  <a:cubicBezTo>
                    <a:pt x="586953" y="213935"/>
                    <a:pt x="584210" y="211192"/>
                    <a:pt x="578724" y="211192"/>
                  </a:cubicBezTo>
                  <a:lnTo>
                    <a:pt x="444329" y="211192"/>
                  </a:lnTo>
                  <a:cubicBezTo>
                    <a:pt x="430615" y="211192"/>
                    <a:pt x="419644" y="200221"/>
                    <a:pt x="419644" y="186508"/>
                  </a:cubicBezTo>
                  <a:lnTo>
                    <a:pt x="419644" y="161823"/>
                  </a:lnTo>
                  <a:lnTo>
                    <a:pt x="567753" y="161823"/>
                  </a:lnTo>
                  <a:cubicBezTo>
                    <a:pt x="586953" y="161823"/>
                    <a:pt x="603409" y="178280"/>
                    <a:pt x="603409" y="197478"/>
                  </a:cubicBezTo>
                  <a:lnTo>
                    <a:pt x="603409" y="222163"/>
                  </a:lnTo>
                  <a:lnTo>
                    <a:pt x="603409" y="241363"/>
                  </a:lnTo>
                  <a:close/>
                  <a:moveTo>
                    <a:pt x="603409" y="320903"/>
                  </a:moveTo>
                  <a:cubicBezTo>
                    <a:pt x="603409" y="367530"/>
                    <a:pt x="565010" y="405928"/>
                    <a:pt x="518384" y="405928"/>
                  </a:cubicBezTo>
                  <a:cubicBezTo>
                    <a:pt x="471756" y="405928"/>
                    <a:pt x="433358" y="367530"/>
                    <a:pt x="433358" y="320903"/>
                  </a:cubicBezTo>
                  <a:lnTo>
                    <a:pt x="433358" y="287990"/>
                  </a:lnTo>
                  <a:lnTo>
                    <a:pt x="466270" y="235877"/>
                  </a:lnTo>
                  <a:lnTo>
                    <a:pt x="575981" y="235877"/>
                  </a:lnTo>
                  <a:lnTo>
                    <a:pt x="608895" y="287990"/>
                  </a:lnTo>
                  <a:lnTo>
                    <a:pt x="608895" y="320903"/>
                  </a:lnTo>
                  <a:lnTo>
                    <a:pt x="603409" y="320903"/>
                  </a:lnTo>
                  <a:close/>
                  <a:moveTo>
                    <a:pt x="540326" y="474498"/>
                  </a:moveTo>
                  <a:lnTo>
                    <a:pt x="554039" y="460784"/>
                  </a:lnTo>
                  <a:lnTo>
                    <a:pt x="554039" y="477240"/>
                  </a:lnTo>
                  <a:lnTo>
                    <a:pt x="540326" y="474498"/>
                  </a:lnTo>
                  <a:close/>
                  <a:moveTo>
                    <a:pt x="518384" y="463527"/>
                  </a:moveTo>
                  <a:lnTo>
                    <a:pt x="482727" y="427870"/>
                  </a:lnTo>
                  <a:lnTo>
                    <a:pt x="482727" y="427870"/>
                  </a:lnTo>
                  <a:cubicBezTo>
                    <a:pt x="507412" y="436099"/>
                    <a:pt x="532098" y="436099"/>
                    <a:pt x="556782" y="427870"/>
                  </a:cubicBezTo>
                  <a:lnTo>
                    <a:pt x="556782" y="427870"/>
                  </a:lnTo>
                  <a:lnTo>
                    <a:pt x="518384" y="463527"/>
                  </a:lnTo>
                  <a:close/>
                  <a:moveTo>
                    <a:pt x="688435" y="652777"/>
                  </a:moveTo>
                  <a:lnTo>
                    <a:pt x="688435" y="680205"/>
                  </a:lnTo>
                  <a:cubicBezTo>
                    <a:pt x="688435" y="699404"/>
                    <a:pt x="671978" y="715860"/>
                    <a:pt x="652779" y="715860"/>
                  </a:cubicBezTo>
                  <a:lnTo>
                    <a:pt x="630837" y="715860"/>
                  </a:lnTo>
                  <a:lnTo>
                    <a:pt x="422387" y="666491"/>
                  </a:lnTo>
                  <a:cubicBezTo>
                    <a:pt x="422387" y="666491"/>
                    <a:pt x="419644" y="666491"/>
                    <a:pt x="419644" y="666491"/>
                  </a:cubicBezTo>
                  <a:lnTo>
                    <a:pt x="345589" y="666491"/>
                  </a:lnTo>
                  <a:lnTo>
                    <a:pt x="345589" y="606150"/>
                  </a:lnTo>
                  <a:lnTo>
                    <a:pt x="419644" y="606150"/>
                  </a:lnTo>
                  <a:lnTo>
                    <a:pt x="688435" y="652777"/>
                  </a:lnTo>
                  <a:close/>
                  <a:moveTo>
                    <a:pt x="688435" y="603408"/>
                  </a:moveTo>
                  <a:lnTo>
                    <a:pt x="688435" y="625349"/>
                  </a:lnTo>
                  <a:lnTo>
                    <a:pt x="586953" y="608893"/>
                  </a:lnTo>
                  <a:lnTo>
                    <a:pt x="614381" y="603408"/>
                  </a:lnTo>
                  <a:lnTo>
                    <a:pt x="688435" y="603408"/>
                  </a:lnTo>
                  <a:close/>
                  <a:moveTo>
                    <a:pt x="688435" y="554037"/>
                  </a:moveTo>
                  <a:lnTo>
                    <a:pt x="688435" y="578722"/>
                  </a:lnTo>
                  <a:lnTo>
                    <a:pt x="628094" y="578722"/>
                  </a:lnTo>
                  <a:lnTo>
                    <a:pt x="628094" y="554037"/>
                  </a:lnTo>
                  <a:lnTo>
                    <a:pt x="688435" y="554037"/>
                  </a:lnTo>
                  <a:close/>
                  <a:moveTo>
                    <a:pt x="578724" y="532096"/>
                  </a:moveTo>
                  <a:lnTo>
                    <a:pt x="578724" y="556780"/>
                  </a:lnTo>
                  <a:lnTo>
                    <a:pt x="554039" y="556780"/>
                  </a:lnTo>
                  <a:lnTo>
                    <a:pt x="554039" y="532096"/>
                  </a:lnTo>
                  <a:lnTo>
                    <a:pt x="578724" y="532096"/>
                  </a:lnTo>
                  <a:close/>
                  <a:moveTo>
                    <a:pt x="518384" y="370273"/>
                  </a:moveTo>
                  <a:cubicBezTo>
                    <a:pt x="501927" y="370273"/>
                    <a:pt x="488213" y="364787"/>
                    <a:pt x="474499" y="356559"/>
                  </a:cubicBezTo>
                  <a:lnTo>
                    <a:pt x="488213" y="337359"/>
                  </a:lnTo>
                  <a:cubicBezTo>
                    <a:pt x="507412" y="348330"/>
                    <a:pt x="529355" y="348330"/>
                    <a:pt x="548553" y="337359"/>
                  </a:cubicBezTo>
                  <a:lnTo>
                    <a:pt x="562267" y="356559"/>
                  </a:lnTo>
                  <a:cubicBezTo>
                    <a:pt x="548553" y="364787"/>
                    <a:pt x="532098" y="370273"/>
                    <a:pt x="518384" y="370273"/>
                  </a:cubicBezTo>
                  <a:lnTo>
                    <a:pt x="518384" y="370273"/>
                  </a:lnTo>
                  <a:close/>
                  <a:moveTo>
                    <a:pt x="559525" y="309932"/>
                  </a:moveTo>
                  <a:cubicBezTo>
                    <a:pt x="548553" y="309932"/>
                    <a:pt x="540326" y="301704"/>
                    <a:pt x="540326" y="290732"/>
                  </a:cubicBezTo>
                  <a:cubicBezTo>
                    <a:pt x="540326" y="282504"/>
                    <a:pt x="545811" y="277018"/>
                    <a:pt x="551296" y="274276"/>
                  </a:cubicBezTo>
                  <a:cubicBezTo>
                    <a:pt x="559525" y="271533"/>
                    <a:pt x="565010" y="274276"/>
                    <a:pt x="570496" y="277018"/>
                  </a:cubicBezTo>
                  <a:cubicBezTo>
                    <a:pt x="575981" y="282504"/>
                    <a:pt x="575981" y="290732"/>
                    <a:pt x="573239" y="296218"/>
                  </a:cubicBezTo>
                  <a:cubicBezTo>
                    <a:pt x="575981" y="304446"/>
                    <a:pt x="567753" y="309932"/>
                    <a:pt x="559525" y="309932"/>
                  </a:cubicBezTo>
                  <a:lnTo>
                    <a:pt x="559525" y="309932"/>
                  </a:lnTo>
                  <a:close/>
                  <a:moveTo>
                    <a:pt x="493698" y="290732"/>
                  </a:moveTo>
                  <a:cubicBezTo>
                    <a:pt x="493698" y="301704"/>
                    <a:pt x="485470" y="309932"/>
                    <a:pt x="474499" y="309932"/>
                  </a:cubicBezTo>
                  <a:cubicBezTo>
                    <a:pt x="466270" y="309932"/>
                    <a:pt x="460785" y="304446"/>
                    <a:pt x="458042" y="298961"/>
                  </a:cubicBezTo>
                  <a:cubicBezTo>
                    <a:pt x="455300" y="290732"/>
                    <a:pt x="458042" y="285247"/>
                    <a:pt x="460785" y="279761"/>
                  </a:cubicBezTo>
                  <a:cubicBezTo>
                    <a:pt x="466270" y="274276"/>
                    <a:pt x="474499" y="274276"/>
                    <a:pt x="479984" y="277018"/>
                  </a:cubicBezTo>
                  <a:cubicBezTo>
                    <a:pt x="488213" y="277018"/>
                    <a:pt x="493698" y="282504"/>
                    <a:pt x="493698" y="290732"/>
                  </a:cubicBezTo>
                  <a:lnTo>
                    <a:pt x="493698" y="290732"/>
                  </a:lnTo>
                  <a:close/>
                </a:path>
              </a:pathLst>
            </a:custGeom>
            <a:solidFill>
              <a:srgbClr val="000000"/>
            </a:solidFill>
            <a:ln w="27426" cap="flat">
              <a:noFill/>
              <a:prstDash val="solid"/>
              <a:miter/>
            </a:ln>
          </p:spPr>
          <p:txBody>
            <a:bodyPr rtlCol="0" anchor="ctr"/>
            <a:lstStyle/>
            <a:p>
              <a:endParaRPr lang="en-US"/>
            </a:p>
          </p:txBody>
        </p:sp>
      </p:gr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4051" y="2222940"/>
            <a:ext cx="1869778" cy="226963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1A0C2"/>
              </a:buClr>
              <a:tabLst>
                <a:tab pos="177800" algn="l"/>
              </a:tabLst>
            </a:pPr>
            <a:r>
              <a:rPr lang="en-US" b="1" dirty="0">
                <a:solidFill>
                  <a:schemeClr val="tx1"/>
                </a:solidFill>
              </a:rPr>
              <a:t>O </a:t>
            </a:r>
            <a:r>
              <a:rPr lang="en-US" b="1" dirty="0" err="1">
                <a:solidFill>
                  <a:schemeClr val="tx1"/>
                </a:solidFill>
              </a:rPr>
              <a:t>registo</a:t>
            </a:r>
            <a:r>
              <a:rPr lang="en-US" b="1" dirty="0">
                <a:solidFill>
                  <a:schemeClr val="tx1"/>
                </a:solidFill>
              </a:rPr>
              <a:t> de </a:t>
            </a:r>
            <a:r>
              <a:rPr lang="en-US" b="1" dirty="0" err="1">
                <a:solidFill>
                  <a:schemeClr val="tx1"/>
                </a:solidFill>
              </a:rPr>
              <a:t>empresas</a:t>
            </a:r>
            <a:r>
              <a:rPr lang="en-US" b="1" dirty="0">
                <a:solidFill>
                  <a:schemeClr val="tx1"/>
                </a:solidFill>
              </a:rPr>
              <a:t> </a:t>
            </a:r>
            <a:r>
              <a:rPr lang="en-US" b="1" dirty="0" err="1">
                <a:solidFill>
                  <a:schemeClr val="tx1"/>
                </a:solidFill>
              </a:rPr>
              <a:t>torna</a:t>
            </a:r>
            <a:r>
              <a:rPr lang="en-US" b="1" dirty="0">
                <a:solidFill>
                  <a:schemeClr val="tx1"/>
                </a:solidFill>
              </a:rPr>
              <a:t> o </a:t>
            </a:r>
            <a:r>
              <a:rPr lang="en-US" b="1" dirty="0" err="1">
                <a:solidFill>
                  <a:schemeClr val="tx1"/>
                </a:solidFill>
              </a:rPr>
              <a:t>negócio</a:t>
            </a:r>
            <a:r>
              <a:rPr lang="en-US" b="1" dirty="0">
                <a:solidFill>
                  <a:schemeClr val="tx1"/>
                </a:solidFill>
              </a:rPr>
              <a:t> </a:t>
            </a:r>
            <a:r>
              <a:rPr lang="en-US" b="1" dirty="0" err="1">
                <a:solidFill>
                  <a:schemeClr val="tx1"/>
                </a:solidFill>
              </a:rPr>
              <a:t>numa</a:t>
            </a:r>
            <a:r>
              <a:rPr lang="en-US" b="1" dirty="0">
                <a:solidFill>
                  <a:schemeClr val="tx1"/>
                </a:solidFill>
              </a:rPr>
              <a:t> </a:t>
            </a:r>
            <a:r>
              <a:rPr lang="en-US" b="1" dirty="0" err="1">
                <a:solidFill>
                  <a:schemeClr val="tx1"/>
                </a:solidFill>
              </a:rPr>
              <a:t>entidade</a:t>
            </a:r>
            <a:r>
              <a:rPr lang="en-US" b="1" dirty="0">
                <a:solidFill>
                  <a:schemeClr val="tx1"/>
                </a:solidFill>
              </a:rPr>
              <a:t> </a:t>
            </a:r>
            <a:r>
              <a:rPr lang="en-US" b="1" dirty="0" err="1">
                <a:solidFill>
                  <a:schemeClr val="tx1"/>
                </a:solidFill>
              </a:rPr>
              <a:t>jurídica</a:t>
            </a:r>
            <a:r>
              <a:rPr lang="en-US" b="1" dirty="0">
                <a:solidFill>
                  <a:schemeClr val="tx1"/>
                </a:solidFill>
              </a:rPr>
              <a:t> </a:t>
            </a:r>
            <a:r>
              <a:rPr lang="en-US" b="1" dirty="0" err="1">
                <a:solidFill>
                  <a:schemeClr val="tx1"/>
                </a:solidFill>
              </a:rPr>
              <a:t>distinta</a:t>
            </a:r>
            <a:r>
              <a:rPr lang="en-US" b="1" dirty="0">
                <a:solidFill>
                  <a:schemeClr val="tx1"/>
                </a:solidFill>
              </a:rPr>
              <a:t> e é </a:t>
            </a:r>
            <a:r>
              <a:rPr lang="en-US" b="1" dirty="0" err="1">
                <a:solidFill>
                  <a:schemeClr val="tx1"/>
                </a:solidFill>
              </a:rPr>
              <a:t>uma</a:t>
            </a:r>
            <a:r>
              <a:rPr lang="en-US" b="1" dirty="0">
                <a:solidFill>
                  <a:schemeClr val="tx1"/>
                </a:solidFill>
              </a:rPr>
              <a:t> </a:t>
            </a:r>
            <a:r>
              <a:rPr lang="en-US" b="1" dirty="0" err="1">
                <a:solidFill>
                  <a:schemeClr val="tx1"/>
                </a:solidFill>
              </a:rPr>
              <a:t>condição</a:t>
            </a:r>
            <a:r>
              <a:rPr lang="en-US" b="1" dirty="0">
                <a:solidFill>
                  <a:schemeClr val="tx1"/>
                </a:solidFill>
              </a:rPr>
              <a:t> </a:t>
            </a:r>
            <a:r>
              <a:rPr lang="en-US" b="1" dirty="0" err="1">
                <a:solidFill>
                  <a:schemeClr val="tx1"/>
                </a:solidFill>
              </a:rPr>
              <a:t>prévia</a:t>
            </a:r>
            <a:r>
              <a:rPr lang="en-US" b="1" dirty="0">
                <a:solidFill>
                  <a:schemeClr val="tx1"/>
                </a:solidFill>
              </a:rPr>
              <a:t> para </a:t>
            </a:r>
            <a:r>
              <a:rPr lang="en-US" b="1" dirty="0" err="1">
                <a:solidFill>
                  <a:schemeClr val="tx1"/>
                </a:solidFill>
              </a:rPr>
              <a:t>poder</a:t>
            </a:r>
            <a:r>
              <a:rPr lang="en-US" b="1" dirty="0">
                <a:solidFill>
                  <a:schemeClr val="tx1"/>
                </a:solidFill>
              </a:rPr>
              <a:t> </a:t>
            </a:r>
            <a:r>
              <a:rPr lang="en-US" b="1" dirty="0" err="1">
                <a:solidFill>
                  <a:schemeClr val="tx1"/>
                </a:solidFill>
              </a:rPr>
              <a:t>funcionar</a:t>
            </a:r>
            <a:r>
              <a:rPr lang="en-US" b="1" dirty="0">
                <a:solidFill>
                  <a:schemeClr val="tx1"/>
                </a:solidFill>
              </a:rPr>
              <a:t> </a:t>
            </a:r>
            <a:r>
              <a:rPr lang="en-US" b="1" dirty="0" err="1">
                <a:solidFill>
                  <a:schemeClr val="tx1"/>
                </a:solidFill>
              </a:rPr>
              <a:t>oficialmente</a:t>
            </a:r>
            <a:r>
              <a:rPr lang="en-US" b="1" dirty="0">
                <a:solidFill>
                  <a:schemeClr val="tx1"/>
                </a:solidFill>
              </a:rPr>
              <a:t>. No </a:t>
            </a:r>
            <a:r>
              <a:rPr lang="en-US" b="1" dirty="0" err="1">
                <a:solidFill>
                  <a:schemeClr val="tx1"/>
                </a:solidFill>
              </a:rPr>
              <a:t>entanto</a:t>
            </a:r>
            <a:r>
              <a:rPr lang="en-US" b="1" dirty="0">
                <a:solidFill>
                  <a:schemeClr val="tx1"/>
                </a:solidFill>
              </a:rPr>
              <a:t>, o </a:t>
            </a:r>
            <a:r>
              <a:rPr lang="en-US" b="1" dirty="0" err="1">
                <a:solidFill>
                  <a:schemeClr val="tx1"/>
                </a:solidFill>
              </a:rPr>
              <a:t>processo</a:t>
            </a:r>
            <a:r>
              <a:rPr lang="en-US" b="1" dirty="0">
                <a:solidFill>
                  <a:schemeClr val="tx1"/>
                </a:solidFill>
              </a:rPr>
              <a:t> </a:t>
            </a:r>
            <a:r>
              <a:rPr lang="en-US" b="1" dirty="0" err="1">
                <a:solidFill>
                  <a:schemeClr val="tx1"/>
                </a:solidFill>
              </a:rPr>
              <a:t>pode</a:t>
            </a:r>
            <a:r>
              <a:rPr lang="en-US" b="1" dirty="0">
                <a:solidFill>
                  <a:schemeClr val="tx1"/>
                </a:solidFill>
              </a:rPr>
              <a:t> </a:t>
            </a:r>
            <a:r>
              <a:rPr lang="en-US" b="1" dirty="0" err="1">
                <a:solidFill>
                  <a:schemeClr val="tx1"/>
                </a:solidFill>
              </a:rPr>
              <a:t>ser</a:t>
            </a:r>
            <a:r>
              <a:rPr lang="en-US" b="1" dirty="0">
                <a:solidFill>
                  <a:schemeClr val="tx1"/>
                </a:solidFill>
              </a:rPr>
              <a:t> </a:t>
            </a:r>
            <a:r>
              <a:rPr lang="en-US" b="1" dirty="0" err="1">
                <a:solidFill>
                  <a:schemeClr val="tx1"/>
                </a:solidFill>
              </a:rPr>
              <a:t>complicado</a:t>
            </a:r>
            <a:r>
              <a:rPr lang="en-US" b="1" dirty="0">
                <a:solidFill>
                  <a:schemeClr val="tx1"/>
                </a:solidFill>
              </a:rPr>
              <a:t>, </a:t>
            </a:r>
            <a:r>
              <a:rPr lang="en-US" b="1" dirty="0" err="1">
                <a:solidFill>
                  <a:schemeClr val="tx1"/>
                </a:solidFill>
              </a:rPr>
              <a:t>pois</a:t>
            </a:r>
            <a:r>
              <a:rPr lang="en-US" b="1" dirty="0">
                <a:solidFill>
                  <a:schemeClr val="tx1"/>
                </a:solidFill>
              </a:rPr>
              <a:t> </a:t>
            </a:r>
            <a:r>
              <a:rPr lang="en-US" b="1" dirty="0" err="1">
                <a:solidFill>
                  <a:schemeClr val="tx1"/>
                </a:solidFill>
              </a:rPr>
              <a:t>varia</a:t>
            </a:r>
            <a:r>
              <a:rPr lang="en-US" b="1" dirty="0">
                <a:solidFill>
                  <a:schemeClr val="tx1"/>
                </a:solidFill>
              </a:rPr>
              <a:t> </a:t>
            </a:r>
            <a:r>
              <a:rPr lang="en-US" b="1" dirty="0" err="1">
                <a:solidFill>
                  <a:schemeClr val="tx1"/>
                </a:solidFill>
              </a:rPr>
              <a:t>consoante</a:t>
            </a:r>
            <a:r>
              <a:rPr lang="en-US" b="1" dirty="0">
                <a:solidFill>
                  <a:schemeClr val="tx1"/>
                </a:solidFill>
              </a:rPr>
              <a:t> </a:t>
            </a:r>
            <a:r>
              <a:rPr lang="en-US" b="1" dirty="0" err="1">
                <a:solidFill>
                  <a:schemeClr val="tx1"/>
                </a:solidFill>
              </a:rPr>
              <a:t>os</a:t>
            </a:r>
            <a:r>
              <a:rPr lang="en-US" b="1" dirty="0">
                <a:solidFill>
                  <a:schemeClr val="tx1"/>
                </a:solidFill>
              </a:rPr>
              <a:t> </a:t>
            </a:r>
            <a:r>
              <a:rPr lang="en-US" b="1" dirty="0" err="1">
                <a:solidFill>
                  <a:schemeClr val="tx1"/>
                </a:solidFill>
              </a:rPr>
              <a:t>países</a:t>
            </a:r>
            <a:r>
              <a:rPr lang="en-US" b="1" dirty="0">
                <a:solidFill>
                  <a:schemeClr val="tx1"/>
                </a:solidFill>
              </a:rPr>
              <a:t> da Europa e, por </a:t>
            </a:r>
            <a:r>
              <a:rPr lang="en-US" b="1" dirty="0" err="1">
                <a:solidFill>
                  <a:schemeClr val="tx1"/>
                </a:solidFill>
              </a:rPr>
              <a:t>vezes</a:t>
            </a:r>
            <a:r>
              <a:rPr lang="en-US" b="1" dirty="0">
                <a:solidFill>
                  <a:schemeClr val="tx1"/>
                </a:solidFill>
              </a:rPr>
              <a:t>, </a:t>
            </a:r>
            <a:r>
              <a:rPr lang="en-US" b="1" dirty="0" err="1">
                <a:solidFill>
                  <a:schemeClr val="tx1"/>
                </a:solidFill>
              </a:rPr>
              <a:t>mesmo</a:t>
            </a:r>
            <a:r>
              <a:rPr lang="en-US" b="1" dirty="0">
                <a:solidFill>
                  <a:schemeClr val="tx1"/>
                </a:solidFill>
              </a:rPr>
              <a:t> </a:t>
            </a:r>
            <a:r>
              <a:rPr lang="en-US" b="1" dirty="0" err="1">
                <a:solidFill>
                  <a:schemeClr val="tx1"/>
                </a:solidFill>
              </a:rPr>
              <a:t>consoante</a:t>
            </a:r>
            <a:r>
              <a:rPr lang="en-US" b="1" dirty="0">
                <a:solidFill>
                  <a:schemeClr val="tx1"/>
                </a:solidFill>
              </a:rPr>
              <a:t> as </a:t>
            </a:r>
            <a:r>
              <a:rPr lang="en-US" b="1" dirty="0" err="1">
                <a:solidFill>
                  <a:schemeClr val="tx1"/>
                </a:solidFill>
              </a:rPr>
              <a:t>regiões</a:t>
            </a:r>
            <a:r>
              <a:rPr lang="en-US" b="1" dirty="0">
                <a:solidFill>
                  <a:schemeClr val="tx1"/>
                </a:solidFill>
              </a:rPr>
              <a:t> de um </a:t>
            </a:r>
            <a:r>
              <a:rPr lang="en-US" b="1" dirty="0" err="1">
                <a:solidFill>
                  <a:schemeClr val="tx1"/>
                </a:solidFill>
              </a:rPr>
              <a:t>mesmo</a:t>
            </a:r>
            <a:r>
              <a:rPr lang="en-US" b="1" dirty="0">
                <a:solidFill>
                  <a:schemeClr val="tx1"/>
                </a:solidFill>
              </a:rPr>
              <a:t> </a:t>
            </a:r>
            <a:r>
              <a:rPr lang="en-US" b="1" dirty="0" err="1">
                <a:solidFill>
                  <a:schemeClr val="tx1"/>
                </a:solidFill>
              </a:rPr>
              <a:t>país</a:t>
            </a:r>
            <a:r>
              <a:rPr lang="en-US" b="1" dirty="0">
                <a:solidFill>
                  <a:schemeClr val="tx1"/>
                </a:solidFill>
              </a:rPr>
              <a:t>.</a:t>
            </a:r>
          </a:p>
          <a:p>
            <a:pPr algn="l">
              <a:buClr>
                <a:srgbClr val="F1A0C2"/>
              </a:buClr>
              <a:tabLst>
                <a:tab pos="177800" algn="l"/>
              </a:tabLst>
            </a:pPr>
            <a:endParaRPr lang="en-US" b="1" dirty="0">
              <a:solidFill>
                <a:schemeClr val="tx1"/>
              </a:solidFill>
            </a:endParaRPr>
          </a:p>
          <a:p>
            <a:pPr algn="l">
              <a:buClr>
                <a:srgbClr val="F1A0C2"/>
              </a:buClr>
              <a:tabLst>
                <a:tab pos="177800" algn="l"/>
              </a:tabLst>
            </a:pPr>
            <a:r>
              <a:rPr lang="en-US" b="1" dirty="0">
                <a:solidFill>
                  <a:schemeClr val="tx1"/>
                </a:solidFill>
              </a:rPr>
              <a:t>As </a:t>
            </a:r>
            <a:r>
              <a:rPr lang="en-US" b="1" dirty="0" err="1">
                <a:solidFill>
                  <a:schemeClr val="tx1"/>
                </a:solidFill>
              </a:rPr>
              <a:t>etapas</a:t>
            </a:r>
            <a:r>
              <a:rPr lang="en-US" b="1" dirty="0">
                <a:solidFill>
                  <a:schemeClr val="tx1"/>
                </a:solidFill>
              </a:rPr>
              <a:t> </a:t>
            </a:r>
            <a:r>
              <a:rPr lang="en-US" b="1" dirty="0" err="1">
                <a:solidFill>
                  <a:schemeClr val="tx1"/>
                </a:solidFill>
              </a:rPr>
              <a:t>gerais</a:t>
            </a:r>
            <a:r>
              <a:rPr lang="en-US" b="1" dirty="0">
                <a:solidFill>
                  <a:schemeClr val="tx1"/>
                </a:solidFill>
              </a:rPr>
              <a:t> </a:t>
            </a:r>
            <a:r>
              <a:rPr lang="en-US" b="1" dirty="0" err="1">
                <a:solidFill>
                  <a:schemeClr val="tx1"/>
                </a:solidFill>
              </a:rPr>
              <a:t>envolvidas</a:t>
            </a:r>
            <a:r>
              <a:rPr lang="en-US" b="1" dirty="0">
                <a:solidFill>
                  <a:schemeClr val="tx1"/>
                </a:solidFill>
              </a:rPr>
              <a:t> </a:t>
            </a:r>
            <a:r>
              <a:rPr lang="en-US" b="1" dirty="0" err="1">
                <a:solidFill>
                  <a:schemeClr val="tx1"/>
                </a:solidFill>
              </a:rPr>
              <a:t>incluem</a:t>
            </a:r>
            <a:r>
              <a:rPr lang="en-US" b="1" dirty="0">
                <a:solidFill>
                  <a:schemeClr val="tx1"/>
                </a:solidFill>
              </a:rPr>
              <a:t>:</a:t>
            </a:r>
          </a:p>
          <a:p>
            <a:pPr algn="l">
              <a:buClr>
                <a:srgbClr val="F1A0C2"/>
              </a:buClr>
              <a:tabLst>
                <a:tab pos="177800" algn="l"/>
              </a:tabLst>
            </a:pPr>
            <a:r>
              <a:rPr lang="en-US" b="1" dirty="0">
                <a:solidFill>
                  <a:schemeClr val="tx1"/>
                </a:solidFill>
              </a:rPr>
              <a:t> </a:t>
            </a:r>
            <a:endParaRPr lang="en-US"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7074" y="1355288"/>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01</a:t>
            </a:r>
          </a:p>
        </p:txBody>
      </p:sp>
      <p:sp>
        <p:nvSpPr>
          <p:cNvPr id="58" name="Slide Number Placeholder 5">
            <a:extLst>
              <a:ext uri="{FF2B5EF4-FFF2-40B4-BE49-F238E27FC236}">
                <a16:creationId xmlns:a16="http://schemas.microsoft.com/office/drawing/2014/main" id="{FB02226C-262B-2FF4-EDBB-30F2CC9A860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t>23</a:t>
            </a:fld>
            <a:endParaRPr lang="en-US" sz="900">
              <a:solidFill>
                <a:schemeClr val="tx1"/>
              </a:solidFill>
            </a:endParaRPr>
          </a:p>
        </p:txBody>
      </p:sp>
      <p:sp>
        <p:nvSpPr>
          <p:cNvPr id="91" name="Freeform 90">
            <a:extLst>
              <a:ext uri="{FF2B5EF4-FFF2-40B4-BE49-F238E27FC236}">
                <a16:creationId xmlns:a16="http://schemas.microsoft.com/office/drawing/2014/main" id="{1B06E190-89CF-09A1-2AD7-57360B2E1A07}"/>
              </a:ext>
            </a:extLst>
          </p:cNvPr>
          <p:cNvSpPr/>
          <p:nvPr/>
        </p:nvSpPr>
        <p:spPr>
          <a:xfrm>
            <a:off x="-15881" y="5564353"/>
            <a:ext cx="7575556" cy="4074008"/>
          </a:xfrm>
          <a:custGeom>
            <a:avLst/>
            <a:gdLst>
              <a:gd name="connsiteX0" fmla="*/ 0 w 7559675"/>
              <a:gd name="connsiteY0" fmla="*/ 0 h 4344083"/>
              <a:gd name="connsiteX1" fmla="*/ 2891533 w 7559675"/>
              <a:gd name="connsiteY1" fmla="*/ 0 h 4344083"/>
              <a:gd name="connsiteX2" fmla="*/ 4224890 w 7559675"/>
              <a:gd name="connsiteY2" fmla="*/ 0 h 4344083"/>
              <a:gd name="connsiteX3" fmla="*/ 7116423 w 7559675"/>
              <a:gd name="connsiteY3" fmla="*/ 0 h 4344083"/>
              <a:gd name="connsiteX4" fmla="*/ 7559675 w 7559675"/>
              <a:gd name="connsiteY4" fmla="*/ 474809 h 4344083"/>
              <a:gd name="connsiteX5" fmla="*/ 7559675 w 7559675"/>
              <a:gd name="connsiteY5" fmla="*/ 4344083 h 4344083"/>
              <a:gd name="connsiteX6" fmla="*/ 4668142 w 7559675"/>
              <a:gd name="connsiteY6" fmla="*/ 4344083 h 4344083"/>
              <a:gd name="connsiteX7" fmla="*/ 3542412 w 7559675"/>
              <a:gd name="connsiteY7" fmla="*/ 4344083 h 4344083"/>
              <a:gd name="connsiteX8" fmla="*/ 650879 w 7559675"/>
              <a:gd name="connsiteY8" fmla="*/ 4344083 h 4344083"/>
              <a:gd name="connsiteX9" fmla="*/ 0 w 7559675"/>
              <a:gd name="connsiteY9" fmla="*/ 3646864 h 434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59675" h="4344083">
                <a:moveTo>
                  <a:pt x="0" y="0"/>
                </a:moveTo>
                <a:lnTo>
                  <a:pt x="2891533" y="0"/>
                </a:lnTo>
                <a:lnTo>
                  <a:pt x="4224890" y="0"/>
                </a:lnTo>
                <a:lnTo>
                  <a:pt x="7116423" y="0"/>
                </a:lnTo>
                <a:cubicBezTo>
                  <a:pt x="7361379" y="0"/>
                  <a:pt x="7559675" y="212415"/>
                  <a:pt x="7559675" y="474809"/>
                </a:cubicBezTo>
                <a:lnTo>
                  <a:pt x="7559675" y="4344083"/>
                </a:lnTo>
                <a:lnTo>
                  <a:pt x="4668142" y="4344083"/>
                </a:lnTo>
                <a:lnTo>
                  <a:pt x="3542412" y="4344083"/>
                </a:lnTo>
                <a:lnTo>
                  <a:pt x="650879" y="4344083"/>
                </a:lnTo>
                <a:cubicBezTo>
                  <a:pt x="291614" y="4344083"/>
                  <a:pt x="0" y="4031709"/>
                  <a:pt x="0" y="3646864"/>
                </a:cubicBezTo>
                <a:close/>
              </a:path>
            </a:pathLst>
          </a:custGeom>
          <a:blipFill dpi="0" rotWithShape="0">
            <a:blip r:embed="rId2" cstate="email">
              <a:extLst>
                <a:ext uri="{28A0092B-C50C-407E-A947-70E740481C1C}">
                  <a14:useLocalDpi xmlns:a14="http://schemas.microsoft.com/office/drawing/2010/main"/>
                </a:ext>
              </a:extLst>
            </a:blip>
            <a:srcRect/>
            <a:stretch>
              <a:fillRect/>
            </a:stretch>
          </a:blipFill>
          <a:ln w="3598" cap="flat">
            <a:noFill/>
            <a:prstDash val="solid"/>
            <a:miter/>
          </a:ln>
        </p:spPr>
        <p:txBody>
          <a:bodyPr wrap="square" rtlCol="0" anchor="ctr">
            <a:noAutofit/>
          </a:bodyPr>
          <a:lstStyle/>
          <a:p>
            <a:endParaRPr lang="en-US" b="0" i="0">
              <a:latin typeface="Calibri" panose="020F0502020204030204" pitchFamily="34" charset="0"/>
            </a:endParaRPr>
          </a:p>
        </p:txBody>
      </p:sp>
    </p:spTree>
    <p:extLst>
      <p:ext uri="{BB962C8B-B14F-4D97-AF65-F5344CB8AC3E}">
        <p14:creationId xmlns:p14="http://schemas.microsoft.com/office/powerpoint/2010/main" val="3385899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F8E2BF-840B-C999-0CB6-07D7777C73E9}"/>
              </a:ext>
            </a:extLst>
          </p:cNvPr>
          <p:cNvSpPr/>
          <p:nvPr/>
        </p:nvSpPr>
        <p:spPr>
          <a:xfrm>
            <a:off x="-8632" y="7121887"/>
            <a:ext cx="7559674" cy="307596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F40106-EC0B-377C-3CD7-441A51B1464B}"/>
              </a:ext>
            </a:extLst>
          </p:cNvPr>
          <p:cNvSpPr/>
          <p:nvPr/>
        </p:nvSpPr>
        <p:spPr>
          <a:xfrm>
            <a:off x="-421" y="940463"/>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 y="1233411"/>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506812" y="1077960"/>
            <a:ext cx="5466529" cy="400110"/>
          </a:xfrm>
          <a:prstGeom prst="rect">
            <a:avLst/>
          </a:prstGeom>
          <a:noFill/>
        </p:spPr>
        <p:txBody>
          <a:bodyPr wrap="square">
            <a:spAutoFit/>
          </a:bodyPr>
          <a:lstStyle/>
          <a:p>
            <a:pPr>
              <a:lnSpc>
                <a:spcPts val="2440"/>
              </a:lnSpc>
              <a:tabLst>
                <a:tab pos="177800" algn="l"/>
              </a:tabLst>
            </a:pPr>
            <a:r>
              <a:rPr lang="en-US" sz="2000" b="1" dirty="0">
                <a:solidFill>
                  <a:srgbClr val="000000"/>
                </a:solidFill>
                <a:latin typeface="Calibri" panose="020F0502020204030204" pitchFamily="34" charset="0"/>
                <a:cs typeface="Calibri" panose="020F0502020204030204" pitchFamily="34" charset="0"/>
              </a:rPr>
              <a:t>Proteger a </a:t>
            </a:r>
            <a:r>
              <a:rPr lang="en-US" sz="2000" b="1" dirty="0" err="1">
                <a:solidFill>
                  <a:srgbClr val="000000"/>
                </a:solidFill>
                <a:latin typeface="Calibri" panose="020F0502020204030204" pitchFamily="34" charset="0"/>
                <a:cs typeface="Calibri" panose="020F0502020204030204" pitchFamily="34" charset="0"/>
              </a:rPr>
              <a:t>propriedade</a:t>
            </a:r>
            <a:r>
              <a:rPr lang="en-US" sz="2000" b="1" dirty="0">
                <a:solidFill>
                  <a:srgbClr val="000000"/>
                </a:solidFill>
                <a:latin typeface="Calibri" panose="020F0502020204030204" pitchFamily="34" charset="0"/>
                <a:cs typeface="Calibri" panose="020F0502020204030204" pitchFamily="34" charset="0"/>
              </a:rPr>
              <a:t> intelectual </a:t>
            </a:r>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504733" y="1661124"/>
            <a:ext cx="4616541" cy="5421963"/>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buClr>
                <a:srgbClr val="F79037"/>
              </a:buClr>
              <a:buFont typeface="+mj-lt"/>
              <a:buAutoNum type="arabicPeriod"/>
              <a:tabLst>
                <a:tab pos="177800" algn="l"/>
              </a:tabLst>
            </a:pPr>
            <a:r>
              <a:rPr lang="en-US" b="1" dirty="0">
                <a:solidFill>
                  <a:srgbClr val="F79037"/>
                </a:solidFill>
              </a:rPr>
              <a:t>Compreender os requisitos legais: </a:t>
            </a:r>
            <a:r>
              <a:rPr lang="pt-PT" dirty="0">
                <a:solidFill>
                  <a:schemeClr val="tx1"/>
                </a:solidFill>
              </a:rPr>
              <a:t>Antes de começar, deve-se familiarizar com os regulamentos locais e da União Europeia (UE) aplicáveis às empresas do setor alimentar. Isto inclui a segurança alimentar, embalagem e rotulagem, gestão de resíduos e regulamentos relativos ao bem-estar animal. Se o negócio envolver a importação ou exportação de alimentos, também terão que ser atendidos os regulamentos aduaneiros.</a:t>
            </a:r>
          </a:p>
          <a:p>
            <a:pPr marL="228600" indent="-228600">
              <a:buClr>
                <a:srgbClr val="F79037"/>
              </a:buClr>
              <a:buFont typeface="+mj-lt"/>
              <a:buAutoNum type="arabicPeriod"/>
              <a:tabLst>
                <a:tab pos="177800" algn="l"/>
              </a:tabLst>
            </a:pPr>
            <a:r>
              <a:rPr lang="en-US" b="1" dirty="0" err="1">
                <a:solidFill>
                  <a:srgbClr val="F79037"/>
                </a:solidFill>
              </a:rPr>
              <a:t>Preparação</a:t>
            </a:r>
            <a:r>
              <a:rPr lang="en-US" b="1" dirty="0">
                <a:solidFill>
                  <a:srgbClr val="F79037"/>
                </a:solidFill>
              </a:rPr>
              <a:t> dos documentos necessários: </a:t>
            </a:r>
            <a:r>
              <a:rPr lang="pt-PT" dirty="0">
                <a:solidFill>
                  <a:schemeClr val="tx1"/>
                </a:solidFill>
              </a:rPr>
              <a:t>Normalmente, é necessário um plano de negócios, um comprovativo de identidade, um comprovativo de morada e detalhes sobre as instalações e operações da empresa. Isto pode incluir plantas, detalhes do equipamento e os procedimentos de gestão da segurança alimentar baseados nos princípios da Análise de Perigos e Pontos Críticos de Controlo (HACCP). Se for planeado servir bebidas alcoólicas, também será precisa uma licença para bebidas alcoólicas.</a:t>
            </a:r>
          </a:p>
          <a:p>
            <a:pPr marL="228600" indent="-228600">
              <a:buClr>
                <a:srgbClr val="F79037"/>
              </a:buClr>
              <a:buFont typeface="+mj-lt"/>
              <a:buAutoNum type="arabicPeriod"/>
              <a:tabLst>
                <a:tab pos="177800" algn="l"/>
              </a:tabLst>
            </a:pPr>
            <a:r>
              <a:rPr lang="en-US" b="1" dirty="0" err="1">
                <a:solidFill>
                  <a:srgbClr val="F79037"/>
                </a:solidFill>
              </a:rPr>
              <a:t>Apresentação</a:t>
            </a:r>
            <a:r>
              <a:rPr lang="en-US" b="1" dirty="0">
                <a:solidFill>
                  <a:srgbClr val="F79037"/>
                </a:solidFill>
              </a:rPr>
              <a:t> da candidatura: </a:t>
            </a:r>
            <a:r>
              <a:rPr lang="pt-PT" dirty="0">
                <a:solidFill>
                  <a:schemeClr val="tx1"/>
                </a:solidFill>
              </a:rPr>
              <a:t>Deve-se saber onde apresentar o pedido. Geralmente, estes pedidos são tratados pelas autoridades de saúde e segurança alimentar, podendo ser a nível local ou nacional, dependendo da jurisdição. Em algumas regiões ou países, é possível fazer a submissão de candidaturas online.</a:t>
            </a:r>
          </a:p>
          <a:p>
            <a:pPr marL="228600" indent="-228600">
              <a:buClr>
                <a:srgbClr val="F79037"/>
              </a:buClr>
              <a:buFont typeface="+mj-lt"/>
              <a:buAutoNum type="arabicPeriod"/>
              <a:tabLst>
                <a:tab pos="177800" algn="l"/>
              </a:tabLst>
            </a:pPr>
            <a:r>
              <a:rPr lang="en-US" b="1" dirty="0" err="1">
                <a:solidFill>
                  <a:srgbClr val="F79037"/>
                </a:solidFill>
              </a:rPr>
              <a:t>Pagamento</a:t>
            </a:r>
            <a:r>
              <a:rPr lang="en-US" b="1" dirty="0">
                <a:solidFill>
                  <a:srgbClr val="F79037"/>
                </a:solidFill>
              </a:rPr>
              <a:t> de taxas: </a:t>
            </a:r>
            <a:r>
              <a:rPr lang="pt-PT" dirty="0">
                <a:solidFill>
                  <a:schemeClr val="tx1"/>
                </a:solidFill>
              </a:rPr>
              <a:t>É provável que haja uma taxa para registar a empresa. O montante pode variar, pelo que deve-se informar junto do organismo competente. Deve-se estar preparado para pagar esta taxa no momento em que se apresenta o pedido.</a:t>
            </a:r>
          </a:p>
          <a:p>
            <a:pPr marL="228600" indent="-228600">
              <a:buClr>
                <a:srgbClr val="F79037"/>
              </a:buClr>
              <a:buFont typeface="+mj-lt"/>
              <a:buAutoNum type="arabicPeriod"/>
              <a:tabLst>
                <a:tab pos="177800" algn="l"/>
              </a:tabLst>
            </a:pPr>
            <a:r>
              <a:rPr lang="en-US" b="1" dirty="0" err="1">
                <a:solidFill>
                  <a:srgbClr val="F79037"/>
                </a:solidFill>
                <a:latin typeface="Calibri"/>
                <a:ea typeface="Calibri"/>
                <a:cs typeface="Calibri"/>
              </a:rPr>
              <a:t>Inspeção</a:t>
            </a:r>
            <a:r>
              <a:rPr lang="en-US" b="1" dirty="0">
                <a:solidFill>
                  <a:srgbClr val="F79037"/>
                </a:solidFill>
                <a:latin typeface="Calibri"/>
                <a:ea typeface="Calibri"/>
                <a:cs typeface="Calibri"/>
              </a:rPr>
              <a:t>: </a:t>
            </a:r>
            <a:r>
              <a:rPr lang="pt-PT" dirty="0">
                <a:solidFill>
                  <a:schemeClr val="tx1"/>
                </a:solidFill>
              </a:rPr>
              <a:t>Após a apresentação do pedido e o pagamento das taxas, um funcionário das </a:t>
            </a:r>
            <a:r>
              <a:rPr lang="pt-PT" dirty="0">
                <a:solidFill>
                  <a:schemeClr val="tx1"/>
                </a:solidFill>
                <a:hlinkClick r:id="rId2"/>
              </a:rPr>
              <a:t>autoridades de saúde e segurança alimentar </a:t>
            </a:r>
            <a:r>
              <a:rPr lang="pt-PT" dirty="0">
                <a:solidFill>
                  <a:schemeClr val="tx1"/>
                </a:solidFill>
              </a:rPr>
              <a:t>pode inspecionar as instalações para garantir que as normas de segurança alimentar são cumpridas. Também serão analisados os procedimentos de gestão da segurança alimentar. </a:t>
            </a:r>
          </a:p>
          <a:p>
            <a:pPr marL="228600" indent="-228600">
              <a:buClr>
                <a:srgbClr val="F79037"/>
              </a:buClr>
              <a:buFont typeface="+mj-lt"/>
              <a:buAutoNum type="arabicPeriod"/>
              <a:tabLst>
                <a:tab pos="177800" algn="l"/>
              </a:tabLst>
            </a:pPr>
            <a:r>
              <a:rPr lang="en-US" b="1" dirty="0" err="1">
                <a:solidFill>
                  <a:srgbClr val="F79037"/>
                </a:solidFill>
              </a:rPr>
              <a:t>Aguardar</a:t>
            </a:r>
            <a:r>
              <a:rPr lang="en-US" b="1" dirty="0">
                <a:solidFill>
                  <a:srgbClr val="F79037"/>
                </a:solidFill>
              </a:rPr>
              <a:t> aprovação: </a:t>
            </a:r>
            <a:r>
              <a:rPr lang="pt-PT" dirty="0">
                <a:solidFill>
                  <a:schemeClr val="tx1"/>
                </a:solidFill>
              </a:rPr>
              <a:t>Se o pedido e as instalações cumprirem todos os requisitos, o registo ou licença será recebido. O prazo pode variar, mas, de um modo geral, esperam-se várias semanas a vários meses.</a:t>
            </a:r>
            <a:endParaRPr lang="en-US" dirty="0">
              <a:solidFill>
                <a:schemeClr val="tx1"/>
              </a:solidFill>
              <a:ea typeface="Calibri" panose="020F0502020204030204" pitchFamily="34" charset="0"/>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83789" y="1661125"/>
            <a:ext cx="1869778" cy="3507834"/>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pt-PT" b="1" dirty="0">
                <a:solidFill>
                  <a:schemeClr val="tx1"/>
                </a:solidFill>
              </a:rPr>
              <a:t>As receitas, elementos de marca (como logotipos e nomes comerciais) e processos exclusivos são ativos críticos do negócio de alimentos éticos. A sua proteção assegura que outros não os possam utilizar sem a sua autorização.</a:t>
            </a:r>
            <a:endParaRPr lang="en-US"/>
          </a:p>
          <a:p>
            <a:pPr algn="l"/>
            <a:endParaRPr lang="pt-PT" b="1" dirty="0">
              <a:solidFill>
                <a:schemeClr val="tx1"/>
              </a:solidFill>
            </a:endParaRPr>
          </a:p>
          <a:p>
            <a:r>
              <a:rPr lang="pt-PT" b="1" dirty="0">
                <a:solidFill>
                  <a:schemeClr val="tx1"/>
                </a:solidFill>
              </a:rPr>
              <a:t>O processo de registo de uma empresa do setor alimentar na Europa pode variar consoante o país em questão, mas pretende-se oferecer uma visão geral aplicável de forma abrangente. Eis um processo típico</a:t>
            </a:r>
            <a:r>
              <a:rPr lang="en-US" b="1" dirty="0">
                <a:solidFill>
                  <a:schemeClr val="tx1"/>
                </a:solidFill>
              </a:rPr>
              <a:t>:</a:t>
            </a:r>
            <a:endParaRPr lang="en-US" b="1" dirty="0">
              <a:solidFill>
                <a:schemeClr val="tx1"/>
              </a:solidFill>
              <a:ea typeface="Calibri" panose="020F0502020204030204" pitchFamily="34" charset="0"/>
            </a:endParaRPr>
          </a:p>
          <a:p>
            <a:pPr algn="l">
              <a:buClr>
                <a:srgbClr val="F1A0C2"/>
              </a:buClr>
              <a:tabLst>
                <a:tab pos="177800" algn="l"/>
              </a:tabLst>
            </a:pPr>
            <a:endParaRPr lang="en-US" b="1"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506812" y="773153"/>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02</a:t>
            </a:r>
          </a:p>
        </p:txBody>
      </p:sp>
      <p:sp>
        <p:nvSpPr>
          <p:cNvPr id="56" name="Text Placeholder 2">
            <a:extLst>
              <a:ext uri="{FF2B5EF4-FFF2-40B4-BE49-F238E27FC236}">
                <a16:creationId xmlns:a16="http://schemas.microsoft.com/office/drawing/2014/main" id="{DA082752-168E-C658-BAEC-164CF40C1737}"/>
              </a:ext>
            </a:extLst>
          </p:cNvPr>
          <p:cNvSpPr txBox="1">
            <a:spLocks/>
          </p:cNvSpPr>
          <p:nvPr/>
        </p:nvSpPr>
        <p:spPr>
          <a:xfrm>
            <a:off x="493527" y="7214849"/>
            <a:ext cx="6425434" cy="699804"/>
          </a:xfrm>
          <a:prstGeom prst="rect">
            <a:avLst/>
          </a:prstGeom>
        </p:spPr>
        <p:txBody>
          <a:bodyPr lIns="91440" tIns="45720" rIns="91440" bIns="45720"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err="1">
                <a:solidFill>
                  <a:schemeClr val="bg1"/>
                </a:solidFill>
                <a:highlight>
                  <a:srgbClr val="F79037"/>
                </a:highlight>
              </a:rPr>
              <a:t>Não</a:t>
            </a:r>
            <a:r>
              <a:rPr lang="en-US" dirty="0">
                <a:solidFill>
                  <a:schemeClr val="bg1"/>
                </a:solidFill>
                <a:highlight>
                  <a:srgbClr val="F79037"/>
                </a:highlight>
              </a:rPr>
              <a:t> </a:t>
            </a:r>
            <a:r>
              <a:rPr lang="en-US" dirty="0" err="1">
                <a:solidFill>
                  <a:schemeClr val="bg1"/>
                </a:solidFill>
                <a:highlight>
                  <a:srgbClr val="F79037"/>
                </a:highlight>
              </a:rPr>
              <a:t>esquecer</a:t>
            </a:r>
            <a:r>
              <a:rPr lang="en-US" dirty="0">
                <a:solidFill>
                  <a:schemeClr val="bg1"/>
                </a:solidFill>
                <a:highlight>
                  <a:srgbClr val="F79037"/>
                </a:highlight>
              </a:rPr>
              <a:t>  </a:t>
            </a:r>
            <a:r>
              <a:rPr lang="pt-PT" dirty="0"/>
              <a:t>de renovar o registo ou licença conforme necessário e de notificar a entidade competente sobre quaisquer alterações significativas à sua atividade. O incumprimento desta obrigação pode resultar em sanções.</a:t>
            </a:r>
          </a:p>
          <a:p>
            <a:endParaRPr lang="pt-PT" dirty="0"/>
          </a:p>
          <a:p>
            <a:r>
              <a:rPr lang="pt-PT" dirty="0"/>
              <a:t>Note-se que as especificidades podem variar consoante o país na Europa, pelo que é essencial verificar a regulamentação local e procurar aconselhamento junto dos serviços locais de apoio às empresas ou de um consultor jurídico. Uma vez que a União Europeia possui regulamentos rigorosos e abrangentes em matéria de segurança alimentar e normas, o incumprimento pode ter consequências graves (Hall, 2023).</a:t>
            </a:r>
          </a:p>
          <a:p>
            <a:endParaRPr lang="pt-PT" dirty="0"/>
          </a:p>
          <a:p>
            <a:r>
              <a:rPr lang="pt-PT" dirty="0"/>
              <a:t>Antes de iniciar o processo, é recomendável a consulta  dos recursos locais ou o contacto da autoridade local competente para se obter informações precisas sobre os passos, documentos e taxas necessários. É importante lembrar que este processo pode demorar algum tempo, pelo que não deve ser esquecido de o incluir no planeamento empresarial (IPOI, 2022).</a:t>
            </a:r>
          </a:p>
          <a:p>
            <a:endParaRPr lang="pt-PT" dirty="0"/>
          </a:p>
          <a:p>
            <a:r>
              <a:rPr lang="pt-PT" dirty="0"/>
              <a:t>A abertura de uma empresa do setor alimentar implica frequentemente a obtenção de uma série de licenças e autorizações para cumprir os regulamentos locais, regionais e nacionais. É importante fazê-lo com bastante antecedência em relação à abertura planeada, uma vez que o processo pode demorar várias semanas ou mesmo meses (</a:t>
            </a:r>
            <a:r>
              <a:rPr lang="pt-PT" dirty="0" err="1"/>
              <a:t>Kusturovic</a:t>
            </a:r>
            <a:r>
              <a:rPr lang="pt-PT" dirty="0"/>
              <a:t>, 2020).</a:t>
            </a:r>
          </a:p>
          <a:p>
            <a:pPr>
              <a:lnSpc>
                <a:spcPts val="1220"/>
              </a:lnSpc>
              <a:buClr>
                <a:srgbClr val="F1A0C2"/>
              </a:buClr>
              <a:tabLst>
                <a:tab pos="177800" algn="l"/>
              </a:tabLst>
            </a:pPr>
            <a:endParaRPr lang="en-US" dirty="0">
              <a:solidFill>
                <a:schemeClr val="tx1"/>
              </a:solidFill>
            </a:endParaRPr>
          </a:p>
        </p:txBody>
      </p:sp>
      <p:sp>
        <p:nvSpPr>
          <p:cNvPr id="3" name="Slide Number Placeholder 5">
            <a:extLst>
              <a:ext uri="{FF2B5EF4-FFF2-40B4-BE49-F238E27FC236}">
                <a16:creationId xmlns:a16="http://schemas.microsoft.com/office/drawing/2014/main" id="{F71213BB-2672-C5C6-B708-7929982493B1}"/>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t>24</a:t>
            </a:fld>
            <a:endParaRPr lang="en-US" sz="900">
              <a:solidFill>
                <a:schemeClr val="tx1"/>
              </a:solidFill>
            </a:endParaRPr>
          </a:p>
        </p:txBody>
      </p:sp>
      <p:grpSp>
        <p:nvGrpSpPr>
          <p:cNvPr id="4" name="Group 3">
            <a:extLst>
              <a:ext uri="{FF2B5EF4-FFF2-40B4-BE49-F238E27FC236}">
                <a16:creationId xmlns:a16="http://schemas.microsoft.com/office/drawing/2014/main" id="{CB26AFC8-399B-5E13-D189-2DA7EC11DB0C}"/>
              </a:ext>
            </a:extLst>
          </p:cNvPr>
          <p:cNvGrpSpPr>
            <a:grpSpLocks noChangeAspect="1"/>
          </p:cNvGrpSpPr>
          <p:nvPr/>
        </p:nvGrpSpPr>
        <p:grpSpPr>
          <a:xfrm>
            <a:off x="6365263" y="404747"/>
            <a:ext cx="687600" cy="880850"/>
            <a:chOff x="-5193484" y="6277997"/>
            <a:chExt cx="949001" cy="1215718"/>
          </a:xfrm>
        </p:grpSpPr>
        <p:sp>
          <p:nvSpPr>
            <p:cNvPr id="5" name="Freeform 4">
              <a:extLst>
                <a:ext uri="{FF2B5EF4-FFF2-40B4-BE49-F238E27FC236}">
                  <a16:creationId xmlns:a16="http://schemas.microsoft.com/office/drawing/2014/main" id="{D8FC38F3-3395-872C-AFF9-C24786DF32A5}"/>
                </a:ext>
              </a:extLst>
            </p:cNvPr>
            <p:cNvSpPr/>
            <p:nvPr/>
          </p:nvSpPr>
          <p:spPr>
            <a:xfrm>
              <a:off x="-5074201" y="6334484"/>
              <a:ext cx="712189" cy="291123"/>
            </a:xfrm>
            <a:custGeom>
              <a:avLst/>
              <a:gdLst>
                <a:gd name="connsiteX0" fmla="*/ 0 w 712189"/>
                <a:gd name="connsiteY0" fmla="*/ 140300 h 291123"/>
                <a:gd name="connsiteX1" fmla="*/ 0 w 712189"/>
                <a:gd name="connsiteY1" fmla="*/ 0 h 291123"/>
                <a:gd name="connsiteX2" fmla="*/ 591152 w 712189"/>
                <a:gd name="connsiteY2" fmla="*/ 0 h 291123"/>
                <a:gd name="connsiteX3" fmla="*/ 591152 w 712189"/>
                <a:gd name="connsiteY3" fmla="*/ 42090 h 291123"/>
                <a:gd name="connsiteX4" fmla="*/ 591152 w 712189"/>
                <a:gd name="connsiteY4" fmla="*/ 85934 h 291123"/>
                <a:gd name="connsiteX5" fmla="*/ 626236 w 712189"/>
                <a:gd name="connsiteY5" fmla="*/ 121009 h 291123"/>
                <a:gd name="connsiteX6" fmla="*/ 699910 w 712189"/>
                <a:gd name="connsiteY6" fmla="*/ 121009 h 291123"/>
                <a:gd name="connsiteX7" fmla="*/ 712189 w 712189"/>
                <a:gd name="connsiteY7" fmla="*/ 121009 h 291123"/>
                <a:gd name="connsiteX8" fmla="*/ 712189 w 712189"/>
                <a:gd name="connsiteY8" fmla="*/ 291123 h 291123"/>
                <a:gd name="connsiteX9" fmla="*/ 698156 w 712189"/>
                <a:gd name="connsiteY9" fmla="*/ 291123 h 291123"/>
                <a:gd name="connsiteX10" fmla="*/ 263124 w 712189"/>
                <a:gd name="connsiteY10" fmla="*/ 291123 h 291123"/>
                <a:gd name="connsiteX11" fmla="*/ 243828 w 712189"/>
                <a:gd name="connsiteY11" fmla="*/ 280601 h 291123"/>
                <a:gd name="connsiteX12" fmla="*/ 212253 w 712189"/>
                <a:gd name="connsiteY12" fmla="*/ 226234 h 291123"/>
                <a:gd name="connsiteX13" fmla="*/ 228041 w 712189"/>
                <a:gd name="connsiteY13" fmla="*/ 226234 h 291123"/>
                <a:gd name="connsiteX14" fmla="*/ 605186 w 712189"/>
                <a:gd name="connsiteY14" fmla="*/ 226234 h 291123"/>
                <a:gd name="connsiteX15" fmla="*/ 613957 w 712189"/>
                <a:gd name="connsiteY15" fmla="*/ 226234 h 291123"/>
                <a:gd name="connsiteX16" fmla="*/ 638515 w 712189"/>
                <a:gd name="connsiteY16" fmla="*/ 206943 h 291123"/>
                <a:gd name="connsiteX17" fmla="*/ 613957 w 712189"/>
                <a:gd name="connsiteY17" fmla="*/ 187652 h 291123"/>
                <a:gd name="connsiteX18" fmla="*/ 205237 w 712189"/>
                <a:gd name="connsiteY18" fmla="*/ 187652 h 291123"/>
                <a:gd name="connsiteX19" fmla="*/ 182433 w 712189"/>
                <a:gd name="connsiteY19" fmla="*/ 175376 h 291123"/>
                <a:gd name="connsiteX20" fmla="*/ 121037 w 712189"/>
                <a:gd name="connsiteY20" fmla="*/ 140300 h 291123"/>
                <a:gd name="connsiteX21" fmla="*/ 14033 w 712189"/>
                <a:gd name="connsiteY21" fmla="*/ 140300 h 291123"/>
                <a:gd name="connsiteX22" fmla="*/ 0 w 712189"/>
                <a:gd name="connsiteY22" fmla="*/ 140300 h 291123"/>
                <a:gd name="connsiteX23" fmla="*/ 235058 w 712189"/>
                <a:gd name="connsiteY23" fmla="*/ 84180 h 291123"/>
                <a:gd name="connsiteX24" fmla="*/ 121037 w 712189"/>
                <a:gd name="connsiteY24" fmla="*/ 84180 h 291123"/>
                <a:gd name="connsiteX25" fmla="*/ 92970 w 712189"/>
                <a:gd name="connsiteY25" fmla="*/ 84180 h 291123"/>
                <a:gd name="connsiteX26" fmla="*/ 71920 w 712189"/>
                <a:gd name="connsiteY26" fmla="*/ 103472 h 291123"/>
                <a:gd name="connsiteX27" fmla="*/ 92970 w 712189"/>
                <a:gd name="connsiteY27" fmla="*/ 122763 h 291123"/>
                <a:gd name="connsiteX28" fmla="*/ 101741 w 712189"/>
                <a:gd name="connsiteY28" fmla="*/ 122763 h 291123"/>
                <a:gd name="connsiteX29" fmla="*/ 345570 w 712189"/>
                <a:gd name="connsiteY29" fmla="*/ 122763 h 291123"/>
                <a:gd name="connsiteX30" fmla="*/ 382407 w 712189"/>
                <a:gd name="connsiteY30" fmla="*/ 122763 h 291123"/>
                <a:gd name="connsiteX31" fmla="*/ 399949 w 712189"/>
                <a:gd name="connsiteY31" fmla="*/ 103472 h 291123"/>
                <a:gd name="connsiteX32" fmla="*/ 382407 w 712189"/>
                <a:gd name="connsiteY32" fmla="*/ 84180 h 291123"/>
                <a:gd name="connsiteX33" fmla="*/ 371882 w 712189"/>
                <a:gd name="connsiteY33" fmla="*/ 84180 h 291123"/>
                <a:gd name="connsiteX34" fmla="*/ 235058 w 712189"/>
                <a:gd name="connsiteY34" fmla="*/ 84180 h 291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2189" h="291123">
                  <a:moveTo>
                    <a:pt x="0" y="140300"/>
                  </a:moveTo>
                  <a:cubicBezTo>
                    <a:pt x="0" y="92949"/>
                    <a:pt x="0" y="47351"/>
                    <a:pt x="0" y="0"/>
                  </a:cubicBezTo>
                  <a:cubicBezTo>
                    <a:pt x="196466" y="0"/>
                    <a:pt x="392932" y="0"/>
                    <a:pt x="591152" y="0"/>
                  </a:cubicBezTo>
                  <a:cubicBezTo>
                    <a:pt x="591152" y="14030"/>
                    <a:pt x="591152" y="28060"/>
                    <a:pt x="591152" y="42090"/>
                  </a:cubicBezTo>
                  <a:cubicBezTo>
                    <a:pt x="591152" y="56120"/>
                    <a:pt x="591152" y="71904"/>
                    <a:pt x="591152" y="85934"/>
                  </a:cubicBezTo>
                  <a:cubicBezTo>
                    <a:pt x="591152" y="110486"/>
                    <a:pt x="601677" y="121009"/>
                    <a:pt x="626236" y="121009"/>
                  </a:cubicBezTo>
                  <a:cubicBezTo>
                    <a:pt x="650794" y="121009"/>
                    <a:pt x="675352" y="121009"/>
                    <a:pt x="699910" y="121009"/>
                  </a:cubicBezTo>
                  <a:cubicBezTo>
                    <a:pt x="703419" y="121009"/>
                    <a:pt x="708681" y="121009"/>
                    <a:pt x="712189" y="121009"/>
                  </a:cubicBezTo>
                  <a:cubicBezTo>
                    <a:pt x="712189" y="178883"/>
                    <a:pt x="712189" y="233249"/>
                    <a:pt x="712189" y="291123"/>
                  </a:cubicBezTo>
                  <a:cubicBezTo>
                    <a:pt x="706927" y="291123"/>
                    <a:pt x="703419" y="291123"/>
                    <a:pt x="698156" y="291123"/>
                  </a:cubicBezTo>
                  <a:cubicBezTo>
                    <a:pt x="552561" y="291123"/>
                    <a:pt x="408719" y="291123"/>
                    <a:pt x="263124" y="291123"/>
                  </a:cubicBezTo>
                  <a:cubicBezTo>
                    <a:pt x="254353" y="291123"/>
                    <a:pt x="249091" y="289370"/>
                    <a:pt x="243828" y="280601"/>
                  </a:cubicBezTo>
                  <a:cubicBezTo>
                    <a:pt x="235058" y="263063"/>
                    <a:pt x="224532" y="245526"/>
                    <a:pt x="212253" y="226234"/>
                  </a:cubicBezTo>
                  <a:cubicBezTo>
                    <a:pt x="219270" y="226234"/>
                    <a:pt x="222778" y="226234"/>
                    <a:pt x="228041" y="226234"/>
                  </a:cubicBezTo>
                  <a:cubicBezTo>
                    <a:pt x="354341" y="226234"/>
                    <a:pt x="478886" y="226234"/>
                    <a:pt x="605186" y="226234"/>
                  </a:cubicBezTo>
                  <a:cubicBezTo>
                    <a:pt x="608694" y="226234"/>
                    <a:pt x="610448" y="226234"/>
                    <a:pt x="613957" y="226234"/>
                  </a:cubicBezTo>
                  <a:cubicBezTo>
                    <a:pt x="629744" y="226234"/>
                    <a:pt x="638515" y="219219"/>
                    <a:pt x="638515" y="206943"/>
                  </a:cubicBezTo>
                  <a:cubicBezTo>
                    <a:pt x="638515" y="194667"/>
                    <a:pt x="629744" y="187652"/>
                    <a:pt x="613957" y="187652"/>
                  </a:cubicBezTo>
                  <a:cubicBezTo>
                    <a:pt x="477132" y="187652"/>
                    <a:pt x="342061" y="187652"/>
                    <a:pt x="205237" y="187652"/>
                  </a:cubicBezTo>
                  <a:cubicBezTo>
                    <a:pt x="194712" y="187652"/>
                    <a:pt x="187695" y="185898"/>
                    <a:pt x="182433" y="175376"/>
                  </a:cubicBezTo>
                  <a:cubicBezTo>
                    <a:pt x="168399" y="152577"/>
                    <a:pt x="147349" y="140300"/>
                    <a:pt x="121037" y="140300"/>
                  </a:cubicBezTo>
                  <a:cubicBezTo>
                    <a:pt x="85954" y="140300"/>
                    <a:pt x="49116" y="140300"/>
                    <a:pt x="14033" y="140300"/>
                  </a:cubicBezTo>
                  <a:cubicBezTo>
                    <a:pt x="10525" y="140300"/>
                    <a:pt x="5262" y="140300"/>
                    <a:pt x="0" y="140300"/>
                  </a:cubicBezTo>
                  <a:close/>
                  <a:moveTo>
                    <a:pt x="235058" y="84180"/>
                  </a:moveTo>
                  <a:cubicBezTo>
                    <a:pt x="196466" y="84180"/>
                    <a:pt x="159629" y="84180"/>
                    <a:pt x="121037" y="84180"/>
                  </a:cubicBezTo>
                  <a:cubicBezTo>
                    <a:pt x="112266" y="84180"/>
                    <a:pt x="101741" y="84180"/>
                    <a:pt x="92970" y="84180"/>
                  </a:cubicBezTo>
                  <a:cubicBezTo>
                    <a:pt x="80691" y="84180"/>
                    <a:pt x="71920" y="92949"/>
                    <a:pt x="71920" y="103472"/>
                  </a:cubicBezTo>
                  <a:cubicBezTo>
                    <a:pt x="71920" y="115748"/>
                    <a:pt x="80691" y="122763"/>
                    <a:pt x="92970" y="122763"/>
                  </a:cubicBezTo>
                  <a:cubicBezTo>
                    <a:pt x="96479" y="122763"/>
                    <a:pt x="98233" y="122763"/>
                    <a:pt x="101741" y="122763"/>
                  </a:cubicBezTo>
                  <a:cubicBezTo>
                    <a:pt x="182433" y="122763"/>
                    <a:pt x="264878" y="122763"/>
                    <a:pt x="345570" y="122763"/>
                  </a:cubicBezTo>
                  <a:cubicBezTo>
                    <a:pt x="357849" y="122763"/>
                    <a:pt x="370128" y="122763"/>
                    <a:pt x="382407" y="122763"/>
                  </a:cubicBezTo>
                  <a:cubicBezTo>
                    <a:pt x="392932" y="122763"/>
                    <a:pt x="401703" y="113994"/>
                    <a:pt x="399949" y="103472"/>
                  </a:cubicBezTo>
                  <a:cubicBezTo>
                    <a:pt x="399949" y="92949"/>
                    <a:pt x="392932" y="85934"/>
                    <a:pt x="382407" y="84180"/>
                  </a:cubicBezTo>
                  <a:cubicBezTo>
                    <a:pt x="378899" y="84180"/>
                    <a:pt x="375390" y="84180"/>
                    <a:pt x="371882" y="84180"/>
                  </a:cubicBezTo>
                  <a:cubicBezTo>
                    <a:pt x="326274" y="84180"/>
                    <a:pt x="280666" y="84180"/>
                    <a:pt x="235058" y="84180"/>
                  </a:cubicBezTo>
                  <a:close/>
                </a:path>
              </a:pathLst>
            </a:custGeom>
            <a:solidFill>
              <a:srgbClr val="F79038"/>
            </a:solidFill>
            <a:ln w="17529"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BF390DA1-EDCC-CB72-4651-F723A21C28E4}"/>
                </a:ext>
              </a:extLst>
            </p:cNvPr>
            <p:cNvSpPr/>
            <p:nvPr/>
          </p:nvSpPr>
          <p:spPr>
            <a:xfrm>
              <a:off x="-4442703" y="6350267"/>
              <a:ext cx="49116" cy="49105"/>
            </a:xfrm>
            <a:custGeom>
              <a:avLst/>
              <a:gdLst>
                <a:gd name="connsiteX0" fmla="*/ 0 w 49116"/>
                <a:gd name="connsiteY0" fmla="*/ 0 h 49105"/>
                <a:gd name="connsiteX1" fmla="*/ 49116 w 49116"/>
                <a:gd name="connsiteY1" fmla="*/ 49105 h 49105"/>
                <a:gd name="connsiteX2" fmla="*/ 0 w 49116"/>
                <a:gd name="connsiteY2" fmla="*/ 49105 h 49105"/>
                <a:gd name="connsiteX3" fmla="*/ 0 w 49116"/>
                <a:gd name="connsiteY3" fmla="*/ 0 h 49105"/>
              </a:gdLst>
              <a:ahLst/>
              <a:cxnLst>
                <a:cxn ang="0">
                  <a:pos x="connsiteX0" y="connsiteY0"/>
                </a:cxn>
                <a:cxn ang="0">
                  <a:pos x="connsiteX1" y="connsiteY1"/>
                </a:cxn>
                <a:cxn ang="0">
                  <a:pos x="connsiteX2" y="connsiteY2"/>
                </a:cxn>
                <a:cxn ang="0">
                  <a:pos x="connsiteX3" y="connsiteY3"/>
                </a:cxn>
              </a:cxnLst>
              <a:rect l="l" t="t" r="r" b="b"/>
              <a:pathLst>
                <a:path w="49116" h="49105">
                  <a:moveTo>
                    <a:pt x="0" y="0"/>
                  </a:moveTo>
                  <a:cubicBezTo>
                    <a:pt x="15787" y="15784"/>
                    <a:pt x="33329" y="33321"/>
                    <a:pt x="49116" y="49105"/>
                  </a:cubicBezTo>
                  <a:cubicBezTo>
                    <a:pt x="33329" y="49105"/>
                    <a:pt x="17542" y="49105"/>
                    <a:pt x="0" y="49105"/>
                  </a:cubicBezTo>
                  <a:cubicBezTo>
                    <a:pt x="0" y="31568"/>
                    <a:pt x="0" y="14030"/>
                    <a:pt x="0" y="0"/>
                  </a:cubicBezTo>
                  <a:close/>
                </a:path>
              </a:pathLst>
            </a:custGeom>
            <a:solidFill>
              <a:srgbClr val="000000"/>
            </a:solidFill>
            <a:ln w="17529"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CF3811A8-E761-7E59-5AF3-0E8FCEDE705B}"/>
                </a:ext>
              </a:extLst>
            </p:cNvPr>
            <p:cNvSpPr/>
            <p:nvPr/>
          </p:nvSpPr>
          <p:spPr>
            <a:xfrm>
              <a:off x="-5193484" y="6277997"/>
              <a:ext cx="949001" cy="952655"/>
            </a:xfrm>
            <a:custGeom>
              <a:avLst/>
              <a:gdLst>
                <a:gd name="connsiteX0" fmla="*/ 949001 w 949001"/>
                <a:gd name="connsiteY0" fmla="*/ 403730 h 952655"/>
                <a:gd name="connsiteX1" fmla="*/ 891114 w 949001"/>
                <a:gd name="connsiteY1" fmla="*/ 333580 h 952655"/>
                <a:gd name="connsiteX2" fmla="*/ 871818 w 949001"/>
                <a:gd name="connsiteY2" fmla="*/ 330073 h 952655"/>
                <a:gd name="connsiteX3" fmla="*/ 871818 w 949001"/>
                <a:gd name="connsiteY3" fmla="*/ 316042 h 952655"/>
                <a:gd name="connsiteX4" fmla="*/ 871818 w 949001"/>
                <a:gd name="connsiteY4" fmla="*/ 154697 h 952655"/>
                <a:gd name="connsiteX5" fmla="*/ 856031 w 949001"/>
                <a:gd name="connsiteY5" fmla="*/ 117868 h 952655"/>
                <a:gd name="connsiteX6" fmla="*/ 778848 w 949001"/>
                <a:gd name="connsiteY6" fmla="*/ 40703 h 952655"/>
                <a:gd name="connsiteX7" fmla="*/ 678860 w 949001"/>
                <a:gd name="connsiteY7" fmla="*/ 366 h 952655"/>
                <a:gd name="connsiteX8" fmla="*/ 121037 w 949001"/>
                <a:gd name="connsiteY8" fmla="*/ 366 h 952655"/>
                <a:gd name="connsiteX9" fmla="*/ 77183 w 949001"/>
                <a:gd name="connsiteY9" fmla="*/ 44210 h 952655"/>
                <a:gd name="connsiteX10" fmla="*/ 77183 w 949001"/>
                <a:gd name="connsiteY10" fmla="*/ 165220 h 952655"/>
                <a:gd name="connsiteX11" fmla="*/ 77183 w 949001"/>
                <a:gd name="connsiteY11" fmla="*/ 179250 h 952655"/>
                <a:gd name="connsiteX12" fmla="*/ 56133 w 949001"/>
                <a:gd name="connsiteY12" fmla="*/ 182757 h 952655"/>
                <a:gd name="connsiteX13" fmla="*/ 0 w 949001"/>
                <a:gd name="connsiteY13" fmla="*/ 259922 h 952655"/>
                <a:gd name="connsiteX14" fmla="*/ 0 w 949001"/>
                <a:gd name="connsiteY14" fmla="*/ 868475 h 952655"/>
                <a:gd name="connsiteX15" fmla="*/ 84200 w 949001"/>
                <a:gd name="connsiteY15" fmla="*/ 952656 h 952655"/>
                <a:gd name="connsiteX16" fmla="*/ 273649 w 949001"/>
                <a:gd name="connsiteY16" fmla="*/ 952656 h 952655"/>
                <a:gd name="connsiteX17" fmla="*/ 273649 w 949001"/>
                <a:gd name="connsiteY17" fmla="*/ 912319 h 952655"/>
                <a:gd name="connsiteX18" fmla="*/ 84200 w 949001"/>
                <a:gd name="connsiteY18" fmla="*/ 912319 h 952655"/>
                <a:gd name="connsiteX19" fmla="*/ 40346 w 949001"/>
                <a:gd name="connsiteY19" fmla="*/ 868475 h 952655"/>
                <a:gd name="connsiteX20" fmla="*/ 40346 w 949001"/>
                <a:gd name="connsiteY20" fmla="*/ 387946 h 952655"/>
                <a:gd name="connsiteX21" fmla="*/ 40346 w 949001"/>
                <a:gd name="connsiteY21" fmla="*/ 373916 h 952655"/>
                <a:gd name="connsiteX22" fmla="*/ 57887 w 949001"/>
                <a:gd name="connsiteY22" fmla="*/ 373916 h 952655"/>
                <a:gd name="connsiteX23" fmla="*/ 859539 w 949001"/>
                <a:gd name="connsiteY23" fmla="*/ 373916 h 952655"/>
                <a:gd name="connsiteX24" fmla="*/ 877081 w 949001"/>
                <a:gd name="connsiteY24" fmla="*/ 373916 h 952655"/>
                <a:gd name="connsiteX25" fmla="*/ 905147 w 949001"/>
                <a:gd name="connsiteY25" fmla="*/ 398469 h 952655"/>
                <a:gd name="connsiteX26" fmla="*/ 906901 w 949001"/>
                <a:gd name="connsiteY26" fmla="*/ 417760 h 952655"/>
                <a:gd name="connsiteX27" fmla="*/ 906901 w 949001"/>
                <a:gd name="connsiteY27" fmla="*/ 770265 h 952655"/>
                <a:gd name="connsiteX28" fmla="*/ 926197 w 949001"/>
                <a:gd name="connsiteY28" fmla="*/ 793064 h 952655"/>
                <a:gd name="connsiteX29" fmla="*/ 945493 w 949001"/>
                <a:gd name="connsiteY29" fmla="*/ 770265 h 952655"/>
                <a:gd name="connsiteX30" fmla="*/ 949001 w 949001"/>
                <a:gd name="connsiteY30" fmla="*/ 403730 h 952655"/>
                <a:gd name="connsiteX31" fmla="*/ 750781 w 949001"/>
                <a:gd name="connsiteY31" fmla="*/ 72271 h 952655"/>
                <a:gd name="connsiteX32" fmla="*/ 799897 w 949001"/>
                <a:gd name="connsiteY32" fmla="*/ 121376 h 952655"/>
                <a:gd name="connsiteX33" fmla="*/ 750781 w 949001"/>
                <a:gd name="connsiteY33" fmla="*/ 121376 h 952655"/>
                <a:gd name="connsiteX34" fmla="*/ 750781 w 949001"/>
                <a:gd name="connsiteY34" fmla="*/ 72271 h 952655"/>
                <a:gd name="connsiteX35" fmla="*/ 42100 w 949001"/>
                <a:gd name="connsiteY35" fmla="*/ 330073 h 952655"/>
                <a:gd name="connsiteX36" fmla="*/ 42100 w 949001"/>
                <a:gd name="connsiteY36" fmla="*/ 249400 h 952655"/>
                <a:gd name="connsiteX37" fmla="*/ 73675 w 949001"/>
                <a:gd name="connsiteY37" fmla="*/ 219586 h 952655"/>
                <a:gd name="connsiteX38" fmla="*/ 238566 w 949001"/>
                <a:gd name="connsiteY38" fmla="*/ 219586 h 952655"/>
                <a:gd name="connsiteX39" fmla="*/ 324520 w 949001"/>
                <a:gd name="connsiteY39" fmla="*/ 330073 h 952655"/>
                <a:gd name="connsiteX40" fmla="*/ 42100 w 949001"/>
                <a:gd name="connsiteY40" fmla="*/ 330073 h 952655"/>
                <a:gd name="connsiteX41" fmla="*/ 831472 w 949001"/>
                <a:gd name="connsiteY41" fmla="*/ 331826 h 952655"/>
                <a:gd name="connsiteX42" fmla="*/ 817439 w 949001"/>
                <a:gd name="connsiteY42" fmla="*/ 331826 h 952655"/>
                <a:gd name="connsiteX43" fmla="*/ 382407 w 949001"/>
                <a:gd name="connsiteY43" fmla="*/ 331826 h 952655"/>
                <a:gd name="connsiteX44" fmla="*/ 363111 w 949001"/>
                <a:gd name="connsiteY44" fmla="*/ 321304 h 952655"/>
                <a:gd name="connsiteX45" fmla="*/ 331536 w 949001"/>
                <a:gd name="connsiteY45" fmla="*/ 266937 h 952655"/>
                <a:gd name="connsiteX46" fmla="*/ 724469 w 949001"/>
                <a:gd name="connsiteY46" fmla="*/ 266937 h 952655"/>
                <a:gd name="connsiteX47" fmla="*/ 733240 w 949001"/>
                <a:gd name="connsiteY47" fmla="*/ 266937 h 952655"/>
                <a:gd name="connsiteX48" fmla="*/ 757798 w 949001"/>
                <a:gd name="connsiteY48" fmla="*/ 247646 h 952655"/>
                <a:gd name="connsiteX49" fmla="*/ 733240 w 949001"/>
                <a:gd name="connsiteY49" fmla="*/ 228355 h 952655"/>
                <a:gd name="connsiteX50" fmla="*/ 324520 w 949001"/>
                <a:gd name="connsiteY50" fmla="*/ 228355 h 952655"/>
                <a:gd name="connsiteX51" fmla="*/ 301716 w 949001"/>
                <a:gd name="connsiteY51" fmla="*/ 216078 h 952655"/>
                <a:gd name="connsiteX52" fmla="*/ 240320 w 949001"/>
                <a:gd name="connsiteY52" fmla="*/ 181003 h 952655"/>
                <a:gd name="connsiteX53" fmla="*/ 133316 w 949001"/>
                <a:gd name="connsiteY53" fmla="*/ 181003 h 952655"/>
                <a:gd name="connsiteX54" fmla="*/ 117529 w 949001"/>
                <a:gd name="connsiteY54" fmla="*/ 181003 h 952655"/>
                <a:gd name="connsiteX55" fmla="*/ 117529 w 949001"/>
                <a:gd name="connsiteY55" fmla="*/ 40703 h 952655"/>
                <a:gd name="connsiteX56" fmla="*/ 708681 w 949001"/>
                <a:gd name="connsiteY56" fmla="*/ 40703 h 952655"/>
                <a:gd name="connsiteX57" fmla="*/ 708681 w 949001"/>
                <a:gd name="connsiteY57" fmla="*/ 82793 h 952655"/>
                <a:gd name="connsiteX58" fmla="*/ 708681 w 949001"/>
                <a:gd name="connsiteY58" fmla="*/ 126637 h 952655"/>
                <a:gd name="connsiteX59" fmla="*/ 743764 w 949001"/>
                <a:gd name="connsiteY59" fmla="*/ 161712 h 952655"/>
                <a:gd name="connsiteX60" fmla="*/ 817439 w 949001"/>
                <a:gd name="connsiteY60" fmla="*/ 161712 h 952655"/>
                <a:gd name="connsiteX61" fmla="*/ 829718 w 949001"/>
                <a:gd name="connsiteY61" fmla="*/ 161712 h 952655"/>
                <a:gd name="connsiteX62" fmla="*/ 829718 w 949001"/>
                <a:gd name="connsiteY62" fmla="*/ 331826 h 95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949001" h="952655">
                  <a:moveTo>
                    <a:pt x="949001" y="403730"/>
                  </a:moveTo>
                  <a:cubicBezTo>
                    <a:pt x="949001" y="368655"/>
                    <a:pt x="924443" y="340595"/>
                    <a:pt x="891114" y="333580"/>
                  </a:cubicBezTo>
                  <a:cubicBezTo>
                    <a:pt x="885852" y="331826"/>
                    <a:pt x="878835" y="331826"/>
                    <a:pt x="871818" y="330073"/>
                  </a:cubicBezTo>
                  <a:lnTo>
                    <a:pt x="871818" y="316042"/>
                  </a:lnTo>
                  <a:cubicBezTo>
                    <a:pt x="871818" y="261676"/>
                    <a:pt x="871818" y="209063"/>
                    <a:pt x="871818" y="154697"/>
                  </a:cubicBezTo>
                  <a:cubicBezTo>
                    <a:pt x="871818" y="138913"/>
                    <a:pt x="866556" y="128391"/>
                    <a:pt x="856031" y="117868"/>
                  </a:cubicBezTo>
                  <a:cubicBezTo>
                    <a:pt x="829718" y="91562"/>
                    <a:pt x="805160" y="67009"/>
                    <a:pt x="778848" y="40703"/>
                  </a:cubicBezTo>
                  <a:cubicBezTo>
                    <a:pt x="729731" y="-6648"/>
                    <a:pt x="747273" y="366"/>
                    <a:pt x="678860" y="366"/>
                  </a:cubicBezTo>
                  <a:cubicBezTo>
                    <a:pt x="492919" y="366"/>
                    <a:pt x="306978" y="366"/>
                    <a:pt x="121037" y="366"/>
                  </a:cubicBezTo>
                  <a:cubicBezTo>
                    <a:pt x="92971" y="366"/>
                    <a:pt x="77183" y="16150"/>
                    <a:pt x="77183" y="44210"/>
                  </a:cubicBezTo>
                  <a:cubicBezTo>
                    <a:pt x="77183" y="84547"/>
                    <a:pt x="77183" y="124883"/>
                    <a:pt x="77183" y="165220"/>
                  </a:cubicBezTo>
                  <a:lnTo>
                    <a:pt x="77183" y="179250"/>
                  </a:lnTo>
                  <a:cubicBezTo>
                    <a:pt x="70166" y="181003"/>
                    <a:pt x="63150" y="181003"/>
                    <a:pt x="56133" y="182757"/>
                  </a:cubicBezTo>
                  <a:cubicBezTo>
                    <a:pt x="21050" y="191526"/>
                    <a:pt x="0" y="221340"/>
                    <a:pt x="0" y="259922"/>
                  </a:cubicBezTo>
                  <a:cubicBezTo>
                    <a:pt x="0" y="463358"/>
                    <a:pt x="0" y="665040"/>
                    <a:pt x="0" y="868475"/>
                  </a:cubicBezTo>
                  <a:cubicBezTo>
                    <a:pt x="0" y="922842"/>
                    <a:pt x="29821" y="952656"/>
                    <a:pt x="84200" y="952656"/>
                  </a:cubicBezTo>
                  <a:cubicBezTo>
                    <a:pt x="147349" y="952656"/>
                    <a:pt x="210499" y="952656"/>
                    <a:pt x="273649" y="952656"/>
                  </a:cubicBezTo>
                  <a:lnTo>
                    <a:pt x="273649" y="912319"/>
                  </a:lnTo>
                  <a:cubicBezTo>
                    <a:pt x="210499" y="912319"/>
                    <a:pt x="147349" y="912319"/>
                    <a:pt x="84200" y="912319"/>
                  </a:cubicBezTo>
                  <a:cubicBezTo>
                    <a:pt x="52625" y="912319"/>
                    <a:pt x="40346" y="900043"/>
                    <a:pt x="40346" y="868475"/>
                  </a:cubicBezTo>
                  <a:cubicBezTo>
                    <a:pt x="40346" y="708884"/>
                    <a:pt x="40346" y="547538"/>
                    <a:pt x="40346" y="387946"/>
                  </a:cubicBezTo>
                  <a:lnTo>
                    <a:pt x="40346" y="373916"/>
                  </a:lnTo>
                  <a:lnTo>
                    <a:pt x="57887" y="373916"/>
                  </a:lnTo>
                  <a:cubicBezTo>
                    <a:pt x="324520" y="373916"/>
                    <a:pt x="592907" y="373916"/>
                    <a:pt x="859539" y="373916"/>
                  </a:cubicBezTo>
                  <a:cubicBezTo>
                    <a:pt x="864802" y="373916"/>
                    <a:pt x="871818" y="373916"/>
                    <a:pt x="877081" y="373916"/>
                  </a:cubicBezTo>
                  <a:cubicBezTo>
                    <a:pt x="891114" y="375670"/>
                    <a:pt x="901639" y="384439"/>
                    <a:pt x="905147" y="398469"/>
                  </a:cubicBezTo>
                  <a:cubicBezTo>
                    <a:pt x="906901" y="405484"/>
                    <a:pt x="906901" y="410745"/>
                    <a:pt x="906901" y="417760"/>
                  </a:cubicBezTo>
                  <a:cubicBezTo>
                    <a:pt x="906901" y="535262"/>
                    <a:pt x="906901" y="652763"/>
                    <a:pt x="906901" y="770265"/>
                  </a:cubicBezTo>
                  <a:cubicBezTo>
                    <a:pt x="906901" y="784295"/>
                    <a:pt x="913918" y="793064"/>
                    <a:pt x="926197" y="793064"/>
                  </a:cubicBezTo>
                  <a:cubicBezTo>
                    <a:pt x="938476" y="793064"/>
                    <a:pt x="945493" y="784295"/>
                    <a:pt x="945493" y="770265"/>
                  </a:cubicBezTo>
                  <a:cubicBezTo>
                    <a:pt x="949001" y="647502"/>
                    <a:pt x="949001" y="526493"/>
                    <a:pt x="949001" y="403730"/>
                  </a:cubicBezTo>
                  <a:close/>
                  <a:moveTo>
                    <a:pt x="750781" y="72271"/>
                  </a:moveTo>
                  <a:cubicBezTo>
                    <a:pt x="766568" y="88054"/>
                    <a:pt x="784110" y="105592"/>
                    <a:pt x="799897" y="121376"/>
                  </a:cubicBezTo>
                  <a:lnTo>
                    <a:pt x="750781" y="121376"/>
                  </a:lnTo>
                  <a:lnTo>
                    <a:pt x="750781" y="72271"/>
                  </a:lnTo>
                  <a:close/>
                  <a:moveTo>
                    <a:pt x="42100" y="330073"/>
                  </a:moveTo>
                  <a:cubicBezTo>
                    <a:pt x="42100" y="302012"/>
                    <a:pt x="42100" y="275706"/>
                    <a:pt x="42100" y="249400"/>
                  </a:cubicBezTo>
                  <a:cubicBezTo>
                    <a:pt x="42100" y="231862"/>
                    <a:pt x="56133" y="219586"/>
                    <a:pt x="73675" y="219586"/>
                  </a:cubicBezTo>
                  <a:cubicBezTo>
                    <a:pt x="128054" y="219586"/>
                    <a:pt x="184187" y="217832"/>
                    <a:pt x="238566" y="219586"/>
                  </a:cubicBezTo>
                  <a:lnTo>
                    <a:pt x="324520" y="330073"/>
                  </a:lnTo>
                  <a:lnTo>
                    <a:pt x="42100" y="330073"/>
                  </a:lnTo>
                  <a:close/>
                  <a:moveTo>
                    <a:pt x="831472" y="331826"/>
                  </a:moveTo>
                  <a:cubicBezTo>
                    <a:pt x="826210" y="331826"/>
                    <a:pt x="822702" y="331826"/>
                    <a:pt x="817439" y="331826"/>
                  </a:cubicBezTo>
                  <a:cubicBezTo>
                    <a:pt x="671844" y="331826"/>
                    <a:pt x="528002" y="331826"/>
                    <a:pt x="382407" y="331826"/>
                  </a:cubicBezTo>
                  <a:cubicBezTo>
                    <a:pt x="373636" y="331826"/>
                    <a:pt x="368374" y="330073"/>
                    <a:pt x="363111" y="321304"/>
                  </a:cubicBezTo>
                  <a:cubicBezTo>
                    <a:pt x="354341" y="303766"/>
                    <a:pt x="343815" y="286229"/>
                    <a:pt x="331536" y="266937"/>
                  </a:cubicBezTo>
                  <a:lnTo>
                    <a:pt x="724469" y="266937"/>
                  </a:lnTo>
                  <a:cubicBezTo>
                    <a:pt x="727977" y="266937"/>
                    <a:pt x="729731" y="266937"/>
                    <a:pt x="733240" y="266937"/>
                  </a:cubicBezTo>
                  <a:cubicBezTo>
                    <a:pt x="749027" y="266937"/>
                    <a:pt x="757798" y="259922"/>
                    <a:pt x="757798" y="247646"/>
                  </a:cubicBezTo>
                  <a:cubicBezTo>
                    <a:pt x="757798" y="235370"/>
                    <a:pt x="749027" y="228355"/>
                    <a:pt x="733240" y="228355"/>
                  </a:cubicBezTo>
                  <a:cubicBezTo>
                    <a:pt x="596415" y="228355"/>
                    <a:pt x="461345" y="228355"/>
                    <a:pt x="324520" y="228355"/>
                  </a:cubicBezTo>
                  <a:cubicBezTo>
                    <a:pt x="313995" y="228355"/>
                    <a:pt x="306978" y="226601"/>
                    <a:pt x="301716" y="216078"/>
                  </a:cubicBezTo>
                  <a:cubicBezTo>
                    <a:pt x="287682" y="193280"/>
                    <a:pt x="266632" y="181003"/>
                    <a:pt x="240320" y="181003"/>
                  </a:cubicBezTo>
                  <a:cubicBezTo>
                    <a:pt x="205237" y="181003"/>
                    <a:pt x="168399" y="181003"/>
                    <a:pt x="133316" y="181003"/>
                  </a:cubicBezTo>
                  <a:cubicBezTo>
                    <a:pt x="128054" y="181003"/>
                    <a:pt x="122791" y="181003"/>
                    <a:pt x="117529" y="181003"/>
                  </a:cubicBezTo>
                  <a:lnTo>
                    <a:pt x="117529" y="40703"/>
                  </a:lnTo>
                  <a:lnTo>
                    <a:pt x="708681" y="40703"/>
                  </a:lnTo>
                  <a:lnTo>
                    <a:pt x="708681" y="82793"/>
                  </a:lnTo>
                  <a:cubicBezTo>
                    <a:pt x="708681" y="96823"/>
                    <a:pt x="708681" y="112607"/>
                    <a:pt x="708681" y="126637"/>
                  </a:cubicBezTo>
                  <a:cubicBezTo>
                    <a:pt x="708681" y="151190"/>
                    <a:pt x="719206" y="161712"/>
                    <a:pt x="743764" y="161712"/>
                  </a:cubicBezTo>
                  <a:cubicBezTo>
                    <a:pt x="768323" y="161712"/>
                    <a:pt x="792881" y="161712"/>
                    <a:pt x="817439" y="161712"/>
                  </a:cubicBezTo>
                  <a:lnTo>
                    <a:pt x="829718" y="161712"/>
                  </a:lnTo>
                  <a:lnTo>
                    <a:pt x="829718" y="331826"/>
                  </a:lnTo>
                  <a:close/>
                </a:path>
              </a:pathLst>
            </a:custGeom>
            <a:solidFill>
              <a:srgbClr val="000000"/>
            </a:solidFill>
            <a:ln w="17529"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EA220FE-63EE-C7EF-BBC6-48D8CBC6EC80}"/>
                </a:ext>
              </a:extLst>
            </p:cNvPr>
            <p:cNvSpPr/>
            <p:nvPr/>
          </p:nvSpPr>
          <p:spPr>
            <a:xfrm>
              <a:off x="-5004257" y="6401126"/>
              <a:ext cx="328250" cy="38582"/>
            </a:xfrm>
            <a:custGeom>
              <a:avLst/>
              <a:gdLst>
                <a:gd name="connsiteX0" fmla="*/ 165114 w 328250"/>
                <a:gd name="connsiteY0" fmla="*/ 0 h 38582"/>
                <a:gd name="connsiteX1" fmla="*/ 300184 w 328250"/>
                <a:gd name="connsiteY1" fmla="*/ 0 h 38582"/>
                <a:gd name="connsiteX2" fmla="*/ 310709 w 328250"/>
                <a:gd name="connsiteY2" fmla="*/ 0 h 38582"/>
                <a:gd name="connsiteX3" fmla="*/ 328251 w 328250"/>
                <a:gd name="connsiteY3" fmla="*/ 19291 h 38582"/>
                <a:gd name="connsiteX4" fmla="*/ 310709 w 328250"/>
                <a:gd name="connsiteY4" fmla="*/ 38583 h 38582"/>
                <a:gd name="connsiteX5" fmla="*/ 273871 w 328250"/>
                <a:gd name="connsiteY5" fmla="*/ 38583 h 38582"/>
                <a:gd name="connsiteX6" fmla="*/ 30043 w 328250"/>
                <a:gd name="connsiteY6" fmla="*/ 38583 h 38582"/>
                <a:gd name="connsiteX7" fmla="*/ 21272 w 328250"/>
                <a:gd name="connsiteY7" fmla="*/ 38583 h 38582"/>
                <a:gd name="connsiteX8" fmla="*/ 222 w 328250"/>
                <a:gd name="connsiteY8" fmla="*/ 19291 h 38582"/>
                <a:gd name="connsiteX9" fmla="*/ 21272 w 328250"/>
                <a:gd name="connsiteY9" fmla="*/ 0 h 38582"/>
                <a:gd name="connsiteX10" fmla="*/ 49339 w 328250"/>
                <a:gd name="connsiteY10" fmla="*/ 0 h 38582"/>
                <a:gd name="connsiteX11" fmla="*/ 165114 w 328250"/>
                <a:gd name="connsiteY11" fmla="*/ 0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250" h="38582">
                  <a:moveTo>
                    <a:pt x="165114" y="0"/>
                  </a:moveTo>
                  <a:cubicBezTo>
                    <a:pt x="210722" y="0"/>
                    <a:pt x="254576" y="0"/>
                    <a:pt x="300184" y="0"/>
                  </a:cubicBezTo>
                  <a:cubicBezTo>
                    <a:pt x="303692" y="0"/>
                    <a:pt x="307201" y="0"/>
                    <a:pt x="310709" y="0"/>
                  </a:cubicBezTo>
                  <a:cubicBezTo>
                    <a:pt x="321234" y="1754"/>
                    <a:pt x="328251" y="8769"/>
                    <a:pt x="328251" y="19291"/>
                  </a:cubicBezTo>
                  <a:cubicBezTo>
                    <a:pt x="328251" y="29814"/>
                    <a:pt x="321234" y="38583"/>
                    <a:pt x="310709" y="38583"/>
                  </a:cubicBezTo>
                  <a:cubicBezTo>
                    <a:pt x="298430" y="38583"/>
                    <a:pt x="286151" y="38583"/>
                    <a:pt x="273871" y="38583"/>
                  </a:cubicBezTo>
                  <a:cubicBezTo>
                    <a:pt x="193180" y="38583"/>
                    <a:pt x="110734" y="38583"/>
                    <a:pt x="30043" y="38583"/>
                  </a:cubicBezTo>
                  <a:cubicBezTo>
                    <a:pt x="26535" y="38583"/>
                    <a:pt x="24781" y="38583"/>
                    <a:pt x="21272" y="38583"/>
                  </a:cubicBezTo>
                  <a:cubicBezTo>
                    <a:pt x="7239" y="38583"/>
                    <a:pt x="-1532" y="29814"/>
                    <a:pt x="222" y="19291"/>
                  </a:cubicBezTo>
                  <a:cubicBezTo>
                    <a:pt x="222" y="7015"/>
                    <a:pt x="8993" y="0"/>
                    <a:pt x="21272" y="0"/>
                  </a:cubicBezTo>
                  <a:cubicBezTo>
                    <a:pt x="30043" y="0"/>
                    <a:pt x="40568" y="0"/>
                    <a:pt x="49339" y="0"/>
                  </a:cubicBezTo>
                  <a:cubicBezTo>
                    <a:pt x="89685" y="0"/>
                    <a:pt x="126522" y="0"/>
                    <a:pt x="165114" y="0"/>
                  </a:cubicBezTo>
                  <a:close/>
                </a:path>
              </a:pathLst>
            </a:custGeom>
            <a:solidFill>
              <a:srgbClr val="000000"/>
            </a:solidFill>
            <a:ln w="17529" cap="flat">
              <a:noFill/>
              <a:prstDash val="solid"/>
              <a:miter/>
            </a:ln>
          </p:spPr>
          <p:txBody>
            <a:bodyPr rtlCol="0" anchor="ctr"/>
            <a:lstStyle/>
            <a:p>
              <a:endParaRPr lang="en-US"/>
            </a:p>
          </p:txBody>
        </p:sp>
        <p:grpSp>
          <p:nvGrpSpPr>
            <p:cNvPr id="54" name="Graphic 26">
              <a:extLst>
                <a:ext uri="{FF2B5EF4-FFF2-40B4-BE49-F238E27FC236}">
                  <a16:creationId xmlns:a16="http://schemas.microsoft.com/office/drawing/2014/main" id="{E4F017DF-EED8-EFB0-4788-96603C18B803}"/>
                </a:ext>
              </a:extLst>
            </p:cNvPr>
            <p:cNvGrpSpPr/>
            <p:nvPr/>
          </p:nvGrpSpPr>
          <p:grpSpPr>
            <a:xfrm>
              <a:off x="-4837389" y="6734489"/>
              <a:ext cx="531657" cy="759226"/>
              <a:chOff x="-4837389" y="6734489"/>
              <a:chExt cx="531657" cy="759226"/>
            </a:xfrm>
          </p:grpSpPr>
          <p:sp>
            <p:nvSpPr>
              <p:cNvPr id="61" name="Freeform 60">
                <a:extLst>
                  <a:ext uri="{FF2B5EF4-FFF2-40B4-BE49-F238E27FC236}">
                    <a16:creationId xmlns:a16="http://schemas.microsoft.com/office/drawing/2014/main" id="{868D2B25-D2E4-DE87-A4EA-570C17F89564}"/>
                  </a:ext>
                </a:extLst>
              </p:cNvPr>
              <p:cNvSpPr/>
              <p:nvPr/>
            </p:nvSpPr>
            <p:spPr>
              <a:xfrm>
                <a:off x="-4779503" y="7078076"/>
                <a:ext cx="456081" cy="377057"/>
              </a:xfrm>
              <a:custGeom>
                <a:avLst/>
                <a:gdLst>
                  <a:gd name="connsiteX0" fmla="*/ 3509 w 456081"/>
                  <a:gd name="connsiteY0" fmla="*/ 299892 h 377057"/>
                  <a:gd name="connsiteX1" fmla="*/ 52625 w 456081"/>
                  <a:gd name="connsiteY1" fmla="*/ 299892 h 377057"/>
                  <a:gd name="connsiteX2" fmla="*/ 75429 w 456081"/>
                  <a:gd name="connsiteY2" fmla="*/ 280601 h 377057"/>
                  <a:gd name="connsiteX3" fmla="*/ 52625 w 456081"/>
                  <a:gd name="connsiteY3" fmla="*/ 263063 h 377057"/>
                  <a:gd name="connsiteX4" fmla="*/ 0 w 456081"/>
                  <a:gd name="connsiteY4" fmla="*/ 263063 h 377057"/>
                  <a:gd name="connsiteX5" fmla="*/ 0 w 456081"/>
                  <a:gd name="connsiteY5" fmla="*/ 224481 h 377057"/>
                  <a:gd name="connsiteX6" fmla="*/ 45608 w 456081"/>
                  <a:gd name="connsiteY6" fmla="*/ 224481 h 377057"/>
                  <a:gd name="connsiteX7" fmla="*/ 59642 w 456081"/>
                  <a:gd name="connsiteY7" fmla="*/ 224481 h 377057"/>
                  <a:gd name="connsiteX8" fmla="*/ 75429 w 456081"/>
                  <a:gd name="connsiteY8" fmla="*/ 205189 h 377057"/>
                  <a:gd name="connsiteX9" fmla="*/ 57887 w 456081"/>
                  <a:gd name="connsiteY9" fmla="*/ 187652 h 377057"/>
                  <a:gd name="connsiteX10" fmla="*/ 14033 w 456081"/>
                  <a:gd name="connsiteY10" fmla="*/ 187652 h 377057"/>
                  <a:gd name="connsiteX11" fmla="*/ 1754 w 456081"/>
                  <a:gd name="connsiteY11" fmla="*/ 187652 h 377057"/>
                  <a:gd name="connsiteX12" fmla="*/ 1754 w 456081"/>
                  <a:gd name="connsiteY12" fmla="*/ 149069 h 377057"/>
                  <a:gd name="connsiteX13" fmla="*/ 40346 w 456081"/>
                  <a:gd name="connsiteY13" fmla="*/ 149069 h 377057"/>
                  <a:gd name="connsiteX14" fmla="*/ 59642 w 456081"/>
                  <a:gd name="connsiteY14" fmla="*/ 149069 h 377057"/>
                  <a:gd name="connsiteX15" fmla="*/ 77183 w 456081"/>
                  <a:gd name="connsiteY15" fmla="*/ 129778 h 377057"/>
                  <a:gd name="connsiteX16" fmla="*/ 59642 w 456081"/>
                  <a:gd name="connsiteY16" fmla="*/ 112240 h 377057"/>
                  <a:gd name="connsiteX17" fmla="*/ 14033 w 456081"/>
                  <a:gd name="connsiteY17" fmla="*/ 112240 h 377057"/>
                  <a:gd name="connsiteX18" fmla="*/ 1754 w 456081"/>
                  <a:gd name="connsiteY18" fmla="*/ 112240 h 377057"/>
                  <a:gd name="connsiteX19" fmla="*/ 1754 w 456081"/>
                  <a:gd name="connsiteY19" fmla="*/ 73658 h 377057"/>
                  <a:gd name="connsiteX20" fmla="*/ 43854 w 456081"/>
                  <a:gd name="connsiteY20" fmla="*/ 73658 h 377057"/>
                  <a:gd name="connsiteX21" fmla="*/ 57887 w 456081"/>
                  <a:gd name="connsiteY21" fmla="*/ 73658 h 377057"/>
                  <a:gd name="connsiteX22" fmla="*/ 77183 w 456081"/>
                  <a:gd name="connsiteY22" fmla="*/ 56120 h 377057"/>
                  <a:gd name="connsiteX23" fmla="*/ 59642 w 456081"/>
                  <a:gd name="connsiteY23" fmla="*/ 36829 h 377057"/>
                  <a:gd name="connsiteX24" fmla="*/ 22804 w 456081"/>
                  <a:gd name="connsiteY24" fmla="*/ 36829 h 377057"/>
                  <a:gd name="connsiteX25" fmla="*/ 1754 w 456081"/>
                  <a:gd name="connsiteY25" fmla="*/ 36829 h 377057"/>
                  <a:gd name="connsiteX26" fmla="*/ 1754 w 456081"/>
                  <a:gd name="connsiteY26" fmla="*/ 0 h 377057"/>
                  <a:gd name="connsiteX27" fmla="*/ 456082 w 456081"/>
                  <a:gd name="connsiteY27" fmla="*/ 0 h 377057"/>
                  <a:gd name="connsiteX28" fmla="*/ 456082 w 456081"/>
                  <a:gd name="connsiteY28" fmla="*/ 36829 h 377057"/>
                  <a:gd name="connsiteX29" fmla="*/ 405211 w 456081"/>
                  <a:gd name="connsiteY29" fmla="*/ 36829 h 377057"/>
                  <a:gd name="connsiteX30" fmla="*/ 391178 w 456081"/>
                  <a:gd name="connsiteY30" fmla="*/ 38583 h 377057"/>
                  <a:gd name="connsiteX31" fmla="*/ 380653 w 456081"/>
                  <a:gd name="connsiteY31" fmla="*/ 57874 h 377057"/>
                  <a:gd name="connsiteX32" fmla="*/ 396441 w 456081"/>
                  <a:gd name="connsiteY32" fmla="*/ 73658 h 377057"/>
                  <a:gd name="connsiteX33" fmla="*/ 440295 w 456081"/>
                  <a:gd name="connsiteY33" fmla="*/ 73658 h 377057"/>
                  <a:gd name="connsiteX34" fmla="*/ 454328 w 456081"/>
                  <a:gd name="connsiteY34" fmla="*/ 73658 h 377057"/>
                  <a:gd name="connsiteX35" fmla="*/ 454328 w 456081"/>
                  <a:gd name="connsiteY35" fmla="*/ 112240 h 377057"/>
                  <a:gd name="connsiteX36" fmla="*/ 417490 w 456081"/>
                  <a:gd name="connsiteY36" fmla="*/ 112240 h 377057"/>
                  <a:gd name="connsiteX37" fmla="*/ 399949 w 456081"/>
                  <a:gd name="connsiteY37" fmla="*/ 112240 h 377057"/>
                  <a:gd name="connsiteX38" fmla="*/ 378899 w 456081"/>
                  <a:gd name="connsiteY38" fmla="*/ 131532 h 377057"/>
                  <a:gd name="connsiteX39" fmla="*/ 399949 w 456081"/>
                  <a:gd name="connsiteY39" fmla="*/ 150823 h 377057"/>
                  <a:gd name="connsiteX40" fmla="*/ 440295 w 456081"/>
                  <a:gd name="connsiteY40" fmla="*/ 150823 h 377057"/>
                  <a:gd name="connsiteX41" fmla="*/ 452574 w 456081"/>
                  <a:gd name="connsiteY41" fmla="*/ 150823 h 377057"/>
                  <a:gd name="connsiteX42" fmla="*/ 452574 w 456081"/>
                  <a:gd name="connsiteY42" fmla="*/ 189406 h 377057"/>
                  <a:gd name="connsiteX43" fmla="*/ 398195 w 456081"/>
                  <a:gd name="connsiteY43" fmla="*/ 189406 h 377057"/>
                  <a:gd name="connsiteX44" fmla="*/ 377145 w 456081"/>
                  <a:gd name="connsiteY44" fmla="*/ 206943 h 377057"/>
                  <a:gd name="connsiteX45" fmla="*/ 399949 w 456081"/>
                  <a:gd name="connsiteY45" fmla="*/ 226234 h 377057"/>
                  <a:gd name="connsiteX46" fmla="*/ 452574 w 456081"/>
                  <a:gd name="connsiteY46" fmla="*/ 226234 h 377057"/>
                  <a:gd name="connsiteX47" fmla="*/ 452574 w 456081"/>
                  <a:gd name="connsiteY47" fmla="*/ 264817 h 377057"/>
                  <a:gd name="connsiteX48" fmla="*/ 396441 w 456081"/>
                  <a:gd name="connsiteY48" fmla="*/ 264817 h 377057"/>
                  <a:gd name="connsiteX49" fmla="*/ 377145 w 456081"/>
                  <a:gd name="connsiteY49" fmla="*/ 289370 h 377057"/>
                  <a:gd name="connsiteX50" fmla="*/ 398195 w 456081"/>
                  <a:gd name="connsiteY50" fmla="*/ 301646 h 377057"/>
                  <a:gd name="connsiteX51" fmla="*/ 449065 w 456081"/>
                  <a:gd name="connsiteY51" fmla="*/ 301646 h 377057"/>
                  <a:gd name="connsiteX52" fmla="*/ 389424 w 456081"/>
                  <a:gd name="connsiteY52" fmla="*/ 370042 h 377057"/>
                  <a:gd name="connsiteX53" fmla="*/ 354341 w 456081"/>
                  <a:gd name="connsiteY53" fmla="*/ 377057 h 377057"/>
                  <a:gd name="connsiteX54" fmla="*/ 91217 w 456081"/>
                  <a:gd name="connsiteY54" fmla="*/ 377057 h 377057"/>
                  <a:gd name="connsiteX55" fmla="*/ 3509 w 456081"/>
                  <a:gd name="connsiteY55" fmla="*/ 299892 h 377057"/>
                  <a:gd name="connsiteX56" fmla="*/ 210499 w 456081"/>
                  <a:gd name="connsiteY56" fmla="*/ 224481 h 377057"/>
                  <a:gd name="connsiteX57" fmla="*/ 210499 w 456081"/>
                  <a:gd name="connsiteY57" fmla="*/ 242018 h 377057"/>
                  <a:gd name="connsiteX58" fmla="*/ 229795 w 456081"/>
                  <a:gd name="connsiteY58" fmla="*/ 261309 h 377057"/>
                  <a:gd name="connsiteX59" fmla="*/ 249091 w 456081"/>
                  <a:gd name="connsiteY59" fmla="*/ 242018 h 377057"/>
                  <a:gd name="connsiteX60" fmla="*/ 249091 w 456081"/>
                  <a:gd name="connsiteY60" fmla="*/ 213958 h 377057"/>
                  <a:gd name="connsiteX61" fmla="*/ 257862 w 456081"/>
                  <a:gd name="connsiteY61" fmla="*/ 198174 h 377057"/>
                  <a:gd name="connsiteX62" fmla="*/ 284174 w 456081"/>
                  <a:gd name="connsiteY62" fmla="*/ 135039 h 377057"/>
                  <a:gd name="connsiteX63" fmla="*/ 231550 w 456081"/>
                  <a:gd name="connsiteY63" fmla="*/ 91195 h 377057"/>
                  <a:gd name="connsiteX64" fmla="*/ 175416 w 456081"/>
                  <a:gd name="connsiteY64" fmla="*/ 129778 h 377057"/>
                  <a:gd name="connsiteX65" fmla="*/ 198220 w 456081"/>
                  <a:gd name="connsiteY65" fmla="*/ 194667 h 377057"/>
                  <a:gd name="connsiteX66" fmla="*/ 210499 w 456081"/>
                  <a:gd name="connsiteY66" fmla="*/ 219219 h 377057"/>
                  <a:gd name="connsiteX67" fmla="*/ 210499 w 456081"/>
                  <a:gd name="connsiteY67" fmla="*/ 224481 h 37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6081" h="377057">
                    <a:moveTo>
                      <a:pt x="3509" y="299892"/>
                    </a:moveTo>
                    <a:cubicBezTo>
                      <a:pt x="21050" y="299892"/>
                      <a:pt x="36837" y="299892"/>
                      <a:pt x="52625" y="299892"/>
                    </a:cubicBezTo>
                    <a:cubicBezTo>
                      <a:pt x="66658" y="299892"/>
                      <a:pt x="75429" y="292877"/>
                      <a:pt x="75429" y="280601"/>
                    </a:cubicBezTo>
                    <a:cubicBezTo>
                      <a:pt x="75429" y="268325"/>
                      <a:pt x="66658" y="263063"/>
                      <a:pt x="52625" y="263063"/>
                    </a:cubicBezTo>
                    <a:cubicBezTo>
                      <a:pt x="35083" y="263063"/>
                      <a:pt x="19296" y="263063"/>
                      <a:pt x="0" y="263063"/>
                    </a:cubicBezTo>
                    <a:cubicBezTo>
                      <a:pt x="0" y="250787"/>
                      <a:pt x="0" y="238511"/>
                      <a:pt x="0" y="224481"/>
                    </a:cubicBezTo>
                    <a:cubicBezTo>
                      <a:pt x="15788" y="224481"/>
                      <a:pt x="29821" y="224481"/>
                      <a:pt x="45608" y="224481"/>
                    </a:cubicBezTo>
                    <a:cubicBezTo>
                      <a:pt x="50871" y="224481"/>
                      <a:pt x="54379" y="224481"/>
                      <a:pt x="59642" y="224481"/>
                    </a:cubicBezTo>
                    <a:cubicBezTo>
                      <a:pt x="70166" y="222727"/>
                      <a:pt x="75429" y="215712"/>
                      <a:pt x="75429" y="205189"/>
                    </a:cubicBezTo>
                    <a:cubicBezTo>
                      <a:pt x="75429" y="194667"/>
                      <a:pt x="68412" y="187652"/>
                      <a:pt x="57887" y="187652"/>
                    </a:cubicBezTo>
                    <a:cubicBezTo>
                      <a:pt x="43854" y="187652"/>
                      <a:pt x="28067" y="187652"/>
                      <a:pt x="14033" y="187652"/>
                    </a:cubicBezTo>
                    <a:cubicBezTo>
                      <a:pt x="10525" y="187652"/>
                      <a:pt x="5263" y="187652"/>
                      <a:pt x="1754" y="187652"/>
                    </a:cubicBezTo>
                    <a:cubicBezTo>
                      <a:pt x="1754" y="175376"/>
                      <a:pt x="1754" y="163099"/>
                      <a:pt x="1754" y="149069"/>
                    </a:cubicBezTo>
                    <a:cubicBezTo>
                      <a:pt x="14033" y="149069"/>
                      <a:pt x="28067" y="149069"/>
                      <a:pt x="40346" y="149069"/>
                    </a:cubicBezTo>
                    <a:cubicBezTo>
                      <a:pt x="47363" y="149069"/>
                      <a:pt x="54379" y="149069"/>
                      <a:pt x="59642" y="149069"/>
                    </a:cubicBezTo>
                    <a:cubicBezTo>
                      <a:pt x="70166" y="147315"/>
                      <a:pt x="77183" y="140300"/>
                      <a:pt x="77183" y="129778"/>
                    </a:cubicBezTo>
                    <a:cubicBezTo>
                      <a:pt x="77183" y="119255"/>
                      <a:pt x="70166" y="112240"/>
                      <a:pt x="59642" y="112240"/>
                    </a:cubicBezTo>
                    <a:cubicBezTo>
                      <a:pt x="43854" y="112240"/>
                      <a:pt x="29821" y="112240"/>
                      <a:pt x="14033" y="112240"/>
                    </a:cubicBezTo>
                    <a:cubicBezTo>
                      <a:pt x="10525" y="112240"/>
                      <a:pt x="5263" y="112240"/>
                      <a:pt x="1754" y="112240"/>
                    </a:cubicBezTo>
                    <a:cubicBezTo>
                      <a:pt x="1754" y="99964"/>
                      <a:pt x="1754" y="87688"/>
                      <a:pt x="1754" y="73658"/>
                    </a:cubicBezTo>
                    <a:cubicBezTo>
                      <a:pt x="15788" y="73658"/>
                      <a:pt x="29821" y="73658"/>
                      <a:pt x="43854" y="73658"/>
                    </a:cubicBezTo>
                    <a:cubicBezTo>
                      <a:pt x="49117" y="73658"/>
                      <a:pt x="54379" y="73658"/>
                      <a:pt x="57887" y="73658"/>
                    </a:cubicBezTo>
                    <a:cubicBezTo>
                      <a:pt x="68412" y="73658"/>
                      <a:pt x="75429" y="66643"/>
                      <a:pt x="77183" y="56120"/>
                    </a:cubicBezTo>
                    <a:cubicBezTo>
                      <a:pt x="77183" y="45597"/>
                      <a:pt x="70166" y="36829"/>
                      <a:pt x="59642" y="36829"/>
                    </a:cubicBezTo>
                    <a:cubicBezTo>
                      <a:pt x="47363" y="36829"/>
                      <a:pt x="35083" y="36829"/>
                      <a:pt x="22804" y="36829"/>
                    </a:cubicBezTo>
                    <a:cubicBezTo>
                      <a:pt x="15788" y="36829"/>
                      <a:pt x="8771" y="36829"/>
                      <a:pt x="1754" y="36829"/>
                    </a:cubicBezTo>
                    <a:cubicBezTo>
                      <a:pt x="1754" y="24552"/>
                      <a:pt x="1754" y="12276"/>
                      <a:pt x="1754" y="0"/>
                    </a:cubicBezTo>
                    <a:cubicBezTo>
                      <a:pt x="152612" y="0"/>
                      <a:pt x="305224" y="0"/>
                      <a:pt x="456082" y="0"/>
                    </a:cubicBezTo>
                    <a:cubicBezTo>
                      <a:pt x="456082" y="12276"/>
                      <a:pt x="456082" y="24552"/>
                      <a:pt x="456082" y="36829"/>
                    </a:cubicBezTo>
                    <a:cubicBezTo>
                      <a:pt x="438540" y="36829"/>
                      <a:pt x="422753" y="36829"/>
                      <a:pt x="405211" y="36829"/>
                    </a:cubicBezTo>
                    <a:cubicBezTo>
                      <a:pt x="399949" y="36829"/>
                      <a:pt x="394686" y="36829"/>
                      <a:pt x="391178" y="38583"/>
                    </a:cubicBezTo>
                    <a:cubicBezTo>
                      <a:pt x="382407" y="42090"/>
                      <a:pt x="378899" y="49105"/>
                      <a:pt x="380653" y="57874"/>
                    </a:cubicBezTo>
                    <a:cubicBezTo>
                      <a:pt x="382407" y="66643"/>
                      <a:pt x="387670" y="71904"/>
                      <a:pt x="396441" y="73658"/>
                    </a:cubicBezTo>
                    <a:cubicBezTo>
                      <a:pt x="410474" y="73658"/>
                      <a:pt x="426261" y="73658"/>
                      <a:pt x="440295" y="73658"/>
                    </a:cubicBezTo>
                    <a:cubicBezTo>
                      <a:pt x="443803" y="73658"/>
                      <a:pt x="449065" y="73658"/>
                      <a:pt x="454328" y="73658"/>
                    </a:cubicBezTo>
                    <a:cubicBezTo>
                      <a:pt x="454328" y="85934"/>
                      <a:pt x="454328" y="98210"/>
                      <a:pt x="454328" y="112240"/>
                    </a:cubicBezTo>
                    <a:cubicBezTo>
                      <a:pt x="442049" y="112240"/>
                      <a:pt x="429770" y="112240"/>
                      <a:pt x="417490" y="112240"/>
                    </a:cubicBezTo>
                    <a:cubicBezTo>
                      <a:pt x="412228" y="112240"/>
                      <a:pt x="405211" y="112240"/>
                      <a:pt x="399949" y="112240"/>
                    </a:cubicBezTo>
                    <a:cubicBezTo>
                      <a:pt x="385916" y="112240"/>
                      <a:pt x="378899" y="119255"/>
                      <a:pt x="378899" y="131532"/>
                    </a:cubicBezTo>
                    <a:cubicBezTo>
                      <a:pt x="378899" y="142054"/>
                      <a:pt x="387670" y="150823"/>
                      <a:pt x="399949" y="150823"/>
                    </a:cubicBezTo>
                    <a:cubicBezTo>
                      <a:pt x="413982" y="150823"/>
                      <a:pt x="428016" y="150823"/>
                      <a:pt x="440295" y="150823"/>
                    </a:cubicBezTo>
                    <a:cubicBezTo>
                      <a:pt x="443803" y="150823"/>
                      <a:pt x="449065" y="150823"/>
                      <a:pt x="452574" y="150823"/>
                    </a:cubicBezTo>
                    <a:cubicBezTo>
                      <a:pt x="452574" y="163099"/>
                      <a:pt x="452574" y="175376"/>
                      <a:pt x="452574" y="189406"/>
                    </a:cubicBezTo>
                    <a:cubicBezTo>
                      <a:pt x="435032" y="189406"/>
                      <a:pt x="415736" y="189406"/>
                      <a:pt x="398195" y="189406"/>
                    </a:cubicBezTo>
                    <a:cubicBezTo>
                      <a:pt x="385916" y="189406"/>
                      <a:pt x="377145" y="196421"/>
                      <a:pt x="377145" y="206943"/>
                    </a:cubicBezTo>
                    <a:cubicBezTo>
                      <a:pt x="377145" y="219219"/>
                      <a:pt x="384162" y="226234"/>
                      <a:pt x="399949" y="226234"/>
                    </a:cubicBezTo>
                    <a:cubicBezTo>
                      <a:pt x="417490" y="226234"/>
                      <a:pt x="435032" y="226234"/>
                      <a:pt x="452574" y="226234"/>
                    </a:cubicBezTo>
                    <a:cubicBezTo>
                      <a:pt x="452574" y="238511"/>
                      <a:pt x="452574" y="250787"/>
                      <a:pt x="452574" y="264817"/>
                    </a:cubicBezTo>
                    <a:cubicBezTo>
                      <a:pt x="433278" y="264817"/>
                      <a:pt x="415736" y="264817"/>
                      <a:pt x="396441" y="264817"/>
                    </a:cubicBezTo>
                    <a:cubicBezTo>
                      <a:pt x="382407" y="264817"/>
                      <a:pt x="373636" y="277093"/>
                      <a:pt x="377145" y="289370"/>
                    </a:cubicBezTo>
                    <a:cubicBezTo>
                      <a:pt x="380653" y="298138"/>
                      <a:pt x="387670" y="301646"/>
                      <a:pt x="398195" y="301646"/>
                    </a:cubicBezTo>
                    <a:cubicBezTo>
                      <a:pt x="413982" y="301646"/>
                      <a:pt x="431524" y="301646"/>
                      <a:pt x="449065" y="301646"/>
                    </a:cubicBezTo>
                    <a:cubicBezTo>
                      <a:pt x="440295" y="334967"/>
                      <a:pt x="420999" y="359520"/>
                      <a:pt x="389424" y="370042"/>
                    </a:cubicBezTo>
                    <a:cubicBezTo>
                      <a:pt x="378899" y="373550"/>
                      <a:pt x="364866" y="377057"/>
                      <a:pt x="354341" y="377057"/>
                    </a:cubicBezTo>
                    <a:cubicBezTo>
                      <a:pt x="266633" y="377057"/>
                      <a:pt x="178925" y="377057"/>
                      <a:pt x="91217" y="377057"/>
                    </a:cubicBezTo>
                    <a:cubicBezTo>
                      <a:pt x="50871" y="375304"/>
                      <a:pt x="10525" y="343736"/>
                      <a:pt x="3509" y="299892"/>
                    </a:cubicBezTo>
                    <a:close/>
                    <a:moveTo>
                      <a:pt x="210499" y="224481"/>
                    </a:moveTo>
                    <a:cubicBezTo>
                      <a:pt x="210499" y="229742"/>
                      <a:pt x="210499" y="236757"/>
                      <a:pt x="210499" y="242018"/>
                    </a:cubicBezTo>
                    <a:cubicBezTo>
                      <a:pt x="210499" y="254294"/>
                      <a:pt x="219270" y="261309"/>
                      <a:pt x="229795" y="261309"/>
                    </a:cubicBezTo>
                    <a:cubicBezTo>
                      <a:pt x="240320" y="261309"/>
                      <a:pt x="249091" y="252541"/>
                      <a:pt x="249091" y="242018"/>
                    </a:cubicBezTo>
                    <a:cubicBezTo>
                      <a:pt x="249091" y="233249"/>
                      <a:pt x="249091" y="222727"/>
                      <a:pt x="249091" y="213958"/>
                    </a:cubicBezTo>
                    <a:cubicBezTo>
                      <a:pt x="249091" y="205189"/>
                      <a:pt x="250845" y="201682"/>
                      <a:pt x="257862" y="198174"/>
                    </a:cubicBezTo>
                    <a:cubicBezTo>
                      <a:pt x="280666" y="185898"/>
                      <a:pt x="291191" y="159592"/>
                      <a:pt x="284174" y="135039"/>
                    </a:cubicBezTo>
                    <a:cubicBezTo>
                      <a:pt x="277158" y="110487"/>
                      <a:pt x="256108" y="92949"/>
                      <a:pt x="231550" y="91195"/>
                    </a:cubicBezTo>
                    <a:cubicBezTo>
                      <a:pt x="205237" y="91195"/>
                      <a:pt x="182433" y="105225"/>
                      <a:pt x="175416" y="129778"/>
                    </a:cubicBezTo>
                    <a:cubicBezTo>
                      <a:pt x="166645" y="154331"/>
                      <a:pt x="175416" y="182390"/>
                      <a:pt x="198220" y="194667"/>
                    </a:cubicBezTo>
                    <a:cubicBezTo>
                      <a:pt x="208745" y="201682"/>
                      <a:pt x="212254" y="208697"/>
                      <a:pt x="210499" y="219219"/>
                    </a:cubicBezTo>
                    <a:cubicBezTo>
                      <a:pt x="210499" y="220973"/>
                      <a:pt x="210499" y="222727"/>
                      <a:pt x="210499" y="224481"/>
                    </a:cubicBezTo>
                    <a:close/>
                  </a:path>
                </a:pathLst>
              </a:custGeom>
              <a:solidFill>
                <a:srgbClr val="F79038"/>
              </a:solidFill>
              <a:ln w="17529" cap="flat">
                <a:noFill/>
                <a:prstDash val="solid"/>
                <a:miter/>
              </a:ln>
            </p:spPr>
            <p:txBody>
              <a:bodyPr rtlCol="0" anchor="ctr"/>
              <a:lstStyle/>
              <a:p>
                <a:endParaRPr lang="en-US"/>
              </a:p>
            </p:txBody>
          </p:sp>
          <p:grpSp>
            <p:nvGrpSpPr>
              <p:cNvPr id="62" name="Graphic 26">
                <a:extLst>
                  <a:ext uri="{FF2B5EF4-FFF2-40B4-BE49-F238E27FC236}">
                    <a16:creationId xmlns:a16="http://schemas.microsoft.com/office/drawing/2014/main" id="{F26CC89C-4AA6-CACA-FAF1-AE508CA23BD9}"/>
                  </a:ext>
                </a:extLst>
              </p:cNvPr>
              <p:cNvGrpSpPr/>
              <p:nvPr/>
            </p:nvGrpSpPr>
            <p:grpSpPr>
              <a:xfrm>
                <a:off x="-4837389" y="6734489"/>
                <a:ext cx="531657" cy="759226"/>
                <a:chOff x="-4837389" y="6734489"/>
                <a:chExt cx="531657" cy="759226"/>
              </a:xfrm>
              <a:solidFill>
                <a:srgbClr val="000000"/>
              </a:solidFill>
            </p:grpSpPr>
            <p:sp>
              <p:nvSpPr>
                <p:cNvPr id="63" name="Freeform 62">
                  <a:extLst>
                    <a:ext uri="{FF2B5EF4-FFF2-40B4-BE49-F238E27FC236}">
                      <a16:creationId xmlns:a16="http://schemas.microsoft.com/office/drawing/2014/main" id="{B77DF22C-C1F0-E3E5-193B-ADCC8777A008}"/>
                    </a:ext>
                  </a:extLst>
                </p:cNvPr>
                <p:cNvSpPr/>
                <p:nvPr/>
              </p:nvSpPr>
              <p:spPr>
                <a:xfrm>
                  <a:off x="-4837389" y="6734489"/>
                  <a:ext cx="531657" cy="759226"/>
                </a:xfrm>
                <a:custGeom>
                  <a:avLst/>
                  <a:gdLst>
                    <a:gd name="connsiteX0" fmla="*/ 491165 w 531657"/>
                    <a:gd name="connsiteY0" fmla="*/ 301496 h 759226"/>
                    <a:gd name="connsiteX1" fmla="*/ 475378 w 531657"/>
                    <a:gd name="connsiteY1" fmla="*/ 301496 h 759226"/>
                    <a:gd name="connsiteX2" fmla="*/ 475378 w 531657"/>
                    <a:gd name="connsiteY2" fmla="*/ 289220 h 759226"/>
                    <a:gd name="connsiteX3" fmla="*/ 475378 w 531657"/>
                    <a:gd name="connsiteY3" fmla="*/ 210301 h 759226"/>
                    <a:gd name="connsiteX4" fmla="*/ 424507 w 531657"/>
                    <a:gd name="connsiteY4" fmla="*/ 70001 h 759226"/>
                    <a:gd name="connsiteX5" fmla="*/ 424507 w 531657"/>
                    <a:gd name="connsiteY5" fmla="*/ 70001 h 759226"/>
                    <a:gd name="connsiteX6" fmla="*/ 364865 w 531657"/>
                    <a:gd name="connsiteY6" fmla="*/ 24403 h 759226"/>
                    <a:gd name="connsiteX7" fmla="*/ 61396 w 531657"/>
                    <a:gd name="connsiteY7" fmla="*/ 168211 h 759226"/>
                    <a:gd name="connsiteX8" fmla="*/ 57887 w 531657"/>
                    <a:gd name="connsiteY8" fmla="*/ 233100 h 759226"/>
                    <a:gd name="connsiteX9" fmla="*/ 57887 w 531657"/>
                    <a:gd name="connsiteY9" fmla="*/ 303250 h 759226"/>
                    <a:gd name="connsiteX10" fmla="*/ 40345 w 531657"/>
                    <a:gd name="connsiteY10" fmla="*/ 303250 h 759226"/>
                    <a:gd name="connsiteX11" fmla="*/ 0 w 531657"/>
                    <a:gd name="connsiteY11" fmla="*/ 340079 h 759226"/>
                    <a:gd name="connsiteX12" fmla="*/ 0 w 531657"/>
                    <a:gd name="connsiteY12" fmla="*/ 352355 h 759226"/>
                    <a:gd name="connsiteX13" fmla="*/ 0 w 531657"/>
                    <a:gd name="connsiteY13" fmla="*/ 641725 h 759226"/>
                    <a:gd name="connsiteX14" fmla="*/ 112266 w 531657"/>
                    <a:gd name="connsiteY14" fmla="*/ 757473 h 759226"/>
                    <a:gd name="connsiteX15" fmla="*/ 115774 w 531657"/>
                    <a:gd name="connsiteY15" fmla="*/ 759227 h 759226"/>
                    <a:gd name="connsiteX16" fmla="*/ 415736 w 531657"/>
                    <a:gd name="connsiteY16" fmla="*/ 759227 h 759226"/>
                    <a:gd name="connsiteX17" fmla="*/ 442049 w 531657"/>
                    <a:gd name="connsiteY17" fmla="*/ 752212 h 759226"/>
                    <a:gd name="connsiteX18" fmla="*/ 531511 w 531657"/>
                    <a:gd name="connsiteY18" fmla="*/ 625941 h 759226"/>
                    <a:gd name="connsiteX19" fmla="*/ 531511 w 531657"/>
                    <a:gd name="connsiteY19" fmla="*/ 345340 h 759226"/>
                    <a:gd name="connsiteX20" fmla="*/ 491165 w 531657"/>
                    <a:gd name="connsiteY20" fmla="*/ 301496 h 759226"/>
                    <a:gd name="connsiteX21" fmla="*/ 99987 w 531657"/>
                    <a:gd name="connsiteY21" fmla="*/ 176980 h 759226"/>
                    <a:gd name="connsiteX22" fmla="*/ 266632 w 531657"/>
                    <a:gd name="connsiteY22" fmla="*/ 36679 h 759226"/>
                    <a:gd name="connsiteX23" fmla="*/ 435032 w 531657"/>
                    <a:gd name="connsiteY23" fmla="*/ 176980 h 759226"/>
                    <a:gd name="connsiteX24" fmla="*/ 440294 w 531657"/>
                    <a:gd name="connsiteY24" fmla="*/ 301496 h 759226"/>
                    <a:gd name="connsiteX25" fmla="*/ 98233 w 531657"/>
                    <a:gd name="connsiteY25" fmla="*/ 301496 h 759226"/>
                    <a:gd name="connsiteX26" fmla="*/ 96479 w 531657"/>
                    <a:gd name="connsiteY26" fmla="*/ 299743 h 759226"/>
                    <a:gd name="connsiteX27" fmla="*/ 99987 w 531657"/>
                    <a:gd name="connsiteY27" fmla="*/ 176980 h 759226"/>
                    <a:gd name="connsiteX28" fmla="*/ 494673 w 531657"/>
                    <a:gd name="connsiteY28" fmla="*/ 529485 h 759226"/>
                    <a:gd name="connsiteX29" fmla="*/ 440294 w 531657"/>
                    <a:gd name="connsiteY29" fmla="*/ 529485 h 759226"/>
                    <a:gd name="connsiteX30" fmla="*/ 419244 w 531657"/>
                    <a:gd name="connsiteY30" fmla="*/ 547022 h 759226"/>
                    <a:gd name="connsiteX31" fmla="*/ 442049 w 531657"/>
                    <a:gd name="connsiteY31" fmla="*/ 566313 h 759226"/>
                    <a:gd name="connsiteX32" fmla="*/ 494673 w 531657"/>
                    <a:gd name="connsiteY32" fmla="*/ 566313 h 759226"/>
                    <a:gd name="connsiteX33" fmla="*/ 494673 w 531657"/>
                    <a:gd name="connsiteY33" fmla="*/ 604896 h 759226"/>
                    <a:gd name="connsiteX34" fmla="*/ 438540 w 531657"/>
                    <a:gd name="connsiteY34" fmla="*/ 604896 h 759226"/>
                    <a:gd name="connsiteX35" fmla="*/ 419244 w 531657"/>
                    <a:gd name="connsiteY35" fmla="*/ 629449 h 759226"/>
                    <a:gd name="connsiteX36" fmla="*/ 440294 w 531657"/>
                    <a:gd name="connsiteY36" fmla="*/ 641725 h 759226"/>
                    <a:gd name="connsiteX37" fmla="*/ 491165 w 531657"/>
                    <a:gd name="connsiteY37" fmla="*/ 641725 h 759226"/>
                    <a:gd name="connsiteX38" fmla="*/ 431524 w 531657"/>
                    <a:gd name="connsiteY38" fmla="*/ 710121 h 759226"/>
                    <a:gd name="connsiteX39" fmla="*/ 396440 w 531657"/>
                    <a:gd name="connsiteY39" fmla="*/ 717137 h 759226"/>
                    <a:gd name="connsiteX40" fmla="*/ 133316 w 531657"/>
                    <a:gd name="connsiteY40" fmla="*/ 717137 h 759226"/>
                    <a:gd name="connsiteX41" fmla="*/ 40345 w 531657"/>
                    <a:gd name="connsiteY41" fmla="*/ 641725 h 759226"/>
                    <a:gd name="connsiteX42" fmla="*/ 89462 w 531657"/>
                    <a:gd name="connsiteY42" fmla="*/ 641725 h 759226"/>
                    <a:gd name="connsiteX43" fmla="*/ 112266 w 531657"/>
                    <a:gd name="connsiteY43" fmla="*/ 622434 h 759226"/>
                    <a:gd name="connsiteX44" fmla="*/ 89462 w 531657"/>
                    <a:gd name="connsiteY44" fmla="*/ 604896 h 759226"/>
                    <a:gd name="connsiteX45" fmla="*/ 36837 w 531657"/>
                    <a:gd name="connsiteY45" fmla="*/ 604896 h 759226"/>
                    <a:gd name="connsiteX46" fmla="*/ 36837 w 531657"/>
                    <a:gd name="connsiteY46" fmla="*/ 566313 h 759226"/>
                    <a:gd name="connsiteX47" fmla="*/ 82446 w 531657"/>
                    <a:gd name="connsiteY47" fmla="*/ 566313 h 759226"/>
                    <a:gd name="connsiteX48" fmla="*/ 96479 w 531657"/>
                    <a:gd name="connsiteY48" fmla="*/ 566313 h 759226"/>
                    <a:gd name="connsiteX49" fmla="*/ 112266 w 531657"/>
                    <a:gd name="connsiteY49" fmla="*/ 547022 h 759226"/>
                    <a:gd name="connsiteX50" fmla="*/ 94725 w 531657"/>
                    <a:gd name="connsiteY50" fmla="*/ 529485 h 759226"/>
                    <a:gd name="connsiteX51" fmla="*/ 50871 w 531657"/>
                    <a:gd name="connsiteY51" fmla="*/ 529485 h 759226"/>
                    <a:gd name="connsiteX52" fmla="*/ 38591 w 531657"/>
                    <a:gd name="connsiteY52" fmla="*/ 529485 h 759226"/>
                    <a:gd name="connsiteX53" fmla="*/ 38591 w 531657"/>
                    <a:gd name="connsiteY53" fmla="*/ 490902 h 759226"/>
                    <a:gd name="connsiteX54" fmla="*/ 77183 w 531657"/>
                    <a:gd name="connsiteY54" fmla="*/ 490902 h 759226"/>
                    <a:gd name="connsiteX55" fmla="*/ 96479 w 531657"/>
                    <a:gd name="connsiteY55" fmla="*/ 490902 h 759226"/>
                    <a:gd name="connsiteX56" fmla="*/ 114020 w 531657"/>
                    <a:gd name="connsiteY56" fmla="*/ 471611 h 759226"/>
                    <a:gd name="connsiteX57" fmla="*/ 96479 w 531657"/>
                    <a:gd name="connsiteY57" fmla="*/ 454073 h 759226"/>
                    <a:gd name="connsiteX58" fmla="*/ 50871 w 531657"/>
                    <a:gd name="connsiteY58" fmla="*/ 454073 h 759226"/>
                    <a:gd name="connsiteX59" fmla="*/ 38591 w 531657"/>
                    <a:gd name="connsiteY59" fmla="*/ 454073 h 759226"/>
                    <a:gd name="connsiteX60" fmla="*/ 38591 w 531657"/>
                    <a:gd name="connsiteY60" fmla="*/ 415490 h 759226"/>
                    <a:gd name="connsiteX61" fmla="*/ 80691 w 531657"/>
                    <a:gd name="connsiteY61" fmla="*/ 415490 h 759226"/>
                    <a:gd name="connsiteX62" fmla="*/ 94725 w 531657"/>
                    <a:gd name="connsiteY62" fmla="*/ 415490 h 759226"/>
                    <a:gd name="connsiteX63" fmla="*/ 114020 w 531657"/>
                    <a:gd name="connsiteY63" fmla="*/ 397953 h 759226"/>
                    <a:gd name="connsiteX64" fmla="*/ 96479 w 531657"/>
                    <a:gd name="connsiteY64" fmla="*/ 378662 h 759226"/>
                    <a:gd name="connsiteX65" fmla="*/ 59641 w 531657"/>
                    <a:gd name="connsiteY65" fmla="*/ 378662 h 759226"/>
                    <a:gd name="connsiteX66" fmla="*/ 38591 w 531657"/>
                    <a:gd name="connsiteY66" fmla="*/ 378662 h 759226"/>
                    <a:gd name="connsiteX67" fmla="*/ 38591 w 531657"/>
                    <a:gd name="connsiteY67" fmla="*/ 341833 h 759226"/>
                    <a:gd name="connsiteX68" fmla="*/ 492919 w 531657"/>
                    <a:gd name="connsiteY68" fmla="*/ 341833 h 759226"/>
                    <a:gd name="connsiteX69" fmla="*/ 492919 w 531657"/>
                    <a:gd name="connsiteY69" fmla="*/ 378662 h 759226"/>
                    <a:gd name="connsiteX70" fmla="*/ 442049 w 531657"/>
                    <a:gd name="connsiteY70" fmla="*/ 378662 h 759226"/>
                    <a:gd name="connsiteX71" fmla="*/ 428015 w 531657"/>
                    <a:gd name="connsiteY71" fmla="*/ 380415 h 759226"/>
                    <a:gd name="connsiteX72" fmla="*/ 417490 w 531657"/>
                    <a:gd name="connsiteY72" fmla="*/ 399707 h 759226"/>
                    <a:gd name="connsiteX73" fmla="*/ 433278 w 531657"/>
                    <a:gd name="connsiteY73" fmla="*/ 415490 h 759226"/>
                    <a:gd name="connsiteX74" fmla="*/ 477132 w 531657"/>
                    <a:gd name="connsiteY74" fmla="*/ 415490 h 759226"/>
                    <a:gd name="connsiteX75" fmla="*/ 491165 w 531657"/>
                    <a:gd name="connsiteY75" fmla="*/ 415490 h 759226"/>
                    <a:gd name="connsiteX76" fmla="*/ 491165 w 531657"/>
                    <a:gd name="connsiteY76" fmla="*/ 454073 h 759226"/>
                    <a:gd name="connsiteX77" fmla="*/ 454328 w 531657"/>
                    <a:gd name="connsiteY77" fmla="*/ 454073 h 759226"/>
                    <a:gd name="connsiteX78" fmla="*/ 436786 w 531657"/>
                    <a:gd name="connsiteY78" fmla="*/ 454073 h 759226"/>
                    <a:gd name="connsiteX79" fmla="*/ 415736 w 531657"/>
                    <a:gd name="connsiteY79" fmla="*/ 473364 h 759226"/>
                    <a:gd name="connsiteX80" fmla="*/ 436786 w 531657"/>
                    <a:gd name="connsiteY80" fmla="*/ 492656 h 759226"/>
                    <a:gd name="connsiteX81" fmla="*/ 477132 w 531657"/>
                    <a:gd name="connsiteY81" fmla="*/ 492656 h 759226"/>
                    <a:gd name="connsiteX82" fmla="*/ 489411 w 531657"/>
                    <a:gd name="connsiteY82" fmla="*/ 492656 h 759226"/>
                    <a:gd name="connsiteX83" fmla="*/ 489411 w 531657"/>
                    <a:gd name="connsiteY83" fmla="*/ 529485 h 75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31657" h="759226">
                      <a:moveTo>
                        <a:pt x="491165" y="301496"/>
                      </a:moveTo>
                      <a:cubicBezTo>
                        <a:pt x="485903" y="301496"/>
                        <a:pt x="482394" y="301496"/>
                        <a:pt x="475378" y="301496"/>
                      </a:cubicBezTo>
                      <a:lnTo>
                        <a:pt x="475378" y="289220"/>
                      </a:lnTo>
                      <a:cubicBezTo>
                        <a:pt x="475378" y="262914"/>
                        <a:pt x="475378" y="236607"/>
                        <a:pt x="475378" y="210301"/>
                      </a:cubicBezTo>
                      <a:cubicBezTo>
                        <a:pt x="475378" y="157688"/>
                        <a:pt x="457836" y="110337"/>
                        <a:pt x="424507" y="70001"/>
                      </a:cubicBezTo>
                      <a:cubicBezTo>
                        <a:pt x="424507" y="70001"/>
                        <a:pt x="424507" y="70001"/>
                        <a:pt x="424507" y="70001"/>
                      </a:cubicBezTo>
                      <a:cubicBezTo>
                        <a:pt x="417490" y="66493"/>
                        <a:pt x="396440" y="36679"/>
                        <a:pt x="364865" y="24403"/>
                      </a:cubicBezTo>
                      <a:cubicBezTo>
                        <a:pt x="240320" y="-40486"/>
                        <a:pt x="89462" y="29664"/>
                        <a:pt x="61396" y="168211"/>
                      </a:cubicBezTo>
                      <a:cubicBezTo>
                        <a:pt x="57887" y="189256"/>
                        <a:pt x="57887" y="210301"/>
                        <a:pt x="57887" y="233100"/>
                      </a:cubicBezTo>
                      <a:cubicBezTo>
                        <a:pt x="57887" y="255899"/>
                        <a:pt x="57887" y="278698"/>
                        <a:pt x="57887" y="303250"/>
                      </a:cubicBezTo>
                      <a:cubicBezTo>
                        <a:pt x="50871" y="303250"/>
                        <a:pt x="45608" y="303250"/>
                        <a:pt x="40345" y="303250"/>
                      </a:cubicBezTo>
                      <a:cubicBezTo>
                        <a:pt x="17542" y="303250"/>
                        <a:pt x="1754" y="317280"/>
                        <a:pt x="0" y="340079"/>
                      </a:cubicBezTo>
                      <a:cubicBezTo>
                        <a:pt x="0" y="343587"/>
                        <a:pt x="0" y="347094"/>
                        <a:pt x="0" y="352355"/>
                      </a:cubicBezTo>
                      <a:lnTo>
                        <a:pt x="0" y="641725"/>
                      </a:lnTo>
                      <a:cubicBezTo>
                        <a:pt x="8771" y="704860"/>
                        <a:pt x="57887" y="750458"/>
                        <a:pt x="112266" y="757473"/>
                      </a:cubicBezTo>
                      <a:cubicBezTo>
                        <a:pt x="114020" y="757473"/>
                        <a:pt x="114020" y="759227"/>
                        <a:pt x="115774" y="759227"/>
                      </a:cubicBezTo>
                      <a:lnTo>
                        <a:pt x="415736" y="759227"/>
                      </a:lnTo>
                      <a:cubicBezTo>
                        <a:pt x="424507" y="757473"/>
                        <a:pt x="433278" y="753965"/>
                        <a:pt x="442049" y="752212"/>
                      </a:cubicBezTo>
                      <a:cubicBezTo>
                        <a:pt x="496427" y="732920"/>
                        <a:pt x="531511" y="683815"/>
                        <a:pt x="531511" y="625941"/>
                      </a:cubicBezTo>
                      <a:cubicBezTo>
                        <a:pt x="531511" y="532992"/>
                        <a:pt x="531511" y="438289"/>
                        <a:pt x="531511" y="345340"/>
                      </a:cubicBezTo>
                      <a:cubicBezTo>
                        <a:pt x="533265" y="317280"/>
                        <a:pt x="519232" y="301496"/>
                        <a:pt x="491165" y="301496"/>
                      </a:cubicBezTo>
                      <a:close/>
                      <a:moveTo>
                        <a:pt x="99987" y="176980"/>
                      </a:moveTo>
                      <a:cubicBezTo>
                        <a:pt x="110512" y="96307"/>
                        <a:pt x="184187" y="36679"/>
                        <a:pt x="266632" y="36679"/>
                      </a:cubicBezTo>
                      <a:cubicBezTo>
                        <a:pt x="349078" y="36679"/>
                        <a:pt x="424507" y="96307"/>
                        <a:pt x="435032" y="176980"/>
                      </a:cubicBezTo>
                      <a:cubicBezTo>
                        <a:pt x="440294" y="217316"/>
                        <a:pt x="438540" y="259406"/>
                        <a:pt x="440294" y="301496"/>
                      </a:cubicBezTo>
                      <a:lnTo>
                        <a:pt x="98233" y="301496"/>
                      </a:lnTo>
                      <a:cubicBezTo>
                        <a:pt x="98233" y="299743"/>
                        <a:pt x="96479" y="299743"/>
                        <a:pt x="96479" y="299743"/>
                      </a:cubicBezTo>
                      <a:cubicBezTo>
                        <a:pt x="98233" y="257652"/>
                        <a:pt x="94725" y="217316"/>
                        <a:pt x="99987" y="176980"/>
                      </a:cubicBezTo>
                      <a:close/>
                      <a:moveTo>
                        <a:pt x="494673" y="529485"/>
                      </a:moveTo>
                      <a:cubicBezTo>
                        <a:pt x="477132" y="529485"/>
                        <a:pt x="457836" y="529485"/>
                        <a:pt x="440294" y="529485"/>
                      </a:cubicBezTo>
                      <a:cubicBezTo>
                        <a:pt x="428015" y="529485"/>
                        <a:pt x="419244" y="536500"/>
                        <a:pt x="419244" y="547022"/>
                      </a:cubicBezTo>
                      <a:cubicBezTo>
                        <a:pt x="419244" y="559299"/>
                        <a:pt x="426261" y="566313"/>
                        <a:pt x="442049" y="566313"/>
                      </a:cubicBezTo>
                      <a:cubicBezTo>
                        <a:pt x="459590" y="566313"/>
                        <a:pt x="477132" y="566313"/>
                        <a:pt x="494673" y="566313"/>
                      </a:cubicBezTo>
                      <a:lnTo>
                        <a:pt x="494673" y="604896"/>
                      </a:lnTo>
                      <a:cubicBezTo>
                        <a:pt x="475378" y="604896"/>
                        <a:pt x="457836" y="604896"/>
                        <a:pt x="438540" y="604896"/>
                      </a:cubicBezTo>
                      <a:cubicBezTo>
                        <a:pt x="424507" y="604896"/>
                        <a:pt x="415736" y="617172"/>
                        <a:pt x="419244" y="629449"/>
                      </a:cubicBezTo>
                      <a:cubicBezTo>
                        <a:pt x="422753" y="638218"/>
                        <a:pt x="429770" y="641725"/>
                        <a:pt x="440294" y="641725"/>
                      </a:cubicBezTo>
                      <a:cubicBezTo>
                        <a:pt x="456082" y="641725"/>
                        <a:pt x="473624" y="641725"/>
                        <a:pt x="491165" y="641725"/>
                      </a:cubicBezTo>
                      <a:cubicBezTo>
                        <a:pt x="482394" y="675046"/>
                        <a:pt x="463099" y="699599"/>
                        <a:pt x="431524" y="710121"/>
                      </a:cubicBezTo>
                      <a:cubicBezTo>
                        <a:pt x="420999" y="713629"/>
                        <a:pt x="406965" y="717137"/>
                        <a:pt x="396440" y="717137"/>
                      </a:cubicBezTo>
                      <a:cubicBezTo>
                        <a:pt x="308732" y="717137"/>
                        <a:pt x="221024" y="717137"/>
                        <a:pt x="133316" y="717137"/>
                      </a:cubicBezTo>
                      <a:cubicBezTo>
                        <a:pt x="85954" y="717137"/>
                        <a:pt x="47362" y="685569"/>
                        <a:pt x="40345" y="641725"/>
                      </a:cubicBezTo>
                      <a:cubicBezTo>
                        <a:pt x="57887" y="641725"/>
                        <a:pt x="73675" y="641725"/>
                        <a:pt x="89462" y="641725"/>
                      </a:cubicBezTo>
                      <a:cubicBezTo>
                        <a:pt x="103495" y="641725"/>
                        <a:pt x="112266" y="634710"/>
                        <a:pt x="112266" y="622434"/>
                      </a:cubicBezTo>
                      <a:cubicBezTo>
                        <a:pt x="112266" y="610157"/>
                        <a:pt x="103495" y="604896"/>
                        <a:pt x="89462" y="604896"/>
                      </a:cubicBezTo>
                      <a:cubicBezTo>
                        <a:pt x="71920" y="604896"/>
                        <a:pt x="56133" y="604896"/>
                        <a:pt x="36837" y="604896"/>
                      </a:cubicBezTo>
                      <a:lnTo>
                        <a:pt x="36837" y="566313"/>
                      </a:lnTo>
                      <a:cubicBezTo>
                        <a:pt x="52625" y="566313"/>
                        <a:pt x="66658" y="566313"/>
                        <a:pt x="82446" y="566313"/>
                      </a:cubicBezTo>
                      <a:cubicBezTo>
                        <a:pt x="87708" y="566313"/>
                        <a:pt x="91216" y="566313"/>
                        <a:pt x="96479" y="566313"/>
                      </a:cubicBezTo>
                      <a:cubicBezTo>
                        <a:pt x="107004" y="564560"/>
                        <a:pt x="112266" y="557545"/>
                        <a:pt x="112266" y="547022"/>
                      </a:cubicBezTo>
                      <a:cubicBezTo>
                        <a:pt x="112266" y="536500"/>
                        <a:pt x="105250" y="529485"/>
                        <a:pt x="94725" y="529485"/>
                      </a:cubicBezTo>
                      <a:cubicBezTo>
                        <a:pt x="80691" y="529485"/>
                        <a:pt x="64904" y="529485"/>
                        <a:pt x="50871" y="529485"/>
                      </a:cubicBezTo>
                      <a:cubicBezTo>
                        <a:pt x="47362" y="529485"/>
                        <a:pt x="42100" y="529485"/>
                        <a:pt x="38591" y="529485"/>
                      </a:cubicBezTo>
                      <a:lnTo>
                        <a:pt x="38591" y="490902"/>
                      </a:lnTo>
                      <a:cubicBezTo>
                        <a:pt x="50871" y="490902"/>
                        <a:pt x="64904" y="490902"/>
                        <a:pt x="77183" y="490902"/>
                      </a:cubicBezTo>
                      <a:cubicBezTo>
                        <a:pt x="84200" y="490902"/>
                        <a:pt x="91216" y="490902"/>
                        <a:pt x="96479" y="490902"/>
                      </a:cubicBezTo>
                      <a:cubicBezTo>
                        <a:pt x="107004" y="489148"/>
                        <a:pt x="114020" y="482133"/>
                        <a:pt x="114020" y="471611"/>
                      </a:cubicBezTo>
                      <a:cubicBezTo>
                        <a:pt x="114020" y="461088"/>
                        <a:pt x="107004" y="454073"/>
                        <a:pt x="96479" y="454073"/>
                      </a:cubicBezTo>
                      <a:cubicBezTo>
                        <a:pt x="80691" y="454073"/>
                        <a:pt x="66658" y="454073"/>
                        <a:pt x="50871" y="454073"/>
                      </a:cubicBezTo>
                      <a:cubicBezTo>
                        <a:pt x="47362" y="454073"/>
                        <a:pt x="42100" y="454073"/>
                        <a:pt x="38591" y="454073"/>
                      </a:cubicBezTo>
                      <a:lnTo>
                        <a:pt x="38591" y="415490"/>
                      </a:lnTo>
                      <a:cubicBezTo>
                        <a:pt x="52625" y="415490"/>
                        <a:pt x="66658" y="415490"/>
                        <a:pt x="80691" y="415490"/>
                      </a:cubicBezTo>
                      <a:cubicBezTo>
                        <a:pt x="85954" y="415490"/>
                        <a:pt x="91216" y="415490"/>
                        <a:pt x="94725" y="415490"/>
                      </a:cubicBezTo>
                      <a:cubicBezTo>
                        <a:pt x="105250" y="415490"/>
                        <a:pt x="112266" y="408475"/>
                        <a:pt x="114020" y="397953"/>
                      </a:cubicBezTo>
                      <a:cubicBezTo>
                        <a:pt x="114020" y="387430"/>
                        <a:pt x="107004" y="378662"/>
                        <a:pt x="96479" y="378662"/>
                      </a:cubicBezTo>
                      <a:cubicBezTo>
                        <a:pt x="84200" y="378662"/>
                        <a:pt x="71920" y="378662"/>
                        <a:pt x="59641" y="378662"/>
                      </a:cubicBezTo>
                      <a:cubicBezTo>
                        <a:pt x="52625" y="378662"/>
                        <a:pt x="45608" y="378662"/>
                        <a:pt x="38591" y="378662"/>
                      </a:cubicBezTo>
                      <a:lnTo>
                        <a:pt x="38591" y="341833"/>
                      </a:lnTo>
                      <a:lnTo>
                        <a:pt x="492919" y="341833"/>
                      </a:lnTo>
                      <a:lnTo>
                        <a:pt x="492919" y="378662"/>
                      </a:lnTo>
                      <a:cubicBezTo>
                        <a:pt x="475378" y="378662"/>
                        <a:pt x="459590" y="378662"/>
                        <a:pt x="442049" y="378662"/>
                      </a:cubicBezTo>
                      <a:cubicBezTo>
                        <a:pt x="436786" y="378662"/>
                        <a:pt x="431524" y="378662"/>
                        <a:pt x="428015" y="380415"/>
                      </a:cubicBezTo>
                      <a:cubicBezTo>
                        <a:pt x="419244" y="383923"/>
                        <a:pt x="415736" y="390938"/>
                        <a:pt x="417490" y="399707"/>
                      </a:cubicBezTo>
                      <a:cubicBezTo>
                        <a:pt x="419244" y="408475"/>
                        <a:pt x="424507" y="413737"/>
                        <a:pt x="433278" y="415490"/>
                      </a:cubicBezTo>
                      <a:cubicBezTo>
                        <a:pt x="447311" y="415490"/>
                        <a:pt x="463099" y="415490"/>
                        <a:pt x="477132" y="415490"/>
                      </a:cubicBezTo>
                      <a:cubicBezTo>
                        <a:pt x="480640" y="415490"/>
                        <a:pt x="485903" y="415490"/>
                        <a:pt x="491165" y="415490"/>
                      </a:cubicBezTo>
                      <a:lnTo>
                        <a:pt x="491165" y="454073"/>
                      </a:lnTo>
                      <a:cubicBezTo>
                        <a:pt x="478886" y="454073"/>
                        <a:pt x="466607" y="454073"/>
                        <a:pt x="454328" y="454073"/>
                      </a:cubicBezTo>
                      <a:cubicBezTo>
                        <a:pt x="449065" y="454073"/>
                        <a:pt x="442049" y="454073"/>
                        <a:pt x="436786" y="454073"/>
                      </a:cubicBezTo>
                      <a:cubicBezTo>
                        <a:pt x="422753" y="454073"/>
                        <a:pt x="415736" y="461088"/>
                        <a:pt x="415736" y="473364"/>
                      </a:cubicBezTo>
                      <a:cubicBezTo>
                        <a:pt x="415736" y="483887"/>
                        <a:pt x="424507" y="492656"/>
                        <a:pt x="436786" y="492656"/>
                      </a:cubicBezTo>
                      <a:cubicBezTo>
                        <a:pt x="450819" y="492656"/>
                        <a:pt x="464853" y="492656"/>
                        <a:pt x="477132" y="492656"/>
                      </a:cubicBezTo>
                      <a:cubicBezTo>
                        <a:pt x="480640" y="492656"/>
                        <a:pt x="485903" y="492656"/>
                        <a:pt x="489411" y="492656"/>
                      </a:cubicBezTo>
                      <a:lnTo>
                        <a:pt x="489411" y="529485"/>
                      </a:lnTo>
                      <a:close/>
                    </a:path>
                  </a:pathLst>
                </a:custGeom>
                <a:solidFill>
                  <a:srgbClr val="000000"/>
                </a:solidFill>
                <a:ln w="17529"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51354AC9-330A-0C23-D7A6-5E521795B374}"/>
                    </a:ext>
                  </a:extLst>
                </p:cNvPr>
                <p:cNvSpPr/>
                <p:nvPr/>
              </p:nvSpPr>
              <p:spPr>
                <a:xfrm>
                  <a:off x="-4625986" y="7169271"/>
                  <a:ext cx="113344" cy="170337"/>
                </a:xfrm>
                <a:custGeom>
                  <a:avLst/>
                  <a:gdLst>
                    <a:gd name="connsiteX0" fmla="*/ 37688 w 113344"/>
                    <a:gd name="connsiteY0" fmla="*/ 133286 h 170337"/>
                    <a:gd name="connsiteX1" fmla="*/ 37688 w 113344"/>
                    <a:gd name="connsiteY1" fmla="*/ 128024 h 170337"/>
                    <a:gd name="connsiteX2" fmla="*/ 25409 w 113344"/>
                    <a:gd name="connsiteY2" fmla="*/ 103471 h 170337"/>
                    <a:gd name="connsiteX3" fmla="*/ 2605 w 113344"/>
                    <a:gd name="connsiteY3" fmla="*/ 38583 h 170337"/>
                    <a:gd name="connsiteX4" fmla="*/ 58738 w 113344"/>
                    <a:gd name="connsiteY4" fmla="*/ 0 h 170337"/>
                    <a:gd name="connsiteX5" fmla="*/ 111362 w 113344"/>
                    <a:gd name="connsiteY5" fmla="*/ 43844 h 170337"/>
                    <a:gd name="connsiteX6" fmla="*/ 85050 w 113344"/>
                    <a:gd name="connsiteY6" fmla="*/ 106979 h 170337"/>
                    <a:gd name="connsiteX7" fmla="*/ 76279 w 113344"/>
                    <a:gd name="connsiteY7" fmla="*/ 122763 h 170337"/>
                    <a:gd name="connsiteX8" fmla="*/ 76279 w 113344"/>
                    <a:gd name="connsiteY8" fmla="*/ 150823 h 170337"/>
                    <a:gd name="connsiteX9" fmla="*/ 56983 w 113344"/>
                    <a:gd name="connsiteY9" fmla="*/ 170114 h 170337"/>
                    <a:gd name="connsiteX10" fmla="*/ 37688 w 113344"/>
                    <a:gd name="connsiteY10" fmla="*/ 150823 h 170337"/>
                    <a:gd name="connsiteX11" fmla="*/ 37688 w 113344"/>
                    <a:gd name="connsiteY11" fmla="*/ 133286 h 170337"/>
                    <a:gd name="connsiteX12" fmla="*/ 74525 w 113344"/>
                    <a:gd name="connsiteY12" fmla="*/ 56120 h 170337"/>
                    <a:gd name="connsiteX13" fmla="*/ 55229 w 113344"/>
                    <a:gd name="connsiteY13" fmla="*/ 36829 h 170337"/>
                    <a:gd name="connsiteX14" fmla="*/ 37688 w 113344"/>
                    <a:gd name="connsiteY14" fmla="*/ 56120 h 170337"/>
                    <a:gd name="connsiteX15" fmla="*/ 56983 w 113344"/>
                    <a:gd name="connsiteY15" fmla="*/ 75412 h 170337"/>
                    <a:gd name="connsiteX16" fmla="*/ 74525 w 113344"/>
                    <a:gd name="connsiteY16" fmla="*/ 56120 h 17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344" h="170337">
                      <a:moveTo>
                        <a:pt x="37688" y="133286"/>
                      </a:moveTo>
                      <a:cubicBezTo>
                        <a:pt x="37688" y="131532"/>
                        <a:pt x="37688" y="129778"/>
                        <a:pt x="37688" y="128024"/>
                      </a:cubicBezTo>
                      <a:cubicBezTo>
                        <a:pt x="39442" y="117502"/>
                        <a:pt x="35933" y="110487"/>
                        <a:pt x="25409" y="103471"/>
                      </a:cubicBezTo>
                      <a:cubicBezTo>
                        <a:pt x="2605" y="91195"/>
                        <a:pt x="-4412" y="63135"/>
                        <a:pt x="2605" y="38583"/>
                      </a:cubicBezTo>
                      <a:cubicBezTo>
                        <a:pt x="11375" y="14030"/>
                        <a:pt x="34179" y="0"/>
                        <a:pt x="58738" y="0"/>
                      </a:cubicBezTo>
                      <a:cubicBezTo>
                        <a:pt x="83296" y="0"/>
                        <a:pt x="104346" y="17538"/>
                        <a:pt x="111362" y="43844"/>
                      </a:cubicBezTo>
                      <a:cubicBezTo>
                        <a:pt x="118379" y="68396"/>
                        <a:pt x="106100" y="94703"/>
                        <a:pt x="85050" y="106979"/>
                      </a:cubicBezTo>
                      <a:cubicBezTo>
                        <a:pt x="78034" y="110487"/>
                        <a:pt x="74525" y="115748"/>
                        <a:pt x="76279" y="122763"/>
                      </a:cubicBezTo>
                      <a:cubicBezTo>
                        <a:pt x="76279" y="131532"/>
                        <a:pt x="76279" y="142054"/>
                        <a:pt x="76279" y="150823"/>
                      </a:cubicBezTo>
                      <a:cubicBezTo>
                        <a:pt x="76279" y="163099"/>
                        <a:pt x="67508" y="171868"/>
                        <a:pt x="56983" y="170114"/>
                      </a:cubicBezTo>
                      <a:cubicBezTo>
                        <a:pt x="46459" y="170114"/>
                        <a:pt x="39442" y="161345"/>
                        <a:pt x="37688" y="150823"/>
                      </a:cubicBezTo>
                      <a:cubicBezTo>
                        <a:pt x="37688" y="145562"/>
                        <a:pt x="37688" y="138547"/>
                        <a:pt x="37688" y="133286"/>
                      </a:cubicBezTo>
                      <a:close/>
                      <a:moveTo>
                        <a:pt x="74525" y="56120"/>
                      </a:moveTo>
                      <a:cubicBezTo>
                        <a:pt x="74525" y="45598"/>
                        <a:pt x="65754" y="36829"/>
                        <a:pt x="55229" y="36829"/>
                      </a:cubicBezTo>
                      <a:cubicBezTo>
                        <a:pt x="44704" y="36829"/>
                        <a:pt x="37688" y="45598"/>
                        <a:pt x="37688" y="56120"/>
                      </a:cubicBezTo>
                      <a:cubicBezTo>
                        <a:pt x="37688" y="66643"/>
                        <a:pt x="46459" y="75412"/>
                        <a:pt x="56983" y="75412"/>
                      </a:cubicBezTo>
                      <a:cubicBezTo>
                        <a:pt x="67508" y="75412"/>
                        <a:pt x="76279" y="66643"/>
                        <a:pt x="74525" y="56120"/>
                      </a:cubicBezTo>
                      <a:close/>
                    </a:path>
                  </a:pathLst>
                </a:custGeom>
                <a:solidFill>
                  <a:srgbClr val="000000"/>
                </a:solidFill>
                <a:ln w="17529" cap="flat">
                  <a:noFill/>
                  <a:prstDash val="solid"/>
                  <a:miter/>
                </a:ln>
              </p:spPr>
              <p:txBody>
                <a:bodyPr rtlCol="0" anchor="ctr"/>
                <a:lstStyle/>
                <a:p>
                  <a:endParaRPr lang="en-US"/>
                </a:p>
              </p:txBody>
            </p:sp>
          </p:grpSp>
        </p:grpSp>
        <p:sp>
          <p:nvSpPr>
            <p:cNvPr id="55" name="Freeform 54">
              <a:extLst>
                <a:ext uri="{FF2B5EF4-FFF2-40B4-BE49-F238E27FC236}">
                  <a16:creationId xmlns:a16="http://schemas.microsoft.com/office/drawing/2014/main" id="{F989D6AC-F47E-9B8E-74FF-DE48CCEA9CF7}"/>
                </a:ext>
              </a:extLst>
            </p:cNvPr>
            <p:cNvSpPr/>
            <p:nvPr/>
          </p:nvSpPr>
          <p:spPr>
            <a:xfrm>
              <a:off x="-5097005" y="6807997"/>
              <a:ext cx="285093" cy="36828"/>
            </a:xfrm>
            <a:custGeom>
              <a:avLst/>
              <a:gdLst>
                <a:gd name="connsiteX0" fmla="*/ 142087 w 285093"/>
                <a:gd name="connsiteY0" fmla="*/ 0 h 36828"/>
                <a:gd name="connsiteX1" fmla="*/ 261370 w 285093"/>
                <a:gd name="connsiteY1" fmla="*/ 0 h 36828"/>
                <a:gd name="connsiteX2" fmla="*/ 280666 w 285093"/>
                <a:gd name="connsiteY2" fmla="*/ 7015 h 36828"/>
                <a:gd name="connsiteX3" fmla="*/ 273649 w 285093"/>
                <a:gd name="connsiteY3" fmla="*/ 35075 h 36828"/>
                <a:gd name="connsiteX4" fmla="*/ 261370 w 285093"/>
                <a:gd name="connsiteY4" fmla="*/ 36829 h 36828"/>
                <a:gd name="connsiteX5" fmla="*/ 26312 w 285093"/>
                <a:gd name="connsiteY5" fmla="*/ 36829 h 36828"/>
                <a:gd name="connsiteX6" fmla="*/ 19296 w 285093"/>
                <a:gd name="connsiteY6" fmla="*/ 36829 h 36828"/>
                <a:gd name="connsiteX7" fmla="*/ 0 w 285093"/>
                <a:gd name="connsiteY7" fmla="*/ 17538 h 36828"/>
                <a:gd name="connsiteX8" fmla="*/ 19296 w 285093"/>
                <a:gd name="connsiteY8" fmla="*/ 0 h 36828"/>
                <a:gd name="connsiteX9" fmla="*/ 142087 w 285093"/>
                <a:gd name="connsiteY9" fmla="*/ 0 h 36828"/>
                <a:gd name="connsiteX10" fmla="*/ 142087 w 285093"/>
                <a:gd name="connsiteY10" fmla="*/ 0 h 3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093" h="36828">
                  <a:moveTo>
                    <a:pt x="142087" y="0"/>
                  </a:moveTo>
                  <a:cubicBezTo>
                    <a:pt x="182433" y="0"/>
                    <a:pt x="221024" y="0"/>
                    <a:pt x="261370" y="0"/>
                  </a:cubicBezTo>
                  <a:cubicBezTo>
                    <a:pt x="268387" y="0"/>
                    <a:pt x="275403" y="3508"/>
                    <a:pt x="280666" y="7015"/>
                  </a:cubicBezTo>
                  <a:cubicBezTo>
                    <a:pt x="289437" y="15784"/>
                    <a:pt x="284174" y="31568"/>
                    <a:pt x="273649" y="35075"/>
                  </a:cubicBezTo>
                  <a:cubicBezTo>
                    <a:pt x="270141" y="36829"/>
                    <a:pt x="264878" y="36829"/>
                    <a:pt x="261370" y="36829"/>
                  </a:cubicBezTo>
                  <a:cubicBezTo>
                    <a:pt x="182433" y="36829"/>
                    <a:pt x="105250" y="36829"/>
                    <a:pt x="26312" y="36829"/>
                  </a:cubicBezTo>
                  <a:cubicBezTo>
                    <a:pt x="24558" y="36829"/>
                    <a:pt x="21050" y="36829"/>
                    <a:pt x="19296" y="36829"/>
                  </a:cubicBezTo>
                  <a:cubicBezTo>
                    <a:pt x="8771" y="35075"/>
                    <a:pt x="0" y="28060"/>
                    <a:pt x="0" y="17538"/>
                  </a:cubicBezTo>
                  <a:cubicBezTo>
                    <a:pt x="0" y="7015"/>
                    <a:pt x="8771" y="0"/>
                    <a:pt x="19296" y="0"/>
                  </a:cubicBezTo>
                  <a:cubicBezTo>
                    <a:pt x="59641" y="0"/>
                    <a:pt x="101741" y="0"/>
                    <a:pt x="142087" y="0"/>
                  </a:cubicBezTo>
                  <a:cubicBezTo>
                    <a:pt x="142087" y="0"/>
                    <a:pt x="142087" y="0"/>
                    <a:pt x="142087" y="0"/>
                  </a:cubicBezTo>
                  <a:close/>
                </a:path>
              </a:pathLst>
            </a:custGeom>
            <a:solidFill>
              <a:srgbClr val="000000"/>
            </a:solidFill>
            <a:ln w="17529"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9FA7097-24DD-388B-1B54-4191B09B0359}"/>
                </a:ext>
              </a:extLst>
            </p:cNvPr>
            <p:cNvSpPr/>
            <p:nvPr/>
          </p:nvSpPr>
          <p:spPr>
            <a:xfrm>
              <a:off x="-5097005" y="6711541"/>
              <a:ext cx="189449" cy="38582"/>
            </a:xfrm>
            <a:custGeom>
              <a:avLst/>
              <a:gdLst>
                <a:gd name="connsiteX0" fmla="*/ 94725 w 189449"/>
                <a:gd name="connsiteY0" fmla="*/ 38583 h 38582"/>
                <a:gd name="connsiteX1" fmla="*/ 22804 w 189449"/>
                <a:gd name="connsiteY1" fmla="*/ 38583 h 38582"/>
                <a:gd name="connsiteX2" fmla="*/ 0 w 189449"/>
                <a:gd name="connsiteY2" fmla="*/ 19291 h 38582"/>
                <a:gd name="connsiteX3" fmla="*/ 22804 w 189449"/>
                <a:gd name="connsiteY3" fmla="*/ 0 h 38582"/>
                <a:gd name="connsiteX4" fmla="*/ 166645 w 189449"/>
                <a:gd name="connsiteY4" fmla="*/ 0 h 38582"/>
                <a:gd name="connsiteX5" fmla="*/ 189449 w 189449"/>
                <a:gd name="connsiteY5" fmla="*/ 19291 h 38582"/>
                <a:gd name="connsiteX6" fmla="*/ 166645 w 189449"/>
                <a:gd name="connsiteY6" fmla="*/ 38583 h 38582"/>
                <a:gd name="connsiteX7" fmla="*/ 94725 w 189449"/>
                <a:gd name="connsiteY7"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449" h="38582">
                  <a:moveTo>
                    <a:pt x="94725" y="38583"/>
                  </a:moveTo>
                  <a:cubicBezTo>
                    <a:pt x="70166" y="38583"/>
                    <a:pt x="47362" y="38583"/>
                    <a:pt x="22804" y="38583"/>
                  </a:cubicBezTo>
                  <a:cubicBezTo>
                    <a:pt x="8771" y="38583"/>
                    <a:pt x="0" y="31568"/>
                    <a:pt x="0" y="19291"/>
                  </a:cubicBezTo>
                  <a:cubicBezTo>
                    <a:pt x="0" y="7015"/>
                    <a:pt x="8771" y="0"/>
                    <a:pt x="22804" y="0"/>
                  </a:cubicBezTo>
                  <a:cubicBezTo>
                    <a:pt x="70166" y="0"/>
                    <a:pt x="119283" y="0"/>
                    <a:pt x="166645" y="0"/>
                  </a:cubicBezTo>
                  <a:cubicBezTo>
                    <a:pt x="180679" y="0"/>
                    <a:pt x="189449" y="7015"/>
                    <a:pt x="189449" y="19291"/>
                  </a:cubicBezTo>
                  <a:cubicBezTo>
                    <a:pt x="189449" y="31568"/>
                    <a:pt x="180679" y="38583"/>
                    <a:pt x="166645" y="38583"/>
                  </a:cubicBezTo>
                  <a:cubicBezTo>
                    <a:pt x="142087" y="38583"/>
                    <a:pt x="117529" y="38583"/>
                    <a:pt x="94725" y="38583"/>
                  </a:cubicBezTo>
                  <a:close/>
                </a:path>
              </a:pathLst>
            </a:custGeom>
            <a:solidFill>
              <a:srgbClr val="000000"/>
            </a:solidFill>
            <a:ln w="17529"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4D492D25-BBF3-AE34-3913-2DF8235ECE95}"/>
                </a:ext>
              </a:extLst>
            </p:cNvPr>
            <p:cNvSpPr/>
            <p:nvPr/>
          </p:nvSpPr>
          <p:spPr>
            <a:xfrm>
              <a:off x="-5098759" y="6920238"/>
              <a:ext cx="191203" cy="38582"/>
            </a:xfrm>
            <a:custGeom>
              <a:avLst/>
              <a:gdLst>
                <a:gd name="connsiteX0" fmla="*/ 94725 w 191203"/>
                <a:gd name="connsiteY0" fmla="*/ 38583 h 38582"/>
                <a:gd name="connsiteX1" fmla="*/ 22804 w 191203"/>
                <a:gd name="connsiteY1" fmla="*/ 38583 h 38582"/>
                <a:gd name="connsiteX2" fmla="*/ 0 w 191203"/>
                <a:gd name="connsiteY2" fmla="*/ 19291 h 38582"/>
                <a:gd name="connsiteX3" fmla="*/ 22804 w 191203"/>
                <a:gd name="connsiteY3" fmla="*/ 0 h 38582"/>
                <a:gd name="connsiteX4" fmla="*/ 168400 w 191203"/>
                <a:gd name="connsiteY4" fmla="*/ 0 h 38582"/>
                <a:gd name="connsiteX5" fmla="*/ 191204 w 191203"/>
                <a:gd name="connsiteY5" fmla="*/ 19291 h 38582"/>
                <a:gd name="connsiteX6" fmla="*/ 170154 w 191203"/>
                <a:gd name="connsiteY6" fmla="*/ 38583 h 38582"/>
                <a:gd name="connsiteX7" fmla="*/ 94725 w 191203"/>
                <a:gd name="connsiteY7"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203" h="38582">
                  <a:moveTo>
                    <a:pt x="94725" y="38583"/>
                  </a:moveTo>
                  <a:cubicBezTo>
                    <a:pt x="70166" y="38583"/>
                    <a:pt x="47362" y="38583"/>
                    <a:pt x="22804" y="38583"/>
                  </a:cubicBezTo>
                  <a:cubicBezTo>
                    <a:pt x="8771" y="38583"/>
                    <a:pt x="0" y="31568"/>
                    <a:pt x="0" y="19291"/>
                  </a:cubicBezTo>
                  <a:cubicBezTo>
                    <a:pt x="0" y="8769"/>
                    <a:pt x="8771" y="0"/>
                    <a:pt x="22804" y="0"/>
                  </a:cubicBezTo>
                  <a:cubicBezTo>
                    <a:pt x="71921" y="0"/>
                    <a:pt x="119283" y="0"/>
                    <a:pt x="168400" y="0"/>
                  </a:cubicBezTo>
                  <a:cubicBezTo>
                    <a:pt x="182433" y="0"/>
                    <a:pt x="191204" y="7015"/>
                    <a:pt x="191204" y="19291"/>
                  </a:cubicBezTo>
                  <a:cubicBezTo>
                    <a:pt x="191204" y="29814"/>
                    <a:pt x="182433" y="36829"/>
                    <a:pt x="170154" y="38583"/>
                  </a:cubicBezTo>
                  <a:cubicBezTo>
                    <a:pt x="143841" y="38583"/>
                    <a:pt x="119283" y="38583"/>
                    <a:pt x="94725" y="38583"/>
                  </a:cubicBezTo>
                  <a:close/>
                </a:path>
              </a:pathLst>
            </a:custGeom>
            <a:solidFill>
              <a:srgbClr val="000000"/>
            </a:solidFill>
            <a:ln w="17529"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5F4742AE-051C-DE54-C2D7-B251757BE395}"/>
                </a:ext>
              </a:extLst>
            </p:cNvPr>
            <p:cNvSpPr/>
            <p:nvPr/>
          </p:nvSpPr>
          <p:spPr>
            <a:xfrm>
              <a:off x="-5100513" y="7014941"/>
              <a:ext cx="171907" cy="38582"/>
            </a:xfrm>
            <a:custGeom>
              <a:avLst/>
              <a:gdLst>
                <a:gd name="connsiteX0" fmla="*/ 87708 w 171907"/>
                <a:gd name="connsiteY0" fmla="*/ 1754 h 38582"/>
                <a:gd name="connsiteX1" fmla="*/ 150858 w 171907"/>
                <a:gd name="connsiteY1" fmla="*/ 1754 h 38582"/>
                <a:gd name="connsiteX2" fmla="*/ 171908 w 171907"/>
                <a:gd name="connsiteY2" fmla="*/ 19291 h 38582"/>
                <a:gd name="connsiteX3" fmla="*/ 149104 w 171907"/>
                <a:gd name="connsiteY3" fmla="*/ 38583 h 38582"/>
                <a:gd name="connsiteX4" fmla="*/ 22804 w 171907"/>
                <a:gd name="connsiteY4" fmla="*/ 38583 h 38582"/>
                <a:gd name="connsiteX5" fmla="*/ 0 w 171907"/>
                <a:gd name="connsiteY5" fmla="*/ 19291 h 38582"/>
                <a:gd name="connsiteX6" fmla="*/ 22804 w 171907"/>
                <a:gd name="connsiteY6" fmla="*/ 0 h 38582"/>
                <a:gd name="connsiteX7" fmla="*/ 87708 w 171907"/>
                <a:gd name="connsiteY7" fmla="*/ 1754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07" h="38582">
                  <a:moveTo>
                    <a:pt x="87708" y="1754"/>
                  </a:moveTo>
                  <a:cubicBezTo>
                    <a:pt x="108758" y="1754"/>
                    <a:pt x="129808" y="1754"/>
                    <a:pt x="150858" y="1754"/>
                  </a:cubicBezTo>
                  <a:cubicBezTo>
                    <a:pt x="164891" y="1754"/>
                    <a:pt x="171908" y="8769"/>
                    <a:pt x="171908" y="19291"/>
                  </a:cubicBezTo>
                  <a:cubicBezTo>
                    <a:pt x="171908" y="31568"/>
                    <a:pt x="163137" y="38583"/>
                    <a:pt x="149104" y="38583"/>
                  </a:cubicBezTo>
                  <a:cubicBezTo>
                    <a:pt x="107004" y="38583"/>
                    <a:pt x="64904" y="38583"/>
                    <a:pt x="22804" y="38583"/>
                  </a:cubicBezTo>
                  <a:cubicBezTo>
                    <a:pt x="10525" y="38583"/>
                    <a:pt x="1754" y="31568"/>
                    <a:pt x="0" y="19291"/>
                  </a:cubicBezTo>
                  <a:cubicBezTo>
                    <a:pt x="0" y="8769"/>
                    <a:pt x="8771" y="0"/>
                    <a:pt x="22804" y="0"/>
                  </a:cubicBezTo>
                  <a:cubicBezTo>
                    <a:pt x="45608" y="1754"/>
                    <a:pt x="66658" y="1754"/>
                    <a:pt x="87708" y="1754"/>
                  </a:cubicBezTo>
                  <a:close/>
                </a:path>
              </a:pathLst>
            </a:custGeom>
            <a:solidFill>
              <a:srgbClr val="000000"/>
            </a:solidFill>
            <a:ln w="17529" cap="flat">
              <a:noFill/>
              <a:prstDash val="solid"/>
              <a:miter/>
            </a:ln>
          </p:spPr>
          <p:txBody>
            <a:bodyPr rtlCol="0" anchor="ctr"/>
            <a:lstStyle/>
            <a:p>
              <a:endParaRPr lang="en-US"/>
            </a:p>
          </p:txBody>
        </p:sp>
      </p:grpSp>
      <p:sp>
        <p:nvSpPr>
          <p:cNvPr id="9" name="TextBox 8">
            <a:extLst>
              <a:ext uri="{FF2B5EF4-FFF2-40B4-BE49-F238E27FC236}">
                <a16:creationId xmlns:a16="http://schemas.microsoft.com/office/drawing/2014/main" id="{BCE3F1EF-8A1C-3C45-20BD-B86F27579E79}"/>
              </a:ext>
            </a:extLst>
          </p:cNvPr>
          <p:cNvSpPr txBox="1"/>
          <p:nvPr/>
        </p:nvSpPr>
        <p:spPr>
          <a:xfrm>
            <a:off x="506812" y="5348044"/>
            <a:ext cx="1704889" cy="1631216"/>
          </a:xfrm>
          <a:prstGeom prst="rect">
            <a:avLst/>
          </a:prstGeom>
          <a:noFill/>
        </p:spPr>
        <p:txBody>
          <a:bodyPr wrap="square" lIns="91440" tIns="45720" rIns="91440" bIns="45720" anchor="t">
            <a:spAutoFit/>
          </a:bodyPr>
          <a:lstStyle/>
          <a:p>
            <a:pPr algn="just"/>
            <a:r>
              <a:rPr lang="pt-PT" sz="1100" dirty="0">
                <a:latin typeface="Calibri" panose="020F0502020204030204" pitchFamily="34" charset="0"/>
                <a:cs typeface="Calibri" panose="020F0502020204030204" pitchFamily="34" charset="0"/>
              </a:rPr>
              <a:t>O EUIPO é o Instituto da Propriedade Intelectual da União Europeia, responsável pela gestão da marca da UE e do desenho ou modelo comunitário registado.</a:t>
            </a:r>
            <a:endParaRPr lang="en-US"/>
          </a:p>
          <a:p>
            <a:endParaRPr lang="pt-PT" sz="1100" dirty="0">
              <a:solidFill>
                <a:srgbClr val="58595B"/>
              </a:solidFill>
              <a:latin typeface="Calibri" panose="020F0502020204030204" pitchFamily="34" charset="0"/>
              <a:cs typeface="Calibri" panose="020F0502020204030204" pitchFamily="34" charset="0"/>
            </a:endParaRPr>
          </a:p>
          <a:p>
            <a:r>
              <a:rPr lang="en-IE" sz="1200" b="1" dirty="0">
                <a:solidFill>
                  <a:schemeClr val="accent1"/>
                </a:solidFill>
                <a:hlinkClick r:id="rId3"/>
              </a:rPr>
              <a:t>www.euipo.europa.eu</a:t>
            </a:r>
            <a:endParaRPr lang="en-IE" sz="1200" b="1" dirty="0">
              <a:solidFill>
                <a:schemeClr val="accent1"/>
              </a:solidFill>
            </a:endParaRPr>
          </a:p>
        </p:txBody>
      </p:sp>
      <p:grpSp>
        <p:nvGrpSpPr>
          <p:cNvPr id="10" name="Graphic 4">
            <a:extLst>
              <a:ext uri="{FF2B5EF4-FFF2-40B4-BE49-F238E27FC236}">
                <a16:creationId xmlns:a16="http://schemas.microsoft.com/office/drawing/2014/main" id="{29557BA2-659D-C31E-A71A-36C665EEFB87}"/>
              </a:ext>
            </a:extLst>
          </p:cNvPr>
          <p:cNvGrpSpPr/>
          <p:nvPr/>
        </p:nvGrpSpPr>
        <p:grpSpPr>
          <a:xfrm rot="4075347">
            <a:off x="56552" y="6149914"/>
            <a:ext cx="340780" cy="658854"/>
            <a:chOff x="9129274" y="2719113"/>
            <a:chExt cx="717139" cy="1386497"/>
          </a:xfrm>
          <a:solidFill>
            <a:srgbClr val="000000"/>
          </a:solidFill>
        </p:grpSpPr>
        <p:grpSp>
          <p:nvGrpSpPr>
            <p:cNvPr id="11" name="Graphic 4">
              <a:extLst>
                <a:ext uri="{FF2B5EF4-FFF2-40B4-BE49-F238E27FC236}">
                  <a16:creationId xmlns:a16="http://schemas.microsoft.com/office/drawing/2014/main" id="{B313D4DF-439D-DE34-724B-6459F3F7D806}"/>
                </a:ext>
              </a:extLst>
            </p:cNvPr>
            <p:cNvGrpSpPr/>
            <p:nvPr/>
          </p:nvGrpSpPr>
          <p:grpSpPr>
            <a:xfrm>
              <a:off x="9159507" y="2719113"/>
              <a:ext cx="446280" cy="440141"/>
              <a:chOff x="9159507" y="2719113"/>
              <a:chExt cx="446280" cy="440141"/>
            </a:xfrm>
            <a:grpFill/>
          </p:grpSpPr>
          <p:sp>
            <p:nvSpPr>
              <p:cNvPr id="21" name="Freeform 44">
                <a:extLst>
                  <a:ext uri="{FF2B5EF4-FFF2-40B4-BE49-F238E27FC236}">
                    <a16:creationId xmlns:a16="http://schemas.microsoft.com/office/drawing/2014/main" id="{B3C2FDCF-2801-F30B-EF57-0C931232D800}"/>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22" name="Freeform 45">
                <a:extLst>
                  <a:ext uri="{FF2B5EF4-FFF2-40B4-BE49-F238E27FC236}">
                    <a16:creationId xmlns:a16="http://schemas.microsoft.com/office/drawing/2014/main" id="{015B194D-298E-E8BE-C4AE-BF59EE32E9DF}"/>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12" name="Graphic 4">
              <a:extLst>
                <a:ext uri="{FF2B5EF4-FFF2-40B4-BE49-F238E27FC236}">
                  <a16:creationId xmlns:a16="http://schemas.microsoft.com/office/drawing/2014/main" id="{F9BA3E26-41CA-8037-4470-540EC708A879}"/>
                </a:ext>
              </a:extLst>
            </p:cNvPr>
            <p:cNvGrpSpPr/>
            <p:nvPr/>
          </p:nvGrpSpPr>
          <p:grpSpPr>
            <a:xfrm>
              <a:off x="9129274" y="2893887"/>
              <a:ext cx="717139" cy="1211724"/>
              <a:chOff x="9129274" y="2893887"/>
              <a:chExt cx="717139" cy="1211724"/>
            </a:xfrm>
            <a:grpFill/>
          </p:grpSpPr>
          <p:sp>
            <p:nvSpPr>
              <p:cNvPr id="13" name="Freeform 37">
                <a:extLst>
                  <a:ext uri="{FF2B5EF4-FFF2-40B4-BE49-F238E27FC236}">
                    <a16:creationId xmlns:a16="http://schemas.microsoft.com/office/drawing/2014/main" id="{25C39E1C-6EA9-85D3-283F-3F013579BB0F}"/>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4" name="Freeform 38">
                <a:extLst>
                  <a:ext uri="{FF2B5EF4-FFF2-40B4-BE49-F238E27FC236}">
                    <a16:creationId xmlns:a16="http://schemas.microsoft.com/office/drawing/2014/main" id="{4C176A94-9324-7DC3-07CA-D8AB2244FDBA}"/>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5" name="Freeform 39">
                <a:extLst>
                  <a:ext uri="{FF2B5EF4-FFF2-40B4-BE49-F238E27FC236}">
                    <a16:creationId xmlns:a16="http://schemas.microsoft.com/office/drawing/2014/main" id="{BB2613C3-08B6-58A3-966D-DAF83C99E314}"/>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6" name="Freeform 40">
                <a:extLst>
                  <a:ext uri="{FF2B5EF4-FFF2-40B4-BE49-F238E27FC236}">
                    <a16:creationId xmlns:a16="http://schemas.microsoft.com/office/drawing/2014/main" id="{52B45F67-FC19-F58D-1453-D0DFC26B4756}"/>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7" name="Freeform 41">
                <a:extLst>
                  <a:ext uri="{FF2B5EF4-FFF2-40B4-BE49-F238E27FC236}">
                    <a16:creationId xmlns:a16="http://schemas.microsoft.com/office/drawing/2014/main" id="{C86447CD-8EA9-13FA-2BDE-D64E317CE665}"/>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9" name="Freeform 42">
                <a:extLst>
                  <a:ext uri="{FF2B5EF4-FFF2-40B4-BE49-F238E27FC236}">
                    <a16:creationId xmlns:a16="http://schemas.microsoft.com/office/drawing/2014/main" id="{4E5A3FAD-F1A2-2D70-A7D7-D6836D0F29FE}"/>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20" name="Freeform 43">
                <a:extLst>
                  <a:ext uri="{FF2B5EF4-FFF2-40B4-BE49-F238E27FC236}">
                    <a16:creationId xmlns:a16="http://schemas.microsoft.com/office/drawing/2014/main" id="{85B8B4BB-E8CB-31B1-0074-1D0339D0921B}"/>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272934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F8E2BF-840B-C999-0CB6-07D7777C73E9}"/>
              </a:ext>
            </a:extLst>
          </p:cNvPr>
          <p:cNvSpPr/>
          <p:nvPr/>
        </p:nvSpPr>
        <p:spPr>
          <a:xfrm>
            <a:off x="-2612" y="8226302"/>
            <a:ext cx="7559674" cy="1827987"/>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F40106-EC0B-377C-3CD7-441A51B1464B}"/>
              </a:ext>
            </a:extLst>
          </p:cNvPr>
          <p:cNvSpPr/>
          <p:nvPr/>
        </p:nvSpPr>
        <p:spPr>
          <a:xfrm>
            <a:off x="0" y="1008871"/>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422" y="1301819"/>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507233" y="1146368"/>
            <a:ext cx="5466529" cy="707886"/>
          </a:xfrm>
          <a:prstGeom prst="rect">
            <a:avLst/>
          </a:prstGeom>
          <a:noFill/>
        </p:spPr>
        <p:txBody>
          <a:bodyPr wrap="square">
            <a:spAutoFit/>
          </a:bodyPr>
          <a:lstStyle/>
          <a:p>
            <a:pPr>
              <a:lnSpc>
                <a:spcPts val="2440"/>
              </a:lnSpc>
              <a:tabLst>
                <a:tab pos="177800" algn="l"/>
              </a:tabLst>
            </a:pPr>
            <a:r>
              <a:rPr lang="en-IE" sz="2000" b="1" kern="100">
                <a:solidFill>
                  <a:srgbClr val="323338"/>
                </a:solidFill>
                <a:effectLst/>
                <a:latin typeface="Calibri" panose="020F0502020204030204" pitchFamily="34" charset="0"/>
                <a:ea typeface="Calibri" panose="020F0502020204030204" pitchFamily="34" charset="0"/>
                <a:cs typeface="Calibri" panose="020F0502020204030204" pitchFamily="34" charset="0"/>
              </a:rPr>
              <a:t>Autorizações e licenças</a:t>
            </a:r>
            <a:endParaRPr lang="en-IE" sz="2000" kern="100">
              <a:effectLst/>
              <a:latin typeface="Calibri" panose="020F0502020204030204" pitchFamily="34" charset="0"/>
              <a:ea typeface="Calibri" panose="020F0502020204030204" pitchFamily="34" charset="0"/>
              <a:cs typeface="Times New Roman" panose="02020603050405020304" pitchFamily="18" charset="0"/>
            </a:endParaRPr>
          </a:p>
          <a:p>
            <a:pPr>
              <a:lnSpc>
                <a:spcPts val="2440"/>
              </a:lnSpc>
              <a:tabLst>
                <a:tab pos="177800" algn="l"/>
              </a:tabLst>
            </a:pPr>
            <a:endParaRPr lang="en-US" sz="2000" b="1">
              <a:solidFill>
                <a:srgbClr val="000000"/>
              </a:solidFill>
              <a:latin typeface="Calibri" panose="020F0502020204030204" pitchFamily="34" charset="0"/>
              <a:cs typeface="Calibri" panose="020F0502020204030204" pitchFamily="34" charset="0"/>
            </a:endParaRPr>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362036" y="1657820"/>
            <a:ext cx="5020126" cy="6674137"/>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82880" indent="-228600">
              <a:lnSpc>
                <a:spcPct val="90000"/>
              </a:lnSpc>
              <a:buClr>
                <a:srgbClr val="F79037"/>
              </a:buClr>
              <a:buFont typeface="+mj-lt"/>
              <a:buAutoNum type="arabicPeriod"/>
              <a:tabLst>
                <a:tab pos="177800" algn="l"/>
              </a:tabLst>
            </a:pPr>
            <a:r>
              <a:rPr lang="pt-PT" b="1" dirty="0">
                <a:solidFill>
                  <a:schemeClr val="tx1"/>
                </a:solidFill>
                <a:latin typeface="Calibri"/>
                <a:ea typeface="Calibri"/>
                <a:cs typeface="Calibri"/>
                <a:hlinkClick r:id="rId2"/>
              </a:rPr>
              <a:t>Licenciamento da atividade económica</a:t>
            </a:r>
            <a:r>
              <a:rPr lang="pt-PT" b="1" dirty="0">
                <a:solidFill>
                  <a:schemeClr val="tx1"/>
                </a:solidFill>
                <a:latin typeface="Calibri"/>
                <a:ea typeface="Calibri"/>
                <a:cs typeface="Calibri"/>
              </a:rPr>
              <a:t>: </a:t>
            </a:r>
            <a:r>
              <a:rPr lang="pt-PT" dirty="0">
                <a:solidFill>
                  <a:schemeClr val="tx1"/>
                </a:solidFill>
              </a:rPr>
              <a:t>Esta é a licença padrão para operar um negócio na localização pretendida. O processo de obtenção de uma licença para a atividade económica varia consoante a jurisdição, por isso, deve ser verificado junto do gabinete de licenciamento comercial da cidade ou concelho. Este processo envolve normalmente o preenchimento de um requerimento, o pagamento de uma taxa e, possivelmente, a realização de uma verificação de antecedentes.</a:t>
            </a:r>
            <a:endParaRPr lang="en-US" dirty="0">
              <a:solidFill>
                <a:schemeClr val="tx1"/>
              </a:solidFill>
              <a:latin typeface="Calibri"/>
              <a:ea typeface="Calibri"/>
              <a:cs typeface="Calibri"/>
            </a:endParaRPr>
          </a:p>
          <a:p>
            <a:pPr marL="182880" indent="-228600">
              <a:lnSpc>
                <a:spcPct val="90000"/>
              </a:lnSpc>
              <a:buClr>
                <a:srgbClr val="F79037"/>
              </a:buClr>
              <a:buFont typeface="+mj-lt"/>
              <a:buAutoNum type="arabicPeriod"/>
              <a:tabLst>
                <a:tab pos="177800" algn="l"/>
              </a:tabLst>
            </a:pPr>
            <a:r>
              <a:rPr lang="pt-PT" b="1" dirty="0">
                <a:solidFill>
                  <a:schemeClr val="tx1"/>
                </a:solidFill>
                <a:hlinkClick r:id="rId3"/>
              </a:rPr>
              <a:t>Número de Identificação de Pessoa Coletiva (NIPC):</a:t>
            </a:r>
            <a:r>
              <a:rPr lang="en-US" b="1" dirty="0">
                <a:solidFill>
                  <a:schemeClr val="tx1"/>
                </a:solidFill>
                <a:latin typeface="Calibri"/>
                <a:ea typeface="Calibri"/>
                <a:cs typeface="Calibri"/>
                <a:hlinkClick r:id="rId3"/>
              </a:rPr>
              <a:t> </a:t>
            </a:r>
            <a:r>
              <a:rPr lang="pt-PT" dirty="0">
                <a:solidFill>
                  <a:schemeClr val="tx1"/>
                </a:solidFill>
              </a:rPr>
              <a:t>Em muitos países, é necessário obter um NIPC (ou equivalente) para efeitos fiscais. Em Portugal, pode ser encontrado no canto superior esquerdo do certificado de liquidação de impostos. É constituído por nove dígitos, sendo os oito primeiros sequenciais e o último um dígito de controlo.</a:t>
            </a:r>
            <a:endParaRPr lang="pt-PT" dirty="0">
              <a:solidFill>
                <a:schemeClr val="tx1"/>
              </a:solidFill>
              <a:ea typeface="Calibri" panose="020F0502020204030204" pitchFamily="34" charset="0"/>
            </a:endParaRPr>
          </a:p>
          <a:p>
            <a:pPr marL="182880" indent="-228600">
              <a:lnSpc>
                <a:spcPct val="90000"/>
              </a:lnSpc>
              <a:buClr>
                <a:srgbClr val="F79037"/>
              </a:buClr>
              <a:buFont typeface="+mj-lt"/>
              <a:buAutoNum type="arabicPeriod"/>
              <a:tabLst>
                <a:tab pos="177800" algn="l"/>
              </a:tabLst>
            </a:pPr>
            <a:r>
              <a:rPr lang="en-US" b="1" dirty="0" err="1">
                <a:solidFill>
                  <a:schemeClr val="tx1"/>
                </a:solidFill>
                <a:latin typeface="Calibri"/>
                <a:ea typeface="Calibri"/>
                <a:cs typeface="Calibri"/>
              </a:rPr>
              <a:t>Licenciamento</a:t>
            </a:r>
            <a:r>
              <a:rPr lang="en-US" b="1" dirty="0">
                <a:solidFill>
                  <a:schemeClr val="tx1"/>
                </a:solidFill>
                <a:latin typeface="Calibri"/>
                <a:ea typeface="Calibri"/>
                <a:cs typeface="Calibri"/>
              </a:rPr>
              <a:t> de </a:t>
            </a:r>
            <a:r>
              <a:rPr lang="en-US" b="1" dirty="0" err="1">
                <a:solidFill>
                  <a:schemeClr val="tx1"/>
                </a:solidFill>
                <a:latin typeface="Calibri"/>
                <a:ea typeface="Calibri"/>
                <a:cs typeface="Calibri"/>
              </a:rPr>
              <a:t>empresa</a:t>
            </a:r>
            <a:r>
              <a:rPr lang="en-US" b="1" dirty="0">
                <a:solidFill>
                  <a:schemeClr val="tx1"/>
                </a:solidFill>
                <a:latin typeface="Calibri"/>
                <a:ea typeface="Calibri"/>
                <a:cs typeface="Calibri"/>
              </a:rPr>
              <a:t> </a:t>
            </a:r>
            <a:r>
              <a:rPr lang="en-US" b="1" dirty="0" err="1">
                <a:solidFill>
                  <a:schemeClr val="tx1"/>
                </a:solidFill>
                <a:latin typeface="Calibri"/>
                <a:ea typeface="Calibri"/>
                <a:cs typeface="Calibri"/>
              </a:rPr>
              <a:t>alimentar</a:t>
            </a:r>
            <a:r>
              <a:rPr lang="en-US" b="1" dirty="0">
                <a:solidFill>
                  <a:schemeClr val="tx1"/>
                </a:solidFill>
                <a:latin typeface="Calibri"/>
                <a:ea typeface="Calibri"/>
                <a:cs typeface="Calibri"/>
              </a:rPr>
              <a:t>: </a:t>
            </a:r>
            <a:r>
              <a:rPr lang="pt-PT" dirty="0">
                <a:solidFill>
                  <a:schemeClr val="tx1"/>
                </a:solidFill>
              </a:rPr>
              <a:t>O processo de licenciamento para atividades económicas no setor alimentar em Portugal envolve a interação com vários serviços da Administração Pública, incluindo entidades responsáveis pelas áreas do Ambiente, Saúde e Segurança no Trabalho, e Segurança Alimentar. A Direção-Geral de Alimentação e Veterinária (DGAV) atua como entidade consultada em alguns processos, especialmente na gestão do sistema de segurança alimentar. Os principais regimes de licenciamento no setor alimentar são</a:t>
            </a:r>
            <a:r>
              <a:rPr lang="pt-PT" dirty="0"/>
              <a:t>:</a:t>
            </a:r>
            <a:r>
              <a:rPr lang="pt-PT" dirty="0">
                <a:solidFill>
                  <a:schemeClr val="tx1"/>
                </a:solidFill>
                <a:hlinkClick r:id="rId4"/>
              </a:rPr>
              <a:t> Sistema de Indústria Responsável (SIR)</a:t>
            </a:r>
            <a:r>
              <a:rPr lang="pt-PT" dirty="0">
                <a:solidFill>
                  <a:schemeClr val="tx1"/>
                </a:solidFill>
              </a:rPr>
              <a:t> e </a:t>
            </a:r>
            <a:r>
              <a:rPr lang="pt-PT" dirty="0">
                <a:solidFill>
                  <a:schemeClr val="tx1"/>
                </a:solidFill>
                <a:hlinkClick r:id="rId5"/>
              </a:rPr>
              <a:t>Regime Jurídico de Acesso e Exercício de Atividades de Comércio, Serviços e Restauração (RJACSR).</a:t>
            </a:r>
            <a:r>
              <a:rPr lang="pt-PT" dirty="0"/>
              <a:t> </a:t>
            </a:r>
            <a:r>
              <a:rPr lang="pt-PT" dirty="0">
                <a:solidFill>
                  <a:schemeClr val="tx1"/>
                </a:solidFill>
              </a:rPr>
              <a:t>Para dar início ao licenciamento, os operadores devem aceder à plataforma </a:t>
            </a:r>
            <a:r>
              <a:rPr lang="pt-PT" dirty="0">
                <a:solidFill>
                  <a:schemeClr val="tx1"/>
                </a:solidFill>
                <a:hlinkClick r:id="rId2"/>
              </a:rPr>
              <a:t>eportugal.gov.pt</a:t>
            </a:r>
            <a:r>
              <a:rPr lang="pt-PT" dirty="0">
                <a:solidFill>
                  <a:schemeClr val="tx1"/>
                </a:solidFill>
              </a:rPr>
              <a:t>.</a:t>
            </a:r>
            <a:endParaRPr lang="pt-PT" dirty="0">
              <a:solidFill>
                <a:schemeClr val="tx1"/>
              </a:solidFill>
              <a:ea typeface="Calibri" panose="020F0502020204030204" pitchFamily="34" charset="0"/>
            </a:endParaRPr>
          </a:p>
          <a:p>
            <a:pPr marL="182880" indent="-228600">
              <a:lnSpc>
                <a:spcPct val="90000"/>
              </a:lnSpc>
              <a:buClr>
                <a:srgbClr val="F79037"/>
              </a:buClr>
              <a:buFont typeface="+mj-lt"/>
              <a:buAutoNum type="arabicPeriod"/>
              <a:tabLst>
                <a:tab pos="177800" algn="l"/>
              </a:tabLst>
            </a:pPr>
            <a:r>
              <a:rPr lang="pt-PT" b="1" dirty="0">
                <a:solidFill>
                  <a:schemeClr val="tx1"/>
                </a:solidFill>
                <a:latin typeface="Calibri"/>
                <a:ea typeface="Calibri"/>
                <a:cs typeface="Calibri"/>
                <a:hlinkClick r:id="rId6"/>
              </a:rPr>
              <a:t>Licença para bebidas alcoólicas</a:t>
            </a:r>
            <a:r>
              <a:rPr lang="en-US" b="1" dirty="0">
                <a:solidFill>
                  <a:schemeClr val="tx1"/>
                </a:solidFill>
                <a:latin typeface="Calibri"/>
                <a:ea typeface="Calibri"/>
                <a:cs typeface="Calibri"/>
              </a:rPr>
              <a:t>: </a:t>
            </a:r>
            <a:r>
              <a:rPr lang="pt-PT" dirty="0">
                <a:solidFill>
                  <a:schemeClr val="tx1"/>
                </a:solidFill>
              </a:rPr>
              <a:t>É necessário obter uma licença para servir bebidas alcoólicas, que implica um processo detalhado, incluindo possivelmente uma audiência pública, verificação de antecedentes e pagamento de taxas. Existem responsabilidades adicionais como a formação de pessoal para evitar servir a menores ou a pessoas intoxicadas. Para obter a licença necessária recomenda-se contactar a Câmara Municipal local ou a Autoridade de Segurança Alimentar e Económica (ASAE) para obter informações detalhadas sobre o processo de licenciamento, os documentos necessários e os critérios específicos a cumprir. </a:t>
            </a:r>
            <a:endParaRPr lang="pt-PT" dirty="0">
              <a:solidFill>
                <a:schemeClr val="tx1"/>
              </a:solidFill>
              <a:ea typeface="Calibri" panose="020F0502020204030204" pitchFamily="34" charset="0"/>
            </a:endParaRPr>
          </a:p>
          <a:p>
            <a:pPr marL="182880" indent="-228600">
              <a:lnSpc>
                <a:spcPct val="90000"/>
              </a:lnSpc>
              <a:buClr>
                <a:srgbClr val="F79037"/>
              </a:buClr>
              <a:buFont typeface="+mj-lt"/>
              <a:buAutoNum type="arabicPeriod"/>
              <a:tabLst>
                <a:tab pos="177800" algn="l"/>
              </a:tabLst>
            </a:pPr>
            <a:r>
              <a:rPr lang="pt-PT" b="1" dirty="0">
                <a:solidFill>
                  <a:schemeClr val="tx1"/>
                </a:solidFill>
              </a:rPr>
              <a:t>Licença de Sinalização:</a:t>
            </a:r>
            <a:r>
              <a:rPr lang="pt-PT" dirty="0">
                <a:solidFill>
                  <a:schemeClr val="tx1"/>
                </a:solidFill>
              </a:rPr>
              <a:t> Necessária para colocar letreiros, deve ser solicitada junto ao gabinete de ordenamento do território local. </a:t>
            </a:r>
            <a:endParaRPr lang="pt-PT" dirty="0">
              <a:solidFill>
                <a:schemeClr val="tx1"/>
              </a:solidFill>
              <a:ea typeface="Calibri" panose="020F0502020204030204" pitchFamily="34" charset="0"/>
            </a:endParaRPr>
          </a:p>
          <a:p>
            <a:pPr marL="182880" indent="-228600">
              <a:lnSpc>
                <a:spcPct val="90000"/>
              </a:lnSpc>
              <a:buClr>
                <a:srgbClr val="F79037"/>
              </a:buClr>
              <a:buFont typeface="+mj-lt"/>
              <a:buAutoNum type="arabicPeriod"/>
              <a:tabLst>
                <a:tab pos="177800" algn="l"/>
              </a:tabLst>
            </a:pPr>
            <a:r>
              <a:rPr lang="pt-PT" b="1" dirty="0">
                <a:solidFill>
                  <a:schemeClr val="tx1"/>
                </a:solidFill>
              </a:rPr>
              <a:t>Licença de Obras:</a:t>
            </a:r>
            <a:r>
              <a:rPr lang="pt-PT" dirty="0">
                <a:solidFill>
                  <a:schemeClr val="tx1"/>
                </a:solidFill>
              </a:rPr>
              <a:t> Estas licenças são emitidas por autoridades locais e são exigidas para remodelações, abrangendo a segurança contra incêndios, códigos de saúde e zonamento.</a:t>
            </a:r>
            <a:endParaRPr lang="pt-PT" dirty="0">
              <a:solidFill>
                <a:schemeClr val="tx1"/>
              </a:solidFill>
              <a:ea typeface="Calibri" panose="020F0502020204030204" pitchFamily="34" charset="0"/>
            </a:endParaRPr>
          </a:p>
          <a:p>
            <a:pPr marL="182880" indent="-228600">
              <a:lnSpc>
                <a:spcPct val="90000"/>
              </a:lnSpc>
              <a:buClr>
                <a:srgbClr val="F79037"/>
              </a:buClr>
              <a:buFont typeface="+mj-lt"/>
              <a:buAutoNum type="arabicPeriod"/>
              <a:tabLst>
                <a:tab pos="177800" algn="l"/>
              </a:tabLst>
            </a:pPr>
            <a:r>
              <a:rPr lang="pt-PT" b="1" dirty="0"/>
              <a:t>Licença de Música:</a:t>
            </a:r>
            <a:r>
              <a:rPr lang="pt-PT" dirty="0"/>
              <a:t> </a:t>
            </a:r>
            <a:r>
              <a:rPr lang="pt-PT" dirty="0">
                <a:solidFill>
                  <a:schemeClr val="tx1"/>
                </a:solidFill>
              </a:rPr>
              <a:t>Requerida para tocar música no espaço, emitida por</a:t>
            </a:r>
            <a:r>
              <a:rPr lang="pt-PT" dirty="0"/>
              <a:t> </a:t>
            </a:r>
            <a:r>
              <a:rPr lang="pt-PT" dirty="0">
                <a:hlinkClick r:id="rId7"/>
              </a:rPr>
              <a:t>organizações de direitos musicais</a:t>
            </a:r>
            <a:r>
              <a:rPr lang="pt-PT" dirty="0"/>
              <a:t>.</a:t>
            </a:r>
            <a:endParaRPr lang="pt-PT" dirty="0">
              <a:ea typeface="Calibri" panose="020F0502020204030204" pitchFamily="34" charset="0"/>
            </a:endParaRPr>
          </a:p>
          <a:p>
            <a:pPr marL="182880" indent="-228600">
              <a:lnSpc>
                <a:spcPct val="90000"/>
              </a:lnSpc>
              <a:buClr>
                <a:srgbClr val="F79037"/>
              </a:buClr>
              <a:buFont typeface="+mj-lt"/>
              <a:buAutoNum type="arabicPeriod" startAt="4"/>
              <a:tabLst>
                <a:tab pos="177800" algn="l"/>
              </a:tabLst>
            </a:pPr>
            <a:endParaRPr lang="en-US" dirty="0">
              <a:solidFill>
                <a:schemeClr val="tx1"/>
              </a:solidFill>
              <a:ea typeface="Calibri" panose="020F0502020204030204" pitchFamily="34" charset="0"/>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84210" y="1729533"/>
            <a:ext cx="1869778" cy="86943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1A0C2"/>
              </a:buClr>
              <a:tabLst>
                <a:tab pos="177800" algn="l"/>
              </a:tabLst>
            </a:pPr>
            <a:r>
              <a:rPr lang="en-US" b="1" dirty="0">
                <a:solidFill>
                  <a:schemeClr val="tx1"/>
                </a:solidFill>
              </a:rPr>
              <a:t>Um guia para identificar e obter as autorizações e licenças necessárias:</a:t>
            </a:r>
          </a:p>
          <a:p>
            <a:pPr algn="l">
              <a:buClr>
                <a:srgbClr val="F1A0C2"/>
              </a:buClr>
              <a:tabLst>
                <a:tab pos="177800" algn="l"/>
              </a:tabLst>
            </a:pPr>
            <a:endParaRPr lang="en-US"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507233" y="841561"/>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03</a:t>
            </a:r>
          </a:p>
        </p:txBody>
      </p:sp>
      <p:sp>
        <p:nvSpPr>
          <p:cNvPr id="56" name="Text Placeholder 2">
            <a:extLst>
              <a:ext uri="{FF2B5EF4-FFF2-40B4-BE49-F238E27FC236}">
                <a16:creationId xmlns:a16="http://schemas.microsoft.com/office/drawing/2014/main" id="{DA082752-168E-C658-BAEC-164CF40C1737}"/>
              </a:ext>
            </a:extLst>
          </p:cNvPr>
          <p:cNvSpPr txBox="1">
            <a:spLocks/>
          </p:cNvSpPr>
          <p:nvPr/>
        </p:nvSpPr>
        <p:spPr>
          <a:xfrm>
            <a:off x="507233" y="8264220"/>
            <a:ext cx="6425434" cy="1867268"/>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pt-PT" dirty="0">
                <a:solidFill>
                  <a:schemeClr val="tx1"/>
                </a:solidFill>
              </a:rPr>
              <a:t>Esta não é uma lista exaustiva; poderão ser necessárias autorizações e licenças adicionais, consoante a localização e as especificidades da atividade. Deve ser assegurada a realização de uma pesquisa minuciosa e não se deve hesitar em solicitar aconselhamento jurídico se existirem dúvidas.</a:t>
            </a:r>
          </a:p>
          <a:p>
            <a:r>
              <a:rPr lang="pt-PT" dirty="0">
                <a:solidFill>
                  <a:schemeClr val="tx1"/>
                </a:solidFill>
              </a:rPr>
              <a:t>O procedimento para obtenção destas licenças e autorizações envolve, regra geral, o preenchimento de uma candidatura, o pagamento de uma taxa e a realização de uma inspeção ou avaliação. É crucial estar atento às datas de renovação de cada licença ou autorização, para evitar a operação ilegal do estabelecimento, o que pode resultar em penalizações e, eventualmente, no encerramento do mesmo.</a:t>
            </a:r>
          </a:p>
          <a:p>
            <a:r>
              <a:rPr lang="en-US" dirty="0">
                <a:solidFill>
                  <a:schemeClr val="bg1"/>
                </a:solidFill>
                <a:highlight>
                  <a:srgbClr val="F79037"/>
                </a:highlight>
              </a:rPr>
              <a:t>Deve ser </a:t>
            </a:r>
            <a:r>
              <a:rPr lang="en-US" dirty="0" err="1">
                <a:solidFill>
                  <a:schemeClr val="bg1"/>
                </a:solidFill>
                <a:highlight>
                  <a:srgbClr val="F79037"/>
                </a:highlight>
              </a:rPr>
              <a:t>lembrado</a:t>
            </a:r>
            <a:r>
              <a:rPr lang="en-US" dirty="0">
                <a:solidFill>
                  <a:schemeClr val="bg1"/>
                </a:solidFill>
                <a:highlight>
                  <a:srgbClr val="F79037"/>
                </a:highlight>
              </a:rPr>
              <a:t> </a:t>
            </a:r>
            <a:r>
              <a:rPr lang="pt-PT" dirty="0">
                <a:solidFill>
                  <a:schemeClr val="tx1"/>
                </a:solidFill>
              </a:rPr>
              <a:t> que a câmara municipal local ou um centro de apoio ao desenvolvimento de pequenas e médias empresas pode ser um recurso valioso no auxílio deste processo.</a:t>
            </a:r>
          </a:p>
        </p:txBody>
      </p:sp>
      <p:sp>
        <p:nvSpPr>
          <p:cNvPr id="3" name="Slide Number Placeholder 5">
            <a:extLst>
              <a:ext uri="{FF2B5EF4-FFF2-40B4-BE49-F238E27FC236}">
                <a16:creationId xmlns:a16="http://schemas.microsoft.com/office/drawing/2014/main" id="{CC450769-B1F9-277E-51CB-C207E5B8560F}"/>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t>25</a:t>
            </a:fld>
            <a:endParaRPr lang="en-US" sz="900">
              <a:solidFill>
                <a:schemeClr val="tx1"/>
              </a:solidFill>
            </a:endParaRPr>
          </a:p>
        </p:txBody>
      </p:sp>
      <p:grpSp>
        <p:nvGrpSpPr>
          <p:cNvPr id="4" name="Group 3">
            <a:extLst>
              <a:ext uri="{FF2B5EF4-FFF2-40B4-BE49-F238E27FC236}">
                <a16:creationId xmlns:a16="http://schemas.microsoft.com/office/drawing/2014/main" id="{E685FBCE-AF06-4C42-3B84-F6AC3B1C8D7D}"/>
              </a:ext>
            </a:extLst>
          </p:cNvPr>
          <p:cNvGrpSpPr>
            <a:grpSpLocks noChangeAspect="1"/>
          </p:cNvGrpSpPr>
          <p:nvPr/>
        </p:nvGrpSpPr>
        <p:grpSpPr>
          <a:xfrm>
            <a:off x="6097728" y="461468"/>
            <a:ext cx="900000" cy="950550"/>
            <a:chOff x="-3634034" y="6124033"/>
            <a:chExt cx="1026183" cy="1083820"/>
          </a:xfrm>
        </p:grpSpPr>
        <p:sp>
          <p:nvSpPr>
            <p:cNvPr id="5" name="Freeform 4">
              <a:extLst>
                <a:ext uri="{FF2B5EF4-FFF2-40B4-BE49-F238E27FC236}">
                  <a16:creationId xmlns:a16="http://schemas.microsoft.com/office/drawing/2014/main" id="{311C0FDB-C1DB-EE00-359B-CE85B58F3D9E}"/>
                </a:ext>
              </a:extLst>
            </p:cNvPr>
            <p:cNvSpPr/>
            <p:nvPr/>
          </p:nvSpPr>
          <p:spPr>
            <a:xfrm>
              <a:off x="-3632281" y="6694003"/>
              <a:ext cx="1024430" cy="513850"/>
            </a:xfrm>
            <a:custGeom>
              <a:avLst/>
              <a:gdLst>
                <a:gd name="connsiteX0" fmla="*/ 998118 w 1024430"/>
                <a:gd name="connsiteY0" fmla="*/ 178883 h 513850"/>
                <a:gd name="connsiteX1" fmla="*/ 833227 w 1024430"/>
                <a:gd name="connsiteY1" fmla="*/ 178883 h 513850"/>
                <a:gd name="connsiteX2" fmla="*/ 820948 w 1024430"/>
                <a:gd name="connsiteY2" fmla="*/ 178883 h 513850"/>
                <a:gd name="connsiteX3" fmla="*/ 820948 w 1024430"/>
                <a:gd name="connsiteY3" fmla="*/ 166607 h 513850"/>
                <a:gd name="connsiteX4" fmla="*/ 820948 w 1024430"/>
                <a:gd name="connsiteY4" fmla="*/ 122763 h 513850"/>
                <a:gd name="connsiteX5" fmla="*/ 785865 w 1024430"/>
                <a:gd name="connsiteY5" fmla="*/ 150823 h 513850"/>
                <a:gd name="connsiteX6" fmla="*/ 778848 w 1024430"/>
                <a:gd name="connsiteY6" fmla="*/ 156084 h 513850"/>
                <a:gd name="connsiteX7" fmla="*/ 778848 w 1024430"/>
                <a:gd name="connsiteY7" fmla="*/ 377057 h 513850"/>
                <a:gd name="connsiteX8" fmla="*/ 806914 w 1024430"/>
                <a:gd name="connsiteY8" fmla="*/ 468253 h 513850"/>
                <a:gd name="connsiteX9" fmla="*/ 806914 w 1024430"/>
                <a:gd name="connsiteY9" fmla="*/ 470006 h 513850"/>
                <a:gd name="connsiteX10" fmla="*/ 796390 w 1024430"/>
                <a:gd name="connsiteY10" fmla="*/ 470006 h 513850"/>
                <a:gd name="connsiteX11" fmla="*/ 129808 w 1024430"/>
                <a:gd name="connsiteY11" fmla="*/ 470006 h 513850"/>
                <a:gd name="connsiteX12" fmla="*/ 42100 w 1024430"/>
                <a:gd name="connsiteY12" fmla="*/ 382319 h 513850"/>
                <a:gd name="connsiteX13" fmla="*/ 42100 w 1024430"/>
                <a:gd name="connsiteY13" fmla="*/ 26306 h 513850"/>
                <a:gd name="connsiteX14" fmla="*/ 21050 w 1024430"/>
                <a:gd name="connsiteY14" fmla="*/ 0 h 513850"/>
                <a:gd name="connsiteX15" fmla="*/ 0 w 1024430"/>
                <a:gd name="connsiteY15" fmla="*/ 26306 h 513850"/>
                <a:gd name="connsiteX16" fmla="*/ 0 w 1024430"/>
                <a:gd name="connsiteY16" fmla="*/ 391087 h 513850"/>
                <a:gd name="connsiteX17" fmla="*/ 70166 w 1024430"/>
                <a:gd name="connsiteY17" fmla="*/ 501574 h 513850"/>
                <a:gd name="connsiteX18" fmla="*/ 108758 w 1024430"/>
                <a:gd name="connsiteY18" fmla="*/ 513850 h 513850"/>
                <a:gd name="connsiteX19" fmla="*/ 917427 w 1024430"/>
                <a:gd name="connsiteY19" fmla="*/ 513850 h 513850"/>
                <a:gd name="connsiteX20" fmla="*/ 920935 w 1024430"/>
                <a:gd name="connsiteY20" fmla="*/ 512097 h 513850"/>
                <a:gd name="connsiteX21" fmla="*/ 1024431 w 1024430"/>
                <a:gd name="connsiteY21" fmla="*/ 387580 h 513850"/>
                <a:gd name="connsiteX22" fmla="*/ 1024431 w 1024430"/>
                <a:gd name="connsiteY22" fmla="*/ 205190 h 513850"/>
                <a:gd name="connsiteX23" fmla="*/ 998118 w 1024430"/>
                <a:gd name="connsiteY23" fmla="*/ 178883 h 513850"/>
                <a:gd name="connsiteX24" fmla="*/ 982330 w 1024430"/>
                <a:gd name="connsiteY24" fmla="*/ 392841 h 513850"/>
                <a:gd name="connsiteX25" fmla="*/ 910410 w 1024430"/>
                <a:gd name="connsiteY25" fmla="*/ 471760 h 513850"/>
                <a:gd name="connsiteX26" fmla="*/ 824456 w 1024430"/>
                <a:gd name="connsiteY26" fmla="*/ 413886 h 513850"/>
                <a:gd name="connsiteX27" fmla="*/ 820948 w 1024430"/>
                <a:gd name="connsiteY27" fmla="*/ 392841 h 513850"/>
                <a:gd name="connsiteX28" fmla="*/ 820948 w 1024430"/>
                <a:gd name="connsiteY28" fmla="*/ 226235 h 513850"/>
                <a:gd name="connsiteX29" fmla="*/ 820948 w 1024430"/>
                <a:gd name="connsiteY29" fmla="*/ 220973 h 513850"/>
                <a:gd name="connsiteX30" fmla="*/ 980577 w 1024430"/>
                <a:gd name="connsiteY30" fmla="*/ 220973 h 513850"/>
                <a:gd name="connsiteX31" fmla="*/ 982330 w 1024430"/>
                <a:gd name="connsiteY31" fmla="*/ 227988 h 513850"/>
                <a:gd name="connsiteX32" fmla="*/ 982330 w 1024430"/>
                <a:gd name="connsiteY32" fmla="*/ 392841 h 51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24430" h="513850">
                  <a:moveTo>
                    <a:pt x="998118" y="178883"/>
                  </a:moveTo>
                  <a:cubicBezTo>
                    <a:pt x="943739" y="178883"/>
                    <a:pt x="889360" y="178883"/>
                    <a:pt x="833227" y="178883"/>
                  </a:cubicBezTo>
                  <a:lnTo>
                    <a:pt x="820948" y="178883"/>
                  </a:lnTo>
                  <a:lnTo>
                    <a:pt x="820948" y="166607"/>
                  </a:lnTo>
                  <a:cubicBezTo>
                    <a:pt x="820948" y="152577"/>
                    <a:pt x="820948" y="136793"/>
                    <a:pt x="820948" y="122763"/>
                  </a:cubicBezTo>
                  <a:cubicBezTo>
                    <a:pt x="810423" y="131532"/>
                    <a:pt x="798143" y="142054"/>
                    <a:pt x="785865" y="150823"/>
                  </a:cubicBezTo>
                  <a:cubicBezTo>
                    <a:pt x="784110" y="152577"/>
                    <a:pt x="780602" y="154331"/>
                    <a:pt x="778848" y="156084"/>
                  </a:cubicBezTo>
                  <a:cubicBezTo>
                    <a:pt x="778848" y="229742"/>
                    <a:pt x="778848" y="303400"/>
                    <a:pt x="778848" y="377057"/>
                  </a:cubicBezTo>
                  <a:cubicBezTo>
                    <a:pt x="778848" y="410379"/>
                    <a:pt x="785865" y="441947"/>
                    <a:pt x="806914" y="468253"/>
                  </a:cubicBezTo>
                  <a:cubicBezTo>
                    <a:pt x="806914" y="468253"/>
                    <a:pt x="806914" y="470006"/>
                    <a:pt x="806914" y="470006"/>
                  </a:cubicBezTo>
                  <a:lnTo>
                    <a:pt x="796390" y="470006"/>
                  </a:lnTo>
                  <a:cubicBezTo>
                    <a:pt x="573611" y="470006"/>
                    <a:pt x="352587" y="470006"/>
                    <a:pt x="129808" y="470006"/>
                  </a:cubicBezTo>
                  <a:cubicBezTo>
                    <a:pt x="75429" y="470006"/>
                    <a:pt x="42100" y="436685"/>
                    <a:pt x="42100" y="382319"/>
                  </a:cubicBezTo>
                  <a:cubicBezTo>
                    <a:pt x="42100" y="263063"/>
                    <a:pt x="42100" y="143808"/>
                    <a:pt x="42100" y="26306"/>
                  </a:cubicBezTo>
                  <a:cubicBezTo>
                    <a:pt x="42100" y="10523"/>
                    <a:pt x="33329" y="1754"/>
                    <a:pt x="21050" y="0"/>
                  </a:cubicBezTo>
                  <a:cubicBezTo>
                    <a:pt x="8771" y="0"/>
                    <a:pt x="0" y="10523"/>
                    <a:pt x="0" y="26306"/>
                  </a:cubicBezTo>
                  <a:cubicBezTo>
                    <a:pt x="0" y="147316"/>
                    <a:pt x="0" y="268325"/>
                    <a:pt x="0" y="391087"/>
                  </a:cubicBezTo>
                  <a:cubicBezTo>
                    <a:pt x="0" y="441947"/>
                    <a:pt x="24559" y="478775"/>
                    <a:pt x="70166" y="501574"/>
                  </a:cubicBezTo>
                  <a:cubicBezTo>
                    <a:pt x="82446" y="506835"/>
                    <a:pt x="94725" y="510343"/>
                    <a:pt x="108758" y="513850"/>
                  </a:cubicBezTo>
                  <a:lnTo>
                    <a:pt x="917427" y="513850"/>
                  </a:lnTo>
                  <a:cubicBezTo>
                    <a:pt x="919181" y="513850"/>
                    <a:pt x="919181" y="512097"/>
                    <a:pt x="920935" y="512097"/>
                  </a:cubicBezTo>
                  <a:cubicBezTo>
                    <a:pt x="984085" y="499820"/>
                    <a:pt x="1024431" y="452469"/>
                    <a:pt x="1024431" y="387580"/>
                  </a:cubicBezTo>
                  <a:cubicBezTo>
                    <a:pt x="1024431" y="326199"/>
                    <a:pt x="1024431" y="264817"/>
                    <a:pt x="1024431" y="205190"/>
                  </a:cubicBezTo>
                  <a:cubicBezTo>
                    <a:pt x="1024431" y="185898"/>
                    <a:pt x="1017414" y="178883"/>
                    <a:pt x="998118" y="178883"/>
                  </a:cubicBezTo>
                  <a:close/>
                  <a:moveTo>
                    <a:pt x="982330" y="392841"/>
                  </a:moveTo>
                  <a:cubicBezTo>
                    <a:pt x="982330" y="433178"/>
                    <a:pt x="952510" y="466499"/>
                    <a:pt x="910410" y="471760"/>
                  </a:cubicBezTo>
                  <a:cubicBezTo>
                    <a:pt x="873573" y="477022"/>
                    <a:pt x="834981" y="452469"/>
                    <a:pt x="824456" y="413886"/>
                  </a:cubicBezTo>
                  <a:cubicBezTo>
                    <a:pt x="822702" y="406871"/>
                    <a:pt x="820948" y="399856"/>
                    <a:pt x="820948" y="392841"/>
                  </a:cubicBezTo>
                  <a:cubicBezTo>
                    <a:pt x="820948" y="336721"/>
                    <a:pt x="820948" y="282355"/>
                    <a:pt x="820948" y="226235"/>
                  </a:cubicBezTo>
                  <a:cubicBezTo>
                    <a:pt x="820948" y="224481"/>
                    <a:pt x="820948" y="222727"/>
                    <a:pt x="820948" y="220973"/>
                  </a:cubicBezTo>
                  <a:lnTo>
                    <a:pt x="980577" y="220973"/>
                  </a:lnTo>
                  <a:cubicBezTo>
                    <a:pt x="980577" y="222727"/>
                    <a:pt x="982330" y="226235"/>
                    <a:pt x="982330" y="227988"/>
                  </a:cubicBezTo>
                  <a:cubicBezTo>
                    <a:pt x="982330" y="284109"/>
                    <a:pt x="982330" y="338475"/>
                    <a:pt x="982330" y="392841"/>
                  </a:cubicBezTo>
                  <a:close/>
                </a:path>
              </a:pathLst>
            </a:custGeom>
            <a:solidFill>
              <a:srgbClr val="000000"/>
            </a:solidFill>
            <a:ln w="17529"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6134AB7-DE7F-160A-5794-5683EB8D784D}"/>
                </a:ext>
              </a:extLst>
            </p:cNvPr>
            <p:cNvSpPr/>
            <p:nvPr/>
          </p:nvSpPr>
          <p:spPr>
            <a:xfrm>
              <a:off x="-3634034" y="6124033"/>
              <a:ext cx="822701" cy="747170"/>
            </a:xfrm>
            <a:custGeom>
              <a:avLst/>
              <a:gdLst>
                <a:gd name="connsiteX0" fmla="*/ 43854 w 822701"/>
                <a:gd name="connsiteY0" fmla="*/ 56120 h 747170"/>
                <a:gd name="connsiteX1" fmla="*/ 43854 w 822701"/>
                <a:gd name="connsiteY1" fmla="*/ 43844 h 747170"/>
                <a:gd name="connsiteX2" fmla="*/ 780602 w 822701"/>
                <a:gd name="connsiteY2" fmla="*/ 43844 h 747170"/>
                <a:gd name="connsiteX3" fmla="*/ 780602 w 822701"/>
                <a:gd name="connsiteY3" fmla="*/ 50859 h 747170"/>
                <a:gd name="connsiteX4" fmla="*/ 780602 w 822701"/>
                <a:gd name="connsiteY4" fmla="*/ 726055 h 747170"/>
                <a:gd name="connsiteX5" fmla="*/ 822702 w 822701"/>
                <a:gd name="connsiteY5" fmla="*/ 747100 h 747170"/>
                <a:gd name="connsiteX6" fmla="*/ 822702 w 822701"/>
                <a:gd name="connsiteY6" fmla="*/ 29814 h 747170"/>
                <a:gd name="connsiteX7" fmla="*/ 792881 w 822701"/>
                <a:gd name="connsiteY7" fmla="*/ 0 h 747170"/>
                <a:gd name="connsiteX8" fmla="*/ 29820 w 822701"/>
                <a:gd name="connsiteY8" fmla="*/ 0 h 747170"/>
                <a:gd name="connsiteX9" fmla="*/ 0 w 822701"/>
                <a:gd name="connsiteY9" fmla="*/ 28060 h 747170"/>
                <a:gd name="connsiteX10" fmla="*/ 0 w 822701"/>
                <a:gd name="connsiteY10" fmla="*/ 394595 h 747170"/>
                <a:gd name="connsiteX11" fmla="*/ 0 w 822701"/>
                <a:gd name="connsiteY11" fmla="*/ 403364 h 747170"/>
                <a:gd name="connsiteX12" fmla="*/ 21050 w 822701"/>
                <a:gd name="connsiteY12" fmla="*/ 422655 h 747170"/>
                <a:gd name="connsiteX13" fmla="*/ 42100 w 822701"/>
                <a:gd name="connsiteY13" fmla="*/ 405117 h 747170"/>
                <a:gd name="connsiteX14" fmla="*/ 42100 w 822701"/>
                <a:gd name="connsiteY14" fmla="*/ 392841 h 747170"/>
                <a:gd name="connsiteX15" fmla="*/ 43854 w 822701"/>
                <a:gd name="connsiteY15" fmla="*/ 56120 h 74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2701" h="747170">
                  <a:moveTo>
                    <a:pt x="43854" y="56120"/>
                  </a:moveTo>
                  <a:lnTo>
                    <a:pt x="43854" y="43844"/>
                  </a:lnTo>
                  <a:lnTo>
                    <a:pt x="780602" y="43844"/>
                  </a:lnTo>
                  <a:lnTo>
                    <a:pt x="780602" y="50859"/>
                  </a:lnTo>
                  <a:cubicBezTo>
                    <a:pt x="780602" y="112240"/>
                    <a:pt x="780602" y="664673"/>
                    <a:pt x="780602" y="726055"/>
                  </a:cubicBezTo>
                  <a:cubicBezTo>
                    <a:pt x="792881" y="717286"/>
                    <a:pt x="808668" y="748854"/>
                    <a:pt x="822702" y="747100"/>
                  </a:cubicBezTo>
                  <a:cubicBezTo>
                    <a:pt x="822702" y="683964"/>
                    <a:pt x="822702" y="92949"/>
                    <a:pt x="822702" y="29814"/>
                  </a:cubicBezTo>
                  <a:cubicBezTo>
                    <a:pt x="822702" y="7015"/>
                    <a:pt x="815685" y="0"/>
                    <a:pt x="792881" y="0"/>
                  </a:cubicBezTo>
                  <a:cubicBezTo>
                    <a:pt x="538527" y="0"/>
                    <a:pt x="284174" y="0"/>
                    <a:pt x="29820" y="0"/>
                  </a:cubicBezTo>
                  <a:cubicBezTo>
                    <a:pt x="7017" y="0"/>
                    <a:pt x="0" y="7015"/>
                    <a:pt x="0" y="28060"/>
                  </a:cubicBezTo>
                  <a:cubicBezTo>
                    <a:pt x="0" y="150823"/>
                    <a:pt x="0" y="271832"/>
                    <a:pt x="0" y="394595"/>
                  </a:cubicBezTo>
                  <a:cubicBezTo>
                    <a:pt x="0" y="398102"/>
                    <a:pt x="0" y="401610"/>
                    <a:pt x="0" y="403364"/>
                  </a:cubicBezTo>
                  <a:cubicBezTo>
                    <a:pt x="1754" y="413886"/>
                    <a:pt x="10525" y="422655"/>
                    <a:pt x="21050" y="422655"/>
                  </a:cubicBezTo>
                  <a:cubicBezTo>
                    <a:pt x="31575" y="422655"/>
                    <a:pt x="40345" y="415640"/>
                    <a:pt x="42100" y="405117"/>
                  </a:cubicBezTo>
                  <a:cubicBezTo>
                    <a:pt x="42100" y="401610"/>
                    <a:pt x="42100" y="398102"/>
                    <a:pt x="42100" y="392841"/>
                  </a:cubicBezTo>
                  <a:cubicBezTo>
                    <a:pt x="43854" y="282355"/>
                    <a:pt x="43854" y="170114"/>
                    <a:pt x="43854" y="56120"/>
                  </a:cubicBezTo>
                  <a:close/>
                </a:path>
              </a:pathLst>
            </a:custGeom>
            <a:solidFill>
              <a:srgbClr val="000000"/>
            </a:solidFill>
            <a:ln w="17529"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DAAF98D9-10F9-7099-C1F3-8A4ADB86BF31}"/>
                </a:ext>
              </a:extLst>
            </p:cNvPr>
            <p:cNvSpPr/>
            <p:nvPr/>
          </p:nvSpPr>
          <p:spPr>
            <a:xfrm>
              <a:off x="-3484931" y="6872887"/>
              <a:ext cx="187694" cy="42090"/>
            </a:xfrm>
            <a:custGeom>
              <a:avLst/>
              <a:gdLst>
                <a:gd name="connsiteX0" fmla="*/ 94725 w 187694"/>
                <a:gd name="connsiteY0" fmla="*/ 42090 h 42090"/>
                <a:gd name="connsiteX1" fmla="*/ 24558 w 187694"/>
                <a:gd name="connsiteY1" fmla="*/ 42090 h 42090"/>
                <a:gd name="connsiteX2" fmla="*/ 0 w 187694"/>
                <a:gd name="connsiteY2" fmla="*/ 21045 h 42090"/>
                <a:gd name="connsiteX3" fmla="*/ 24558 w 187694"/>
                <a:gd name="connsiteY3" fmla="*/ 0 h 42090"/>
                <a:gd name="connsiteX4" fmla="*/ 163137 w 187694"/>
                <a:gd name="connsiteY4" fmla="*/ 0 h 42090"/>
                <a:gd name="connsiteX5" fmla="*/ 187695 w 187694"/>
                <a:gd name="connsiteY5" fmla="*/ 21045 h 42090"/>
                <a:gd name="connsiteX6" fmla="*/ 163137 w 187694"/>
                <a:gd name="connsiteY6" fmla="*/ 42090 h 42090"/>
                <a:gd name="connsiteX7" fmla="*/ 94725 w 187694"/>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4" h="42090">
                  <a:moveTo>
                    <a:pt x="94725" y="42090"/>
                  </a:moveTo>
                  <a:cubicBezTo>
                    <a:pt x="71920" y="42090"/>
                    <a:pt x="47362" y="42090"/>
                    <a:pt x="24558" y="42090"/>
                  </a:cubicBezTo>
                  <a:cubicBezTo>
                    <a:pt x="8771" y="42090"/>
                    <a:pt x="0" y="33321"/>
                    <a:pt x="0" y="21045"/>
                  </a:cubicBezTo>
                  <a:cubicBezTo>
                    <a:pt x="0" y="8769"/>
                    <a:pt x="10525" y="0"/>
                    <a:pt x="24558" y="0"/>
                  </a:cubicBezTo>
                  <a:cubicBezTo>
                    <a:pt x="70166" y="0"/>
                    <a:pt x="117528" y="0"/>
                    <a:pt x="163137" y="0"/>
                  </a:cubicBezTo>
                  <a:cubicBezTo>
                    <a:pt x="178924" y="0"/>
                    <a:pt x="187695" y="8769"/>
                    <a:pt x="187695" y="21045"/>
                  </a:cubicBezTo>
                  <a:cubicBezTo>
                    <a:pt x="187695" y="33321"/>
                    <a:pt x="178924" y="42090"/>
                    <a:pt x="163137" y="42090"/>
                  </a:cubicBezTo>
                  <a:cubicBezTo>
                    <a:pt x="140333" y="42090"/>
                    <a:pt x="117528" y="42090"/>
                    <a:pt x="94725" y="42090"/>
                  </a:cubicBezTo>
                  <a:close/>
                </a:path>
              </a:pathLst>
            </a:custGeom>
            <a:solidFill>
              <a:srgbClr val="000000"/>
            </a:solidFill>
            <a:ln w="17529"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F609ACC3-C7B2-4069-45C8-454192733B18}"/>
                </a:ext>
              </a:extLst>
            </p:cNvPr>
            <p:cNvSpPr/>
            <p:nvPr/>
          </p:nvSpPr>
          <p:spPr>
            <a:xfrm>
              <a:off x="-3484931" y="6741355"/>
              <a:ext cx="42099" cy="42090"/>
            </a:xfrm>
            <a:custGeom>
              <a:avLst/>
              <a:gdLst>
                <a:gd name="connsiteX0" fmla="*/ 21050 w 42099"/>
                <a:gd name="connsiteY0" fmla="*/ 42090 h 42090"/>
                <a:gd name="connsiteX1" fmla="*/ 0 w 42099"/>
                <a:gd name="connsiteY1" fmla="*/ 21045 h 42090"/>
                <a:gd name="connsiteX2" fmla="*/ 21050 w 42099"/>
                <a:gd name="connsiteY2" fmla="*/ 0 h 42090"/>
                <a:gd name="connsiteX3" fmla="*/ 42100 w 42099"/>
                <a:gd name="connsiteY3" fmla="*/ 21045 h 42090"/>
                <a:gd name="connsiteX4" fmla="*/ 21050 w 42099"/>
                <a:gd name="connsiteY4" fmla="*/ 42090 h 4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9" h="42090">
                  <a:moveTo>
                    <a:pt x="21050" y="42090"/>
                  </a:moveTo>
                  <a:cubicBezTo>
                    <a:pt x="8771" y="42090"/>
                    <a:pt x="0" y="33321"/>
                    <a:pt x="0" y="21045"/>
                  </a:cubicBezTo>
                  <a:cubicBezTo>
                    <a:pt x="0" y="10522"/>
                    <a:pt x="10525" y="0"/>
                    <a:pt x="21050" y="0"/>
                  </a:cubicBezTo>
                  <a:cubicBezTo>
                    <a:pt x="33329" y="0"/>
                    <a:pt x="42100" y="10522"/>
                    <a:pt x="42100" y="21045"/>
                  </a:cubicBezTo>
                  <a:cubicBezTo>
                    <a:pt x="42100" y="33321"/>
                    <a:pt x="33329" y="42090"/>
                    <a:pt x="21050" y="42090"/>
                  </a:cubicBezTo>
                  <a:close/>
                </a:path>
              </a:pathLst>
            </a:custGeom>
            <a:solidFill>
              <a:srgbClr val="000000"/>
            </a:solidFill>
            <a:ln w="17529"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D1B04557-FA26-1825-D47F-60F6684CCC0E}"/>
                </a:ext>
              </a:extLst>
            </p:cNvPr>
            <p:cNvSpPr/>
            <p:nvPr/>
          </p:nvSpPr>
          <p:spPr>
            <a:xfrm>
              <a:off x="-3493702" y="7009679"/>
              <a:ext cx="187694" cy="42090"/>
            </a:xfrm>
            <a:custGeom>
              <a:avLst/>
              <a:gdLst>
                <a:gd name="connsiteX0" fmla="*/ 94725 w 187694"/>
                <a:gd name="connsiteY0" fmla="*/ 42090 h 42090"/>
                <a:gd name="connsiteX1" fmla="*/ 24558 w 187694"/>
                <a:gd name="connsiteY1" fmla="*/ 42090 h 42090"/>
                <a:gd name="connsiteX2" fmla="*/ 0 w 187694"/>
                <a:gd name="connsiteY2" fmla="*/ 21045 h 42090"/>
                <a:gd name="connsiteX3" fmla="*/ 24558 w 187694"/>
                <a:gd name="connsiteY3" fmla="*/ 0 h 42090"/>
                <a:gd name="connsiteX4" fmla="*/ 163137 w 187694"/>
                <a:gd name="connsiteY4" fmla="*/ 0 h 42090"/>
                <a:gd name="connsiteX5" fmla="*/ 187695 w 187694"/>
                <a:gd name="connsiteY5" fmla="*/ 21045 h 42090"/>
                <a:gd name="connsiteX6" fmla="*/ 163137 w 187694"/>
                <a:gd name="connsiteY6" fmla="*/ 42090 h 42090"/>
                <a:gd name="connsiteX7" fmla="*/ 94725 w 187694"/>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4" h="42090">
                  <a:moveTo>
                    <a:pt x="94725" y="42090"/>
                  </a:moveTo>
                  <a:cubicBezTo>
                    <a:pt x="71920" y="42090"/>
                    <a:pt x="47362" y="42090"/>
                    <a:pt x="24558" y="42090"/>
                  </a:cubicBezTo>
                  <a:cubicBezTo>
                    <a:pt x="8771" y="42090"/>
                    <a:pt x="0" y="33322"/>
                    <a:pt x="0" y="21045"/>
                  </a:cubicBezTo>
                  <a:cubicBezTo>
                    <a:pt x="0" y="8769"/>
                    <a:pt x="10525" y="0"/>
                    <a:pt x="24558" y="0"/>
                  </a:cubicBezTo>
                  <a:cubicBezTo>
                    <a:pt x="70166" y="0"/>
                    <a:pt x="117528" y="0"/>
                    <a:pt x="163137" y="0"/>
                  </a:cubicBezTo>
                  <a:cubicBezTo>
                    <a:pt x="178924" y="0"/>
                    <a:pt x="187695" y="8769"/>
                    <a:pt x="187695" y="21045"/>
                  </a:cubicBezTo>
                  <a:cubicBezTo>
                    <a:pt x="187695" y="33322"/>
                    <a:pt x="178924" y="42090"/>
                    <a:pt x="163137" y="42090"/>
                  </a:cubicBezTo>
                  <a:cubicBezTo>
                    <a:pt x="142087" y="42090"/>
                    <a:pt x="117528" y="42090"/>
                    <a:pt x="94725" y="42090"/>
                  </a:cubicBezTo>
                  <a:close/>
                </a:path>
              </a:pathLst>
            </a:custGeom>
            <a:solidFill>
              <a:srgbClr val="000000"/>
            </a:solidFill>
            <a:ln w="17529"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89FA5E0-4CFE-9EA0-64B2-B37B8C637C61}"/>
                </a:ext>
              </a:extLst>
            </p:cNvPr>
            <p:cNvSpPr/>
            <p:nvPr/>
          </p:nvSpPr>
          <p:spPr>
            <a:xfrm>
              <a:off x="-3398977" y="6737847"/>
              <a:ext cx="187694" cy="42090"/>
            </a:xfrm>
            <a:custGeom>
              <a:avLst/>
              <a:gdLst>
                <a:gd name="connsiteX0" fmla="*/ 94725 w 187694"/>
                <a:gd name="connsiteY0" fmla="*/ 42090 h 42090"/>
                <a:gd name="connsiteX1" fmla="*/ 24558 w 187694"/>
                <a:gd name="connsiteY1" fmla="*/ 42090 h 42090"/>
                <a:gd name="connsiteX2" fmla="*/ 0 w 187694"/>
                <a:gd name="connsiteY2" fmla="*/ 21045 h 42090"/>
                <a:gd name="connsiteX3" fmla="*/ 24558 w 187694"/>
                <a:gd name="connsiteY3" fmla="*/ 0 h 42090"/>
                <a:gd name="connsiteX4" fmla="*/ 163137 w 187694"/>
                <a:gd name="connsiteY4" fmla="*/ 0 h 42090"/>
                <a:gd name="connsiteX5" fmla="*/ 187695 w 187694"/>
                <a:gd name="connsiteY5" fmla="*/ 21045 h 42090"/>
                <a:gd name="connsiteX6" fmla="*/ 163137 w 187694"/>
                <a:gd name="connsiteY6" fmla="*/ 42090 h 42090"/>
                <a:gd name="connsiteX7" fmla="*/ 94725 w 187694"/>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4" h="42090">
                  <a:moveTo>
                    <a:pt x="94725" y="42090"/>
                  </a:moveTo>
                  <a:cubicBezTo>
                    <a:pt x="71921" y="42090"/>
                    <a:pt x="47362" y="42090"/>
                    <a:pt x="24558" y="42090"/>
                  </a:cubicBezTo>
                  <a:cubicBezTo>
                    <a:pt x="8771" y="42090"/>
                    <a:pt x="0" y="33322"/>
                    <a:pt x="0" y="21045"/>
                  </a:cubicBezTo>
                  <a:cubicBezTo>
                    <a:pt x="0" y="8769"/>
                    <a:pt x="10525" y="0"/>
                    <a:pt x="24558" y="0"/>
                  </a:cubicBezTo>
                  <a:cubicBezTo>
                    <a:pt x="70166" y="0"/>
                    <a:pt x="117528" y="0"/>
                    <a:pt x="163137" y="0"/>
                  </a:cubicBezTo>
                  <a:cubicBezTo>
                    <a:pt x="178924" y="0"/>
                    <a:pt x="187695" y="8769"/>
                    <a:pt x="187695" y="21045"/>
                  </a:cubicBezTo>
                  <a:cubicBezTo>
                    <a:pt x="187695" y="33322"/>
                    <a:pt x="178924" y="42090"/>
                    <a:pt x="163137" y="42090"/>
                  </a:cubicBezTo>
                  <a:cubicBezTo>
                    <a:pt x="142087" y="42090"/>
                    <a:pt x="117528" y="42090"/>
                    <a:pt x="94725" y="42090"/>
                  </a:cubicBezTo>
                  <a:close/>
                </a:path>
              </a:pathLst>
            </a:custGeom>
            <a:solidFill>
              <a:srgbClr val="000000"/>
            </a:solidFill>
            <a:ln w="17529" cap="flat">
              <a:noFill/>
              <a:prstDash val="solid"/>
              <a:miter/>
            </a:ln>
          </p:spPr>
          <p:txBody>
            <a:bodyPr rtlCol="0" anchor="ctr"/>
            <a:lstStyle/>
            <a:p>
              <a:endParaRPr lang="en-US"/>
            </a:p>
          </p:txBody>
        </p:sp>
        <p:grpSp>
          <p:nvGrpSpPr>
            <p:cNvPr id="47" name="Graphic 26">
              <a:extLst>
                <a:ext uri="{FF2B5EF4-FFF2-40B4-BE49-F238E27FC236}">
                  <a16:creationId xmlns:a16="http://schemas.microsoft.com/office/drawing/2014/main" id="{B921579E-CF67-BD31-1A5E-37A945FE15E1}"/>
                </a:ext>
              </a:extLst>
            </p:cNvPr>
            <p:cNvGrpSpPr/>
            <p:nvPr/>
          </p:nvGrpSpPr>
          <p:grpSpPr>
            <a:xfrm>
              <a:off x="-3277940" y="6525643"/>
              <a:ext cx="419299" cy="543664"/>
              <a:chOff x="-3277940" y="6525643"/>
              <a:chExt cx="419299" cy="543664"/>
            </a:xfrm>
          </p:grpSpPr>
          <p:grpSp>
            <p:nvGrpSpPr>
              <p:cNvPr id="53" name="Graphic 26">
                <a:extLst>
                  <a:ext uri="{FF2B5EF4-FFF2-40B4-BE49-F238E27FC236}">
                    <a16:creationId xmlns:a16="http://schemas.microsoft.com/office/drawing/2014/main" id="{3AFD7E38-79B8-FD65-96E3-B613FE923057}"/>
                  </a:ext>
                </a:extLst>
              </p:cNvPr>
              <p:cNvGrpSpPr/>
              <p:nvPr/>
            </p:nvGrpSpPr>
            <p:grpSpPr>
              <a:xfrm>
                <a:off x="-3218299" y="6578573"/>
                <a:ext cx="342061" cy="471442"/>
                <a:chOff x="-3218299" y="6578573"/>
                <a:chExt cx="342061" cy="471442"/>
              </a:xfrm>
              <a:solidFill>
                <a:srgbClr val="F79038"/>
              </a:solidFill>
            </p:grpSpPr>
            <p:sp>
              <p:nvSpPr>
                <p:cNvPr id="55" name="Freeform 54">
                  <a:extLst>
                    <a:ext uri="{FF2B5EF4-FFF2-40B4-BE49-F238E27FC236}">
                      <a16:creationId xmlns:a16="http://schemas.microsoft.com/office/drawing/2014/main" id="{8E986057-D83F-D02C-4E60-785A9E3058BC}"/>
                    </a:ext>
                  </a:extLst>
                </p:cNvPr>
                <p:cNvSpPr/>
                <p:nvPr/>
              </p:nvSpPr>
              <p:spPr>
                <a:xfrm>
                  <a:off x="-3132619" y="6578573"/>
                  <a:ext cx="167138" cy="308343"/>
                </a:xfrm>
                <a:custGeom>
                  <a:avLst/>
                  <a:gdLst>
                    <a:gd name="connsiteX0" fmla="*/ 123065 w 167138"/>
                    <a:gd name="connsiteY0" fmla="*/ 308344 h 308343"/>
                    <a:gd name="connsiteX1" fmla="*/ 49391 w 167138"/>
                    <a:gd name="connsiteY1" fmla="*/ 308344 h 308343"/>
                    <a:gd name="connsiteX2" fmla="*/ 49391 w 167138"/>
                    <a:gd name="connsiteY2" fmla="*/ 294314 h 308343"/>
                    <a:gd name="connsiteX3" fmla="*/ 47636 w 167138"/>
                    <a:gd name="connsiteY3" fmla="*/ 201365 h 308343"/>
                    <a:gd name="connsiteX4" fmla="*/ 19570 w 167138"/>
                    <a:gd name="connsiteY4" fmla="*/ 134722 h 308343"/>
                    <a:gd name="connsiteX5" fmla="*/ 16062 w 167138"/>
                    <a:gd name="connsiteY5" fmla="*/ 34758 h 308343"/>
                    <a:gd name="connsiteX6" fmla="*/ 100261 w 167138"/>
                    <a:gd name="connsiteY6" fmla="*/ 1436 h 308343"/>
                    <a:gd name="connsiteX7" fmla="*/ 165165 w 167138"/>
                    <a:gd name="connsiteY7" fmla="*/ 66325 h 308343"/>
                    <a:gd name="connsiteX8" fmla="*/ 149378 w 167138"/>
                    <a:gd name="connsiteY8" fmla="*/ 138229 h 308343"/>
                    <a:gd name="connsiteX9" fmla="*/ 121311 w 167138"/>
                    <a:gd name="connsiteY9" fmla="*/ 229425 h 308343"/>
                    <a:gd name="connsiteX10" fmla="*/ 123065 w 167138"/>
                    <a:gd name="connsiteY10" fmla="*/ 308344 h 30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138" h="308343">
                      <a:moveTo>
                        <a:pt x="123065" y="308344"/>
                      </a:moveTo>
                      <a:cubicBezTo>
                        <a:pt x="98507" y="308344"/>
                        <a:pt x="73949" y="308344"/>
                        <a:pt x="49391" y="308344"/>
                      </a:cubicBezTo>
                      <a:cubicBezTo>
                        <a:pt x="49391" y="303082"/>
                        <a:pt x="49391" y="299575"/>
                        <a:pt x="49391" y="294314"/>
                      </a:cubicBezTo>
                      <a:cubicBezTo>
                        <a:pt x="49391" y="262746"/>
                        <a:pt x="49391" y="232932"/>
                        <a:pt x="47636" y="201365"/>
                      </a:cubicBezTo>
                      <a:cubicBezTo>
                        <a:pt x="47636" y="176812"/>
                        <a:pt x="37111" y="154013"/>
                        <a:pt x="19570" y="134722"/>
                      </a:cubicBezTo>
                      <a:cubicBezTo>
                        <a:pt x="-4988" y="104908"/>
                        <a:pt x="-6743" y="64572"/>
                        <a:pt x="16062" y="34758"/>
                      </a:cubicBezTo>
                      <a:cubicBezTo>
                        <a:pt x="37111" y="4944"/>
                        <a:pt x="66932" y="-3825"/>
                        <a:pt x="100261" y="1436"/>
                      </a:cubicBezTo>
                      <a:cubicBezTo>
                        <a:pt x="131836" y="6698"/>
                        <a:pt x="158148" y="34758"/>
                        <a:pt x="165165" y="66325"/>
                      </a:cubicBezTo>
                      <a:cubicBezTo>
                        <a:pt x="170428" y="92632"/>
                        <a:pt x="165165" y="117184"/>
                        <a:pt x="149378" y="138229"/>
                      </a:cubicBezTo>
                      <a:cubicBezTo>
                        <a:pt x="130082" y="166290"/>
                        <a:pt x="119557" y="196103"/>
                        <a:pt x="121311" y="229425"/>
                      </a:cubicBezTo>
                      <a:cubicBezTo>
                        <a:pt x="123065" y="257485"/>
                        <a:pt x="123065" y="282037"/>
                        <a:pt x="123065" y="308344"/>
                      </a:cubicBezTo>
                      <a:close/>
                    </a:path>
                  </a:pathLst>
                </a:custGeom>
                <a:solidFill>
                  <a:srgbClr val="F79038"/>
                </a:solidFill>
                <a:ln w="17529"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43709E4F-73DC-3307-60CC-99DD8FFCED3C}"/>
                    </a:ext>
                  </a:extLst>
                </p:cNvPr>
                <p:cNvSpPr/>
                <p:nvPr/>
              </p:nvSpPr>
              <p:spPr>
                <a:xfrm>
                  <a:off x="-3218299" y="6923745"/>
                  <a:ext cx="342061" cy="57873"/>
                </a:xfrm>
                <a:custGeom>
                  <a:avLst/>
                  <a:gdLst>
                    <a:gd name="connsiteX0" fmla="*/ 342061 w 342061"/>
                    <a:gd name="connsiteY0" fmla="*/ 57874 h 57873"/>
                    <a:gd name="connsiteX1" fmla="*/ 0 w 342061"/>
                    <a:gd name="connsiteY1" fmla="*/ 57874 h 57873"/>
                    <a:gd name="connsiteX2" fmla="*/ 54379 w 342061"/>
                    <a:gd name="connsiteY2" fmla="*/ 1754 h 57873"/>
                    <a:gd name="connsiteX3" fmla="*/ 71921 w 342061"/>
                    <a:gd name="connsiteY3" fmla="*/ 0 h 57873"/>
                    <a:gd name="connsiteX4" fmla="*/ 266633 w 342061"/>
                    <a:gd name="connsiteY4" fmla="*/ 0 h 57873"/>
                    <a:gd name="connsiteX5" fmla="*/ 338553 w 342061"/>
                    <a:gd name="connsiteY5" fmla="*/ 50859 h 57873"/>
                    <a:gd name="connsiteX6" fmla="*/ 342061 w 342061"/>
                    <a:gd name="connsiteY6" fmla="*/ 57874 h 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061" h="57873">
                      <a:moveTo>
                        <a:pt x="342061" y="57874"/>
                      </a:moveTo>
                      <a:cubicBezTo>
                        <a:pt x="228041" y="57874"/>
                        <a:pt x="114020" y="57874"/>
                        <a:pt x="0" y="57874"/>
                      </a:cubicBezTo>
                      <a:cubicBezTo>
                        <a:pt x="3509" y="33321"/>
                        <a:pt x="28067" y="7015"/>
                        <a:pt x="54379" y="1754"/>
                      </a:cubicBezTo>
                      <a:cubicBezTo>
                        <a:pt x="59641" y="0"/>
                        <a:pt x="66658" y="0"/>
                        <a:pt x="71921" y="0"/>
                      </a:cubicBezTo>
                      <a:cubicBezTo>
                        <a:pt x="136825" y="0"/>
                        <a:pt x="201729" y="0"/>
                        <a:pt x="266633" y="0"/>
                      </a:cubicBezTo>
                      <a:cubicBezTo>
                        <a:pt x="298207" y="0"/>
                        <a:pt x="328028" y="21045"/>
                        <a:pt x="338553" y="50859"/>
                      </a:cubicBezTo>
                      <a:cubicBezTo>
                        <a:pt x="340307" y="52613"/>
                        <a:pt x="340307" y="56120"/>
                        <a:pt x="342061" y="57874"/>
                      </a:cubicBezTo>
                      <a:close/>
                    </a:path>
                  </a:pathLst>
                </a:custGeom>
                <a:solidFill>
                  <a:srgbClr val="F79038"/>
                </a:solidFill>
                <a:ln w="17529"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E6B4A62-B0C7-5501-81F4-B3415665D4F9}"/>
                    </a:ext>
                  </a:extLst>
                </p:cNvPr>
                <p:cNvSpPr/>
                <p:nvPr/>
              </p:nvSpPr>
              <p:spPr>
                <a:xfrm>
                  <a:off x="-3177952" y="7020202"/>
                  <a:ext cx="261369" cy="29813"/>
                </a:xfrm>
                <a:custGeom>
                  <a:avLst/>
                  <a:gdLst>
                    <a:gd name="connsiteX0" fmla="*/ 0 w 261369"/>
                    <a:gd name="connsiteY0" fmla="*/ 29814 h 29813"/>
                    <a:gd name="connsiteX1" fmla="*/ 0 w 261369"/>
                    <a:gd name="connsiteY1" fmla="*/ 0 h 29813"/>
                    <a:gd name="connsiteX2" fmla="*/ 261370 w 261369"/>
                    <a:gd name="connsiteY2" fmla="*/ 0 h 29813"/>
                    <a:gd name="connsiteX3" fmla="*/ 261370 w 261369"/>
                    <a:gd name="connsiteY3" fmla="*/ 29814 h 29813"/>
                    <a:gd name="connsiteX4" fmla="*/ 0 w 261369"/>
                    <a:gd name="connsiteY4" fmla="*/ 29814 h 29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69" h="29813">
                      <a:moveTo>
                        <a:pt x="0" y="29814"/>
                      </a:moveTo>
                      <a:cubicBezTo>
                        <a:pt x="0" y="19291"/>
                        <a:pt x="0" y="10523"/>
                        <a:pt x="0" y="0"/>
                      </a:cubicBezTo>
                      <a:cubicBezTo>
                        <a:pt x="87708" y="0"/>
                        <a:pt x="173662" y="0"/>
                        <a:pt x="261370" y="0"/>
                      </a:cubicBezTo>
                      <a:cubicBezTo>
                        <a:pt x="261370" y="10523"/>
                        <a:pt x="261370" y="19291"/>
                        <a:pt x="261370" y="29814"/>
                      </a:cubicBezTo>
                      <a:cubicBezTo>
                        <a:pt x="173662" y="29814"/>
                        <a:pt x="87708" y="29814"/>
                        <a:pt x="0" y="29814"/>
                      </a:cubicBezTo>
                      <a:close/>
                    </a:path>
                  </a:pathLst>
                </a:custGeom>
                <a:solidFill>
                  <a:srgbClr val="F79038"/>
                </a:solidFill>
                <a:ln w="17529" cap="flat">
                  <a:noFill/>
                  <a:prstDash val="solid"/>
                  <a:miter/>
                </a:ln>
              </p:spPr>
              <p:txBody>
                <a:bodyPr rtlCol="0" anchor="ctr"/>
                <a:lstStyle/>
                <a:p>
                  <a:endParaRPr lang="en-US"/>
                </a:p>
              </p:txBody>
            </p:sp>
          </p:grpSp>
          <p:sp>
            <p:nvSpPr>
              <p:cNvPr id="54" name="Freeform 53">
                <a:extLst>
                  <a:ext uri="{FF2B5EF4-FFF2-40B4-BE49-F238E27FC236}">
                    <a16:creationId xmlns:a16="http://schemas.microsoft.com/office/drawing/2014/main" id="{81113986-E9B1-08CF-EFF3-D664F5FEAD01}"/>
                  </a:ext>
                </a:extLst>
              </p:cNvPr>
              <p:cNvSpPr/>
              <p:nvPr/>
            </p:nvSpPr>
            <p:spPr>
              <a:xfrm>
                <a:off x="-3277940" y="6525643"/>
                <a:ext cx="419299" cy="543664"/>
              </a:xfrm>
              <a:custGeom>
                <a:avLst/>
                <a:gdLst>
                  <a:gd name="connsiteX0" fmla="*/ 326274 w 419299"/>
                  <a:gd name="connsiteY0" fmla="*/ 345490 h 543664"/>
                  <a:gd name="connsiteX1" fmla="*/ 285928 w 419299"/>
                  <a:gd name="connsiteY1" fmla="*/ 341982 h 543664"/>
                  <a:gd name="connsiteX2" fmla="*/ 285928 w 419299"/>
                  <a:gd name="connsiteY2" fmla="*/ 270078 h 543664"/>
                  <a:gd name="connsiteX3" fmla="*/ 308733 w 419299"/>
                  <a:gd name="connsiteY3" fmla="*/ 192913 h 543664"/>
                  <a:gd name="connsiteX4" fmla="*/ 282420 w 419299"/>
                  <a:gd name="connsiteY4" fmla="*/ 22799 h 543664"/>
                  <a:gd name="connsiteX5" fmla="*/ 214008 w 419299"/>
                  <a:gd name="connsiteY5" fmla="*/ 0 h 543664"/>
                  <a:gd name="connsiteX6" fmla="*/ 187695 w 419299"/>
                  <a:gd name="connsiteY6" fmla="*/ 0 h 543664"/>
                  <a:gd name="connsiteX7" fmla="*/ 164891 w 419299"/>
                  <a:gd name="connsiteY7" fmla="*/ 8769 h 543664"/>
                  <a:gd name="connsiteX8" fmla="*/ 161383 w 419299"/>
                  <a:gd name="connsiteY8" fmla="*/ 10523 h 543664"/>
                  <a:gd name="connsiteX9" fmla="*/ 117529 w 419299"/>
                  <a:gd name="connsiteY9" fmla="*/ 192913 h 543664"/>
                  <a:gd name="connsiteX10" fmla="*/ 138579 w 419299"/>
                  <a:gd name="connsiteY10" fmla="*/ 254294 h 543664"/>
                  <a:gd name="connsiteX11" fmla="*/ 138579 w 419299"/>
                  <a:gd name="connsiteY11" fmla="*/ 341982 h 543664"/>
                  <a:gd name="connsiteX12" fmla="*/ 94725 w 419299"/>
                  <a:gd name="connsiteY12" fmla="*/ 345490 h 543664"/>
                  <a:gd name="connsiteX13" fmla="*/ 0 w 419299"/>
                  <a:gd name="connsiteY13" fmla="*/ 454222 h 543664"/>
                  <a:gd name="connsiteX14" fmla="*/ 21050 w 419299"/>
                  <a:gd name="connsiteY14" fmla="*/ 475267 h 543664"/>
                  <a:gd name="connsiteX15" fmla="*/ 43854 w 419299"/>
                  <a:gd name="connsiteY15" fmla="*/ 475267 h 543664"/>
                  <a:gd name="connsiteX16" fmla="*/ 43854 w 419299"/>
                  <a:gd name="connsiteY16" fmla="*/ 506835 h 543664"/>
                  <a:gd name="connsiteX17" fmla="*/ 43854 w 419299"/>
                  <a:gd name="connsiteY17" fmla="*/ 506835 h 543664"/>
                  <a:gd name="connsiteX18" fmla="*/ 43854 w 419299"/>
                  <a:gd name="connsiteY18" fmla="*/ 506835 h 543664"/>
                  <a:gd name="connsiteX19" fmla="*/ 43854 w 419299"/>
                  <a:gd name="connsiteY19" fmla="*/ 543664 h 543664"/>
                  <a:gd name="connsiteX20" fmla="*/ 52625 w 419299"/>
                  <a:gd name="connsiteY20" fmla="*/ 543664 h 543664"/>
                  <a:gd name="connsiteX21" fmla="*/ 366620 w 419299"/>
                  <a:gd name="connsiteY21" fmla="*/ 543664 h 543664"/>
                  <a:gd name="connsiteX22" fmla="*/ 378899 w 419299"/>
                  <a:gd name="connsiteY22" fmla="*/ 543664 h 543664"/>
                  <a:gd name="connsiteX23" fmla="*/ 378899 w 419299"/>
                  <a:gd name="connsiteY23" fmla="*/ 510343 h 543664"/>
                  <a:gd name="connsiteX24" fmla="*/ 378899 w 419299"/>
                  <a:gd name="connsiteY24" fmla="*/ 506835 h 543664"/>
                  <a:gd name="connsiteX25" fmla="*/ 378899 w 419299"/>
                  <a:gd name="connsiteY25" fmla="*/ 475267 h 543664"/>
                  <a:gd name="connsiteX26" fmla="*/ 399949 w 419299"/>
                  <a:gd name="connsiteY26" fmla="*/ 475267 h 543664"/>
                  <a:gd name="connsiteX27" fmla="*/ 419244 w 419299"/>
                  <a:gd name="connsiteY27" fmla="*/ 455976 h 543664"/>
                  <a:gd name="connsiteX28" fmla="*/ 326274 w 419299"/>
                  <a:gd name="connsiteY28" fmla="*/ 345490 h 543664"/>
                  <a:gd name="connsiteX29" fmla="*/ 143841 w 419299"/>
                  <a:gd name="connsiteY29" fmla="*/ 70150 h 543664"/>
                  <a:gd name="connsiteX30" fmla="*/ 228041 w 419299"/>
                  <a:gd name="connsiteY30" fmla="*/ 36829 h 543664"/>
                  <a:gd name="connsiteX31" fmla="*/ 292945 w 419299"/>
                  <a:gd name="connsiteY31" fmla="*/ 101718 h 543664"/>
                  <a:gd name="connsiteX32" fmla="*/ 277157 w 419299"/>
                  <a:gd name="connsiteY32" fmla="*/ 173622 h 543664"/>
                  <a:gd name="connsiteX33" fmla="*/ 249091 w 419299"/>
                  <a:gd name="connsiteY33" fmla="*/ 264817 h 543664"/>
                  <a:gd name="connsiteX34" fmla="*/ 249091 w 419299"/>
                  <a:gd name="connsiteY34" fmla="*/ 341982 h 543664"/>
                  <a:gd name="connsiteX35" fmla="*/ 175416 w 419299"/>
                  <a:gd name="connsiteY35" fmla="*/ 341982 h 543664"/>
                  <a:gd name="connsiteX36" fmla="*/ 175416 w 419299"/>
                  <a:gd name="connsiteY36" fmla="*/ 327952 h 543664"/>
                  <a:gd name="connsiteX37" fmla="*/ 173662 w 419299"/>
                  <a:gd name="connsiteY37" fmla="*/ 235003 h 543664"/>
                  <a:gd name="connsiteX38" fmla="*/ 145595 w 419299"/>
                  <a:gd name="connsiteY38" fmla="*/ 168360 h 543664"/>
                  <a:gd name="connsiteX39" fmla="*/ 143841 w 419299"/>
                  <a:gd name="connsiteY39" fmla="*/ 70150 h 543664"/>
                  <a:gd name="connsiteX40" fmla="*/ 80692 w 419299"/>
                  <a:gd name="connsiteY40" fmla="*/ 505082 h 543664"/>
                  <a:gd name="connsiteX41" fmla="*/ 80692 w 419299"/>
                  <a:gd name="connsiteY41" fmla="*/ 475267 h 543664"/>
                  <a:gd name="connsiteX42" fmla="*/ 342061 w 419299"/>
                  <a:gd name="connsiteY42" fmla="*/ 475267 h 543664"/>
                  <a:gd name="connsiteX43" fmla="*/ 342061 w 419299"/>
                  <a:gd name="connsiteY43" fmla="*/ 505082 h 543664"/>
                  <a:gd name="connsiteX44" fmla="*/ 80692 w 419299"/>
                  <a:gd name="connsiteY44" fmla="*/ 505082 h 543664"/>
                  <a:gd name="connsiteX45" fmla="*/ 40345 w 419299"/>
                  <a:gd name="connsiteY45" fmla="*/ 438439 h 543664"/>
                  <a:gd name="connsiteX46" fmla="*/ 94725 w 419299"/>
                  <a:gd name="connsiteY46" fmla="*/ 382319 h 543664"/>
                  <a:gd name="connsiteX47" fmla="*/ 112266 w 419299"/>
                  <a:gd name="connsiteY47" fmla="*/ 380565 h 543664"/>
                  <a:gd name="connsiteX48" fmla="*/ 306978 w 419299"/>
                  <a:gd name="connsiteY48" fmla="*/ 380565 h 543664"/>
                  <a:gd name="connsiteX49" fmla="*/ 378899 w 419299"/>
                  <a:gd name="connsiteY49" fmla="*/ 431424 h 543664"/>
                  <a:gd name="connsiteX50" fmla="*/ 380653 w 419299"/>
                  <a:gd name="connsiteY50" fmla="*/ 440192 h 543664"/>
                  <a:gd name="connsiteX51" fmla="*/ 40345 w 419299"/>
                  <a:gd name="connsiteY51" fmla="*/ 440192 h 543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19299" h="543664">
                    <a:moveTo>
                      <a:pt x="326274" y="345490"/>
                    </a:moveTo>
                    <a:cubicBezTo>
                      <a:pt x="312241" y="343736"/>
                      <a:pt x="299962" y="343736"/>
                      <a:pt x="285928" y="341982"/>
                    </a:cubicBezTo>
                    <a:cubicBezTo>
                      <a:pt x="285928" y="317430"/>
                      <a:pt x="285928" y="292877"/>
                      <a:pt x="285928" y="270078"/>
                    </a:cubicBezTo>
                    <a:cubicBezTo>
                      <a:pt x="284174" y="242018"/>
                      <a:pt x="292945" y="217466"/>
                      <a:pt x="308733" y="192913"/>
                    </a:cubicBezTo>
                    <a:cubicBezTo>
                      <a:pt x="347324" y="136793"/>
                      <a:pt x="335045" y="63135"/>
                      <a:pt x="282420" y="22799"/>
                    </a:cubicBezTo>
                    <a:cubicBezTo>
                      <a:pt x="263124" y="8769"/>
                      <a:pt x="240320" y="1754"/>
                      <a:pt x="214008" y="0"/>
                    </a:cubicBezTo>
                    <a:cubicBezTo>
                      <a:pt x="205237" y="0"/>
                      <a:pt x="196466" y="0"/>
                      <a:pt x="187695" y="0"/>
                    </a:cubicBezTo>
                    <a:cubicBezTo>
                      <a:pt x="180678" y="3507"/>
                      <a:pt x="173662" y="7015"/>
                      <a:pt x="164891" y="8769"/>
                    </a:cubicBezTo>
                    <a:cubicBezTo>
                      <a:pt x="163137" y="8769"/>
                      <a:pt x="163137" y="10523"/>
                      <a:pt x="161383" y="10523"/>
                    </a:cubicBezTo>
                    <a:cubicBezTo>
                      <a:pt x="91217" y="42090"/>
                      <a:pt x="68412" y="133285"/>
                      <a:pt x="117529" y="192913"/>
                    </a:cubicBezTo>
                    <a:cubicBezTo>
                      <a:pt x="133316" y="210451"/>
                      <a:pt x="138579" y="231496"/>
                      <a:pt x="138579" y="254294"/>
                    </a:cubicBezTo>
                    <a:cubicBezTo>
                      <a:pt x="138579" y="284108"/>
                      <a:pt x="138579" y="312168"/>
                      <a:pt x="138579" y="341982"/>
                    </a:cubicBezTo>
                    <a:cubicBezTo>
                      <a:pt x="122791" y="343736"/>
                      <a:pt x="108758" y="343736"/>
                      <a:pt x="94725" y="345490"/>
                    </a:cubicBezTo>
                    <a:cubicBezTo>
                      <a:pt x="43854" y="352505"/>
                      <a:pt x="0" y="401610"/>
                      <a:pt x="0" y="454222"/>
                    </a:cubicBezTo>
                    <a:cubicBezTo>
                      <a:pt x="0" y="466499"/>
                      <a:pt x="7017" y="475267"/>
                      <a:pt x="21050" y="475267"/>
                    </a:cubicBezTo>
                    <a:cubicBezTo>
                      <a:pt x="28067" y="475267"/>
                      <a:pt x="35083" y="475267"/>
                      <a:pt x="43854" y="475267"/>
                    </a:cubicBezTo>
                    <a:lnTo>
                      <a:pt x="43854" y="506835"/>
                    </a:lnTo>
                    <a:cubicBezTo>
                      <a:pt x="43854" y="506835"/>
                      <a:pt x="43854" y="506835"/>
                      <a:pt x="43854" y="506835"/>
                    </a:cubicBezTo>
                    <a:lnTo>
                      <a:pt x="43854" y="506835"/>
                    </a:lnTo>
                    <a:lnTo>
                      <a:pt x="43854" y="543664"/>
                    </a:lnTo>
                    <a:lnTo>
                      <a:pt x="52625" y="543664"/>
                    </a:lnTo>
                    <a:lnTo>
                      <a:pt x="366620" y="543664"/>
                    </a:lnTo>
                    <a:lnTo>
                      <a:pt x="378899" y="543664"/>
                    </a:lnTo>
                    <a:lnTo>
                      <a:pt x="378899" y="510343"/>
                    </a:lnTo>
                    <a:cubicBezTo>
                      <a:pt x="378899" y="508589"/>
                      <a:pt x="378899" y="506835"/>
                      <a:pt x="378899" y="506835"/>
                    </a:cubicBezTo>
                    <a:lnTo>
                      <a:pt x="378899" y="475267"/>
                    </a:lnTo>
                    <a:cubicBezTo>
                      <a:pt x="385916" y="475267"/>
                      <a:pt x="392932" y="475267"/>
                      <a:pt x="399949" y="475267"/>
                    </a:cubicBezTo>
                    <a:cubicBezTo>
                      <a:pt x="412228" y="475267"/>
                      <a:pt x="419244" y="468253"/>
                      <a:pt x="419244" y="455976"/>
                    </a:cubicBezTo>
                    <a:cubicBezTo>
                      <a:pt x="420999" y="401610"/>
                      <a:pt x="380653" y="352505"/>
                      <a:pt x="326274" y="345490"/>
                    </a:cubicBezTo>
                    <a:close/>
                    <a:moveTo>
                      <a:pt x="143841" y="70150"/>
                    </a:moveTo>
                    <a:cubicBezTo>
                      <a:pt x="164891" y="40336"/>
                      <a:pt x="194712" y="31568"/>
                      <a:pt x="228041" y="36829"/>
                    </a:cubicBezTo>
                    <a:cubicBezTo>
                      <a:pt x="259616" y="42090"/>
                      <a:pt x="285928" y="70150"/>
                      <a:pt x="292945" y="101718"/>
                    </a:cubicBezTo>
                    <a:cubicBezTo>
                      <a:pt x="298207" y="128024"/>
                      <a:pt x="292945" y="152577"/>
                      <a:pt x="277157" y="173622"/>
                    </a:cubicBezTo>
                    <a:cubicBezTo>
                      <a:pt x="257862" y="201682"/>
                      <a:pt x="247337" y="231496"/>
                      <a:pt x="249091" y="264817"/>
                    </a:cubicBezTo>
                    <a:cubicBezTo>
                      <a:pt x="249091" y="289370"/>
                      <a:pt x="249091" y="315676"/>
                      <a:pt x="249091" y="341982"/>
                    </a:cubicBezTo>
                    <a:lnTo>
                      <a:pt x="175416" y="341982"/>
                    </a:lnTo>
                    <a:cubicBezTo>
                      <a:pt x="175416" y="336721"/>
                      <a:pt x="175416" y="333213"/>
                      <a:pt x="175416" y="327952"/>
                    </a:cubicBezTo>
                    <a:cubicBezTo>
                      <a:pt x="175416" y="296385"/>
                      <a:pt x="175416" y="266571"/>
                      <a:pt x="173662" y="235003"/>
                    </a:cubicBezTo>
                    <a:cubicBezTo>
                      <a:pt x="173662" y="210451"/>
                      <a:pt x="163137" y="187652"/>
                      <a:pt x="145595" y="168360"/>
                    </a:cubicBezTo>
                    <a:cubicBezTo>
                      <a:pt x="122791" y="142054"/>
                      <a:pt x="121037" y="101718"/>
                      <a:pt x="143841" y="70150"/>
                    </a:cubicBezTo>
                    <a:close/>
                    <a:moveTo>
                      <a:pt x="80692" y="505082"/>
                    </a:moveTo>
                    <a:lnTo>
                      <a:pt x="80692" y="475267"/>
                    </a:lnTo>
                    <a:lnTo>
                      <a:pt x="342061" y="475267"/>
                    </a:lnTo>
                    <a:lnTo>
                      <a:pt x="342061" y="505082"/>
                    </a:lnTo>
                    <a:lnTo>
                      <a:pt x="80692" y="505082"/>
                    </a:lnTo>
                    <a:close/>
                    <a:moveTo>
                      <a:pt x="40345" y="438439"/>
                    </a:moveTo>
                    <a:cubicBezTo>
                      <a:pt x="43854" y="413886"/>
                      <a:pt x="68412" y="387580"/>
                      <a:pt x="94725" y="382319"/>
                    </a:cubicBezTo>
                    <a:cubicBezTo>
                      <a:pt x="99987" y="380565"/>
                      <a:pt x="107004" y="380565"/>
                      <a:pt x="112266" y="380565"/>
                    </a:cubicBezTo>
                    <a:cubicBezTo>
                      <a:pt x="177170" y="380565"/>
                      <a:pt x="242074" y="380565"/>
                      <a:pt x="306978" y="380565"/>
                    </a:cubicBezTo>
                    <a:cubicBezTo>
                      <a:pt x="338553" y="380565"/>
                      <a:pt x="368374" y="401610"/>
                      <a:pt x="378899" y="431424"/>
                    </a:cubicBezTo>
                    <a:cubicBezTo>
                      <a:pt x="378899" y="433177"/>
                      <a:pt x="380653" y="436685"/>
                      <a:pt x="380653" y="440192"/>
                    </a:cubicBezTo>
                    <a:lnTo>
                      <a:pt x="40345" y="440192"/>
                    </a:lnTo>
                    <a:close/>
                  </a:path>
                </a:pathLst>
              </a:custGeom>
              <a:solidFill>
                <a:srgbClr val="000000"/>
              </a:solidFill>
              <a:ln w="17529" cap="flat">
                <a:noFill/>
                <a:prstDash val="solid"/>
                <a:miter/>
              </a:ln>
            </p:spPr>
            <p:txBody>
              <a:bodyPr rtlCol="0" anchor="ctr"/>
              <a:lstStyle/>
              <a:p>
                <a:endParaRPr lang="en-US"/>
              </a:p>
            </p:txBody>
          </p:sp>
        </p:grpSp>
        <p:grpSp>
          <p:nvGrpSpPr>
            <p:cNvPr id="48" name="Graphic 26">
              <a:extLst>
                <a:ext uri="{FF2B5EF4-FFF2-40B4-BE49-F238E27FC236}">
                  <a16:creationId xmlns:a16="http://schemas.microsoft.com/office/drawing/2014/main" id="{6253AC54-48E8-FAF3-F510-D71D96A9DA8E}"/>
                </a:ext>
              </a:extLst>
            </p:cNvPr>
            <p:cNvGrpSpPr/>
            <p:nvPr/>
          </p:nvGrpSpPr>
          <p:grpSpPr>
            <a:xfrm>
              <a:off x="-3497210" y="6278363"/>
              <a:ext cx="573610" cy="320937"/>
              <a:chOff x="-3497210" y="6278363"/>
              <a:chExt cx="573610" cy="320937"/>
            </a:xfrm>
            <a:solidFill>
              <a:srgbClr val="000000"/>
            </a:solidFill>
          </p:grpSpPr>
          <p:sp>
            <p:nvSpPr>
              <p:cNvPr id="49" name="Freeform 48">
                <a:extLst>
                  <a:ext uri="{FF2B5EF4-FFF2-40B4-BE49-F238E27FC236}">
                    <a16:creationId xmlns:a16="http://schemas.microsoft.com/office/drawing/2014/main" id="{239CB2E3-5BD8-6C48-EC43-784CF9651869}"/>
                  </a:ext>
                </a:extLst>
              </p:cNvPr>
              <p:cNvSpPr/>
              <p:nvPr/>
            </p:nvSpPr>
            <p:spPr>
              <a:xfrm>
                <a:off x="-3497210" y="6278363"/>
                <a:ext cx="573610" cy="42090"/>
              </a:xfrm>
              <a:custGeom>
                <a:avLst/>
                <a:gdLst>
                  <a:gd name="connsiteX0" fmla="*/ 547299 w 573610"/>
                  <a:gd name="connsiteY0" fmla="*/ 0 h 42090"/>
                  <a:gd name="connsiteX1" fmla="*/ 491165 w 573610"/>
                  <a:gd name="connsiteY1" fmla="*/ 0 h 42090"/>
                  <a:gd name="connsiteX2" fmla="*/ 491165 w 573610"/>
                  <a:gd name="connsiteY2" fmla="*/ 0 h 42090"/>
                  <a:gd name="connsiteX3" fmla="*/ 394686 w 573610"/>
                  <a:gd name="connsiteY3" fmla="*/ 0 h 42090"/>
                  <a:gd name="connsiteX4" fmla="*/ 394686 w 573610"/>
                  <a:gd name="connsiteY4" fmla="*/ 0 h 42090"/>
                  <a:gd name="connsiteX5" fmla="*/ 294699 w 573610"/>
                  <a:gd name="connsiteY5" fmla="*/ 0 h 42090"/>
                  <a:gd name="connsiteX6" fmla="*/ 294699 w 573610"/>
                  <a:gd name="connsiteY6" fmla="*/ 0 h 42090"/>
                  <a:gd name="connsiteX7" fmla="*/ 163137 w 573610"/>
                  <a:gd name="connsiteY7" fmla="*/ 0 h 42090"/>
                  <a:gd name="connsiteX8" fmla="*/ 163137 w 573610"/>
                  <a:gd name="connsiteY8" fmla="*/ 0 h 42090"/>
                  <a:gd name="connsiteX9" fmla="*/ 24558 w 573610"/>
                  <a:gd name="connsiteY9" fmla="*/ 0 h 42090"/>
                  <a:gd name="connsiteX10" fmla="*/ 0 w 573610"/>
                  <a:gd name="connsiteY10" fmla="*/ 21045 h 42090"/>
                  <a:gd name="connsiteX11" fmla="*/ 24558 w 573610"/>
                  <a:gd name="connsiteY11" fmla="*/ 42090 h 42090"/>
                  <a:gd name="connsiteX12" fmla="*/ 94725 w 573610"/>
                  <a:gd name="connsiteY12" fmla="*/ 42090 h 42090"/>
                  <a:gd name="connsiteX13" fmla="*/ 161383 w 573610"/>
                  <a:gd name="connsiteY13" fmla="*/ 42090 h 42090"/>
                  <a:gd name="connsiteX14" fmla="*/ 226287 w 573610"/>
                  <a:gd name="connsiteY14" fmla="*/ 42090 h 42090"/>
                  <a:gd name="connsiteX15" fmla="*/ 277157 w 573610"/>
                  <a:gd name="connsiteY15" fmla="*/ 42090 h 42090"/>
                  <a:gd name="connsiteX16" fmla="*/ 326274 w 573610"/>
                  <a:gd name="connsiteY16" fmla="*/ 42090 h 42090"/>
                  <a:gd name="connsiteX17" fmla="*/ 375390 w 573610"/>
                  <a:gd name="connsiteY17" fmla="*/ 42090 h 42090"/>
                  <a:gd name="connsiteX18" fmla="*/ 422753 w 573610"/>
                  <a:gd name="connsiteY18" fmla="*/ 42090 h 42090"/>
                  <a:gd name="connsiteX19" fmla="*/ 450820 w 573610"/>
                  <a:gd name="connsiteY19" fmla="*/ 42090 h 42090"/>
                  <a:gd name="connsiteX20" fmla="*/ 478886 w 573610"/>
                  <a:gd name="connsiteY20" fmla="*/ 42090 h 42090"/>
                  <a:gd name="connsiteX21" fmla="*/ 549052 w 573610"/>
                  <a:gd name="connsiteY21" fmla="*/ 42090 h 42090"/>
                  <a:gd name="connsiteX22" fmla="*/ 573611 w 573610"/>
                  <a:gd name="connsiteY22" fmla="*/ 21045 h 42090"/>
                  <a:gd name="connsiteX23" fmla="*/ 547299 w 573610"/>
                  <a:gd name="connsiteY23"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10" h="42090">
                    <a:moveTo>
                      <a:pt x="547299" y="0"/>
                    </a:moveTo>
                    <a:cubicBezTo>
                      <a:pt x="528003" y="0"/>
                      <a:pt x="510461" y="0"/>
                      <a:pt x="491165" y="0"/>
                    </a:cubicBezTo>
                    <a:cubicBezTo>
                      <a:pt x="491165" y="0"/>
                      <a:pt x="491165" y="0"/>
                      <a:pt x="491165" y="0"/>
                    </a:cubicBezTo>
                    <a:cubicBezTo>
                      <a:pt x="459591" y="0"/>
                      <a:pt x="426261" y="0"/>
                      <a:pt x="394686" y="0"/>
                    </a:cubicBezTo>
                    <a:cubicBezTo>
                      <a:pt x="394686" y="0"/>
                      <a:pt x="394686" y="0"/>
                      <a:pt x="394686" y="0"/>
                    </a:cubicBezTo>
                    <a:cubicBezTo>
                      <a:pt x="361357" y="0"/>
                      <a:pt x="328028" y="0"/>
                      <a:pt x="294699" y="0"/>
                    </a:cubicBezTo>
                    <a:cubicBezTo>
                      <a:pt x="294699" y="0"/>
                      <a:pt x="294699" y="0"/>
                      <a:pt x="294699" y="0"/>
                    </a:cubicBezTo>
                    <a:cubicBezTo>
                      <a:pt x="250845" y="0"/>
                      <a:pt x="206991" y="0"/>
                      <a:pt x="163137" y="0"/>
                    </a:cubicBezTo>
                    <a:cubicBezTo>
                      <a:pt x="163137" y="0"/>
                      <a:pt x="163137" y="0"/>
                      <a:pt x="163137" y="0"/>
                    </a:cubicBezTo>
                    <a:cubicBezTo>
                      <a:pt x="117529" y="0"/>
                      <a:pt x="70166" y="0"/>
                      <a:pt x="24558" y="0"/>
                    </a:cubicBezTo>
                    <a:cubicBezTo>
                      <a:pt x="8771" y="0"/>
                      <a:pt x="0" y="8769"/>
                      <a:pt x="0" y="21045"/>
                    </a:cubicBezTo>
                    <a:cubicBezTo>
                      <a:pt x="0" y="33321"/>
                      <a:pt x="8771" y="42090"/>
                      <a:pt x="24558" y="42090"/>
                    </a:cubicBezTo>
                    <a:cubicBezTo>
                      <a:pt x="47363" y="42090"/>
                      <a:pt x="71921" y="42090"/>
                      <a:pt x="94725" y="42090"/>
                    </a:cubicBezTo>
                    <a:cubicBezTo>
                      <a:pt x="117529" y="42090"/>
                      <a:pt x="138579" y="42090"/>
                      <a:pt x="161383" y="42090"/>
                    </a:cubicBezTo>
                    <a:cubicBezTo>
                      <a:pt x="182433" y="42090"/>
                      <a:pt x="205237" y="42090"/>
                      <a:pt x="226287" y="42090"/>
                    </a:cubicBezTo>
                    <a:cubicBezTo>
                      <a:pt x="243828" y="42090"/>
                      <a:pt x="259616" y="42090"/>
                      <a:pt x="277157" y="42090"/>
                    </a:cubicBezTo>
                    <a:cubicBezTo>
                      <a:pt x="292945" y="42090"/>
                      <a:pt x="310487" y="42090"/>
                      <a:pt x="326274" y="42090"/>
                    </a:cubicBezTo>
                    <a:cubicBezTo>
                      <a:pt x="342061" y="42090"/>
                      <a:pt x="357849" y="42090"/>
                      <a:pt x="375390" y="42090"/>
                    </a:cubicBezTo>
                    <a:cubicBezTo>
                      <a:pt x="391178" y="42090"/>
                      <a:pt x="406966" y="42090"/>
                      <a:pt x="422753" y="42090"/>
                    </a:cubicBezTo>
                    <a:cubicBezTo>
                      <a:pt x="431524" y="42090"/>
                      <a:pt x="442049" y="42090"/>
                      <a:pt x="450820" y="42090"/>
                    </a:cubicBezTo>
                    <a:cubicBezTo>
                      <a:pt x="459591" y="42090"/>
                      <a:pt x="470115" y="42090"/>
                      <a:pt x="478886" y="42090"/>
                    </a:cubicBezTo>
                    <a:cubicBezTo>
                      <a:pt x="501690" y="42090"/>
                      <a:pt x="524494" y="42090"/>
                      <a:pt x="549052" y="42090"/>
                    </a:cubicBezTo>
                    <a:cubicBezTo>
                      <a:pt x="564840" y="42090"/>
                      <a:pt x="573611" y="33321"/>
                      <a:pt x="573611" y="21045"/>
                    </a:cubicBezTo>
                    <a:cubicBezTo>
                      <a:pt x="573611" y="8769"/>
                      <a:pt x="563086" y="0"/>
                      <a:pt x="547299" y="0"/>
                    </a:cubicBezTo>
                    <a:close/>
                  </a:path>
                </a:pathLst>
              </a:custGeom>
              <a:solidFill>
                <a:srgbClr val="000000"/>
              </a:solidFill>
              <a:ln w="17529"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2A2D3ED4-FD02-9A97-1778-CF7B71A6577B}"/>
                  </a:ext>
                </a:extLst>
              </p:cNvPr>
              <p:cNvSpPr/>
              <p:nvPr/>
            </p:nvSpPr>
            <p:spPr>
              <a:xfrm>
                <a:off x="-3497210" y="6418664"/>
                <a:ext cx="573610" cy="42090"/>
              </a:xfrm>
              <a:custGeom>
                <a:avLst/>
                <a:gdLst>
                  <a:gd name="connsiteX0" fmla="*/ 547299 w 573610"/>
                  <a:gd name="connsiteY0" fmla="*/ 0 h 42090"/>
                  <a:gd name="connsiteX1" fmla="*/ 491165 w 573610"/>
                  <a:gd name="connsiteY1" fmla="*/ 0 h 42090"/>
                  <a:gd name="connsiteX2" fmla="*/ 491165 w 573610"/>
                  <a:gd name="connsiteY2" fmla="*/ 0 h 42090"/>
                  <a:gd name="connsiteX3" fmla="*/ 394686 w 573610"/>
                  <a:gd name="connsiteY3" fmla="*/ 0 h 42090"/>
                  <a:gd name="connsiteX4" fmla="*/ 394686 w 573610"/>
                  <a:gd name="connsiteY4" fmla="*/ 0 h 42090"/>
                  <a:gd name="connsiteX5" fmla="*/ 294699 w 573610"/>
                  <a:gd name="connsiteY5" fmla="*/ 0 h 42090"/>
                  <a:gd name="connsiteX6" fmla="*/ 294699 w 573610"/>
                  <a:gd name="connsiteY6" fmla="*/ 0 h 42090"/>
                  <a:gd name="connsiteX7" fmla="*/ 163137 w 573610"/>
                  <a:gd name="connsiteY7" fmla="*/ 0 h 42090"/>
                  <a:gd name="connsiteX8" fmla="*/ 163137 w 573610"/>
                  <a:gd name="connsiteY8" fmla="*/ 0 h 42090"/>
                  <a:gd name="connsiteX9" fmla="*/ 24558 w 573610"/>
                  <a:gd name="connsiteY9" fmla="*/ 0 h 42090"/>
                  <a:gd name="connsiteX10" fmla="*/ 0 w 573610"/>
                  <a:gd name="connsiteY10" fmla="*/ 21045 h 42090"/>
                  <a:gd name="connsiteX11" fmla="*/ 24558 w 573610"/>
                  <a:gd name="connsiteY11" fmla="*/ 42090 h 42090"/>
                  <a:gd name="connsiteX12" fmla="*/ 94725 w 573610"/>
                  <a:gd name="connsiteY12" fmla="*/ 42090 h 42090"/>
                  <a:gd name="connsiteX13" fmla="*/ 161383 w 573610"/>
                  <a:gd name="connsiteY13" fmla="*/ 42090 h 42090"/>
                  <a:gd name="connsiteX14" fmla="*/ 226287 w 573610"/>
                  <a:gd name="connsiteY14" fmla="*/ 42090 h 42090"/>
                  <a:gd name="connsiteX15" fmla="*/ 277157 w 573610"/>
                  <a:gd name="connsiteY15" fmla="*/ 42090 h 42090"/>
                  <a:gd name="connsiteX16" fmla="*/ 326274 w 573610"/>
                  <a:gd name="connsiteY16" fmla="*/ 42090 h 42090"/>
                  <a:gd name="connsiteX17" fmla="*/ 375390 w 573610"/>
                  <a:gd name="connsiteY17" fmla="*/ 42090 h 42090"/>
                  <a:gd name="connsiteX18" fmla="*/ 422753 w 573610"/>
                  <a:gd name="connsiteY18" fmla="*/ 42090 h 42090"/>
                  <a:gd name="connsiteX19" fmla="*/ 450820 w 573610"/>
                  <a:gd name="connsiteY19" fmla="*/ 42090 h 42090"/>
                  <a:gd name="connsiteX20" fmla="*/ 478886 w 573610"/>
                  <a:gd name="connsiteY20" fmla="*/ 42090 h 42090"/>
                  <a:gd name="connsiteX21" fmla="*/ 549052 w 573610"/>
                  <a:gd name="connsiteY21" fmla="*/ 42090 h 42090"/>
                  <a:gd name="connsiteX22" fmla="*/ 573611 w 573610"/>
                  <a:gd name="connsiteY22" fmla="*/ 21045 h 42090"/>
                  <a:gd name="connsiteX23" fmla="*/ 547299 w 573610"/>
                  <a:gd name="connsiteY23"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10" h="42090">
                    <a:moveTo>
                      <a:pt x="547299" y="0"/>
                    </a:moveTo>
                    <a:cubicBezTo>
                      <a:pt x="528003" y="0"/>
                      <a:pt x="510461" y="0"/>
                      <a:pt x="491165" y="0"/>
                    </a:cubicBezTo>
                    <a:cubicBezTo>
                      <a:pt x="491165" y="0"/>
                      <a:pt x="491165" y="0"/>
                      <a:pt x="491165" y="0"/>
                    </a:cubicBezTo>
                    <a:cubicBezTo>
                      <a:pt x="459591" y="0"/>
                      <a:pt x="426261" y="0"/>
                      <a:pt x="394686" y="0"/>
                    </a:cubicBezTo>
                    <a:cubicBezTo>
                      <a:pt x="394686" y="0"/>
                      <a:pt x="394686" y="0"/>
                      <a:pt x="394686" y="0"/>
                    </a:cubicBezTo>
                    <a:cubicBezTo>
                      <a:pt x="361357" y="0"/>
                      <a:pt x="328028" y="0"/>
                      <a:pt x="294699" y="0"/>
                    </a:cubicBezTo>
                    <a:cubicBezTo>
                      <a:pt x="294699" y="0"/>
                      <a:pt x="294699" y="0"/>
                      <a:pt x="294699" y="0"/>
                    </a:cubicBezTo>
                    <a:cubicBezTo>
                      <a:pt x="250845" y="0"/>
                      <a:pt x="206991" y="0"/>
                      <a:pt x="163137" y="0"/>
                    </a:cubicBezTo>
                    <a:cubicBezTo>
                      <a:pt x="163137" y="0"/>
                      <a:pt x="163137" y="0"/>
                      <a:pt x="163137" y="0"/>
                    </a:cubicBezTo>
                    <a:cubicBezTo>
                      <a:pt x="117529" y="0"/>
                      <a:pt x="70166" y="0"/>
                      <a:pt x="24558" y="0"/>
                    </a:cubicBezTo>
                    <a:cubicBezTo>
                      <a:pt x="8771" y="0"/>
                      <a:pt x="0" y="8769"/>
                      <a:pt x="0" y="21045"/>
                    </a:cubicBezTo>
                    <a:cubicBezTo>
                      <a:pt x="0" y="33321"/>
                      <a:pt x="8771" y="42090"/>
                      <a:pt x="24558" y="42090"/>
                    </a:cubicBezTo>
                    <a:cubicBezTo>
                      <a:pt x="47363" y="42090"/>
                      <a:pt x="71921" y="42090"/>
                      <a:pt x="94725" y="42090"/>
                    </a:cubicBezTo>
                    <a:cubicBezTo>
                      <a:pt x="117529" y="42090"/>
                      <a:pt x="138579" y="42090"/>
                      <a:pt x="161383" y="42090"/>
                    </a:cubicBezTo>
                    <a:cubicBezTo>
                      <a:pt x="182433" y="42090"/>
                      <a:pt x="205237" y="42090"/>
                      <a:pt x="226287" y="42090"/>
                    </a:cubicBezTo>
                    <a:cubicBezTo>
                      <a:pt x="243828" y="42090"/>
                      <a:pt x="259616" y="42090"/>
                      <a:pt x="277157" y="42090"/>
                    </a:cubicBezTo>
                    <a:cubicBezTo>
                      <a:pt x="292945" y="42090"/>
                      <a:pt x="310487" y="42090"/>
                      <a:pt x="326274" y="42090"/>
                    </a:cubicBezTo>
                    <a:cubicBezTo>
                      <a:pt x="342061" y="42090"/>
                      <a:pt x="357849" y="42090"/>
                      <a:pt x="375390" y="42090"/>
                    </a:cubicBezTo>
                    <a:cubicBezTo>
                      <a:pt x="391178" y="42090"/>
                      <a:pt x="406966" y="42090"/>
                      <a:pt x="422753" y="42090"/>
                    </a:cubicBezTo>
                    <a:cubicBezTo>
                      <a:pt x="431524" y="42090"/>
                      <a:pt x="442049" y="42090"/>
                      <a:pt x="450820" y="42090"/>
                    </a:cubicBezTo>
                    <a:cubicBezTo>
                      <a:pt x="459591" y="42090"/>
                      <a:pt x="470115" y="42090"/>
                      <a:pt x="478886" y="42090"/>
                    </a:cubicBezTo>
                    <a:cubicBezTo>
                      <a:pt x="501690" y="42090"/>
                      <a:pt x="524494" y="42090"/>
                      <a:pt x="549052" y="42090"/>
                    </a:cubicBezTo>
                    <a:cubicBezTo>
                      <a:pt x="564840" y="42090"/>
                      <a:pt x="573611" y="33321"/>
                      <a:pt x="573611" y="21045"/>
                    </a:cubicBezTo>
                    <a:cubicBezTo>
                      <a:pt x="573611" y="7015"/>
                      <a:pt x="563086" y="0"/>
                      <a:pt x="547299" y="0"/>
                    </a:cubicBezTo>
                    <a:close/>
                  </a:path>
                </a:pathLst>
              </a:custGeom>
              <a:solidFill>
                <a:srgbClr val="000000"/>
              </a:solidFill>
              <a:ln w="17529"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66ECBD39-DE42-22F5-DDC5-89AE4ADFF190}"/>
                  </a:ext>
                </a:extLst>
              </p:cNvPr>
              <p:cNvSpPr/>
              <p:nvPr/>
            </p:nvSpPr>
            <p:spPr>
              <a:xfrm>
                <a:off x="-3495456" y="6557210"/>
                <a:ext cx="275403" cy="42090"/>
              </a:xfrm>
              <a:custGeom>
                <a:avLst/>
                <a:gdLst>
                  <a:gd name="connsiteX0" fmla="*/ 275403 w 275403"/>
                  <a:gd name="connsiteY0" fmla="*/ 0 h 42090"/>
                  <a:gd name="connsiteX1" fmla="*/ 163137 w 275403"/>
                  <a:gd name="connsiteY1" fmla="*/ 0 h 42090"/>
                  <a:gd name="connsiteX2" fmla="*/ 163137 w 275403"/>
                  <a:gd name="connsiteY2" fmla="*/ 0 h 42090"/>
                  <a:gd name="connsiteX3" fmla="*/ 24558 w 275403"/>
                  <a:gd name="connsiteY3" fmla="*/ 0 h 42090"/>
                  <a:gd name="connsiteX4" fmla="*/ 0 w 275403"/>
                  <a:gd name="connsiteY4" fmla="*/ 21045 h 42090"/>
                  <a:gd name="connsiteX5" fmla="*/ 24558 w 275403"/>
                  <a:gd name="connsiteY5" fmla="*/ 42090 h 42090"/>
                  <a:gd name="connsiteX6" fmla="*/ 94725 w 275403"/>
                  <a:gd name="connsiteY6" fmla="*/ 42090 h 42090"/>
                  <a:gd name="connsiteX7" fmla="*/ 161383 w 275403"/>
                  <a:gd name="connsiteY7" fmla="*/ 42090 h 42090"/>
                  <a:gd name="connsiteX8" fmla="*/ 226287 w 275403"/>
                  <a:gd name="connsiteY8" fmla="*/ 42090 h 42090"/>
                  <a:gd name="connsiteX9" fmla="*/ 264878 w 275403"/>
                  <a:gd name="connsiteY9" fmla="*/ 42090 h 42090"/>
                  <a:gd name="connsiteX10" fmla="*/ 275403 w 275403"/>
                  <a:gd name="connsiteY10"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5403" h="42090">
                    <a:moveTo>
                      <a:pt x="275403" y="0"/>
                    </a:moveTo>
                    <a:cubicBezTo>
                      <a:pt x="238566" y="0"/>
                      <a:pt x="199974" y="0"/>
                      <a:pt x="163137" y="0"/>
                    </a:cubicBezTo>
                    <a:cubicBezTo>
                      <a:pt x="163137" y="0"/>
                      <a:pt x="163137" y="0"/>
                      <a:pt x="163137" y="0"/>
                    </a:cubicBezTo>
                    <a:cubicBezTo>
                      <a:pt x="117528" y="0"/>
                      <a:pt x="70166" y="0"/>
                      <a:pt x="24558" y="0"/>
                    </a:cubicBezTo>
                    <a:cubicBezTo>
                      <a:pt x="8771" y="0"/>
                      <a:pt x="0" y="8769"/>
                      <a:pt x="0" y="21045"/>
                    </a:cubicBezTo>
                    <a:cubicBezTo>
                      <a:pt x="0" y="33321"/>
                      <a:pt x="8771" y="42090"/>
                      <a:pt x="24558" y="42090"/>
                    </a:cubicBezTo>
                    <a:cubicBezTo>
                      <a:pt x="47362" y="42090"/>
                      <a:pt x="71921" y="42090"/>
                      <a:pt x="94725" y="42090"/>
                    </a:cubicBezTo>
                    <a:cubicBezTo>
                      <a:pt x="117528" y="42090"/>
                      <a:pt x="138579" y="42090"/>
                      <a:pt x="161383" y="42090"/>
                    </a:cubicBezTo>
                    <a:cubicBezTo>
                      <a:pt x="182433" y="42090"/>
                      <a:pt x="205237" y="42090"/>
                      <a:pt x="226287" y="42090"/>
                    </a:cubicBezTo>
                    <a:cubicBezTo>
                      <a:pt x="238566" y="42090"/>
                      <a:pt x="252599" y="42090"/>
                      <a:pt x="264878" y="42090"/>
                    </a:cubicBezTo>
                    <a:cubicBezTo>
                      <a:pt x="263124" y="28060"/>
                      <a:pt x="266632" y="12276"/>
                      <a:pt x="275403" y="0"/>
                    </a:cubicBezTo>
                    <a:close/>
                  </a:path>
                </a:pathLst>
              </a:custGeom>
              <a:solidFill>
                <a:srgbClr val="000000"/>
              </a:solidFill>
              <a:ln w="17529"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B15D483E-6B31-31FD-071B-AE1847D415DD}"/>
                  </a:ext>
                </a:extLst>
              </p:cNvPr>
              <p:cNvSpPr/>
              <p:nvPr/>
            </p:nvSpPr>
            <p:spPr>
              <a:xfrm>
                <a:off x="-2977978" y="6557210"/>
                <a:ext cx="54379" cy="42090"/>
              </a:xfrm>
              <a:custGeom>
                <a:avLst/>
                <a:gdLst>
                  <a:gd name="connsiteX0" fmla="*/ 28067 w 54379"/>
                  <a:gd name="connsiteY0" fmla="*/ 0 h 42090"/>
                  <a:gd name="connsiteX1" fmla="*/ 0 w 54379"/>
                  <a:gd name="connsiteY1" fmla="*/ 0 h 42090"/>
                  <a:gd name="connsiteX2" fmla="*/ 7017 w 54379"/>
                  <a:gd name="connsiteY2" fmla="*/ 42090 h 42090"/>
                  <a:gd name="connsiteX3" fmla="*/ 29820 w 54379"/>
                  <a:gd name="connsiteY3" fmla="*/ 42090 h 42090"/>
                  <a:gd name="connsiteX4" fmla="*/ 54379 w 54379"/>
                  <a:gd name="connsiteY4" fmla="*/ 21045 h 42090"/>
                  <a:gd name="connsiteX5" fmla="*/ 28067 w 54379"/>
                  <a:gd name="connsiteY5"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379" h="42090">
                    <a:moveTo>
                      <a:pt x="28067" y="0"/>
                    </a:moveTo>
                    <a:cubicBezTo>
                      <a:pt x="19296" y="0"/>
                      <a:pt x="8771" y="0"/>
                      <a:pt x="0" y="0"/>
                    </a:cubicBezTo>
                    <a:cubicBezTo>
                      <a:pt x="5262" y="14030"/>
                      <a:pt x="7017" y="28060"/>
                      <a:pt x="7017" y="42090"/>
                    </a:cubicBezTo>
                    <a:cubicBezTo>
                      <a:pt x="14033" y="42090"/>
                      <a:pt x="21050" y="42090"/>
                      <a:pt x="29820" y="42090"/>
                    </a:cubicBezTo>
                    <a:cubicBezTo>
                      <a:pt x="45608" y="42090"/>
                      <a:pt x="54379" y="33321"/>
                      <a:pt x="54379" y="21045"/>
                    </a:cubicBezTo>
                    <a:cubicBezTo>
                      <a:pt x="54379" y="8769"/>
                      <a:pt x="43854" y="0"/>
                      <a:pt x="28067" y="0"/>
                    </a:cubicBezTo>
                    <a:close/>
                  </a:path>
                </a:pathLst>
              </a:custGeom>
              <a:solidFill>
                <a:srgbClr val="000000"/>
              </a:solidFill>
              <a:ln w="17529" cap="flat">
                <a:noFill/>
                <a:prstDash val="solid"/>
                <a:miter/>
              </a:ln>
            </p:spPr>
            <p:txBody>
              <a:bodyPr rtlCol="0" anchor="ctr"/>
              <a:lstStyle/>
              <a:p>
                <a:endParaRPr lang="en-US"/>
              </a:p>
            </p:txBody>
          </p:sp>
        </p:grpSp>
      </p:grpSp>
      <p:sp>
        <p:nvSpPr>
          <p:cNvPr id="9" name="TextBox 8">
            <a:extLst>
              <a:ext uri="{FF2B5EF4-FFF2-40B4-BE49-F238E27FC236}">
                <a16:creationId xmlns:a16="http://schemas.microsoft.com/office/drawing/2014/main" id="{07E60615-90D2-DE93-9742-12FD7537B878}"/>
              </a:ext>
            </a:extLst>
          </p:cNvPr>
          <p:cNvSpPr txBox="1"/>
          <p:nvPr/>
        </p:nvSpPr>
        <p:spPr>
          <a:xfrm>
            <a:off x="443158" y="3479788"/>
            <a:ext cx="2061996" cy="2192908"/>
          </a:xfrm>
          <a:prstGeom prst="rect">
            <a:avLst/>
          </a:prstGeom>
          <a:noFill/>
        </p:spPr>
        <p:txBody>
          <a:bodyPr wrap="square">
            <a:spAutoFit/>
          </a:bodyPr>
          <a:lstStyle/>
          <a:p>
            <a:r>
              <a:rPr lang="pt-PT" sz="1050" dirty="0">
                <a:solidFill>
                  <a:srgbClr val="333333"/>
                </a:solidFill>
              </a:rPr>
              <a:t>Uma marca da União Europeia (MUE) confere-lhe direitos exclusivos em todos os atuais e futuros </a:t>
            </a:r>
            <a:r>
              <a:rPr lang="en-GB" sz="1050" dirty="0" err="1">
                <a:solidFill>
                  <a:srgbClr val="333333"/>
                </a:solidFill>
                <a:hlinkClick r:id="rId8"/>
              </a:rPr>
              <a:t>Estados-Membros</a:t>
            </a:r>
            <a:r>
              <a:rPr lang="en-GB" sz="1050" dirty="0">
                <a:solidFill>
                  <a:srgbClr val="333333"/>
                </a:solidFill>
                <a:hlinkClick r:id="rId8"/>
              </a:rPr>
              <a:t> da </a:t>
            </a:r>
            <a:r>
              <a:rPr lang="en-GB" sz="1050" dirty="0" err="1">
                <a:solidFill>
                  <a:srgbClr val="333333"/>
                </a:solidFill>
                <a:hlinkClick r:id="rId8"/>
              </a:rPr>
              <a:t>União</a:t>
            </a:r>
            <a:r>
              <a:rPr lang="en-GB" sz="1050" dirty="0">
                <a:solidFill>
                  <a:srgbClr val="333333"/>
                </a:solidFill>
                <a:hlinkClick r:id="rId8"/>
              </a:rPr>
              <a:t> </a:t>
            </a:r>
            <a:r>
              <a:rPr lang="en-GB" sz="1050" dirty="0" err="1">
                <a:solidFill>
                  <a:srgbClr val="333333"/>
                </a:solidFill>
                <a:hlinkClick r:id="rId8"/>
              </a:rPr>
              <a:t>Europeia</a:t>
            </a:r>
            <a:r>
              <a:rPr lang="pt-PT" sz="1050" dirty="0">
                <a:solidFill>
                  <a:srgbClr val="333333"/>
                </a:solidFill>
              </a:rPr>
              <a:t> através de um único registo, depositado online. A marca é válida por 10 anos e pode ser renovada indefinidamente, por períodos subsequentes de 10 anos.</a:t>
            </a:r>
            <a:r>
              <a:rPr lang="en-GB" sz="1050" dirty="0">
                <a:solidFill>
                  <a:srgbClr val="333333"/>
                </a:solidFill>
              </a:rPr>
              <a:t> </a:t>
            </a:r>
          </a:p>
          <a:p>
            <a:endParaRPr lang="en-IE" sz="1050" dirty="0">
              <a:hlinkClick r:id="" action="ppaction://noaction"/>
            </a:endParaRPr>
          </a:p>
          <a:p>
            <a:r>
              <a:rPr lang="en-IE" sz="1050" dirty="0">
                <a:hlinkClick r:id="" action="ppaction://noaction"/>
              </a:rPr>
              <a:t>www.euipo.europa.eu/apply-for-a-trade-mark</a:t>
            </a:r>
            <a:endParaRPr lang="en-IE" sz="1050" dirty="0"/>
          </a:p>
        </p:txBody>
      </p:sp>
      <p:grpSp>
        <p:nvGrpSpPr>
          <p:cNvPr id="10" name="Graphic 4">
            <a:extLst>
              <a:ext uri="{FF2B5EF4-FFF2-40B4-BE49-F238E27FC236}">
                <a16:creationId xmlns:a16="http://schemas.microsoft.com/office/drawing/2014/main" id="{B8635D4E-9138-F16C-4FA4-8490BF0968CC}"/>
              </a:ext>
            </a:extLst>
          </p:cNvPr>
          <p:cNvGrpSpPr/>
          <p:nvPr/>
        </p:nvGrpSpPr>
        <p:grpSpPr>
          <a:xfrm rot="4075347">
            <a:off x="130131" y="5457377"/>
            <a:ext cx="340780" cy="658854"/>
            <a:chOff x="9129274" y="2719113"/>
            <a:chExt cx="717139" cy="1386497"/>
          </a:xfrm>
          <a:solidFill>
            <a:srgbClr val="000000"/>
          </a:solidFill>
        </p:grpSpPr>
        <p:grpSp>
          <p:nvGrpSpPr>
            <p:cNvPr id="11" name="Graphic 4">
              <a:extLst>
                <a:ext uri="{FF2B5EF4-FFF2-40B4-BE49-F238E27FC236}">
                  <a16:creationId xmlns:a16="http://schemas.microsoft.com/office/drawing/2014/main" id="{D0373C00-9EA9-8B4E-290A-186555521516}"/>
                </a:ext>
              </a:extLst>
            </p:cNvPr>
            <p:cNvGrpSpPr/>
            <p:nvPr/>
          </p:nvGrpSpPr>
          <p:grpSpPr>
            <a:xfrm>
              <a:off x="9159507" y="2719113"/>
              <a:ext cx="446280" cy="440141"/>
              <a:chOff x="9159507" y="2719113"/>
              <a:chExt cx="446280" cy="440141"/>
            </a:xfrm>
            <a:grpFill/>
          </p:grpSpPr>
          <p:sp>
            <p:nvSpPr>
              <p:cNvPr id="21" name="Freeform 44">
                <a:extLst>
                  <a:ext uri="{FF2B5EF4-FFF2-40B4-BE49-F238E27FC236}">
                    <a16:creationId xmlns:a16="http://schemas.microsoft.com/office/drawing/2014/main" id="{5F538651-5087-CF5F-8088-F49D5FDB413E}"/>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22" name="Freeform 45">
                <a:extLst>
                  <a:ext uri="{FF2B5EF4-FFF2-40B4-BE49-F238E27FC236}">
                    <a16:creationId xmlns:a16="http://schemas.microsoft.com/office/drawing/2014/main" id="{D6FE1D70-CE5E-341E-2F1E-EB8B2BABADE0}"/>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12" name="Graphic 4">
              <a:extLst>
                <a:ext uri="{FF2B5EF4-FFF2-40B4-BE49-F238E27FC236}">
                  <a16:creationId xmlns:a16="http://schemas.microsoft.com/office/drawing/2014/main" id="{06798F8C-2A80-CC47-75F9-3718BE7B3443}"/>
                </a:ext>
              </a:extLst>
            </p:cNvPr>
            <p:cNvGrpSpPr/>
            <p:nvPr/>
          </p:nvGrpSpPr>
          <p:grpSpPr>
            <a:xfrm>
              <a:off x="9129274" y="2893887"/>
              <a:ext cx="717139" cy="1211724"/>
              <a:chOff x="9129274" y="2893887"/>
              <a:chExt cx="717139" cy="1211724"/>
            </a:xfrm>
            <a:grpFill/>
          </p:grpSpPr>
          <p:sp>
            <p:nvSpPr>
              <p:cNvPr id="13" name="Freeform 37">
                <a:extLst>
                  <a:ext uri="{FF2B5EF4-FFF2-40B4-BE49-F238E27FC236}">
                    <a16:creationId xmlns:a16="http://schemas.microsoft.com/office/drawing/2014/main" id="{617FD0AC-2940-A34F-4E0D-82FBF718CCB3}"/>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4" name="Freeform 38">
                <a:extLst>
                  <a:ext uri="{FF2B5EF4-FFF2-40B4-BE49-F238E27FC236}">
                    <a16:creationId xmlns:a16="http://schemas.microsoft.com/office/drawing/2014/main" id="{18F3DAA5-CEAD-E473-91BD-1323F25C6DAA}"/>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5" name="Freeform 39">
                <a:extLst>
                  <a:ext uri="{FF2B5EF4-FFF2-40B4-BE49-F238E27FC236}">
                    <a16:creationId xmlns:a16="http://schemas.microsoft.com/office/drawing/2014/main" id="{E9950970-6585-E139-0748-4C9C66D1677A}"/>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6" name="Freeform 40">
                <a:extLst>
                  <a:ext uri="{FF2B5EF4-FFF2-40B4-BE49-F238E27FC236}">
                    <a16:creationId xmlns:a16="http://schemas.microsoft.com/office/drawing/2014/main" id="{ACB1E403-E3E7-818E-9BF7-F59D9A981AEE}"/>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7" name="Freeform 41">
                <a:extLst>
                  <a:ext uri="{FF2B5EF4-FFF2-40B4-BE49-F238E27FC236}">
                    <a16:creationId xmlns:a16="http://schemas.microsoft.com/office/drawing/2014/main" id="{9C909E0C-37D9-54FD-424C-03949B8B5D24}"/>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9" name="Freeform 42">
                <a:extLst>
                  <a:ext uri="{FF2B5EF4-FFF2-40B4-BE49-F238E27FC236}">
                    <a16:creationId xmlns:a16="http://schemas.microsoft.com/office/drawing/2014/main" id="{C71D29EA-A51D-AA33-6DFC-2A4A19F5C192}"/>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20" name="Freeform 43">
                <a:extLst>
                  <a:ext uri="{FF2B5EF4-FFF2-40B4-BE49-F238E27FC236}">
                    <a16:creationId xmlns:a16="http://schemas.microsoft.com/office/drawing/2014/main" id="{79101D90-EE21-0023-221A-84741A176C5B}"/>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5556097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F8E2BF-840B-C999-0CB6-07D7777C73E9}"/>
              </a:ext>
            </a:extLst>
          </p:cNvPr>
          <p:cNvSpPr/>
          <p:nvPr/>
        </p:nvSpPr>
        <p:spPr>
          <a:xfrm>
            <a:off x="1" y="8543138"/>
            <a:ext cx="7559674" cy="1108820"/>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F40106-EC0B-377C-3CD7-441A51B1464B}"/>
              </a:ext>
            </a:extLst>
          </p:cNvPr>
          <p:cNvSpPr/>
          <p:nvPr/>
        </p:nvSpPr>
        <p:spPr>
          <a:xfrm>
            <a:off x="1" y="1039854"/>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332802"/>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177351"/>
            <a:ext cx="5466529" cy="707886"/>
          </a:xfrm>
          <a:prstGeom prst="rect">
            <a:avLst/>
          </a:prstGeom>
          <a:noFill/>
        </p:spPr>
        <p:txBody>
          <a:bodyPr wrap="square">
            <a:spAutoFit/>
          </a:bodyPr>
          <a:lstStyle/>
          <a:p>
            <a:pPr>
              <a:lnSpc>
                <a:spcPts val="2440"/>
              </a:lnSpc>
              <a:tabLst>
                <a:tab pos="177800" algn="l"/>
              </a:tabLst>
            </a:pPr>
            <a:r>
              <a:rPr lang="en-IE" sz="2000" b="1" kern="100" dirty="0">
                <a:solidFill>
                  <a:srgbClr val="323338"/>
                </a:solidFill>
                <a:effectLst/>
                <a:latin typeface="Calibri" panose="020F0502020204030204" pitchFamily="34" charset="0"/>
                <a:ea typeface="Calibri" panose="020F0502020204030204" pitchFamily="34" charset="0"/>
                <a:cs typeface="Calibri" panose="020F0502020204030204" pitchFamily="34" charset="0"/>
              </a:rPr>
              <a:t>Direitos de autor</a:t>
            </a:r>
            <a:endParaRPr lang="en-IE"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2440"/>
              </a:lnSpc>
              <a:tabLst>
                <a:tab pos="177800" algn="l"/>
              </a:tabLst>
            </a:pPr>
            <a:endParaRPr lang="en-US" sz="2000" b="1" dirty="0">
              <a:solidFill>
                <a:srgbClr val="000000"/>
              </a:solidFill>
              <a:latin typeface="Calibri" panose="020F0502020204030204" pitchFamily="34" charset="0"/>
              <a:cs typeface="Calibri" panose="020F0502020204030204" pitchFamily="34" charset="0"/>
            </a:endParaRPr>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494645" y="1760516"/>
            <a:ext cx="4616541" cy="2100665"/>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buFont typeface="+mj-lt"/>
              <a:buAutoNum type="arabicPeriod"/>
            </a:pPr>
            <a:r>
              <a:rPr lang="pt-PT" b="1" dirty="0">
                <a:solidFill>
                  <a:srgbClr val="F79037"/>
                </a:solidFill>
              </a:rPr>
              <a:t>Conteúdo de Marketing: </a:t>
            </a:r>
            <a:r>
              <a:rPr lang="pt-PT" dirty="0">
                <a:solidFill>
                  <a:schemeClr val="tx1"/>
                </a:solidFill>
              </a:rPr>
              <a:t>Qualquer conteúdo escrito original que seja produzido para fins de marketing, como textos publicitários, publicações em blogues, artigos ou publicações em redes sociais, pode ser protegido por direitos de autor. Isto impede que terceiros utilizem o seu conteúdo sem autorização.</a:t>
            </a:r>
          </a:p>
          <a:p>
            <a:pPr marL="228600" indent="-228600">
              <a:buFont typeface="+mj-lt"/>
              <a:buAutoNum type="arabicPeriod"/>
            </a:pPr>
            <a:r>
              <a:rPr lang="pt-PT" b="1" dirty="0">
                <a:solidFill>
                  <a:srgbClr val="F79037"/>
                </a:solidFill>
              </a:rPr>
              <a:t>Sítio Web</a:t>
            </a:r>
            <a:r>
              <a:rPr lang="pt-PT" dirty="0"/>
              <a:t>: </a:t>
            </a:r>
            <a:r>
              <a:rPr lang="pt-PT" dirty="0">
                <a:solidFill>
                  <a:schemeClr val="tx1"/>
                </a:solidFill>
              </a:rPr>
              <a:t>O conteúdo do sítio web, incluindo texto, fotografias e gráficos originais, também pode ser protegido por direitos de autor. Esta proteção estende-se ao layout e à estrutura do sítio, desde que sejam suficientemente originais.</a:t>
            </a:r>
          </a:p>
          <a:p>
            <a:pPr marL="228600" indent="-228600">
              <a:buFont typeface="+mj-lt"/>
              <a:buAutoNum type="arabicPeriod"/>
            </a:pPr>
            <a:r>
              <a:rPr lang="pt-PT" b="1" dirty="0">
                <a:solidFill>
                  <a:srgbClr val="F79037"/>
                </a:solidFill>
              </a:rPr>
              <a:t>Embalagem: </a:t>
            </a:r>
            <a:r>
              <a:rPr lang="pt-PT" dirty="0">
                <a:solidFill>
                  <a:schemeClr val="tx1"/>
                </a:solidFill>
              </a:rPr>
              <a:t>Qualquer texto ou gráfico original na embalagem do produto pode ser protegido por direitos de autor.</a:t>
            </a:r>
          </a:p>
          <a:p>
            <a:pPr marL="228600" indent="-228600" algn="l">
              <a:buClr>
                <a:srgbClr val="F79037"/>
              </a:buClr>
              <a:buFont typeface="+mj-lt"/>
              <a:buAutoNum type="arabicPeriod"/>
              <a:tabLst>
                <a:tab pos="177800" algn="l"/>
              </a:tabLst>
            </a:pPr>
            <a:endParaRPr lang="en-US" dirty="0">
              <a:solidFill>
                <a:schemeClr val="tx1"/>
              </a:solidFill>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760516"/>
            <a:ext cx="1869778" cy="226963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1A0C2"/>
              </a:buClr>
              <a:tabLst>
                <a:tab pos="177800" algn="l"/>
              </a:tabLst>
            </a:pPr>
            <a:r>
              <a:rPr lang="pt-PT" b="1" dirty="0">
                <a:solidFill>
                  <a:schemeClr val="tx1"/>
                </a:solidFill>
              </a:rPr>
              <a:t>Os direitos de autor são uma forma de proteção da propriedade intelectual, que pode ser crucial para empresas do setor alimentar. Na Europa, as leis de direitos de autor resguardam obras originais de autoria, incluindo literárias, dramáticas, musicais, artísticas e outras criações intelectuais. </a:t>
            </a:r>
          </a:p>
          <a:p>
            <a:pPr algn="l">
              <a:buClr>
                <a:srgbClr val="F1A0C2"/>
              </a:buClr>
              <a:tabLst>
                <a:tab pos="177800" algn="l"/>
              </a:tabLst>
            </a:pPr>
            <a:r>
              <a:rPr lang="pt-PT" b="1" dirty="0">
                <a:solidFill>
                  <a:schemeClr val="tx1"/>
                </a:solidFill>
              </a:rPr>
              <a:t>Para uma empresa do setor alimentar, os direitos de autor podem proteger:</a:t>
            </a:r>
            <a:endParaRPr lang="en-US" b="1"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872544"/>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04</a:t>
            </a:r>
          </a:p>
        </p:txBody>
      </p:sp>
      <p:sp>
        <p:nvSpPr>
          <p:cNvPr id="56" name="Text Placeholder 2">
            <a:extLst>
              <a:ext uri="{FF2B5EF4-FFF2-40B4-BE49-F238E27FC236}">
                <a16:creationId xmlns:a16="http://schemas.microsoft.com/office/drawing/2014/main" id="{DA082752-168E-C658-BAEC-164CF40C1737}"/>
              </a:ext>
            </a:extLst>
          </p:cNvPr>
          <p:cNvSpPr txBox="1">
            <a:spLocks/>
          </p:cNvSpPr>
          <p:nvPr/>
        </p:nvSpPr>
        <p:spPr>
          <a:xfrm>
            <a:off x="496724" y="8730228"/>
            <a:ext cx="6558126" cy="858272"/>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en-US" dirty="0">
                <a:solidFill>
                  <a:schemeClr val="bg1"/>
                </a:solidFill>
                <a:highlight>
                  <a:srgbClr val="F79037"/>
                </a:highlight>
              </a:rPr>
              <a:t>Deve ser </a:t>
            </a:r>
            <a:r>
              <a:rPr lang="en-US" dirty="0" err="1">
                <a:solidFill>
                  <a:schemeClr val="bg1"/>
                </a:solidFill>
                <a:highlight>
                  <a:srgbClr val="F79037"/>
                </a:highlight>
              </a:rPr>
              <a:t>lembrado</a:t>
            </a:r>
            <a:r>
              <a:rPr lang="en-US" dirty="0">
                <a:solidFill>
                  <a:schemeClr val="bg1"/>
                </a:solidFill>
                <a:highlight>
                  <a:srgbClr val="F79037"/>
                </a:highlight>
              </a:rPr>
              <a:t> que </a:t>
            </a:r>
            <a:r>
              <a:rPr lang="pt-PT" dirty="0">
                <a:solidFill>
                  <a:schemeClr val="tx1"/>
                </a:solidFill>
              </a:rPr>
              <a:t>os direitos de autor não protegem ideias, apenas a expressão dessas ideias. Por exemplo, não pode proteger uma receita, mas pode proteger uma descrição escrita específica ou uma ilustração da receita. </a:t>
            </a:r>
          </a:p>
          <a:p>
            <a:pPr>
              <a:lnSpc>
                <a:spcPts val="1220"/>
              </a:lnSpc>
              <a:buClr>
                <a:srgbClr val="F1A0C2"/>
              </a:buClr>
              <a:tabLst>
                <a:tab pos="177800" algn="l"/>
              </a:tabLst>
            </a:pPr>
            <a:r>
              <a:rPr lang="pt-PT" dirty="0">
                <a:solidFill>
                  <a:schemeClr val="tx1"/>
                </a:solidFill>
              </a:rPr>
              <a:t>Para obter conselhos mais pormenorizados, especialmente se se tratar de uma situação complexa ou de montantes elevados, deve consultar um advogado ou um profissional especializado em direito de propriedade intelectual.</a:t>
            </a:r>
            <a:endParaRPr lang="en-US" dirty="0">
              <a:solidFill>
                <a:schemeClr val="tx1"/>
              </a:solidFill>
            </a:endParaRPr>
          </a:p>
        </p:txBody>
      </p:sp>
      <p:sp>
        <p:nvSpPr>
          <p:cNvPr id="3" name="Text Placeholder 2">
            <a:extLst>
              <a:ext uri="{FF2B5EF4-FFF2-40B4-BE49-F238E27FC236}">
                <a16:creationId xmlns:a16="http://schemas.microsoft.com/office/drawing/2014/main" id="{4CDA1C6F-77E3-F53B-974C-E772F1157148}"/>
              </a:ext>
            </a:extLst>
          </p:cNvPr>
          <p:cNvSpPr txBox="1">
            <a:spLocks/>
          </p:cNvSpPr>
          <p:nvPr/>
        </p:nvSpPr>
        <p:spPr>
          <a:xfrm>
            <a:off x="2494645" y="4728260"/>
            <a:ext cx="4616541" cy="3430866"/>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buClr>
                <a:srgbClr val="F79037"/>
              </a:buClr>
              <a:buFont typeface="+mj-lt"/>
              <a:buAutoNum type="arabicPeriod"/>
              <a:tabLst>
                <a:tab pos="177800" algn="l"/>
              </a:tabLst>
            </a:pPr>
            <a:r>
              <a:rPr lang="en-US" b="1" dirty="0">
                <a:solidFill>
                  <a:srgbClr val="F79037"/>
                </a:solidFill>
              </a:rPr>
              <a:t>Proteção automática: </a:t>
            </a:r>
            <a:r>
              <a:rPr lang="pt-PT" dirty="0">
                <a:solidFill>
                  <a:schemeClr val="tx1"/>
                </a:solidFill>
              </a:rPr>
              <a:t>Na União Europeia, a proteção dos direitos de autor é automática e não requer registo. Uma obra original, ao ser criada e fixada num suporte tangível (como escrita ou gravada num computador), está automaticamente protegida. No entanto, registar os direitos de autor pode ser necessário para ações judiciais por infração.</a:t>
            </a:r>
            <a:endParaRPr lang="en-US" dirty="0">
              <a:solidFill>
                <a:schemeClr val="tx1"/>
              </a:solidFill>
            </a:endParaRPr>
          </a:p>
          <a:p>
            <a:pPr marL="228600" indent="-228600">
              <a:buClr>
                <a:srgbClr val="F79037"/>
              </a:buClr>
              <a:buFont typeface="+mj-lt"/>
              <a:buAutoNum type="arabicPeriod"/>
              <a:tabLst>
                <a:tab pos="177800" algn="l"/>
              </a:tabLst>
            </a:pPr>
            <a:r>
              <a:rPr lang="en-US" b="1" dirty="0" err="1">
                <a:solidFill>
                  <a:srgbClr val="F79037"/>
                </a:solidFill>
              </a:rPr>
              <a:t>Marcação</a:t>
            </a:r>
            <a:r>
              <a:rPr lang="en-US" b="1" dirty="0">
                <a:solidFill>
                  <a:srgbClr val="F79037"/>
                </a:solidFill>
              </a:rPr>
              <a:t> do </a:t>
            </a:r>
            <a:r>
              <a:rPr lang="en-US" b="1" dirty="0" err="1">
                <a:solidFill>
                  <a:srgbClr val="F79037"/>
                </a:solidFill>
              </a:rPr>
              <a:t>trabalho</a:t>
            </a:r>
            <a:r>
              <a:rPr lang="en-US" b="1" dirty="0">
                <a:solidFill>
                  <a:srgbClr val="F79037"/>
                </a:solidFill>
              </a:rPr>
              <a:t>: </a:t>
            </a:r>
            <a:r>
              <a:rPr lang="pt-PT" dirty="0">
                <a:solidFill>
                  <a:schemeClr val="tx1"/>
                </a:solidFill>
              </a:rPr>
              <a:t>Incluir um aviso de direitos de autor nos trabalhos é uma boa prática. Geralmente, este inclui a palavra "copyright", o símbolo ©, o ano da primeira publicação e o nome do detentor dos direitos, por exemplo: © 2023 Nome da Empresa. Embora não seja legalmente exigido na maioria dos países europeus, ajuda a dissuadir infrações e pode ser útil em litígios.</a:t>
            </a:r>
          </a:p>
          <a:p>
            <a:pPr marL="228600" indent="-228600">
              <a:buClr>
                <a:srgbClr val="F79037"/>
              </a:buClr>
              <a:buFont typeface="+mj-lt"/>
              <a:buAutoNum type="arabicPeriod"/>
              <a:tabLst>
                <a:tab pos="177800" algn="l"/>
              </a:tabLst>
            </a:pPr>
            <a:r>
              <a:rPr lang="en-US" b="1" dirty="0" err="1">
                <a:solidFill>
                  <a:srgbClr val="F79037"/>
                </a:solidFill>
              </a:rPr>
              <a:t>Duração</a:t>
            </a:r>
            <a:r>
              <a:rPr lang="en-US" b="1" dirty="0">
                <a:solidFill>
                  <a:srgbClr val="F79037"/>
                </a:solidFill>
              </a:rPr>
              <a:t> dos direitos de </a:t>
            </a:r>
            <a:r>
              <a:rPr lang="en-US" b="1" dirty="0" err="1">
                <a:solidFill>
                  <a:srgbClr val="F79037"/>
                </a:solidFill>
              </a:rPr>
              <a:t>autor</a:t>
            </a:r>
            <a:r>
              <a:rPr lang="en-US" b="1" dirty="0">
                <a:solidFill>
                  <a:srgbClr val="F79037"/>
                </a:solidFill>
              </a:rPr>
              <a:t>: </a:t>
            </a:r>
            <a:r>
              <a:rPr lang="pt-PT" dirty="0">
                <a:solidFill>
                  <a:schemeClr val="tx1"/>
                </a:solidFill>
              </a:rPr>
              <a:t>Na União Europeia, os direitos de autor duram 70 anos após a morte do autor, ou 70 anos a partir da publicação se o autor for uma empresa </a:t>
            </a:r>
            <a:r>
              <a:rPr lang="en-US" dirty="0">
                <a:solidFill>
                  <a:schemeClr val="tx1"/>
                </a:solidFill>
              </a:rPr>
              <a:t> (</a:t>
            </a:r>
            <a:r>
              <a:rPr lang="en-US" dirty="0" err="1">
                <a:solidFill>
                  <a:schemeClr val="tx1"/>
                </a:solidFill>
              </a:rPr>
              <a:t>Kusturovic</a:t>
            </a:r>
            <a:r>
              <a:rPr lang="en-US" dirty="0">
                <a:solidFill>
                  <a:schemeClr val="tx1"/>
                </a:solidFill>
              </a:rPr>
              <a:t> 2020).</a:t>
            </a:r>
            <a:endParaRPr lang="en-US" dirty="0">
              <a:solidFill>
                <a:schemeClr val="tx1"/>
              </a:solidFill>
              <a:ea typeface="Calibri" panose="020F0502020204030204" pitchFamily="34" charset="0"/>
            </a:endParaRPr>
          </a:p>
          <a:p>
            <a:pPr marL="228600" indent="-228600">
              <a:buClr>
                <a:srgbClr val="F79037"/>
              </a:buClr>
              <a:buFont typeface="+mj-lt"/>
              <a:buAutoNum type="arabicPeriod"/>
              <a:tabLst>
                <a:tab pos="177800" algn="l"/>
              </a:tabLst>
            </a:pPr>
            <a:r>
              <a:rPr lang="en-US" b="1" dirty="0">
                <a:solidFill>
                  <a:srgbClr val="F79037"/>
                </a:solidFill>
              </a:rPr>
              <a:t>Fazer valer os seus direitos: </a:t>
            </a:r>
            <a:r>
              <a:rPr lang="pt-PT" dirty="0">
                <a:solidFill>
                  <a:schemeClr val="tx1"/>
                </a:solidFill>
              </a:rPr>
              <a:t>Se alguém utilizar uma obra protegida por direitos de autor sem autorização, pode ser instaurada uma ação judicial. Isto pode incluir o envio de uma carta de cessação e desistência, a instauração de um processo judicial ou a denúncia da infração num sítio web ou plataforma online.</a:t>
            </a:r>
            <a:endParaRPr lang="en-US" dirty="0">
              <a:solidFill>
                <a:schemeClr val="tx1"/>
              </a:solidFill>
            </a:endParaRPr>
          </a:p>
        </p:txBody>
      </p:sp>
      <p:sp>
        <p:nvSpPr>
          <p:cNvPr id="4" name="Text Placeholder 2">
            <a:extLst>
              <a:ext uri="{FF2B5EF4-FFF2-40B4-BE49-F238E27FC236}">
                <a16:creationId xmlns:a16="http://schemas.microsoft.com/office/drawing/2014/main" id="{A74025D1-98C4-898E-DD6C-56B536F97EDA}"/>
              </a:ext>
            </a:extLst>
          </p:cNvPr>
          <p:cNvSpPr txBox="1">
            <a:spLocks/>
          </p:cNvSpPr>
          <p:nvPr/>
        </p:nvSpPr>
        <p:spPr>
          <a:xfrm>
            <a:off x="473701" y="4728260"/>
            <a:ext cx="1869778" cy="226963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1A0C2"/>
              </a:buClr>
              <a:tabLst>
                <a:tab pos="177800" algn="l"/>
              </a:tabLst>
            </a:pPr>
            <a:r>
              <a:rPr lang="en-US" b="1" dirty="0">
                <a:solidFill>
                  <a:schemeClr val="tx1"/>
                </a:solidFill>
              </a:rPr>
              <a:t>Eis o que é </a:t>
            </a:r>
            <a:r>
              <a:rPr lang="en-US" b="1" dirty="0" err="1">
                <a:solidFill>
                  <a:schemeClr val="tx1"/>
                </a:solidFill>
              </a:rPr>
              <a:t>necessário</a:t>
            </a:r>
            <a:r>
              <a:rPr lang="en-US" b="1" dirty="0">
                <a:solidFill>
                  <a:schemeClr val="tx1"/>
                </a:solidFill>
              </a:rPr>
              <a:t> saber </a:t>
            </a:r>
            <a:r>
              <a:rPr lang="en-US" b="1" dirty="0" err="1">
                <a:solidFill>
                  <a:schemeClr val="tx1"/>
                </a:solidFill>
              </a:rPr>
              <a:t>sobre</a:t>
            </a:r>
            <a:r>
              <a:rPr lang="en-US" b="1" dirty="0">
                <a:solidFill>
                  <a:schemeClr val="tx1"/>
                </a:solidFill>
              </a:rPr>
              <a:t> </a:t>
            </a:r>
            <a:r>
              <a:rPr lang="en-US" b="1" dirty="0" err="1">
                <a:solidFill>
                  <a:schemeClr val="tx1"/>
                </a:solidFill>
              </a:rPr>
              <a:t>os</a:t>
            </a:r>
            <a:r>
              <a:rPr lang="en-US" b="1" dirty="0">
                <a:solidFill>
                  <a:schemeClr val="tx1"/>
                </a:solidFill>
              </a:rPr>
              <a:t> </a:t>
            </a:r>
            <a:r>
              <a:rPr lang="en-US" b="1" dirty="0" err="1">
                <a:solidFill>
                  <a:schemeClr val="tx1"/>
                </a:solidFill>
              </a:rPr>
              <a:t>direitos</a:t>
            </a:r>
            <a:r>
              <a:rPr lang="en-US" b="1" dirty="0">
                <a:solidFill>
                  <a:schemeClr val="tx1"/>
                </a:solidFill>
              </a:rPr>
              <a:t> de </a:t>
            </a:r>
            <a:r>
              <a:rPr lang="en-US" b="1" dirty="0" err="1">
                <a:solidFill>
                  <a:schemeClr val="tx1"/>
                </a:solidFill>
              </a:rPr>
              <a:t>autor</a:t>
            </a:r>
            <a:r>
              <a:rPr lang="en-US" b="1" dirty="0">
                <a:solidFill>
                  <a:schemeClr val="tx1"/>
                </a:solidFill>
              </a:rPr>
              <a:t>:</a:t>
            </a:r>
          </a:p>
          <a:p>
            <a:pPr algn="l">
              <a:buClr>
                <a:srgbClr val="F1A0C2"/>
              </a:buClr>
              <a:tabLst>
                <a:tab pos="177800" algn="l"/>
              </a:tabLst>
            </a:pPr>
            <a:endParaRPr lang="en-US" dirty="0">
              <a:solidFill>
                <a:schemeClr val="tx1"/>
              </a:solidFill>
            </a:endParaRPr>
          </a:p>
        </p:txBody>
      </p:sp>
      <p:cxnSp>
        <p:nvCxnSpPr>
          <p:cNvPr id="5" name="Straight Connector 4">
            <a:extLst>
              <a:ext uri="{FF2B5EF4-FFF2-40B4-BE49-F238E27FC236}">
                <a16:creationId xmlns:a16="http://schemas.microsoft.com/office/drawing/2014/main" id="{0266CE44-2E37-2AED-8848-576CAB77CCC4}"/>
              </a:ext>
            </a:extLst>
          </p:cNvPr>
          <p:cNvCxnSpPr>
            <a:cxnSpLocks/>
          </p:cNvCxnSpPr>
          <p:nvPr/>
        </p:nvCxnSpPr>
        <p:spPr>
          <a:xfrm>
            <a:off x="13708" y="4459283"/>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t>26</a:t>
            </a:fld>
            <a:endParaRPr lang="en-US" sz="900">
              <a:solidFill>
                <a:schemeClr val="tx1"/>
              </a:solidFill>
            </a:endParaRPr>
          </a:p>
        </p:txBody>
      </p:sp>
      <p:grpSp>
        <p:nvGrpSpPr>
          <p:cNvPr id="43" name="Group 42">
            <a:extLst>
              <a:ext uri="{FF2B5EF4-FFF2-40B4-BE49-F238E27FC236}">
                <a16:creationId xmlns:a16="http://schemas.microsoft.com/office/drawing/2014/main" id="{04AC0548-C9DE-412B-EF77-AB9723228F5A}"/>
              </a:ext>
            </a:extLst>
          </p:cNvPr>
          <p:cNvGrpSpPr>
            <a:grpSpLocks noChangeAspect="1"/>
          </p:cNvGrpSpPr>
          <p:nvPr/>
        </p:nvGrpSpPr>
        <p:grpSpPr>
          <a:xfrm>
            <a:off x="6009976" y="504724"/>
            <a:ext cx="900000" cy="948207"/>
            <a:chOff x="-2301651" y="6153847"/>
            <a:chExt cx="1028718" cy="1083820"/>
          </a:xfrm>
        </p:grpSpPr>
        <p:sp>
          <p:nvSpPr>
            <p:cNvPr id="44" name="Freeform 43">
              <a:extLst>
                <a:ext uri="{FF2B5EF4-FFF2-40B4-BE49-F238E27FC236}">
                  <a16:creationId xmlns:a16="http://schemas.microsoft.com/office/drawing/2014/main" id="{4348002D-A045-160F-B9E5-48E7AB5A8279}"/>
                </a:ext>
              </a:extLst>
            </p:cNvPr>
            <p:cNvSpPr/>
            <p:nvPr/>
          </p:nvSpPr>
          <p:spPr>
            <a:xfrm>
              <a:off x="-1757082" y="6506352"/>
              <a:ext cx="450819" cy="450715"/>
            </a:xfrm>
            <a:custGeom>
              <a:avLst/>
              <a:gdLst>
                <a:gd name="connsiteX0" fmla="*/ 56133 w 450819"/>
                <a:gd name="connsiteY0" fmla="*/ 450715 h 450715"/>
                <a:gd name="connsiteX1" fmla="*/ 0 w 450819"/>
                <a:gd name="connsiteY1" fmla="*/ 394595 h 450715"/>
                <a:gd name="connsiteX2" fmla="*/ 394686 w 450819"/>
                <a:gd name="connsiteY2" fmla="*/ 0 h 450715"/>
                <a:gd name="connsiteX3" fmla="*/ 450819 w 450819"/>
                <a:gd name="connsiteY3" fmla="*/ 56120 h 450715"/>
                <a:gd name="connsiteX4" fmla="*/ 56133 w 450819"/>
                <a:gd name="connsiteY4" fmla="*/ 450715 h 450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19" h="450715">
                  <a:moveTo>
                    <a:pt x="56133" y="450715"/>
                  </a:moveTo>
                  <a:cubicBezTo>
                    <a:pt x="38591" y="433177"/>
                    <a:pt x="17542" y="412132"/>
                    <a:pt x="0" y="394595"/>
                  </a:cubicBezTo>
                  <a:cubicBezTo>
                    <a:pt x="131562" y="263063"/>
                    <a:pt x="263124" y="131532"/>
                    <a:pt x="394686" y="0"/>
                  </a:cubicBezTo>
                  <a:cubicBezTo>
                    <a:pt x="413982" y="19291"/>
                    <a:pt x="433278" y="38583"/>
                    <a:pt x="450819" y="56120"/>
                  </a:cubicBezTo>
                  <a:cubicBezTo>
                    <a:pt x="319257" y="187652"/>
                    <a:pt x="187695" y="319183"/>
                    <a:pt x="56133" y="450715"/>
                  </a:cubicBezTo>
                  <a:close/>
                </a:path>
              </a:pathLst>
            </a:custGeom>
            <a:solidFill>
              <a:srgbClr val="F79038"/>
            </a:solidFill>
            <a:ln w="17529" cap="flat">
              <a:noFill/>
              <a:prstDash val="solid"/>
              <a:miter/>
            </a:ln>
          </p:spPr>
          <p:txBody>
            <a:bodyPr rtlCol="0" anchor="ctr"/>
            <a:lstStyle/>
            <a:p>
              <a:endParaRPr lang="en-US"/>
            </a:p>
          </p:txBody>
        </p:sp>
        <p:grpSp>
          <p:nvGrpSpPr>
            <p:cNvPr id="47" name="Graphic 26">
              <a:extLst>
                <a:ext uri="{FF2B5EF4-FFF2-40B4-BE49-F238E27FC236}">
                  <a16:creationId xmlns:a16="http://schemas.microsoft.com/office/drawing/2014/main" id="{904574E9-0290-A53A-DE1C-96B42EC41BB2}"/>
                </a:ext>
              </a:extLst>
            </p:cNvPr>
            <p:cNvGrpSpPr/>
            <p:nvPr/>
          </p:nvGrpSpPr>
          <p:grpSpPr>
            <a:xfrm>
              <a:off x="-2301651" y="6153847"/>
              <a:ext cx="1028718" cy="1083820"/>
              <a:chOff x="-2301651" y="6153847"/>
              <a:chExt cx="1028718" cy="1083820"/>
            </a:xfrm>
            <a:solidFill>
              <a:srgbClr val="000000"/>
            </a:solidFill>
          </p:grpSpPr>
          <p:sp>
            <p:nvSpPr>
              <p:cNvPr id="48" name="Freeform 47">
                <a:extLst>
                  <a:ext uri="{FF2B5EF4-FFF2-40B4-BE49-F238E27FC236}">
                    <a16:creationId xmlns:a16="http://schemas.microsoft.com/office/drawing/2014/main" id="{66CE997C-0955-1C79-08CB-31434131D082}"/>
                  </a:ext>
                </a:extLst>
              </p:cNvPr>
              <p:cNvSpPr/>
              <p:nvPr/>
            </p:nvSpPr>
            <p:spPr>
              <a:xfrm>
                <a:off x="-2301651" y="6153847"/>
                <a:ext cx="1028718" cy="1083820"/>
              </a:xfrm>
              <a:custGeom>
                <a:avLst/>
                <a:gdLst>
                  <a:gd name="connsiteX0" fmla="*/ 109537 w 1028718"/>
                  <a:gd name="connsiteY0" fmla="*/ 1080313 h 1083820"/>
                  <a:gd name="connsiteX1" fmla="*/ 70946 w 1028718"/>
                  <a:gd name="connsiteY1" fmla="*/ 1068037 h 1083820"/>
                  <a:gd name="connsiteX2" fmla="*/ 780 w 1028718"/>
                  <a:gd name="connsiteY2" fmla="*/ 957550 h 1083820"/>
                  <a:gd name="connsiteX3" fmla="*/ 780 w 1028718"/>
                  <a:gd name="connsiteY3" fmla="*/ 592769 h 1083820"/>
                  <a:gd name="connsiteX4" fmla="*/ 21829 w 1028718"/>
                  <a:gd name="connsiteY4" fmla="*/ 566463 h 1083820"/>
                  <a:gd name="connsiteX5" fmla="*/ 42879 w 1028718"/>
                  <a:gd name="connsiteY5" fmla="*/ 592769 h 1083820"/>
                  <a:gd name="connsiteX6" fmla="*/ 42879 w 1028718"/>
                  <a:gd name="connsiteY6" fmla="*/ 948782 h 1083820"/>
                  <a:gd name="connsiteX7" fmla="*/ 130588 w 1028718"/>
                  <a:gd name="connsiteY7" fmla="*/ 1036469 h 1083820"/>
                  <a:gd name="connsiteX8" fmla="*/ 797169 w 1028718"/>
                  <a:gd name="connsiteY8" fmla="*/ 1036469 h 1083820"/>
                  <a:gd name="connsiteX9" fmla="*/ 807694 w 1028718"/>
                  <a:gd name="connsiteY9" fmla="*/ 1036469 h 1083820"/>
                  <a:gd name="connsiteX10" fmla="*/ 807694 w 1028718"/>
                  <a:gd name="connsiteY10" fmla="*/ 1034716 h 1083820"/>
                  <a:gd name="connsiteX11" fmla="*/ 779627 w 1028718"/>
                  <a:gd name="connsiteY11" fmla="*/ 943520 h 1083820"/>
                  <a:gd name="connsiteX12" fmla="*/ 779627 w 1028718"/>
                  <a:gd name="connsiteY12" fmla="*/ 675196 h 1083820"/>
                  <a:gd name="connsiteX13" fmla="*/ 779627 w 1028718"/>
                  <a:gd name="connsiteY13" fmla="*/ 661166 h 1083820"/>
                  <a:gd name="connsiteX14" fmla="*/ 770856 w 1028718"/>
                  <a:gd name="connsiteY14" fmla="*/ 669935 h 1083820"/>
                  <a:gd name="connsiteX15" fmla="*/ 609473 w 1028718"/>
                  <a:gd name="connsiteY15" fmla="*/ 831280 h 1083820"/>
                  <a:gd name="connsiteX16" fmla="*/ 572636 w 1028718"/>
                  <a:gd name="connsiteY16" fmla="*/ 855832 h 1083820"/>
                  <a:gd name="connsiteX17" fmla="*/ 527028 w 1028718"/>
                  <a:gd name="connsiteY17" fmla="*/ 876878 h 1083820"/>
                  <a:gd name="connsiteX18" fmla="*/ 535799 w 1028718"/>
                  <a:gd name="connsiteY18" fmla="*/ 876878 h 1083820"/>
                  <a:gd name="connsiteX19" fmla="*/ 635786 w 1028718"/>
                  <a:gd name="connsiteY19" fmla="*/ 876878 h 1083820"/>
                  <a:gd name="connsiteX20" fmla="*/ 649819 w 1028718"/>
                  <a:gd name="connsiteY20" fmla="*/ 878631 h 1083820"/>
                  <a:gd name="connsiteX21" fmla="*/ 663852 w 1028718"/>
                  <a:gd name="connsiteY21" fmla="*/ 899676 h 1083820"/>
                  <a:gd name="connsiteX22" fmla="*/ 646311 w 1028718"/>
                  <a:gd name="connsiteY22" fmla="*/ 917214 h 1083820"/>
                  <a:gd name="connsiteX23" fmla="*/ 634032 w 1028718"/>
                  <a:gd name="connsiteY23" fmla="*/ 917214 h 1083820"/>
                  <a:gd name="connsiteX24" fmla="*/ 177950 w 1028718"/>
                  <a:gd name="connsiteY24" fmla="*/ 917214 h 1083820"/>
                  <a:gd name="connsiteX25" fmla="*/ 169179 w 1028718"/>
                  <a:gd name="connsiteY25" fmla="*/ 917214 h 1083820"/>
                  <a:gd name="connsiteX26" fmla="*/ 148129 w 1028718"/>
                  <a:gd name="connsiteY26" fmla="*/ 897923 h 1083820"/>
                  <a:gd name="connsiteX27" fmla="*/ 167425 w 1028718"/>
                  <a:gd name="connsiteY27" fmla="*/ 876878 h 1083820"/>
                  <a:gd name="connsiteX28" fmla="*/ 177950 w 1028718"/>
                  <a:gd name="connsiteY28" fmla="*/ 876878 h 1083820"/>
                  <a:gd name="connsiteX29" fmla="*/ 398974 w 1028718"/>
                  <a:gd name="connsiteY29" fmla="*/ 876878 h 1083820"/>
                  <a:gd name="connsiteX30" fmla="*/ 413008 w 1028718"/>
                  <a:gd name="connsiteY30" fmla="*/ 868109 h 1083820"/>
                  <a:gd name="connsiteX31" fmla="*/ 470895 w 1028718"/>
                  <a:gd name="connsiteY31" fmla="*/ 738331 h 1083820"/>
                  <a:gd name="connsiteX32" fmla="*/ 484928 w 1028718"/>
                  <a:gd name="connsiteY32" fmla="*/ 719040 h 1083820"/>
                  <a:gd name="connsiteX33" fmla="*/ 553341 w 1028718"/>
                  <a:gd name="connsiteY33" fmla="*/ 650643 h 1083820"/>
                  <a:gd name="connsiteX34" fmla="*/ 539307 w 1028718"/>
                  <a:gd name="connsiteY34" fmla="*/ 650643 h 1083820"/>
                  <a:gd name="connsiteX35" fmla="*/ 318282 w 1028718"/>
                  <a:gd name="connsiteY35" fmla="*/ 650643 h 1083820"/>
                  <a:gd name="connsiteX36" fmla="*/ 307758 w 1028718"/>
                  <a:gd name="connsiteY36" fmla="*/ 650643 h 1083820"/>
                  <a:gd name="connsiteX37" fmla="*/ 288462 w 1028718"/>
                  <a:gd name="connsiteY37" fmla="*/ 631352 h 1083820"/>
                  <a:gd name="connsiteX38" fmla="*/ 304249 w 1028718"/>
                  <a:gd name="connsiteY38" fmla="*/ 610307 h 1083820"/>
                  <a:gd name="connsiteX39" fmla="*/ 316529 w 1028718"/>
                  <a:gd name="connsiteY39" fmla="*/ 610307 h 1083820"/>
                  <a:gd name="connsiteX40" fmla="*/ 581407 w 1028718"/>
                  <a:gd name="connsiteY40" fmla="*/ 610307 h 1083820"/>
                  <a:gd name="connsiteX41" fmla="*/ 602457 w 1028718"/>
                  <a:gd name="connsiteY41" fmla="*/ 601538 h 1083820"/>
                  <a:gd name="connsiteX42" fmla="*/ 774364 w 1028718"/>
                  <a:gd name="connsiteY42" fmla="*/ 429670 h 1083820"/>
                  <a:gd name="connsiteX43" fmla="*/ 781382 w 1028718"/>
                  <a:gd name="connsiteY43" fmla="*/ 415640 h 1083820"/>
                  <a:gd name="connsiteX44" fmla="*/ 781382 w 1028718"/>
                  <a:gd name="connsiteY44" fmla="*/ 49105 h 1083820"/>
                  <a:gd name="connsiteX45" fmla="*/ 781382 w 1028718"/>
                  <a:gd name="connsiteY45" fmla="*/ 42090 h 1083820"/>
                  <a:gd name="connsiteX46" fmla="*/ 44634 w 1028718"/>
                  <a:gd name="connsiteY46" fmla="*/ 42090 h 1083820"/>
                  <a:gd name="connsiteX47" fmla="*/ 44634 w 1028718"/>
                  <a:gd name="connsiteY47" fmla="*/ 54366 h 1083820"/>
                  <a:gd name="connsiteX48" fmla="*/ 44634 w 1028718"/>
                  <a:gd name="connsiteY48" fmla="*/ 392841 h 1083820"/>
                  <a:gd name="connsiteX49" fmla="*/ 44634 w 1028718"/>
                  <a:gd name="connsiteY49" fmla="*/ 405117 h 1083820"/>
                  <a:gd name="connsiteX50" fmla="*/ 23584 w 1028718"/>
                  <a:gd name="connsiteY50" fmla="*/ 422655 h 1083820"/>
                  <a:gd name="connsiteX51" fmla="*/ 2533 w 1028718"/>
                  <a:gd name="connsiteY51" fmla="*/ 403364 h 1083820"/>
                  <a:gd name="connsiteX52" fmla="*/ 2533 w 1028718"/>
                  <a:gd name="connsiteY52" fmla="*/ 394595 h 1083820"/>
                  <a:gd name="connsiteX53" fmla="*/ 2533 w 1028718"/>
                  <a:gd name="connsiteY53" fmla="*/ 28060 h 1083820"/>
                  <a:gd name="connsiteX54" fmla="*/ 32354 w 1028718"/>
                  <a:gd name="connsiteY54" fmla="*/ 0 h 1083820"/>
                  <a:gd name="connsiteX55" fmla="*/ 795415 w 1028718"/>
                  <a:gd name="connsiteY55" fmla="*/ 0 h 1083820"/>
                  <a:gd name="connsiteX56" fmla="*/ 825236 w 1028718"/>
                  <a:gd name="connsiteY56" fmla="*/ 29814 h 1083820"/>
                  <a:gd name="connsiteX57" fmla="*/ 825236 w 1028718"/>
                  <a:gd name="connsiteY57" fmla="*/ 368289 h 1083820"/>
                  <a:gd name="connsiteX58" fmla="*/ 825236 w 1028718"/>
                  <a:gd name="connsiteY58" fmla="*/ 382319 h 1083820"/>
                  <a:gd name="connsiteX59" fmla="*/ 834006 w 1028718"/>
                  <a:gd name="connsiteY59" fmla="*/ 375304 h 1083820"/>
                  <a:gd name="connsiteX60" fmla="*/ 898910 w 1028718"/>
                  <a:gd name="connsiteY60" fmla="*/ 310415 h 1083820"/>
                  <a:gd name="connsiteX61" fmla="*/ 935747 w 1028718"/>
                  <a:gd name="connsiteY61" fmla="*/ 310415 h 1083820"/>
                  <a:gd name="connsiteX62" fmla="*/ 1018193 w 1028718"/>
                  <a:gd name="connsiteY62" fmla="*/ 392841 h 1083820"/>
                  <a:gd name="connsiteX63" fmla="*/ 1018193 w 1028718"/>
                  <a:gd name="connsiteY63" fmla="*/ 429670 h 1083820"/>
                  <a:gd name="connsiteX64" fmla="*/ 832252 w 1028718"/>
                  <a:gd name="connsiteY64" fmla="*/ 615568 h 1083820"/>
                  <a:gd name="connsiteX65" fmla="*/ 825236 w 1028718"/>
                  <a:gd name="connsiteY65" fmla="*/ 633106 h 1083820"/>
                  <a:gd name="connsiteX66" fmla="*/ 825236 w 1028718"/>
                  <a:gd name="connsiteY66" fmla="*/ 736577 h 1083820"/>
                  <a:gd name="connsiteX67" fmla="*/ 825236 w 1028718"/>
                  <a:gd name="connsiteY67" fmla="*/ 748854 h 1083820"/>
                  <a:gd name="connsiteX68" fmla="*/ 837514 w 1028718"/>
                  <a:gd name="connsiteY68" fmla="*/ 748854 h 1083820"/>
                  <a:gd name="connsiteX69" fmla="*/ 1002405 w 1028718"/>
                  <a:gd name="connsiteY69" fmla="*/ 748854 h 1083820"/>
                  <a:gd name="connsiteX70" fmla="*/ 1028718 w 1028718"/>
                  <a:gd name="connsiteY70" fmla="*/ 775160 h 1083820"/>
                  <a:gd name="connsiteX71" fmla="*/ 1028718 w 1028718"/>
                  <a:gd name="connsiteY71" fmla="*/ 957550 h 1083820"/>
                  <a:gd name="connsiteX72" fmla="*/ 925222 w 1028718"/>
                  <a:gd name="connsiteY72" fmla="*/ 1082067 h 1083820"/>
                  <a:gd name="connsiteX73" fmla="*/ 921714 w 1028718"/>
                  <a:gd name="connsiteY73" fmla="*/ 1083821 h 1083820"/>
                  <a:gd name="connsiteX74" fmla="*/ 109537 w 1028718"/>
                  <a:gd name="connsiteY74" fmla="*/ 1080313 h 1083820"/>
                  <a:gd name="connsiteX75" fmla="*/ 581407 w 1028718"/>
                  <a:gd name="connsiteY75" fmla="*/ 796205 h 1083820"/>
                  <a:gd name="connsiteX76" fmla="*/ 972585 w 1028718"/>
                  <a:gd name="connsiteY76" fmla="*/ 405117 h 1083820"/>
                  <a:gd name="connsiteX77" fmla="*/ 916452 w 1028718"/>
                  <a:gd name="connsiteY77" fmla="*/ 348997 h 1083820"/>
                  <a:gd name="connsiteX78" fmla="*/ 525274 w 1028718"/>
                  <a:gd name="connsiteY78" fmla="*/ 740085 h 1083820"/>
                  <a:gd name="connsiteX79" fmla="*/ 581407 w 1028718"/>
                  <a:gd name="connsiteY79" fmla="*/ 796205 h 1083820"/>
                  <a:gd name="connsiteX80" fmla="*/ 823481 w 1028718"/>
                  <a:gd name="connsiteY80" fmla="*/ 785682 h 1083820"/>
                  <a:gd name="connsiteX81" fmla="*/ 823481 w 1028718"/>
                  <a:gd name="connsiteY81" fmla="*/ 790944 h 1083820"/>
                  <a:gd name="connsiteX82" fmla="*/ 823481 w 1028718"/>
                  <a:gd name="connsiteY82" fmla="*/ 957550 h 1083820"/>
                  <a:gd name="connsiteX83" fmla="*/ 826989 w 1028718"/>
                  <a:gd name="connsiteY83" fmla="*/ 978595 h 1083820"/>
                  <a:gd name="connsiteX84" fmla="*/ 912944 w 1028718"/>
                  <a:gd name="connsiteY84" fmla="*/ 1036469 h 1083820"/>
                  <a:gd name="connsiteX85" fmla="*/ 984864 w 1028718"/>
                  <a:gd name="connsiteY85" fmla="*/ 957550 h 1083820"/>
                  <a:gd name="connsiteX86" fmla="*/ 984864 w 1028718"/>
                  <a:gd name="connsiteY86" fmla="*/ 792697 h 1083820"/>
                  <a:gd name="connsiteX87" fmla="*/ 983110 w 1028718"/>
                  <a:gd name="connsiteY87" fmla="*/ 785682 h 1083820"/>
                  <a:gd name="connsiteX88" fmla="*/ 823481 w 1028718"/>
                  <a:gd name="connsiteY88" fmla="*/ 785682 h 1083820"/>
                  <a:gd name="connsiteX89" fmla="*/ 463878 w 1028718"/>
                  <a:gd name="connsiteY89" fmla="*/ 859340 h 1083820"/>
                  <a:gd name="connsiteX90" fmla="*/ 542815 w 1028718"/>
                  <a:gd name="connsiteY90" fmla="*/ 824265 h 1083820"/>
                  <a:gd name="connsiteX91" fmla="*/ 498961 w 1028718"/>
                  <a:gd name="connsiteY91" fmla="*/ 778667 h 1083820"/>
                  <a:gd name="connsiteX92" fmla="*/ 463878 w 1028718"/>
                  <a:gd name="connsiteY92" fmla="*/ 859340 h 1083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028718" h="1083820">
                    <a:moveTo>
                      <a:pt x="109537" y="1080313"/>
                    </a:moveTo>
                    <a:cubicBezTo>
                      <a:pt x="97259" y="1076806"/>
                      <a:pt x="83225" y="1073298"/>
                      <a:pt x="70946" y="1068037"/>
                    </a:cubicBezTo>
                    <a:cubicBezTo>
                      <a:pt x="25338" y="1045238"/>
                      <a:pt x="780" y="1008409"/>
                      <a:pt x="780" y="957550"/>
                    </a:cubicBezTo>
                    <a:cubicBezTo>
                      <a:pt x="-975" y="836541"/>
                      <a:pt x="780" y="715532"/>
                      <a:pt x="780" y="592769"/>
                    </a:cubicBezTo>
                    <a:cubicBezTo>
                      <a:pt x="780" y="576985"/>
                      <a:pt x="9550" y="566463"/>
                      <a:pt x="21829" y="566463"/>
                    </a:cubicBezTo>
                    <a:cubicBezTo>
                      <a:pt x="34109" y="566463"/>
                      <a:pt x="42879" y="576985"/>
                      <a:pt x="42879" y="592769"/>
                    </a:cubicBezTo>
                    <a:cubicBezTo>
                      <a:pt x="42879" y="712025"/>
                      <a:pt x="42879" y="831280"/>
                      <a:pt x="42879" y="948782"/>
                    </a:cubicBezTo>
                    <a:cubicBezTo>
                      <a:pt x="42879" y="1003148"/>
                      <a:pt x="76208" y="1036469"/>
                      <a:pt x="130588" y="1036469"/>
                    </a:cubicBezTo>
                    <a:cubicBezTo>
                      <a:pt x="353366" y="1036469"/>
                      <a:pt x="574390" y="1036469"/>
                      <a:pt x="797169" y="1036469"/>
                    </a:cubicBezTo>
                    <a:cubicBezTo>
                      <a:pt x="800677" y="1036469"/>
                      <a:pt x="804185" y="1036469"/>
                      <a:pt x="807694" y="1036469"/>
                    </a:cubicBezTo>
                    <a:cubicBezTo>
                      <a:pt x="807694" y="1034716"/>
                      <a:pt x="807694" y="1034716"/>
                      <a:pt x="807694" y="1034716"/>
                    </a:cubicBezTo>
                    <a:cubicBezTo>
                      <a:pt x="786644" y="1008409"/>
                      <a:pt x="779627" y="976842"/>
                      <a:pt x="779627" y="943520"/>
                    </a:cubicBezTo>
                    <a:cubicBezTo>
                      <a:pt x="779627" y="854079"/>
                      <a:pt x="779627" y="764637"/>
                      <a:pt x="779627" y="675196"/>
                    </a:cubicBezTo>
                    <a:cubicBezTo>
                      <a:pt x="779627" y="671688"/>
                      <a:pt x="779627" y="668181"/>
                      <a:pt x="779627" y="661166"/>
                    </a:cubicBezTo>
                    <a:cubicBezTo>
                      <a:pt x="776119" y="664673"/>
                      <a:pt x="772611" y="666427"/>
                      <a:pt x="770856" y="669935"/>
                    </a:cubicBezTo>
                    <a:cubicBezTo>
                      <a:pt x="716477" y="724301"/>
                      <a:pt x="662098" y="776913"/>
                      <a:pt x="609473" y="831280"/>
                    </a:cubicBezTo>
                    <a:cubicBezTo>
                      <a:pt x="598948" y="841803"/>
                      <a:pt x="586669" y="850571"/>
                      <a:pt x="572636" y="855832"/>
                    </a:cubicBezTo>
                    <a:cubicBezTo>
                      <a:pt x="556849" y="861094"/>
                      <a:pt x="542815" y="868109"/>
                      <a:pt x="527028" y="876878"/>
                    </a:cubicBezTo>
                    <a:cubicBezTo>
                      <a:pt x="530536" y="876878"/>
                      <a:pt x="532290" y="876878"/>
                      <a:pt x="535799" y="876878"/>
                    </a:cubicBezTo>
                    <a:cubicBezTo>
                      <a:pt x="569128" y="876878"/>
                      <a:pt x="602457" y="876878"/>
                      <a:pt x="635786" y="876878"/>
                    </a:cubicBezTo>
                    <a:cubicBezTo>
                      <a:pt x="641049" y="876878"/>
                      <a:pt x="644557" y="876878"/>
                      <a:pt x="649819" y="878631"/>
                    </a:cubicBezTo>
                    <a:cubicBezTo>
                      <a:pt x="658590" y="882139"/>
                      <a:pt x="663852" y="890908"/>
                      <a:pt x="663852" y="899676"/>
                    </a:cubicBezTo>
                    <a:cubicBezTo>
                      <a:pt x="662098" y="908445"/>
                      <a:pt x="655082" y="917214"/>
                      <a:pt x="646311" y="917214"/>
                    </a:cubicBezTo>
                    <a:cubicBezTo>
                      <a:pt x="642802" y="917214"/>
                      <a:pt x="639294" y="917214"/>
                      <a:pt x="634032" y="917214"/>
                    </a:cubicBezTo>
                    <a:cubicBezTo>
                      <a:pt x="481420" y="917214"/>
                      <a:pt x="330562" y="917214"/>
                      <a:pt x="177950" y="917214"/>
                    </a:cubicBezTo>
                    <a:cubicBezTo>
                      <a:pt x="174442" y="917214"/>
                      <a:pt x="170933" y="917214"/>
                      <a:pt x="169179" y="917214"/>
                    </a:cubicBezTo>
                    <a:cubicBezTo>
                      <a:pt x="156900" y="917214"/>
                      <a:pt x="149883" y="908445"/>
                      <a:pt x="148129" y="897923"/>
                    </a:cubicBezTo>
                    <a:cubicBezTo>
                      <a:pt x="148129" y="887400"/>
                      <a:pt x="155146" y="876878"/>
                      <a:pt x="167425" y="876878"/>
                    </a:cubicBezTo>
                    <a:cubicBezTo>
                      <a:pt x="170933" y="876878"/>
                      <a:pt x="174442" y="876878"/>
                      <a:pt x="177950" y="876878"/>
                    </a:cubicBezTo>
                    <a:cubicBezTo>
                      <a:pt x="251625" y="876878"/>
                      <a:pt x="325300" y="876878"/>
                      <a:pt x="398974" y="876878"/>
                    </a:cubicBezTo>
                    <a:cubicBezTo>
                      <a:pt x="405991" y="876878"/>
                      <a:pt x="411253" y="875124"/>
                      <a:pt x="413008" y="868109"/>
                    </a:cubicBezTo>
                    <a:cubicBezTo>
                      <a:pt x="432303" y="824265"/>
                      <a:pt x="451599" y="780421"/>
                      <a:pt x="470895" y="738331"/>
                    </a:cubicBezTo>
                    <a:cubicBezTo>
                      <a:pt x="474403" y="731316"/>
                      <a:pt x="479666" y="724301"/>
                      <a:pt x="484928" y="719040"/>
                    </a:cubicBezTo>
                    <a:cubicBezTo>
                      <a:pt x="505978" y="696241"/>
                      <a:pt x="528782" y="675196"/>
                      <a:pt x="553341" y="650643"/>
                    </a:cubicBezTo>
                    <a:cubicBezTo>
                      <a:pt x="546323" y="650643"/>
                      <a:pt x="542815" y="650643"/>
                      <a:pt x="539307" y="650643"/>
                    </a:cubicBezTo>
                    <a:cubicBezTo>
                      <a:pt x="465632" y="650643"/>
                      <a:pt x="391957" y="650643"/>
                      <a:pt x="318282" y="650643"/>
                    </a:cubicBezTo>
                    <a:cubicBezTo>
                      <a:pt x="314774" y="650643"/>
                      <a:pt x="311266" y="650643"/>
                      <a:pt x="307758" y="650643"/>
                    </a:cubicBezTo>
                    <a:cubicBezTo>
                      <a:pt x="297233" y="648890"/>
                      <a:pt x="288462" y="641874"/>
                      <a:pt x="288462" y="631352"/>
                    </a:cubicBezTo>
                    <a:cubicBezTo>
                      <a:pt x="288462" y="620829"/>
                      <a:pt x="295479" y="612061"/>
                      <a:pt x="304249" y="610307"/>
                    </a:cubicBezTo>
                    <a:cubicBezTo>
                      <a:pt x="307758" y="608553"/>
                      <a:pt x="313020" y="610307"/>
                      <a:pt x="316529" y="610307"/>
                    </a:cubicBezTo>
                    <a:cubicBezTo>
                      <a:pt x="404237" y="610307"/>
                      <a:pt x="493699" y="610307"/>
                      <a:pt x="581407" y="610307"/>
                    </a:cubicBezTo>
                    <a:cubicBezTo>
                      <a:pt x="590177" y="610307"/>
                      <a:pt x="595440" y="608553"/>
                      <a:pt x="602457" y="601538"/>
                    </a:cubicBezTo>
                    <a:cubicBezTo>
                      <a:pt x="658590" y="543664"/>
                      <a:pt x="716477" y="487544"/>
                      <a:pt x="774364" y="429670"/>
                    </a:cubicBezTo>
                    <a:cubicBezTo>
                      <a:pt x="777873" y="426163"/>
                      <a:pt x="781382" y="420901"/>
                      <a:pt x="781382" y="415640"/>
                    </a:cubicBezTo>
                    <a:cubicBezTo>
                      <a:pt x="781382" y="292877"/>
                      <a:pt x="781382" y="170114"/>
                      <a:pt x="781382" y="49105"/>
                    </a:cubicBezTo>
                    <a:cubicBezTo>
                      <a:pt x="781382" y="47351"/>
                      <a:pt x="781382" y="43844"/>
                      <a:pt x="781382" y="42090"/>
                    </a:cubicBezTo>
                    <a:cubicBezTo>
                      <a:pt x="535799" y="42090"/>
                      <a:pt x="290216" y="42090"/>
                      <a:pt x="44634" y="42090"/>
                    </a:cubicBezTo>
                    <a:cubicBezTo>
                      <a:pt x="44634" y="45598"/>
                      <a:pt x="44634" y="50859"/>
                      <a:pt x="44634" y="54366"/>
                    </a:cubicBezTo>
                    <a:cubicBezTo>
                      <a:pt x="44634" y="166607"/>
                      <a:pt x="44634" y="280601"/>
                      <a:pt x="44634" y="392841"/>
                    </a:cubicBezTo>
                    <a:cubicBezTo>
                      <a:pt x="44634" y="396349"/>
                      <a:pt x="44634" y="399856"/>
                      <a:pt x="44634" y="405117"/>
                    </a:cubicBezTo>
                    <a:cubicBezTo>
                      <a:pt x="42879" y="415640"/>
                      <a:pt x="34109" y="422655"/>
                      <a:pt x="23584" y="422655"/>
                    </a:cubicBezTo>
                    <a:cubicBezTo>
                      <a:pt x="13058" y="422655"/>
                      <a:pt x="4288" y="413886"/>
                      <a:pt x="2533" y="403364"/>
                    </a:cubicBezTo>
                    <a:cubicBezTo>
                      <a:pt x="2533" y="399856"/>
                      <a:pt x="2533" y="396349"/>
                      <a:pt x="2533" y="394595"/>
                    </a:cubicBezTo>
                    <a:cubicBezTo>
                      <a:pt x="2533" y="271832"/>
                      <a:pt x="2533" y="150823"/>
                      <a:pt x="2533" y="28060"/>
                    </a:cubicBezTo>
                    <a:cubicBezTo>
                      <a:pt x="2533" y="5261"/>
                      <a:pt x="9550" y="0"/>
                      <a:pt x="32354" y="0"/>
                    </a:cubicBezTo>
                    <a:cubicBezTo>
                      <a:pt x="286708" y="0"/>
                      <a:pt x="541061" y="0"/>
                      <a:pt x="795415" y="0"/>
                    </a:cubicBezTo>
                    <a:cubicBezTo>
                      <a:pt x="818218" y="0"/>
                      <a:pt x="825236" y="7015"/>
                      <a:pt x="825236" y="29814"/>
                    </a:cubicBezTo>
                    <a:cubicBezTo>
                      <a:pt x="825236" y="142054"/>
                      <a:pt x="825236" y="256048"/>
                      <a:pt x="825236" y="368289"/>
                    </a:cubicBezTo>
                    <a:cubicBezTo>
                      <a:pt x="825236" y="371796"/>
                      <a:pt x="825236" y="375304"/>
                      <a:pt x="825236" y="382319"/>
                    </a:cubicBezTo>
                    <a:cubicBezTo>
                      <a:pt x="828744" y="378811"/>
                      <a:pt x="832252" y="377057"/>
                      <a:pt x="834006" y="375304"/>
                    </a:cubicBezTo>
                    <a:cubicBezTo>
                      <a:pt x="855056" y="354259"/>
                      <a:pt x="877860" y="331460"/>
                      <a:pt x="898910" y="310415"/>
                    </a:cubicBezTo>
                    <a:cubicBezTo>
                      <a:pt x="911189" y="298138"/>
                      <a:pt x="923468" y="298138"/>
                      <a:pt x="935747" y="310415"/>
                    </a:cubicBezTo>
                    <a:cubicBezTo>
                      <a:pt x="963814" y="338475"/>
                      <a:pt x="991881" y="366535"/>
                      <a:pt x="1018193" y="392841"/>
                    </a:cubicBezTo>
                    <a:cubicBezTo>
                      <a:pt x="1032226" y="406871"/>
                      <a:pt x="1032226" y="417394"/>
                      <a:pt x="1018193" y="429670"/>
                    </a:cubicBezTo>
                    <a:cubicBezTo>
                      <a:pt x="956798" y="491051"/>
                      <a:pt x="895402" y="554187"/>
                      <a:pt x="832252" y="615568"/>
                    </a:cubicBezTo>
                    <a:cubicBezTo>
                      <a:pt x="826989" y="620829"/>
                      <a:pt x="825236" y="626091"/>
                      <a:pt x="825236" y="633106"/>
                    </a:cubicBezTo>
                    <a:cubicBezTo>
                      <a:pt x="825236" y="668181"/>
                      <a:pt x="825236" y="701502"/>
                      <a:pt x="825236" y="736577"/>
                    </a:cubicBezTo>
                    <a:cubicBezTo>
                      <a:pt x="825236" y="740085"/>
                      <a:pt x="825236" y="743592"/>
                      <a:pt x="825236" y="748854"/>
                    </a:cubicBezTo>
                    <a:cubicBezTo>
                      <a:pt x="830498" y="748854"/>
                      <a:pt x="834006" y="748854"/>
                      <a:pt x="837514" y="748854"/>
                    </a:cubicBezTo>
                    <a:cubicBezTo>
                      <a:pt x="891893" y="748854"/>
                      <a:pt x="946273" y="748854"/>
                      <a:pt x="1002405" y="748854"/>
                    </a:cubicBezTo>
                    <a:cubicBezTo>
                      <a:pt x="1021701" y="748854"/>
                      <a:pt x="1028718" y="755868"/>
                      <a:pt x="1028718" y="775160"/>
                    </a:cubicBezTo>
                    <a:cubicBezTo>
                      <a:pt x="1028718" y="836541"/>
                      <a:pt x="1028718" y="897923"/>
                      <a:pt x="1028718" y="957550"/>
                    </a:cubicBezTo>
                    <a:cubicBezTo>
                      <a:pt x="1028718" y="1022439"/>
                      <a:pt x="988372" y="1069791"/>
                      <a:pt x="925222" y="1082067"/>
                    </a:cubicBezTo>
                    <a:cubicBezTo>
                      <a:pt x="923468" y="1082067"/>
                      <a:pt x="923468" y="1083821"/>
                      <a:pt x="921714" y="1083821"/>
                    </a:cubicBezTo>
                    <a:cubicBezTo>
                      <a:pt x="649819" y="1080313"/>
                      <a:pt x="379678" y="1080313"/>
                      <a:pt x="109537" y="1080313"/>
                    </a:cubicBezTo>
                    <a:close/>
                    <a:moveTo>
                      <a:pt x="581407" y="796205"/>
                    </a:moveTo>
                    <a:cubicBezTo>
                      <a:pt x="711215" y="666427"/>
                      <a:pt x="842777" y="534895"/>
                      <a:pt x="972585" y="405117"/>
                    </a:cubicBezTo>
                    <a:cubicBezTo>
                      <a:pt x="953289" y="387580"/>
                      <a:pt x="933993" y="366535"/>
                      <a:pt x="916452" y="348997"/>
                    </a:cubicBezTo>
                    <a:cubicBezTo>
                      <a:pt x="786644" y="478775"/>
                      <a:pt x="655082" y="610307"/>
                      <a:pt x="525274" y="740085"/>
                    </a:cubicBezTo>
                    <a:cubicBezTo>
                      <a:pt x="542815" y="759376"/>
                      <a:pt x="563865" y="778667"/>
                      <a:pt x="581407" y="796205"/>
                    </a:cubicBezTo>
                    <a:close/>
                    <a:moveTo>
                      <a:pt x="823481" y="785682"/>
                    </a:moveTo>
                    <a:cubicBezTo>
                      <a:pt x="823481" y="789190"/>
                      <a:pt x="823481" y="789190"/>
                      <a:pt x="823481" y="790944"/>
                    </a:cubicBezTo>
                    <a:cubicBezTo>
                      <a:pt x="823481" y="847064"/>
                      <a:pt x="823481" y="901430"/>
                      <a:pt x="823481" y="957550"/>
                    </a:cubicBezTo>
                    <a:cubicBezTo>
                      <a:pt x="823481" y="964565"/>
                      <a:pt x="825236" y="971580"/>
                      <a:pt x="826989" y="978595"/>
                    </a:cubicBezTo>
                    <a:cubicBezTo>
                      <a:pt x="837514" y="1015424"/>
                      <a:pt x="874352" y="1039977"/>
                      <a:pt x="912944" y="1036469"/>
                    </a:cubicBezTo>
                    <a:cubicBezTo>
                      <a:pt x="953289" y="1031208"/>
                      <a:pt x="983110" y="997887"/>
                      <a:pt x="984864" y="957550"/>
                    </a:cubicBezTo>
                    <a:cubicBezTo>
                      <a:pt x="984864" y="903184"/>
                      <a:pt x="984864" y="847064"/>
                      <a:pt x="984864" y="792697"/>
                    </a:cubicBezTo>
                    <a:cubicBezTo>
                      <a:pt x="984864" y="790944"/>
                      <a:pt x="984864" y="787436"/>
                      <a:pt x="983110" y="785682"/>
                    </a:cubicBezTo>
                    <a:cubicBezTo>
                      <a:pt x="930485" y="785682"/>
                      <a:pt x="877860" y="785682"/>
                      <a:pt x="823481" y="785682"/>
                    </a:cubicBezTo>
                    <a:close/>
                    <a:moveTo>
                      <a:pt x="463878" y="859340"/>
                    </a:moveTo>
                    <a:cubicBezTo>
                      <a:pt x="493699" y="847064"/>
                      <a:pt x="518257" y="834787"/>
                      <a:pt x="542815" y="824265"/>
                    </a:cubicBezTo>
                    <a:cubicBezTo>
                      <a:pt x="528782" y="810235"/>
                      <a:pt x="512994" y="794451"/>
                      <a:pt x="498961" y="778667"/>
                    </a:cubicBezTo>
                    <a:cubicBezTo>
                      <a:pt x="486682" y="804974"/>
                      <a:pt x="476157" y="829526"/>
                      <a:pt x="463878" y="859340"/>
                    </a:cubicBezTo>
                    <a:close/>
                  </a:path>
                </a:pathLst>
              </a:custGeom>
              <a:solidFill>
                <a:srgbClr val="000000"/>
              </a:solidFill>
              <a:ln w="17529"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F81A8290-2D8F-EDB8-5FD0-EF431677DEF6}"/>
                  </a:ext>
                </a:extLst>
              </p:cNvPr>
              <p:cNvSpPr/>
              <p:nvPr/>
            </p:nvSpPr>
            <p:spPr>
              <a:xfrm>
                <a:off x="-2109668" y="6287132"/>
                <a:ext cx="382406" cy="382318"/>
              </a:xfrm>
              <a:custGeom>
                <a:avLst/>
                <a:gdLst>
                  <a:gd name="connsiteX0" fmla="*/ 191203 w 382406"/>
                  <a:gd name="connsiteY0" fmla="*/ 382319 h 382318"/>
                  <a:gd name="connsiteX1" fmla="*/ 0 w 382406"/>
                  <a:gd name="connsiteY1" fmla="*/ 191159 h 382318"/>
                  <a:gd name="connsiteX2" fmla="*/ 191203 w 382406"/>
                  <a:gd name="connsiteY2" fmla="*/ 0 h 382318"/>
                  <a:gd name="connsiteX3" fmla="*/ 382407 w 382406"/>
                  <a:gd name="connsiteY3" fmla="*/ 191159 h 382318"/>
                  <a:gd name="connsiteX4" fmla="*/ 191203 w 382406"/>
                  <a:gd name="connsiteY4" fmla="*/ 382319 h 382318"/>
                  <a:gd name="connsiteX5" fmla="*/ 191203 w 382406"/>
                  <a:gd name="connsiteY5" fmla="*/ 340229 h 382318"/>
                  <a:gd name="connsiteX6" fmla="*/ 338553 w 382406"/>
                  <a:gd name="connsiteY6" fmla="*/ 192913 h 382318"/>
                  <a:gd name="connsiteX7" fmla="*/ 191203 w 382406"/>
                  <a:gd name="connsiteY7" fmla="*/ 43844 h 382318"/>
                  <a:gd name="connsiteX8" fmla="*/ 42100 w 382406"/>
                  <a:gd name="connsiteY8" fmla="*/ 192913 h 382318"/>
                  <a:gd name="connsiteX9" fmla="*/ 191203 w 382406"/>
                  <a:gd name="connsiteY9" fmla="*/ 340229 h 38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2406" h="382318">
                    <a:moveTo>
                      <a:pt x="191203" y="382319"/>
                    </a:moveTo>
                    <a:cubicBezTo>
                      <a:pt x="85954" y="382319"/>
                      <a:pt x="0" y="296385"/>
                      <a:pt x="0" y="191159"/>
                    </a:cubicBezTo>
                    <a:cubicBezTo>
                      <a:pt x="0" y="85934"/>
                      <a:pt x="85954" y="0"/>
                      <a:pt x="191203" y="0"/>
                    </a:cubicBezTo>
                    <a:cubicBezTo>
                      <a:pt x="296453" y="0"/>
                      <a:pt x="382407" y="85934"/>
                      <a:pt x="382407" y="191159"/>
                    </a:cubicBezTo>
                    <a:cubicBezTo>
                      <a:pt x="382407" y="296385"/>
                      <a:pt x="296453" y="382319"/>
                      <a:pt x="191203" y="382319"/>
                    </a:cubicBezTo>
                    <a:close/>
                    <a:moveTo>
                      <a:pt x="191203" y="340229"/>
                    </a:moveTo>
                    <a:cubicBezTo>
                      <a:pt x="273649" y="340229"/>
                      <a:pt x="338553" y="273586"/>
                      <a:pt x="338553" y="192913"/>
                    </a:cubicBezTo>
                    <a:cubicBezTo>
                      <a:pt x="338553" y="112240"/>
                      <a:pt x="271895" y="45598"/>
                      <a:pt x="191203" y="43844"/>
                    </a:cubicBezTo>
                    <a:cubicBezTo>
                      <a:pt x="108758" y="43844"/>
                      <a:pt x="42100" y="110487"/>
                      <a:pt x="42100" y="192913"/>
                    </a:cubicBezTo>
                    <a:cubicBezTo>
                      <a:pt x="43854" y="273586"/>
                      <a:pt x="108758" y="340229"/>
                      <a:pt x="191203" y="340229"/>
                    </a:cubicBezTo>
                    <a:close/>
                  </a:path>
                </a:pathLst>
              </a:custGeom>
              <a:solidFill>
                <a:srgbClr val="000000"/>
              </a:solidFill>
              <a:ln w="17529"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78D1724B-D291-1ED0-6D07-C17A63BAB055}"/>
                  </a:ext>
                </a:extLst>
              </p:cNvPr>
              <p:cNvSpPr/>
              <p:nvPr/>
            </p:nvSpPr>
            <p:spPr>
              <a:xfrm>
                <a:off x="-2153522" y="6897439"/>
                <a:ext cx="187694" cy="42090"/>
              </a:xfrm>
              <a:custGeom>
                <a:avLst/>
                <a:gdLst>
                  <a:gd name="connsiteX0" fmla="*/ 94725 w 187694"/>
                  <a:gd name="connsiteY0" fmla="*/ 42090 h 42090"/>
                  <a:gd name="connsiteX1" fmla="*/ 24558 w 187694"/>
                  <a:gd name="connsiteY1" fmla="*/ 42090 h 42090"/>
                  <a:gd name="connsiteX2" fmla="*/ 0 w 187694"/>
                  <a:gd name="connsiteY2" fmla="*/ 21045 h 42090"/>
                  <a:gd name="connsiteX3" fmla="*/ 24558 w 187694"/>
                  <a:gd name="connsiteY3" fmla="*/ 0 h 42090"/>
                  <a:gd name="connsiteX4" fmla="*/ 163137 w 187694"/>
                  <a:gd name="connsiteY4" fmla="*/ 0 h 42090"/>
                  <a:gd name="connsiteX5" fmla="*/ 187695 w 187694"/>
                  <a:gd name="connsiteY5" fmla="*/ 21045 h 42090"/>
                  <a:gd name="connsiteX6" fmla="*/ 163137 w 187694"/>
                  <a:gd name="connsiteY6" fmla="*/ 42090 h 42090"/>
                  <a:gd name="connsiteX7" fmla="*/ 94725 w 187694"/>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4" h="42090">
                    <a:moveTo>
                      <a:pt x="94725" y="42090"/>
                    </a:moveTo>
                    <a:cubicBezTo>
                      <a:pt x="71921" y="42090"/>
                      <a:pt x="47362" y="42090"/>
                      <a:pt x="24558" y="42090"/>
                    </a:cubicBezTo>
                    <a:cubicBezTo>
                      <a:pt x="8771" y="42090"/>
                      <a:pt x="0" y="33321"/>
                      <a:pt x="0" y="21045"/>
                    </a:cubicBezTo>
                    <a:cubicBezTo>
                      <a:pt x="0" y="8769"/>
                      <a:pt x="10525" y="0"/>
                      <a:pt x="24558" y="0"/>
                    </a:cubicBezTo>
                    <a:cubicBezTo>
                      <a:pt x="70166" y="0"/>
                      <a:pt x="117528" y="0"/>
                      <a:pt x="163137" y="0"/>
                    </a:cubicBezTo>
                    <a:cubicBezTo>
                      <a:pt x="178924" y="0"/>
                      <a:pt x="187695" y="8769"/>
                      <a:pt x="187695" y="21045"/>
                    </a:cubicBezTo>
                    <a:cubicBezTo>
                      <a:pt x="187695" y="33321"/>
                      <a:pt x="178924" y="42090"/>
                      <a:pt x="163137" y="42090"/>
                    </a:cubicBezTo>
                    <a:cubicBezTo>
                      <a:pt x="142087" y="42090"/>
                      <a:pt x="119283" y="42090"/>
                      <a:pt x="94725" y="42090"/>
                    </a:cubicBezTo>
                    <a:close/>
                  </a:path>
                </a:pathLst>
              </a:custGeom>
              <a:solidFill>
                <a:srgbClr val="000000"/>
              </a:solidFill>
              <a:ln w="17529"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7C29C3A3-8696-902B-B554-D2F9F4F7BAE1}"/>
                  </a:ext>
                </a:extLst>
              </p:cNvPr>
              <p:cNvSpPr/>
              <p:nvPr/>
            </p:nvSpPr>
            <p:spPr>
              <a:xfrm>
                <a:off x="-2153522" y="6764153"/>
                <a:ext cx="64903" cy="40336"/>
              </a:xfrm>
              <a:custGeom>
                <a:avLst/>
                <a:gdLst>
                  <a:gd name="connsiteX0" fmla="*/ 31575 w 64903"/>
                  <a:gd name="connsiteY0" fmla="*/ 40336 h 40336"/>
                  <a:gd name="connsiteX1" fmla="*/ 21050 w 64903"/>
                  <a:gd name="connsiteY1" fmla="*/ 40336 h 40336"/>
                  <a:gd name="connsiteX2" fmla="*/ 0 w 64903"/>
                  <a:gd name="connsiteY2" fmla="*/ 21045 h 40336"/>
                  <a:gd name="connsiteX3" fmla="*/ 19296 w 64903"/>
                  <a:gd name="connsiteY3" fmla="*/ 0 h 40336"/>
                  <a:gd name="connsiteX4" fmla="*/ 45608 w 64903"/>
                  <a:gd name="connsiteY4" fmla="*/ 0 h 40336"/>
                  <a:gd name="connsiteX5" fmla="*/ 64904 w 64903"/>
                  <a:gd name="connsiteY5" fmla="*/ 21045 h 40336"/>
                  <a:gd name="connsiteX6" fmla="*/ 43854 w 64903"/>
                  <a:gd name="connsiteY6" fmla="*/ 40336 h 40336"/>
                  <a:gd name="connsiteX7" fmla="*/ 31575 w 64903"/>
                  <a:gd name="connsiteY7" fmla="*/ 40336 h 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03" h="40336">
                    <a:moveTo>
                      <a:pt x="31575" y="40336"/>
                    </a:moveTo>
                    <a:cubicBezTo>
                      <a:pt x="28067" y="40336"/>
                      <a:pt x="24558" y="40336"/>
                      <a:pt x="21050" y="40336"/>
                    </a:cubicBezTo>
                    <a:cubicBezTo>
                      <a:pt x="8771" y="40336"/>
                      <a:pt x="1754" y="31568"/>
                      <a:pt x="0" y="21045"/>
                    </a:cubicBezTo>
                    <a:cubicBezTo>
                      <a:pt x="0" y="10523"/>
                      <a:pt x="7017" y="0"/>
                      <a:pt x="19296" y="0"/>
                    </a:cubicBezTo>
                    <a:cubicBezTo>
                      <a:pt x="28067" y="0"/>
                      <a:pt x="36837" y="0"/>
                      <a:pt x="45608" y="0"/>
                    </a:cubicBezTo>
                    <a:cubicBezTo>
                      <a:pt x="56133" y="1754"/>
                      <a:pt x="64904" y="10523"/>
                      <a:pt x="64904" y="21045"/>
                    </a:cubicBezTo>
                    <a:cubicBezTo>
                      <a:pt x="64904" y="31568"/>
                      <a:pt x="56133" y="40336"/>
                      <a:pt x="43854" y="40336"/>
                    </a:cubicBezTo>
                    <a:cubicBezTo>
                      <a:pt x="38591" y="40336"/>
                      <a:pt x="35083" y="40336"/>
                      <a:pt x="31575" y="40336"/>
                    </a:cubicBezTo>
                    <a:close/>
                  </a:path>
                </a:pathLst>
              </a:custGeom>
              <a:solidFill>
                <a:srgbClr val="000000"/>
              </a:solidFill>
              <a:ln w="17529"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A158B9FD-A0C1-301A-D06B-94BE426A7192}"/>
                  </a:ext>
                </a:extLst>
              </p:cNvPr>
              <p:cNvSpPr/>
              <p:nvPr/>
            </p:nvSpPr>
            <p:spPr>
              <a:xfrm>
                <a:off x="-2299118" y="6627361"/>
                <a:ext cx="42100" cy="42090"/>
              </a:xfrm>
              <a:custGeom>
                <a:avLst/>
                <a:gdLst>
                  <a:gd name="connsiteX0" fmla="*/ 21050 w 42100"/>
                  <a:gd name="connsiteY0" fmla="*/ 42090 h 42090"/>
                  <a:gd name="connsiteX1" fmla="*/ 0 w 42100"/>
                  <a:gd name="connsiteY1" fmla="*/ 21045 h 42090"/>
                  <a:gd name="connsiteX2" fmla="*/ 21050 w 42100"/>
                  <a:gd name="connsiteY2" fmla="*/ 0 h 42090"/>
                  <a:gd name="connsiteX3" fmla="*/ 42100 w 42100"/>
                  <a:gd name="connsiteY3" fmla="*/ 21045 h 42090"/>
                  <a:gd name="connsiteX4" fmla="*/ 21050 w 42100"/>
                  <a:gd name="connsiteY4" fmla="*/ 42090 h 4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0" h="42090">
                    <a:moveTo>
                      <a:pt x="21050" y="42090"/>
                    </a:moveTo>
                    <a:cubicBezTo>
                      <a:pt x="8771" y="42090"/>
                      <a:pt x="0" y="33321"/>
                      <a:pt x="0" y="21045"/>
                    </a:cubicBezTo>
                    <a:cubicBezTo>
                      <a:pt x="0" y="10523"/>
                      <a:pt x="10525" y="0"/>
                      <a:pt x="21050" y="0"/>
                    </a:cubicBezTo>
                    <a:cubicBezTo>
                      <a:pt x="33329" y="0"/>
                      <a:pt x="42100" y="10523"/>
                      <a:pt x="42100" y="21045"/>
                    </a:cubicBezTo>
                    <a:cubicBezTo>
                      <a:pt x="42100" y="33321"/>
                      <a:pt x="31575" y="42090"/>
                      <a:pt x="21050" y="42090"/>
                    </a:cubicBezTo>
                    <a:close/>
                  </a:path>
                </a:pathLst>
              </a:custGeom>
              <a:solidFill>
                <a:srgbClr val="000000"/>
              </a:solidFill>
              <a:ln w="17529"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56B04702-72E5-BBFA-DECB-4113B4ACB80A}"/>
                  </a:ext>
                </a:extLst>
              </p:cNvPr>
              <p:cNvSpPr/>
              <p:nvPr/>
            </p:nvSpPr>
            <p:spPr>
              <a:xfrm>
                <a:off x="-2017189" y="6380441"/>
                <a:ext cx="168452" cy="196060"/>
              </a:xfrm>
              <a:custGeom>
                <a:avLst/>
                <a:gdLst>
                  <a:gd name="connsiteX0" fmla="*/ 96970 w 168452"/>
                  <a:gd name="connsiteY0" fmla="*/ 196061 h 196060"/>
                  <a:gd name="connsiteX1" fmla="*/ 5754 w 168452"/>
                  <a:gd name="connsiteY1" fmla="*/ 131172 h 196060"/>
                  <a:gd name="connsiteX2" fmla="*/ 35575 w 168452"/>
                  <a:gd name="connsiteY2" fmla="*/ 22439 h 196060"/>
                  <a:gd name="connsiteX3" fmla="*/ 146087 w 168452"/>
                  <a:gd name="connsiteY3" fmla="*/ 13670 h 196060"/>
                  <a:gd name="connsiteX4" fmla="*/ 158366 w 168452"/>
                  <a:gd name="connsiteY4" fmla="*/ 45238 h 196060"/>
                  <a:gd name="connsiteX5" fmla="*/ 125037 w 168452"/>
                  <a:gd name="connsiteY5" fmla="*/ 50499 h 196060"/>
                  <a:gd name="connsiteX6" fmla="*/ 65396 w 168452"/>
                  <a:gd name="connsiteY6" fmla="*/ 54007 h 196060"/>
                  <a:gd name="connsiteX7" fmla="*/ 44345 w 168452"/>
                  <a:gd name="connsiteY7" fmla="*/ 108373 h 196060"/>
                  <a:gd name="connsiteX8" fmla="*/ 86445 w 168452"/>
                  <a:gd name="connsiteY8" fmla="*/ 152217 h 196060"/>
                  <a:gd name="connsiteX9" fmla="*/ 130299 w 168452"/>
                  <a:gd name="connsiteY9" fmla="*/ 139941 h 196060"/>
                  <a:gd name="connsiteX10" fmla="*/ 161874 w 168452"/>
                  <a:gd name="connsiteY10" fmla="*/ 138187 h 196060"/>
                  <a:gd name="connsiteX11" fmla="*/ 161874 w 168452"/>
                  <a:gd name="connsiteY11" fmla="*/ 169754 h 196060"/>
                  <a:gd name="connsiteX12" fmla="*/ 96970 w 168452"/>
                  <a:gd name="connsiteY12" fmla="*/ 196061 h 19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452" h="196060">
                    <a:moveTo>
                      <a:pt x="96970" y="196061"/>
                    </a:moveTo>
                    <a:cubicBezTo>
                      <a:pt x="56625" y="196061"/>
                      <a:pt x="19787" y="169754"/>
                      <a:pt x="5754" y="131172"/>
                    </a:cubicBezTo>
                    <a:cubicBezTo>
                      <a:pt x="-8279" y="92589"/>
                      <a:pt x="4000" y="50499"/>
                      <a:pt x="35575" y="22439"/>
                    </a:cubicBezTo>
                    <a:cubicBezTo>
                      <a:pt x="65396" y="-3867"/>
                      <a:pt x="111004" y="-7375"/>
                      <a:pt x="146087" y="13670"/>
                    </a:cubicBezTo>
                    <a:cubicBezTo>
                      <a:pt x="160120" y="22439"/>
                      <a:pt x="165382" y="34715"/>
                      <a:pt x="158366" y="45238"/>
                    </a:cubicBezTo>
                    <a:cubicBezTo>
                      <a:pt x="151349" y="55760"/>
                      <a:pt x="140824" y="57514"/>
                      <a:pt x="125037" y="50499"/>
                    </a:cubicBezTo>
                    <a:cubicBezTo>
                      <a:pt x="103987" y="39977"/>
                      <a:pt x="84691" y="39977"/>
                      <a:pt x="65396" y="54007"/>
                    </a:cubicBezTo>
                    <a:cubicBezTo>
                      <a:pt x="47854" y="66283"/>
                      <a:pt x="39083" y="85574"/>
                      <a:pt x="44345" y="108373"/>
                    </a:cubicBezTo>
                    <a:cubicBezTo>
                      <a:pt x="47854" y="131172"/>
                      <a:pt x="63641" y="146956"/>
                      <a:pt x="86445" y="152217"/>
                    </a:cubicBezTo>
                    <a:cubicBezTo>
                      <a:pt x="102233" y="155724"/>
                      <a:pt x="118020" y="153971"/>
                      <a:pt x="130299" y="139941"/>
                    </a:cubicBezTo>
                    <a:cubicBezTo>
                      <a:pt x="140824" y="129418"/>
                      <a:pt x="151349" y="129418"/>
                      <a:pt x="161874" y="138187"/>
                    </a:cubicBezTo>
                    <a:cubicBezTo>
                      <a:pt x="170645" y="146956"/>
                      <a:pt x="170645" y="159232"/>
                      <a:pt x="161874" y="169754"/>
                    </a:cubicBezTo>
                    <a:cubicBezTo>
                      <a:pt x="144333" y="187292"/>
                      <a:pt x="123283" y="196061"/>
                      <a:pt x="96970" y="196061"/>
                    </a:cubicBezTo>
                    <a:close/>
                  </a:path>
                </a:pathLst>
              </a:custGeom>
              <a:solidFill>
                <a:srgbClr val="000000"/>
              </a:solidFill>
              <a:ln w="1752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8490292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F8E2BF-840B-C999-0CB6-07D7777C73E9}"/>
              </a:ext>
            </a:extLst>
          </p:cNvPr>
          <p:cNvSpPr/>
          <p:nvPr/>
        </p:nvSpPr>
        <p:spPr>
          <a:xfrm>
            <a:off x="1" y="8334010"/>
            <a:ext cx="7559674" cy="1567672"/>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F40106-EC0B-377C-3CD7-441A51B1464B}"/>
              </a:ext>
            </a:extLst>
          </p:cNvPr>
          <p:cNvSpPr/>
          <p:nvPr/>
        </p:nvSpPr>
        <p:spPr>
          <a:xfrm>
            <a:off x="10089" y="1119367"/>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 y="1412315"/>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506812" y="1256864"/>
            <a:ext cx="5466529" cy="400110"/>
          </a:xfrm>
          <a:prstGeom prst="rect">
            <a:avLst/>
          </a:prstGeom>
          <a:noFill/>
        </p:spPr>
        <p:txBody>
          <a:bodyPr wrap="square">
            <a:spAutoFit/>
          </a:bodyPr>
          <a:lstStyle/>
          <a:p>
            <a:pPr>
              <a:lnSpc>
                <a:spcPts val="2440"/>
              </a:lnSpc>
              <a:tabLst>
                <a:tab pos="177800" algn="l"/>
              </a:tabLst>
            </a:pPr>
            <a:r>
              <a:rPr lang="en-IE" sz="2000" b="1" kern="100" dirty="0">
                <a:solidFill>
                  <a:srgbClr val="323338"/>
                </a:solidFill>
                <a:effectLst/>
                <a:latin typeface="Calibri" panose="020F0502020204030204" pitchFamily="34" charset="0"/>
                <a:ea typeface="Calibri" panose="020F0502020204030204" pitchFamily="34" charset="0"/>
                <a:cs typeface="Calibri" panose="020F0502020204030204" pitchFamily="34" charset="0"/>
              </a:rPr>
              <a:t>Registo de uma marca </a:t>
            </a:r>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504733" y="1840029"/>
            <a:ext cx="4616541" cy="6417197"/>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lnSpc>
                <a:spcPct val="90000"/>
              </a:lnSpc>
              <a:buClr>
                <a:srgbClr val="F79037"/>
              </a:buClr>
              <a:buFont typeface="+mj-lt"/>
              <a:buAutoNum type="arabicPeriod"/>
              <a:tabLst>
                <a:tab pos="177800" algn="l"/>
              </a:tabLst>
            </a:pPr>
            <a:r>
              <a:rPr lang="en-US" b="1" dirty="0">
                <a:solidFill>
                  <a:srgbClr val="F79037"/>
                </a:solidFill>
              </a:rPr>
              <a:t>Compreender o que pode ser uma marca registada: </a:t>
            </a:r>
            <a:r>
              <a:rPr lang="pt-PT" dirty="0">
                <a:solidFill>
                  <a:schemeClr val="tx1"/>
                </a:solidFill>
              </a:rPr>
              <a:t>As marcas registadas podem incluir palavras, logótipos, formas, cores, sons ou qualquer combinação destes elementos. O fator mais importante é que devem ser distintivas e capazes de distinguir os produtos ou serviços de uma empresa dos de outras.</a:t>
            </a:r>
            <a:endParaRPr lang="en-US" dirty="0">
              <a:solidFill>
                <a:schemeClr val="tx1"/>
              </a:solidFill>
              <a:ea typeface="Calibri" panose="020F0502020204030204" pitchFamily="34" charset="0"/>
            </a:endParaRPr>
          </a:p>
          <a:p>
            <a:pPr marL="228600" indent="-228600" algn="l">
              <a:lnSpc>
                <a:spcPct val="90000"/>
              </a:lnSpc>
              <a:buClr>
                <a:srgbClr val="F79037"/>
              </a:buClr>
              <a:buFont typeface="+mj-lt"/>
              <a:buAutoNum type="arabicPeriod"/>
              <a:tabLst>
                <a:tab pos="177800" algn="l"/>
              </a:tabLst>
            </a:pPr>
            <a:r>
              <a:rPr lang="en-US" b="1" dirty="0" err="1">
                <a:solidFill>
                  <a:srgbClr val="F79037"/>
                </a:solidFill>
              </a:rPr>
              <a:t>Pesquisar</a:t>
            </a:r>
            <a:r>
              <a:rPr lang="en-US" b="1" dirty="0">
                <a:solidFill>
                  <a:srgbClr val="F79037"/>
                </a:solidFill>
              </a:rPr>
              <a:t> marcas registadas existentes: </a:t>
            </a:r>
            <a:r>
              <a:rPr lang="pt-PT" dirty="0">
                <a:solidFill>
                  <a:schemeClr val="tx1"/>
                </a:solidFill>
              </a:rPr>
              <a:t>Antes de solicitar uma marca registada, deve-se realizar uma pesquisa exaustiva para se certificar de que a marca pretendida não está já a ser utilizada ou registada por outra empresa. Isto pode ser feito através da base de dados </a:t>
            </a:r>
            <a:r>
              <a:rPr lang="pt-PT" dirty="0" err="1">
                <a:solidFill>
                  <a:schemeClr val="tx1"/>
                </a:solidFill>
              </a:rPr>
              <a:t>eSearch</a:t>
            </a:r>
            <a:r>
              <a:rPr lang="pt-PT" dirty="0">
                <a:solidFill>
                  <a:schemeClr val="tx1"/>
                </a:solidFill>
              </a:rPr>
              <a:t> </a:t>
            </a:r>
            <a:r>
              <a:rPr lang="pt-PT" dirty="0" err="1">
                <a:solidFill>
                  <a:schemeClr val="tx1"/>
                </a:solidFill>
              </a:rPr>
              <a:t>plus</a:t>
            </a:r>
            <a:r>
              <a:rPr lang="pt-PT" dirty="0">
                <a:solidFill>
                  <a:schemeClr val="tx1"/>
                </a:solidFill>
              </a:rPr>
              <a:t> do EUIPO.</a:t>
            </a:r>
            <a:endParaRPr lang="en-US" dirty="0">
              <a:solidFill>
                <a:schemeClr val="tx1"/>
              </a:solidFill>
              <a:ea typeface="Calibri" panose="020F0502020204030204" pitchFamily="34" charset="0"/>
            </a:endParaRPr>
          </a:p>
          <a:p>
            <a:pPr marL="228600" indent="-228600" algn="l">
              <a:lnSpc>
                <a:spcPct val="90000"/>
              </a:lnSpc>
              <a:buClr>
                <a:srgbClr val="F79037"/>
              </a:buClr>
              <a:buFont typeface="+mj-lt"/>
              <a:buAutoNum type="arabicPeriod"/>
              <a:tabLst>
                <a:tab pos="177800" algn="l"/>
              </a:tabLst>
            </a:pPr>
            <a:r>
              <a:rPr lang="en-US" b="1" dirty="0">
                <a:solidFill>
                  <a:srgbClr val="F79037"/>
                </a:solidFill>
              </a:rPr>
              <a:t>Preparar o pedido: </a:t>
            </a:r>
            <a:r>
              <a:rPr lang="en-US" dirty="0">
                <a:solidFill>
                  <a:schemeClr val="tx1"/>
                </a:solidFill>
              </a:rPr>
              <a:t>Para registar uma marca da UE, é necessário preparar o seguinte:</a:t>
            </a:r>
            <a:endParaRPr lang="en-US" dirty="0">
              <a:solidFill>
                <a:schemeClr val="tx1"/>
              </a:solidFill>
              <a:ea typeface="Calibri" panose="020F0502020204030204" pitchFamily="34" charset="0"/>
            </a:endParaRPr>
          </a:p>
          <a:p>
            <a:pPr marL="355600" indent="-166370" algn="l">
              <a:lnSpc>
                <a:spcPct val="90000"/>
              </a:lnSpc>
              <a:buClr>
                <a:srgbClr val="F79037"/>
              </a:buClr>
              <a:buFont typeface="Arial" panose="020B0604020202020204" pitchFamily="34" charset="0"/>
              <a:buChar char="•"/>
              <a:tabLst>
                <a:tab pos="177800" algn="l"/>
              </a:tabLst>
            </a:pPr>
            <a:r>
              <a:rPr lang="pt-PT" dirty="0">
                <a:solidFill>
                  <a:schemeClr val="tx1"/>
                </a:solidFill>
              </a:rPr>
              <a:t>Uma representação clara da marca registada, que pode ser uma imagem, se a marca for um logótipo, ou uma combinação de palavras e gráficos. </a:t>
            </a:r>
            <a:endParaRPr lang="pt-PT" dirty="0">
              <a:solidFill>
                <a:schemeClr val="tx1"/>
              </a:solidFill>
              <a:ea typeface="Calibri" panose="020F0502020204030204" pitchFamily="34" charset="0"/>
            </a:endParaRPr>
          </a:p>
          <a:p>
            <a:pPr marL="355600" indent="-166370" algn="l">
              <a:lnSpc>
                <a:spcPct val="90000"/>
              </a:lnSpc>
              <a:buClr>
                <a:srgbClr val="F79037"/>
              </a:buClr>
              <a:buFont typeface="Arial" panose="020B0604020202020204" pitchFamily="34" charset="0"/>
              <a:buChar char="•"/>
              <a:tabLst>
                <a:tab pos="177800" algn="l"/>
              </a:tabLst>
            </a:pPr>
            <a:r>
              <a:rPr lang="pt-PT" dirty="0">
                <a:solidFill>
                  <a:schemeClr val="tx1"/>
                </a:solidFill>
              </a:rPr>
              <a:t>Uma lista de produtos ou serviços que a marca irá representar, categorizados pela Classificação de Nice, que é uma classificação internacional de produtos e serviços para efeitos de registo de marcas.</a:t>
            </a:r>
            <a:endParaRPr lang="pt-PT" dirty="0">
              <a:solidFill>
                <a:schemeClr val="tx1"/>
              </a:solidFill>
              <a:ea typeface="Calibri" panose="020F0502020204030204" pitchFamily="34" charset="0"/>
            </a:endParaRPr>
          </a:p>
          <a:p>
            <a:pPr marL="228600" indent="-228600" algn="l">
              <a:lnSpc>
                <a:spcPct val="90000"/>
              </a:lnSpc>
              <a:buClr>
                <a:srgbClr val="F79037"/>
              </a:buClr>
              <a:buFont typeface="+mj-lt"/>
              <a:buAutoNum type="arabicPeriod" startAt="4"/>
              <a:tabLst>
                <a:tab pos="177800" algn="l"/>
              </a:tabLst>
            </a:pPr>
            <a:r>
              <a:rPr lang="en-US" b="1" dirty="0" err="1">
                <a:solidFill>
                  <a:srgbClr val="F79037"/>
                </a:solidFill>
              </a:rPr>
              <a:t>Apresentar</a:t>
            </a:r>
            <a:r>
              <a:rPr lang="en-US" b="1" dirty="0">
                <a:solidFill>
                  <a:srgbClr val="F79037"/>
                </a:solidFill>
              </a:rPr>
              <a:t> o pedido: </a:t>
            </a:r>
            <a:r>
              <a:rPr lang="pt-PT" dirty="0">
                <a:solidFill>
                  <a:schemeClr val="tx1"/>
                </a:solidFill>
              </a:rPr>
              <a:t>O pedido de registo de uma marca da UE pode ser submetido online através do sítio Web do EUIPO. A pessoa pode apresentar o pedido por si mesmo ou contratar um advogado de marcas para o fazer em seu nome.</a:t>
            </a:r>
            <a:endParaRPr lang="en-US" dirty="0">
              <a:solidFill>
                <a:schemeClr val="tx1"/>
              </a:solidFill>
              <a:ea typeface="Calibri" panose="020F0502020204030204" pitchFamily="34" charset="0"/>
            </a:endParaRPr>
          </a:p>
          <a:p>
            <a:pPr marL="228600" indent="-228600" algn="l">
              <a:lnSpc>
                <a:spcPct val="90000"/>
              </a:lnSpc>
              <a:buClr>
                <a:srgbClr val="F79037"/>
              </a:buClr>
              <a:buFont typeface="+mj-lt"/>
              <a:buAutoNum type="arabicPeriod" startAt="4"/>
              <a:tabLst>
                <a:tab pos="177800" algn="l"/>
              </a:tabLst>
            </a:pPr>
            <a:r>
              <a:rPr lang="en-US" b="1" dirty="0">
                <a:solidFill>
                  <a:srgbClr val="F79037"/>
                </a:solidFill>
              </a:rPr>
              <a:t>Pagar a taxa: </a:t>
            </a:r>
            <a:r>
              <a:rPr lang="pt-PT" dirty="0">
                <a:solidFill>
                  <a:schemeClr val="tx1"/>
                </a:solidFill>
              </a:rPr>
              <a:t>Após a submissão do pedido, terá de ser paga a taxa de candidatura. A taxa base cobre uma classe de bens ou serviços, e existem taxas adicionais para cada classe adicional que se deseje incluir no pedido.</a:t>
            </a:r>
            <a:endParaRPr lang="pt-PT" dirty="0">
              <a:solidFill>
                <a:schemeClr val="tx1"/>
              </a:solidFill>
              <a:ea typeface="Calibri" panose="020F0502020204030204" pitchFamily="34" charset="0"/>
            </a:endParaRPr>
          </a:p>
          <a:p>
            <a:pPr marL="228600" indent="-228600" algn="l">
              <a:lnSpc>
                <a:spcPct val="90000"/>
              </a:lnSpc>
              <a:buClr>
                <a:srgbClr val="F79037"/>
              </a:buClr>
              <a:buFont typeface="+mj-lt"/>
              <a:buAutoNum type="arabicPeriod" startAt="4"/>
              <a:tabLst>
                <a:tab pos="177800" algn="l"/>
              </a:tabLst>
            </a:pPr>
            <a:r>
              <a:rPr lang="en-US" b="1" dirty="0" err="1">
                <a:solidFill>
                  <a:srgbClr val="F79037"/>
                </a:solidFill>
              </a:rPr>
              <a:t>Exame</a:t>
            </a:r>
            <a:r>
              <a:rPr lang="en-US" b="1" dirty="0">
                <a:solidFill>
                  <a:srgbClr val="F79037"/>
                </a:solidFill>
              </a:rPr>
              <a:t> pelo EUIPO: </a:t>
            </a:r>
            <a:r>
              <a:rPr lang="pt-PT" dirty="0">
                <a:solidFill>
                  <a:schemeClr val="tx1"/>
                </a:solidFill>
              </a:rPr>
              <a:t>Após a submissão do pedido e o pagamento da taxa, o EUIPO examinará o pedido. Este exame inclui a verificação do cumprimento dos requisitos formais e se a marca é distintiva, não descritiva ou enganadora. O EUIPO também verifica se a marca não entra em conflito com marcas registadas já existentes.</a:t>
            </a:r>
            <a:endParaRPr lang="en-US" dirty="0">
              <a:solidFill>
                <a:schemeClr val="tx1"/>
              </a:solidFill>
              <a:ea typeface="Calibri" panose="020F0502020204030204" pitchFamily="34" charset="0"/>
            </a:endParaRPr>
          </a:p>
          <a:p>
            <a:pPr marL="228600" indent="-228600" algn="l">
              <a:lnSpc>
                <a:spcPct val="90000"/>
              </a:lnSpc>
              <a:buClr>
                <a:srgbClr val="F79037"/>
              </a:buClr>
              <a:buFont typeface="+mj-lt"/>
              <a:buAutoNum type="arabicPeriod" startAt="4"/>
              <a:tabLst>
                <a:tab pos="177800" algn="l"/>
              </a:tabLst>
            </a:pPr>
            <a:r>
              <a:rPr lang="en-US" b="1" dirty="0">
                <a:solidFill>
                  <a:srgbClr val="F79037"/>
                </a:solidFill>
              </a:rPr>
              <a:t>Período de oposição: </a:t>
            </a:r>
            <a:r>
              <a:rPr lang="pt-PT" dirty="0">
                <a:solidFill>
                  <a:schemeClr val="tx1"/>
                </a:solidFill>
              </a:rPr>
              <a:t>Se o pedido for aprovado no exame, será publicado no Boletim de Marcas da UE. Os titulares de marcas existentes têm então três meses para apresentar uma oposição, caso considerem que a nova marca infringe os seus direitos.</a:t>
            </a:r>
            <a:endParaRPr lang="pt-PT" dirty="0">
              <a:solidFill>
                <a:schemeClr val="tx1"/>
              </a:solidFill>
              <a:ea typeface="Calibri" panose="020F0502020204030204" pitchFamily="34" charset="0"/>
            </a:endParaRPr>
          </a:p>
          <a:p>
            <a:pPr marL="228600" indent="-228600" algn="l">
              <a:lnSpc>
                <a:spcPct val="90000"/>
              </a:lnSpc>
              <a:buClr>
                <a:srgbClr val="F79037"/>
              </a:buClr>
              <a:buFont typeface="+mj-lt"/>
              <a:buAutoNum type="arabicPeriod" startAt="4"/>
              <a:tabLst>
                <a:tab pos="177800" algn="l"/>
              </a:tabLst>
            </a:pPr>
            <a:r>
              <a:rPr lang="en-US" b="1" dirty="0" err="1">
                <a:solidFill>
                  <a:srgbClr val="F79037"/>
                </a:solidFill>
              </a:rPr>
              <a:t>Registo</a:t>
            </a:r>
            <a:r>
              <a:rPr lang="en-US" b="1" dirty="0">
                <a:solidFill>
                  <a:srgbClr val="F79037"/>
                </a:solidFill>
              </a:rPr>
              <a:t>: </a:t>
            </a:r>
            <a:r>
              <a:rPr lang="pt-PT" dirty="0">
                <a:solidFill>
                  <a:schemeClr val="tx1"/>
                </a:solidFill>
              </a:rPr>
              <a:t>Se não houver oposições ou se estas forem resolvidas a favor da empresa, a marca será registada. Será recebido um certificado de registo e a marca será publicada como registada no Boletim de Marcas da UE.</a:t>
            </a:r>
            <a:endParaRPr lang="en-US" dirty="0">
              <a:solidFill>
                <a:schemeClr val="tx1"/>
              </a:solidFill>
              <a:ea typeface="Calibri" panose="020F0502020204030204" pitchFamily="34" charset="0"/>
            </a:endParaRPr>
          </a:p>
          <a:p>
            <a:pPr marL="228600" indent="-228600" algn="l">
              <a:lnSpc>
                <a:spcPct val="90000"/>
              </a:lnSpc>
              <a:buClr>
                <a:srgbClr val="F79037"/>
              </a:buClr>
              <a:buFont typeface="+mj-lt"/>
              <a:buAutoNum type="arabicPeriod" startAt="4"/>
              <a:tabLst>
                <a:tab pos="177800" algn="l"/>
              </a:tabLst>
            </a:pPr>
            <a:endParaRPr lang="en-US" dirty="0">
              <a:solidFill>
                <a:schemeClr val="tx1"/>
              </a:solidFill>
              <a:ea typeface="Calibri" panose="020F0502020204030204" pitchFamily="34" charset="0"/>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83789" y="1840029"/>
            <a:ext cx="1869778" cy="271404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1A0C2"/>
              </a:buClr>
              <a:tabLst>
                <a:tab pos="177800" algn="l"/>
              </a:tabLst>
            </a:pPr>
            <a:r>
              <a:rPr lang="pt-PT" b="1" dirty="0">
                <a:solidFill>
                  <a:schemeClr val="tx1"/>
                </a:solidFill>
              </a:rPr>
              <a:t>O registo de uma marca para uma empresa alimentar na Europa irá proteger o nome da marca, logótipo, slogan ou outras marcas distintivas. Isto pode impedir que outros utilizem marcas semelhantes que possam confundir os clientes. Eis um guia, passo a passo, para registar uma marca na União Europeia (UE) através do Instituto da Propriedade Intelectual da União Europeia (EUIPO).</a:t>
            </a:r>
            <a:endParaRPr lang="en-US" b="1" dirty="0">
              <a:solidFill>
                <a:schemeClr val="tx1"/>
              </a:solidFill>
            </a:endParaRPr>
          </a:p>
          <a:p>
            <a:pPr algn="l">
              <a:buClr>
                <a:srgbClr val="F1A0C2"/>
              </a:buClr>
              <a:tabLst>
                <a:tab pos="177800" algn="l"/>
              </a:tabLst>
            </a:pPr>
            <a:r>
              <a:rPr lang="en-US" b="1" dirty="0">
                <a:solidFill>
                  <a:schemeClr val="tx1"/>
                </a:solidFill>
              </a:rPr>
              <a:t> </a:t>
            </a:r>
            <a:endParaRPr lang="en-US"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506812" y="952057"/>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05</a:t>
            </a:r>
          </a:p>
        </p:txBody>
      </p:sp>
      <p:sp>
        <p:nvSpPr>
          <p:cNvPr id="56" name="Text Placeholder 2">
            <a:extLst>
              <a:ext uri="{FF2B5EF4-FFF2-40B4-BE49-F238E27FC236}">
                <a16:creationId xmlns:a16="http://schemas.microsoft.com/office/drawing/2014/main" id="{DA082752-168E-C658-BAEC-164CF40C1737}"/>
              </a:ext>
            </a:extLst>
          </p:cNvPr>
          <p:cNvSpPr txBox="1">
            <a:spLocks/>
          </p:cNvSpPr>
          <p:nvPr/>
        </p:nvSpPr>
        <p:spPr>
          <a:xfrm>
            <a:off x="493527" y="8532455"/>
            <a:ext cx="6425434" cy="6998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pt-PT" b="1" dirty="0">
                <a:solidFill>
                  <a:schemeClr val="bg1"/>
                </a:solidFill>
                <a:highlight>
                  <a:srgbClr val="F79037"/>
                </a:highlight>
              </a:rPr>
              <a:t>Note-se </a:t>
            </a:r>
            <a:r>
              <a:rPr lang="pt-PT" dirty="0">
                <a:solidFill>
                  <a:schemeClr val="tx1"/>
                </a:solidFill>
              </a:rPr>
              <a:t>que uma marca da UE confere proteção em todos os Estados-Membros da UE. Se pretender proteção apenas num país específico, deve-se apresentar um pedido de marca nacional nesse país.</a:t>
            </a:r>
          </a:p>
          <a:p>
            <a:r>
              <a:rPr lang="pt-PT" dirty="0">
                <a:solidFill>
                  <a:schemeClr val="tx1"/>
                </a:solidFill>
              </a:rPr>
              <a:t>Este é um guia geral e o processo exato pode variar consoante as especificidades da empresa e da marca registada. Se a empresa não estiver segura sobre qualquer parte deste processo, pode ser benéfico consultar um advogado especializado em marcas registadas. É importante lembrar que uma marca registada é um ativo valioso que pode proteger a marca e a empresa.</a:t>
            </a:r>
          </a:p>
        </p:txBody>
      </p:sp>
      <p:sp>
        <p:nvSpPr>
          <p:cNvPr id="6" name="Slide Number Placeholder 5">
            <a:extLst>
              <a:ext uri="{FF2B5EF4-FFF2-40B4-BE49-F238E27FC236}">
                <a16:creationId xmlns:a16="http://schemas.microsoft.com/office/drawing/2014/main" id="{0A961883-BD56-AE7F-8D3E-D6AF8A01BABD}"/>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t>27</a:t>
            </a:fld>
            <a:endParaRPr lang="en-US" sz="900">
              <a:solidFill>
                <a:schemeClr val="tx1"/>
              </a:solidFill>
            </a:endParaRPr>
          </a:p>
        </p:txBody>
      </p:sp>
      <p:grpSp>
        <p:nvGrpSpPr>
          <p:cNvPr id="32" name="Group 31">
            <a:extLst>
              <a:ext uri="{FF2B5EF4-FFF2-40B4-BE49-F238E27FC236}">
                <a16:creationId xmlns:a16="http://schemas.microsoft.com/office/drawing/2014/main" id="{665D635B-C409-7744-F4CC-4026615F8ADA}"/>
              </a:ext>
            </a:extLst>
          </p:cNvPr>
          <p:cNvGrpSpPr>
            <a:grpSpLocks noChangeAspect="1"/>
          </p:cNvGrpSpPr>
          <p:nvPr/>
        </p:nvGrpSpPr>
        <p:grpSpPr>
          <a:xfrm>
            <a:off x="6019806" y="543790"/>
            <a:ext cx="1108948" cy="888208"/>
            <a:chOff x="-904560" y="6171384"/>
            <a:chExt cx="1353174" cy="1083821"/>
          </a:xfrm>
        </p:grpSpPr>
        <p:sp>
          <p:nvSpPr>
            <p:cNvPr id="33" name="Freeform 32">
              <a:extLst>
                <a:ext uri="{FF2B5EF4-FFF2-40B4-BE49-F238E27FC236}">
                  <a16:creationId xmlns:a16="http://schemas.microsoft.com/office/drawing/2014/main" id="{75A85669-A7B1-CAC9-8675-72C9421BCCC5}"/>
                </a:ext>
              </a:extLst>
            </p:cNvPr>
            <p:cNvSpPr/>
            <p:nvPr/>
          </p:nvSpPr>
          <p:spPr>
            <a:xfrm>
              <a:off x="-904560" y="6171384"/>
              <a:ext cx="822702" cy="422654"/>
            </a:xfrm>
            <a:custGeom>
              <a:avLst/>
              <a:gdLst>
                <a:gd name="connsiteX0" fmla="*/ 43854 w 822702"/>
                <a:gd name="connsiteY0" fmla="*/ 54366 h 422654"/>
                <a:gd name="connsiteX1" fmla="*/ 43854 w 822702"/>
                <a:gd name="connsiteY1" fmla="*/ 42090 h 422654"/>
                <a:gd name="connsiteX2" fmla="*/ 780602 w 822702"/>
                <a:gd name="connsiteY2" fmla="*/ 42090 h 422654"/>
                <a:gd name="connsiteX3" fmla="*/ 780602 w 822702"/>
                <a:gd name="connsiteY3" fmla="*/ 49105 h 422654"/>
                <a:gd name="connsiteX4" fmla="*/ 780602 w 822702"/>
                <a:gd name="connsiteY4" fmla="*/ 178883 h 422654"/>
                <a:gd name="connsiteX5" fmla="*/ 822702 w 822702"/>
                <a:gd name="connsiteY5" fmla="*/ 178883 h 422654"/>
                <a:gd name="connsiteX6" fmla="*/ 822702 w 822702"/>
                <a:gd name="connsiteY6" fmla="*/ 29814 h 422654"/>
                <a:gd name="connsiteX7" fmla="*/ 792881 w 822702"/>
                <a:gd name="connsiteY7" fmla="*/ 0 h 422654"/>
                <a:gd name="connsiteX8" fmla="*/ 29821 w 822702"/>
                <a:gd name="connsiteY8" fmla="*/ 0 h 422654"/>
                <a:gd name="connsiteX9" fmla="*/ 0 w 822702"/>
                <a:gd name="connsiteY9" fmla="*/ 28060 h 422654"/>
                <a:gd name="connsiteX10" fmla="*/ 0 w 822702"/>
                <a:gd name="connsiteY10" fmla="*/ 394595 h 422654"/>
                <a:gd name="connsiteX11" fmla="*/ 0 w 822702"/>
                <a:gd name="connsiteY11" fmla="*/ 403364 h 422654"/>
                <a:gd name="connsiteX12" fmla="*/ 21050 w 822702"/>
                <a:gd name="connsiteY12" fmla="*/ 422655 h 422654"/>
                <a:gd name="connsiteX13" fmla="*/ 42100 w 822702"/>
                <a:gd name="connsiteY13" fmla="*/ 405117 h 422654"/>
                <a:gd name="connsiteX14" fmla="*/ 42100 w 822702"/>
                <a:gd name="connsiteY14" fmla="*/ 392841 h 422654"/>
                <a:gd name="connsiteX15" fmla="*/ 43854 w 822702"/>
                <a:gd name="connsiteY15" fmla="*/ 54366 h 42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2702" h="422654">
                  <a:moveTo>
                    <a:pt x="43854" y="54366"/>
                  </a:moveTo>
                  <a:lnTo>
                    <a:pt x="43854" y="42090"/>
                  </a:lnTo>
                  <a:lnTo>
                    <a:pt x="780602" y="42090"/>
                  </a:lnTo>
                  <a:lnTo>
                    <a:pt x="780602" y="49105"/>
                  </a:lnTo>
                  <a:cubicBezTo>
                    <a:pt x="780602" y="92949"/>
                    <a:pt x="780602" y="135039"/>
                    <a:pt x="780602" y="178883"/>
                  </a:cubicBezTo>
                  <a:cubicBezTo>
                    <a:pt x="794635" y="175376"/>
                    <a:pt x="808669" y="175376"/>
                    <a:pt x="822702" y="178883"/>
                  </a:cubicBezTo>
                  <a:cubicBezTo>
                    <a:pt x="822702" y="129778"/>
                    <a:pt x="822702" y="78919"/>
                    <a:pt x="822702" y="29814"/>
                  </a:cubicBezTo>
                  <a:cubicBezTo>
                    <a:pt x="822702" y="7015"/>
                    <a:pt x="815685" y="0"/>
                    <a:pt x="792881" y="0"/>
                  </a:cubicBezTo>
                  <a:cubicBezTo>
                    <a:pt x="538528" y="0"/>
                    <a:pt x="284174" y="0"/>
                    <a:pt x="29821" y="0"/>
                  </a:cubicBezTo>
                  <a:cubicBezTo>
                    <a:pt x="7017" y="0"/>
                    <a:pt x="0" y="7015"/>
                    <a:pt x="0" y="28060"/>
                  </a:cubicBezTo>
                  <a:cubicBezTo>
                    <a:pt x="0" y="150823"/>
                    <a:pt x="0" y="271832"/>
                    <a:pt x="0" y="394595"/>
                  </a:cubicBezTo>
                  <a:cubicBezTo>
                    <a:pt x="0" y="398103"/>
                    <a:pt x="0" y="401610"/>
                    <a:pt x="0" y="403364"/>
                  </a:cubicBezTo>
                  <a:cubicBezTo>
                    <a:pt x="1754" y="413886"/>
                    <a:pt x="10525" y="422655"/>
                    <a:pt x="21050" y="422655"/>
                  </a:cubicBezTo>
                  <a:cubicBezTo>
                    <a:pt x="31575" y="422655"/>
                    <a:pt x="40346" y="415640"/>
                    <a:pt x="42100" y="405117"/>
                  </a:cubicBezTo>
                  <a:cubicBezTo>
                    <a:pt x="42100" y="401610"/>
                    <a:pt x="42100" y="398103"/>
                    <a:pt x="42100" y="392841"/>
                  </a:cubicBezTo>
                  <a:cubicBezTo>
                    <a:pt x="43854" y="280601"/>
                    <a:pt x="43854" y="166607"/>
                    <a:pt x="43854" y="54366"/>
                  </a:cubicBezTo>
                  <a:close/>
                </a:path>
              </a:pathLst>
            </a:custGeom>
            <a:solidFill>
              <a:srgbClr val="000000"/>
            </a:solidFill>
            <a:ln w="17529"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A3A5C0D-40D3-F84A-C7F9-253E1D5D1659}"/>
                </a:ext>
              </a:extLst>
            </p:cNvPr>
            <p:cNvSpPr/>
            <p:nvPr/>
          </p:nvSpPr>
          <p:spPr>
            <a:xfrm>
              <a:off x="-902806" y="6646652"/>
              <a:ext cx="42099" cy="42090"/>
            </a:xfrm>
            <a:custGeom>
              <a:avLst/>
              <a:gdLst>
                <a:gd name="connsiteX0" fmla="*/ 21050 w 42099"/>
                <a:gd name="connsiteY0" fmla="*/ 42090 h 42090"/>
                <a:gd name="connsiteX1" fmla="*/ 0 w 42099"/>
                <a:gd name="connsiteY1" fmla="*/ 21045 h 42090"/>
                <a:gd name="connsiteX2" fmla="*/ 21050 w 42099"/>
                <a:gd name="connsiteY2" fmla="*/ 0 h 42090"/>
                <a:gd name="connsiteX3" fmla="*/ 42100 w 42099"/>
                <a:gd name="connsiteY3" fmla="*/ 21045 h 42090"/>
                <a:gd name="connsiteX4" fmla="*/ 21050 w 42099"/>
                <a:gd name="connsiteY4" fmla="*/ 42090 h 4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9" h="42090">
                  <a:moveTo>
                    <a:pt x="21050" y="42090"/>
                  </a:moveTo>
                  <a:cubicBezTo>
                    <a:pt x="8771" y="42090"/>
                    <a:pt x="0" y="33322"/>
                    <a:pt x="0" y="21045"/>
                  </a:cubicBezTo>
                  <a:cubicBezTo>
                    <a:pt x="0" y="10523"/>
                    <a:pt x="10525" y="0"/>
                    <a:pt x="21050" y="0"/>
                  </a:cubicBezTo>
                  <a:cubicBezTo>
                    <a:pt x="33329" y="0"/>
                    <a:pt x="42100" y="10523"/>
                    <a:pt x="42100" y="21045"/>
                  </a:cubicBezTo>
                  <a:cubicBezTo>
                    <a:pt x="42100" y="33322"/>
                    <a:pt x="33329" y="42090"/>
                    <a:pt x="21050" y="42090"/>
                  </a:cubicBezTo>
                  <a:close/>
                </a:path>
              </a:pathLst>
            </a:custGeom>
            <a:solidFill>
              <a:srgbClr val="000000"/>
            </a:solidFill>
            <a:ln w="17529" cap="flat">
              <a:noFill/>
              <a:prstDash val="solid"/>
              <a:miter/>
            </a:ln>
          </p:spPr>
          <p:txBody>
            <a:bodyPr rtlCol="0" anchor="ctr"/>
            <a:lstStyle/>
            <a:p>
              <a:endParaRPr lang="en-US"/>
            </a:p>
          </p:txBody>
        </p:sp>
        <p:grpSp>
          <p:nvGrpSpPr>
            <p:cNvPr id="35" name="Graphic 26">
              <a:extLst>
                <a:ext uri="{FF2B5EF4-FFF2-40B4-BE49-F238E27FC236}">
                  <a16:creationId xmlns:a16="http://schemas.microsoft.com/office/drawing/2014/main" id="{F6FF01FA-AA92-9062-BFAA-BC6CD0A042D0}"/>
                </a:ext>
              </a:extLst>
            </p:cNvPr>
            <p:cNvGrpSpPr/>
            <p:nvPr/>
          </p:nvGrpSpPr>
          <p:grpSpPr>
            <a:xfrm>
              <a:off x="-329195" y="6304670"/>
              <a:ext cx="777809" cy="777675"/>
              <a:chOff x="-329195" y="6304670"/>
              <a:chExt cx="777809" cy="777675"/>
            </a:xfrm>
          </p:grpSpPr>
          <p:sp>
            <p:nvSpPr>
              <p:cNvPr id="48" name="Freeform 47">
                <a:extLst>
                  <a:ext uri="{FF2B5EF4-FFF2-40B4-BE49-F238E27FC236}">
                    <a16:creationId xmlns:a16="http://schemas.microsoft.com/office/drawing/2014/main" id="{835D8BB2-9CE4-5856-8245-9AD52CF07D25}"/>
                  </a:ext>
                </a:extLst>
              </p:cNvPr>
              <p:cNvSpPr/>
              <p:nvPr/>
            </p:nvSpPr>
            <p:spPr>
              <a:xfrm>
                <a:off x="-292357" y="6337968"/>
                <a:ext cx="428038" cy="427963"/>
              </a:xfrm>
              <a:custGeom>
                <a:avLst/>
                <a:gdLst>
                  <a:gd name="connsiteX0" fmla="*/ 428015 w 428038"/>
                  <a:gd name="connsiteY0" fmla="*/ 213982 h 427963"/>
                  <a:gd name="connsiteX1" fmla="*/ 214007 w 428038"/>
                  <a:gd name="connsiteY1" fmla="*/ 427940 h 427963"/>
                  <a:gd name="connsiteX2" fmla="*/ 0 w 428038"/>
                  <a:gd name="connsiteY2" fmla="*/ 212228 h 427963"/>
                  <a:gd name="connsiteX3" fmla="*/ 215762 w 428038"/>
                  <a:gd name="connsiteY3" fmla="*/ 24 h 427963"/>
                  <a:gd name="connsiteX4" fmla="*/ 428015 w 428038"/>
                  <a:gd name="connsiteY4" fmla="*/ 213982 h 427963"/>
                  <a:gd name="connsiteX5" fmla="*/ 389424 w 428038"/>
                  <a:gd name="connsiteY5" fmla="*/ 215735 h 427963"/>
                  <a:gd name="connsiteX6" fmla="*/ 214007 w 428038"/>
                  <a:gd name="connsiteY6" fmla="*/ 40360 h 427963"/>
                  <a:gd name="connsiteX7" fmla="*/ 38591 w 428038"/>
                  <a:gd name="connsiteY7" fmla="*/ 217489 h 427963"/>
                  <a:gd name="connsiteX8" fmla="*/ 214007 w 428038"/>
                  <a:gd name="connsiteY8" fmla="*/ 391111 h 427963"/>
                  <a:gd name="connsiteX9" fmla="*/ 389424 w 428038"/>
                  <a:gd name="connsiteY9" fmla="*/ 215735 h 42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038" h="427963">
                    <a:moveTo>
                      <a:pt x="428015" y="213982"/>
                    </a:moveTo>
                    <a:cubicBezTo>
                      <a:pt x="428015" y="333237"/>
                      <a:pt x="331536" y="429694"/>
                      <a:pt x="214007" y="427940"/>
                    </a:cubicBezTo>
                    <a:cubicBezTo>
                      <a:pt x="94725" y="427940"/>
                      <a:pt x="0" y="331483"/>
                      <a:pt x="0" y="212228"/>
                    </a:cubicBezTo>
                    <a:cubicBezTo>
                      <a:pt x="0" y="94726"/>
                      <a:pt x="98233" y="-1730"/>
                      <a:pt x="215762" y="24"/>
                    </a:cubicBezTo>
                    <a:cubicBezTo>
                      <a:pt x="333291" y="24"/>
                      <a:pt x="429770" y="98234"/>
                      <a:pt x="428015" y="213982"/>
                    </a:cubicBezTo>
                    <a:close/>
                    <a:moveTo>
                      <a:pt x="389424" y="215735"/>
                    </a:moveTo>
                    <a:cubicBezTo>
                      <a:pt x="389424" y="119279"/>
                      <a:pt x="310486" y="40360"/>
                      <a:pt x="214007" y="40360"/>
                    </a:cubicBezTo>
                    <a:cubicBezTo>
                      <a:pt x="117528" y="40360"/>
                      <a:pt x="38591" y="119279"/>
                      <a:pt x="38591" y="217489"/>
                    </a:cubicBezTo>
                    <a:cubicBezTo>
                      <a:pt x="38591" y="312192"/>
                      <a:pt x="117528" y="391111"/>
                      <a:pt x="214007" y="391111"/>
                    </a:cubicBezTo>
                    <a:cubicBezTo>
                      <a:pt x="310486" y="391111"/>
                      <a:pt x="389424" y="312192"/>
                      <a:pt x="389424" y="215735"/>
                    </a:cubicBezTo>
                    <a:close/>
                  </a:path>
                </a:pathLst>
              </a:custGeom>
              <a:solidFill>
                <a:srgbClr val="F79038"/>
              </a:solidFill>
              <a:ln w="17529"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C34E9DAB-82DB-A35B-FDFB-623F17378463}"/>
                  </a:ext>
                </a:extLst>
              </p:cNvPr>
              <p:cNvSpPr/>
              <p:nvPr/>
            </p:nvSpPr>
            <p:spPr>
              <a:xfrm>
                <a:off x="126886" y="6757139"/>
                <a:ext cx="282455" cy="281515"/>
              </a:xfrm>
              <a:custGeom>
                <a:avLst/>
                <a:gdLst>
                  <a:gd name="connsiteX0" fmla="*/ 0 w 282455"/>
                  <a:gd name="connsiteY0" fmla="*/ 49105 h 281515"/>
                  <a:gd name="connsiteX1" fmla="*/ 49116 w 282455"/>
                  <a:gd name="connsiteY1" fmla="*/ 0 h 281515"/>
                  <a:gd name="connsiteX2" fmla="*/ 56133 w 282455"/>
                  <a:gd name="connsiteY2" fmla="*/ 5261 h 281515"/>
                  <a:gd name="connsiteX3" fmla="*/ 268386 w 282455"/>
                  <a:gd name="connsiteY3" fmla="*/ 217466 h 281515"/>
                  <a:gd name="connsiteX4" fmla="*/ 280666 w 282455"/>
                  <a:gd name="connsiteY4" fmla="*/ 256048 h 281515"/>
                  <a:gd name="connsiteX5" fmla="*/ 224532 w 282455"/>
                  <a:gd name="connsiteY5" fmla="*/ 273586 h 281515"/>
                  <a:gd name="connsiteX6" fmla="*/ 217516 w 282455"/>
                  <a:gd name="connsiteY6" fmla="*/ 268325 h 281515"/>
                  <a:gd name="connsiteX7" fmla="*/ 3508 w 282455"/>
                  <a:gd name="connsiteY7" fmla="*/ 54367 h 281515"/>
                  <a:gd name="connsiteX8" fmla="*/ 0 w 282455"/>
                  <a:gd name="connsiteY8" fmla="*/ 49105 h 28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455" h="281515">
                    <a:moveTo>
                      <a:pt x="0" y="49105"/>
                    </a:moveTo>
                    <a:cubicBezTo>
                      <a:pt x="17542" y="31568"/>
                      <a:pt x="33329" y="15784"/>
                      <a:pt x="49116" y="0"/>
                    </a:cubicBezTo>
                    <a:cubicBezTo>
                      <a:pt x="50871" y="1754"/>
                      <a:pt x="54379" y="3507"/>
                      <a:pt x="56133" y="5261"/>
                    </a:cubicBezTo>
                    <a:cubicBezTo>
                      <a:pt x="126299" y="75412"/>
                      <a:pt x="198220" y="147315"/>
                      <a:pt x="268386" y="217466"/>
                    </a:cubicBezTo>
                    <a:cubicBezTo>
                      <a:pt x="278912" y="227988"/>
                      <a:pt x="285928" y="240264"/>
                      <a:pt x="280666" y="256048"/>
                    </a:cubicBezTo>
                    <a:cubicBezTo>
                      <a:pt x="273649" y="280601"/>
                      <a:pt x="245583" y="289370"/>
                      <a:pt x="224532" y="273586"/>
                    </a:cubicBezTo>
                    <a:cubicBezTo>
                      <a:pt x="222778" y="271832"/>
                      <a:pt x="221024" y="270078"/>
                      <a:pt x="217516" y="268325"/>
                    </a:cubicBezTo>
                    <a:cubicBezTo>
                      <a:pt x="145595" y="196421"/>
                      <a:pt x="73674" y="124517"/>
                      <a:pt x="3508" y="54367"/>
                    </a:cubicBezTo>
                    <a:cubicBezTo>
                      <a:pt x="1754" y="54367"/>
                      <a:pt x="1754" y="52613"/>
                      <a:pt x="0" y="49105"/>
                    </a:cubicBezTo>
                    <a:close/>
                  </a:path>
                </a:pathLst>
              </a:custGeom>
              <a:solidFill>
                <a:srgbClr val="F79038"/>
              </a:solidFill>
              <a:ln w="17529"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7EC4845-28D3-228A-C936-8863AD2344C3}"/>
                  </a:ext>
                </a:extLst>
              </p:cNvPr>
              <p:cNvSpPr/>
              <p:nvPr/>
            </p:nvSpPr>
            <p:spPr>
              <a:xfrm>
                <a:off x="51457" y="6681727"/>
                <a:ext cx="112266" cy="113994"/>
              </a:xfrm>
              <a:custGeom>
                <a:avLst/>
                <a:gdLst>
                  <a:gd name="connsiteX0" fmla="*/ 87708 w 112266"/>
                  <a:gd name="connsiteY0" fmla="*/ 0 h 113994"/>
                  <a:gd name="connsiteX1" fmla="*/ 112267 w 112266"/>
                  <a:gd name="connsiteY1" fmla="*/ 26306 h 113994"/>
                  <a:gd name="connsiteX2" fmla="*/ 22804 w 112266"/>
                  <a:gd name="connsiteY2" fmla="*/ 113994 h 113994"/>
                  <a:gd name="connsiteX3" fmla="*/ 0 w 112266"/>
                  <a:gd name="connsiteY3" fmla="*/ 89442 h 113994"/>
                  <a:gd name="connsiteX4" fmla="*/ 87708 w 112266"/>
                  <a:gd name="connsiteY4" fmla="*/ 0 h 113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66" h="113994">
                    <a:moveTo>
                      <a:pt x="87708" y="0"/>
                    </a:moveTo>
                    <a:cubicBezTo>
                      <a:pt x="96479" y="8769"/>
                      <a:pt x="105250" y="17538"/>
                      <a:pt x="112267" y="26306"/>
                    </a:cubicBezTo>
                    <a:cubicBezTo>
                      <a:pt x="82446" y="56120"/>
                      <a:pt x="52625" y="84180"/>
                      <a:pt x="22804" y="113994"/>
                    </a:cubicBezTo>
                    <a:cubicBezTo>
                      <a:pt x="15788" y="106979"/>
                      <a:pt x="8771" y="98210"/>
                      <a:pt x="0" y="89442"/>
                    </a:cubicBezTo>
                    <a:cubicBezTo>
                      <a:pt x="36837" y="66643"/>
                      <a:pt x="64904" y="36829"/>
                      <a:pt x="87708" y="0"/>
                    </a:cubicBezTo>
                    <a:close/>
                  </a:path>
                </a:pathLst>
              </a:custGeom>
              <a:solidFill>
                <a:srgbClr val="F79038"/>
              </a:solidFill>
              <a:ln w="17529"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B6724942-6139-3030-29AB-62558C8AFB28}"/>
                  </a:ext>
                </a:extLst>
              </p:cNvPr>
              <p:cNvSpPr/>
              <p:nvPr/>
            </p:nvSpPr>
            <p:spPr>
              <a:xfrm>
                <a:off x="-255520" y="6378327"/>
                <a:ext cx="352586" cy="350750"/>
              </a:xfrm>
              <a:custGeom>
                <a:avLst/>
                <a:gdLst>
                  <a:gd name="connsiteX0" fmla="*/ 352587 w 352586"/>
                  <a:gd name="connsiteY0" fmla="*/ 175376 h 350750"/>
                  <a:gd name="connsiteX1" fmla="*/ 175416 w 352586"/>
                  <a:gd name="connsiteY1" fmla="*/ 350751 h 350750"/>
                  <a:gd name="connsiteX2" fmla="*/ 0 w 352586"/>
                  <a:gd name="connsiteY2" fmla="*/ 177129 h 350750"/>
                  <a:gd name="connsiteX3" fmla="*/ 175416 w 352586"/>
                  <a:gd name="connsiteY3" fmla="*/ 0 h 350750"/>
                  <a:gd name="connsiteX4" fmla="*/ 352587 w 352586"/>
                  <a:gd name="connsiteY4" fmla="*/ 175376 h 350750"/>
                  <a:gd name="connsiteX5" fmla="*/ 177170 w 352586"/>
                  <a:gd name="connsiteY5" fmla="*/ 38583 h 350750"/>
                  <a:gd name="connsiteX6" fmla="*/ 40346 w 352586"/>
                  <a:gd name="connsiteY6" fmla="*/ 175376 h 350750"/>
                  <a:gd name="connsiteX7" fmla="*/ 177170 w 352586"/>
                  <a:gd name="connsiteY7" fmla="*/ 310415 h 350750"/>
                  <a:gd name="connsiteX8" fmla="*/ 313995 w 352586"/>
                  <a:gd name="connsiteY8" fmla="*/ 173622 h 350750"/>
                  <a:gd name="connsiteX9" fmla="*/ 177170 w 352586"/>
                  <a:gd name="connsiteY9" fmla="*/ 38583 h 35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586" h="350750">
                    <a:moveTo>
                      <a:pt x="352587" y="175376"/>
                    </a:moveTo>
                    <a:cubicBezTo>
                      <a:pt x="352587" y="271832"/>
                      <a:pt x="273649" y="350751"/>
                      <a:pt x="175416" y="350751"/>
                    </a:cubicBezTo>
                    <a:cubicBezTo>
                      <a:pt x="78937" y="350751"/>
                      <a:pt x="0" y="271832"/>
                      <a:pt x="0" y="177129"/>
                    </a:cubicBezTo>
                    <a:cubicBezTo>
                      <a:pt x="0" y="78919"/>
                      <a:pt x="78937" y="0"/>
                      <a:pt x="175416" y="0"/>
                    </a:cubicBezTo>
                    <a:cubicBezTo>
                      <a:pt x="273649" y="0"/>
                      <a:pt x="352587" y="77165"/>
                      <a:pt x="352587" y="175376"/>
                    </a:cubicBezTo>
                    <a:close/>
                    <a:moveTo>
                      <a:pt x="177170" y="38583"/>
                    </a:moveTo>
                    <a:cubicBezTo>
                      <a:pt x="101742" y="38583"/>
                      <a:pt x="40346" y="99964"/>
                      <a:pt x="40346" y="175376"/>
                    </a:cubicBezTo>
                    <a:cubicBezTo>
                      <a:pt x="40346" y="250787"/>
                      <a:pt x="101742" y="312168"/>
                      <a:pt x="177170" y="310415"/>
                    </a:cubicBezTo>
                    <a:cubicBezTo>
                      <a:pt x="252600" y="310415"/>
                      <a:pt x="313995" y="249033"/>
                      <a:pt x="313995" y="173622"/>
                    </a:cubicBezTo>
                    <a:cubicBezTo>
                      <a:pt x="313995" y="99964"/>
                      <a:pt x="252600" y="38583"/>
                      <a:pt x="177170" y="38583"/>
                    </a:cubicBezTo>
                    <a:close/>
                  </a:path>
                </a:pathLst>
              </a:custGeom>
              <a:solidFill>
                <a:srgbClr val="000000"/>
              </a:solidFill>
              <a:ln w="17529"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A43F12CE-7117-EA62-F9F2-2BC3137F5ED8}"/>
                  </a:ext>
                </a:extLst>
              </p:cNvPr>
              <p:cNvSpPr/>
              <p:nvPr/>
            </p:nvSpPr>
            <p:spPr>
              <a:xfrm>
                <a:off x="-192370" y="6487060"/>
                <a:ext cx="96478" cy="113994"/>
              </a:xfrm>
              <a:custGeom>
                <a:avLst/>
                <a:gdLst>
                  <a:gd name="connsiteX0" fmla="*/ 85954 w 96478"/>
                  <a:gd name="connsiteY0" fmla="*/ 17538 h 113994"/>
                  <a:gd name="connsiteX1" fmla="*/ 61396 w 96478"/>
                  <a:gd name="connsiteY1" fmla="*/ 17538 h 113994"/>
                  <a:gd name="connsiteX2" fmla="*/ 61396 w 96478"/>
                  <a:gd name="connsiteY2" fmla="*/ 99964 h 113994"/>
                  <a:gd name="connsiteX3" fmla="*/ 57888 w 96478"/>
                  <a:gd name="connsiteY3" fmla="*/ 110487 h 113994"/>
                  <a:gd name="connsiteX4" fmla="*/ 49117 w 96478"/>
                  <a:gd name="connsiteY4" fmla="*/ 113994 h 113994"/>
                  <a:gd name="connsiteX5" fmla="*/ 40346 w 96478"/>
                  <a:gd name="connsiteY5" fmla="*/ 110487 h 113994"/>
                  <a:gd name="connsiteX6" fmla="*/ 36837 w 96478"/>
                  <a:gd name="connsiteY6" fmla="*/ 99964 h 113994"/>
                  <a:gd name="connsiteX7" fmla="*/ 36837 w 96478"/>
                  <a:gd name="connsiteY7" fmla="*/ 17538 h 113994"/>
                  <a:gd name="connsiteX8" fmla="*/ 12279 w 96478"/>
                  <a:gd name="connsiteY8" fmla="*/ 17538 h 113994"/>
                  <a:gd name="connsiteX9" fmla="*/ 3509 w 96478"/>
                  <a:gd name="connsiteY9" fmla="*/ 15784 h 113994"/>
                  <a:gd name="connsiteX10" fmla="*/ 0 w 96478"/>
                  <a:gd name="connsiteY10" fmla="*/ 8769 h 113994"/>
                  <a:gd name="connsiteX11" fmla="*/ 3509 w 96478"/>
                  <a:gd name="connsiteY11" fmla="*/ 1754 h 113994"/>
                  <a:gd name="connsiteX12" fmla="*/ 12279 w 96478"/>
                  <a:gd name="connsiteY12" fmla="*/ 0 h 113994"/>
                  <a:gd name="connsiteX13" fmla="*/ 84200 w 96478"/>
                  <a:gd name="connsiteY13" fmla="*/ 0 h 113994"/>
                  <a:gd name="connsiteX14" fmla="*/ 92971 w 96478"/>
                  <a:gd name="connsiteY14" fmla="*/ 1754 h 113994"/>
                  <a:gd name="connsiteX15" fmla="*/ 96479 w 96478"/>
                  <a:gd name="connsiteY15" fmla="*/ 8769 h 113994"/>
                  <a:gd name="connsiteX16" fmla="*/ 92971 w 96478"/>
                  <a:gd name="connsiteY16" fmla="*/ 15784 h 113994"/>
                  <a:gd name="connsiteX17" fmla="*/ 85954 w 96478"/>
                  <a:gd name="connsiteY17" fmla="*/ 17538 h 1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478" h="113994">
                    <a:moveTo>
                      <a:pt x="85954" y="17538"/>
                    </a:moveTo>
                    <a:lnTo>
                      <a:pt x="61396" y="17538"/>
                    </a:lnTo>
                    <a:lnTo>
                      <a:pt x="61396" y="99964"/>
                    </a:lnTo>
                    <a:cubicBezTo>
                      <a:pt x="61396" y="105225"/>
                      <a:pt x="59641" y="108733"/>
                      <a:pt x="57888" y="110487"/>
                    </a:cubicBezTo>
                    <a:cubicBezTo>
                      <a:pt x="56133" y="112240"/>
                      <a:pt x="52625" y="113994"/>
                      <a:pt x="49117" y="113994"/>
                    </a:cubicBezTo>
                    <a:cubicBezTo>
                      <a:pt x="45608" y="113994"/>
                      <a:pt x="42100" y="112240"/>
                      <a:pt x="40346" y="110487"/>
                    </a:cubicBezTo>
                    <a:cubicBezTo>
                      <a:pt x="38592" y="108733"/>
                      <a:pt x="36837" y="105225"/>
                      <a:pt x="36837" y="99964"/>
                    </a:cubicBezTo>
                    <a:lnTo>
                      <a:pt x="36837" y="17538"/>
                    </a:lnTo>
                    <a:lnTo>
                      <a:pt x="12279" y="17538"/>
                    </a:lnTo>
                    <a:cubicBezTo>
                      <a:pt x="8771" y="17538"/>
                      <a:pt x="5263" y="17538"/>
                      <a:pt x="3509" y="15784"/>
                    </a:cubicBezTo>
                    <a:cubicBezTo>
                      <a:pt x="1754" y="14030"/>
                      <a:pt x="0" y="12276"/>
                      <a:pt x="0" y="8769"/>
                    </a:cubicBezTo>
                    <a:cubicBezTo>
                      <a:pt x="0" y="5261"/>
                      <a:pt x="1754" y="3508"/>
                      <a:pt x="3509" y="1754"/>
                    </a:cubicBezTo>
                    <a:cubicBezTo>
                      <a:pt x="5263" y="0"/>
                      <a:pt x="8771" y="0"/>
                      <a:pt x="12279" y="0"/>
                    </a:cubicBezTo>
                    <a:lnTo>
                      <a:pt x="84200" y="0"/>
                    </a:lnTo>
                    <a:cubicBezTo>
                      <a:pt x="87708" y="0"/>
                      <a:pt x="91217" y="0"/>
                      <a:pt x="92971" y="1754"/>
                    </a:cubicBezTo>
                    <a:cubicBezTo>
                      <a:pt x="94725" y="3508"/>
                      <a:pt x="96479" y="5261"/>
                      <a:pt x="96479" y="8769"/>
                    </a:cubicBezTo>
                    <a:cubicBezTo>
                      <a:pt x="96479" y="12276"/>
                      <a:pt x="94725" y="14030"/>
                      <a:pt x="92971" y="15784"/>
                    </a:cubicBezTo>
                    <a:cubicBezTo>
                      <a:pt x="91217" y="17538"/>
                      <a:pt x="89462" y="17538"/>
                      <a:pt x="85954" y="17538"/>
                    </a:cubicBezTo>
                    <a:close/>
                  </a:path>
                </a:pathLst>
              </a:custGeom>
              <a:solidFill>
                <a:srgbClr val="000000"/>
              </a:solidFill>
              <a:ln w="17529"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5E882DD-8F11-BB0E-6CD1-B1137DD6E9B5}"/>
                  </a:ext>
                </a:extLst>
              </p:cNvPr>
              <p:cNvSpPr/>
              <p:nvPr/>
            </p:nvSpPr>
            <p:spPr>
              <a:xfrm>
                <a:off x="-81858" y="6485307"/>
                <a:ext cx="105249" cy="115747"/>
              </a:xfrm>
              <a:custGeom>
                <a:avLst/>
                <a:gdLst>
                  <a:gd name="connsiteX0" fmla="*/ 38591 w 105249"/>
                  <a:gd name="connsiteY0" fmla="*/ 96457 h 115747"/>
                  <a:gd name="connsiteX1" fmla="*/ 21050 w 105249"/>
                  <a:gd name="connsiteY1" fmla="*/ 24553 h 115747"/>
                  <a:gd name="connsiteX2" fmla="*/ 21050 w 105249"/>
                  <a:gd name="connsiteY2" fmla="*/ 101718 h 115747"/>
                  <a:gd name="connsiteX3" fmla="*/ 17542 w 105249"/>
                  <a:gd name="connsiteY3" fmla="*/ 112240 h 115747"/>
                  <a:gd name="connsiteX4" fmla="*/ 10525 w 105249"/>
                  <a:gd name="connsiteY4" fmla="*/ 115748 h 115747"/>
                  <a:gd name="connsiteX5" fmla="*/ 3508 w 105249"/>
                  <a:gd name="connsiteY5" fmla="*/ 112240 h 115747"/>
                  <a:gd name="connsiteX6" fmla="*/ 0 w 105249"/>
                  <a:gd name="connsiteY6" fmla="*/ 101718 h 115747"/>
                  <a:gd name="connsiteX7" fmla="*/ 0 w 105249"/>
                  <a:gd name="connsiteY7" fmla="*/ 12276 h 115747"/>
                  <a:gd name="connsiteX8" fmla="*/ 3508 w 105249"/>
                  <a:gd name="connsiteY8" fmla="*/ 1754 h 115747"/>
                  <a:gd name="connsiteX9" fmla="*/ 14033 w 105249"/>
                  <a:gd name="connsiteY9" fmla="*/ 0 h 115747"/>
                  <a:gd name="connsiteX10" fmla="*/ 21050 w 105249"/>
                  <a:gd name="connsiteY10" fmla="*/ 0 h 115747"/>
                  <a:gd name="connsiteX11" fmla="*/ 29820 w 105249"/>
                  <a:gd name="connsiteY11" fmla="*/ 1754 h 115747"/>
                  <a:gd name="connsiteX12" fmla="*/ 33329 w 105249"/>
                  <a:gd name="connsiteY12" fmla="*/ 5261 h 115747"/>
                  <a:gd name="connsiteX13" fmla="*/ 36837 w 105249"/>
                  <a:gd name="connsiteY13" fmla="*/ 15784 h 115747"/>
                  <a:gd name="connsiteX14" fmla="*/ 52625 w 105249"/>
                  <a:gd name="connsiteY14" fmla="*/ 77165 h 115747"/>
                  <a:gd name="connsiteX15" fmla="*/ 68412 w 105249"/>
                  <a:gd name="connsiteY15" fmla="*/ 15784 h 115747"/>
                  <a:gd name="connsiteX16" fmla="*/ 71920 w 105249"/>
                  <a:gd name="connsiteY16" fmla="*/ 5261 h 115747"/>
                  <a:gd name="connsiteX17" fmla="*/ 75429 w 105249"/>
                  <a:gd name="connsiteY17" fmla="*/ 1754 h 115747"/>
                  <a:gd name="connsiteX18" fmla="*/ 84200 w 105249"/>
                  <a:gd name="connsiteY18" fmla="*/ 0 h 115747"/>
                  <a:gd name="connsiteX19" fmla="*/ 91216 w 105249"/>
                  <a:gd name="connsiteY19" fmla="*/ 0 h 115747"/>
                  <a:gd name="connsiteX20" fmla="*/ 101741 w 105249"/>
                  <a:gd name="connsiteY20" fmla="*/ 1754 h 115747"/>
                  <a:gd name="connsiteX21" fmla="*/ 105250 w 105249"/>
                  <a:gd name="connsiteY21" fmla="*/ 12276 h 115747"/>
                  <a:gd name="connsiteX22" fmla="*/ 105250 w 105249"/>
                  <a:gd name="connsiteY22" fmla="*/ 101718 h 115747"/>
                  <a:gd name="connsiteX23" fmla="*/ 101741 w 105249"/>
                  <a:gd name="connsiteY23" fmla="*/ 112240 h 115747"/>
                  <a:gd name="connsiteX24" fmla="*/ 94725 w 105249"/>
                  <a:gd name="connsiteY24" fmla="*/ 115748 h 115747"/>
                  <a:gd name="connsiteX25" fmla="*/ 87708 w 105249"/>
                  <a:gd name="connsiteY25" fmla="*/ 112240 h 115747"/>
                  <a:gd name="connsiteX26" fmla="*/ 84200 w 105249"/>
                  <a:gd name="connsiteY26" fmla="*/ 101718 h 115747"/>
                  <a:gd name="connsiteX27" fmla="*/ 84200 w 105249"/>
                  <a:gd name="connsiteY27" fmla="*/ 24553 h 115747"/>
                  <a:gd name="connsiteX28" fmla="*/ 66658 w 105249"/>
                  <a:gd name="connsiteY28" fmla="*/ 96457 h 115747"/>
                  <a:gd name="connsiteX29" fmla="*/ 63149 w 105249"/>
                  <a:gd name="connsiteY29" fmla="*/ 106979 h 115747"/>
                  <a:gd name="connsiteX30" fmla="*/ 59641 w 105249"/>
                  <a:gd name="connsiteY30" fmla="*/ 112240 h 115747"/>
                  <a:gd name="connsiteX31" fmla="*/ 50871 w 105249"/>
                  <a:gd name="connsiteY31" fmla="*/ 115748 h 115747"/>
                  <a:gd name="connsiteX32" fmla="*/ 43854 w 105249"/>
                  <a:gd name="connsiteY32" fmla="*/ 113994 h 115747"/>
                  <a:gd name="connsiteX33" fmla="*/ 40345 w 105249"/>
                  <a:gd name="connsiteY33" fmla="*/ 108733 h 115747"/>
                  <a:gd name="connsiteX34" fmla="*/ 38591 w 105249"/>
                  <a:gd name="connsiteY34" fmla="*/ 103472 h 115747"/>
                  <a:gd name="connsiteX35" fmla="*/ 38591 w 105249"/>
                  <a:gd name="connsiteY35" fmla="*/ 96457 h 11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249" h="115747">
                    <a:moveTo>
                      <a:pt x="38591" y="96457"/>
                    </a:moveTo>
                    <a:lnTo>
                      <a:pt x="21050" y="24553"/>
                    </a:lnTo>
                    <a:lnTo>
                      <a:pt x="21050" y="101718"/>
                    </a:lnTo>
                    <a:cubicBezTo>
                      <a:pt x="21050" y="105225"/>
                      <a:pt x="19295" y="108733"/>
                      <a:pt x="17542" y="112240"/>
                    </a:cubicBezTo>
                    <a:cubicBezTo>
                      <a:pt x="15787" y="113994"/>
                      <a:pt x="12279" y="115748"/>
                      <a:pt x="10525" y="115748"/>
                    </a:cubicBezTo>
                    <a:cubicBezTo>
                      <a:pt x="7017" y="115748"/>
                      <a:pt x="5262" y="113994"/>
                      <a:pt x="3508" y="112240"/>
                    </a:cubicBezTo>
                    <a:cubicBezTo>
                      <a:pt x="1754" y="110487"/>
                      <a:pt x="0" y="106979"/>
                      <a:pt x="0" y="101718"/>
                    </a:cubicBezTo>
                    <a:lnTo>
                      <a:pt x="0" y="12276"/>
                    </a:lnTo>
                    <a:cubicBezTo>
                      <a:pt x="0" y="7015"/>
                      <a:pt x="1754" y="3507"/>
                      <a:pt x="3508" y="1754"/>
                    </a:cubicBezTo>
                    <a:cubicBezTo>
                      <a:pt x="5262" y="0"/>
                      <a:pt x="8771" y="0"/>
                      <a:pt x="14033" y="0"/>
                    </a:cubicBezTo>
                    <a:lnTo>
                      <a:pt x="21050" y="0"/>
                    </a:lnTo>
                    <a:cubicBezTo>
                      <a:pt x="24558" y="0"/>
                      <a:pt x="28066" y="0"/>
                      <a:pt x="29820" y="1754"/>
                    </a:cubicBezTo>
                    <a:cubicBezTo>
                      <a:pt x="31575" y="1754"/>
                      <a:pt x="33329" y="3507"/>
                      <a:pt x="33329" y="5261"/>
                    </a:cubicBezTo>
                    <a:cubicBezTo>
                      <a:pt x="35083" y="7015"/>
                      <a:pt x="35083" y="10523"/>
                      <a:pt x="36837" y="15784"/>
                    </a:cubicBezTo>
                    <a:lnTo>
                      <a:pt x="52625" y="77165"/>
                    </a:lnTo>
                    <a:lnTo>
                      <a:pt x="68412" y="15784"/>
                    </a:lnTo>
                    <a:cubicBezTo>
                      <a:pt x="70166" y="10523"/>
                      <a:pt x="70166" y="8769"/>
                      <a:pt x="71920" y="5261"/>
                    </a:cubicBezTo>
                    <a:cubicBezTo>
                      <a:pt x="73674" y="1754"/>
                      <a:pt x="73674" y="1754"/>
                      <a:pt x="75429" y="1754"/>
                    </a:cubicBezTo>
                    <a:cubicBezTo>
                      <a:pt x="77183" y="1754"/>
                      <a:pt x="80691" y="0"/>
                      <a:pt x="84200" y="0"/>
                    </a:cubicBezTo>
                    <a:lnTo>
                      <a:pt x="91216" y="0"/>
                    </a:lnTo>
                    <a:cubicBezTo>
                      <a:pt x="94725" y="0"/>
                      <a:pt x="98233" y="0"/>
                      <a:pt x="101741" y="1754"/>
                    </a:cubicBezTo>
                    <a:cubicBezTo>
                      <a:pt x="103495" y="3507"/>
                      <a:pt x="105250" y="7015"/>
                      <a:pt x="105250" y="12276"/>
                    </a:cubicBezTo>
                    <a:lnTo>
                      <a:pt x="105250" y="101718"/>
                    </a:lnTo>
                    <a:cubicBezTo>
                      <a:pt x="105250" y="105225"/>
                      <a:pt x="103495" y="108733"/>
                      <a:pt x="101741" y="112240"/>
                    </a:cubicBezTo>
                    <a:cubicBezTo>
                      <a:pt x="99987" y="113994"/>
                      <a:pt x="96479" y="115748"/>
                      <a:pt x="94725" y="115748"/>
                    </a:cubicBezTo>
                    <a:cubicBezTo>
                      <a:pt x="91216" y="115748"/>
                      <a:pt x="89462" y="113994"/>
                      <a:pt x="87708" y="112240"/>
                    </a:cubicBezTo>
                    <a:cubicBezTo>
                      <a:pt x="85954" y="110487"/>
                      <a:pt x="84200" y="106979"/>
                      <a:pt x="84200" y="101718"/>
                    </a:cubicBezTo>
                    <a:lnTo>
                      <a:pt x="84200" y="24553"/>
                    </a:lnTo>
                    <a:lnTo>
                      <a:pt x="66658" y="96457"/>
                    </a:lnTo>
                    <a:cubicBezTo>
                      <a:pt x="64904" y="101718"/>
                      <a:pt x="64904" y="105225"/>
                      <a:pt x="63149" y="106979"/>
                    </a:cubicBezTo>
                    <a:cubicBezTo>
                      <a:pt x="63149" y="108733"/>
                      <a:pt x="61396" y="110487"/>
                      <a:pt x="59641" y="112240"/>
                    </a:cubicBezTo>
                    <a:cubicBezTo>
                      <a:pt x="57887" y="113994"/>
                      <a:pt x="54379" y="115748"/>
                      <a:pt x="50871" y="115748"/>
                    </a:cubicBezTo>
                    <a:cubicBezTo>
                      <a:pt x="47362" y="115748"/>
                      <a:pt x="45608" y="115748"/>
                      <a:pt x="43854" y="113994"/>
                    </a:cubicBezTo>
                    <a:cubicBezTo>
                      <a:pt x="42100" y="112240"/>
                      <a:pt x="40345" y="112240"/>
                      <a:pt x="40345" y="108733"/>
                    </a:cubicBezTo>
                    <a:cubicBezTo>
                      <a:pt x="38591" y="106979"/>
                      <a:pt x="38591" y="105225"/>
                      <a:pt x="38591" y="103472"/>
                    </a:cubicBezTo>
                    <a:cubicBezTo>
                      <a:pt x="40345" y="99964"/>
                      <a:pt x="38591" y="98210"/>
                      <a:pt x="38591" y="96457"/>
                    </a:cubicBezTo>
                    <a:close/>
                  </a:path>
                </a:pathLst>
              </a:custGeom>
              <a:solidFill>
                <a:srgbClr val="000000"/>
              </a:solidFill>
              <a:ln w="17529"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66260D2-5E83-EAC0-F60D-7FC7AAF2AF49}"/>
                  </a:ext>
                </a:extLst>
              </p:cNvPr>
              <p:cNvSpPr/>
              <p:nvPr/>
            </p:nvSpPr>
            <p:spPr>
              <a:xfrm>
                <a:off x="51457" y="6681727"/>
                <a:ext cx="112266" cy="112240"/>
              </a:xfrm>
              <a:custGeom>
                <a:avLst/>
                <a:gdLst>
                  <a:gd name="connsiteX0" fmla="*/ 87708 w 112266"/>
                  <a:gd name="connsiteY0" fmla="*/ 0 h 112240"/>
                  <a:gd name="connsiteX1" fmla="*/ 0 w 112266"/>
                  <a:gd name="connsiteY1" fmla="*/ 87688 h 112240"/>
                  <a:gd name="connsiteX2" fmla="*/ 22804 w 112266"/>
                  <a:gd name="connsiteY2" fmla="*/ 112240 h 112240"/>
                  <a:gd name="connsiteX3" fmla="*/ 112267 w 112266"/>
                  <a:gd name="connsiteY3" fmla="*/ 24553 h 112240"/>
                  <a:gd name="connsiteX4" fmla="*/ 87708 w 112266"/>
                  <a:gd name="connsiteY4" fmla="*/ 0 h 112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66" h="112240">
                    <a:moveTo>
                      <a:pt x="87708" y="0"/>
                    </a:moveTo>
                    <a:cubicBezTo>
                      <a:pt x="64904" y="36829"/>
                      <a:pt x="35083" y="66643"/>
                      <a:pt x="0" y="87688"/>
                    </a:cubicBezTo>
                    <a:cubicBezTo>
                      <a:pt x="8771" y="96457"/>
                      <a:pt x="15788" y="106979"/>
                      <a:pt x="22804" y="112240"/>
                    </a:cubicBezTo>
                    <a:cubicBezTo>
                      <a:pt x="52625" y="82426"/>
                      <a:pt x="82446" y="54367"/>
                      <a:pt x="112267" y="24553"/>
                    </a:cubicBezTo>
                    <a:cubicBezTo>
                      <a:pt x="105250" y="17538"/>
                      <a:pt x="98233" y="8769"/>
                      <a:pt x="87708" y="0"/>
                    </a:cubicBezTo>
                    <a:close/>
                  </a:path>
                </a:pathLst>
              </a:custGeom>
              <a:noFill/>
              <a:ln w="17529"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F7690663-4707-B134-ADF7-76AF2CE75364}"/>
                  </a:ext>
                </a:extLst>
              </p:cNvPr>
              <p:cNvSpPr/>
              <p:nvPr/>
            </p:nvSpPr>
            <p:spPr>
              <a:xfrm>
                <a:off x="126886" y="6757139"/>
                <a:ext cx="284209" cy="281515"/>
              </a:xfrm>
              <a:custGeom>
                <a:avLst/>
                <a:gdLst>
                  <a:gd name="connsiteX0" fmla="*/ 56133 w 284209"/>
                  <a:gd name="connsiteY0" fmla="*/ 5261 h 281515"/>
                  <a:gd name="connsiteX1" fmla="*/ 49116 w 284209"/>
                  <a:gd name="connsiteY1" fmla="*/ 0 h 281515"/>
                  <a:gd name="connsiteX2" fmla="*/ 0 w 284209"/>
                  <a:gd name="connsiteY2" fmla="*/ 49105 h 281515"/>
                  <a:gd name="connsiteX3" fmla="*/ 5262 w 284209"/>
                  <a:gd name="connsiteY3" fmla="*/ 54367 h 281515"/>
                  <a:gd name="connsiteX4" fmla="*/ 219270 w 284209"/>
                  <a:gd name="connsiteY4" fmla="*/ 268325 h 281515"/>
                  <a:gd name="connsiteX5" fmla="*/ 226287 w 284209"/>
                  <a:gd name="connsiteY5" fmla="*/ 273586 h 281515"/>
                  <a:gd name="connsiteX6" fmla="*/ 282420 w 284209"/>
                  <a:gd name="connsiteY6" fmla="*/ 256048 h 281515"/>
                  <a:gd name="connsiteX7" fmla="*/ 270141 w 284209"/>
                  <a:gd name="connsiteY7" fmla="*/ 217466 h 281515"/>
                  <a:gd name="connsiteX8" fmla="*/ 56133 w 284209"/>
                  <a:gd name="connsiteY8" fmla="*/ 5261 h 28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09" h="281515">
                    <a:moveTo>
                      <a:pt x="56133" y="5261"/>
                    </a:moveTo>
                    <a:cubicBezTo>
                      <a:pt x="54379" y="3507"/>
                      <a:pt x="50871" y="1754"/>
                      <a:pt x="49116" y="0"/>
                    </a:cubicBezTo>
                    <a:cubicBezTo>
                      <a:pt x="33329" y="15784"/>
                      <a:pt x="15787" y="33321"/>
                      <a:pt x="0" y="49105"/>
                    </a:cubicBezTo>
                    <a:cubicBezTo>
                      <a:pt x="1754" y="50859"/>
                      <a:pt x="3508" y="52613"/>
                      <a:pt x="5262" y="54367"/>
                    </a:cubicBezTo>
                    <a:cubicBezTo>
                      <a:pt x="77183" y="126270"/>
                      <a:pt x="149104" y="198174"/>
                      <a:pt x="219270" y="268325"/>
                    </a:cubicBezTo>
                    <a:cubicBezTo>
                      <a:pt x="221024" y="270078"/>
                      <a:pt x="222778" y="271832"/>
                      <a:pt x="226287" y="273586"/>
                    </a:cubicBezTo>
                    <a:cubicBezTo>
                      <a:pt x="245583" y="289370"/>
                      <a:pt x="275403" y="280601"/>
                      <a:pt x="282420" y="256048"/>
                    </a:cubicBezTo>
                    <a:cubicBezTo>
                      <a:pt x="287682" y="240264"/>
                      <a:pt x="280666" y="227988"/>
                      <a:pt x="270141" y="217466"/>
                    </a:cubicBezTo>
                    <a:cubicBezTo>
                      <a:pt x="196466" y="147315"/>
                      <a:pt x="126299" y="77165"/>
                      <a:pt x="56133" y="5261"/>
                    </a:cubicBezTo>
                    <a:close/>
                  </a:path>
                </a:pathLst>
              </a:custGeom>
              <a:noFill/>
              <a:ln w="17529"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D02891BB-F7E1-16D8-AB2B-6633BC79E15F}"/>
                  </a:ext>
                </a:extLst>
              </p:cNvPr>
              <p:cNvSpPr/>
              <p:nvPr/>
            </p:nvSpPr>
            <p:spPr>
              <a:xfrm>
                <a:off x="587" y="6634376"/>
                <a:ext cx="448027" cy="447969"/>
              </a:xfrm>
              <a:custGeom>
                <a:avLst/>
                <a:gdLst>
                  <a:gd name="connsiteX0" fmla="*/ 424507 w 448027"/>
                  <a:gd name="connsiteY0" fmla="*/ 317430 h 447969"/>
                  <a:gd name="connsiteX1" fmla="*/ 203483 w 448027"/>
                  <a:gd name="connsiteY1" fmla="*/ 94703 h 447969"/>
                  <a:gd name="connsiteX2" fmla="*/ 206991 w 448027"/>
                  <a:gd name="connsiteY2" fmla="*/ 89442 h 447969"/>
                  <a:gd name="connsiteX3" fmla="*/ 205237 w 448027"/>
                  <a:gd name="connsiteY3" fmla="*/ 59628 h 447969"/>
                  <a:gd name="connsiteX4" fmla="*/ 163137 w 448027"/>
                  <a:gd name="connsiteY4" fmla="*/ 15784 h 447969"/>
                  <a:gd name="connsiteX5" fmla="*/ 147349 w 448027"/>
                  <a:gd name="connsiteY5" fmla="*/ 0 h 447969"/>
                  <a:gd name="connsiteX6" fmla="*/ 140333 w 448027"/>
                  <a:gd name="connsiteY6" fmla="*/ 24553 h 447969"/>
                  <a:gd name="connsiteX7" fmla="*/ 10525 w 448027"/>
                  <a:gd name="connsiteY7" fmla="*/ 149069 h 447969"/>
                  <a:gd name="connsiteX8" fmla="*/ 5263 w 448027"/>
                  <a:gd name="connsiteY8" fmla="*/ 145562 h 447969"/>
                  <a:gd name="connsiteX9" fmla="*/ 0 w 448027"/>
                  <a:gd name="connsiteY9" fmla="*/ 147315 h 447969"/>
                  <a:gd name="connsiteX10" fmla="*/ 63150 w 448027"/>
                  <a:gd name="connsiteY10" fmla="*/ 210451 h 447969"/>
                  <a:gd name="connsiteX11" fmla="*/ 92971 w 448027"/>
                  <a:gd name="connsiteY11" fmla="*/ 212204 h 447969"/>
                  <a:gd name="connsiteX12" fmla="*/ 98233 w 448027"/>
                  <a:gd name="connsiteY12" fmla="*/ 208697 h 447969"/>
                  <a:gd name="connsiteX13" fmla="*/ 231550 w 448027"/>
                  <a:gd name="connsiteY13" fmla="*/ 338475 h 447969"/>
                  <a:gd name="connsiteX14" fmla="*/ 317503 w 448027"/>
                  <a:gd name="connsiteY14" fmla="*/ 424409 h 447969"/>
                  <a:gd name="connsiteX15" fmla="*/ 384161 w 448027"/>
                  <a:gd name="connsiteY15" fmla="*/ 447208 h 447969"/>
                  <a:gd name="connsiteX16" fmla="*/ 442049 w 448027"/>
                  <a:gd name="connsiteY16" fmla="*/ 396349 h 447969"/>
                  <a:gd name="connsiteX17" fmla="*/ 424507 w 448027"/>
                  <a:gd name="connsiteY17" fmla="*/ 317430 h 447969"/>
                  <a:gd name="connsiteX18" fmla="*/ 75429 w 448027"/>
                  <a:gd name="connsiteY18" fmla="*/ 161345 h 447969"/>
                  <a:gd name="connsiteX19" fmla="*/ 52625 w 448027"/>
                  <a:gd name="connsiteY19" fmla="*/ 136793 h 447969"/>
                  <a:gd name="connsiteX20" fmla="*/ 140333 w 448027"/>
                  <a:gd name="connsiteY20" fmla="*/ 49105 h 447969"/>
                  <a:gd name="connsiteX21" fmla="*/ 164891 w 448027"/>
                  <a:gd name="connsiteY21" fmla="*/ 75412 h 447969"/>
                  <a:gd name="connsiteX22" fmla="*/ 75429 w 448027"/>
                  <a:gd name="connsiteY22" fmla="*/ 161345 h 447969"/>
                  <a:gd name="connsiteX23" fmla="*/ 406966 w 448027"/>
                  <a:gd name="connsiteY23" fmla="*/ 380565 h 447969"/>
                  <a:gd name="connsiteX24" fmla="*/ 350832 w 448027"/>
                  <a:gd name="connsiteY24" fmla="*/ 398102 h 447969"/>
                  <a:gd name="connsiteX25" fmla="*/ 343816 w 448027"/>
                  <a:gd name="connsiteY25" fmla="*/ 392841 h 447969"/>
                  <a:gd name="connsiteX26" fmla="*/ 129808 w 448027"/>
                  <a:gd name="connsiteY26" fmla="*/ 178883 h 447969"/>
                  <a:gd name="connsiteX27" fmla="*/ 124546 w 448027"/>
                  <a:gd name="connsiteY27" fmla="*/ 173622 h 447969"/>
                  <a:gd name="connsiteX28" fmla="*/ 173662 w 448027"/>
                  <a:gd name="connsiteY28" fmla="*/ 124517 h 447969"/>
                  <a:gd name="connsiteX29" fmla="*/ 180679 w 448027"/>
                  <a:gd name="connsiteY29" fmla="*/ 129778 h 447969"/>
                  <a:gd name="connsiteX30" fmla="*/ 392932 w 448027"/>
                  <a:gd name="connsiteY30" fmla="*/ 341982 h 447969"/>
                  <a:gd name="connsiteX31" fmla="*/ 406966 w 448027"/>
                  <a:gd name="connsiteY31" fmla="*/ 380565 h 44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8027" h="447969">
                    <a:moveTo>
                      <a:pt x="424507" y="317430"/>
                    </a:moveTo>
                    <a:cubicBezTo>
                      <a:pt x="382408" y="275340"/>
                      <a:pt x="212254" y="105225"/>
                      <a:pt x="203483" y="94703"/>
                    </a:cubicBezTo>
                    <a:cubicBezTo>
                      <a:pt x="205237" y="92949"/>
                      <a:pt x="205237" y="91195"/>
                      <a:pt x="206991" y="89442"/>
                    </a:cubicBezTo>
                    <a:cubicBezTo>
                      <a:pt x="215762" y="78919"/>
                      <a:pt x="215762" y="70150"/>
                      <a:pt x="205237" y="59628"/>
                    </a:cubicBezTo>
                    <a:cubicBezTo>
                      <a:pt x="191203" y="45598"/>
                      <a:pt x="175416" y="31568"/>
                      <a:pt x="163137" y="15784"/>
                    </a:cubicBezTo>
                    <a:cubicBezTo>
                      <a:pt x="161383" y="14030"/>
                      <a:pt x="147349" y="1754"/>
                      <a:pt x="147349" y="0"/>
                    </a:cubicBezTo>
                    <a:cubicBezTo>
                      <a:pt x="142087" y="5261"/>
                      <a:pt x="149104" y="19291"/>
                      <a:pt x="140333" y="24553"/>
                    </a:cubicBezTo>
                    <a:cubicBezTo>
                      <a:pt x="114020" y="80673"/>
                      <a:pt x="66658" y="124517"/>
                      <a:pt x="10525" y="149069"/>
                    </a:cubicBezTo>
                    <a:cubicBezTo>
                      <a:pt x="10525" y="149069"/>
                      <a:pt x="7017" y="145562"/>
                      <a:pt x="5263" y="145562"/>
                    </a:cubicBezTo>
                    <a:cubicBezTo>
                      <a:pt x="5263" y="147315"/>
                      <a:pt x="0" y="143808"/>
                      <a:pt x="0" y="147315"/>
                    </a:cubicBezTo>
                    <a:cubicBezTo>
                      <a:pt x="8771" y="156084"/>
                      <a:pt x="56133" y="201682"/>
                      <a:pt x="63150" y="210451"/>
                    </a:cubicBezTo>
                    <a:cubicBezTo>
                      <a:pt x="73675" y="219219"/>
                      <a:pt x="80692" y="220973"/>
                      <a:pt x="92971" y="212204"/>
                    </a:cubicBezTo>
                    <a:cubicBezTo>
                      <a:pt x="94725" y="210451"/>
                      <a:pt x="96479" y="210451"/>
                      <a:pt x="98233" y="208697"/>
                    </a:cubicBezTo>
                    <a:cubicBezTo>
                      <a:pt x="126300" y="236757"/>
                      <a:pt x="228041" y="334967"/>
                      <a:pt x="231550" y="338475"/>
                    </a:cubicBezTo>
                    <a:cubicBezTo>
                      <a:pt x="261370" y="366535"/>
                      <a:pt x="289437" y="396349"/>
                      <a:pt x="317503" y="424409"/>
                    </a:cubicBezTo>
                    <a:cubicBezTo>
                      <a:pt x="336799" y="441946"/>
                      <a:pt x="357849" y="450715"/>
                      <a:pt x="384161" y="447208"/>
                    </a:cubicBezTo>
                    <a:cubicBezTo>
                      <a:pt x="413982" y="441946"/>
                      <a:pt x="433278" y="424409"/>
                      <a:pt x="442049" y="396349"/>
                    </a:cubicBezTo>
                    <a:cubicBezTo>
                      <a:pt x="454328" y="364781"/>
                      <a:pt x="447311" y="338475"/>
                      <a:pt x="424507" y="317430"/>
                    </a:cubicBezTo>
                    <a:close/>
                    <a:moveTo>
                      <a:pt x="75429" y="161345"/>
                    </a:moveTo>
                    <a:cubicBezTo>
                      <a:pt x="68412" y="154331"/>
                      <a:pt x="61396" y="145562"/>
                      <a:pt x="52625" y="136793"/>
                    </a:cubicBezTo>
                    <a:cubicBezTo>
                      <a:pt x="87708" y="115748"/>
                      <a:pt x="117529" y="85934"/>
                      <a:pt x="140333" y="49105"/>
                    </a:cubicBezTo>
                    <a:cubicBezTo>
                      <a:pt x="149104" y="57874"/>
                      <a:pt x="157875" y="66643"/>
                      <a:pt x="164891" y="75412"/>
                    </a:cubicBezTo>
                    <a:cubicBezTo>
                      <a:pt x="135071" y="101718"/>
                      <a:pt x="105250" y="131532"/>
                      <a:pt x="75429" y="161345"/>
                    </a:cubicBezTo>
                    <a:close/>
                    <a:moveTo>
                      <a:pt x="406966" y="380565"/>
                    </a:moveTo>
                    <a:cubicBezTo>
                      <a:pt x="399949" y="405118"/>
                      <a:pt x="371882" y="413886"/>
                      <a:pt x="350832" y="398102"/>
                    </a:cubicBezTo>
                    <a:cubicBezTo>
                      <a:pt x="349078" y="396349"/>
                      <a:pt x="347324" y="394595"/>
                      <a:pt x="343816" y="392841"/>
                    </a:cubicBezTo>
                    <a:cubicBezTo>
                      <a:pt x="271895" y="320937"/>
                      <a:pt x="199974" y="249033"/>
                      <a:pt x="129808" y="178883"/>
                    </a:cubicBezTo>
                    <a:cubicBezTo>
                      <a:pt x="128054" y="177129"/>
                      <a:pt x="126300" y="175376"/>
                      <a:pt x="124546" y="173622"/>
                    </a:cubicBezTo>
                    <a:cubicBezTo>
                      <a:pt x="142087" y="156084"/>
                      <a:pt x="157875" y="140300"/>
                      <a:pt x="173662" y="124517"/>
                    </a:cubicBezTo>
                    <a:cubicBezTo>
                      <a:pt x="175416" y="126270"/>
                      <a:pt x="178925" y="128024"/>
                      <a:pt x="180679" y="129778"/>
                    </a:cubicBezTo>
                    <a:cubicBezTo>
                      <a:pt x="250845" y="199928"/>
                      <a:pt x="322766" y="271832"/>
                      <a:pt x="392932" y="341982"/>
                    </a:cubicBezTo>
                    <a:cubicBezTo>
                      <a:pt x="405211" y="352505"/>
                      <a:pt x="412228" y="364781"/>
                      <a:pt x="406966" y="380565"/>
                    </a:cubicBezTo>
                    <a:close/>
                  </a:path>
                </a:pathLst>
              </a:custGeom>
              <a:solidFill>
                <a:srgbClr val="000000"/>
              </a:solidFill>
              <a:ln w="17529"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65757CBF-143C-699C-D876-ACCFF2222C3E}"/>
                  </a:ext>
                </a:extLst>
              </p:cNvPr>
              <p:cNvSpPr/>
              <p:nvPr/>
            </p:nvSpPr>
            <p:spPr>
              <a:xfrm>
                <a:off x="-329195" y="6304670"/>
                <a:ext cx="494673" cy="494558"/>
              </a:xfrm>
              <a:custGeom>
                <a:avLst/>
                <a:gdLst>
                  <a:gd name="connsiteX0" fmla="*/ 494673 w 494673"/>
                  <a:gd name="connsiteY0" fmla="*/ 247280 h 494558"/>
                  <a:gd name="connsiteX1" fmla="*/ 247337 w 494673"/>
                  <a:gd name="connsiteY1" fmla="*/ 0 h 494558"/>
                  <a:gd name="connsiteX2" fmla="*/ 0 w 494673"/>
                  <a:gd name="connsiteY2" fmla="*/ 247280 h 494558"/>
                  <a:gd name="connsiteX3" fmla="*/ 247337 w 494673"/>
                  <a:gd name="connsiteY3" fmla="*/ 494559 h 494558"/>
                  <a:gd name="connsiteX4" fmla="*/ 494673 w 494673"/>
                  <a:gd name="connsiteY4" fmla="*/ 247280 h 494558"/>
                  <a:gd name="connsiteX5" fmla="*/ 250845 w 494673"/>
                  <a:gd name="connsiteY5" fmla="*/ 462992 h 494558"/>
                  <a:gd name="connsiteX6" fmla="*/ 36837 w 494673"/>
                  <a:gd name="connsiteY6" fmla="*/ 247280 h 494558"/>
                  <a:gd name="connsiteX7" fmla="*/ 252599 w 494673"/>
                  <a:gd name="connsiteY7" fmla="*/ 35075 h 494558"/>
                  <a:gd name="connsiteX8" fmla="*/ 464853 w 494673"/>
                  <a:gd name="connsiteY8" fmla="*/ 249033 h 494558"/>
                  <a:gd name="connsiteX9" fmla="*/ 250845 w 494673"/>
                  <a:gd name="connsiteY9" fmla="*/ 462992 h 49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4673" h="494558">
                    <a:moveTo>
                      <a:pt x="494673" y="247280"/>
                    </a:moveTo>
                    <a:cubicBezTo>
                      <a:pt x="494673" y="110487"/>
                      <a:pt x="384161" y="0"/>
                      <a:pt x="247337" y="0"/>
                    </a:cubicBezTo>
                    <a:cubicBezTo>
                      <a:pt x="110512" y="0"/>
                      <a:pt x="0" y="110487"/>
                      <a:pt x="0" y="247280"/>
                    </a:cubicBezTo>
                    <a:cubicBezTo>
                      <a:pt x="0" y="384073"/>
                      <a:pt x="110512" y="494559"/>
                      <a:pt x="247337" y="494559"/>
                    </a:cubicBezTo>
                    <a:cubicBezTo>
                      <a:pt x="384161" y="494559"/>
                      <a:pt x="494673" y="384073"/>
                      <a:pt x="494673" y="247280"/>
                    </a:cubicBezTo>
                    <a:close/>
                    <a:moveTo>
                      <a:pt x="250845" y="462992"/>
                    </a:moveTo>
                    <a:cubicBezTo>
                      <a:pt x="131562" y="462992"/>
                      <a:pt x="36837" y="366535"/>
                      <a:pt x="36837" y="247280"/>
                    </a:cubicBezTo>
                    <a:cubicBezTo>
                      <a:pt x="36837" y="129778"/>
                      <a:pt x="135070" y="33321"/>
                      <a:pt x="252599" y="35075"/>
                    </a:cubicBezTo>
                    <a:cubicBezTo>
                      <a:pt x="370128" y="35075"/>
                      <a:pt x="464853" y="133286"/>
                      <a:pt x="464853" y="249033"/>
                    </a:cubicBezTo>
                    <a:cubicBezTo>
                      <a:pt x="464853" y="366535"/>
                      <a:pt x="368374" y="462992"/>
                      <a:pt x="250845" y="462992"/>
                    </a:cubicBezTo>
                    <a:close/>
                  </a:path>
                </a:pathLst>
              </a:custGeom>
              <a:solidFill>
                <a:srgbClr val="000000"/>
              </a:solidFill>
              <a:ln w="17529" cap="flat">
                <a:noFill/>
                <a:prstDash val="solid"/>
                <a:miter/>
              </a:ln>
            </p:spPr>
            <p:txBody>
              <a:bodyPr rtlCol="0" anchor="ctr"/>
              <a:lstStyle/>
              <a:p>
                <a:endParaRPr lang="en-US"/>
              </a:p>
            </p:txBody>
          </p:sp>
        </p:grpSp>
        <p:sp>
          <p:nvSpPr>
            <p:cNvPr id="36" name="Freeform 35">
              <a:extLst>
                <a:ext uri="{FF2B5EF4-FFF2-40B4-BE49-F238E27FC236}">
                  <a16:creationId xmlns:a16="http://schemas.microsoft.com/office/drawing/2014/main" id="{6652D29C-A98A-5A53-DC26-E1B718DF1B75}"/>
                </a:ext>
              </a:extLst>
            </p:cNvPr>
            <p:cNvSpPr/>
            <p:nvPr/>
          </p:nvSpPr>
          <p:spPr>
            <a:xfrm>
              <a:off x="-901051" y="6741355"/>
              <a:ext cx="1024430" cy="513850"/>
            </a:xfrm>
            <a:custGeom>
              <a:avLst/>
              <a:gdLst>
                <a:gd name="connsiteX0" fmla="*/ 996363 w 1024430"/>
                <a:gd name="connsiteY0" fmla="*/ 177129 h 513850"/>
                <a:gd name="connsiteX1" fmla="*/ 831472 w 1024430"/>
                <a:gd name="connsiteY1" fmla="*/ 177129 h 513850"/>
                <a:gd name="connsiteX2" fmla="*/ 819194 w 1024430"/>
                <a:gd name="connsiteY2" fmla="*/ 177129 h 513850"/>
                <a:gd name="connsiteX3" fmla="*/ 819194 w 1024430"/>
                <a:gd name="connsiteY3" fmla="*/ 164853 h 513850"/>
                <a:gd name="connsiteX4" fmla="*/ 819194 w 1024430"/>
                <a:gd name="connsiteY4" fmla="*/ 150823 h 513850"/>
                <a:gd name="connsiteX5" fmla="*/ 819194 w 1024430"/>
                <a:gd name="connsiteY5" fmla="*/ 150823 h 513850"/>
                <a:gd name="connsiteX6" fmla="*/ 819194 w 1024430"/>
                <a:gd name="connsiteY6" fmla="*/ 145561 h 513850"/>
                <a:gd name="connsiteX7" fmla="*/ 819194 w 1024430"/>
                <a:gd name="connsiteY7" fmla="*/ 133285 h 513850"/>
                <a:gd name="connsiteX8" fmla="*/ 798143 w 1024430"/>
                <a:gd name="connsiteY8" fmla="*/ 117502 h 513850"/>
                <a:gd name="connsiteX9" fmla="*/ 778848 w 1024430"/>
                <a:gd name="connsiteY9" fmla="*/ 136793 h 513850"/>
                <a:gd name="connsiteX10" fmla="*/ 778848 w 1024430"/>
                <a:gd name="connsiteY10" fmla="*/ 147315 h 513850"/>
                <a:gd name="connsiteX11" fmla="*/ 778848 w 1024430"/>
                <a:gd name="connsiteY11" fmla="*/ 343736 h 513850"/>
                <a:gd name="connsiteX12" fmla="*/ 778848 w 1024430"/>
                <a:gd name="connsiteY12" fmla="*/ 343736 h 513850"/>
                <a:gd name="connsiteX13" fmla="*/ 778848 w 1024430"/>
                <a:gd name="connsiteY13" fmla="*/ 377057 h 513850"/>
                <a:gd name="connsiteX14" fmla="*/ 806914 w 1024430"/>
                <a:gd name="connsiteY14" fmla="*/ 468253 h 513850"/>
                <a:gd name="connsiteX15" fmla="*/ 806914 w 1024430"/>
                <a:gd name="connsiteY15" fmla="*/ 470006 h 513850"/>
                <a:gd name="connsiteX16" fmla="*/ 796389 w 1024430"/>
                <a:gd name="connsiteY16" fmla="*/ 470006 h 513850"/>
                <a:gd name="connsiteX17" fmla="*/ 129808 w 1024430"/>
                <a:gd name="connsiteY17" fmla="*/ 470006 h 513850"/>
                <a:gd name="connsiteX18" fmla="*/ 42100 w 1024430"/>
                <a:gd name="connsiteY18" fmla="*/ 382318 h 513850"/>
                <a:gd name="connsiteX19" fmla="*/ 42100 w 1024430"/>
                <a:gd name="connsiteY19" fmla="*/ 26306 h 513850"/>
                <a:gd name="connsiteX20" fmla="*/ 21050 w 1024430"/>
                <a:gd name="connsiteY20" fmla="*/ 0 h 513850"/>
                <a:gd name="connsiteX21" fmla="*/ 0 w 1024430"/>
                <a:gd name="connsiteY21" fmla="*/ 26306 h 513850"/>
                <a:gd name="connsiteX22" fmla="*/ 0 w 1024430"/>
                <a:gd name="connsiteY22" fmla="*/ 391087 h 513850"/>
                <a:gd name="connsiteX23" fmla="*/ 70166 w 1024430"/>
                <a:gd name="connsiteY23" fmla="*/ 501574 h 513850"/>
                <a:gd name="connsiteX24" fmla="*/ 108758 w 1024430"/>
                <a:gd name="connsiteY24" fmla="*/ 513850 h 513850"/>
                <a:gd name="connsiteX25" fmla="*/ 917426 w 1024430"/>
                <a:gd name="connsiteY25" fmla="*/ 513850 h 513850"/>
                <a:gd name="connsiteX26" fmla="*/ 920935 w 1024430"/>
                <a:gd name="connsiteY26" fmla="*/ 512096 h 513850"/>
                <a:gd name="connsiteX27" fmla="*/ 1024430 w 1024430"/>
                <a:gd name="connsiteY27" fmla="*/ 387580 h 513850"/>
                <a:gd name="connsiteX28" fmla="*/ 1024430 w 1024430"/>
                <a:gd name="connsiteY28" fmla="*/ 205189 h 513850"/>
                <a:gd name="connsiteX29" fmla="*/ 996363 w 1024430"/>
                <a:gd name="connsiteY29" fmla="*/ 177129 h 513850"/>
                <a:gd name="connsiteX30" fmla="*/ 980576 w 1024430"/>
                <a:gd name="connsiteY30" fmla="*/ 391087 h 513850"/>
                <a:gd name="connsiteX31" fmla="*/ 908655 w 1024430"/>
                <a:gd name="connsiteY31" fmla="*/ 470006 h 513850"/>
                <a:gd name="connsiteX32" fmla="*/ 822702 w 1024430"/>
                <a:gd name="connsiteY32" fmla="*/ 412132 h 513850"/>
                <a:gd name="connsiteX33" fmla="*/ 819194 w 1024430"/>
                <a:gd name="connsiteY33" fmla="*/ 391087 h 513850"/>
                <a:gd name="connsiteX34" fmla="*/ 819194 w 1024430"/>
                <a:gd name="connsiteY34" fmla="*/ 224480 h 513850"/>
                <a:gd name="connsiteX35" fmla="*/ 819194 w 1024430"/>
                <a:gd name="connsiteY35" fmla="*/ 219219 h 513850"/>
                <a:gd name="connsiteX36" fmla="*/ 978822 w 1024430"/>
                <a:gd name="connsiteY36" fmla="*/ 219219 h 513850"/>
                <a:gd name="connsiteX37" fmla="*/ 980576 w 1024430"/>
                <a:gd name="connsiteY37" fmla="*/ 226234 h 513850"/>
                <a:gd name="connsiteX38" fmla="*/ 980576 w 1024430"/>
                <a:gd name="connsiteY38" fmla="*/ 391087 h 51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24430" h="513850">
                  <a:moveTo>
                    <a:pt x="996363" y="177129"/>
                  </a:moveTo>
                  <a:cubicBezTo>
                    <a:pt x="941985" y="177129"/>
                    <a:pt x="887606" y="177129"/>
                    <a:pt x="831472" y="177129"/>
                  </a:cubicBezTo>
                  <a:lnTo>
                    <a:pt x="819194" y="177129"/>
                  </a:lnTo>
                  <a:lnTo>
                    <a:pt x="819194" y="164853"/>
                  </a:lnTo>
                  <a:cubicBezTo>
                    <a:pt x="819194" y="159592"/>
                    <a:pt x="819194" y="156084"/>
                    <a:pt x="819194" y="150823"/>
                  </a:cubicBezTo>
                  <a:cubicBezTo>
                    <a:pt x="819194" y="150823"/>
                    <a:pt x="819194" y="150823"/>
                    <a:pt x="819194" y="150823"/>
                  </a:cubicBezTo>
                  <a:cubicBezTo>
                    <a:pt x="819194" y="149069"/>
                    <a:pt x="819194" y="147315"/>
                    <a:pt x="819194" y="145561"/>
                  </a:cubicBezTo>
                  <a:cubicBezTo>
                    <a:pt x="819194" y="142054"/>
                    <a:pt x="819194" y="136793"/>
                    <a:pt x="819194" y="133285"/>
                  </a:cubicBezTo>
                  <a:cubicBezTo>
                    <a:pt x="817439" y="122763"/>
                    <a:pt x="806914" y="115748"/>
                    <a:pt x="798143" y="117502"/>
                  </a:cubicBezTo>
                  <a:cubicBezTo>
                    <a:pt x="787618" y="117502"/>
                    <a:pt x="778848" y="126270"/>
                    <a:pt x="778848" y="136793"/>
                  </a:cubicBezTo>
                  <a:cubicBezTo>
                    <a:pt x="778848" y="140300"/>
                    <a:pt x="778848" y="143808"/>
                    <a:pt x="778848" y="147315"/>
                  </a:cubicBezTo>
                  <a:cubicBezTo>
                    <a:pt x="778848" y="212204"/>
                    <a:pt x="778848" y="278847"/>
                    <a:pt x="778848" y="343736"/>
                  </a:cubicBezTo>
                  <a:cubicBezTo>
                    <a:pt x="778848" y="343736"/>
                    <a:pt x="778848" y="343736"/>
                    <a:pt x="778848" y="343736"/>
                  </a:cubicBezTo>
                  <a:cubicBezTo>
                    <a:pt x="778848" y="354258"/>
                    <a:pt x="778848" y="364781"/>
                    <a:pt x="778848" y="377057"/>
                  </a:cubicBezTo>
                  <a:cubicBezTo>
                    <a:pt x="778848" y="410379"/>
                    <a:pt x="785864" y="441946"/>
                    <a:pt x="806914" y="468253"/>
                  </a:cubicBezTo>
                  <a:cubicBezTo>
                    <a:pt x="806914" y="468253"/>
                    <a:pt x="806914" y="470006"/>
                    <a:pt x="806914" y="470006"/>
                  </a:cubicBezTo>
                  <a:lnTo>
                    <a:pt x="796389" y="470006"/>
                  </a:lnTo>
                  <a:cubicBezTo>
                    <a:pt x="573611" y="470006"/>
                    <a:pt x="352587" y="470006"/>
                    <a:pt x="129808" y="470006"/>
                  </a:cubicBezTo>
                  <a:cubicBezTo>
                    <a:pt x="75429" y="470006"/>
                    <a:pt x="42100" y="436685"/>
                    <a:pt x="42100" y="382318"/>
                  </a:cubicBezTo>
                  <a:cubicBezTo>
                    <a:pt x="42100" y="263063"/>
                    <a:pt x="42100" y="143808"/>
                    <a:pt x="42100" y="26306"/>
                  </a:cubicBezTo>
                  <a:cubicBezTo>
                    <a:pt x="42100" y="10522"/>
                    <a:pt x="33329" y="1754"/>
                    <a:pt x="21050" y="0"/>
                  </a:cubicBezTo>
                  <a:cubicBezTo>
                    <a:pt x="8771" y="0"/>
                    <a:pt x="0" y="10522"/>
                    <a:pt x="0" y="26306"/>
                  </a:cubicBezTo>
                  <a:cubicBezTo>
                    <a:pt x="0" y="147315"/>
                    <a:pt x="0" y="268324"/>
                    <a:pt x="0" y="391087"/>
                  </a:cubicBezTo>
                  <a:cubicBezTo>
                    <a:pt x="0" y="441946"/>
                    <a:pt x="24558" y="478775"/>
                    <a:pt x="70166" y="501574"/>
                  </a:cubicBezTo>
                  <a:cubicBezTo>
                    <a:pt x="82446" y="506835"/>
                    <a:pt x="94725" y="510343"/>
                    <a:pt x="108758" y="513850"/>
                  </a:cubicBezTo>
                  <a:lnTo>
                    <a:pt x="917426" y="513850"/>
                  </a:lnTo>
                  <a:cubicBezTo>
                    <a:pt x="919180" y="513850"/>
                    <a:pt x="919180" y="512096"/>
                    <a:pt x="920935" y="512096"/>
                  </a:cubicBezTo>
                  <a:cubicBezTo>
                    <a:pt x="984085" y="499820"/>
                    <a:pt x="1024430" y="452469"/>
                    <a:pt x="1024430" y="387580"/>
                  </a:cubicBezTo>
                  <a:cubicBezTo>
                    <a:pt x="1024430" y="326198"/>
                    <a:pt x="1024430" y="264817"/>
                    <a:pt x="1024430" y="205189"/>
                  </a:cubicBezTo>
                  <a:cubicBezTo>
                    <a:pt x="1022676" y="184144"/>
                    <a:pt x="1015659" y="177129"/>
                    <a:pt x="996363" y="177129"/>
                  </a:cubicBezTo>
                  <a:close/>
                  <a:moveTo>
                    <a:pt x="980576" y="391087"/>
                  </a:moveTo>
                  <a:cubicBezTo>
                    <a:pt x="980576" y="431424"/>
                    <a:pt x="950756" y="464745"/>
                    <a:pt x="908655" y="470006"/>
                  </a:cubicBezTo>
                  <a:cubicBezTo>
                    <a:pt x="871818" y="475267"/>
                    <a:pt x="833227" y="450715"/>
                    <a:pt x="822702" y="412132"/>
                  </a:cubicBezTo>
                  <a:cubicBezTo>
                    <a:pt x="820947" y="405117"/>
                    <a:pt x="819194" y="398102"/>
                    <a:pt x="819194" y="391087"/>
                  </a:cubicBezTo>
                  <a:cubicBezTo>
                    <a:pt x="819194" y="334967"/>
                    <a:pt x="819194" y="280601"/>
                    <a:pt x="819194" y="224480"/>
                  </a:cubicBezTo>
                  <a:cubicBezTo>
                    <a:pt x="819194" y="222727"/>
                    <a:pt x="819194" y="220973"/>
                    <a:pt x="819194" y="219219"/>
                  </a:cubicBezTo>
                  <a:lnTo>
                    <a:pt x="978822" y="219219"/>
                  </a:lnTo>
                  <a:cubicBezTo>
                    <a:pt x="978822" y="220973"/>
                    <a:pt x="980576" y="224480"/>
                    <a:pt x="980576" y="226234"/>
                  </a:cubicBezTo>
                  <a:cubicBezTo>
                    <a:pt x="980576" y="280601"/>
                    <a:pt x="980576" y="336721"/>
                    <a:pt x="980576" y="391087"/>
                  </a:cubicBezTo>
                  <a:close/>
                </a:path>
              </a:pathLst>
            </a:custGeom>
            <a:solidFill>
              <a:srgbClr val="000000"/>
            </a:solidFill>
            <a:ln w="17529"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057F4408-8346-7E06-17EE-C40F4BFF286D}"/>
                </a:ext>
              </a:extLst>
            </p:cNvPr>
            <p:cNvSpPr/>
            <p:nvPr/>
          </p:nvSpPr>
          <p:spPr>
            <a:xfrm>
              <a:off x="-755456" y="6466015"/>
              <a:ext cx="187695" cy="42090"/>
            </a:xfrm>
            <a:custGeom>
              <a:avLst/>
              <a:gdLst>
                <a:gd name="connsiteX0" fmla="*/ 94725 w 187695"/>
                <a:gd name="connsiteY0" fmla="*/ 42090 h 42090"/>
                <a:gd name="connsiteX1" fmla="*/ 24559 w 187695"/>
                <a:gd name="connsiteY1" fmla="*/ 42090 h 42090"/>
                <a:gd name="connsiteX2" fmla="*/ 0 w 187695"/>
                <a:gd name="connsiteY2" fmla="*/ 21045 h 42090"/>
                <a:gd name="connsiteX3" fmla="*/ 24559 w 187695"/>
                <a:gd name="connsiteY3" fmla="*/ 0 h 42090"/>
                <a:gd name="connsiteX4" fmla="*/ 163137 w 187695"/>
                <a:gd name="connsiteY4" fmla="*/ 0 h 42090"/>
                <a:gd name="connsiteX5" fmla="*/ 187695 w 187695"/>
                <a:gd name="connsiteY5" fmla="*/ 21045 h 42090"/>
                <a:gd name="connsiteX6" fmla="*/ 163137 w 187695"/>
                <a:gd name="connsiteY6" fmla="*/ 42090 h 42090"/>
                <a:gd name="connsiteX7" fmla="*/ 94725 w 187695"/>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5" h="42090">
                  <a:moveTo>
                    <a:pt x="94725" y="42090"/>
                  </a:moveTo>
                  <a:cubicBezTo>
                    <a:pt x="71921" y="42090"/>
                    <a:pt x="47363" y="42090"/>
                    <a:pt x="24559" y="42090"/>
                  </a:cubicBezTo>
                  <a:cubicBezTo>
                    <a:pt x="8771" y="42090"/>
                    <a:pt x="0" y="33321"/>
                    <a:pt x="0" y="21045"/>
                  </a:cubicBezTo>
                  <a:cubicBezTo>
                    <a:pt x="0" y="8769"/>
                    <a:pt x="10525" y="0"/>
                    <a:pt x="24559" y="0"/>
                  </a:cubicBezTo>
                  <a:cubicBezTo>
                    <a:pt x="70166" y="0"/>
                    <a:pt x="117529" y="0"/>
                    <a:pt x="163137" y="0"/>
                  </a:cubicBezTo>
                  <a:cubicBezTo>
                    <a:pt x="178925" y="0"/>
                    <a:pt x="187695" y="8769"/>
                    <a:pt x="187695" y="21045"/>
                  </a:cubicBezTo>
                  <a:cubicBezTo>
                    <a:pt x="187695" y="33321"/>
                    <a:pt x="178925" y="42090"/>
                    <a:pt x="163137" y="42090"/>
                  </a:cubicBezTo>
                  <a:cubicBezTo>
                    <a:pt x="140333" y="42090"/>
                    <a:pt x="117529" y="42090"/>
                    <a:pt x="94725" y="42090"/>
                  </a:cubicBezTo>
                  <a:close/>
                </a:path>
              </a:pathLst>
            </a:custGeom>
            <a:solidFill>
              <a:srgbClr val="000000"/>
            </a:solidFill>
            <a:ln w="17529" cap="flat">
              <a:noFill/>
              <a:prstDash val="solid"/>
              <a:miter/>
            </a:ln>
          </p:spPr>
          <p:txBody>
            <a:bodyPr rtlCol="0" anchor="ctr"/>
            <a:lstStyle/>
            <a:p>
              <a:endParaRPr lang="en-US"/>
            </a:p>
          </p:txBody>
        </p:sp>
        <p:grpSp>
          <p:nvGrpSpPr>
            <p:cNvPr id="38" name="Graphic 26">
              <a:extLst>
                <a:ext uri="{FF2B5EF4-FFF2-40B4-BE49-F238E27FC236}">
                  <a16:creationId xmlns:a16="http://schemas.microsoft.com/office/drawing/2014/main" id="{2C1330D1-CFFD-5566-DA41-FBD7A24690CA}"/>
                </a:ext>
              </a:extLst>
            </p:cNvPr>
            <p:cNvGrpSpPr/>
            <p:nvPr/>
          </p:nvGrpSpPr>
          <p:grpSpPr>
            <a:xfrm>
              <a:off x="-757210" y="6325715"/>
              <a:ext cx="275403" cy="42090"/>
              <a:chOff x="-757210" y="6325715"/>
              <a:chExt cx="275403" cy="42090"/>
            </a:xfrm>
            <a:solidFill>
              <a:srgbClr val="000000"/>
            </a:solidFill>
          </p:grpSpPr>
          <p:sp>
            <p:nvSpPr>
              <p:cNvPr id="44" name="Freeform 43">
                <a:extLst>
                  <a:ext uri="{FF2B5EF4-FFF2-40B4-BE49-F238E27FC236}">
                    <a16:creationId xmlns:a16="http://schemas.microsoft.com/office/drawing/2014/main" id="{C4CC9ABC-25B0-91B0-FBE0-2F83A0C0CCC4}"/>
                  </a:ext>
                </a:extLst>
              </p:cNvPr>
              <p:cNvSpPr/>
              <p:nvPr/>
            </p:nvSpPr>
            <p:spPr>
              <a:xfrm>
                <a:off x="-757210" y="6325715"/>
                <a:ext cx="42099" cy="42090"/>
              </a:xfrm>
              <a:custGeom>
                <a:avLst/>
                <a:gdLst>
                  <a:gd name="connsiteX0" fmla="*/ 21050 w 42099"/>
                  <a:gd name="connsiteY0" fmla="*/ 42090 h 42090"/>
                  <a:gd name="connsiteX1" fmla="*/ 0 w 42099"/>
                  <a:gd name="connsiteY1" fmla="*/ 21045 h 42090"/>
                  <a:gd name="connsiteX2" fmla="*/ 21050 w 42099"/>
                  <a:gd name="connsiteY2" fmla="*/ 0 h 42090"/>
                  <a:gd name="connsiteX3" fmla="*/ 42100 w 42099"/>
                  <a:gd name="connsiteY3" fmla="*/ 21045 h 42090"/>
                  <a:gd name="connsiteX4" fmla="*/ 21050 w 42099"/>
                  <a:gd name="connsiteY4" fmla="*/ 42090 h 4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9" h="42090">
                    <a:moveTo>
                      <a:pt x="21050" y="42090"/>
                    </a:moveTo>
                    <a:cubicBezTo>
                      <a:pt x="8771" y="42090"/>
                      <a:pt x="0" y="33321"/>
                      <a:pt x="0" y="21045"/>
                    </a:cubicBezTo>
                    <a:cubicBezTo>
                      <a:pt x="0" y="10523"/>
                      <a:pt x="10525" y="0"/>
                      <a:pt x="21050" y="0"/>
                    </a:cubicBezTo>
                    <a:cubicBezTo>
                      <a:pt x="33329" y="0"/>
                      <a:pt x="42100" y="10523"/>
                      <a:pt x="42100" y="21045"/>
                    </a:cubicBezTo>
                    <a:cubicBezTo>
                      <a:pt x="42100" y="33321"/>
                      <a:pt x="33329" y="42090"/>
                      <a:pt x="21050" y="42090"/>
                    </a:cubicBezTo>
                    <a:close/>
                  </a:path>
                </a:pathLst>
              </a:custGeom>
              <a:solidFill>
                <a:srgbClr val="000000"/>
              </a:solidFill>
              <a:ln w="17529"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3E374320-02F9-4850-BB46-F5791F116A1A}"/>
                  </a:ext>
                </a:extLst>
              </p:cNvPr>
              <p:cNvSpPr/>
              <p:nvPr/>
            </p:nvSpPr>
            <p:spPr>
              <a:xfrm>
                <a:off x="-669502" y="6325715"/>
                <a:ext cx="187694" cy="42090"/>
              </a:xfrm>
              <a:custGeom>
                <a:avLst/>
                <a:gdLst>
                  <a:gd name="connsiteX0" fmla="*/ 94725 w 187694"/>
                  <a:gd name="connsiteY0" fmla="*/ 42090 h 42090"/>
                  <a:gd name="connsiteX1" fmla="*/ 24558 w 187694"/>
                  <a:gd name="connsiteY1" fmla="*/ 42090 h 42090"/>
                  <a:gd name="connsiteX2" fmla="*/ 0 w 187694"/>
                  <a:gd name="connsiteY2" fmla="*/ 21045 h 42090"/>
                  <a:gd name="connsiteX3" fmla="*/ 24558 w 187694"/>
                  <a:gd name="connsiteY3" fmla="*/ 0 h 42090"/>
                  <a:gd name="connsiteX4" fmla="*/ 163137 w 187694"/>
                  <a:gd name="connsiteY4" fmla="*/ 0 h 42090"/>
                  <a:gd name="connsiteX5" fmla="*/ 187695 w 187694"/>
                  <a:gd name="connsiteY5" fmla="*/ 21045 h 42090"/>
                  <a:gd name="connsiteX6" fmla="*/ 163137 w 187694"/>
                  <a:gd name="connsiteY6" fmla="*/ 42090 h 42090"/>
                  <a:gd name="connsiteX7" fmla="*/ 94725 w 187694"/>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4" h="42090">
                    <a:moveTo>
                      <a:pt x="94725" y="42090"/>
                    </a:moveTo>
                    <a:cubicBezTo>
                      <a:pt x="71920" y="42090"/>
                      <a:pt x="47362" y="42090"/>
                      <a:pt x="24558" y="42090"/>
                    </a:cubicBezTo>
                    <a:cubicBezTo>
                      <a:pt x="8771" y="42090"/>
                      <a:pt x="0" y="33321"/>
                      <a:pt x="0" y="21045"/>
                    </a:cubicBezTo>
                    <a:cubicBezTo>
                      <a:pt x="0" y="8769"/>
                      <a:pt x="10525" y="0"/>
                      <a:pt x="24558" y="0"/>
                    </a:cubicBezTo>
                    <a:cubicBezTo>
                      <a:pt x="70166" y="0"/>
                      <a:pt x="117528" y="0"/>
                      <a:pt x="163137" y="0"/>
                    </a:cubicBezTo>
                    <a:cubicBezTo>
                      <a:pt x="178924" y="0"/>
                      <a:pt x="187695" y="8769"/>
                      <a:pt x="187695" y="21045"/>
                    </a:cubicBezTo>
                    <a:cubicBezTo>
                      <a:pt x="187695" y="33321"/>
                      <a:pt x="178924" y="42090"/>
                      <a:pt x="163137" y="42090"/>
                    </a:cubicBezTo>
                    <a:cubicBezTo>
                      <a:pt x="140333" y="42090"/>
                      <a:pt x="117528" y="42090"/>
                      <a:pt x="94725" y="42090"/>
                    </a:cubicBezTo>
                    <a:close/>
                  </a:path>
                </a:pathLst>
              </a:custGeom>
              <a:solidFill>
                <a:srgbClr val="000000"/>
              </a:solidFill>
              <a:ln w="17529" cap="flat">
                <a:noFill/>
                <a:prstDash val="solid"/>
                <a:miter/>
              </a:ln>
            </p:spPr>
            <p:txBody>
              <a:bodyPr rtlCol="0" anchor="ctr"/>
              <a:lstStyle/>
              <a:p>
                <a:endParaRPr lang="en-US"/>
              </a:p>
            </p:txBody>
          </p:sp>
        </p:grpSp>
        <p:sp>
          <p:nvSpPr>
            <p:cNvPr id="39" name="Freeform 38">
              <a:extLst>
                <a:ext uri="{FF2B5EF4-FFF2-40B4-BE49-F238E27FC236}">
                  <a16:creationId xmlns:a16="http://schemas.microsoft.com/office/drawing/2014/main" id="{AC46B446-391D-B091-736A-CC9391BCE1ED}"/>
                </a:ext>
              </a:extLst>
            </p:cNvPr>
            <p:cNvSpPr/>
            <p:nvPr/>
          </p:nvSpPr>
          <p:spPr>
            <a:xfrm>
              <a:off x="-755456" y="6604562"/>
              <a:ext cx="338553" cy="42090"/>
            </a:xfrm>
            <a:custGeom>
              <a:avLst/>
              <a:gdLst>
                <a:gd name="connsiteX0" fmla="*/ 312241 w 338553"/>
                <a:gd name="connsiteY0" fmla="*/ 0 h 42090"/>
                <a:gd name="connsiteX1" fmla="*/ 173662 w 338553"/>
                <a:gd name="connsiteY1" fmla="*/ 0 h 42090"/>
                <a:gd name="connsiteX2" fmla="*/ 168400 w 338553"/>
                <a:gd name="connsiteY2" fmla="*/ 0 h 42090"/>
                <a:gd name="connsiteX3" fmla="*/ 163137 w 338553"/>
                <a:gd name="connsiteY3" fmla="*/ 0 h 42090"/>
                <a:gd name="connsiteX4" fmla="*/ 24559 w 338553"/>
                <a:gd name="connsiteY4" fmla="*/ 0 h 42090"/>
                <a:gd name="connsiteX5" fmla="*/ 0 w 338553"/>
                <a:gd name="connsiteY5" fmla="*/ 21045 h 42090"/>
                <a:gd name="connsiteX6" fmla="*/ 24559 w 338553"/>
                <a:gd name="connsiteY6" fmla="*/ 42090 h 42090"/>
                <a:gd name="connsiteX7" fmla="*/ 94725 w 338553"/>
                <a:gd name="connsiteY7" fmla="*/ 42090 h 42090"/>
                <a:gd name="connsiteX8" fmla="*/ 164892 w 338553"/>
                <a:gd name="connsiteY8" fmla="*/ 42090 h 42090"/>
                <a:gd name="connsiteX9" fmla="*/ 168400 w 338553"/>
                <a:gd name="connsiteY9" fmla="*/ 42090 h 42090"/>
                <a:gd name="connsiteX10" fmla="*/ 173662 w 338553"/>
                <a:gd name="connsiteY10" fmla="*/ 42090 h 42090"/>
                <a:gd name="connsiteX11" fmla="*/ 243829 w 338553"/>
                <a:gd name="connsiteY11" fmla="*/ 42090 h 42090"/>
                <a:gd name="connsiteX12" fmla="*/ 313995 w 338553"/>
                <a:gd name="connsiteY12" fmla="*/ 42090 h 42090"/>
                <a:gd name="connsiteX13" fmla="*/ 338553 w 338553"/>
                <a:gd name="connsiteY13" fmla="*/ 21045 h 42090"/>
                <a:gd name="connsiteX14" fmla="*/ 312241 w 338553"/>
                <a:gd name="connsiteY14"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8553" h="42090">
                  <a:moveTo>
                    <a:pt x="312241" y="0"/>
                  </a:moveTo>
                  <a:cubicBezTo>
                    <a:pt x="266633" y="0"/>
                    <a:pt x="219270" y="0"/>
                    <a:pt x="173662" y="0"/>
                  </a:cubicBezTo>
                  <a:cubicBezTo>
                    <a:pt x="171908" y="0"/>
                    <a:pt x="170154" y="0"/>
                    <a:pt x="168400" y="0"/>
                  </a:cubicBezTo>
                  <a:cubicBezTo>
                    <a:pt x="166645" y="0"/>
                    <a:pt x="164892" y="0"/>
                    <a:pt x="163137" y="0"/>
                  </a:cubicBezTo>
                  <a:cubicBezTo>
                    <a:pt x="117529" y="0"/>
                    <a:pt x="70166" y="0"/>
                    <a:pt x="24559" y="0"/>
                  </a:cubicBezTo>
                  <a:cubicBezTo>
                    <a:pt x="8771" y="0"/>
                    <a:pt x="0" y="8769"/>
                    <a:pt x="0" y="21045"/>
                  </a:cubicBezTo>
                  <a:cubicBezTo>
                    <a:pt x="0" y="33321"/>
                    <a:pt x="8771" y="42090"/>
                    <a:pt x="24559" y="42090"/>
                  </a:cubicBezTo>
                  <a:cubicBezTo>
                    <a:pt x="47363" y="42090"/>
                    <a:pt x="71921" y="42090"/>
                    <a:pt x="94725" y="42090"/>
                  </a:cubicBezTo>
                  <a:cubicBezTo>
                    <a:pt x="117529" y="42090"/>
                    <a:pt x="140333" y="42090"/>
                    <a:pt x="164892" y="42090"/>
                  </a:cubicBezTo>
                  <a:cubicBezTo>
                    <a:pt x="166645" y="42090"/>
                    <a:pt x="168400" y="42090"/>
                    <a:pt x="168400" y="42090"/>
                  </a:cubicBezTo>
                  <a:cubicBezTo>
                    <a:pt x="170154" y="42090"/>
                    <a:pt x="171908" y="42090"/>
                    <a:pt x="173662" y="42090"/>
                  </a:cubicBezTo>
                  <a:cubicBezTo>
                    <a:pt x="196466" y="42090"/>
                    <a:pt x="221024" y="42090"/>
                    <a:pt x="243829" y="42090"/>
                  </a:cubicBezTo>
                  <a:cubicBezTo>
                    <a:pt x="266633" y="42090"/>
                    <a:pt x="289437" y="42090"/>
                    <a:pt x="313995" y="42090"/>
                  </a:cubicBezTo>
                  <a:cubicBezTo>
                    <a:pt x="329783" y="42090"/>
                    <a:pt x="338553" y="33321"/>
                    <a:pt x="338553" y="21045"/>
                  </a:cubicBezTo>
                  <a:cubicBezTo>
                    <a:pt x="338553" y="8769"/>
                    <a:pt x="328028" y="0"/>
                    <a:pt x="312241" y="0"/>
                  </a:cubicBezTo>
                  <a:close/>
                </a:path>
              </a:pathLst>
            </a:custGeom>
            <a:solidFill>
              <a:srgbClr val="000000"/>
            </a:solidFill>
            <a:ln w="17529" cap="flat">
              <a:noFill/>
              <a:prstDash val="solid"/>
              <a:miter/>
            </a:ln>
          </p:spPr>
          <p:txBody>
            <a:bodyPr rtlCol="0" anchor="ctr"/>
            <a:lstStyle/>
            <a:p>
              <a:endParaRPr lang="en-US"/>
            </a:p>
          </p:txBody>
        </p:sp>
        <p:grpSp>
          <p:nvGrpSpPr>
            <p:cNvPr id="40" name="Graphic 26">
              <a:extLst>
                <a:ext uri="{FF2B5EF4-FFF2-40B4-BE49-F238E27FC236}">
                  <a16:creationId xmlns:a16="http://schemas.microsoft.com/office/drawing/2014/main" id="{E890183E-3051-F67C-7B04-98DE89E80DF1}"/>
                </a:ext>
              </a:extLst>
            </p:cNvPr>
            <p:cNvGrpSpPr/>
            <p:nvPr/>
          </p:nvGrpSpPr>
          <p:grpSpPr>
            <a:xfrm>
              <a:off x="-755456" y="6797475"/>
              <a:ext cx="573610" cy="320937"/>
              <a:chOff x="-755456" y="6797475"/>
              <a:chExt cx="573610" cy="320937"/>
            </a:xfrm>
            <a:solidFill>
              <a:srgbClr val="000000"/>
            </a:solidFill>
          </p:grpSpPr>
          <p:sp>
            <p:nvSpPr>
              <p:cNvPr id="41" name="Freeform 40">
                <a:extLst>
                  <a:ext uri="{FF2B5EF4-FFF2-40B4-BE49-F238E27FC236}">
                    <a16:creationId xmlns:a16="http://schemas.microsoft.com/office/drawing/2014/main" id="{CCC2CDEA-42ED-D62E-AC49-09A12C526507}"/>
                  </a:ext>
                </a:extLst>
              </p:cNvPr>
              <p:cNvSpPr/>
              <p:nvPr/>
            </p:nvSpPr>
            <p:spPr>
              <a:xfrm>
                <a:off x="-755456" y="6797475"/>
                <a:ext cx="573610" cy="42090"/>
              </a:xfrm>
              <a:custGeom>
                <a:avLst/>
                <a:gdLst>
                  <a:gd name="connsiteX0" fmla="*/ 547299 w 573610"/>
                  <a:gd name="connsiteY0" fmla="*/ 0 h 42090"/>
                  <a:gd name="connsiteX1" fmla="*/ 491165 w 573610"/>
                  <a:gd name="connsiteY1" fmla="*/ 0 h 42090"/>
                  <a:gd name="connsiteX2" fmla="*/ 491165 w 573610"/>
                  <a:gd name="connsiteY2" fmla="*/ 0 h 42090"/>
                  <a:gd name="connsiteX3" fmla="*/ 394686 w 573610"/>
                  <a:gd name="connsiteY3" fmla="*/ 0 h 42090"/>
                  <a:gd name="connsiteX4" fmla="*/ 394686 w 573610"/>
                  <a:gd name="connsiteY4" fmla="*/ 0 h 42090"/>
                  <a:gd name="connsiteX5" fmla="*/ 294699 w 573610"/>
                  <a:gd name="connsiteY5" fmla="*/ 0 h 42090"/>
                  <a:gd name="connsiteX6" fmla="*/ 294699 w 573610"/>
                  <a:gd name="connsiteY6" fmla="*/ 0 h 42090"/>
                  <a:gd name="connsiteX7" fmla="*/ 163137 w 573610"/>
                  <a:gd name="connsiteY7" fmla="*/ 0 h 42090"/>
                  <a:gd name="connsiteX8" fmla="*/ 163137 w 573610"/>
                  <a:gd name="connsiteY8" fmla="*/ 0 h 42090"/>
                  <a:gd name="connsiteX9" fmla="*/ 24559 w 573610"/>
                  <a:gd name="connsiteY9" fmla="*/ 0 h 42090"/>
                  <a:gd name="connsiteX10" fmla="*/ 0 w 573610"/>
                  <a:gd name="connsiteY10" fmla="*/ 21045 h 42090"/>
                  <a:gd name="connsiteX11" fmla="*/ 24559 w 573610"/>
                  <a:gd name="connsiteY11" fmla="*/ 42090 h 42090"/>
                  <a:gd name="connsiteX12" fmla="*/ 94725 w 573610"/>
                  <a:gd name="connsiteY12" fmla="*/ 42090 h 42090"/>
                  <a:gd name="connsiteX13" fmla="*/ 161383 w 573610"/>
                  <a:gd name="connsiteY13" fmla="*/ 42090 h 42090"/>
                  <a:gd name="connsiteX14" fmla="*/ 226287 w 573610"/>
                  <a:gd name="connsiteY14" fmla="*/ 42090 h 42090"/>
                  <a:gd name="connsiteX15" fmla="*/ 277158 w 573610"/>
                  <a:gd name="connsiteY15" fmla="*/ 42090 h 42090"/>
                  <a:gd name="connsiteX16" fmla="*/ 326274 w 573610"/>
                  <a:gd name="connsiteY16" fmla="*/ 42090 h 42090"/>
                  <a:gd name="connsiteX17" fmla="*/ 375391 w 573610"/>
                  <a:gd name="connsiteY17" fmla="*/ 42090 h 42090"/>
                  <a:gd name="connsiteX18" fmla="*/ 422753 w 573610"/>
                  <a:gd name="connsiteY18" fmla="*/ 42090 h 42090"/>
                  <a:gd name="connsiteX19" fmla="*/ 450820 w 573610"/>
                  <a:gd name="connsiteY19" fmla="*/ 42090 h 42090"/>
                  <a:gd name="connsiteX20" fmla="*/ 478886 w 573610"/>
                  <a:gd name="connsiteY20" fmla="*/ 42090 h 42090"/>
                  <a:gd name="connsiteX21" fmla="*/ 549053 w 573610"/>
                  <a:gd name="connsiteY21" fmla="*/ 42090 h 42090"/>
                  <a:gd name="connsiteX22" fmla="*/ 573611 w 573610"/>
                  <a:gd name="connsiteY22" fmla="*/ 21045 h 42090"/>
                  <a:gd name="connsiteX23" fmla="*/ 547299 w 573610"/>
                  <a:gd name="connsiteY23"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10" h="42090">
                    <a:moveTo>
                      <a:pt x="547299" y="0"/>
                    </a:moveTo>
                    <a:cubicBezTo>
                      <a:pt x="528003" y="0"/>
                      <a:pt x="510461" y="0"/>
                      <a:pt x="491165" y="0"/>
                    </a:cubicBezTo>
                    <a:cubicBezTo>
                      <a:pt x="491165" y="0"/>
                      <a:pt x="491165" y="0"/>
                      <a:pt x="491165" y="0"/>
                    </a:cubicBezTo>
                    <a:cubicBezTo>
                      <a:pt x="459591" y="0"/>
                      <a:pt x="426262" y="0"/>
                      <a:pt x="394686" y="0"/>
                    </a:cubicBezTo>
                    <a:cubicBezTo>
                      <a:pt x="394686" y="0"/>
                      <a:pt x="394686" y="0"/>
                      <a:pt x="394686" y="0"/>
                    </a:cubicBezTo>
                    <a:cubicBezTo>
                      <a:pt x="361357" y="0"/>
                      <a:pt x="328028" y="0"/>
                      <a:pt x="294699" y="0"/>
                    </a:cubicBezTo>
                    <a:cubicBezTo>
                      <a:pt x="294699" y="0"/>
                      <a:pt x="294699" y="0"/>
                      <a:pt x="294699" y="0"/>
                    </a:cubicBezTo>
                    <a:cubicBezTo>
                      <a:pt x="250845" y="0"/>
                      <a:pt x="206991" y="0"/>
                      <a:pt x="163137" y="0"/>
                    </a:cubicBezTo>
                    <a:cubicBezTo>
                      <a:pt x="163137" y="0"/>
                      <a:pt x="163137" y="0"/>
                      <a:pt x="163137" y="0"/>
                    </a:cubicBezTo>
                    <a:cubicBezTo>
                      <a:pt x="117529" y="0"/>
                      <a:pt x="70166" y="0"/>
                      <a:pt x="24559" y="0"/>
                    </a:cubicBezTo>
                    <a:cubicBezTo>
                      <a:pt x="8771" y="0"/>
                      <a:pt x="0" y="8769"/>
                      <a:pt x="0" y="21045"/>
                    </a:cubicBezTo>
                    <a:cubicBezTo>
                      <a:pt x="0" y="33321"/>
                      <a:pt x="8771" y="42090"/>
                      <a:pt x="24559" y="42090"/>
                    </a:cubicBezTo>
                    <a:cubicBezTo>
                      <a:pt x="47363" y="42090"/>
                      <a:pt x="71921" y="42090"/>
                      <a:pt x="94725" y="42090"/>
                    </a:cubicBezTo>
                    <a:cubicBezTo>
                      <a:pt x="117529" y="42090"/>
                      <a:pt x="138579" y="42090"/>
                      <a:pt x="161383" y="42090"/>
                    </a:cubicBezTo>
                    <a:cubicBezTo>
                      <a:pt x="182433" y="42090"/>
                      <a:pt x="205237" y="42090"/>
                      <a:pt x="226287" y="42090"/>
                    </a:cubicBezTo>
                    <a:cubicBezTo>
                      <a:pt x="243829" y="42090"/>
                      <a:pt x="259616" y="42090"/>
                      <a:pt x="277158" y="42090"/>
                    </a:cubicBezTo>
                    <a:cubicBezTo>
                      <a:pt x="292945" y="42090"/>
                      <a:pt x="310487" y="42090"/>
                      <a:pt x="326274" y="42090"/>
                    </a:cubicBezTo>
                    <a:cubicBezTo>
                      <a:pt x="342061" y="42090"/>
                      <a:pt x="357849" y="42090"/>
                      <a:pt x="375391" y="42090"/>
                    </a:cubicBezTo>
                    <a:cubicBezTo>
                      <a:pt x="391178" y="42090"/>
                      <a:pt x="406966" y="42090"/>
                      <a:pt x="422753" y="42090"/>
                    </a:cubicBezTo>
                    <a:cubicBezTo>
                      <a:pt x="431524" y="42090"/>
                      <a:pt x="442049" y="42090"/>
                      <a:pt x="450820" y="42090"/>
                    </a:cubicBezTo>
                    <a:cubicBezTo>
                      <a:pt x="459591" y="42090"/>
                      <a:pt x="470116" y="42090"/>
                      <a:pt x="478886" y="42090"/>
                    </a:cubicBezTo>
                    <a:cubicBezTo>
                      <a:pt x="501690" y="42090"/>
                      <a:pt x="524495" y="42090"/>
                      <a:pt x="549053" y="42090"/>
                    </a:cubicBezTo>
                    <a:cubicBezTo>
                      <a:pt x="564840" y="42090"/>
                      <a:pt x="573611" y="33321"/>
                      <a:pt x="573611" y="21045"/>
                    </a:cubicBezTo>
                    <a:cubicBezTo>
                      <a:pt x="573611" y="8769"/>
                      <a:pt x="563086" y="0"/>
                      <a:pt x="547299" y="0"/>
                    </a:cubicBezTo>
                    <a:close/>
                  </a:path>
                </a:pathLst>
              </a:custGeom>
              <a:solidFill>
                <a:srgbClr val="000000"/>
              </a:solidFill>
              <a:ln w="17529"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7EF5409-C4F1-CCE8-02A7-0E109EE0365B}"/>
                  </a:ext>
                </a:extLst>
              </p:cNvPr>
              <p:cNvSpPr/>
              <p:nvPr/>
            </p:nvSpPr>
            <p:spPr>
              <a:xfrm>
                <a:off x="-755456" y="6937775"/>
                <a:ext cx="573610" cy="42090"/>
              </a:xfrm>
              <a:custGeom>
                <a:avLst/>
                <a:gdLst>
                  <a:gd name="connsiteX0" fmla="*/ 547299 w 573610"/>
                  <a:gd name="connsiteY0" fmla="*/ 0 h 42090"/>
                  <a:gd name="connsiteX1" fmla="*/ 491165 w 573610"/>
                  <a:gd name="connsiteY1" fmla="*/ 0 h 42090"/>
                  <a:gd name="connsiteX2" fmla="*/ 491165 w 573610"/>
                  <a:gd name="connsiteY2" fmla="*/ 0 h 42090"/>
                  <a:gd name="connsiteX3" fmla="*/ 394686 w 573610"/>
                  <a:gd name="connsiteY3" fmla="*/ 0 h 42090"/>
                  <a:gd name="connsiteX4" fmla="*/ 394686 w 573610"/>
                  <a:gd name="connsiteY4" fmla="*/ 0 h 42090"/>
                  <a:gd name="connsiteX5" fmla="*/ 294699 w 573610"/>
                  <a:gd name="connsiteY5" fmla="*/ 0 h 42090"/>
                  <a:gd name="connsiteX6" fmla="*/ 294699 w 573610"/>
                  <a:gd name="connsiteY6" fmla="*/ 0 h 42090"/>
                  <a:gd name="connsiteX7" fmla="*/ 163137 w 573610"/>
                  <a:gd name="connsiteY7" fmla="*/ 0 h 42090"/>
                  <a:gd name="connsiteX8" fmla="*/ 163137 w 573610"/>
                  <a:gd name="connsiteY8" fmla="*/ 0 h 42090"/>
                  <a:gd name="connsiteX9" fmla="*/ 24559 w 573610"/>
                  <a:gd name="connsiteY9" fmla="*/ 0 h 42090"/>
                  <a:gd name="connsiteX10" fmla="*/ 0 w 573610"/>
                  <a:gd name="connsiteY10" fmla="*/ 21045 h 42090"/>
                  <a:gd name="connsiteX11" fmla="*/ 24559 w 573610"/>
                  <a:gd name="connsiteY11" fmla="*/ 42090 h 42090"/>
                  <a:gd name="connsiteX12" fmla="*/ 94725 w 573610"/>
                  <a:gd name="connsiteY12" fmla="*/ 42090 h 42090"/>
                  <a:gd name="connsiteX13" fmla="*/ 161383 w 573610"/>
                  <a:gd name="connsiteY13" fmla="*/ 42090 h 42090"/>
                  <a:gd name="connsiteX14" fmla="*/ 226287 w 573610"/>
                  <a:gd name="connsiteY14" fmla="*/ 42090 h 42090"/>
                  <a:gd name="connsiteX15" fmla="*/ 277158 w 573610"/>
                  <a:gd name="connsiteY15" fmla="*/ 42090 h 42090"/>
                  <a:gd name="connsiteX16" fmla="*/ 326274 w 573610"/>
                  <a:gd name="connsiteY16" fmla="*/ 42090 h 42090"/>
                  <a:gd name="connsiteX17" fmla="*/ 375391 w 573610"/>
                  <a:gd name="connsiteY17" fmla="*/ 42090 h 42090"/>
                  <a:gd name="connsiteX18" fmla="*/ 422753 w 573610"/>
                  <a:gd name="connsiteY18" fmla="*/ 42090 h 42090"/>
                  <a:gd name="connsiteX19" fmla="*/ 450820 w 573610"/>
                  <a:gd name="connsiteY19" fmla="*/ 42090 h 42090"/>
                  <a:gd name="connsiteX20" fmla="*/ 478886 w 573610"/>
                  <a:gd name="connsiteY20" fmla="*/ 42090 h 42090"/>
                  <a:gd name="connsiteX21" fmla="*/ 549053 w 573610"/>
                  <a:gd name="connsiteY21" fmla="*/ 42090 h 42090"/>
                  <a:gd name="connsiteX22" fmla="*/ 573611 w 573610"/>
                  <a:gd name="connsiteY22" fmla="*/ 21045 h 42090"/>
                  <a:gd name="connsiteX23" fmla="*/ 547299 w 573610"/>
                  <a:gd name="connsiteY23"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10" h="42090">
                    <a:moveTo>
                      <a:pt x="547299" y="0"/>
                    </a:moveTo>
                    <a:cubicBezTo>
                      <a:pt x="528003" y="0"/>
                      <a:pt x="510461" y="0"/>
                      <a:pt x="491165" y="0"/>
                    </a:cubicBezTo>
                    <a:cubicBezTo>
                      <a:pt x="491165" y="0"/>
                      <a:pt x="491165" y="0"/>
                      <a:pt x="491165" y="0"/>
                    </a:cubicBezTo>
                    <a:cubicBezTo>
                      <a:pt x="459591" y="0"/>
                      <a:pt x="426262" y="0"/>
                      <a:pt x="394686" y="0"/>
                    </a:cubicBezTo>
                    <a:cubicBezTo>
                      <a:pt x="394686" y="0"/>
                      <a:pt x="394686" y="0"/>
                      <a:pt x="394686" y="0"/>
                    </a:cubicBezTo>
                    <a:cubicBezTo>
                      <a:pt x="361357" y="0"/>
                      <a:pt x="328028" y="0"/>
                      <a:pt x="294699" y="0"/>
                    </a:cubicBezTo>
                    <a:cubicBezTo>
                      <a:pt x="294699" y="0"/>
                      <a:pt x="294699" y="0"/>
                      <a:pt x="294699" y="0"/>
                    </a:cubicBezTo>
                    <a:cubicBezTo>
                      <a:pt x="250845" y="0"/>
                      <a:pt x="206991" y="0"/>
                      <a:pt x="163137" y="0"/>
                    </a:cubicBezTo>
                    <a:cubicBezTo>
                      <a:pt x="163137" y="0"/>
                      <a:pt x="163137" y="0"/>
                      <a:pt x="163137" y="0"/>
                    </a:cubicBezTo>
                    <a:cubicBezTo>
                      <a:pt x="117529" y="0"/>
                      <a:pt x="70166" y="0"/>
                      <a:pt x="24559" y="0"/>
                    </a:cubicBezTo>
                    <a:cubicBezTo>
                      <a:pt x="8771" y="0"/>
                      <a:pt x="0" y="8769"/>
                      <a:pt x="0" y="21045"/>
                    </a:cubicBezTo>
                    <a:cubicBezTo>
                      <a:pt x="0" y="33321"/>
                      <a:pt x="8771" y="42090"/>
                      <a:pt x="24559" y="42090"/>
                    </a:cubicBezTo>
                    <a:cubicBezTo>
                      <a:pt x="47363" y="42090"/>
                      <a:pt x="71921" y="42090"/>
                      <a:pt x="94725" y="42090"/>
                    </a:cubicBezTo>
                    <a:cubicBezTo>
                      <a:pt x="117529" y="42090"/>
                      <a:pt x="138579" y="42090"/>
                      <a:pt x="161383" y="42090"/>
                    </a:cubicBezTo>
                    <a:cubicBezTo>
                      <a:pt x="182433" y="42090"/>
                      <a:pt x="205237" y="42090"/>
                      <a:pt x="226287" y="42090"/>
                    </a:cubicBezTo>
                    <a:cubicBezTo>
                      <a:pt x="243829" y="42090"/>
                      <a:pt x="259616" y="42090"/>
                      <a:pt x="277158" y="42090"/>
                    </a:cubicBezTo>
                    <a:cubicBezTo>
                      <a:pt x="292945" y="42090"/>
                      <a:pt x="310487" y="42090"/>
                      <a:pt x="326274" y="42090"/>
                    </a:cubicBezTo>
                    <a:cubicBezTo>
                      <a:pt x="342061" y="42090"/>
                      <a:pt x="357849" y="42090"/>
                      <a:pt x="375391" y="42090"/>
                    </a:cubicBezTo>
                    <a:cubicBezTo>
                      <a:pt x="391178" y="42090"/>
                      <a:pt x="406966" y="42090"/>
                      <a:pt x="422753" y="42090"/>
                    </a:cubicBezTo>
                    <a:cubicBezTo>
                      <a:pt x="431524" y="42090"/>
                      <a:pt x="442049" y="42090"/>
                      <a:pt x="450820" y="42090"/>
                    </a:cubicBezTo>
                    <a:cubicBezTo>
                      <a:pt x="459591" y="42090"/>
                      <a:pt x="470116" y="42090"/>
                      <a:pt x="478886" y="42090"/>
                    </a:cubicBezTo>
                    <a:cubicBezTo>
                      <a:pt x="501690" y="42090"/>
                      <a:pt x="524495" y="42090"/>
                      <a:pt x="549053" y="42090"/>
                    </a:cubicBezTo>
                    <a:cubicBezTo>
                      <a:pt x="564840" y="42090"/>
                      <a:pt x="573611" y="33321"/>
                      <a:pt x="573611" y="21045"/>
                    </a:cubicBezTo>
                    <a:cubicBezTo>
                      <a:pt x="573611" y="7015"/>
                      <a:pt x="563086" y="0"/>
                      <a:pt x="547299" y="0"/>
                    </a:cubicBezTo>
                    <a:close/>
                  </a:path>
                </a:pathLst>
              </a:custGeom>
              <a:solidFill>
                <a:srgbClr val="000000"/>
              </a:solidFill>
              <a:ln w="17529"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90E500BB-0614-39AF-79C4-89643D26A1DB}"/>
                  </a:ext>
                </a:extLst>
              </p:cNvPr>
              <p:cNvSpPr/>
              <p:nvPr/>
            </p:nvSpPr>
            <p:spPr>
              <a:xfrm>
                <a:off x="-755456" y="7076322"/>
                <a:ext cx="573610" cy="42090"/>
              </a:xfrm>
              <a:custGeom>
                <a:avLst/>
                <a:gdLst>
                  <a:gd name="connsiteX0" fmla="*/ 547299 w 573610"/>
                  <a:gd name="connsiteY0" fmla="*/ 0 h 42090"/>
                  <a:gd name="connsiteX1" fmla="*/ 491165 w 573610"/>
                  <a:gd name="connsiteY1" fmla="*/ 0 h 42090"/>
                  <a:gd name="connsiteX2" fmla="*/ 491165 w 573610"/>
                  <a:gd name="connsiteY2" fmla="*/ 0 h 42090"/>
                  <a:gd name="connsiteX3" fmla="*/ 394686 w 573610"/>
                  <a:gd name="connsiteY3" fmla="*/ 0 h 42090"/>
                  <a:gd name="connsiteX4" fmla="*/ 394686 w 573610"/>
                  <a:gd name="connsiteY4" fmla="*/ 0 h 42090"/>
                  <a:gd name="connsiteX5" fmla="*/ 294699 w 573610"/>
                  <a:gd name="connsiteY5" fmla="*/ 0 h 42090"/>
                  <a:gd name="connsiteX6" fmla="*/ 294699 w 573610"/>
                  <a:gd name="connsiteY6" fmla="*/ 0 h 42090"/>
                  <a:gd name="connsiteX7" fmla="*/ 163137 w 573610"/>
                  <a:gd name="connsiteY7" fmla="*/ 0 h 42090"/>
                  <a:gd name="connsiteX8" fmla="*/ 163137 w 573610"/>
                  <a:gd name="connsiteY8" fmla="*/ 0 h 42090"/>
                  <a:gd name="connsiteX9" fmla="*/ 24559 w 573610"/>
                  <a:gd name="connsiteY9" fmla="*/ 0 h 42090"/>
                  <a:gd name="connsiteX10" fmla="*/ 0 w 573610"/>
                  <a:gd name="connsiteY10" fmla="*/ 21045 h 42090"/>
                  <a:gd name="connsiteX11" fmla="*/ 24559 w 573610"/>
                  <a:gd name="connsiteY11" fmla="*/ 42090 h 42090"/>
                  <a:gd name="connsiteX12" fmla="*/ 94725 w 573610"/>
                  <a:gd name="connsiteY12" fmla="*/ 42090 h 42090"/>
                  <a:gd name="connsiteX13" fmla="*/ 161383 w 573610"/>
                  <a:gd name="connsiteY13" fmla="*/ 42090 h 42090"/>
                  <a:gd name="connsiteX14" fmla="*/ 226287 w 573610"/>
                  <a:gd name="connsiteY14" fmla="*/ 42090 h 42090"/>
                  <a:gd name="connsiteX15" fmla="*/ 277158 w 573610"/>
                  <a:gd name="connsiteY15" fmla="*/ 42090 h 42090"/>
                  <a:gd name="connsiteX16" fmla="*/ 326274 w 573610"/>
                  <a:gd name="connsiteY16" fmla="*/ 42090 h 42090"/>
                  <a:gd name="connsiteX17" fmla="*/ 375391 w 573610"/>
                  <a:gd name="connsiteY17" fmla="*/ 42090 h 42090"/>
                  <a:gd name="connsiteX18" fmla="*/ 422753 w 573610"/>
                  <a:gd name="connsiteY18" fmla="*/ 42090 h 42090"/>
                  <a:gd name="connsiteX19" fmla="*/ 450820 w 573610"/>
                  <a:gd name="connsiteY19" fmla="*/ 42090 h 42090"/>
                  <a:gd name="connsiteX20" fmla="*/ 478886 w 573610"/>
                  <a:gd name="connsiteY20" fmla="*/ 42090 h 42090"/>
                  <a:gd name="connsiteX21" fmla="*/ 549053 w 573610"/>
                  <a:gd name="connsiteY21" fmla="*/ 42090 h 42090"/>
                  <a:gd name="connsiteX22" fmla="*/ 573611 w 573610"/>
                  <a:gd name="connsiteY22" fmla="*/ 21045 h 42090"/>
                  <a:gd name="connsiteX23" fmla="*/ 547299 w 573610"/>
                  <a:gd name="connsiteY23"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10" h="42090">
                    <a:moveTo>
                      <a:pt x="547299" y="0"/>
                    </a:moveTo>
                    <a:cubicBezTo>
                      <a:pt x="528003" y="0"/>
                      <a:pt x="510461" y="0"/>
                      <a:pt x="491165" y="0"/>
                    </a:cubicBezTo>
                    <a:cubicBezTo>
                      <a:pt x="491165" y="0"/>
                      <a:pt x="491165" y="0"/>
                      <a:pt x="491165" y="0"/>
                    </a:cubicBezTo>
                    <a:cubicBezTo>
                      <a:pt x="459591" y="0"/>
                      <a:pt x="426262" y="0"/>
                      <a:pt x="394686" y="0"/>
                    </a:cubicBezTo>
                    <a:cubicBezTo>
                      <a:pt x="394686" y="0"/>
                      <a:pt x="394686" y="0"/>
                      <a:pt x="394686" y="0"/>
                    </a:cubicBezTo>
                    <a:cubicBezTo>
                      <a:pt x="361357" y="0"/>
                      <a:pt x="328028" y="0"/>
                      <a:pt x="294699" y="0"/>
                    </a:cubicBezTo>
                    <a:cubicBezTo>
                      <a:pt x="294699" y="0"/>
                      <a:pt x="294699" y="0"/>
                      <a:pt x="294699" y="0"/>
                    </a:cubicBezTo>
                    <a:cubicBezTo>
                      <a:pt x="250845" y="0"/>
                      <a:pt x="206991" y="0"/>
                      <a:pt x="163137" y="0"/>
                    </a:cubicBezTo>
                    <a:cubicBezTo>
                      <a:pt x="163137" y="0"/>
                      <a:pt x="163137" y="0"/>
                      <a:pt x="163137" y="0"/>
                    </a:cubicBezTo>
                    <a:cubicBezTo>
                      <a:pt x="117529" y="0"/>
                      <a:pt x="70166" y="0"/>
                      <a:pt x="24559" y="0"/>
                    </a:cubicBezTo>
                    <a:cubicBezTo>
                      <a:pt x="8771" y="0"/>
                      <a:pt x="0" y="8769"/>
                      <a:pt x="0" y="21045"/>
                    </a:cubicBezTo>
                    <a:cubicBezTo>
                      <a:pt x="0" y="33322"/>
                      <a:pt x="8771" y="42090"/>
                      <a:pt x="24559" y="42090"/>
                    </a:cubicBezTo>
                    <a:cubicBezTo>
                      <a:pt x="47363" y="42090"/>
                      <a:pt x="71921" y="42090"/>
                      <a:pt x="94725" y="42090"/>
                    </a:cubicBezTo>
                    <a:cubicBezTo>
                      <a:pt x="117529" y="42090"/>
                      <a:pt x="138579" y="42090"/>
                      <a:pt x="161383" y="42090"/>
                    </a:cubicBezTo>
                    <a:cubicBezTo>
                      <a:pt x="182433" y="42090"/>
                      <a:pt x="205237" y="42090"/>
                      <a:pt x="226287" y="42090"/>
                    </a:cubicBezTo>
                    <a:cubicBezTo>
                      <a:pt x="243829" y="42090"/>
                      <a:pt x="259616" y="42090"/>
                      <a:pt x="277158" y="42090"/>
                    </a:cubicBezTo>
                    <a:cubicBezTo>
                      <a:pt x="292945" y="42090"/>
                      <a:pt x="310487" y="42090"/>
                      <a:pt x="326274" y="42090"/>
                    </a:cubicBezTo>
                    <a:cubicBezTo>
                      <a:pt x="342061" y="42090"/>
                      <a:pt x="357849" y="42090"/>
                      <a:pt x="375391" y="42090"/>
                    </a:cubicBezTo>
                    <a:cubicBezTo>
                      <a:pt x="391178" y="42090"/>
                      <a:pt x="406966" y="42090"/>
                      <a:pt x="422753" y="42090"/>
                    </a:cubicBezTo>
                    <a:cubicBezTo>
                      <a:pt x="431524" y="42090"/>
                      <a:pt x="442049" y="42090"/>
                      <a:pt x="450820" y="42090"/>
                    </a:cubicBezTo>
                    <a:cubicBezTo>
                      <a:pt x="459591" y="42090"/>
                      <a:pt x="470116" y="42090"/>
                      <a:pt x="478886" y="42090"/>
                    </a:cubicBezTo>
                    <a:cubicBezTo>
                      <a:pt x="501690" y="42090"/>
                      <a:pt x="524495" y="42090"/>
                      <a:pt x="549053" y="42090"/>
                    </a:cubicBezTo>
                    <a:cubicBezTo>
                      <a:pt x="564840" y="42090"/>
                      <a:pt x="573611" y="33322"/>
                      <a:pt x="573611" y="21045"/>
                    </a:cubicBezTo>
                    <a:cubicBezTo>
                      <a:pt x="573611" y="8769"/>
                      <a:pt x="563086" y="0"/>
                      <a:pt x="547299" y="0"/>
                    </a:cubicBezTo>
                    <a:close/>
                  </a:path>
                </a:pathLst>
              </a:custGeom>
              <a:solidFill>
                <a:srgbClr val="000000"/>
              </a:solidFill>
              <a:ln w="1752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145017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F8E2BF-840B-C999-0CB6-07D7777C73E9}"/>
              </a:ext>
            </a:extLst>
          </p:cNvPr>
          <p:cNvSpPr/>
          <p:nvPr/>
        </p:nvSpPr>
        <p:spPr>
          <a:xfrm>
            <a:off x="-10087" y="8421803"/>
            <a:ext cx="7559674" cy="1088222"/>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F40106-EC0B-377C-3CD7-441A51B1464B}"/>
              </a:ext>
            </a:extLst>
          </p:cNvPr>
          <p:cNvSpPr/>
          <p:nvPr/>
        </p:nvSpPr>
        <p:spPr>
          <a:xfrm>
            <a:off x="1" y="145729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75024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594795"/>
            <a:ext cx="5466529" cy="400110"/>
          </a:xfrm>
          <a:prstGeom prst="rect">
            <a:avLst/>
          </a:prstGeom>
          <a:noFill/>
        </p:spPr>
        <p:txBody>
          <a:bodyPr wrap="square">
            <a:spAutoFit/>
          </a:bodyPr>
          <a:lstStyle/>
          <a:p>
            <a:r>
              <a:rPr lang="en-IE" sz="2000" b="1" kern="0">
                <a:solidFill>
                  <a:srgbClr val="323338"/>
                </a:solidFill>
                <a:effectLst/>
                <a:latin typeface="Calibri" panose="020F0502020204030204" pitchFamily="34" charset="0"/>
                <a:ea typeface="Calibri" panose="020F0502020204030204" pitchFamily="34" charset="0"/>
                <a:cs typeface="Calibri" panose="020F0502020204030204" pitchFamily="34" charset="0"/>
              </a:rPr>
              <a:t>Segredos comerciais</a:t>
            </a:r>
            <a:endParaRPr lang="en-IE" sz="20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494645" y="2088321"/>
            <a:ext cx="4740545" cy="5603038"/>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buClr>
                <a:srgbClr val="F79037"/>
              </a:buClr>
              <a:buFont typeface="+mj-lt"/>
              <a:buAutoNum type="arabicPeriod"/>
              <a:tabLst>
                <a:tab pos="177800" algn="l"/>
              </a:tabLst>
            </a:pPr>
            <a:r>
              <a:rPr lang="en-US" b="1" dirty="0" err="1">
                <a:solidFill>
                  <a:srgbClr val="F79037"/>
                </a:solidFill>
              </a:rPr>
              <a:t>Identificar</a:t>
            </a:r>
            <a:r>
              <a:rPr lang="en-US" b="1" dirty="0">
                <a:solidFill>
                  <a:srgbClr val="F79037"/>
                </a:solidFill>
              </a:rPr>
              <a:t> </a:t>
            </a:r>
            <a:r>
              <a:rPr lang="en-US" b="1" dirty="0" err="1">
                <a:solidFill>
                  <a:srgbClr val="F79037"/>
                </a:solidFill>
              </a:rPr>
              <a:t>os</a:t>
            </a:r>
            <a:r>
              <a:rPr lang="en-US" b="1" dirty="0">
                <a:solidFill>
                  <a:srgbClr val="F79037"/>
                </a:solidFill>
              </a:rPr>
              <a:t> </a:t>
            </a:r>
            <a:r>
              <a:rPr lang="en-US" b="1" dirty="0" err="1">
                <a:solidFill>
                  <a:srgbClr val="F79037"/>
                </a:solidFill>
              </a:rPr>
              <a:t>segredos</a:t>
            </a:r>
            <a:r>
              <a:rPr lang="en-US" b="1" dirty="0">
                <a:solidFill>
                  <a:srgbClr val="F79037"/>
                </a:solidFill>
              </a:rPr>
              <a:t> </a:t>
            </a:r>
            <a:r>
              <a:rPr lang="en-US" b="1" dirty="0" err="1">
                <a:solidFill>
                  <a:srgbClr val="F79037"/>
                </a:solidFill>
              </a:rPr>
              <a:t>comerciais</a:t>
            </a:r>
            <a:r>
              <a:rPr lang="en-US" b="1" dirty="0">
                <a:solidFill>
                  <a:srgbClr val="F79037"/>
                </a:solidFill>
              </a:rPr>
              <a:t>: </a:t>
            </a:r>
            <a:r>
              <a:rPr lang="pt-PT" dirty="0">
                <a:solidFill>
                  <a:schemeClr val="tx1"/>
                </a:solidFill>
              </a:rPr>
              <a:t>Identificar e documentar claramente as informações que se considera serem segredos comerciais. Pode tratar-se de receitas exclusivas, processos de fabrico ou de confeção próprios, ou mesmo de uma lista de clientes ou estratégias de marketing. A informação deve ser valiosa para a empresa, não ser do conhecimento geral e não pode ser facilmente descoberta por outras pessoas do setor.</a:t>
            </a:r>
          </a:p>
          <a:p>
            <a:pPr marL="228600" indent="-228600">
              <a:buClr>
                <a:srgbClr val="F79037"/>
              </a:buClr>
              <a:buFont typeface="+mj-lt"/>
              <a:buAutoNum type="arabicPeriod"/>
              <a:tabLst>
                <a:tab pos="177800" algn="l"/>
              </a:tabLst>
            </a:pPr>
            <a:r>
              <a:rPr lang="en-US" b="1" dirty="0" err="1">
                <a:solidFill>
                  <a:srgbClr val="F79037"/>
                </a:solidFill>
              </a:rPr>
              <a:t>Implementar</a:t>
            </a:r>
            <a:r>
              <a:rPr lang="en-US" b="1" dirty="0">
                <a:solidFill>
                  <a:srgbClr val="F79037"/>
                </a:solidFill>
              </a:rPr>
              <a:t> </a:t>
            </a:r>
            <a:r>
              <a:rPr lang="en-US" b="1" dirty="0" err="1">
                <a:solidFill>
                  <a:srgbClr val="F79037"/>
                </a:solidFill>
              </a:rPr>
              <a:t>medidas</a:t>
            </a:r>
            <a:r>
              <a:rPr lang="en-US" b="1" dirty="0">
                <a:solidFill>
                  <a:srgbClr val="F79037"/>
                </a:solidFill>
              </a:rPr>
              <a:t> de </a:t>
            </a:r>
            <a:r>
              <a:rPr lang="en-US" b="1" dirty="0" err="1">
                <a:solidFill>
                  <a:srgbClr val="F79037"/>
                </a:solidFill>
              </a:rPr>
              <a:t>segurança</a:t>
            </a:r>
            <a:r>
              <a:rPr lang="en-US" b="1" dirty="0">
                <a:solidFill>
                  <a:srgbClr val="F79037"/>
                </a:solidFill>
              </a:rPr>
              <a:t>: </a:t>
            </a:r>
            <a:r>
              <a:rPr lang="pt-PT" dirty="0">
                <a:solidFill>
                  <a:schemeClr val="tx1"/>
                </a:solidFill>
              </a:rPr>
              <a:t>Para serem consideradas segredos comerciais, as informações devem ser objeto de medidas razoáveis para as manter secretas. Isto pode incluir:</a:t>
            </a:r>
            <a:endParaRPr lang="en-US" dirty="0">
              <a:solidFill>
                <a:schemeClr val="tx1"/>
              </a:solidFill>
            </a:endParaRPr>
          </a:p>
          <a:p>
            <a:pPr marL="355600" indent="-127000">
              <a:buClr>
                <a:srgbClr val="F79037"/>
              </a:buClr>
              <a:buFont typeface="Arial" panose="020B0604020202020204" pitchFamily="34" charset="0"/>
              <a:buChar char="•"/>
              <a:tabLst>
                <a:tab pos="177800" algn="l"/>
              </a:tabLst>
            </a:pPr>
            <a:r>
              <a:rPr lang="en-US" b="1" dirty="0" err="1">
                <a:solidFill>
                  <a:srgbClr val="F79037"/>
                </a:solidFill>
              </a:rPr>
              <a:t>Medidas</a:t>
            </a:r>
            <a:r>
              <a:rPr lang="en-US" b="1" dirty="0">
                <a:solidFill>
                  <a:srgbClr val="F79037"/>
                </a:solidFill>
              </a:rPr>
              <a:t> de </a:t>
            </a:r>
            <a:r>
              <a:rPr lang="en-US" b="1" dirty="0" err="1">
                <a:solidFill>
                  <a:srgbClr val="F79037"/>
                </a:solidFill>
              </a:rPr>
              <a:t>segurança</a:t>
            </a:r>
            <a:r>
              <a:rPr lang="en-US" b="1" dirty="0">
                <a:solidFill>
                  <a:srgbClr val="F79037"/>
                </a:solidFill>
              </a:rPr>
              <a:t> </a:t>
            </a:r>
            <a:r>
              <a:rPr lang="en-US" b="1" dirty="0" err="1">
                <a:solidFill>
                  <a:srgbClr val="F79037"/>
                </a:solidFill>
              </a:rPr>
              <a:t>física</a:t>
            </a:r>
            <a:r>
              <a:rPr lang="en-US" b="1" dirty="0">
                <a:solidFill>
                  <a:srgbClr val="F79037"/>
                </a:solidFill>
              </a:rPr>
              <a:t>: </a:t>
            </a:r>
            <a:r>
              <a:rPr lang="en-US" dirty="0" err="1">
                <a:solidFill>
                  <a:schemeClr val="tx1"/>
                </a:solidFill>
              </a:rPr>
              <a:t>Proteger</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locais</a:t>
            </a:r>
            <a:r>
              <a:rPr lang="en-US" dirty="0">
                <a:solidFill>
                  <a:schemeClr val="tx1"/>
                </a:solidFill>
              </a:rPr>
              <a:t> </a:t>
            </a:r>
            <a:r>
              <a:rPr lang="en-US" dirty="0" err="1">
                <a:solidFill>
                  <a:schemeClr val="tx1"/>
                </a:solidFill>
              </a:rPr>
              <a:t>onde</a:t>
            </a:r>
            <a:r>
              <a:rPr lang="en-US" dirty="0">
                <a:solidFill>
                  <a:schemeClr val="tx1"/>
                </a:solidFill>
              </a:rPr>
              <a:t> as </a:t>
            </a:r>
            <a:r>
              <a:rPr lang="en-US" dirty="0" err="1">
                <a:solidFill>
                  <a:schemeClr val="tx1"/>
                </a:solidFill>
              </a:rPr>
              <a:t>informações</a:t>
            </a:r>
            <a:r>
              <a:rPr lang="en-US" dirty="0">
                <a:solidFill>
                  <a:schemeClr val="tx1"/>
                </a:solidFill>
              </a:rPr>
              <a:t> </a:t>
            </a:r>
            <a:r>
              <a:rPr lang="en-US" dirty="0" err="1">
                <a:solidFill>
                  <a:schemeClr val="tx1"/>
                </a:solidFill>
              </a:rPr>
              <a:t>são</a:t>
            </a:r>
            <a:r>
              <a:rPr lang="en-US" dirty="0">
                <a:solidFill>
                  <a:schemeClr val="tx1"/>
                </a:solidFill>
              </a:rPr>
              <a:t> </a:t>
            </a:r>
            <a:r>
              <a:rPr lang="en-US" dirty="0" err="1">
                <a:solidFill>
                  <a:schemeClr val="tx1"/>
                </a:solidFill>
              </a:rPr>
              <a:t>guardadas</a:t>
            </a:r>
            <a:r>
              <a:rPr lang="en-US" dirty="0">
                <a:solidFill>
                  <a:schemeClr val="tx1"/>
                </a:solidFill>
              </a:rPr>
              <a:t>, por </a:t>
            </a:r>
            <a:r>
              <a:rPr lang="en-US" dirty="0" err="1">
                <a:solidFill>
                  <a:schemeClr val="tx1"/>
                </a:solidFill>
              </a:rPr>
              <a:t>exemplo</a:t>
            </a:r>
            <a:r>
              <a:rPr lang="en-US" dirty="0">
                <a:solidFill>
                  <a:schemeClr val="tx1"/>
                </a:solidFill>
              </a:rPr>
              <a:t>, </a:t>
            </a:r>
            <a:r>
              <a:rPr lang="en-US" dirty="0" err="1">
                <a:solidFill>
                  <a:schemeClr val="tx1"/>
                </a:solidFill>
              </a:rPr>
              <a:t>utilizando</a:t>
            </a:r>
            <a:r>
              <a:rPr lang="en-US" dirty="0">
                <a:solidFill>
                  <a:schemeClr val="tx1"/>
                </a:solidFill>
              </a:rPr>
              <a:t> </a:t>
            </a:r>
            <a:r>
              <a:rPr lang="en-US" dirty="0" err="1">
                <a:solidFill>
                  <a:schemeClr val="tx1"/>
                </a:solidFill>
              </a:rPr>
              <a:t>fechaduras</a:t>
            </a:r>
            <a:r>
              <a:rPr lang="en-US" dirty="0">
                <a:solidFill>
                  <a:schemeClr val="tx1"/>
                </a:solidFill>
              </a:rPr>
              <a:t> </a:t>
            </a:r>
            <a:r>
              <a:rPr lang="en-US" dirty="0" err="1">
                <a:solidFill>
                  <a:schemeClr val="tx1"/>
                </a:solidFill>
              </a:rPr>
              <a:t>ou</a:t>
            </a:r>
            <a:r>
              <a:rPr lang="en-US" dirty="0">
                <a:solidFill>
                  <a:schemeClr val="tx1"/>
                </a:solidFill>
              </a:rPr>
              <a:t> </a:t>
            </a:r>
            <a:r>
              <a:rPr lang="en-US" dirty="0" err="1">
                <a:solidFill>
                  <a:schemeClr val="tx1"/>
                </a:solidFill>
              </a:rPr>
              <a:t>controlos</a:t>
            </a:r>
            <a:r>
              <a:rPr lang="en-US" dirty="0">
                <a:solidFill>
                  <a:schemeClr val="tx1"/>
                </a:solidFill>
              </a:rPr>
              <a:t> de </a:t>
            </a:r>
            <a:r>
              <a:rPr lang="en-US" dirty="0" err="1">
                <a:solidFill>
                  <a:schemeClr val="tx1"/>
                </a:solidFill>
              </a:rPr>
              <a:t>acesso</a:t>
            </a:r>
            <a:r>
              <a:rPr lang="en-US" dirty="0">
                <a:solidFill>
                  <a:schemeClr val="tx1"/>
                </a:solidFill>
              </a:rPr>
              <a:t>.</a:t>
            </a:r>
          </a:p>
          <a:p>
            <a:pPr marL="355600" indent="-127000">
              <a:buClr>
                <a:srgbClr val="F79037"/>
              </a:buClr>
              <a:buFont typeface="Arial" panose="020B0604020202020204" pitchFamily="34" charset="0"/>
              <a:buChar char="•"/>
              <a:tabLst>
                <a:tab pos="177800" algn="l"/>
              </a:tabLst>
            </a:pPr>
            <a:r>
              <a:rPr lang="en-US" b="1" dirty="0" err="1">
                <a:solidFill>
                  <a:srgbClr val="F79037"/>
                </a:solidFill>
              </a:rPr>
              <a:t>Medidas</a:t>
            </a:r>
            <a:r>
              <a:rPr lang="en-US" b="1" dirty="0">
                <a:solidFill>
                  <a:srgbClr val="F79037"/>
                </a:solidFill>
              </a:rPr>
              <a:t> de </a:t>
            </a:r>
            <a:r>
              <a:rPr lang="en-US" b="1" dirty="0" err="1">
                <a:solidFill>
                  <a:srgbClr val="F79037"/>
                </a:solidFill>
              </a:rPr>
              <a:t>segurança</a:t>
            </a:r>
            <a:r>
              <a:rPr lang="en-US" b="1" dirty="0">
                <a:solidFill>
                  <a:srgbClr val="F79037"/>
                </a:solidFill>
              </a:rPr>
              <a:t> digital: </a:t>
            </a:r>
            <a:r>
              <a:rPr lang="en-US" dirty="0" err="1">
                <a:solidFill>
                  <a:schemeClr val="tx1"/>
                </a:solidFill>
              </a:rPr>
              <a:t>Utilizar</a:t>
            </a:r>
            <a:r>
              <a:rPr lang="en-US" dirty="0">
                <a:solidFill>
                  <a:schemeClr val="tx1"/>
                </a:solidFill>
              </a:rPr>
              <a:t> </a:t>
            </a:r>
            <a:r>
              <a:rPr lang="en-US" dirty="0" err="1">
                <a:solidFill>
                  <a:schemeClr val="tx1"/>
                </a:solidFill>
              </a:rPr>
              <a:t>palavras</a:t>
            </a:r>
            <a:r>
              <a:rPr lang="en-US" dirty="0">
                <a:solidFill>
                  <a:schemeClr val="tx1"/>
                </a:solidFill>
              </a:rPr>
              <a:t>-passe fortes, </a:t>
            </a:r>
            <a:r>
              <a:rPr lang="en-US" dirty="0" err="1">
                <a:solidFill>
                  <a:schemeClr val="tx1"/>
                </a:solidFill>
              </a:rPr>
              <a:t>encriptação</a:t>
            </a:r>
            <a:r>
              <a:rPr lang="en-US" dirty="0">
                <a:solidFill>
                  <a:schemeClr val="tx1"/>
                </a:solidFill>
              </a:rPr>
              <a:t>, firewalls e </a:t>
            </a:r>
            <a:r>
              <a:rPr lang="en-US" dirty="0" err="1">
                <a:solidFill>
                  <a:schemeClr val="tx1"/>
                </a:solidFill>
              </a:rPr>
              <a:t>outras</a:t>
            </a:r>
            <a:r>
              <a:rPr lang="en-US" dirty="0">
                <a:solidFill>
                  <a:schemeClr val="tx1"/>
                </a:solidFill>
              </a:rPr>
              <a:t> </a:t>
            </a:r>
            <a:r>
              <a:rPr lang="en-US" dirty="0" err="1">
                <a:solidFill>
                  <a:schemeClr val="tx1"/>
                </a:solidFill>
              </a:rPr>
              <a:t>medidas</a:t>
            </a:r>
            <a:r>
              <a:rPr lang="en-US" dirty="0">
                <a:solidFill>
                  <a:schemeClr val="tx1"/>
                </a:solidFill>
              </a:rPr>
              <a:t> de </a:t>
            </a:r>
            <a:r>
              <a:rPr lang="en-US" dirty="0" err="1">
                <a:solidFill>
                  <a:schemeClr val="tx1"/>
                </a:solidFill>
              </a:rPr>
              <a:t>segurança</a:t>
            </a:r>
            <a:r>
              <a:rPr lang="en-US" dirty="0">
                <a:solidFill>
                  <a:schemeClr val="tx1"/>
                </a:solidFill>
              </a:rPr>
              <a:t> </a:t>
            </a:r>
            <a:r>
              <a:rPr lang="en-US" dirty="0" err="1">
                <a:solidFill>
                  <a:schemeClr val="tx1"/>
                </a:solidFill>
              </a:rPr>
              <a:t>informática</a:t>
            </a:r>
            <a:r>
              <a:rPr lang="en-US" dirty="0">
                <a:solidFill>
                  <a:schemeClr val="tx1"/>
                </a:solidFill>
              </a:rPr>
              <a:t> para </a:t>
            </a:r>
            <a:r>
              <a:rPr lang="en-US" dirty="0" err="1">
                <a:solidFill>
                  <a:schemeClr val="tx1"/>
                </a:solidFill>
              </a:rPr>
              <a:t>proteger</a:t>
            </a:r>
            <a:r>
              <a:rPr lang="en-US" dirty="0">
                <a:solidFill>
                  <a:schemeClr val="tx1"/>
                </a:solidFill>
              </a:rPr>
              <a:t> as </a:t>
            </a:r>
            <a:r>
              <a:rPr lang="en-US" dirty="0" err="1">
                <a:solidFill>
                  <a:schemeClr val="tx1"/>
                </a:solidFill>
              </a:rPr>
              <a:t>informações</a:t>
            </a:r>
            <a:r>
              <a:rPr lang="en-US" dirty="0">
                <a:solidFill>
                  <a:schemeClr val="tx1"/>
                </a:solidFill>
              </a:rPr>
              <a:t> </a:t>
            </a:r>
            <a:r>
              <a:rPr lang="en-US" dirty="0" err="1">
                <a:solidFill>
                  <a:schemeClr val="tx1"/>
                </a:solidFill>
              </a:rPr>
              <a:t>digitais</a:t>
            </a:r>
            <a:r>
              <a:rPr lang="en-US" dirty="0">
                <a:solidFill>
                  <a:schemeClr val="tx1"/>
                </a:solidFill>
              </a:rPr>
              <a:t>. Fazer </a:t>
            </a:r>
            <a:r>
              <a:rPr lang="en-US" dirty="0" err="1">
                <a:solidFill>
                  <a:schemeClr val="tx1"/>
                </a:solidFill>
              </a:rPr>
              <a:t>regularmente</a:t>
            </a:r>
            <a:r>
              <a:rPr lang="en-US" dirty="0">
                <a:solidFill>
                  <a:schemeClr val="tx1"/>
                </a:solidFill>
              </a:rPr>
              <a:t> </a:t>
            </a:r>
            <a:r>
              <a:rPr lang="en-US" dirty="0" err="1">
                <a:solidFill>
                  <a:schemeClr val="tx1"/>
                </a:solidFill>
              </a:rPr>
              <a:t>cópias</a:t>
            </a:r>
            <a:r>
              <a:rPr lang="en-US" dirty="0">
                <a:solidFill>
                  <a:schemeClr val="tx1"/>
                </a:solidFill>
              </a:rPr>
              <a:t> de </a:t>
            </a:r>
            <a:r>
              <a:rPr lang="en-US" dirty="0" err="1">
                <a:solidFill>
                  <a:schemeClr val="tx1"/>
                </a:solidFill>
              </a:rPr>
              <a:t>segurança</a:t>
            </a:r>
            <a:r>
              <a:rPr lang="en-US" dirty="0">
                <a:solidFill>
                  <a:schemeClr val="tx1"/>
                </a:solidFill>
              </a:rPr>
              <a:t> e </a:t>
            </a:r>
            <a:r>
              <a:rPr lang="en-US" dirty="0" err="1">
                <a:solidFill>
                  <a:schemeClr val="tx1"/>
                </a:solidFill>
              </a:rPr>
              <a:t>atualizar</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sistemas</a:t>
            </a:r>
            <a:r>
              <a:rPr lang="en-US" dirty="0">
                <a:solidFill>
                  <a:schemeClr val="tx1"/>
                </a:solidFill>
              </a:rPr>
              <a:t>.</a:t>
            </a:r>
          </a:p>
          <a:p>
            <a:pPr marL="355600" indent="-127000">
              <a:buClr>
                <a:srgbClr val="F79037"/>
              </a:buClr>
              <a:buFont typeface="Arial" panose="020B0604020202020204" pitchFamily="34" charset="0"/>
              <a:buChar char="•"/>
              <a:tabLst>
                <a:tab pos="177800" algn="l"/>
              </a:tabLst>
            </a:pPr>
            <a:r>
              <a:rPr lang="en-US" b="1" dirty="0" err="1">
                <a:solidFill>
                  <a:srgbClr val="F79037"/>
                </a:solidFill>
              </a:rPr>
              <a:t>Limitar</a:t>
            </a:r>
            <a:r>
              <a:rPr lang="en-US" b="1" dirty="0">
                <a:solidFill>
                  <a:srgbClr val="F79037"/>
                </a:solidFill>
              </a:rPr>
              <a:t> o </a:t>
            </a:r>
            <a:r>
              <a:rPr lang="en-US" b="1" dirty="0" err="1">
                <a:solidFill>
                  <a:srgbClr val="F79037"/>
                </a:solidFill>
              </a:rPr>
              <a:t>acesso</a:t>
            </a:r>
            <a:r>
              <a:rPr lang="en-US" b="1" dirty="0">
                <a:solidFill>
                  <a:srgbClr val="F79037"/>
                </a:solidFill>
              </a:rPr>
              <a:t>: </a:t>
            </a:r>
            <a:r>
              <a:rPr lang="en-US" dirty="0" err="1">
                <a:solidFill>
                  <a:schemeClr val="tx1"/>
                </a:solidFill>
              </a:rPr>
              <a:t>Só</a:t>
            </a:r>
            <a:r>
              <a:rPr lang="en-US" dirty="0">
                <a:solidFill>
                  <a:schemeClr val="tx1"/>
                </a:solidFill>
              </a:rPr>
              <a:t> </a:t>
            </a:r>
            <a:r>
              <a:rPr lang="en-US" dirty="0" err="1">
                <a:solidFill>
                  <a:schemeClr val="tx1"/>
                </a:solidFill>
              </a:rPr>
              <a:t>facultar</a:t>
            </a:r>
            <a:r>
              <a:rPr lang="en-US" dirty="0">
                <a:solidFill>
                  <a:schemeClr val="tx1"/>
                </a:solidFill>
              </a:rPr>
              <a:t> o </a:t>
            </a:r>
            <a:r>
              <a:rPr lang="en-US" dirty="0" err="1">
                <a:solidFill>
                  <a:schemeClr val="tx1"/>
                </a:solidFill>
              </a:rPr>
              <a:t>acesso</a:t>
            </a:r>
            <a:r>
              <a:rPr lang="en-US" dirty="0">
                <a:solidFill>
                  <a:schemeClr val="tx1"/>
                </a:solidFill>
              </a:rPr>
              <a:t> </a:t>
            </a:r>
            <a:r>
              <a:rPr lang="en-US" dirty="0" err="1">
                <a:solidFill>
                  <a:schemeClr val="tx1"/>
                </a:solidFill>
              </a:rPr>
              <a:t>às</a:t>
            </a:r>
            <a:r>
              <a:rPr lang="en-US" dirty="0">
                <a:solidFill>
                  <a:schemeClr val="tx1"/>
                </a:solidFill>
              </a:rPr>
              <a:t> </a:t>
            </a:r>
            <a:r>
              <a:rPr lang="en-US" dirty="0" err="1">
                <a:solidFill>
                  <a:schemeClr val="tx1"/>
                </a:solidFill>
              </a:rPr>
              <a:t>informações</a:t>
            </a:r>
            <a:r>
              <a:rPr lang="en-US" dirty="0">
                <a:solidFill>
                  <a:schemeClr val="tx1"/>
                </a:solidFill>
              </a:rPr>
              <a:t> com base no </a:t>
            </a:r>
            <a:r>
              <a:rPr lang="en-US" dirty="0" err="1">
                <a:solidFill>
                  <a:schemeClr val="tx1"/>
                </a:solidFill>
              </a:rPr>
              <a:t>princípio</a:t>
            </a:r>
            <a:r>
              <a:rPr lang="en-US" dirty="0">
                <a:solidFill>
                  <a:schemeClr val="tx1"/>
                </a:solidFill>
              </a:rPr>
              <a:t> da "</a:t>
            </a:r>
            <a:r>
              <a:rPr lang="en-US" dirty="0" err="1">
                <a:solidFill>
                  <a:schemeClr val="tx1"/>
                </a:solidFill>
              </a:rPr>
              <a:t>necessidade</a:t>
            </a:r>
            <a:r>
              <a:rPr lang="en-US" dirty="0">
                <a:solidFill>
                  <a:schemeClr val="tx1"/>
                </a:solidFill>
              </a:rPr>
              <a:t> de </a:t>
            </a:r>
            <a:r>
              <a:rPr lang="en-US" dirty="0" err="1">
                <a:solidFill>
                  <a:schemeClr val="tx1"/>
                </a:solidFill>
              </a:rPr>
              <a:t>conhecer</a:t>
            </a:r>
            <a:r>
              <a:rPr lang="en-US" dirty="0">
                <a:solidFill>
                  <a:schemeClr val="tx1"/>
                </a:solidFill>
              </a:rPr>
              <a:t>".</a:t>
            </a:r>
          </a:p>
          <a:p>
            <a:pPr marL="228600" indent="-228600">
              <a:buClr>
                <a:srgbClr val="F79037"/>
              </a:buClr>
              <a:buFont typeface="+mj-lt"/>
              <a:buAutoNum type="arabicPeriod" startAt="3"/>
              <a:tabLst>
                <a:tab pos="177800" algn="l"/>
              </a:tabLst>
            </a:pPr>
            <a:r>
              <a:rPr lang="en-US" b="1" dirty="0" err="1">
                <a:solidFill>
                  <a:srgbClr val="F79037"/>
                </a:solidFill>
              </a:rPr>
              <a:t>Acordos</a:t>
            </a:r>
            <a:r>
              <a:rPr lang="en-US" b="1" dirty="0">
                <a:solidFill>
                  <a:srgbClr val="F79037"/>
                </a:solidFill>
              </a:rPr>
              <a:t> de </a:t>
            </a:r>
            <a:r>
              <a:rPr lang="en-US" b="1" dirty="0" err="1">
                <a:solidFill>
                  <a:srgbClr val="F79037"/>
                </a:solidFill>
              </a:rPr>
              <a:t>confidencialidade</a:t>
            </a:r>
            <a:r>
              <a:rPr lang="en-US" b="1" dirty="0">
                <a:solidFill>
                  <a:srgbClr val="F79037"/>
                </a:solidFill>
              </a:rPr>
              <a:t>: </a:t>
            </a:r>
            <a:r>
              <a:rPr lang="en-US" dirty="0">
                <a:solidFill>
                  <a:schemeClr val="tx1"/>
                </a:solidFill>
              </a:rPr>
              <a:t>Os </a:t>
            </a:r>
            <a:r>
              <a:rPr lang="en-US" dirty="0" err="1">
                <a:solidFill>
                  <a:schemeClr val="tx1"/>
                </a:solidFill>
              </a:rPr>
              <a:t>funcionários</a:t>
            </a:r>
            <a:r>
              <a:rPr lang="en-US" dirty="0">
                <a:solidFill>
                  <a:schemeClr val="tx1"/>
                </a:solidFill>
              </a:rPr>
              <a:t>, </a:t>
            </a:r>
            <a:r>
              <a:rPr lang="en-US" dirty="0" err="1">
                <a:solidFill>
                  <a:schemeClr val="tx1"/>
                </a:solidFill>
              </a:rPr>
              <a:t>contratantes</a:t>
            </a:r>
            <a:r>
              <a:rPr lang="en-US" dirty="0">
                <a:solidFill>
                  <a:schemeClr val="tx1"/>
                </a:solidFill>
              </a:rPr>
              <a:t>, </a:t>
            </a:r>
            <a:r>
              <a:rPr lang="en-US" dirty="0" err="1">
                <a:solidFill>
                  <a:schemeClr val="tx1"/>
                </a:solidFill>
              </a:rPr>
              <a:t>fornecedores</a:t>
            </a:r>
            <a:r>
              <a:rPr lang="en-US" dirty="0">
                <a:solidFill>
                  <a:schemeClr val="tx1"/>
                </a:solidFill>
              </a:rPr>
              <a:t> e </a:t>
            </a:r>
            <a:r>
              <a:rPr lang="en-US" dirty="0" err="1">
                <a:solidFill>
                  <a:schemeClr val="tx1"/>
                </a:solidFill>
              </a:rPr>
              <a:t>qualquer</a:t>
            </a:r>
            <a:r>
              <a:rPr lang="en-US" dirty="0">
                <a:solidFill>
                  <a:schemeClr val="tx1"/>
                </a:solidFill>
              </a:rPr>
              <a:t> </a:t>
            </a:r>
            <a:r>
              <a:rPr lang="en-US" dirty="0" err="1">
                <a:solidFill>
                  <a:schemeClr val="tx1"/>
                </a:solidFill>
              </a:rPr>
              <a:t>outra</a:t>
            </a:r>
            <a:r>
              <a:rPr lang="en-US" dirty="0">
                <a:solidFill>
                  <a:schemeClr val="tx1"/>
                </a:solidFill>
              </a:rPr>
              <a:t> </a:t>
            </a:r>
            <a:r>
              <a:rPr lang="en-US" dirty="0" err="1">
                <a:solidFill>
                  <a:schemeClr val="tx1"/>
                </a:solidFill>
              </a:rPr>
              <a:t>pessoa</a:t>
            </a:r>
            <a:r>
              <a:rPr lang="en-US" dirty="0">
                <a:solidFill>
                  <a:schemeClr val="tx1"/>
                </a:solidFill>
              </a:rPr>
              <a:t> que </a:t>
            </a:r>
            <a:r>
              <a:rPr lang="en-US" dirty="0" err="1">
                <a:solidFill>
                  <a:schemeClr val="tx1"/>
                </a:solidFill>
              </a:rPr>
              <a:t>tenha</a:t>
            </a:r>
            <a:r>
              <a:rPr lang="en-US" dirty="0">
                <a:solidFill>
                  <a:schemeClr val="tx1"/>
                </a:solidFill>
              </a:rPr>
              <a:t> </a:t>
            </a:r>
            <a:r>
              <a:rPr lang="en-US" dirty="0" err="1">
                <a:solidFill>
                  <a:schemeClr val="tx1"/>
                </a:solidFill>
              </a:rPr>
              <a:t>acesso</a:t>
            </a:r>
            <a:r>
              <a:rPr lang="en-US" dirty="0">
                <a:solidFill>
                  <a:schemeClr val="tx1"/>
                </a:solidFill>
              </a:rPr>
              <a:t> </a:t>
            </a:r>
            <a:r>
              <a:rPr lang="en-US" dirty="0" err="1">
                <a:solidFill>
                  <a:schemeClr val="tx1"/>
                </a:solidFill>
              </a:rPr>
              <a:t>aos</a:t>
            </a:r>
            <a:r>
              <a:rPr lang="en-US" dirty="0">
                <a:solidFill>
                  <a:schemeClr val="tx1"/>
                </a:solidFill>
              </a:rPr>
              <a:t> </a:t>
            </a:r>
            <a:r>
              <a:rPr lang="en-US" dirty="0" err="1">
                <a:solidFill>
                  <a:schemeClr val="tx1"/>
                </a:solidFill>
              </a:rPr>
              <a:t>segredos</a:t>
            </a:r>
            <a:r>
              <a:rPr lang="en-US" dirty="0">
                <a:solidFill>
                  <a:schemeClr val="tx1"/>
                </a:solidFill>
              </a:rPr>
              <a:t> </a:t>
            </a:r>
            <a:r>
              <a:rPr lang="en-US" dirty="0" err="1">
                <a:solidFill>
                  <a:schemeClr val="tx1"/>
                </a:solidFill>
              </a:rPr>
              <a:t>comerciais</a:t>
            </a:r>
            <a:r>
              <a:rPr lang="en-US" dirty="0">
                <a:solidFill>
                  <a:schemeClr val="tx1"/>
                </a:solidFill>
              </a:rPr>
              <a:t> </a:t>
            </a:r>
            <a:r>
              <a:rPr lang="en-US" dirty="0" err="1">
                <a:solidFill>
                  <a:schemeClr val="tx1"/>
                </a:solidFill>
              </a:rPr>
              <a:t>devem</a:t>
            </a:r>
            <a:r>
              <a:rPr lang="en-US" dirty="0">
                <a:solidFill>
                  <a:schemeClr val="tx1"/>
                </a:solidFill>
              </a:rPr>
              <a:t> </a:t>
            </a:r>
            <a:r>
              <a:rPr lang="en-US" dirty="0" err="1">
                <a:solidFill>
                  <a:schemeClr val="tx1"/>
                </a:solidFill>
              </a:rPr>
              <a:t>assinar</a:t>
            </a:r>
            <a:r>
              <a:rPr lang="en-US" dirty="0">
                <a:solidFill>
                  <a:schemeClr val="tx1"/>
                </a:solidFill>
              </a:rPr>
              <a:t> </a:t>
            </a:r>
            <a:r>
              <a:rPr lang="en-US" dirty="0" err="1">
                <a:solidFill>
                  <a:schemeClr val="tx1"/>
                </a:solidFill>
              </a:rPr>
              <a:t>acordos</a:t>
            </a:r>
            <a:r>
              <a:rPr lang="en-US" dirty="0">
                <a:solidFill>
                  <a:schemeClr val="tx1"/>
                </a:solidFill>
              </a:rPr>
              <a:t> de </a:t>
            </a:r>
            <a:r>
              <a:rPr lang="en-US" dirty="0" err="1">
                <a:solidFill>
                  <a:schemeClr val="tx1"/>
                </a:solidFill>
              </a:rPr>
              <a:t>confidencialidade</a:t>
            </a:r>
            <a:r>
              <a:rPr lang="en-US" dirty="0">
                <a:solidFill>
                  <a:schemeClr val="tx1"/>
                </a:solidFill>
              </a:rPr>
              <a:t>. Estes </a:t>
            </a:r>
            <a:r>
              <a:rPr lang="en-US" dirty="0" err="1">
                <a:solidFill>
                  <a:schemeClr val="tx1"/>
                </a:solidFill>
              </a:rPr>
              <a:t>acordos</a:t>
            </a:r>
            <a:r>
              <a:rPr lang="en-US" dirty="0">
                <a:solidFill>
                  <a:schemeClr val="tx1"/>
                </a:solidFill>
              </a:rPr>
              <a:t> </a:t>
            </a:r>
            <a:r>
              <a:rPr lang="en-US" dirty="0" err="1">
                <a:solidFill>
                  <a:schemeClr val="tx1"/>
                </a:solidFill>
              </a:rPr>
              <a:t>devem</a:t>
            </a:r>
            <a:r>
              <a:rPr lang="en-US" dirty="0">
                <a:solidFill>
                  <a:schemeClr val="tx1"/>
                </a:solidFill>
              </a:rPr>
              <a:t> </a:t>
            </a:r>
            <a:r>
              <a:rPr lang="en-US" dirty="0" err="1">
                <a:solidFill>
                  <a:schemeClr val="tx1"/>
                </a:solidFill>
              </a:rPr>
              <a:t>definir</a:t>
            </a:r>
            <a:r>
              <a:rPr lang="en-US" dirty="0">
                <a:solidFill>
                  <a:schemeClr val="tx1"/>
                </a:solidFill>
              </a:rPr>
              <a:t> </a:t>
            </a:r>
            <a:r>
              <a:rPr lang="en-US" dirty="0" err="1">
                <a:solidFill>
                  <a:schemeClr val="tx1"/>
                </a:solidFill>
              </a:rPr>
              <a:t>claramente</a:t>
            </a:r>
            <a:r>
              <a:rPr lang="en-US" dirty="0">
                <a:solidFill>
                  <a:schemeClr val="tx1"/>
                </a:solidFill>
              </a:rPr>
              <a:t> a </a:t>
            </a:r>
            <a:r>
              <a:rPr lang="en-US" dirty="0" err="1">
                <a:solidFill>
                  <a:schemeClr val="tx1"/>
                </a:solidFill>
              </a:rPr>
              <a:t>informação</a:t>
            </a:r>
            <a:r>
              <a:rPr lang="en-US" dirty="0">
                <a:solidFill>
                  <a:schemeClr val="tx1"/>
                </a:solidFill>
              </a:rPr>
              <a:t> que é </a:t>
            </a:r>
            <a:r>
              <a:rPr lang="en-US" dirty="0" err="1">
                <a:solidFill>
                  <a:schemeClr val="tx1"/>
                </a:solidFill>
              </a:rPr>
              <a:t>considerada</a:t>
            </a:r>
            <a:r>
              <a:rPr lang="en-US" dirty="0">
                <a:solidFill>
                  <a:schemeClr val="tx1"/>
                </a:solidFill>
              </a:rPr>
              <a:t> </a:t>
            </a:r>
            <a:r>
              <a:rPr lang="en-US" dirty="0" err="1">
                <a:solidFill>
                  <a:schemeClr val="tx1"/>
                </a:solidFill>
              </a:rPr>
              <a:t>confidencial</a:t>
            </a:r>
            <a:r>
              <a:rPr lang="en-US" dirty="0">
                <a:solidFill>
                  <a:schemeClr val="tx1"/>
                </a:solidFill>
              </a:rPr>
              <a:t>, as </a:t>
            </a:r>
            <a:r>
              <a:rPr lang="en-US" dirty="0" err="1">
                <a:solidFill>
                  <a:schemeClr val="tx1"/>
                </a:solidFill>
              </a:rPr>
              <a:t>obrigações</a:t>
            </a:r>
            <a:r>
              <a:rPr lang="en-US" dirty="0">
                <a:solidFill>
                  <a:schemeClr val="tx1"/>
                </a:solidFill>
              </a:rPr>
              <a:t> da parte que </a:t>
            </a:r>
            <a:r>
              <a:rPr lang="en-US" dirty="0" err="1">
                <a:solidFill>
                  <a:schemeClr val="tx1"/>
                </a:solidFill>
              </a:rPr>
              <a:t>recebe</a:t>
            </a:r>
            <a:r>
              <a:rPr lang="en-US" dirty="0">
                <a:solidFill>
                  <a:schemeClr val="tx1"/>
                </a:solidFill>
              </a:rPr>
              <a:t> a </a:t>
            </a:r>
            <a:r>
              <a:rPr lang="en-US" dirty="0" err="1">
                <a:solidFill>
                  <a:schemeClr val="tx1"/>
                </a:solidFill>
              </a:rPr>
              <a:t>informação</a:t>
            </a:r>
            <a:r>
              <a:rPr lang="en-US" dirty="0">
                <a:solidFill>
                  <a:schemeClr val="tx1"/>
                </a:solidFill>
              </a:rPr>
              <a:t> e as </a:t>
            </a:r>
            <a:r>
              <a:rPr lang="en-US" dirty="0" err="1">
                <a:solidFill>
                  <a:schemeClr val="tx1"/>
                </a:solidFill>
              </a:rPr>
              <a:t>potenciais</a:t>
            </a:r>
            <a:r>
              <a:rPr lang="en-US" dirty="0">
                <a:solidFill>
                  <a:schemeClr val="tx1"/>
                </a:solidFill>
              </a:rPr>
              <a:t> </a:t>
            </a:r>
            <a:r>
              <a:rPr lang="en-US" dirty="0" err="1">
                <a:solidFill>
                  <a:schemeClr val="tx1"/>
                </a:solidFill>
              </a:rPr>
              <a:t>penalizações</a:t>
            </a:r>
            <a:r>
              <a:rPr lang="en-US" dirty="0">
                <a:solidFill>
                  <a:schemeClr val="tx1"/>
                </a:solidFill>
              </a:rPr>
              <a:t> por </a:t>
            </a:r>
            <a:r>
              <a:rPr lang="en-US" dirty="0" err="1">
                <a:solidFill>
                  <a:schemeClr val="tx1"/>
                </a:solidFill>
              </a:rPr>
              <a:t>violação</a:t>
            </a:r>
            <a:r>
              <a:rPr lang="en-US" dirty="0">
                <a:solidFill>
                  <a:schemeClr val="tx1"/>
                </a:solidFill>
              </a:rPr>
              <a:t> do </a:t>
            </a:r>
            <a:r>
              <a:rPr lang="en-US" dirty="0" err="1">
                <a:solidFill>
                  <a:schemeClr val="tx1"/>
                </a:solidFill>
              </a:rPr>
              <a:t>acordo</a:t>
            </a:r>
            <a:r>
              <a:rPr lang="en-US" dirty="0">
                <a:solidFill>
                  <a:schemeClr val="tx1"/>
                </a:solidFill>
              </a:rPr>
              <a:t>.</a:t>
            </a:r>
          </a:p>
          <a:p>
            <a:pPr marL="228600" indent="-228600">
              <a:buClr>
                <a:srgbClr val="F79037"/>
              </a:buClr>
              <a:buFont typeface="+mj-lt"/>
              <a:buAutoNum type="arabicPeriod" startAt="3"/>
              <a:tabLst>
                <a:tab pos="177800" algn="l"/>
              </a:tabLst>
            </a:pPr>
            <a:r>
              <a:rPr lang="en-US" b="1" dirty="0" err="1">
                <a:solidFill>
                  <a:srgbClr val="F79037"/>
                </a:solidFill>
              </a:rPr>
              <a:t>Formação</a:t>
            </a:r>
            <a:r>
              <a:rPr lang="en-US" b="1" dirty="0">
                <a:solidFill>
                  <a:srgbClr val="F79037"/>
                </a:solidFill>
              </a:rPr>
              <a:t>: </a:t>
            </a:r>
            <a:r>
              <a:rPr lang="en-US" dirty="0" err="1">
                <a:solidFill>
                  <a:schemeClr val="tx1"/>
                </a:solidFill>
              </a:rPr>
              <a:t>Formar</a:t>
            </a:r>
            <a:r>
              <a:rPr lang="en-US" dirty="0">
                <a:solidFill>
                  <a:schemeClr val="tx1"/>
                </a:solidFill>
              </a:rPr>
              <a:t> </a:t>
            </a:r>
            <a:r>
              <a:rPr lang="en-US" dirty="0" err="1">
                <a:solidFill>
                  <a:schemeClr val="tx1"/>
                </a:solidFill>
              </a:rPr>
              <a:t>regularmente</a:t>
            </a:r>
            <a:r>
              <a:rPr lang="en-US" dirty="0">
                <a:solidFill>
                  <a:schemeClr val="tx1"/>
                </a:solidFill>
              </a:rPr>
              <a:t> o </a:t>
            </a:r>
            <a:r>
              <a:rPr lang="en-US" dirty="0" err="1">
                <a:solidFill>
                  <a:schemeClr val="tx1"/>
                </a:solidFill>
              </a:rPr>
              <a:t>pessoal</a:t>
            </a:r>
            <a:r>
              <a:rPr lang="en-US" dirty="0">
                <a:solidFill>
                  <a:schemeClr val="tx1"/>
                </a:solidFill>
              </a:rPr>
              <a:t> </a:t>
            </a:r>
            <a:r>
              <a:rPr lang="en-US" dirty="0" err="1">
                <a:solidFill>
                  <a:schemeClr val="tx1"/>
                </a:solidFill>
              </a:rPr>
              <a:t>sobre</a:t>
            </a:r>
            <a:r>
              <a:rPr lang="en-US" dirty="0">
                <a:solidFill>
                  <a:schemeClr val="tx1"/>
                </a:solidFill>
              </a:rPr>
              <a:t> a </a:t>
            </a:r>
            <a:r>
              <a:rPr lang="en-US" dirty="0" err="1">
                <a:solidFill>
                  <a:schemeClr val="tx1"/>
                </a:solidFill>
              </a:rPr>
              <a:t>importância</a:t>
            </a:r>
            <a:r>
              <a:rPr lang="en-US" dirty="0">
                <a:solidFill>
                  <a:schemeClr val="tx1"/>
                </a:solidFill>
              </a:rPr>
              <a:t> dos </a:t>
            </a:r>
            <a:r>
              <a:rPr lang="en-US" dirty="0" err="1">
                <a:solidFill>
                  <a:schemeClr val="tx1"/>
                </a:solidFill>
              </a:rPr>
              <a:t>segredos</a:t>
            </a:r>
            <a:r>
              <a:rPr lang="en-US" dirty="0">
                <a:solidFill>
                  <a:schemeClr val="tx1"/>
                </a:solidFill>
              </a:rPr>
              <a:t> </a:t>
            </a:r>
            <a:r>
              <a:rPr lang="en-US" dirty="0" err="1">
                <a:solidFill>
                  <a:schemeClr val="tx1"/>
                </a:solidFill>
              </a:rPr>
              <a:t>comerciais</a:t>
            </a:r>
            <a:r>
              <a:rPr lang="en-US" dirty="0">
                <a:solidFill>
                  <a:schemeClr val="tx1"/>
                </a:solidFill>
              </a:rPr>
              <a:t> e a forma de </a:t>
            </a:r>
            <a:r>
              <a:rPr lang="en-US" dirty="0" err="1">
                <a:solidFill>
                  <a:schemeClr val="tx1"/>
                </a:solidFill>
              </a:rPr>
              <a:t>os</a:t>
            </a:r>
            <a:r>
              <a:rPr lang="en-US" dirty="0">
                <a:solidFill>
                  <a:schemeClr val="tx1"/>
                </a:solidFill>
              </a:rPr>
              <a:t> </a:t>
            </a:r>
            <a:r>
              <a:rPr lang="en-US" dirty="0" err="1">
                <a:solidFill>
                  <a:schemeClr val="tx1"/>
                </a:solidFill>
              </a:rPr>
              <a:t>proteger</a:t>
            </a:r>
            <a:r>
              <a:rPr lang="en-US" dirty="0">
                <a:solidFill>
                  <a:schemeClr val="tx1"/>
                </a:solidFill>
              </a:rPr>
              <a:t>. </a:t>
            </a:r>
            <a:r>
              <a:rPr lang="en-US" dirty="0" err="1">
                <a:solidFill>
                  <a:schemeClr val="tx1"/>
                </a:solidFill>
              </a:rPr>
              <a:t>Certificar</a:t>
            </a:r>
            <a:r>
              <a:rPr lang="en-US" dirty="0">
                <a:solidFill>
                  <a:schemeClr val="tx1"/>
                </a:solidFill>
              </a:rPr>
              <a:t>-se de que o </a:t>
            </a:r>
            <a:r>
              <a:rPr lang="en-US" dirty="0" err="1">
                <a:solidFill>
                  <a:schemeClr val="tx1"/>
                </a:solidFill>
              </a:rPr>
              <a:t>pessoal</a:t>
            </a:r>
            <a:r>
              <a:rPr lang="en-US" dirty="0">
                <a:solidFill>
                  <a:schemeClr val="tx1"/>
                </a:solidFill>
              </a:rPr>
              <a:t> </a:t>
            </a:r>
            <a:r>
              <a:rPr lang="en-US" dirty="0" err="1">
                <a:solidFill>
                  <a:schemeClr val="tx1"/>
                </a:solidFill>
              </a:rPr>
              <a:t>compreende</a:t>
            </a:r>
            <a:r>
              <a:rPr lang="en-US" dirty="0">
                <a:solidFill>
                  <a:schemeClr val="tx1"/>
                </a:solidFill>
              </a:rPr>
              <a:t> as </a:t>
            </a:r>
            <a:r>
              <a:rPr lang="en-US" dirty="0" err="1">
                <a:solidFill>
                  <a:schemeClr val="tx1"/>
                </a:solidFill>
              </a:rPr>
              <a:t>potenciais</a:t>
            </a:r>
            <a:r>
              <a:rPr lang="en-US" dirty="0">
                <a:solidFill>
                  <a:schemeClr val="tx1"/>
                </a:solidFill>
              </a:rPr>
              <a:t> </a:t>
            </a:r>
            <a:r>
              <a:rPr lang="en-US" dirty="0" err="1">
                <a:solidFill>
                  <a:schemeClr val="tx1"/>
                </a:solidFill>
              </a:rPr>
              <a:t>consequências</a:t>
            </a:r>
            <a:r>
              <a:rPr lang="en-US" dirty="0">
                <a:solidFill>
                  <a:schemeClr val="tx1"/>
                </a:solidFill>
              </a:rPr>
              <a:t> da </a:t>
            </a:r>
            <a:r>
              <a:rPr lang="en-US" dirty="0" err="1">
                <a:solidFill>
                  <a:schemeClr val="tx1"/>
                </a:solidFill>
              </a:rPr>
              <a:t>revelação</a:t>
            </a:r>
            <a:r>
              <a:rPr lang="en-US" dirty="0">
                <a:solidFill>
                  <a:schemeClr val="tx1"/>
                </a:solidFill>
              </a:rPr>
              <a:t> dos </a:t>
            </a:r>
            <a:r>
              <a:rPr lang="en-US" dirty="0" err="1">
                <a:solidFill>
                  <a:schemeClr val="tx1"/>
                </a:solidFill>
              </a:rPr>
              <a:t>segredos</a:t>
            </a:r>
            <a:r>
              <a:rPr lang="en-US" dirty="0">
                <a:solidFill>
                  <a:schemeClr val="tx1"/>
                </a:solidFill>
              </a:rPr>
              <a:t> </a:t>
            </a:r>
            <a:r>
              <a:rPr lang="en-US" dirty="0" err="1">
                <a:solidFill>
                  <a:schemeClr val="tx1"/>
                </a:solidFill>
              </a:rPr>
              <a:t>comerciais</a:t>
            </a:r>
            <a:r>
              <a:rPr lang="en-US" dirty="0">
                <a:solidFill>
                  <a:schemeClr val="tx1"/>
                </a:solidFill>
              </a:rPr>
              <a:t>.</a:t>
            </a:r>
          </a:p>
          <a:p>
            <a:pPr marL="228600" indent="-228600">
              <a:buClr>
                <a:srgbClr val="F79037"/>
              </a:buClr>
              <a:buFont typeface="+mj-lt"/>
              <a:buAutoNum type="arabicPeriod" startAt="3"/>
              <a:tabLst>
                <a:tab pos="177800" algn="l"/>
              </a:tabLst>
            </a:pPr>
            <a:r>
              <a:rPr lang="en-US" b="1" dirty="0" err="1">
                <a:solidFill>
                  <a:srgbClr val="F79037"/>
                </a:solidFill>
              </a:rPr>
              <a:t>Monitorizar</a:t>
            </a:r>
            <a:r>
              <a:rPr lang="en-US" b="1" dirty="0">
                <a:solidFill>
                  <a:srgbClr val="F79037"/>
                </a:solidFill>
              </a:rPr>
              <a:t> e </a:t>
            </a:r>
            <a:r>
              <a:rPr lang="en-US" b="1" dirty="0" err="1">
                <a:solidFill>
                  <a:srgbClr val="F79037"/>
                </a:solidFill>
              </a:rPr>
              <a:t>aplicar</a:t>
            </a:r>
            <a:r>
              <a:rPr lang="en-US" b="1" dirty="0">
                <a:solidFill>
                  <a:srgbClr val="F79037"/>
                </a:solidFill>
              </a:rPr>
              <a:t>: </a:t>
            </a:r>
            <a:r>
              <a:rPr lang="en-US" dirty="0" err="1">
                <a:solidFill>
                  <a:schemeClr val="tx1"/>
                </a:solidFill>
              </a:rPr>
              <a:t>Rever</a:t>
            </a:r>
            <a:r>
              <a:rPr lang="en-US" dirty="0">
                <a:solidFill>
                  <a:schemeClr val="tx1"/>
                </a:solidFill>
              </a:rPr>
              <a:t> </a:t>
            </a:r>
            <a:r>
              <a:rPr lang="en-US" dirty="0" err="1">
                <a:solidFill>
                  <a:schemeClr val="tx1"/>
                </a:solidFill>
              </a:rPr>
              <a:t>regularmente</a:t>
            </a:r>
            <a:r>
              <a:rPr lang="en-US" dirty="0">
                <a:solidFill>
                  <a:schemeClr val="tx1"/>
                </a:solidFill>
              </a:rPr>
              <a:t> as </a:t>
            </a:r>
            <a:r>
              <a:rPr lang="en-US" dirty="0" err="1">
                <a:solidFill>
                  <a:schemeClr val="tx1"/>
                </a:solidFill>
              </a:rPr>
              <a:t>medidas</a:t>
            </a:r>
            <a:r>
              <a:rPr lang="en-US" dirty="0">
                <a:solidFill>
                  <a:schemeClr val="tx1"/>
                </a:solidFill>
              </a:rPr>
              <a:t> de </a:t>
            </a:r>
            <a:r>
              <a:rPr lang="en-US" dirty="0" err="1">
                <a:solidFill>
                  <a:schemeClr val="tx1"/>
                </a:solidFill>
              </a:rPr>
              <a:t>segurança</a:t>
            </a:r>
            <a:r>
              <a:rPr lang="en-US" dirty="0">
                <a:solidFill>
                  <a:schemeClr val="tx1"/>
                </a:solidFill>
              </a:rPr>
              <a:t> e </a:t>
            </a:r>
            <a:r>
              <a:rPr lang="en-US" dirty="0" err="1">
                <a:solidFill>
                  <a:schemeClr val="tx1"/>
                </a:solidFill>
              </a:rPr>
              <a:t>atualizar</a:t>
            </a:r>
            <a:r>
              <a:rPr lang="en-US" dirty="0">
                <a:solidFill>
                  <a:schemeClr val="tx1"/>
                </a:solidFill>
              </a:rPr>
              <a:t> as </a:t>
            </a:r>
            <a:r>
              <a:rPr lang="en-US" dirty="0" err="1">
                <a:solidFill>
                  <a:schemeClr val="tx1"/>
                </a:solidFill>
              </a:rPr>
              <a:t>mesmas</a:t>
            </a:r>
            <a:r>
              <a:rPr lang="en-US" dirty="0">
                <a:solidFill>
                  <a:schemeClr val="tx1"/>
                </a:solidFill>
              </a:rPr>
              <a:t>, se </a:t>
            </a:r>
            <a:r>
              <a:rPr lang="en-US" dirty="0" err="1">
                <a:solidFill>
                  <a:schemeClr val="tx1"/>
                </a:solidFill>
              </a:rPr>
              <a:t>necessário</a:t>
            </a:r>
            <a:r>
              <a:rPr lang="en-US" dirty="0">
                <a:solidFill>
                  <a:schemeClr val="tx1"/>
                </a:solidFill>
              </a:rPr>
              <a:t>. Se </a:t>
            </a:r>
            <a:r>
              <a:rPr lang="en-US" dirty="0" err="1">
                <a:solidFill>
                  <a:schemeClr val="tx1"/>
                </a:solidFill>
              </a:rPr>
              <a:t>acreditar</a:t>
            </a:r>
            <a:r>
              <a:rPr lang="en-US" dirty="0">
                <a:solidFill>
                  <a:schemeClr val="tx1"/>
                </a:solidFill>
              </a:rPr>
              <a:t> que um </a:t>
            </a:r>
            <a:r>
              <a:rPr lang="en-US" dirty="0" err="1">
                <a:solidFill>
                  <a:schemeClr val="tx1"/>
                </a:solidFill>
              </a:rPr>
              <a:t>segredo</a:t>
            </a:r>
            <a:r>
              <a:rPr lang="en-US" dirty="0">
                <a:solidFill>
                  <a:schemeClr val="tx1"/>
                </a:solidFill>
              </a:rPr>
              <a:t> </a:t>
            </a:r>
            <a:r>
              <a:rPr lang="en-US" dirty="0" err="1">
                <a:solidFill>
                  <a:schemeClr val="tx1"/>
                </a:solidFill>
              </a:rPr>
              <a:t>comercial</a:t>
            </a:r>
            <a:r>
              <a:rPr lang="en-US" dirty="0">
                <a:solidFill>
                  <a:schemeClr val="tx1"/>
                </a:solidFill>
              </a:rPr>
              <a:t> </a:t>
            </a:r>
            <a:r>
              <a:rPr lang="en-US" dirty="0" err="1">
                <a:solidFill>
                  <a:schemeClr val="tx1"/>
                </a:solidFill>
              </a:rPr>
              <a:t>foi</a:t>
            </a:r>
            <a:r>
              <a:rPr lang="en-US" dirty="0">
                <a:solidFill>
                  <a:schemeClr val="tx1"/>
                </a:solidFill>
              </a:rPr>
              <a:t> </a:t>
            </a:r>
            <a:r>
              <a:rPr lang="en-US" dirty="0" err="1">
                <a:solidFill>
                  <a:schemeClr val="tx1"/>
                </a:solidFill>
              </a:rPr>
              <a:t>roubado</a:t>
            </a:r>
            <a:r>
              <a:rPr lang="en-US" dirty="0">
                <a:solidFill>
                  <a:schemeClr val="tx1"/>
                </a:solidFill>
              </a:rPr>
              <a:t>, </a:t>
            </a:r>
            <a:r>
              <a:rPr lang="en-US" dirty="0" err="1">
                <a:solidFill>
                  <a:schemeClr val="tx1"/>
                </a:solidFill>
              </a:rPr>
              <a:t>consultar</a:t>
            </a:r>
            <a:r>
              <a:rPr lang="en-US" dirty="0">
                <a:solidFill>
                  <a:schemeClr val="tx1"/>
                </a:solidFill>
              </a:rPr>
              <a:t> um </a:t>
            </a:r>
            <a:r>
              <a:rPr lang="en-US" dirty="0" err="1">
                <a:solidFill>
                  <a:schemeClr val="tx1"/>
                </a:solidFill>
              </a:rPr>
              <a:t>advogado</a:t>
            </a:r>
            <a:r>
              <a:rPr lang="en-US" dirty="0">
                <a:solidFill>
                  <a:schemeClr val="tx1"/>
                </a:solidFill>
              </a:rPr>
              <a:t> para </a:t>
            </a:r>
            <a:r>
              <a:rPr lang="en-US" dirty="0" err="1">
                <a:solidFill>
                  <a:schemeClr val="tx1"/>
                </a:solidFill>
              </a:rPr>
              <a:t>explorar</a:t>
            </a:r>
            <a:r>
              <a:rPr lang="en-US" dirty="0">
                <a:solidFill>
                  <a:schemeClr val="tx1"/>
                </a:solidFill>
              </a:rPr>
              <a:t> as </a:t>
            </a:r>
            <a:r>
              <a:rPr lang="en-US" dirty="0" err="1">
                <a:solidFill>
                  <a:schemeClr val="tx1"/>
                </a:solidFill>
              </a:rPr>
              <a:t>opções</a:t>
            </a:r>
            <a:r>
              <a:rPr lang="en-US" dirty="0">
                <a:solidFill>
                  <a:schemeClr val="tx1"/>
                </a:solidFill>
              </a:rPr>
              <a:t> </a:t>
            </a:r>
            <a:r>
              <a:rPr lang="en-US" dirty="0" err="1">
                <a:solidFill>
                  <a:schemeClr val="tx1"/>
                </a:solidFill>
              </a:rPr>
              <a:t>existentes</a:t>
            </a:r>
            <a:r>
              <a:rPr lang="en-US" dirty="0">
                <a:solidFill>
                  <a:schemeClr val="tx1"/>
                </a:solidFill>
              </a:rPr>
              <a:t>. Ao </a:t>
            </a:r>
            <a:r>
              <a:rPr lang="en-US" dirty="0" err="1">
                <a:solidFill>
                  <a:schemeClr val="tx1"/>
                </a:solidFill>
              </a:rPr>
              <a:t>abrigo</a:t>
            </a:r>
            <a:r>
              <a:rPr lang="en-US" dirty="0">
                <a:solidFill>
                  <a:schemeClr val="tx1"/>
                </a:solidFill>
              </a:rPr>
              <a:t> da </a:t>
            </a:r>
            <a:r>
              <a:rPr lang="en-US" dirty="0" err="1">
                <a:solidFill>
                  <a:schemeClr val="tx1"/>
                </a:solidFill>
              </a:rPr>
              <a:t>Diretiva</a:t>
            </a:r>
            <a:r>
              <a:rPr lang="en-US" dirty="0">
                <a:solidFill>
                  <a:schemeClr val="tx1"/>
                </a:solidFill>
              </a:rPr>
              <a:t> dos </a:t>
            </a:r>
            <a:r>
              <a:rPr lang="en-US" dirty="0" err="1">
                <a:solidFill>
                  <a:schemeClr val="tx1"/>
                </a:solidFill>
              </a:rPr>
              <a:t>Segredos</a:t>
            </a:r>
            <a:r>
              <a:rPr lang="en-US" dirty="0">
                <a:solidFill>
                  <a:schemeClr val="tx1"/>
                </a:solidFill>
              </a:rPr>
              <a:t> </a:t>
            </a:r>
            <a:r>
              <a:rPr lang="en-US" dirty="0" err="1">
                <a:solidFill>
                  <a:schemeClr val="tx1"/>
                </a:solidFill>
              </a:rPr>
              <a:t>Comerciais</a:t>
            </a:r>
            <a:r>
              <a:rPr lang="en-US" dirty="0">
                <a:solidFill>
                  <a:schemeClr val="tx1"/>
                </a:solidFill>
              </a:rPr>
              <a:t>, </a:t>
            </a:r>
            <a:r>
              <a:rPr lang="en-US" dirty="0" err="1">
                <a:solidFill>
                  <a:schemeClr val="tx1"/>
                </a:solidFill>
              </a:rPr>
              <a:t>poderá</a:t>
            </a:r>
            <a:r>
              <a:rPr lang="en-US" dirty="0">
                <a:solidFill>
                  <a:schemeClr val="tx1"/>
                </a:solidFill>
              </a:rPr>
              <a:t>-se </a:t>
            </a:r>
            <a:r>
              <a:rPr lang="en-US" dirty="0" err="1">
                <a:solidFill>
                  <a:schemeClr val="tx1"/>
                </a:solidFill>
              </a:rPr>
              <a:t>intentar</a:t>
            </a:r>
            <a:r>
              <a:rPr lang="en-US" dirty="0">
                <a:solidFill>
                  <a:schemeClr val="tx1"/>
                </a:solidFill>
              </a:rPr>
              <a:t> </a:t>
            </a:r>
            <a:r>
              <a:rPr lang="en-US" dirty="0" err="1">
                <a:solidFill>
                  <a:schemeClr val="tx1"/>
                </a:solidFill>
              </a:rPr>
              <a:t>uma</a:t>
            </a:r>
            <a:r>
              <a:rPr lang="en-US" dirty="0">
                <a:solidFill>
                  <a:schemeClr val="tx1"/>
                </a:solidFill>
              </a:rPr>
              <a:t> </a:t>
            </a:r>
            <a:r>
              <a:rPr lang="en-US" dirty="0" err="1">
                <a:solidFill>
                  <a:schemeClr val="tx1"/>
                </a:solidFill>
              </a:rPr>
              <a:t>ação</a:t>
            </a:r>
            <a:r>
              <a:rPr lang="en-US" dirty="0">
                <a:solidFill>
                  <a:schemeClr val="tx1"/>
                </a:solidFill>
              </a:rPr>
              <a:t> judicial para </a:t>
            </a:r>
            <a:r>
              <a:rPr lang="en-US" dirty="0" err="1">
                <a:solidFill>
                  <a:schemeClr val="tx1"/>
                </a:solidFill>
              </a:rPr>
              <a:t>impedir</a:t>
            </a:r>
            <a:r>
              <a:rPr lang="en-US" dirty="0">
                <a:solidFill>
                  <a:schemeClr val="tx1"/>
                </a:solidFill>
              </a:rPr>
              <a:t> a </a:t>
            </a:r>
            <a:r>
              <a:rPr lang="en-US" dirty="0" err="1">
                <a:solidFill>
                  <a:schemeClr val="tx1"/>
                </a:solidFill>
              </a:rPr>
              <a:t>utilização</a:t>
            </a:r>
            <a:r>
              <a:rPr lang="en-US" dirty="0">
                <a:solidFill>
                  <a:schemeClr val="tx1"/>
                </a:solidFill>
              </a:rPr>
              <a:t> </a:t>
            </a:r>
            <a:r>
              <a:rPr lang="en-US" dirty="0" err="1">
                <a:solidFill>
                  <a:schemeClr val="tx1"/>
                </a:solidFill>
              </a:rPr>
              <a:t>ou</a:t>
            </a:r>
            <a:r>
              <a:rPr lang="en-US" dirty="0">
                <a:solidFill>
                  <a:schemeClr val="tx1"/>
                </a:solidFill>
              </a:rPr>
              <a:t> </a:t>
            </a:r>
            <a:r>
              <a:rPr lang="en-US" dirty="0" err="1">
                <a:solidFill>
                  <a:schemeClr val="tx1"/>
                </a:solidFill>
              </a:rPr>
              <a:t>divulgação</a:t>
            </a:r>
            <a:r>
              <a:rPr lang="en-US" dirty="0">
                <a:solidFill>
                  <a:schemeClr val="tx1"/>
                </a:solidFill>
              </a:rPr>
              <a:t> do </a:t>
            </a:r>
            <a:r>
              <a:rPr lang="en-US" dirty="0" err="1">
                <a:solidFill>
                  <a:schemeClr val="tx1"/>
                </a:solidFill>
              </a:rPr>
              <a:t>segredo</a:t>
            </a:r>
            <a:r>
              <a:rPr lang="en-US" dirty="0">
                <a:solidFill>
                  <a:schemeClr val="tx1"/>
                </a:solidFill>
              </a:rPr>
              <a:t> </a:t>
            </a:r>
            <a:r>
              <a:rPr lang="en-US" dirty="0" err="1">
                <a:solidFill>
                  <a:schemeClr val="tx1"/>
                </a:solidFill>
              </a:rPr>
              <a:t>comercial</a:t>
            </a:r>
            <a:r>
              <a:rPr lang="en-US" dirty="0">
                <a:solidFill>
                  <a:schemeClr val="tx1"/>
                </a:solidFill>
              </a:rPr>
              <a:t> e para </a:t>
            </a:r>
            <a:r>
              <a:rPr lang="en-US" dirty="0" err="1">
                <a:solidFill>
                  <a:schemeClr val="tx1"/>
                </a:solidFill>
              </a:rPr>
              <a:t>obter</a:t>
            </a:r>
            <a:r>
              <a:rPr lang="en-US" dirty="0">
                <a:solidFill>
                  <a:schemeClr val="tx1"/>
                </a:solidFill>
              </a:rPr>
              <a:t> </a:t>
            </a:r>
            <a:r>
              <a:rPr lang="en-US" dirty="0" err="1">
                <a:solidFill>
                  <a:schemeClr val="tx1"/>
                </a:solidFill>
              </a:rPr>
              <a:t>uma</a:t>
            </a:r>
            <a:r>
              <a:rPr lang="en-US" dirty="0">
                <a:solidFill>
                  <a:schemeClr val="tx1"/>
                </a:solidFill>
              </a:rPr>
              <a:t> </a:t>
            </a:r>
            <a:r>
              <a:rPr lang="en-US" dirty="0" err="1">
                <a:solidFill>
                  <a:schemeClr val="tx1"/>
                </a:solidFill>
              </a:rPr>
              <a:t>indemnização</a:t>
            </a:r>
            <a:r>
              <a:rPr lang="en-US" dirty="0">
                <a:solidFill>
                  <a:schemeClr val="tx1"/>
                </a:solidFill>
              </a:rPr>
              <a:t>.</a:t>
            </a:r>
          </a:p>
          <a:p>
            <a:pPr marL="228600" indent="-228600">
              <a:buClr>
                <a:srgbClr val="F79037"/>
              </a:buClr>
              <a:buFont typeface="+mj-lt"/>
              <a:buAutoNum type="arabicPeriod" startAt="3"/>
              <a:tabLst>
                <a:tab pos="177800" algn="l"/>
              </a:tabLst>
            </a:pPr>
            <a:endParaRPr lang="en-US" dirty="0">
              <a:solidFill>
                <a:schemeClr val="tx1"/>
              </a:solidFill>
            </a:endParaRPr>
          </a:p>
          <a:p>
            <a:pPr marL="228600" indent="-228600">
              <a:buClr>
                <a:srgbClr val="F79037"/>
              </a:buClr>
              <a:buFont typeface="+mj-lt"/>
              <a:buAutoNum type="arabicPeriod" startAt="3"/>
              <a:tabLst>
                <a:tab pos="177800" algn="l"/>
              </a:tabLst>
            </a:pPr>
            <a:endParaRPr lang="en-US" dirty="0">
              <a:solidFill>
                <a:schemeClr val="tx1"/>
              </a:solidFill>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0" y="2177960"/>
            <a:ext cx="1870529" cy="2269633"/>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pt-PT" b="1" dirty="0">
                <a:solidFill>
                  <a:schemeClr val="tx1"/>
                </a:solidFill>
              </a:rPr>
              <a:t>Os segredos comerciais são uma forma valiosa de propriedade intelectual que envolve informações, tais como fórmulas, práticas, processos, desenhos, instrumentos ou padrões, que têm valor económico porque não são geralmente conhecidos ou facilmente determináveis. Isto pode incluir receitas únicas ou processos numa empresa do setor alimentar. Na Europa, a proteção dos segredos comerciais é regida pela Diretiva dos Segredos Comerciais (UE 2016/943).</a:t>
            </a:r>
          </a:p>
          <a:p>
            <a:pPr>
              <a:buClr>
                <a:srgbClr val="F1A0C2"/>
              </a:buClr>
              <a:tabLst>
                <a:tab pos="177800" algn="l"/>
              </a:tabLst>
            </a:pPr>
            <a:endParaRPr lang="en-US" b="1" dirty="0">
              <a:solidFill>
                <a:schemeClr val="tx1"/>
              </a:solidFill>
            </a:endParaRPr>
          </a:p>
          <a:p>
            <a:pPr>
              <a:buClr>
                <a:srgbClr val="F1A0C2"/>
              </a:buClr>
              <a:tabLst>
                <a:tab pos="177800" algn="l"/>
              </a:tabLst>
            </a:pPr>
            <a:r>
              <a:rPr lang="en-US" b="1" dirty="0">
                <a:solidFill>
                  <a:schemeClr val="tx1"/>
                </a:solidFill>
              </a:rPr>
              <a:t>Eis </a:t>
            </a:r>
            <a:r>
              <a:rPr lang="en-US" b="1" dirty="0" err="1">
                <a:solidFill>
                  <a:schemeClr val="tx1"/>
                </a:solidFill>
              </a:rPr>
              <a:t>como</a:t>
            </a:r>
            <a:r>
              <a:rPr lang="en-US" b="1" dirty="0">
                <a:solidFill>
                  <a:schemeClr val="tx1"/>
                </a:solidFill>
              </a:rPr>
              <a:t> </a:t>
            </a:r>
            <a:r>
              <a:rPr lang="en-US" b="1" dirty="0" err="1">
                <a:solidFill>
                  <a:schemeClr val="tx1"/>
                </a:solidFill>
              </a:rPr>
              <a:t>uma</a:t>
            </a:r>
            <a:r>
              <a:rPr lang="en-US" b="1" dirty="0">
                <a:solidFill>
                  <a:schemeClr val="tx1"/>
                </a:solidFill>
              </a:rPr>
              <a:t> </a:t>
            </a:r>
            <a:r>
              <a:rPr lang="en-US" b="1" dirty="0" err="1">
                <a:solidFill>
                  <a:schemeClr val="tx1"/>
                </a:solidFill>
              </a:rPr>
              <a:t>empresa</a:t>
            </a:r>
            <a:r>
              <a:rPr lang="en-US" b="1" dirty="0">
                <a:solidFill>
                  <a:schemeClr val="tx1"/>
                </a:solidFill>
              </a:rPr>
              <a:t> </a:t>
            </a:r>
            <a:r>
              <a:rPr lang="en-US" b="1" dirty="0" err="1">
                <a:solidFill>
                  <a:schemeClr val="tx1"/>
                </a:solidFill>
              </a:rPr>
              <a:t>pode</a:t>
            </a:r>
            <a:r>
              <a:rPr lang="en-US" b="1" dirty="0">
                <a:solidFill>
                  <a:schemeClr val="tx1"/>
                </a:solidFill>
              </a:rPr>
              <a:t> </a:t>
            </a:r>
            <a:r>
              <a:rPr lang="en-US" b="1" dirty="0" err="1">
                <a:solidFill>
                  <a:schemeClr val="tx1"/>
                </a:solidFill>
              </a:rPr>
              <a:t>proteger</a:t>
            </a:r>
            <a:r>
              <a:rPr lang="en-US" b="1" dirty="0">
                <a:solidFill>
                  <a:schemeClr val="tx1"/>
                </a:solidFill>
              </a:rPr>
              <a:t> </a:t>
            </a:r>
            <a:r>
              <a:rPr lang="en-US" b="1" dirty="0" err="1">
                <a:solidFill>
                  <a:schemeClr val="tx1"/>
                </a:solidFill>
              </a:rPr>
              <a:t>os</a:t>
            </a:r>
            <a:r>
              <a:rPr lang="en-US" b="1" dirty="0">
                <a:solidFill>
                  <a:schemeClr val="tx1"/>
                </a:solidFill>
              </a:rPr>
              <a:t> </a:t>
            </a:r>
            <a:r>
              <a:rPr lang="en-US" b="1" dirty="0" err="1">
                <a:solidFill>
                  <a:schemeClr val="tx1"/>
                </a:solidFill>
              </a:rPr>
              <a:t>seus</a:t>
            </a:r>
            <a:r>
              <a:rPr lang="en-US" b="1" dirty="0">
                <a:solidFill>
                  <a:schemeClr val="tx1"/>
                </a:solidFill>
              </a:rPr>
              <a:t> </a:t>
            </a:r>
            <a:r>
              <a:rPr lang="en-US" b="1" dirty="0" err="1">
                <a:solidFill>
                  <a:schemeClr val="tx1"/>
                </a:solidFill>
              </a:rPr>
              <a:t>segredos</a:t>
            </a:r>
            <a:r>
              <a:rPr lang="en-US" b="1" dirty="0">
                <a:solidFill>
                  <a:schemeClr val="tx1"/>
                </a:solidFill>
              </a:rPr>
              <a:t> </a:t>
            </a:r>
            <a:r>
              <a:rPr lang="en-US" b="1" dirty="0" err="1">
                <a:solidFill>
                  <a:schemeClr val="tx1"/>
                </a:solidFill>
              </a:rPr>
              <a:t>comerciais</a:t>
            </a:r>
            <a:r>
              <a:rPr lang="en-US" b="1" dirty="0">
                <a:solidFill>
                  <a:schemeClr val="tx1"/>
                </a:solidFill>
              </a:rPr>
              <a:t> </a:t>
            </a:r>
            <a:r>
              <a:rPr lang="en-US" b="1" dirty="0" err="1">
                <a:solidFill>
                  <a:schemeClr val="tx1"/>
                </a:solidFill>
              </a:rPr>
              <a:t>na</a:t>
            </a:r>
            <a:r>
              <a:rPr lang="en-US" b="1" dirty="0">
                <a:solidFill>
                  <a:schemeClr val="tx1"/>
                </a:solidFill>
              </a:rPr>
              <a:t> Europa:</a:t>
            </a:r>
          </a:p>
          <a:p>
            <a:pPr>
              <a:buClr>
                <a:srgbClr val="F1A0C2"/>
              </a:buClr>
              <a:tabLst>
                <a:tab pos="177800" algn="l"/>
              </a:tabLst>
            </a:pPr>
            <a:endParaRPr lang="en-US"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1289988"/>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06</a:t>
            </a:r>
          </a:p>
        </p:txBody>
      </p:sp>
      <p:sp>
        <p:nvSpPr>
          <p:cNvPr id="56" name="Text Placeholder 2">
            <a:extLst>
              <a:ext uri="{FF2B5EF4-FFF2-40B4-BE49-F238E27FC236}">
                <a16:creationId xmlns:a16="http://schemas.microsoft.com/office/drawing/2014/main" id="{DA082752-168E-C658-BAEC-164CF40C1737}"/>
              </a:ext>
            </a:extLst>
          </p:cNvPr>
          <p:cNvSpPr txBox="1">
            <a:spLocks/>
          </p:cNvSpPr>
          <p:nvPr/>
        </p:nvSpPr>
        <p:spPr>
          <a:xfrm>
            <a:off x="546937" y="8532656"/>
            <a:ext cx="6425434" cy="6998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b="1" dirty="0" err="1">
                <a:solidFill>
                  <a:schemeClr val="bg1"/>
                </a:solidFill>
                <a:highlight>
                  <a:srgbClr val="F79037"/>
                </a:highlight>
              </a:rPr>
              <a:t>Dve</a:t>
            </a:r>
            <a:r>
              <a:rPr lang="en-US" b="1" dirty="0">
                <a:solidFill>
                  <a:schemeClr val="bg1"/>
                </a:solidFill>
                <a:highlight>
                  <a:srgbClr val="F79037"/>
                </a:highlight>
              </a:rPr>
              <a:t> ser </a:t>
            </a:r>
            <a:r>
              <a:rPr lang="en-US" b="1" dirty="0" err="1">
                <a:solidFill>
                  <a:schemeClr val="bg1"/>
                </a:solidFill>
                <a:highlight>
                  <a:srgbClr val="F79037"/>
                </a:highlight>
              </a:rPr>
              <a:t>lembrado</a:t>
            </a:r>
            <a:r>
              <a:rPr lang="en-US" b="1" dirty="0">
                <a:solidFill>
                  <a:schemeClr val="bg1"/>
                </a:solidFill>
                <a:highlight>
                  <a:srgbClr val="F79037"/>
                </a:highlight>
              </a:rPr>
              <a:t> que</a:t>
            </a:r>
            <a:r>
              <a:rPr lang="pt-PT" dirty="0"/>
              <a:t>, </a:t>
            </a:r>
            <a:r>
              <a:rPr lang="pt-PT" dirty="0">
                <a:solidFill>
                  <a:schemeClr val="tx1"/>
                </a:solidFill>
              </a:rPr>
              <a:t>embora um segredo comercial possa ser protegido indefinidamente enquanto se mantiver em segredo, quando a informação se torna pública, a proteção é perdida.</a:t>
            </a:r>
          </a:p>
          <a:p>
            <a:endParaRPr lang="pt-PT" dirty="0">
              <a:solidFill>
                <a:schemeClr val="tx1"/>
              </a:solidFill>
            </a:endParaRPr>
          </a:p>
          <a:p>
            <a:endParaRPr lang="pt-PT" dirty="0">
              <a:solidFill>
                <a:schemeClr val="tx1"/>
              </a:solidFill>
            </a:endParaRPr>
          </a:p>
          <a:p>
            <a:r>
              <a:rPr lang="pt-PT" dirty="0">
                <a:solidFill>
                  <a:schemeClr val="tx1"/>
                </a:solidFill>
              </a:rPr>
              <a:t>Portanto, é fundamental manter o carácter secreto da informação. Se não existir a certeza sobre qualquer parte deste processo, pode valer a pena consultar um advogado ou um especialista em direito de propriedade intelectual.</a:t>
            </a:r>
          </a:p>
          <a:p>
            <a:pPr>
              <a:lnSpc>
                <a:spcPts val="1220"/>
              </a:lnSpc>
              <a:buClr>
                <a:srgbClr val="F1A0C2"/>
              </a:buClr>
              <a:tabLst>
                <a:tab pos="177800" algn="l"/>
              </a:tabLst>
            </a:pPr>
            <a:endParaRPr lang="en-US" dirty="0">
              <a:solidFill>
                <a:schemeClr val="tx1"/>
              </a:solidFill>
            </a:endParaRPr>
          </a:p>
        </p:txBody>
      </p:sp>
      <p:sp>
        <p:nvSpPr>
          <p:cNvPr id="3" name="Slide Number Placeholder 5">
            <a:extLst>
              <a:ext uri="{FF2B5EF4-FFF2-40B4-BE49-F238E27FC236}">
                <a16:creationId xmlns:a16="http://schemas.microsoft.com/office/drawing/2014/main" id="{34EED830-2C0E-6631-37E1-6024524ED0B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t>28</a:t>
            </a:fld>
            <a:endParaRPr lang="en-US" sz="900">
              <a:solidFill>
                <a:schemeClr val="tx1"/>
              </a:solidFill>
            </a:endParaRPr>
          </a:p>
        </p:txBody>
      </p:sp>
      <p:grpSp>
        <p:nvGrpSpPr>
          <p:cNvPr id="4" name="Graphic 26">
            <a:extLst>
              <a:ext uri="{FF2B5EF4-FFF2-40B4-BE49-F238E27FC236}">
                <a16:creationId xmlns:a16="http://schemas.microsoft.com/office/drawing/2014/main" id="{454A2445-ED7E-026C-5E57-819FAA91D04C}"/>
              </a:ext>
            </a:extLst>
          </p:cNvPr>
          <p:cNvGrpSpPr/>
          <p:nvPr/>
        </p:nvGrpSpPr>
        <p:grpSpPr>
          <a:xfrm>
            <a:off x="5872904" y="952004"/>
            <a:ext cx="867869" cy="866332"/>
            <a:chOff x="-4949656" y="8214509"/>
            <a:chExt cx="1140205" cy="1138186"/>
          </a:xfrm>
        </p:grpSpPr>
        <p:sp>
          <p:nvSpPr>
            <p:cNvPr id="5" name="Freeform 4">
              <a:extLst>
                <a:ext uri="{FF2B5EF4-FFF2-40B4-BE49-F238E27FC236}">
                  <a16:creationId xmlns:a16="http://schemas.microsoft.com/office/drawing/2014/main" id="{686DC966-CDF1-1A5D-AE11-2988A3C84066}"/>
                </a:ext>
              </a:extLst>
            </p:cNvPr>
            <p:cNvSpPr/>
            <p:nvPr/>
          </p:nvSpPr>
          <p:spPr>
            <a:xfrm>
              <a:off x="-4284828" y="8938810"/>
              <a:ext cx="456081" cy="377057"/>
            </a:xfrm>
            <a:custGeom>
              <a:avLst/>
              <a:gdLst>
                <a:gd name="connsiteX0" fmla="*/ 3508 w 456081"/>
                <a:gd name="connsiteY0" fmla="*/ 299892 h 377057"/>
                <a:gd name="connsiteX1" fmla="*/ 52625 w 456081"/>
                <a:gd name="connsiteY1" fmla="*/ 299892 h 377057"/>
                <a:gd name="connsiteX2" fmla="*/ 75429 w 456081"/>
                <a:gd name="connsiteY2" fmla="*/ 280601 h 377057"/>
                <a:gd name="connsiteX3" fmla="*/ 52625 w 456081"/>
                <a:gd name="connsiteY3" fmla="*/ 263063 h 377057"/>
                <a:gd name="connsiteX4" fmla="*/ 0 w 456081"/>
                <a:gd name="connsiteY4" fmla="*/ 263063 h 377057"/>
                <a:gd name="connsiteX5" fmla="*/ 0 w 456081"/>
                <a:gd name="connsiteY5" fmla="*/ 224481 h 377057"/>
                <a:gd name="connsiteX6" fmla="*/ 45608 w 456081"/>
                <a:gd name="connsiteY6" fmla="*/ 224481 h 377057"/>
                <a:gd name="connsiteX7" fmla="*/ 59641 w 456081"/>
                <a:gd name="connsiteY7" fmla="*/ 224481 h 377057"/>
                <a:gd name="connsiteX8" fmla="*/ 75429 w 456081"/>
                <a:gd name="connsiteY8" fmla="*/ 205190 h 377057"/>
                <a:gd name="connsiteX9" fmla="*/ 57887 w 456081"/>
                <a:gd name="connsiteY9" fmla="*/ 187652 h 377057"/>
                <a:gd name="connsiteX10" fmla="*/ 14033 w 456081"/>
                <a:gd name="connsiteY10" fmla="*/ 187652 h 377057"/>
                <a:gd name="connsiteX11" fmla="*/ 1754 w 456081"/>
                <a:gd name="connsiteY11" fmla="*/ 187652 h 377057"/>
                <a:gd name="connsiteX12" fmla="*/ 1754 w 456081"/>
                <a:gd name="connsiteY12" fmla="*/ 149069 h 377057"/>
                <a:gd name="connsiteX13" fmla="*/ 40345 w 456081"/>
                <a:gd name="connsiteY13" fmla="*/ 149069 h 377057"/>
                <a:gd name="connsiteX14" fmla="*/ 59641 w 456081"/>
                <a:gd name="connsiteY14" fmla="*/ 149069 h 377057"/>
                <a:gd name="connsiteX15" fmla="*/ 77183 w 456081"/>
                <a:gd name="connsiteY15" fmla="*/ 129778 h 377057"/>
                <a:gd name="connsiteX16" fmla="*/ 59641 w 456081"/>
                <a:gd name="connsiteY16" fmla="*/ 112240 h 377057"/>
                <a:gd name="connsiteX17" fmla="*/ 14033 w 456081"/>
                <a:gd name="connsiteY17" fmla="*/ 112240 h 377057"/>
                <a:gd name="connsiteX18" fmla="*/ 1754 w 456081"/>
                <a:gd name="connsiteY18" fmla="*/ 112240 h 377057"/>
                <a:gd name="connsiteX19" fmla="*/ 1754 w 456081"/>
                <a:gd name="connsiteY19" fmla="*/ 73658 h 377057"/>
                <a:gd name="connsiteX20" fmla="*/ 43854 w 456081"/>
                <a:gd name="connsiteY20" fmla="*/ 73658 h 377057"/>
                <a:gd name="connsiteX21" fmla="*/ 57887 w 456081"/>
                <a:gd name="connsiteY21" fmla="*/ 73658 h 377057"/>
                <a:gd name="connsiteX22" fmla="*/ 77183 w 456081"/>
                <a:gd name="connsiteY22" fmla="*/ 56120 h 377057"/>
                <a:gd name="connsiteX23" fmla="*/ 59641 w 456081"/>
                <a:gd name="connsiteY23" fmla="*/ 36829 h 377057"/>
                <a:gd name="connsiteX24" fmla="*/ 22804 w 456081"/>
                <a:gd name="connsiteY24" fmla="*/ 36829 h 377057"/>
                <a:gd name="connsiteX25" fmla="*/ 1754 w 456081"/>
                <a:gd name="connsiteY25" fmla="*/ 36829 h 377057"/>
                <a:gd name="connsiteX26" fmla="*/ 1754 w 456081"/>
                <a:gd name="connsiteY26" fmla="*/ 0 h 377057"/>
                <a:gd name="connsiteX27" fmla="*/ 456082 w 456081"/>
                <a:gd name="connsiteY27" fmla="*/ 0 h 377057"/>
                <a:gd name="connsiteX28" fmla="*/ 456082 w 456081"/>
                <a:gd name="connsiteY28" fmla="*/ 36829 h 377057"/>
                <a:gd name="connsiteX29" fmla="*/ 405211 w 456081"/>
                <a:gd name="connsiteY29" fmla="*/ 36829 h 377057"/>
                <a:gd name="connsiteX30" fmla="*/ 391178 w 456081"/>
                <a:gd name="connsiteY30" fmla="*/ 38583 h 377057"/>
                <a:gd name="connsiteX31" fmla="*/ 380653 w 456081"/>
                <a:gd name="connsiteY31" fmla="*/ 57874 h 377057"/>
                <a:gd name="connsiteX32" fmla="*/ 396441 w 456081"/>
                <a:gd name="connsiteY32" fmla="*/ 73658 h 377057"/>
                <a:gd name="connsiteX33" fmla="*/ 440295 w 456081"/>
                <a:gd name="connsiteY33" fmla="*/ 73658 h 377057"/>
                <a:gd name="connsiteX34" fmla="*/ 454328 w 456081"/>
                <a:gd name="connsiteY34" fmla="*/ 73658 h 377057"/>
                <a:gd name="connsiteX35" fmla="*/ 454328 w 456081"/>
                <a:gd name="connsiteY35" fmla="*/ 112240 h 377057"/>
                <a:gd name="connsiteX36" fmla="*/ 417490 w 456081"/>
                <a:gd name="connsiteY36" fmla="*/ 112240 h 377057"/>
                <a:gd name="connsiteX37" fmla="*/ 399949 w 456081"/>
                <a:gd name="connsiteY37" fmla="*/ 112240 h 377057"/>
                <a:gd name="connsiteX38" fmla="*/ 378899 w 456081"/>
                <a:gd name="connsiteY38" fmla="*/ 131532 h 377057"/>
                <a:gd name="connsiteX39" fmla="*/ 399949 w 456081"/>
                <a:gd name="connsiteY39" fmla="*/ 150823 h 377057"/>
                <a:gd name="connsiteX40" fmla="*/ 440295 w 456081"/>
                <a:gd name="connsiteY40" fmla="*/ 150823 h 377057"/>
                <a:gd name="connsiteX41" fmla="*/ 452573 w 456081"/>
                <a:gd name="connsiteY41" fmla="*/ 150823 h 377057"/>
                <a:gd name="connsiteX42" fmla="*/ 452573 w 456081"/>
                <a:gd name="connsiteY42" fmla="*/ 189406 h 377057"/>
                <a:gd name="connsiteX43" fmla="*/ 398194 w 456081"/>
                <a:gd name="connsiteY43" fmla="*/ 189406 h 377057"/>
                <a:gd name="connsiteX44" fmla="*/ 377145 w 456081"/>
                <a:gd name="connsiteY44" fmla="*/ 206943 h 377057"/>
                <a:gd name="connsiteX45" fmla="*/ 399949 w 456081"/>
                <a:gd name="connsiteY45" fmla="*/ 226234 h 377057"/>
                <a:gd name="connsiteX46" fmla="*/ 452573 w 456081"/>
                <a:gd name="connsiteY46" fmla="*/ 226234 h 377057"/>
                <a:gd name="connsiteX47" fmla="*/ 452573 w 456081"/>
                <a:gd name="connsiteY47" fmla="*/ 264817 h 377057"/>
                <a:gd name="connsiteX48" fmla="*/ 396441 w 456081"/>
                <a:gd name="connsiteY48" fmla="*/ 264817 h 377057"/>
                <a:gd name="connsiteX49" fmla="*/ 377145 w 456081"/>
                <a:gd name="connsiteY49" fmla="*/ 289370 h 377057"/>
                <a:gd name="connsiteX50" fmla="*/ 398194 w 456081"/>
                <a:gd name="connsiteY50" fmla="*/ 301646 h 377057"/>
                <a:gd name="connsiteX51" fmla="*/ 449065 w 456081"/>
                <a:gd name="connsiteY51" fmla="*/ 301646 h 377057"/>
                <a:gd name="connsiteX52" fmla="*/ 389424 w 456081"/>
                <a:gd name="connsiteY52" fmla="*/ 370042 h 377057"/>
                <a:gd name="connsiteX53" fmla="*/ 354340 w 456081"/>
                <a:gd name="connsiteY53" fmla="*/ 377057 h 377057"/>
                <a:gd name="connsiteX54" fmla="*/ 91216 w 456081"/>
                <a:gd name="connsiteY54" fmla="*/ 377057 h 377057"/>
                <a:gd name="connsiteX55" fmla="*/ 3508 w 456081"/>
                <a:gd name="connsiteY55" fmla="*/ 299892 h 377057"/>
                <a:gd name="connsiteX56" fmla="*/ 208745 w 456081"/>
                <a:gd name="connsiteY56" fmla="*/ 224481 h 377057"/>
                <a:gd name="connsiteX57" fmla="*/ 208745 w 456081"/>
                <a:gd name="connsiteY57" fmla="*/ 242019 h 377057"/>
                <a:gd name="connsiteX58" fmla="*/ 228041 w 456081"/>
                <a:gd name="connsiteY58" fmla="*/ 261309 h 377057"/>
                <a:gd name="connsiteX59" fmla="*/ 247337 w 456081"/>
                <a:gd name="connsiteY59" fmla="*/ 242019 h 377057"/>
                <a:gd name="connsiteX60" fmla="*/ 247337 w 456081"/>
                <a:gd name="connsiteY60" fmla="*/ 213958 h 377057"/>
                <a:gd name="connsiteX61" fmla="*/ 256107 w 456081"/>
                <a:gd name="connsiteY61" fmla="*/ 198175 h 377057"/>
                <a:gd name="connsiteX62" fmla="*/ 282420 w 456081"/>
                <a:gd name="connsiteY62" fmla="*/ 135039 h 377057"/>
                <a:gd name="connsiteX63" fmla="*/ 229795 w 456081"/>
                <a:gd name="connsiteY63" fmla="*/ 91195 h 377057"/>
                <a:gd name="connsiteX64" fmla="*/ 173662 w 456081"/>
                <a:gd name="connsiteY64" fmla="*/ 129778 h 377057"/>
                <a:gd name="connsiteX65" fmla="*/ 196466 w 456081"/>
                <a:gd name="connsiteY65" fmla="*/ 194667 h 377057"/>
                <a:gd name="connsiteX66" fmla="*/ 208745 w 456081"/>
                <a:gd name="connsiteY66" fmla="*/ 219219 h 377057"/>
                <a:gd name="connsiteX67" fmla="*/ 208745 w 456081"/>
                <a:gd name="connsiteY67" fmla="*/ 224481 h 37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6081" h="377057">
                  <a:moveTo>
                    <a:pt x="3508" y="299892"/>
                  </a:moveTo>
                  <a:cubicBezTo>
                    <a:pt x="21050" y="299892"/>
                    <a:pt x="36837" y="299892"/>
                    <a:pt x="52625" y="299892"/>
                  </a:cubicBezTo>
                  <a:cubicBezTo>
                    <a:pt x="66658" y="299892"/>
                    <a:pt x="75429" y="292877"/>
                    <a:pt x="75429" y="280601"/>
                  </a:cubicBezTo>
                  <a:cubicBezTo>
                    <a:pt x="75429" y="268325"/>
                    <a:pt x="66658" y="263063"/>
                    <a:pt x="52625" y="263063"/>
                  </a:cubicBezTo>
                  <a:cubicBezTo>
                    <a:pt x="35083" y="263063"/>
                    <a:pt x="19296" y="263063"/>
                    <a:pt x="0" y="263063"/>
                  </a:cubicBezTo>
                  <a:cubicBezTo>
                    <a:pt x="0" y="250787"/>
                    <a:pt x="0" y="238511"/>
                    <a:pt x="0" y="224481"/>
                  </a:cubicBezTo>
                  <a:cubicBezTo>
                    <a:pt x="15787" y="224481"/>
                    <a:pt x="29821" y="224481"/>
                    <a:pt x="45608" y="224481"/>
                  </a:cubicBezTo>
                  <a:cubicBezTo>
                    <a:pt x="50871" y="224481"/>
                    <a:pt x="54379" y="224481"/>
                    <a:pt x="59641" y="224481"/>
                  </a:cubicBezTo>
                  <a:cubicBezTo>
                    <a:pt x="70166" y="222727"/>
                    <a:pt x="75429" y="215712"/>
                    <a:pt x="75429" y="205190"/>
                  </a:cubicBezTo>
                  <a:cubicBezTo>
                    <a:pt x="75429" y="194667"/>
                    <a:pt x="68412" y="187652"/>
                    <a:pt x="57887" y="187652"/>
                  </a:cubicBezTo>
                  <a:cubicBezTo>
                    <a:pt x="43854" y="187652"/>
                    <a:pt x="28066" y="187652"/>
                    <a:pt x="14033" y="187652"/>
                  </a:cubicBezTo>
                  <a:cubicBezTo>
                    <a:pt x="10525" y="187652"/>
                    <a:pt x="5262" y="187652"/>
                    <a:pt x="1754" y="187652"/>
                  </a:cubicBezTo>
                  <a:cubicBezTo>
                    <a:pt x="1754" y="175376"/>
                    <a:pt x="1754" y="163100"/>
                    <a:pt x="1754" y="149069"/>
                  </a:cubicBezTo>
                  <a:cubicBezTo>
                    <a:pt x="14033" y="149069"/>
                    <a:pt x="28066" y="149069"/>
                    <a:pt x="40345" y="149069"/>
                  </a:cubicBezTo>
                  <a:cubicBezTo>
                    <a:pt x="47362" y="149069"/>
                    <a:pt x="54379" y="149069"/>
                    <a:pt x="59641" y="149069"/>
                  </a:cubicBezTo>
                  <a:cubicBezTo>
                    <a:pt x="70166" y="147315"/>
                    <a:pt x="77183" y="140300"/>
                    <a:pt x="77183" y="129778"/>
                  </a:cubicBezTo>
                  <a:cubicBezTo>
                    <a:pt x="77183" y="119256"/>
                    <a:pt x="70166" y="112240"/>
                    <a:pt x="59641" y="112240"/>
                  </a:cubicBezTo>
                  <a:cubicBezTo>
                    <a:pt x="43854" y="112240"/>
                    <a:pt x="29821" y="112240"/>
                    <a:pt x="14033" y="112240"/>
                  </a:cubicBezTo>
                  <a:cubicBezTo>
                    <a:pt x="10525" y="112240"/>
                    <a:pt x="5262" y="112240"/>
                    <a:pt x="1754" y="112240"/>
                  </a:cubicBezTo>
                  <a:cubicBezTo>
                    <a:pt x="1754" y="99964"/>
                    <a:pt x="1754" y="87688"/>
                    <a:pt x="1754" y="73658"/>
                  </a:cubicBezTo>
                  <a:cubicBezTo>
                    <a:pt x="15787" y="73658"/>
                    <a:pt x="29821" y="73658"/>
                    <a:pt x="43854" y="73658"/>
                  </a:cubicBezTo>
                  <a:cubicBezTo>
                    <a:pt x="49116" y="73658"/>
                    <a:pt x="54379" y="73658"/>
                    <a:pt x="57887" y="73658"/>
                  </a:cubicBezTo>
                  <a:cubicBezTo>
                    <a:pt x="68412" y="73658"/>
                    <a:pt x="75429" y="66643"/>
                    <a:pt x="77183" y="56120"/>
                  </a:cubicBezTo>
                  <a:cubicBezTo>
                    <a:pt x="77183" y="45598"/>
                    <a:pt x="70166" y="36829"/>
                    <a:pt x="59641" y="36829"/>
                  </a:cubicBezTo>
                  <a:cubicBezTo>
                    <a:pt x="47362" y="36829"/>
                    <a:pt x="35083" y="36829"/>
                    <a:pt x="22804" y="36829"/>
                  </a:cubicBezTo>
                  <a:cubicBezTo>
                    <a:pt x="15787" y="36829"/>
                    <a:pt x="8771" y="36829"/>
                    <a:pt x="1754" y="36829"/>
                  </a:cubicBezTo>
                  <a:cubicBezTo>
                    <a:pt x="1754" y="24552"/>
                    <a:pt x="1754" y="12277"/>
                    <a:pt x="1754" y="0"/>
                  </a:cubicBezTo>
                  <a:cubicBezTo>
                    <a:pt x="152612" y="0"/>
                    <a:pt x="305224" y="0"/>
                    <a:pt x="456082" y="0"/>
                  </a:cubicBezTo>
                  <a:cubicBezTo>
                    <a:pt x="456082" y="12277"/>
                    <a:pt x="456082" y="24552"/>
                    <a:pt x="456082" y="36829"/>
                  </a:cubicBezTo>
                  <a:cubicBezTo>
                    <a:pt x="438540" y="36829"/>
                    <a:pt x="422753" y="36829"/>
                    <a:pt x="405211" y="36829"/>
                  </a:cubicBezTo>
                  <a:cubicBezTo>
                    <a:pt x="399949" y="36829"/>
                    <a:pt x="394686" y="36829"/>
                    <a:pt x="391178" y="38583"/>
                  </a:cubicBezTo>
                  <a:cubicBezTo>
                    <a:pt x="382407" y="42090"/>
                    <a:pt x="378899" y="49105"/>
                    <a:pt x="380653" y="57874"/>
                  </a:cubicBezTo>
                  <a:cubicBezTo>
                    <a:pt x="382407" y="66643"/>
                    <a:pt x="387670" y="71904"/>
                    <a:pt x="396441" y="73658"/>
                  </a:cubicBezTo>
                  <a:cubicBezTo>
                    <a:pt x="410474" y="73658"/>
                    <a:pt x="426261" y="73658"/>
                    <a:pt x="440295" y="73658"/>
                  </a:cubicBezTo>
                  <a:cubicBezTo>
                    <a:pt x="443803" y="73658"/>
                    <a:pt x="449065" y="73658"/>
                    <a:pt x="454328" y="73658"/>
                  </a:cubicBezTo>
                  <a:cubicBezTo>
                    <a:pt x="454328" y="85934"/>
                    <a:pt x="454328" y="98210"/>
                    <a:pt x="454328" y="112240"/>
                  </a:cubicBezTo>
                  <a:cubicBezTo>
                    <a:pt x="442048" y="112240"/>
                    <a:pt x="429770" y="112240"/>
                    <a:pt x="417490" y="112240"/>
                  </a:cubicBezTo>
                  <a:cubicBezTo>
                    <a:pt x="412228" y="112240"/>
                    <a:pt x="405211" y="112240"/>
                    <a:pt x="399949" y="112240"/>
                  </a:cubicBezTo>
                  <a:cubicBezTo>
                    <a:pt x="385916" y="112240"/>
                    <a:pt x="378899" y="119256"/>
                    <a:pt x="378899" y="131532"/>
                  </a:cubicBezTo>
                  <a:cubicBezTo>
                    <a:pt x="378899" y="142054"/>
                    <a:pt x="387670" y="150823"/>
                    <a:pt x="399949" y="150823"/>
                  </a:cubicBezTo>
                  <a:cubicBezTo>
                    <a:pt x="413982" y="150823"/>
                    <a:pt x="428015" y="150823"/>
                    <a:pt x="440295" y="150823"/>
                  </a:cubicBezTo>
                  <a:cubicBezTo>
                    <a:pt x="443803" y="150823"/>
                    <a:pt x="449065" y="150823"/>
                    <a:pt x="452573" y="150823"/>
                  </a:cubicBezTo>
                  <a:cubicBezTo>
                    <a:pt x="452573" y="163100"/>
                    <a:pt x="452573" y="175376"/>
                    <a:pt x="452573" y="189406"/>
                  </a:cubicBezTo>
                  <a:cubicBezTo>
                    <a:pt x="435032" y="189406"/>
                    <a:pt x="415736" y="189406"/>
                    <a:pt x="398194" y="189406"/>
                  </a:cubicBezTo>
                  <a:cubicBezTo>
                    <a:pt x="385916" y="189406"/>
                    <a:pt x="377145" y="196421"/>
                    <a:pt x="377145" y="206943"/>
                  </a:cubicBezTo>
                  <a:cubicBezTo>
                    <a:pt x="377145" y="219219"/>
                    <a:pt x="384161" y="226234"/>
                    <a:pt x="399949" y="226234"/>
                  </a:cubicBezTo>
                  <a:cubicBezTo>
                    <a:pt x="417490" y="226234"/>
                    <a:pt x="435032" y="226234"/>
                    <a:pt x="452573" y="226234"/>
                  </a:cubicBezTo>
                  <a:cubicBezTo>
                    <a:pt x="452573" y="238511"/>
                    <a:pt x="452573" y="250787"/>
                    <a:pt x="452573" y="264817"/>
                  </a:cubicBezTo>
                  <a:cubicBezTo>
                    <a:pt x="433278" y="264817"/>
                    <a:pt x="415736" y="264817"/>
                    <a:pt x="396441" y="264817"/>
                  </a:cubicBezTo>
                  <a:cubicBezTo>
                    <a:pt x="382407" y="264817"/>
                    <a:pt x="373636" y="277094"/>
                    <a:pt x="377145" y="289370"/>
                  </a:cubicBezTo>
                  <a:cubicBezTo>
                    <a:pt x="380653" y="298138"/>
                    <a:pt x="387670" y="301646"/>
                    <a:pt x="398194" y="301646"/>
                  </a:cubicBezTo>
                  <a:cubicBezTo>
                    <a:pt x="413982" y="301646"/>
                    <a:pt x="431524" y="301646"/>
                    <a:pt x="449065" y="301646"/>
                  </a:cubicBezTo>
                  <a:cubicBezTo>
                    <a:pt x="440295" y="334967"/>
                    <a:pt x="420999" y="359520"/>
                    <a:pt x="389424" y="370042"/>
                  </a:cubicBezTo>
                  <a:cubicBezTo>
                    <a:pt x="378899" y="373550"/>
                    <a:pt x="364865" y="377057"/>
                    <a:pt x="354340" y="377057"/>
                  </a:cubicBezTo>
                  <a:cubicBezTo>
                    <a:pt x="266632" y="377057"/>
                    <a:pt x="178924" y="377057"/>
                    <a:pt x="91216" y="377057"/>
                  </a:cubicBezTo>
                  <a:cubicBezTo>
                    <a:pt x="49116" y="375304"/>
                    <a:pt x="10525" y="343736"/>
                    <a:pt x="3508" y="299892"/>
                  </a:cubicBezTo>
                  <a:close/>
                  <a:moveTo>
                    <a:pt x="208745" y="224481"/>
                  </a:moveTo>
                  <a:cubicBezTo>
                    <a:pt x="208745" y="229742"/>
                    <a:pt x="208745" y="236757"/>
                    <a:pt x="208745" y="242019"/>
                  </a:cubicBezTo>
                  <a:cubicBezTo>
                    <a:pt x="208745" y="254294"/>
                    <a:pt x="217516" y="261309"/>
                    <a:pt x="228041" y="261309"/>
                  </a:cubicBezTo>
                  <a:cubicBezTo>
                    <a:pt x="238566" y="261309"/>
                    <a:pt x="247337" y="252541"/>
                    <a:pt x="247337" y="242019"/>
                  </a:cubicBezTo>
                  <a:cubicBezTo>
                    <a:pt x="247337" y="233250"/>
                    <a:pt x="247337" y="222727"/>
                    <a:pt x="247337" y="213958"/>
                  </a:cubicBezTo>
                  <a:cubicBezTo>
                    <a:pt x="247337" y="205190"/>
                    <a:pt x="249091" y="201682"/>
                    <a:pt x="256107" y="198175"/>
                  </a:cubicBezTo>
                  <a:cubicBezTo>
                    <a:pt x="278912" y="185898"/>
                    <a:pt x="289437" y="159592"/>
                    <a:pt x="282420" y="135039"/>
                  </a:cubicBezTo>
                  <a:cubicBezTo>
                    <a:pt x="275403" y="110487"/>
                    <a:pt x="254353" y="92949"/>
                    <a:pt x="229795" y="91195"/>
                  </a:cubicBezTo>
                  <a:cubicBezTo>
                    <a:pt x="203483" y="91195"/>
                    <a:pt x="180678" y="105225"/>
                    <a:pt x="173662" y="129778"/>
                  </a:cubicBezTo>
                  <a:cubicBezTo>
                    <a:pt x="164891" y="154331"/>
                    <a:pt x="173662" y="182390"/>
                    <a:pt x="196466" y="194667"/>
                  </a:cubicBezTo>
                  <a:cubicBezTo>
                    <a:pt x="206991" y="201682"/>
                    <a:pt x="210499" y="208697"/>
                    <a:pt x="208745" y="219219"/>
                  </a:cubicBezTo>
                  <a:cubicBezTo>
                    <a:pt x="208745" y="220973"/>
                    <a:pt x="208745" y="222727"/>
                    <a:pt x="208745" y="224481"/>
                  </a:cubicBezTo>
                  <a:close/>
                </a:path>
              </a:pathLst>
            </a:custGeom>
            <a:solidFill>
              <a:srgbClr val="F79038"/>
            </a:solidFill>
            <a:ln w="17529"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61B39AED-4DE9-C2A6-DED6-3C7CB3FFA6C9}"/>
                </a:ext>
              </a:extLst>
            </p:cNvPr>
            <p:cNvSpPr/>
            <p:nvPr/>
          </p:nvSpPr>
          <p:spPr>
            <a:xfrm>
              <a:off x="-4949656" y="8214509"/>
              <a:ext cx="1140205" cy="1138186"/>
            </a:xfrm>
            <a:custGeom>
              <a:avLst/>
              <a:gdLst>
                <a:gd name="connsiteX0" fmla="*/ 1024430 w 1140205"/>
                <a:gd name="connsiteY0" fmla="*/ 1138187 h 1138186"/>
                <a:gd name="connsiteX1" fmla="*/ 724469 w 1140205"/>
                <a:gd name="connsiteY1" fmla="*/ 1138187 h 1138186"/>
                <a:gd name="connsiteX2" fmla="*/ 720960 w 1140205"/>
                <a:gd name="connsiteY2" fmla="*/ 1136433 h 1138186"/>
                <a:gd name="connsiteX3" fmla="*/ 608694 w 1140205"/>
                <a:gd name="connsiteY3" fmla="*/ 997887 h 1138186"/>
                <a:gd name="connsiteX4" fmla="*/ 608694 w 1140205"/>
                <a:gd name="connsiteY4" fmla="*/ 948782 h 1138186"/>
                <a:gd name="connsiteX5" fmla="*/ 594661 w 1140205"/>
                <a:gd name="connsiteY5" fmla="*/ 948782 h 1138186"/>
                <a:gd name="connsiteX6" fmla="*/ 413982 w 1140205"/>
                <a:gd name="connsiteY6" fmla="*/ 948782 h 1138186"/>
                <a:gd name="connsiteX7" fmla="*/ 99987 w 1140205"/>
                <a:gd name="connsiteY7" fmla="*/ 948782 h 1138186"/>
                <a:gd name="connsiteX8" fmla="*/ 5263 w 1140205"/>
                <a:gd name="connsiteY8" fmla="*/ 885646 h 1138186"/>
                <a:gd name="connsiteX9" fmla="*/ 0 w 1140205"/>
                <a:gd name="connsiteY9" fmla="*/ 868109 h 1138186"/>
                <a:gd name="connsiteX10" fmla="*/ 0 w 1140205"/>
                <a:gd name="connsiteY10" fmla="*/ 80673 h 1138186"/>
                <a:gd name="connsiteX11" fmla="*/ 1754 w 1140205"/>
                <a:gd name="connsiteY11" fmla="*/ 78919 h 1138186"/>
                <a:gd name="connsiteX12" fmla="*/ 105250 w 1140205"/>
                <a:gd name="connsiteY12" fmla="*/ 0 h 1138186"/>
                <a:gd name="connsiteX13" fmla="*/ 922689 w 1140205"/>
                <a:gd name="connsiteY13" fmla="*/ 0 h 1138186"/>
                <a:gd name="connsiteX14" fmla="*/ 943739 w 1140205"/>
                <a:gd name="connsiteY14" fmla="*/ 1754 h 1138186"/>
                <a:gd name="connsiteX15" fmla="*/ 1026185 w 1140205"/>
                <a:gd name="connsiteY15" fmla="*/ 99964 h 1138186"/>
                <a:gd name="connsiteX16" fmla="*/ 1026185 w 1140205"/>
                <a:gd name="connsiteY16" fmla="*/ 436685 h 1138186"/>
                <a:gd name="connsiteX17" fmla="*/ 1031447 w 1140205"/>
                <a:gd name="connsiteY17" fmla="*/ 452469 h 1138186"/>
                <a:gd name="connsiteX18" fmla="*/ 1082318 w 1140205"/>
                <a:gd name="connsiteY18" fmla="*/ 592769 h 1138186"/>
                <a:gd name="connsiteX19" fmla="*/ 1082318 w 1140205"/>
                <a:gd name="connsiteY19" fmla="*/ 671688 h 1138186"/>
                <a:gd name="connsiteX20" fmla="*/ 1082318 w 1140205"/>
                <a:gd name="connsiteY20" fmla="*/ 683965 h 1138186"/>
                <a:gd name="connsiteX21" fmla="*/ 1098105 w 1140205"/>
                <a:gd name="connsiteY21" fmla="*/ 683965 h 1138186"/>
                <a:gd name="connsiteX22" fmla="*/ 1140205 w 1140205"/>
                <a:gd name="connsiteY22" fmla="*/ 726055 h 1138186"/>
                <a:gd name="connsiteX23" fmla="*/ 1140205 w 1140205"/>
                <a:gd name="connsiteY23" fmla="*/ 1006655 h 1138186"/>
                <a:gd name="connsiteX24" fmla="*/ 1050743 w 1140205"/>
                <a:gd name="connsiteY24" fmla="*/ 1132926 h 1138186"/>
                <a:gd name="connsiteX25" fmla="*/ 1024430 w 1140205"/>
                <a:gd name="connsiteY25" fmla="*/ 1138187 h 1138186"/>
                <a:gd name="connsiteX26" fmla="*/ 38591 w 1140205"/>
                <a:gd name="connsiteY26" fmla="*/ 189405 h 1138186"/>
                <a:gd name="connsiteX27" fmla="*/ 38591 w 1140205"/>
                <a:gd name="connsiteY27" fmla="*/ 203435 h 1138186"/>
                <a:gd name="connsiteX28" fmla="*/ 38591 w 1140205"/>
                <a:gd name="connsiteY28" fmla="*/ 847064 h 1138186"/>
                <a:gd name="connsiteX29" fmla="*/ 103496 w 1140205"/>
                <a:gd name="connsiteY29" fmla="*/ 911953 h 1138186"/>
                <a:gd name="connsiteX30" fmla="*/ 596415 w 1140205"/>
                <a:gd name="connsiteY30" fmla="*/ 911953 h 1138186"/>
                <a:gd name="connsiteX31" fmla="*/ 608694 w 1140205"/>
                <a:gd name="connsiteY31" fmla="*/ 911953 h 1138186"/>
                <a:gd name="connsiteX32" fmla="*/ 608694 w 1140205"/>
                <a:gd name="connsiteY32" fmla="*/ 897922 h 1138186"/>
                <a:gd name="connsiteX33" fmla="*/ 608694 w 1140205"/>
                <a:gd name="connsiteY33" fmla="*/ 724301 h 1138186"/>
                <a:gd name="connsiteX34" fmla="*/ 649040 w 1140205"/>
                <a:gd name="connsiteY34" fmla="*/ 683965 h 1138186"/>
                <a:gd name="connsiteX35" fmla="*/ 666581 w 1140205"/>
                <a:gd name="connsiteY35" fmla="*/ 683965 h 1138186"/>
                <a:gd name="connsiteX36" fmla="*/ 666581 w 1140205"/>
                <a:gd name="connsiteY36" fmla="*/ 613814 h 1138186"/>
                <a:gd name="connsiteX37" fmla="*/ 670090 w 1140205"/>
                <a:gd name="connsiteY37" fmla="*/ 548925 h 1138186"/>
                <a:gd name="connsiteX38" fmla="*/ 980576 w 1140205"/>
                <a:gd name="connsiteY38" fmla="*/ 408625 h 1138186"/>
                <a:gd name="connsiteX39" fmla="*/ 989347 w 1140205"/>
                <a:gd name="connsiteY39" fmla="*/ 412132 h 1138186"/>
                <a:gd name="connsiteX40" fmla="*/ 989347 w 1140205"/>
                <a:gd name="connsiteY40" fmla="*/ 189405 h 1138186"/>
                <a:gd name="connsiteX41" fmla="*/ 38591 w 1140205"/>
                <a:gd name="connsiteY41" fmla="*/ 189405 h 1138186"/>
                <a:gd name="connsiteX42" fmla="*/ 649040 w 1140205"/>
                <a:gd name="connsiteY42" fmla="*/ 1024193 h 1138186"/>
                <a:gd name="connsiteX43" fmla="*/ 742010 w 1140205"/>
                <a:gd name="connsiteY43" fmla="*/ 1099604 h 1138186"/>
                <a:gd name="connsiteX44" fmla="*/ 1005135 w 1140205"/>
                <a:gd name="connsiteY44" fmla="*/ 1099604 h 1138186"/>
                <a:gd name="connsiteX45" fmla="*/ 1040218 w 1140205"/>
                <a:gd name="connsiteY45" fmla="*/ 1092589 h 1138186"/>
                <a:gd name="connsiteX46" fmla="*/ 1099859 w 1140205"/>
                <a:gd name="connsiteY46" fmla="*/ 1024193 h 1138186"/>
                <a:gd name="connsiteX47" fmla="*/ 1048989 w 1140205"/>
                <a:gd name="connsiteY47" fmla="*/ 1024193 h 1138186"/>
                <a:gd name="connsiteX48" fmla="*/ 1027938 w 1140205"/>
                <a:gd name="connsiteY48" fmla="*/ 1011916 h 1138186"/>
                <a:gd name="connsiteX49" fmla="*/ 1047234 w 1140205"/>
                <a:gd name="connsiteY49" fmla="*/ 987364 h 1138186"/>
                <a:gd name="connsiteX50" fmla="*/ 1103368 w 1140205"/>
                <a:gd name="connsiteY50" fmla="*/ 987364 h 1138186"/>
                <a:gd name="connsiteX51" fmla="*/ 1103368 w 1140205"/>
                <a:gd name="connsiteY51" fmla="*/ 948782 h 1138186"/>
                <a:gd name="connsiteX52" fmla="*/ 1050743 w 1140205"/>
                <a:gd name="connsiteY52" fmla="*/ 948782 h 1138186"/>
                <a:gd name="connsiteX53" fmla="*/ 1027938 w 1140205"/>
                <a:gd name="connsiteY53" fmla="*/ 929490 h 1138186"/>
                <a:gd name="connsiteX54" fmla="*/ 1048989 w 1140205"/>
                <a:gd name="connsiteY54" fmla="*/ 911953 h 1138186"/>
                <a:gd name="connsiteX55" fmla="*/ 1103368 w 1140205"/>
                <a:gd name="connsiteY55" fmla="*/ 911953 h 1138186"/>
                <a:gd name="connsiteX56" fmla="*/ 1103368 w 1140205"/>
                <a:gd name="connsiteY56" fmla="*/ 873370 h 1138186"/>
                <a:gd name="connsiteX57" fmla="*/ 1091088 w 1140205"/>
                <a:gd name="connsiteY57" fmla="*/ 873370 h 1138186"/>
                <a:gd name="connsiteX58" fmla="*/ 1050743 w 1140205"/>
                <a:gd name="connsiteY58" fmla="*/ 873370 h 1138186"/>
                <a:gd name="connsiteX59" fmla="*/ 1029693 w 1140205"/>
                <a:gd name="connsiteY59" fmla="*/ 854078 h 1138186"/>
                <a:gd name="connsiteX60" fmla="*/ 1050743 w 1140205"/>
                <a:gd name="connsiteY60" fmla="*/ 834788 h 1138186"/>
                <a:gd name="connsiteX61" fmla="*/ 1068284 w 1140205"/>
                <a:gd name="connsiteY61" fmla="*/ 834788 h 1138186"/>
                <a:gd name="connsiteX62" fmla="*/ 1105122 w 1140205"/>
                <a:gd name="connsiteY62" fmla="*/ 834788 h 1138186"/>
                <a:gd name="connsiteX63" fmla="*/ 1105122 w 1140205"/>
                <a:gd name="connsiteY63" fmla="*/ 796205 h 1138186"/>
                <a:gd name="connsiteX64" fmla="*/ 1091088 w 1140205"/>
                <a:gd name="connsiteY64" fmla="*/ 796205 h 1138186"/>
                <a:gd name="connsiteX65" fmla="*/ 1047234 w 1140205"/>
                <a:gd name="connsiteY65" fmla="*/ 796205 h 1138186"/>
                <a:gd name="connsiteX66" fmla="*/ 1031447 w 1140205"/>
                <a:gd name="connsiteY66" fmla="*/ 780421 h 1138186"/>
                <a:gd name="connsiteX67" fmla="*/ 1041972 w 1140205"/>
                <a:gd name="connsiteY67" fmla="*/ 761130 h 1138186"/>
                <a:gd name="connsiteX68" fmla="*/ 1056005 w 1140205"/>
                <a:gd name="connsiteY68" fmla="*/ 759376 h 1138186"/>
                <a:gd name="connsiteX69" fmla="*/ 1106876 w 1140205"/>
                <a:gd name="connsiteY69" fmla="*/ 759376 h 1138186"/>
                <a:gd name="connsiteX70" fmla="*/ 1106876 w 1140205"/>
                <a:gd name="connsiteY70" fmla="*/ 722547 h 1138186"/>
                <a:gd name="connsiteX71" fmla="*/ 652548 w 1140205"/>
                <a:gd name="connsiteY71" fmla="*/ 722547 h 1138186"/>
                <a:gd name="connsiteX72" fmla="*/ 652548 w 1140205"/>
                <a:gd name="connsiteY72" fmla="*/ 759376 h 1138186"/>
                <a:gd name="connsiteX73" fmla="*/ 673598 w 1140205"/>
                <a:gd name="connsiteY73" fmla="*/ 759376 h 1138186"/>
                <a:gd name="connsiteX74" fmla="*/ 710435 w 1140205"/>
                <a:gd name="connsiteY74" fmla="*/ 759376 h 1138186"/>
                <a:gd name="connsiteX75" fmla="*/ 727977 w 1140205"/>
                <a:gd name="connsiteY75" fmla="*/ 778667 h 1138186"/>
                <a:gd name="connsiteX76" fmla="*/ 708681 w 1140205"/>
                <a:gd name="connsiteY76" fmla="*/ 796205 h 1138186"/>
                <a:gd name="connsiteX77" fmla="*/ 694648 w 1140205"/>
                <a:gd name="connsiteY77" fmla="*/ 796205 h 1138186"/>
                <a:gd name="connsiteX78" fmla="*/ 652548 w 1140205"/>
                <a:gd name="connsiteY78" fmla="*/ 796205 h 1138186"/>
                <a:gd name="connsiteX79" fmla="*/ 652548 w 1140205"/>
                <a:gd name="connsiteY79" fmla="*/ 834788 h 1138186"/>
                <a:gd name="connsiteX80" fmla="*/ 664827 w 1140205"/>
                <a:gd name="connsiteY80" fmla="*/ 834788 h 1138186"/>
                <a:gd name="connsiteX81" fmla="*/ 710435 w 1140205"/>
                <a:gd name="connsiteY81" fmla="*/ 834788 h 1138186"/>
                <a:gd name="connsiteX82" fmla="*/ 727977 w 1140205"/>
                <a:gd name="connsiteY82" fmla="*/ 852325 h 1138186"/>
                <a:gd name="connsiteX83" fmla="*/ 710435 w 1140205"/>
                <a:gd name="connsiteY83" fmla="*/ 871616 h 1138186"/>
                <a:gd name="connsiteX84" fmla="*/ 691140 w 1140205"/>
                <a:gd name="connsiteY84" fmla="*/ 871616 h 1138186"/>
                <a:gd name="connsiteX85" fmla="*/ 652548 w 1140205"/>
                <a:gd name="connsiteY85" fmla="*/ 871616 h 1138186"/>
                <a:gd name="connsiteX86" fmla="*/ 652548 w 1140205"/>
                <a:gd name="connsiteY86" fmla="*/ 910199 h 1138186"/>
                <a:gd name="connsiteX87" fmla="*/ 664827 w 1140205"/>
                <a:gd name="connsiteY87" fmla="*/ 910199 h 1138186"/>
                <a:gd name="connsiteX88" fmla="*/ 708681 w 1140205"/>
                <a:gd name="connsiteY88" fmla="*/ 910199 h 1138186"/>
                <a:gd name="connsiteX89" fmla="*/ 726223 w 1140205"/>
                <a:gd name="connsiteY89" fmla="*/ 927736 h 1138186"/>
                <a:gd name="connsiteX90" fmla="*/ 710435 w 1140205"/>
                <a:gd name="connsiteY90" fmla="*/ 947028 h 1138186"/>
                <a:gd name="connsiteX91" fmla="*/ 696402 w 1140205"/>
                <a:gd name="connsiteY91" fmla="*/ 947028 h 1138186"/>
                <a:gd name="connsiteX92" fmla="*/ 650794 w 1140205"/>
                <a:gd name="connsiteY92" fmla="*/ 947028 h 1138186"/>
                <a:gd name="connsiteX93" fmla="*/ 650794 w 1140205"/>
                <a:gd name="connsiteY93" fmla="*/ 985610 h 1138186"/>
                <a:gd name="connsiteX94" fmla="*/ 703419 w 1140205"/>
                <a:gd name="connsiteY94" fmla="*/ 985610 h 1138186"/>
                <a:gd name="connsiteX95" fmla="*/ 726223 w 1140205"/>
                <a:gd name="connsiteY95" fmla="*/ 1003148 h 1138186"/>
                <a:gd name="connsiteX96" fmla="*/ 703419 w 1140205"/>
                <a:gd name="connsiteY96" fmla="*/ 1022439 h 1138186"/>
                <a:gd name="connsiteX97" fmla="*/ 649040 w 1140205"/>
                <a:gd name="connsiteY97" fmla="*/ 1024193 h 1138186"/>
                <a:gd name="connsiteX98" fmla="*/ 38591 w 1140205"/>
                <a:gd name="connsiteY98" fmla="*/ 149069 h 1138186"/>
                <a:gd name="connsiteX99" fmla="*/ 989347 w 1140205"/>
                <a:gd name="connsiteY99" fmla="*/ 149069 h 1138186"/>
                <a:gd name="connsiteX100" fmla="*/ 989347 w 1140205"/>
                <a:gd name="connsiteY100" fmla="*/ 101718 h 1138186"/>
                <a:gd name="connsiteX101" fmla="*/ 924443 w 1140205"/>
                <a:gd name="connsiteY101" fmla="*/ 36829 h 1138186"/>
                <a:gd name="connsiteX102" fmla="*/ 105250 w 1140205"/>
                <a:gd name="connsiteY102" fmla="*/ 36829 h 1138186"/>
                <a:gd name="connsiteX103" fmla="*/ 94725 w 1140205"/>
                <a:gd name="connsiteY103" fmla="*/ 36829 h 1138186"/>
                <a:gd name="connsiteX104" fmla="*/ 40346 w 1140205"/>
                <a:gd name="connsiteY104" fmla="*/ 89441 h 1138186"/>
                <a:gd name="connsiteX105" fmla="*/ 38591 w 1140205"/>
                <a:gd name="connsiteY105" fmla="*/ 149069 h 1138186"/>
                <a:gd name="connsiteX106" fmla="*/ 1045480 w 1140205"/>
                <a:gd name="connsiteY106" fmla="*/ 682211 h 1138186"/>
                <a:gd name="connsiteX107" fmla="*/ 1040218 w 1140205"/>
                <a:gd name="connsiteY107" fmla="*/ 557694 h 1138186"/>
                <a:gd name="connsiteX108" fmla="*/ 871818 w 1140205"/>
                <a:gd name="connsiteY108" fmla="*/ 417394 h 1138186"/>
                <a:gd name="connsiteX109" fmla="*/ 705173 w 1140205"/>
                <a:gd name="connsiteY109" fmla="*/ 557694 h 1138186"/>
                <a:gd name="connsiteX110" fmla="*/ 701665 w 1140205"/>
                <a:gd name="connsiteY110" fmla="*/ 680457 h 1138186"/>
                <a:gd name="connsiteX111" fmla="*/ 703419 w 1140205"/>
                <a:gd name="connsiteY111" fmla="*/ 682211 h 1138186"/>
                <a:gd name="connsiteX112" fmla="*/ 1045480 w 1140205"/>
                <a:gd name="connsiteY112" fmla="*/ 682211 h 1138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140205" h="1138186">
                  <a:moveTo>
                    <a:pt x="1024430" y="1138187"/>
                  </a:moveTo>
                  <a:cubicBezTo>
                    <a:pt x="924443" y="1138187"/>
                    <a:pt x="824456" y="1138187"/>
                    <a:pt x="724469" y="1138187"/>
                  </a:cubicBezTo>
                  <a:cubicBezTo>
                    <a:pt x="722714" y="1138187"/>
                    <a:pt x="722714" y="1136433"/>
                    <a:pt x="720960" y="1136433"/>
                  </a:cubicBezTo>
                  <a:cubicBezTo>
                    <a:pt x="659565" y="1127664"/>
                    <a:pt x="605186" y="1073298"/>
                    <a:pt x="608694" y="997887"/>
                  </a:cubicBezTo>
                  <a:cubicBezTo>
                    <a:pt x="608694" y="982103"/>
                    <a:pt x="608694" y="966319"/>
                    <a:pt x="608694" y="948782"/>
                  </a:cubicBezTo>
                  <a:cubicBezTo>
                    <a:pt x="603432" y="948782"/>
                    <a:pt x="598169" y="948782"/>
                    <a:pt x="594661" y="948782"/>
                  </a:cubicBezTo>
                  <a:cubicBezTo>
                    <a:pt x="535019" y="948782"/>
                    <a:pt x="475378" y="948782"/>
                    <a:pt x="413982" y="948782"/>
                  </a:cubicBezTo>
                  <a:cubicBezTo>
                    <a:pt x="308733" y="948782"/>
                    <a:pt x="205237" y="948782"/>
                    <a:pt x="99987" y="948782"/>
                  </a:cubicBezTo>
                  <a:cubicBezTo>
                    <a:pt x="54379" y="948782"/>
                    <a:pt x="19296" y="924229"/>
                    <a:pt x="5263" y="885646"/>
                  </a:cubicBezTo>
                  <a:cubicBezTo>
                    <a:pt x="3508" y="880385"/>
                    <a:pt x="1754" y="873370"/>
                    <a:pt x="0" y="868109"/>
                  </a:cubicBezTo>
                  <a:cubicBezTo>
                    <a:pt x="0" y="605046"/>
                    <a:pt x="0" y="343736"/>
                    <a:pt x="0" y="80673"/>
                  </a:cubicBezTo>
                  <a:cubicBezTo>
                    <a:pt x="0" y="80673"/>
                    <a:pt x="1754" y="78919"/>
                    <a:pt x="1754" y="78919"/>
                  </a:cubicBezTo>
                  <a:cubicBezTo>
                    <a:pt x="17542" y="24552"/>
                    <a:pt x="49117" y="0"/>
                    <a:pt x="105250" y="0"/>
                  </a:cubicBezTo>
                  <a:cubicBezTo>
                    <a:pt x="377145" y="0"/>
                    <a:pt x="650794" y="0"/>
                    <a:pt x="922689" y="0"/>
                  </a:cubicBezTo>
                  <a:cubicBezTo>
                    <a:pt x="929706" y="0"/>
                    <a:pt x="936722" y="0"/>
                    <a:pt x="943739" y="1754"/>
                  </a:cubicBezTo>
                  <a:cubicBezTo>
                    <a:pt x="992855" y="10522"/>
                    <a:pt x="1026185" y="47351"/>
                    <a:pt x="1026185" y="99964"/>
                  </a:cubicBezTo>
                  <a:cubicBezTo>
                    <a:pt x="1026185" y="212204"/>
                    <a:pt x="1026185" y="324445"/>
                    <a:pt x="1026185" y="436685"/>
                  </a:cubicBezTo>
                  <a:cubicBezTo>
                    <a:pt x="1026185" y="441946"/>
                    <a:pt x="1027938" y="448961"/>
                    <a:pt x="1031447" y="452469"/>
                  </a:cubicBezTo>
                  <a:cubicBezTo>
                    <a:pt x="1066530" y="492805"/>
                    <a:pt x="1084072" y="540156"/>
                    <a:pt x="1082318" y="592769"/>
                  </a:cubicBezTo>
                  <a:cubicBezTo>
                    <a:pt x="1082318" y="619075"/>
                    <a:pt x="1082318" y="645382"/>
                    <a:pt x="1082318" y="671688"/>
                  </a:cubicBezTo>
                  <a:cubicBezTo>
                    <a:pt x="1082318" y="675196"/>
                    <a:pt x="1082318" y="678703"/>
                    <a:pt x="1082318" y="683965"/>
                  </a:cubicBezTo>
                  <a:cubicBezTo>
                    <a:pt x="1087580" y="683965"/>
                    <a:pt x="1092843" y="683965"/>
                    <a:pt x="1098105" y="683965"/>
                  </a:cubicBezTo>
                  <a:cubicBezTo>
                    <a:pt x="1124417" y="683965"/>
                    <a:pt x="1140205" y="699748"/>
                    <a:pt x="1140205" y="726055"/>
                  </a:cubicBezTo>
                  <a:cubicBezTo>
                    <a:pt x="1140205" y="819003"/>
                    <a:pt x="1140205" y="913707"/>
                    <a:pt x="1140205" y="1006655"/>
                  </a:cubicBezTo>
                  <a:cubicBezTo>
                    <a:pt x="1140205" y="1064529"/>
                    <a:pt x="1105122" y="1113635"/>
                    <a:pt x="1050743" y="1132926"/>
                  </a:cubicBezTo>
                  <a:cubicBezTo>
                    <a:pt x="1041972" y="1132926"/>
                    <a:pt x="1033201" y="1134679"/>
                    <a:pt x="1024430" y="1138187"/>
                  </a:cubicBezTo>
                  <a:close/>
                  <a:moveTo>
                    <a:pt x="38591" y="189405"/>
                  </a:moveTo>
                  <a:cubicBezTo>
                    <a:pt x="38591" y="194667"/>
                    <a:pt x="38591" y="198174"/>
                    <a:pt x="38591" y="203435"/>
                  </a:cubicBezTo>
                  <a:cubicBezTo>
                    <a:pt x="38591" y="417394"/>
                    <a:pt x="38591" y="631352"/>
                    <a:pt x="38591" y="847064"/>
                  </a:cubicBezTo>
                  <a:cubicBezTo>
                    <a:pt x="38591" y="889154"/>
                    <a:pt x="61396" y="911953"/>
                    <a:pt x="103496" y="911953"/>
                  </a:cubicBezTo>
                  <a:cubicBezTo>
                    <a:pt x="268387" y="911953"/>
                    <a:pt x="431524" y="911953"/>
                    <a:pt x="596415" y="911953"/>
                  </a:cubicBezTo>
                  <a:cubicBezTo>
                    <a:pt x="599923" y="911953"/>
                    <a:pt x="603432" y="911953"/>
                    <a:pt x="608694" y="911953"/>
                  </a:cubicBezTo>
                  <a:cubicBezTo>
                    <a:pt x="608694" y="906691"/>
                    <a:pt x="608694" y="901430"/>
                    <a:pt x="608694" y="897922"/>
                  </a:cubicBezTo>
                  <a:cubicBezTo>
                    <a:pt x="608694" y="840049"/>
                    <a:pt x="608694" y="782175"/>
                    <a:pt x="608694" y="724301"/>
                  </a:cubicBezTo>
                  <a:cubicBezTo>
                    <a:pt x="608694" y="699748"/>
                    <a:pt x="624482" y="683965"/>
                    <a:pt x="649040" y="683965"/>
                  </a:cubicBezTo>
                  <a:cubicBezTo>
                    <a:pt x="654302" y="683965"/>
                    <a:pt x="659565" y="683965"/>
                    <a:pt x="666581" y="683965"/>
                  </a:cubicBezTo>
                  <a:cubicBezTo>
                    <a:pt x="666581" y="659412"/>
                    <a:pt x="666581" y="636613"/>
                    <a:pt x="666581" y="613814"/>
                  </a:cubicBezTo>
                  <a:cubicBezTo>
                    <a:pt x="666581" y="592769"/>
                    <a:pt x="666581" y="569970"/>
                    <a:pt x="670090" y="548925"/>
                  </a:cubicBezTo>
                  <a:cubicBezTo>
                    <a:pt x="698156" y="406871"/>
                    <a:pt x="854277" y="336721"/>
                    <a:pt x="980576" y="408625"/>
                  </a:cubicBezTo>
                  <a:cubicBezTo>
                    <a:pt x="982331" y="410379"/>
                    <a:pt x="985839" y="410379"/>
                    <a:pt x="989347" y="412132"/>
                  </a:cubicBezTo>
                  <a:cubicBezTo>
                    <a:pt x="989347" y="336721"/>
                    <a:pt x="989347" y="264817"/>
                    <a:pt x="989347" y="189405"/>
                  </a:cubicBezTo>
                  <a:cubicBezTo>
                    <a:pt x="670090" y="189405"/>
                    <a:pt x="354341" y="189405"/>
                    <a:pt x="38591" y="189405"/>
                  </a:cubicBezTo>
                  <a:close/>
                  <a:moveTo>
                    <a:pt x="649040" y="1024193"/>
                  </a:moveTo>
                  <a:cubicBezTo>
                    <a:pt x="656057" y="1068037"/>
                    <a:pt x="696402" y="1099604"/>
                    <a:pt x="742010" y="1099604"/>
                  </a:cubicBezTo>
                  <a:cubicBezTo>
                    <a:pt x="829718" y="1099604"/>
                    <a:pt x="917426" y="1099604"/>
                    <a:pt x="1005135" y="1099604"/>
                  </a:cubicBezTo>
                  <a:cubicBezTo>
                    <a:pt x="1017414" y="1099604"/>
                    <a:pt x="1029693" y="1097851"/>
                    <a:pt x="1040218" y="1092589"/>
                  </a:cubicBezTo>
                  <a:cubicBezTo>
                    <a:pt x="1071792" y="1080313"/>
                    <a:pt x="1091088" y="1057514"/>
                    <a:pt x="1099859" y="1024193"/>
                  </a:cubicBezTo>
                  <a:cubicBezTo>
                    <a:pt x="1082318" y="1024193"/>
                    <a:pt x="1064776" y="1024193"/>
                    <a:pt x="1048989" y="1024193"/>
                  </a:cubicBezTo>
                  <a:cubicBezTo>
                    <a:pt x="1038463" y="1024193"/>
                    <a:pt x="1031447" y="1020685"/>
                    <a:pt x="1027938" y="1011916"/>
                  </a:cubicBezTo>
                  <a:cubicBezTo>
                    <a:pt x="1022676" y="999640"/>
                    <a:pt x="1031447" y="987364"/>
                    <a:pt x="1047234" y="987364"/>
                  </a:cubicBezTo>
                  <a:cubicBezTo>
                    <a:pt x="1064776" y="987364"/>
                    <a:pt x="1084072" y="987364"/>
                    <a:pt x="1103368" y="987364"/>
                  </a:cubicBezTo>
                  <a:cubicBezTo>
                    <a:pt x="1103368" y="973334"/>
                    <a:pt x="1103368" y="962811"/>
                    <a:pt x="1103368" y="948782"/>
                  </a:cubicBezTo>
                  <a:cubicBezTo>
                    <a:pt x="1085826" y="948782"/>
                    <a:pt x="1068284" y="948782"/>
                    <a:pt x="1050743" y="948782"/>
                  </a:cubicBezTo>
                  <a:cubicBezTo>
                    <a:pt x="1036709" y="948782"/>
                    <a:pt x="1027938" y="941766"/>
                    <a:pt x="1027938" y="929490"/>
                  </a:cubicBezTo>
                  <a:cubicBezTo>
                    <a:pt x="1027938" y="918968"/>
                    <a:pt x="1034955" y="911953"/>
                    <a:pt x="1048989" y="911953"/>
                  </a:cubicBezTo>
                  <a:cubicBezTo>
                    <a:pt x="1066530" y="911953"/>
                    <a:pt x="1085826" y="911953"/>
                    <a:pt x="1103368" y="911953"/>
                  </a:cubicBezTo>
                  <a:cubicBezTo>
                    <a:pt x="1103368" y="897922"/>
                    <a:pt x="1103368" y="887400"/>
                    <a:pt x="1103368" y="873370"/>
                  </a:cubicBezTo>
                  <a:cubicBezTo>
                    <a:pt x="1098105" y="873370"/>
                    <a:pt x="1094597" y="873370"/>
                    <a:pt x="1091088" y="873370"/>
                  </a:cubicBezTo>
                  <a:cubicBezTo>
                    <a:pt x="1077055" y="873370"/>
                    <a:pt x="1063022" y="873370"/>
                    <a:pt x="1050743" y="873370"/>
                  </a:cubicBezTo>
                  <a:cubicBezTo>
                    <a:pt x="1036709" y="873370"/>
                    <a:pt x="1029693" y="866355"/>
                    <a:pt x="1029693" y="854078"/>
                  </a:cubicBezTo>
                  <a:cubicBezTo>
                    <a:pt x="1029693" y="841802"/>
                    <a:pt x="1036709" y="834788"/>
                    <a:pt x="1050743" y="834788"/>
                  </a:cubicBezTo>
                  <a:cubicBezTo>
                    <a:pt x="1056005" y="834788"/>
                    <a:pt x="1063022" y="834788"/>
                    <a:pt x="1068284" y="834788"/>
                  </a:cubicBezTo>
                  <a:cubicBezTo>
                    <a:pt x="1080563" y="834788"/>
                    <a:pt x="1092843" y="834788"/>
                    <a:pt x="1105122" y="834788"/>
                  </a:cubicBezTo>
                  <a:cubicBezTo>
                    <a:pt x="1105122" y="820757"/>
                    <a:pt x="1105122" y="810235"/>
                    <a:pt x="1105122" y="796205"/>
                  </a:cubicBezTo>
                  <a:cubicBezTo>
                    <a:pt x="1099859" y="796205"/>
                    <a:pt x="1096351" y="796205"/>
                    <a:pt x="1091088" y="796205"/>
                  </a:cubicBezTo>
                  <a:cubicBezTo>
                    <a:pt x="1077055" y="796205"/>
                    <a:pt x="1061268" y="796205"/>
                    <a:pt x="1047234" y="796205"/>
                  </a:cubicBezTo>
                  <a:cubicBezTo>
                    <a:pt x="1038463" y="796205"/>
                    <a:pt x="1031447" y="789190"/>
                    <a:pt x="1031447" y="780421"/>
                  </a:cubicBezTo>
                  <a:cubicBezTo>
                    <a:pt x="1029693" y="771652"/>
                    <a:pt x="1033201" y="764637"/>
                    <a:pt x="1041972" y="761130"/>
                  </a:cubicBezTo>
                  <a:cubicBezTo>
                    <a:pt x="1045480" y="759376"/>
                    <a:pt x="1050743" y="759376"/>
                    <a:pt x="1056005" y="759376"/>
                  </a:cubicBezTo>
                  <a:cubicBezTo>
                    <a:pt x="1071792" y="759376"/>
                    <a:pt x="1089334" y="759376"/>
                    <a:pt x="1106876" y="759376"/>
                  </a:cubicBezTo>
                  <a:cubicBezTo>
                    <a:pt x="1106876" y="747100"/>
                    <a:pt x="1106876" y="734823"/>
                    <a:pt x="1106876" y="722547"/>
                  </a:cubicBezTo>
                  <a:cubicBezTo>
                    <a:pt x="954264" y="722547"/>
                    <a:pt x="803406" y="722547"/>
                    <a:pt x="652548" y="722547"/>
                  </a:cubicBezTo>
                  <a:cubicBezTo>
                    <a:pt x="652548" y="734823"/>
                    <a:pt x="652548" y="747100"/>
                    <a:pt x="652548" y="759376"/>
                  </a:cubicBezTo>
                  <a:cubicBezTo>
                    <a:pt x="659565" y="759376"/>
                    <a:pt x="666581" y="759376"/>
                    <a:pt x="673598" y="759376"/>
                  </a:cubicBezTo>
                  <a:cubicBezTo>
                    <a:pt x="685877" y="759376"/>
                    <a:pt x="698156" y="759376"/>
                    <a:pt x="710435" y="759376"/>
                  </a:cubicBezTo>
                  <a:cubicBezTo>
                    <a:pt x="720960" y="759376"/>
                    <a:pt x="727977" y="768145"/>
                    <a:pt x="727977" y="778667"/>
                  </a:cubicBezTo>
                  <a:cubicBezTo>
                    <a:pt x="727977" y="789190"/>
                    <a:pt x="720960" y="796205"/>
                    <a:pt x="708681" y="796205"/>
                  </a:cubicBezTo>
                  <a:cubicBezTo>
                    <a:pt x="703419" y="796205"/>
                    <a:pt x="699911" y="796205"/>
                    <a:pt x="694648" y="796205"/>
                  </a:cubicBezTo>
                  <a:cubicBezTo>
                    <a:pt x="680615" y="796205"/>
                    <a:pt x="666581" y="796205"/>
                    <a:pt x="652548" y="796205"/>
                  </a:cubicBezTo>
                  <a:cubicBezTo>
                    <a:pt x="652548" y="810235"/>
                    <a:pt x="652548" y="820757"/>
                    <a:pt x="652548" y="834788"/>
                  </a:cubicBezTo>
                  <a:cubicBezTo>
                    <a:pt x="657811" y="834788"/>
                    <a:pt x="661319" y="834788"/>
                    <a:pt x="664827" y="834788"/>
                  </a:cubicBezTo>
                  <a:cubicBezTo>
                    <a:pt x="680615" y="834788"/>
                    <a:pt x="694648" y="834788"/>
                    <a:pt x="710435" y="834788"/>
                  </a:cubicBezTo>
                  <a:cubicBezTo>
                    <a:pt x="720960" y="834788"/>
                    <a:pt x="727977" y="843556"/>
                    <a:pt x="727977" y="852325"/>
                  </a:cubicBezTo>
                  <a:cubicBezTo>
                    <a:pt x="727977" y="862847"/>
                    <a:pt x="720960" y="869863"/>
                    <a:pt x="710435" y="871616"/>
                  </a:cubicBezTo>
                  <a:cubicBezTo>
                    <a:pt x="703419" y="871616"/>
                    <a:pt x="696402" y="871616"/>
                    <a:pt x="691140" y="871616"/>
                  </a:cubicBezTo>
                  <a:cubicBezTo>
                    <a:pt x="678860" y="871616"/>
                    <a:pt x="664827" y="871616"/>
                    <a:pt x="652548" y="871616"/>
                  </a:cubicBezTo>
                  <a:cubicBezTo>
                    <a:pt x="652548" y="885646"/>
                    <a:pt x="652548" y="896169"/>
                    <a:pt x="652548" y="910199"/>
                  </a:cubicBezTo>
                  <a:cubicBezTo>
                    <a:pt x="657811" y="910199"/>
                    <a:pt x="661319" y="910199"/>
                    <a:pt x="664827" y="910199"/>
                  </a:cubicBezTo>
                  <a:cubicBezTo>
                    <a:pt x="678860" y="910199"/>
                    <a:pt x="694648" y="910199"/>
                    <a:pt x="708681" y="910199"/>
                  </a:cubicBezTo>
                  <a:cubicBezTo>
                    <a:pt x="719206" y="910199"/>
                    <a:pt x="726223" y="917214"/>
                    <a:pt x="726223" y="927736"/>
                  </a:cubicBezTo>
                  <a:cubicBezTo>
                    <a:pt x="726223" y="938259"/>
                    <a:pt x="720960" y="945274"/>
                    <a:pt x="710435" y="947028"/>
                  </a:cubicBezTo>
                  <a:cubicBezTo>
                    <a:pt x="706927" y="947028"/>
                    <a:pt x="701665" y="947028"/>
                    <a:pt x="696402" y="947028"/>
                  </a:cubicBezTo>
                  <a:cubicBezTo>
                    <a:pt x="680615" y="947028"/>
                    <a:pt x="666581" y="947028"/>
                    <a:pt x="650794" y="947028"/>
                  </a:cubicBezTo>
                  <a:cubicBezTo>
                    <a:pt x="650794" y="961058"/>
                    <a:pt x="650794" y="971580"/>
                    <a:pt x="650794" y="985610"/>
                  </a:cubicBezTo>
                  <a:cubicBezTo>
                    <a:pt x="668336" y="985610"/>
                    <a:pt x="685877" y="985610"/>
                    <a:pt x="703419" y="985610"/>
                  </a:cubicBezTo>
                  <a:cubicBezTo>
                    <a:pt x="717452" y="985610"/>
                    <a:pt x="726223" y="992626"/>
                    <a:pt x="726223" y="1003148"/>
                  </a:cubicBezTo>
                  <a:cubicBezTo>
                    <a:pt x="726223" y="1015424"/>
                    <a:pt x="717452" y="1022439"/>
                    <a:pt x="703419" y="1022439"/>
                  </a:cubicBezTo>
                  <a:cubicBezTo>
                    <a:pt x="682369" y="1024193"/>
                    <a:pt x="666581" y="1024193"/>
                    <a:pt x="649040" y="1024193"/>
                  </a:cubicBezTo>
                  <a:close/>
                  <a:moveTo>
                    <a:pt x="38591" y="149069"/>
                  </a:moveTo>
                  <a:cubicBezTo>
                    <a:pt x="356095" y="149069"/>
                    <a:pt x="671844" y="149069"/>
                    <a:pt x="989347" y="149069"/>
                  </a:cubicBezTo>
                  <a:cubicBezTo>
                    <a:pt x="989347" y="133285"/>
                    <a:pt x="989347" y="117502"/>
                    <a:pt x="989347" y="101718"/>
                  </a:cubicBezTo>
                  <a:cubicBezTo>
                    <a:pt x="989347" y="59628"/>
                    <a:pt x="966543" y="36829"/>
                    <a:pt x="924443" y="36829"/>
                  </a:cubicBezTo>
                  <a:cubicBezTo>
                    <a:pt x="650794" y="36829"/>
                    <a:pt x="377145" y="36829"/>
                    <a:pt x="105250" y="36829"/>
                  </a:cubicBezTo>
                  <a:cubicBezTo>
                    <a:pt x="101741" y="36829"/>
                    <a:pt x="98233" y="36829"/>
                    <a:pt x="94725" y="36829"/>
                  </a:cubicBezTo>
                  <a:cubicBezTo>
                    <a:pt x="66658" y="38583"/>
                    <a:pt x="42100" y="59628"/>
                    <a:pt x="40346" y="89441"/>
                  </a:cubicBezTo>
                  <a:cubicBezTo>
                    <a:pt x="36837" y="108733"/>
                    <a:pt x="38591" y="128024"/>
                    <a:pt x="38591" y="149069"/>
                  </a:cubicBezTo>
                  <a:close/>
                  <a:moveTo>
                    <a:pt x="1045480" y="682211"/>
                  </a:moveTo>
                  <a:cubicBezTo>
                    <a:pt x="1043726" y="640121"/>
                    <a:pt x="1045480" y="598030"/>
                    <a:pt x="1040218" y="557694"/>
                  </a:cubicBezTo>
                  <a:cubicBezTo>
                    <a:pt x="1029693" y="477021"/>
                    <a:pt x="956018" y="417394"/>
                    <a:pt x="871818" y="417394"/>
                  </a:cubicBezTo>
                  <a:cubicBezTo>
                    <a:pt x="789373" y="417394"/>
                    <a:pt x="715698" y="477021"/>
                    <a:pt x="705173" y="557694"/>
                  </a:cubicBezTo>
                  <a:cubicBezTo>
                    <a:pt x="699911" y="598030"/>
                    <a:pt x="703419" y="638367"/>
                    <a:pt x="701665" y="680457"/>
                  </a:cubicBezTo>
                  <a:cubicBezTo>
                    <a:pt x="701665" y="680457"/>
                    <a:pt x="701665" y="682211"/>
                    <a:pt x="703419" y="682211"/>
                  </a:cubicBezTo>
                  <a:cubicBezTo>
                    <a:pt x="817439" y="682211"/>
                    <a:pt x="929706" y="682211"/>
                    <a:pt x="1045480" y="682211"/>
                  </a:cubicBezTo>
                  <a:close/>
                </a:path>
              </a:pathLst>
            </a:custGeom>
            <a:solidFill>
              <a:srgbClr val="000000"/>
            </a:solidFill>
            <a:ln w="17529"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A370F32C-820D-DBD1-8991-EA2F92304774}"/>
                </a:ext>
              </a:extLst>
            </p:cNvPr>
            <p:cNvSpPr/>
            <p:nvPr/>
          </p:nvSpPr>
          <p:spPr>
            <a:xfrm>
              <a:off x="-4854931" y="8288167"/>
              <a:ext cx="836734" cy="38582"/>
            </a:xfrm>
            <a:custGeom>
              <a:avLst/>
              <a:gdLst>
                <a:gd name="connsiteX0" fmla="*/ 561332 w 836734"/>
                <a:gd name="connsiteY0" fmla="*/ 38583 h 38582"/>
                <a:gd name="connsiteX1" fmla="*/ 808668 w 836734"/>
                <a:gd name="connsiteY1" fmla="*/ 38583 h 38582"/>
                <a:gd name="connsiteX2" fmla="*/ 819193 w 836734"/>
                <a:gd name="connsiteY2" fmla="*/ 38583 h 38582"/>
                <a:gd name="connsiteX3" fmla="*/ 836735 w 836734"/>
                <a:gd name="connsiteY3" fmla="*/ 21045 h 38582"/>
                <a:gd name="connsiteX4" fmla="*/ 822702 w 836734"/>
                <a:gd name="connsiteY4" fmla="*/ 1754 h 38582"/>
                <a:gd name="connsiteX5" fmla="*/ 810423 w 836734"/>
                <a:gd name="connsiteY5" fmla="*/ 1754 h 38582"/>
                <a:gd name="connsiteX6" fmla="*/ 313995 w 836734"/>
                <a:gd name="connsiteY6" fmla="*/ 1754 h 38582"/>
                <a:gd name="connsiteX7" fmla="*/ 299961 w 836734"/>
                <a:gd name="connsiteY7" fmla="*/ 3507 h 38582"/>
                <a:gd name="connsiteX8" fmla="*/ 287682 w 836734"/>
                <a:gd name="connsiteY8" fmla="*/ 22799 h 38582"/>
                <a:gd name="connsiteX9" fmla="*/ 303470 w 836734"/>
                <a:gd name="connsiteY9" fmla="*/ 38583 h 38582"/>
                <a:gd name="connsiteX10" fmla="*/ 313995 w 836734"/>
                <a:gd name="connsiteY10" fmla="*/ 38583 h 38582"/>
                <a:gd name="connsiteX11" fmla="*/ 561332 w 836734"/>
                <a:gd name="connsiteY11" fmla="*/ 38583 h 38582"/>
                <a:gd name="connsiteX12" fmla="*/ 122791 w 836734"/>
                <a:gd name="connsiteY12" fmla="*/ 38583 h 38582"/>
                <a:gd name="connsiteX13" fmla="*/ 133316 w 836734"/>
                <a:gd name="connsiteY13" fmla="*/ 38583 h 38582"/>
                <a:gd name="connsiteX14" fmla="*/ 152612 w 836734"/>
                <a:gd name="connsiteY14" fmla="*/ 21045 h 38582"/>
                <a:gd name="connsiteX15" fmla="*/ 135070 w 836734"/>
                <a:gd name="connsiteY15" fmla="*/ 1754 h 38582"/>
                <a:gd name="connsiteX16" fmla="*/ 124545 w 836734"/>
                <a:gd name="connsiteY16" fmla="*/ 1754 h 38582"/>
                <a:gd name="connsiteX17" fmla="*/ 96479 w 836734"/>
                <a:gd name="connsiteY17" fmla="*/ 21045 h 38582"/>
                <a:gd name="connsiteX18" fmla="*/ 122791 w 836734"/>
                <a:gd name="connsiteY18" fmla="*/ 38583 h 38582"/>
                <a:gd name="connsiteX19" fmla="*/ 28066 w 836734"/>
                <a:gd name="connsiteY19" fmla="*/ 38583 h 38582"/>
                <a:gd name="connsiteX20" fmla="*/ 28066 w 836734"/>
                <a:gd name="connsiteY20" fmla="*/ 38583 h 38582"/>
                <a:gd name="connsiteX21" fmla="*/ 35083 w 836734"/>
                <a:gd name="connsiteY21" fmla="*/ 38583 h 38582"/>
                <a:gd name="connsiteX22" fmla="*/ 56133 w 836734"/>
                <a:gd name="connsiteY22" fmla="*/ 19291 h 38582"/>
                <a:gd name="connsiteX23" fmla="*/ 36837 w 836734"/>
                <a:gd name="connsiteY23" fmla="*/ 0 h 38582"/>
                <a:gd name="connsiteX24" fmla="*/ 17542 w 836734"/>
                <a:gd name="connsiteY24" fmla="*/ 0 h 38582"/>
                <a:gd name="connsiteX25" fmla="*/ 0 w 836734"/>
                <a:gd name="connsiteY25" fmla="*/ 19291 h 38582"/>
                <a:gd name="connsiteX26" fmla="*/ 17542 w 836734"/>
                <a:gd name="connsiteY26" fmla="*/ 38583 h 38582"/>
                <a:gd name="connsiteX27" fmla="*/ 28066 w 836734"/>
                <a:gd name="connsiteY27" fmla="*/ 38583 h 38582"/>
                <a:gd name="connsiteX28" fmla="*/ 219270 w 836734"/>
                <a:gd name="connsiteY28" fmla="*/ 38583 h 38582"/>
                <a:gd name="connsiteX29" fmla="*/ 226287 w 836734"/>
                <a:gd name="connsiteY29" fmla="*/ 38583 h 38582"/>
                <a:gd name="connsiteX30" fmla="*/ 247337 w 836734"/>
                <a:gd name="connsiteY30" fmla="*/ 19291 h 38582"/>
                <a:gd name="connsiteX31" fmla="*/ 228041 w 836734"/>
                <a:gd name="connsiteY31" fmla="*/ 0 h 38582"/>
                <a:gd name="connsiteX32" fmla="*/ 210499 w 836734"/>
                <a:gd name="connsiteY32" fmla="*/ 0 h 38582"/>
                <a:gd name="connsiteX33" fmla="*/ 191203 w 836734"/>
                <a:gd name="connsiteY33" fmla="*/ 19291 h 38582"/>
                <a:gd name="connsiteX34" fmla="*/ 210499 w 836734"/>
                <a:gd name="connsiteY34" fmla="*/ 38583 h 38582"/>
                <a:gd name="connsiteX35" fmla="*/ 219270 w 836734"/>
                <a:gd name="connsiteY35"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36734" h="38582">
                  <a:moveTo>
                    <a:pt x="561332" y="38583"/>
                  </a:moveTo>
                  <a:cubicBezTo>
                    <a:pt x="643777" y="38583"/>
                    <a:pt x="726223" y="38583"/>
                    <a:pt x="808668" y="38583"/>
                  </a:cubicBezTo>
                  <a:cubicBezTo>
                    <a:pt x="812177" y="38583"/>
                    <a:pt x="815685" y="38583"/>
                    <a:pt x="819193" y="38583"/>
                  </a:cubicBezTo>
                  <a:cubicBezTo>
                    <a:pt x="829718" y="36829"/>
                    <a:pt x="834981" y="29814"/>
                    <a:pt x="836735" y="21045"/>
                  </a:cubicBezTo>
                  <a:cubicBezTo>
                    <a:pt x="836735" y="12276"/>
                    <a:pt x="831472" y="3507"/>
                    <a:pt x="822702" y="1754"/>
                  </a:cubicBezTo>
                  <a:cubicBezTo>
                    <a:pt x="819193" y="1754"/>
                    <a:pt x="813931" y="1754"/>
                    <a:pt x="810423" y="1754"/>
                  </a:cubicBezTo>
                  <a:cubicBezTo>
                    <a:pt x="645531" y="1754"/>
                    <a:pt x="478886" y="1754"/>
                    <a:pt x="313995" y="1754"/>
                  </a:cubicBezTo>
                  <a:cubicBezTo>
                    <a:pt x="308732" y="1754"/>
                    <a:pt x="303470" y="1754"/>
                    <a:pt x="299961" y="3507"/>
                  </a:cubicBezTo>
                  <a:cubicBezTo>
                    <a:pt x="291191" y="7015"/>
                    <a:pt x="285928" y="14030"/>
                    <a:pt x="287682" y="22799"/>
                  </a:cubicBezTo>
                  <a:cubicBezTo>
                    <a:pt x="289437" y="31568"/>
                    <a:pt x="294699" y="36829"/>
                    <a:pt x="303470" y="38583"/>
                  </a:cubicBezTo>
                  <a:cubicBezTo>
                    <a:pt x="306978" y="38583"/>
                    <a:pt x="310487" y="38583"/>
                    <a:pt x="313995" y="38583"/>
                  </a:cubicBezTo>
                  <a:cubicBezTo>
                    <a:pt x="396440" y="38583"/>
                    <a:pt x="478886" y="38583"/>
                    <a:pt x="561332" y="38583"/>
                  </a:cubicBezTo>
                  <a:close/>
                  <a:moveTo>
                    <a:pt x="122791" y="38583"/>
                  </a:moveTo>
                  <a:cubicBezTo>
                    <a:pt x="126300" y="38583"/>
                    <a:pt x="129808" y="38583"/>
                    <a:pt x="133316" y="38583"/>
                  </a:cubicBezTo>
                  <a:cubicBezTo>
                    <a:pt x="143841" y="38583"/>
                    <a:pt x="152612" y="29814"/>
                    <a:pt x="152612" y="21045"/>
                  </a:cubicBezTo>
                  <a:cubicBezTo>
                    <a:pt x="152612" y="10522"/>
                    <a:pt x="145595" y="3507"/>
                    <a:pt x="135070" y="1754"/>
                  </a:cubicBezTo>
                  <a:cubicBezTo>
                    <a:pt x="131562" y="1754"/>
                    <a:pt x="128054" y="1754"/>
                    <a:pt x="124545" y="1754"/>
                  </a:cubicBezTo>
                  <a:cubicBezTo>
                    <a:pt x="105250" y="1754"/>
                    <a:pt x="96479" y="8769"/>
                    <a:pt x="96479" y="21045"/>
                  </a:cubicBezTo>
                  <a:cubicBezTo>
                    <a:pt x="94725" y="33321"/>
                    <a:pt x="105250" y="38583"/>
                    <a:pt x="122791" y="38583"/>
                  </a:cubicBezTo>
                  <a:close/>
                  <a:moveTo>
                    <a:pt x="28066" y="38583"/>
                  </a:moveTo>
                  <a:cubicBezTo>
                    <a:pt x="28066" y="38583"/>
                    <a:pt x="28066" y="38583"/>
                    <a:pt x="28066" y="38583"/>
                  </a:cubicBezTo>
                  <a:cubicBezTo>
                    <a:pt x="29821" y="38583"/>
                    <a:pt x="33329" y="38583"/>
                    <a:pt x="35083" y="38583"/>
                  </a:cubicBezTo>
                  <a:cubicBezTo>
                    <a:pt x="47362" y="38583"/>
                    <a:pt x="56133" y="31568"/>
                    <a:pt x="56133" y="19291"/>
                  </a:cubicBezTo>
                  <a:cubicBezTo>
                    <a:pt x="56133" y="8769"/>
                    <a:pt x="49116" y="0"/>
                    <a:pt x="36837" y="0"/>
                  </a:cubicBezTo>
                  <a:cubicBezTo>
                    <a:pt x="29821" y="0"/>
                    <a:pt x="24558" y="0"/>
                    <a:pt x="17542" y="0"/>
                  </a:cubicBezTo>
                  <a:cubicBezTo>
                    <a:pt x="7017" y="1754"/>
                    <a:pt x="0" y="8769"/>
                    <a:pt x="0" y="19291"/>
                  </a:cubicBezTo>
                  <a:cubicBezTo>
                    <a:pt x="0" y="29814"/>
                    <a:pt x="7017" y="36829"/>
                    <a:pt x="17542" y="38583"/>
                  </a:cubicBezTo>
                  <a:cubicBezTo>
                    <a:pt x="22804" y="38583"/>
                    <a:pt x="26312" y="38583"/>
                    <a:pt x="28066" y="38583"/>
                  </a:cubicBezTo>
                  <a:close/>
                  <a:moveTo>
                    <a:pt x="219270" y="38583"/>
                  </a:moveTo>
                  <a:cubicBezTo>
                    <a:pt x="221024" y="38583"/>
                    <a:pt x="224532" y="38583"/>
                    <a:pt x="226287" y="38583"/>
                  </a:cubicBezTo>
                  <a:cubicBezTo>
                    <a:pt x="238566" y="38583"/>
                    <a:pt x="247337" y="31568"/>
                    <a:pt x="247337" y="19291"/>
                  </a:cubicBezTo>
                  <a:cubicBezTo>
                    <a:pt x="247337" y="8769"/>
                    <a:pt x="240320" y="0"/>
                    <a:pt x="228041" y="0"/>
                  </a:cubicBezTo>
                  <a:cubicBezTo>
                    <a:pt x="222778" y="0"/>
                    <a:pt x="215762" y="0"/>
                    <a:pt x="210499" y="0"/>
                  </a:cubicBezTo>
                  <a:cubicBezTo>
                    <a:pt x="199974" y="0"/>
                    <a:pt x="191203" y="8769"/>
                    <a:pt x="191203" y="19291"/>
                  </a:cubicBezTo>
                  <a:cubicBezTo>
                    <a:pt x="191203" y="29814"/>
                    <a:pt x="199974" y="36829"/>
                    <a:pt x="210499" y="38583"/>
                  </a:cubicBezTo>
                  <a:cubicBezTo>
                    <a:pt x="212253" y="38583"/>
                    <a:pt x="215762" y="38583"/>
                    <a:pt x="219270" y="38583"/>
                  </a:cubicBezTo>
                  <a:close/>
                </a:path>
              </a:pathLst>
            </a:custGeom>
            <a:solidFill>
              <a:srgbClr val="000000"/>
            </a:solidFill>
            <a:ln w="1752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D7CD37D-9C19-0145-2CB9-C14207B4ECEB}"/>
                </a:ext>
              </a:extLst>
            </p:cNvPr>
            <p:cNvSpPr/>
            <p:nvPr/>
          </p:nvSpPr>
          <p:spPr>
            <a:xfrm>
              <a:off x="-4837389" y="8478547"/>
              <a:ext cx="228820" cy="227013"/>
            </a:xfrm>
            <a:custGeom>
              <a:avLst/>
              <a:gdLst>
                <a:gd name="connsiteX0" fmla="*/ 40345 w 228820"/>
                <a:gd name="connsiteY0" fmla="*/ 39362 h 227013"/>
                <a:gd name="connsiteX1" fmla="*/ 40345 w 228820"/>
                <a:gd name="connsiteY1" fmla="*/ 190185 h 227013"/>
                <a:gd name="connsiteX2" fmla="*/ 191203 w 228820"/>
                <a:gd name="connsiteY2" fmla="*/ 190185 h 227013"/>
                <a:gd name="connsiteX3" fmla="*/ 191203 w 228820"/>
                <a:gd name="connsiteY3" fmla="*/ 149849 h 227013"/>
                <a:gd name="connsiteX4" fmla="*/ 191203 w 228820"/>
                <a:gd name="connsiteY4" fmla="*/ 134065 h 227013"/>
                <a:gd name="connsiteX5" fmla="*/ 208745 w 228820"/>
                <a:gd name="connsiteY5" fmla="*/ 114773 h 227013"/>
                <a:gd name="connsiteX6" fmla="*/ 228041 w 228820"/>
                <a:gd name="connsiteY6" fmla="*/ 132311 h 227013"/>
                <a:gd name="connsiteX7" fmla="*/ 228041 w 228820"/>
                <a:gd name="connsiteY7" fmla="*/ 193692 h 227013"/>
                <a:gd name="connsiteX8" fmla="*/ 191203 w 228820"/>
                <a:gd name="connsiteY8" fmla="*/ 227014 h 227013"/>
                <a:gd name="connsiteX9" fmla="*/ 36837 w 228820"/>
                <a:gd name="connsiteY9" fmla="*/ 227014 h 227013"/>
                <a:gd name="connsiteX10" fmla="*/ 0 w 228820"/>
                <a:gd name="connsiteY10" fmla="*/ 190185 h 227013"/>
                <a:gd name="connsiteX11" fmla="*/ 0 w 228820"/>
                <a:gd name="connsiteY11" fmla="*/ 35854 h 227013"/>
                <a:gd name="connsiteX12" fmla="*/ 35083 w 228820"/>
                <a:gd name="connsiteY12" fmla="*/ 779 h 227013"/>
                <a:gd name="connsiteX13" fmla="*/ 112266 w 228820"/>
                <a:gd name="connsiteY13" fmla="*/ 779 h 227013"/>
                <a:gd name="connsiteX14" fmla="*/ 131562 w 228820"/>
                <a:gd name="connsiteY14" fmla="*/ 20071 h 227013"/>
                <a:gd name="connsiteX15" fmla="*/ 110512 w 228820"/>
                <a:gd name="connsiteY15" fmla="*/ 39362 h 227013"/>
                <a:gd name="connsiteX16" fmla="*/ 49116 w 228820"/>
                <a:gd name="connsiteY16" fmla="*/ 39362 h 227013"/>
                <a:gd name="connsiteX17" fmla="*/ 40345 w 228820"/>
                <a:gd name="connsiteY17" fmla="*/ 39362 h 22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8820" h="227013">
                  <a:moveTo>
                    <a:pt x="40345" y="39362"/>
                  </a:moveTo>
                  <a:cubicBezTo>
                    <a:pt x="40345" y="90221"/>
                    <a:pt x="40345" y="141080"/>
                    <a:pt x="40345" y="190185"/>
                  </a:cubicBezTo>
                  <a:cubicBezTo>
                    <a:pt x="91216" y="190185"/>
                    <a:pt x="140333" y="190185"/>
                    <a:pt x="191203" y="190185"/>
                  </a:cubicBezTo>
                  <a:cubicBezTo>
                    <a:pt x="191203" y="176155"/>
                    <a:pt x="191203" y="162125"/>
                    <a:pt x="191203" y="149849"/>
                  </a:cubicBezTo>
                  <a:cubicBezTo>
                    <a:pt x="191203" y="144587"/>
                    <a:pt x="191203" y="139326"/>
                    <a:pt x="191203" y="134065"/>
                  </a:cubicBezTo>
                  <a:cubicBezTo>
                    <a:pt x="192958" y="123542"/>
                    <a:pt x="198220" y="116527"/>
                    <a:pt x="208745" y="114773"/>
                  </a:cubicBezTo>
                  <a:cubicBezTo>
                    <a:pt x="219270" y="114773"/>
                    <a:pt x="228041" y="121789"/>
                    <a:pt x="228041" y="132311"/>
                  </a:cubicBezTo>
                  <a:cubicBezTo>
                    <a:pt x="228041" y="153356"/>
                    <a:pt x="229795" y="174401"/>
                    <a:pt x="228041" y="193692"/>
                  </a:cubicBezTo>
                  <a:cubicBezTo>
                    <a:pt x="226287" y="212984"/>
                    <a:pt x="210499" y="227014"/>
                    <a:pt x="191203" y="227014"/>
                  </a:cubicBezTo>
                  <a:cubicBezTo>
                    <a:pt x="140333" y="227014"/>
                    <a:pt x="89462" y="227014"/>
                    <a:pt x="36837" y="227014"/>
                  </a:cubicBezTo>
                  <a:cubicBezTo>
                    <a:pt x="15787" y="227014"/>
                    <a:pt x="0" y="211230"/>
                    <a:pt x="0" y="190185"/>
                  </a:cubicBezTo>
                  <a:cubicBezTo>
                    <a:pt x="0" y="139326"/>
                    <a:pt x="0" y="86714"/>
                    <a:pt x="0" y="35854"/>
                  </a:cubicBezTo>
                  <a:cubicBezTo>
                    <a:pt x="0" y="16563"/>
                    <a:pt x="15787" y="779"/>
                    <a:pt x="35083" y="779"/>
                  </a:cubicBezTo>
                  <a:cubicBezTo>
                    <a:pt x="61396" y="-974"/>
                    <a:pt x="87708" y="779"/>
                    <a:pt x="112266" y="779"/>
                  </a:cubicBezTo>
                  <a:cubicBezTo>
                    <a:pt x="124545" y="779"/>
                    <a:pt x="131562" y="9548"/>
                    <a:pt x="131562" y="20071"/>
                  </a:cubicBezTo>
                  <a:cubicBezTo>
                    <a:pt x="131562" y="30593"/>
                    <a:pt x="124545" y="39362"/>
                    <a:pt x="110512" y="39362"/>
                  </a:cubicBezTo>
                  <a:cubicBezTo>
                    <a:pt x="89462" y="39362"/>
                    <a:pt x="70166" y="39362"/>
                    <a:pt x="49116" y="39362"/>
                  </a:cubicBezTo>
                  <a:cubicBezTo>
                    <a:pt x="49116" y="39362"/>
                    <a:pt x="45608" y="39362"/>
                    <a:pt x="40345" y="39362"/>
                  </a:cubicBezTo>
                  <a:close/>
                </a:path>
              </a:pathLst>
            </a:custGeom>
            <a:solidFill>
              <a:srgbClr val="000000"/>
            </a:solidFill>
            <a:ln w="17529"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571017BD-FE50-D0FB-4A04-868177A8C025}"/>
                </a:ext>
              </a:extLst>
            </p:cNvPr>
            <p:cNvSpPr/>
            <p:nvPr/>
          </p:nvSpPr>
          <p:spPr>
            <a:xfrm>
              <a:off x="-4837389" y="8805525"/>
              <a:ext cx="228479" cy="226234"/>
            </a:xfrm>
            <a:custGeom>
              <a:avLst/>
              <a:gdLst>
                <a:gd name="connsiteX0" fmla="*/ 40345 w 228479"/>
                <a:gd name="connsiteY0" fmla="*/ 35075 h 226234"/>
                <a:gd name="connsiteX1" fmla="*/ 40345 w 228479"/>
                <a:gd name="connsiteY1" fmla="*/ 185898 h 226234"/>
                <a:gd name="connsiteX2" fmla="*/ 192958 w 228479"/>
                <a:gd name="connsiteY2" fmla="*/ 185898 h 226234"/>
                <a:gd name="connsiteX3" fmla="*/ 192958 w 228479"/>
                <a:gd name="connsiteY3" fmla="*/ 173622 h 226234"/>
                <a:gd name="connsiteX4" fmla="*/ 192958 w 228479"/>
                <a:gd name="connsiteY4" fmla="*/ 128024 h 226234"/>
                <a:gd name="connsiteX5" fmla="*/ 208745 w 228479"/>
                <a:gd name="connsiteY5" fmla="*/ 112240 h 226234"/>
                <a:gd name="connsiteX6" fmla="*/ 228041 w 228479"/>
                <a:gd name="connsiteY6" fmla="*/ 126270 h 226234"/>
                <a:gd name="connsiteX7" fmla="*/ 226287 w 228479"/>
                <a:gd name="connsiteY7" fmla="*/ 199928 h 226234"/>
                <a:gd name="connsiteX8" fmla="*/ 191203 w 228479"/>
                <a:gd name="connsiteY8" fmla="*/ 226235 h 226234"/>
                <a:gd name="connsiteX9" fmla="*/ 36837 w 228479"/>
                <a:gd name="connsiteY9" fmla="*/ 226235 h 226234"/>
                <a:gd name="connsiteX10" fmla="*/ 0 w 228479"/>
                <a:gd name="connsiteY10" fmla="*/ 189406 h 226234"/>
                <a:gd name="connsiteX11" fmla="*/ 0 w 228479"/>
                <a:gd name="connsiteY11" fmla="*/ 36829 h 226234"/>
                <a:gd name="connsiteX12" fmla="*/ 36837 w 228479"/>
                <a:gd name="connsiteY12" fmla="*/ 0 h 226234"/>
                <a:gd name="connsiteX13" fmla="*/ 110512 w 228479"/>
                <a:gd name="connsiteY13" fmla="*/ 0 h 226234"/>
                <a:gd name="connsiteX14" fmla="*/ 131562 w 228479"/>
                <a:gd name="connsiteY14" fmla="*/ 19291 h 226234"/>
                <a:gd name="connsiteX15" fmla="*/ 110512 w 228479"/>
                <a:gd name="connsiteY15" fmla="*/ 38583 h 226234"/>
                <a:gd name="connsiteX16" fmla="*/ 50871 w 228479"/>
                <a:gd name="connsiteY16" fmla="*/ 38583 h 226234"/>
                <a:gd name="connsiteX17" fmla="*/ 40345 w 228479"/>
                <a:gd name="connsiteY17" fmla="*/ 35075 h 22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8479" h="226234">
                  <a:moveTo>
                    <a:pt x="40345" y="35075"/>
                  </a:moveTo>
                  <a:cubicBezTo>
                    <a:pt x="40345" y="85934"/>
                    <a:pt x="40345" y="135039"/>
                    <a:pt x="40345" y="185898"/>
                  </a:cubicBezTo>
                  <a:cubicBezTo>
                    <a:pt x="91216" y="185898"/>
                    <a:pt x="140333" y="185898"/>
                    <a:pt x="192958" y="185898"/>
                  </a:cubicBezTo>
                  <a:cubicBezTo>
                    <a:pt x="192958" y="182391"/>
                    <a:pt x="192958" y="177129"/>
                    <a:pt x="192958" y="173622"/>
                  </a:cubicBezTo>
                  <a:cubicBezTo>
                    <a:pt x="192958" y="157838"/>
                    <a:pt x="192958" y="143808"/>
                    <a:pt x="192958" y="128024"/>
                  </a:cubicBezTo>
                  <a:cubicBezTo>
                    <a:pt x="192958" y="117502"/>
                    <a:pt x="199974" y="112240"/>
                    <a:pt x="208745" y="112240"/>
                  </a:cubicBezTo>
                  <a:cubicBezTo>
                    <a:pt x="219270" y="110487"/>
                    <a:pt x="228041" y="117502"/>
                    <a:pt x="228041" y="126270"/>
                  </a:cubicBezTo>
                  <a:cubicBezTo>
                    <a:pt x="228041" y="150823"/>
                    <a:pt x="229795" y="175375"/>
                    <a:pt x="226287" y="199928"/>
                  </a:cubicBezTo>
                  <a:cubicBezTo>
                    <a:pt x="224532" y="215712"/>
                    <a:pt x="208745" y="226235"/>
                    <a:pt x="191203" y="226235"/>
                  </a:cubicBezTo>
                  <a:cubicBezTo>
                    <a:pt x="140333" y="226235"/>
                    <a:pt x="87708" y="226235"/>
                    <a:pt x="36837" y="226235"/>
                  </a:cubicBezTo>
                  <a:cubicBezTo>
                    <a:pt x="15787" y="226235"/>
                    <a:pt x="0" y="210450"/>
                    <a:pt x="0" y="189406"/>
                  </a:cubicBezTo>
                  <a:cubicBezTo>
                    <a:pt x="0" y="138547"/>
                    <a:pt x="0" y="87688"/>
                    <a:pt x="0" y="36829"/>
                  </a:cubicBezTo>
                  <a:cubicBezTo>
                    <a:pt x="0" y="15784"/>
                    <a:pt x="15787" y="0"/>
                    <a:pt x="36837" y="0"/>
                  </a:cubicBezTo>
                  <a:cubicBezTo>
                    <a:pt x="61396" y="0"/>
                    <a:pt x="85954" y="0"/>
                    <a:pt x="110512" y="0"/>
                  </a:cubicBezTo>
                  <a:cubicBezTo>
                    <a:pt x="122791" y="0"/>
                    <a:pt x="131562" y="7015"/>
                    <a:pt x="131562" y="19291"/>
                  </a:cubicBezTo>
                  <a:cubicBezTo>
                    <a:pt x="131562" y="29814"/>
                    <a:pt x="122791" y="38583"/>
                    <a:pt x="110512" y="38583"/>
                  </a:cubicBezTo>
                  <a:cubicBezTo>
                    <a:pt x="91216" y="38583"/>
                    <a:pt x="70166" y="38583"/>
                    <a:pt x="50871" y="38583"/>
                  </a:cubicBezTo>
                  <a:cubicBezTo>
                    <a:pt x="49116" y="35075"/>
                    <a:pt x="45608" y="35075"/>
                    <a:pt x="40345" y="35075"/>
                  </a:cubicBezTo>
                  <a:close/>
                </a:path>
              </a:pathLst>
            </a:custGeom>
            <a:solidFill>
              <a:srgbClr val="000000"/>
            </a:solidFill>
            <a:ln w="1752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25E47184-FA18-9FBC-593F-E4B0C1785350}"/>
                </a:ext>
              </a:extLst>
            </p:cNvPr>
            <p:cNvSpPr/>
            <p:nvPr/>
          </p:nvSpPr>
          <p:spPr>
            <a:xfrm>
              <a:off x="-4549707" y="8593320"/>
              <a:ext cx="285094" cy="36828"/>
            </a:xfrm>
            <a:custGeom>
              <a:avLst/>
              <a:gdLst>
                <a:gd name="connsiteX0" fmla="*/ 142087 w 285094"/>
                <a:gd name="connsiteY0" fmla="*/ 0 h 36828"/>
                <a:gd name="connsiteX1" fmla="*/ 261370 w 285094"/>
                <a:gd name="connsiteY1" fmla="*/ 0 h 36828"/>
                <a:gd name="connsiteX2" fmla="*/ 280666 w 285094"/>
                <a:gd name="connsiteY2" fmla="*/ 7015 h 36828"/>
                <a:gd name="connsiteX3" fmla="*/ 273649 w 285094"/>
                <a:gd name="connsiteY3" fmla="*/ 35075 h 36828"/>
                <a:gd name="connsiteX4" fmla="*/ 261370 w 285094"/>
                <a:gd name="connsiteY4" fmla="*/ 36829 h 36828"/>
                <a:gd name="connsiteX5" fmla="*/ 26312 w 285094"/>
                <a:gd name="connsiteY5" fmla="*/ 36829 h 36828"/>
                <a:gd name="connsiteX6" fmla="*/ 19296 w 285094"/>
                <a:gd name="connsiteY6" fmla="*/ 36829 h 36828"/>
                <a:gd name="connsiteX7" fmla="*/ 0 w 285094"/>
                <a:gd name="connsiteY7" fmla="*/ 17538 h 36828"/>
                <a:gd name="connsiteX8" fmla="*/ 19296 w 285094"/>
                <a:gd name="connsiteY8" fmla="*/ 0 h 36828"/>
                <a:gd name="connsiteX9" fmla="*/ 142087 w 285094"/>
                <a:gd name="connsiteY9" fmla="*/ 0 h 36828"/>
                <a:gd name="connsiteX10" fmla="*/ 142087 w 285094"/>
                <a:gd name="connsiteY10" fmla="*/ 0 h 3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094" h="36828">
                  <a:moveTo>
                    <a:pt x="142087" y="0"/>
                  </a:moveTo>
                  <a:cubicBezTo>
                    <a:pt x="182433" y="0"/>
                    <a:pt x="221024" y="0"/>
                    <a:pt x="261370" y="0"/>
                  </a:cubicBezTo>
                  <a:cubicBezTo>
                    <a:pt x="268387" y="0"/>
                    <a:pt x="275403" y="3507"/>
                    <a:pt x="280666" y="7015"/>
                  </a:cubicBezTo>
                  <a:cubicBezTo>
                    <a:pt x="289437" y="15784"/>
                    <a:pt x="284174" y="31568"/>
                    <a:pt x="273649" y="35075"/>
                  </a:cubicBezTo>
                  <a:cubicBezTo>
                    <a:pt x="270141" y="36829"/>
                    <a:pt x="264878" y="36829"/>
                    <a:pt x="261370" y="36829"/>
                  </a:cubicBezTo>
                  <a:cubicBezTo>
                    <a:pt x="182433" y="36829"/>
                    <a:pt x="105250" y="36829"/>
                    <a:pt x="26312" y="36829"/>
                  </a:cubicBezTo>
                  <a:cubicBezTo>
                    <a:pt x="24558" y="36829"/>
                    <a:pt x="21050" y="36829"/>
                    <a:pt x="19296" y="36829"/>
                  </a:cubicBezTo>
                  <a:cubicBezTo>
                    <a:pt x="8771" y="35075"/>
                    <a:pt x="0" y="28060"/>
                    <a:pt x="0" y="17538"/>
                  </a:cubicBezTo>
                  <a:cubicBezTo>
                    <a:pt x="0" y="7015"/>
                    <a:pt x="8771" y="0"/>
                    <a:pt x="19296" y="0"/>
                  </a:cubicBezTo>
                  <a:cubicBezTo>
                    <a:pt x="59641" y="0"/>
                    <a:pt x="101741" y="0"/>
                    <a:pt x="142087" y="0"/>
                  </a:cubicBezTo>
                  <a:cubicBezTo>
                    <a:pt x="142087" y="0"/>
                    <a:pt x="142087" y="0"/>
                    <a:pt x="142087" y="0"/>
                  </a:cubicBezTo>
                  <a:close/>
                </a:path>
              </a:pathLst>
            </a:custGeom>
            <a:solidFill>
              <a:srgbClr val="000000"/>
            </a:solidFill>
            <a:ln w="1752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01562B2-E429-EF69-6546-F116725BDB85}"/>
                </a:ext>
              </a:extLst>
            </p:cNvPr>
            <p:cNvSpPr/>
            <p:nvPr/>
          </p:nvSpPr>
          <p:spPr>
            <a:xfrm>
              <a:off x="-4779301" y="8478879"/>
              <a:ext cx="172000" cy="153078"/>
            </a:xfrm>
            <a:custGeom>
              <a:avLst/>
              <a:gdLst>
                <a:gd name="connsiteX0" fmla="*/ 55932 w 172000"/>
                <a:gd name="connsiteY0" fmla="*/ 105672 h 153078"/>
                <a:gd name="connsiteX1" fmla="*/ 136624 w 172000"/>
                <a:gd name="connsiteY1" fmla="*/ 9216 h 153078"/>
                <a:gd name="connsiteX2" fmla="*/ 157673 w 172000"/>
                <a:gd name="connsiteY2" fmla="*/ 447 h 153078"/>
                <a:gd name="connsiteX3" fmla="*/ 166444 w 172000"/>
                <a:gd name="connsiteY3" fmla="*/ 33768 h 153078"/>
                <a:gd name="connsiteX4" fmla="*/ 96278 w 172000"/>
                <a:gd name="connsiteY4" fmla="*/ 117948 h 153078"/>
                <a:gd name="connsiteX5" fmla="*/ 73474 w 172000"/>
                <a:gd name="connsiteY5" fmla="*/ 144255 h 153078"/>
                <a:gd name="connsiteX6" fmla="*/ 41899 w 172000"/>
                <a:gd name="connsiteY6" fmla="*/ 146009 h 153078"/>
                <a:gd name="connsiteX7" fmla="*/ 6816 w 172000"/>
                <a:gd name="connsiteY7" fmla="*/ 110933 h 153078"/>
                <a:gd name="connsiteX8" fmla="*/ 5061 w 172000"/>
                <a:gd name="connsiteY8" fmla="*/ 82873 h 153078"/>
                <a:gd name="connsiteX9" fmla="*/ 33128 w 172000"/>
                <a:gd name="connsiteY9" fmla="*/ 84627 h 153078"/>
                <a:gd name="connsiteX10" fmla="*/ 43653 w 172000"/>
                <a:gd name="connsiteY10" fmla="*/ 95150 h 153078"/>
                <a:gd name="connsiteX11" fmla="*/ 55932 w 172000"/>
                <a:gd name="connsiteY11" fmla="*/ 105672 h 15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2000" h="153078">
                  <a:moveTo>
                    <a:pt x="55932" y="105672"/>
                  </a:moveTo>
                  <a:cubicBezTo>
                    <a:pt x="83999" y="72351"/>
                    <a:pt x="110311" y="40783"/>
                    <a:pt x="136624" y="9216"/>
                  </a:cubicBezTo>
                  <a:cubicBezTo>
                    <a:pt x="141886" y="2201"/>
                    <a:pt x="148903" y="-1307"/>
                    <a:pt x="157673" y="447"/>
                  </a:cubicBezTo>
                  <a:cubicBezTo>
                    <a:pt x="171707" y="3954"/>
                    <a:pt x="176969" y="19738"/>
                    <a:pt x="166444" y="33768"/>
                  </a:cubicBezTo>
                  <a:cubicBezTo>
                    <a:pt x="143640" y="61828"/>
                    <a:pt x="120836" y="89888"/>
                    <a:pt x="96278" y="117948"/>
                  </a:cubicBezTo>
                  <a:cubicBezTo>
                    <a:pt x="89261" y="126717"/>
                    <a:pt x="82245" y="135486"/>
                    <a:pt x="73474" y="144255"/>
                  </a:cubicBezTo>
                  <a:cubicBezTo>
                    <a:pt x="62949" y="154777"/>
                    <a:pt x="52424" y="156531"/>
                    <a:pt x="41899" y="146009"/>
                  </a:cubicBezTo>
                  <a:cubicBezTo>
                    <a:pt x="29620" y="133732"/>
                    <a:pt x="17341" y="123210"/>
                    <a:pt x="6816" y="110933"/>
                  </a:cubicBezTo>
                  <a:cubicBezTo>
                    <a:pt x="-1955" y="102165"/>
                    <a:pt x="-1955" y="91642"/>
                    <a:pt x="5061" y="82873"/>
                  </a:cubicBezTo>
                  <a:cubicBezTo>
                    <a:pt x="12078" y="75858"/>
                    <a:pt x="24357" y="75858"/>
                    <a:pt x="33128" y="84627"/>
                  </a:cubicBezTo>
                  <a:cubicBezTo>
                    <a:pt x="36636" y="88135"/>
                    <a:pt x="40145" y="91642"/>
                    <a:pt x="43653" y="95150"/>
                  </a:cubicBezTo>
                  <a:cubicBezTo>
                    <a:pt x="48915" y="96903"/>
                    <a:pt x="50670" y="102165"/>
                    <a:pt x="55932" y="105672"/>
                  </a:cubicBezTo>
                  <a:close/>
                </a:path>
              </a:pathLst>
            </a:custGeom>
            <a:solidFill>
              <a:srgbClr val="000000"/>
            </a:solidFill>
            <a:ln w="1752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91DCDE8-C143-68C6-A0EF-0A73D4A91B91}"/>
                </a:ext>
              </a:extLst>
            </p:cNvPr>
            <p:cNvSpPr/>
            <p:nvPr/>
          </p:nvSpPr>
          <p:spPr>
            <a:xfrm>
              <a:off x="-4780006" y="8802389"/>
              <a:ext cx="171973" cy="152434"/>
            </a:xfrm>
            <a:custGeom>
              <a:avLst/>
              <a:gdLst>
                <a:gd name="connsiteX0" fmla="*/ 56637 w 171973"/>
                <a:gd name="connsiteY0" fmla="*/ 104853 h 152434"/>
                <a:gd name="connsiteX1" fmla="*/ 105753 w 171973"/>
                <a:gd name="connsiteY1" fmla="*/ 45225 h 152434"/>
                <a:gd name="connsiteX2" fmla="*/ 137328 w 171973"/>
                <a:gd name="connsiteY2" fmla="*/ 8397 h 152434"/>
                <a:gd name="connsiteX3" fmla="*/ 165395 w 171973"/>
                <a:gd name="connsiteY3" fmla="*/ 4889 h 152434"/>
                <a:gd name="connsiteX4" fmla="*/ 165395 w 171973"/>
                <a:gd name="connsiteY4" fmla="*/ 32949 h 152434"/>
                <a:gd name="connsiteX5" fmla="*/ 74179 w 171973"/>
                <a:gd name="connsiteY5" fmla="*/ 141682 h 152434"/>
                <a:gd name="connsiteX6" fmla="*/ 40850 w 171973"/>
                <a:gd name="connsiteY6" fmla="*/ 143435 h 152434"/>
                <a:gd name="connsiteX7" fmla="*/ 7521 w 171973"/>
                <a:gd name="connsiteY7" fmla="*/ 110114 h 152434"/>
                <a:gd name="connsiteX8" fmla="*/ 5766 w 171973"/>
                <a:gd name="connsiteY8" fmla="*/ 82054 h 152434"/>
                <a:gd name="connsiteX9" fmla="*/ 33833 w 171973"/>
                <a:gd name="connsiteY9" fmla="*/ 83808 h 152434"/>
                <a:gd name="connsiteX10" fmla="*/ 56637 w 171973"/>
                <a:gd name="connsiteY10" fmla="*/ 104853 h 1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973" h="152434">
                  <a:moveTo>
                    <a:pt x="56637" y="104853"/>
                  </a:moveTo>
                  <a:cubicBezTo>
                    <a:pt x="74179" y="83808"/>
                    <a:pt x="89966" y="64517"/>
                    <a:pt x="105753" y="45225"/>
                  </a:cubicBezTo>
                  <a:cubicBezTo>
                    <a:pt x="116279" y="32949"/>
                    <a:pt x="126804" y="20673"/>
                    <a:pt x="137328" y="8397"/>
                  </a:cubicBezTo>
                  <a:cubicBezTo>
                    <a:pt x="146099" y="-2126"/>
                    <a:pt x="156624" y="-2126"/>
                    <a:pt x="165395" y="4889"/>
                  </a:cubicBezTo>
                  <a:cubicBezTo>
                    <a:pt x="174166" y="11904"/>
                    <a:pt x="174166" y="24180"/>
                    <a:pt x="165395" y="32949"/>
                  </a:cubicBezTo>
                  <a:cubicBezTo>
                    <a:pt x="135574" y="69778"/>
                    <a:pt x="105753" y="104853"/>
                    <a:pt x="74179" y="141682"/>
                  </a:cubicBezTo>
                  <a:cubicBezTo>
                    <a:pt x="63654" y="155712"/>
                    <a:pt x="53129" y="155712"/>
                    <a:pt x="40850" y="143435"/>
                  </a:cubicBezTo>
                  <a:cubicBezTo>
                    <a:pt x="30325" y="132913"/>
                    <a:pt x="18045" y="122391"/>
                    <a:pt x="7521" y="110114"/>
                  </a:cubicBezTo>
                  <a:cubicBezTo>
                    <a:pt x="-1250" y="101345"/>
                    <a:pt x="-3004" y="89069"/>
                    <a:pt x="5766" y="82054"/>
                  </a:cubicBezTo>
                  <a:cubicBezTo>
                    <a:pt x="12783" y="75039"/>
                    <a:pt x="25062" y="75039"/>
                    <a:pt x="33833" y="83808"/>
                  </a:cubicBezTo>
                  <a:cubicBezTo>
                    <a:pt x="42604" y="89069"/>
                    <a:pt x="49620" y="97838"/>
                    <a:pt x="56637" y="104853"/>
                  </a:cubicBezTo>
                  <a:close/>
                </a:path>
              </a:pathLst>
            </a:custGeom>
            <a:solidFill>
              <a:srgbClr val="000000"/>
            </a:solidFill>
            <a:ln w="1752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53694E7-4985-37EB-F3D2-75540C113D58}"/>
                </a:ext>
              </a:extLst>
            </p:cNvPr>
            <p:cNvSpPr/>
            <p:nvPr/>
          </p:nvSpPr>
          <p:spPr>
            <a:xfrm>
              <a:off x="-4549707" y="8496864"/>
              <a:ext cx="189449" cy="38582"/>
            </a:xfrm>
            <a:custGeom>
              <a:avLst/>
              <a:gdLst>
                <a:gd name="connsiteX0" fmla="*/ 94725 w 189449"/>
                <a:gd name="connsiteY0" fmla="*/ 38583 h 38582"/>
                <a:gd name="connsiteX1" fmla="*/ 22804 w 189449"/>
                <a:gd name="connsiteY1" fmla="*/ 38583 h 38582"/>
                <a:gd name="connsiteX2" fmla="*/ 0 w 189449"/>
                <a:gd name="connsiteY2" fmla="*/ 19291 h 38582"/>
                <a:gd name="connsiteX3" fmla="*/ 22804 w 189449"/>
                <a:gd name="connsiteY3" fmla="*/ 0 h 38582"/>
                <a:gd name="connsiteX4" fmla="*/ 166645 w 189449"/>
                <a:gd name="connsiteY4" fmla="*/ 0 h 38582"/>
                <a:gd name="connsiteX5" fmla="*/ 189449 w 189449"/>
                <a:gd name="connsiteY5" fmla="*/ 19291 h 38582"/>
                <a:gd name="connsiteX6" fmla="*/ 166645 w 189449"/>
                <a:gd name="connsiteY6" fmla="*/ 38583 h 38582"/>
                <a:gd name="connsiteX7" fmla="*/ 94725 w 189449"/>
                <a:gd name="connsiteY7"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449" h="38582">
                  <a:moveTo>
                    <a:pt x="94725" y="38583"/>
                  </a:moveTo>
                  <a:cubicBezTo>
                    <a:pt x="70166" y="38583"/>
                    <a:pt x="47362" y="38583"/>
                    <a:pt x="22804" y="38583"/>
                  </a:cubicBezTo>
                  <a:cubicBezTo>
                    <a:pt x="8771" y="38583"/>
                    <a:pt x="0" y="31568"/>
                    <a:pt x="0" y="19291"/>
                  </a:cubicBezTo>
                  <a:cubicBezTo>
                    <a:pt x="0" y="7015"/>
                    <a:pt x="8771" y="0"/>
                    <a:pt x="22804" y="0"/>
                  </a:cubicBezTo>
                  <a:cubicBezTo>
                    <a:pt x="70166" y="0"/>
                    <a:pt x="119283" y="0"/>
                    <a:pt x="166645" y="0"/>
                  </a:cubicBezTo>
                  <a:cubicBezTo>
                    <a:pt x="180679" y="0"/>
                    <a:pt x="189449" y="7015"/>
                    <a:pt x="189449" y="19291"/>
                  </a:cubicBezTo>
                  <a:cubicBezTo>
                    <a:pt x="189449" y="31568"/>
                    <a:pt x="180679" y="38583"/>
                    <a:pt x="166645" y="38583"/>
                  </a:cubicBezTo>
                  <a:cubicBezTo>
                    <a:pt x="142087" y="38583"/>
                    <a:pt x="117529" y="38583"/>
                    <a:pt x="94725" y="38583"/>
                  </a:cubicBezTo>
                  <a:close/>
                </a:path>
              </a:pathLst>
            </a:custGeom>
            <a:solidFill>
              <a:srgbClr val="000000"/>
            </a:solidFill>
            <a:ln w="1752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E2FB853-0684-5F46-3241-E185F03090E2}"/>
                </a:ext>
              </a:extLst>
            </p:cNvPr>
            <p:cNvSpPr/>
            <p:nvPr/>
          </p:nvSpPr>
          <p:spPr>
            <a:xfrm>
              <a:off x="-4551461" y="8819555"/>
              <a:ext cx="191203" cy="38582"/>
            </a:xfrm>
            <a:custGeom>
              <a:avLst/>
              <a:gdLst>
                <a:gd name="connsiteX0" fmla="*/ 94725 w 191203"/>
                <a:gd name="connsiteY0" fmla="*/ 38583 h 38582"/>
                <a:gd name="connsiteX1" fmla="*/ 22804 w 191203"/>
                <a:gd name="connsiteY1" fmla="*/ 38583 h 38582"/>
                <a:gd name="connsiteX2" fmla="*/ 0 w 191203"/>
                <a:gd name="connsiteY2" fmla="*/ 19291 h 38582"/>
                <a:gd name="connsiteX3" fmla="*/ 22804 w 191203"/>
                <a:gd name="connsiteY3" fmla="*/ 0 h 38582"/>
                <a:gd name="connsiteX4" fmla="*/ 168400 w 191203"/>
                <a:gd name="connsiteY4" fmla="*/ 0 h 38582"/>
                <a:gd name="connsiteX5" fmla="*/ 191204 w 191203"/>
                <a:gd name="connsiteY5" fmla="*/ 19291 h 38582"/>
                <a:gd name="connsiteX6" fmla="*/ 170154 w 191203"/>
                <a:gd name="connsiteY6" fmla="*/ 38583 h 38582"/>
                <a:gd name="connsiteX7" fmla="*/ 94725 w 191203"/>
                <a:gd name="connsiteY7"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203" h="38582">
                  <a:moveTo>
                    <a:pt x="94725" y="38583"/>
                  </a:moveTo>
                  <a:cubicBezTo>
                    <a:pt x="70166" y="38583"/>
                    <a:pt x="47363" y="38583"/>
                    <a:pt x="22804" y="38583"/>
                  </a:cubicBezTo>
                  <a:cubicBezTo>
                    <a:pt x="8771" y="38583"/>
                    <a:pt x="0" y="31567"/>
                    <a:pt x="0" y="19291"/>
                  </a:cubicBezTo>
                  <a:cubicBezTo>
                    <a:pt x="0" y="8769"/>
                    <a:pt x="8771" y="0"/>
                    <a:pt x="22804" y="0"/>
                  </a:cubicBezTo>
                  <a:cubicBezTo>
                    <a:pt x="71921" y="0"/>
                    <a:pt x="119283" y="0"/>
                    <a:pt x="168400" y="0"/>
                  </a:cubicBezTo>
                  <a:cubicBezTo>
                    <a:pt x="182433" y="0"/>
                    <a:pt x="191204" y="7015"/>
                    <a:pt x="191204" y="19291"/>
                  </a:cubicBezTo>
                  <a:cubicBezTo>
                    <a:pt x="191204" y="29814"/>
                    <a:pt x="182433" y="36829"/>
                    <a:pt x="170154" y="38583"/>
                  </a:cubicBezTo>
                  <a:cubicBezTo>
                    <a:pt x="143841" y="38583"/>
                    <a:pt x="119283" y="38583"/>
                    <a:pt x="94725" y="38583"/>
                  </a:cubicBezTo>
                  <a:close/>
                </a:path>
              </a:pathLst>
            </a:custGeom>
            <a:solidFill>
              <a:srgbClr val="000000"/>
            </a:solidFill>
            <a:ln w="1752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1C0A6A6-F658-8CA2-E7AE-4E8D12BD3D22}"/>
                </a:ext>
              </a:extLst>
            </p:cNvPr>
            <p:cNvSpPr/>
            <p:nvPr/>
          </p:nvSpPr>
          <p:spPr>
            <a:xfrm>
              <a:off x="-4553215" y="8914257"/>
              <a:ext cx="171907" cy="38582"/>
            </a:xfrm>
            <a:custGeom>
              <a:avLst/>
              <a:gdLst>
                <a:gd name="connsiteX0" fmla="*/ 87708 w 171907"/>
                <a:gd name="connsiteY0" fmla="*/ 1754 h 38582"/>
                <a:gd name="connsiteX1" fmla="*/ 150858 w 171907"/>
                <a:gd name="connsiteY1" fmla="*/ 1754 h 38582"/>
                <a:gd name="connsiteX2" fmla="*/ 171908 w 171907"/>
                <a:gd name="connsiteY2" fmla="*/ 19291 h 38582"/>
                <a:gd name="connsiteX3" fmla="*/ 149104 w 171907"/>
                <a:gd name="connsiteY3" fmla="*/ 38583 h 38582"/>
                <a:gd name="connsiteX4" fmla="*/ 22804 w 171907"/>
                <a:gd name="connsiteY4" fmla="*/ 38583 h 38582"/>
                <a:gd name="connsiteX5" fmla="*/ 0 w 171907"/>
                <a:gd name="connsiteY5" fmla="*/ 19291 h 38582"/>
                <a:gd name="connsiteX6" fmla="*/ 22804 w 171907"/>
                <a:gd name="connsiteY6" fmla="*/ 0 h 38582"/>
                <a:gd name="connsiteX7" fmla="*/ 87708 w 171907"/>
                <a:gd name="connsiteY7" fmla="*/ 1754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07" h="38582">
                  <a:moveTo>
                    <a:pt x="87708" y="1754"/>
                  </a:moveTo>
                  <a:cubicBezTo>
                    <a:pt x="108758" y="1754"/>
                    <a:pt x="129808" y="1754"/>
                    <a:pt x="150858" y="1754"/>
                  </a:cubicBezTo>
                  <a:cubicBezTo>
                    <a:pt x="164891" y="1754"/>
                    <a:pt x="171908" y="8769"/>
                    <a:pt x="171908" y="19291"/>
                  </a:cubicBezTo>
                  <a:cubicBezTo>
                    <a:pt x="171908" y="31567"/>
                    <a:pt x="163137" y="38583"/>
                    <a:pt x="149104" y="38583"/>
                  </a:cubicBezTo>
                  <a:cubicBezTo>
                    <a:pt x="107004" y="38583"/>
                    <a:pt x="64904" y="38583"/>
                    <a:pt x="22804" y="38583"/>
                  </a:cubicBezTo>
                  <a:cubicBezTo>
                    <a:pt x="10525" y="38583"/>
                    <a:pt x="1754" y="31567"/>
                    <a:pt x="0" y="19291"/>
                  </a:cubicBezTo>
                  <a:cubicBezTo>
                    <a:pt x="0" y="8769"/>
                    <a:pt x="8771" y="0"/>
                    <a:pt x="22804" y="0"/>
                  </a:cubicBezTo>
                  <a:cubicBezTo>
                    <a:pt x="45608" y="1754"/>
                    <a:pt x="66658" y="1754"/>
                    <a:pt x="87708" y="1754"/>
                  </a:cubicBezTo>
                  <a:close/>
                </a:path>
              </a:pathLst>
            </a:custGeom>
            <a:solidFill>
              <a:srgbClr val="000000"/>
            </a:solidFill>
            <a:ln w="1752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347F966-4484-3A9F-56B0-CF69B8801C0E}"/>
                </a:ext>
              </a:extLst>
            </p:cNvPr>
            <p:cNvSpPr/>
            <p:nvPr/>
          </p:nvSpPr>
          <p:spPr>
            <a:xfrm>
              <a:off x="-4133067" y="9030005"/>
              <a:ext cx="113344" cy="170337"/>
            </a:xfrm>
            <a:custGeom>
              <a:avLst/>
              <a:gdLst>
                <a:gd name="connsiteX0" fmla="*/ 37688 w 113344"/>
                <a:gd name="connsiteY0" fmla="*/ 133286 h 170337"/>
                <a:gd name="connsiteX1" fmla="*/ 37688 w 113344"/>
                <a:gd name="connsiteY1" fmla="*/ 128024 h 170337"/>
                <a:gd name="connsiteX2" fmla="*/ 25409 w 113344"/>
                <a:gd name="connsiteY2" fmla="*/ 103471 h 170337"/>
                <a:gd name="connsiteX3" fmla="*/ 2604 w 113344"/>
                <a:gd name="connsiteY3" fmla="*/ 38582 h 170337"/>
                <a:gd name="connsiteX4" fmla="*/ 58738 w 113344"/>
                <a:gd name="connsiteY4" fmla="*/ 0 h 170337"/>
                <a:gd name="connsiteX5" fmla="*/ 111363 w 113344"/>
                <a:gd name="connsiteY5" fmla="*/ 43844 h 170337"/>
                <a:gd name="connsiteX6" fmla="*/ 85050 w 113344"/>
                <a:gd name="connsiteY6" fmla="*/ 106979 h 170337"/>
                <a:gd name="connsiteX7" fmla="*/ 76279 w 113344"/>
                <a:gd name="connsiteY7" fmla="*/ 122763 h 170337"/>
                <a:gd name="connsiteX8" fmla="*/ 76279 w 113344"/>
                <a:gd name="connsiteY8" fmla="*/ 150823 h 170337"/>
                <a:gd name="connsiteX9" fmla="*/ 56984 w 113344"/>
                <a:gd name="connsiteY9" fmla="*/ 170114 h 170337"/>
                <a:gd name="connsiteX10" fmla="*/ 37688 w 113344"/>
                <a:gd name="connsiteY10" fmla="*/ 150823 h 170337"/>
                <a:gd name="connsiteX11" fmla="*/ 37688 w 113344"/>
                <a:gd name="connsiteY11" fmla="*/ 133286 h 170337"/>
                <a:gd name="connsiteX12" fmla="*/ 76279 w 113344"/>
                <a:gd name="connsiteY12" fmla="*/ 56120 h 170337"/>
                <a:gd name="connsiteX13" fmla="*/ 56984 w 113344"/>
                <a:gd name="connsiteY13" fmla="*/ 36829 h 170337"/>
                <a:gd name="connsiteX14" fmla="*/ 39442 w 113344"/>
                <a:gd name="connsiteY14" fmla="*/ 56120 h 170337"/>
                <a:gd name="connsiteX15" fmla="*/ 58738 w 113344"/>
                <a:gd name="connsiteY15" fmla="*/ 75411 h 170337"/>
                <a:gd name="connsiteX16" fmla="*/ 76279 w 113344"/>
                <a:gd name="connsiteY16" fmla="*/ 56120 h 17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344" h="170337">
                  <a:moveTo>
                    <a:pt x="37688" y="133286"/>
                  </a:moveTo>
                  <a:cubicBezTo>
                    <a:pt x="37688" y="131532"/>
                    <a:pt x="37688" y="129778"/>
                    <a:pt x="37688" y="128024"/>
                  </a:cubicBezTo>
                  <a:cubicBezTo>
                    <a:pt x="39442" y="117501"/>
                    <a:pt x="35934" y="110486"/>
                    <a:pt x="25409" y="103471"/>
                  </a:cubicBezTo>
                  <a:cubicBezTo>
                    <a:pt x="2604" y="91195"/>
                    <a:pt x="-4412" y="63135"/>
                    <a:pt x="2604" y="38582"/>
                  </a:cubicBezTo>
                  <a:cubicBezTo>
                    <a:pt x="11375" y="14030"/>
                    <a:pt x="34179" y="0"/>
                    <a:pt x="58738" y="0"/>
                  </a:cubicBezTo>
                  <a:cubicBezTo>
                    <a:pt x="83296" y="0"/>
                    <a:pt x="104346" y="17538"/>
                    <a:pt x="111363" y="43844"/>
                  </a:cubicBezTo>
                  <a:cubicBezTo>
                    <a:pt x="118379" y="68396"/>
                    <a:pt x="106100" y="94703"/>
                    <a:pt x="85050" y="106979"/>
                  </a:cubicBezTo>
                  <a:cubicBezTo>
                    <a:pt x="78033" y="110486"/>
                    <a:pt x="74525" y="115748"/>
                    <a:pt x="76279" y="122763"/>
                  </a:cubicBezTo>
                  <a:cubicBezTo>
                    <a:pt x="76279" y="131532"/>
                    <a:pt x="76279" y="142054"/>
                    <a:pt x="76279" y="150823"/>
                  </a:cubicBezTo>
                  <a:cubicBezTo>
                    <a:pt x="76279" y="163099"/>
                    <a:pt x="67509" y="171868"/>
                    <a:pt x="56984" y="170114"/>
                  </a:cubicBezTo>
                  <a:cubicBezTo>
                    <a:pt x="46458" y="170114"/>
                    <a:pt x="39442" y="161345"/>
                    <a:pt x="37688" y="150823"/>
                  </a:cubicBezTo>
                  <a:cubicBezTo>
                    <a:pt x="37688" y="145561"/>
                    <a:pt x="37688" y="138547"/>
                    <a:pt x="37688" y="133286"/>
                  </a:cubicBezTo>
                  <a:close/>
                  <a:moveTo>
                    <a:pt x="76279" y="56120"/>
                  </a:moveTo>
                  <a:cubicBezTo>
                    <a:pt x="76279" y="45598"/>
                    <a:pt x="67509" y="36829"/>
                    <a:pt x="56984" y="36829"/>
                  </a:cubicBezTo>
                  <a:cubicBezTo>
                    <a:pt x="46458" y="36829"/>
                    <a:pt x="39442" y="45598"/>
                    <a:pt x="39442" y="56120"/>
                  </a:cubicBezTo>
                  <a:cubicBezTo>
                    <a:pt x="39442" y="66642"/>
                    <a:pt x="48213" y="75411"/>
                    <a:pt x="58738" y="75411"/>
                  </a:cubicBezTo>
                  <a:cubicBezTo>
                    <a:pt x="67509" y="75411"/>
                    <a:pt x="76279" y="66642"/>
                    <a:pt x="76279" y="56120"/>
                  </a:cubicBezTo>
                  <a:close/>
                </a:path>
              </a:pathLst>
            </a:custGeom>
            <a:solidFill>
              <a:srgbClr val="000000"/>
            </a:solidFill>
            <a:ln w="1752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9DEF715-EE71-88F0-0F2F-F73016540135}"/>
                </a:ext>
              </a:extLst>
            </p:cNvPr>
            <p:cNvSpPr/>
            <p:nvPr/>
          </p:nvSpPr>
          <p:spPr>
            <a:xfrm>
              <a:off x="-4567585" y="8289920"/>
              <a:ext cx="549659" cy="36828"/>
            </a:xfrm>
            <a:custGeom>
              <a:avLst/>
              <a:gdLst>
                <a:gd name="connsiteX0" fmla="*/ 273985 w 549659"/>
                <a:gd name="connsiteY0" fmla="*/ 36829 h 36828"/>
                <a:gd name="connsiteX1" fmla="*/ 26649 w 549659"/>
                <a:gd name="connsiteY1" fmla="*/ 36829 h 36828"/>
                <a:gd name="connsiteX2" fmla="*/ 16123 w 549659"/>
                <a:gd name="connsiteY2" fmla="*/ 36829 h 36828"/>
                <a:gd name="connsiteX3" fmla="*/ 336 w 549659"/>
                <a:gd name="connsiteY3" fmla="*/ 21045 h 36828"/>
                <a:gd name="connsiteX4" fmla="*/ 12615 w 549659"/>
                <a:gd name="connsiteY4" fmla="*/ 1754 h 36828"/>
                <a:gd name="connsiteX5" fmla="*/ 26649 w 549659"/>
                <a:gd name="connsiteY5" fmla="*/ 0 h 36828"/>
                <a:gd name="connsiteX6" fmla="*/ 523076 w 549659"/>
                <a:gd name="connsiteY6" fmla="*/ 0 h 36828"/>
                <a:gd name="connsiteX7" fmla="*/ 535355 w 549659"/>
                <a:gd name="connsiteY7" fmla="*/ 0 h 36828"/>
                <a:gd name="connsiteX8" fmla="*/ 549388 w 549659"/>
                <a:gd name="connsiteY8" fmla="*/ 19291 h 36828"/>
                <a:gd name="connsiteX9" fmla="*/ 531847 w 549659"/>
                <a:gd name="connsiteY9" fmla="*/ 36829 h 36828"/>
                <a:gd name="connsiteX10" fmla="*/ 521322 w 549659"/>
                <a:gd name="connsiteY10" fmla="*/ 36829 h 36828"/>
                <a:gd name="connsiteX11" fmla="*/ 273985 w 549659"/>
                <a:gd name="connsiteY11" fmla="*/ 36829 h 3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9659" h="36828">
                  <a:moveTo>
                    <a:pt x="273985" y="36829"/>
                  </a:moveTo>
                  <a:cubicBezTo>
                    <a:pt x="191540" y="36829"/>
                    <a:pt x="109094" y="36829"/>
                    <a:pt x="26649" y="36829"/>
                  </a:cubicBezTo>
                  <a:cubicBezTo>
                    <a:pt x="23140" y="36829"/>
                    <a:pt x="19632" y="36829"/>
                    <a:pt x="16123" y="36829"/>
                  </a:cubicBezTo>
                  <a:cubicBezTo>
                    <a:pt x="7353" y="35075"/>
                    <a:pt x="2090" y="29814"/>
                    <a:pt x="336" y="21045"/>
                  </a:cubicBezTo>
                  <a:cubicBezTo>
                    <a:pt x="-1418" y="12277"/>
                    <a:pt x="3844" y="3508"/>
                    <a:pt x="12615" y="1754"/>
                  </a:cubicBezTo>
                  <a:cubicBezTo>
                    <a:pt x="17878" y="0"/>
                    <a:pt x="21386" y="0"/>
                    <a:pt x="26649" y="0"/>
                  </a:cubicBezTo>
                  <a:cubicBezTo>
                    <a:pt x="191540" y="0"/>
                    <a:pt x="358185" y="0"/>
                    <a:pt x="523076" y="0"/>
                  </a:cubicBezTo>
                  <a:cubicBezTo>
                    <a:pt x="526585" y="0"/>
                    <a:pt x="531847" y="0"/>
                    <a:pt x="535355" y="0"/>
                  </a:cubicBezTo>
                  <a:cubicBezTo>
                    <a:pt x="544126" y="1754"/>
                    <a:pt x="551143" y="10523"/>
                    <a:pt x="549388" y="19291"/>
                  </a:cubicBezTo>
                  <a:cubicBezTo>
                    <a:pt x="549388" y="28060"/>
                    <a:pt x="542372" y="35075"/>
                    <a:pt x="531847" y="36829"/>
                  </a:cubicBezTo>
                  <a:cubicBezTo>
                    <a:pt x="528339" y="36829"/>
                    <a:pt x="524830" y="36829"/>
                    <a:pt x="521322" y="36829"/>
                  </a:cubicBezTo>
                  <a:cubicBezTo>
                    <a:pt x="438876" y="36829"/>
                    <a:pt x="356431" y="36829"/>
                    <a:pt x="273985" y="36829"/>
                  </a:cubicBezTo>
                  <a:close/>
                </a:path>
              </a:pathLst>
            </a:custGeom>
            <a:solidFill>
              <a:srgbClr val="000000"/>
            </a:solidFill>
            <a:ln w="17529"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09234CB8-3D70-3893-33F6-0E1B5608C668}"/>
                </a:ext>
              </a:extLst>
            </p:cNvPr>
            <p:cNvSpPr/>
            <p:nvPr/>
          </p:nvSpPr>
          <p:spPr>
            <a:xfrm>
              <a:off x="-4760206" y="8288167"/>
              <a:ext cx="56133" cy="38582"/>
            </a:xfrm>
            <a:custGeom>
              <a:avLst/>
              <a:gdLst>
                <a:gd name="connsiteX0" fmla="*/ 28067 w 56133"/>
                <a:gd name="connsiteY0" fmla="*/ 38583 h 38582"/>
                <a:gd name="connsiteX1" fmla="*/ 0 w 56133"/>
                <a:gd name="connsiteY1" fmla="*/ 19291 h 38582"/>
                <a:gd name="connsiteX2" fmla="*/ 28067 w 56133"/>
                <a:gd name="connsiteY2" fmla="*/ 0 h 38582"/>
                <a:gd name="connsiteX3" fmla="*/ 38591 w 56133"/>
                <a:gd name="connsiteY3" fmla="*/ 0 h 38582"/>
                <a:gd name="connsiteX4" fmla="*/ 56133 w 56133"/>
                <a:gd name="connsiteY4" fmla="*/ 19291 h 38582"/>
                <a:gd name="connsiteX5" fmla="*/ 36837 w 56133"/>
                <a:gd name="connsiteY5" fmla="*/ 36829 h 38582"/>
                <a:gd name="connsiteX6" fmla="*/ 28067 w 56133"/>
                <a:gd name="connsiteY6"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33" h="38582">
                  <a:moveTo>
                    <a:pt x="28067" y="38583"/>
                  </a:moveTo>
                  <a:cubicBezTo>
                    <a:pt x="8771" y="38583"/>
                    <a:pt x="0" y="33321"/>
                    <a:pt x="0" y="19291"/>
                  </a:cubicBezTo>
                  <a:cubicBezTo>
                    <a:pt x="0" y="7015"/>
                    <a:pt x="8771" y="0"/>
                    <a:pt x="28067" y="0"/>
                  </a:cubicBezTo>
                  <a:cubicBezTo>
                    <a:pt x="31575" y="0"/>
                    <a:pt x="35083" y="0"/>
                    <a:pt x="38591" y="0"/>
                  </a:cubicBezTo>
                  <a:cubicBezTo>
                    <a:pt x="49117" y="1754"/>
                    <a:pt x="56133" y="10522"/>
                    <a:pt x="56133" y="19291"/>
                  </a:cubicBezTo>
                  <a:cubicBezTo>
                    <a:pt x="56133" y="29814"/>
                    <a:pt x="47362" y="36829"/>
                    <a:pt x="36837" y="36829"/>
                  </a:cubicBezTo>
                  <a:cubicBezTo>
                    <a:pt x="35083" y="38583"/>
                    <a:pt x="31575" y="38583"/>
                    <a:pt x="28067" y="38583"/>
                  </a:cubicBezTo>
                  <a:close/>
                </a:path>
              </a:pathLst>
            </a:custGeom>
            <a:solidFill>
              <a:srgbClr val="000000"/>
            </a:solidFill>
            <a:ln w="17529"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1150F1A-81B8-A831-EE33-E7D11BC06632}"/>
                </a:ext>
              </a:extLst>
            </p:cNvPr>
            <p:cNvSpPr/>
            <p:nvPr/>
          </p:nvSpPr>
          <p:spPr>
            <a:xfrm>
              <a:off x="-4854931" y="8288167"/>
              <a:ext cx="56133" cy="38582"/>
            </a:xfrm>
            <a:custGeom>
              <a:avLst/>
              <a:gdLst>
                <a:gd name="connsiteX0" fmla="*/ 28066 w 56133"/>
                <a:gd name="connsiteY0" fmla="*/ 38583 h 38582"/>
                <a:gd name="connsiteX1" fmla="*/ 17542 w 56133"/>
                <a:gd name="connsiteY1" fmla="*/ 38583 h 38582"/>
                <a:gd name="connsiteX2" fmla="*/ 0 w 56133"/>
                <a:gd name="connsiteY2" fmla="*/ 19291 h 38582"/>
                <a:gd name="connsiteX3" fmla="*/ 17542 w 56133"/>
                <a:gd name="connsiteY3" fmla="*/ 0 h 38582"/>
                <a:gd name="connsiteX4" fmla="*/ 36837 w 56133"/>
                <a:gd name="connsiteY4" fmla="*/ 0 h 38582"/>
                <a:gd name="connsiteX5" fmla="*/ 56133 w 56133"/>
                <a:gd name="connsiteY5" fmla="*/ 19291 h 38582"/>
                <a:gd name="connsiteX6" fmla="*/ 35083 w 56133"/>
                <a:gd name="connsiteY6" fmla="*/ 38583 h 38582"/>
                <a:gd name="connsiteX7" fmla="*/ 28066 w 56133"/>
                <a:gd name="connsiteY7" fmla="*/ 38583 h 38582"/>
                <a:gd name="connsiteX8" fmla="*/ 28066 w 56133"/>
                <a:gd name="connsiteY8"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33" h="38582">
                  <a:moveTo>
                    <a:pt x="28066" y="38583"/>
                  </a:moveTo>
                  <a:cubicBezTo>
                    <a:pt x="24558" y="38583"/>
                    <a:pt x="21050" y="38583"/>
                    <a:pt x="17542" y="38583"/>
                  </a:cubicBezTo>
                  <a:cubicBezTo>
                    <a:pt x="7017" y="38583"/>
                    <a:pt x="0" y="29814"/>
                    <a:pt x="0" y="19291"/>
                  </a:cubicBezTo>
                  <a:cubicBezTo>
                    <a:pt x="0" y="8769"/>
                    <a:pt x="7017" y="1754"/>
                    <a:pt x="17542" y="0"/>
                  </a:cubicBezTo>
                  <a:cubicBezTo>
                    <a:pt x="24558" y="0"/>
                    <a:pt x="29821" y="0"/>
                    <a:pt x="36837" y="0"/>
                  </a:cubicBezTo>
                  <a:cubicBezTo>
                    <a:pt x="49116" y="0"/>
                    <a:pt x="56133" y="8769"/>
                    <a:pt x="56133" y="19291"/>
                  </a:cubicBezTo>
                  <a:cubicBezTo>
                    <a:pt x="56133" y="29814"/>
                    <a:pt x="49116" y="36829"/>
                    <a:pt x="35083" y="38583"/>
                  </a:cubicBezTo>
                  <a:cubicBezTo>
                    <a:pt x="33329" y="38583"/>
                    <a:pt x="31575" y="38583"/>
                    <a:pt x="28066" y="38583"/>
                  </a:cubicBezTo>
                  <a:cubicBezTo>
                    <a:pt x="28066" y="38583"/>
                    <a:pt x="28066" y="38583"/>
                    <a:pt x="28066" y="38583"/>
                  </a:cubicBezTo>
                  <a:close/>
                </a:path>
              </a:pathLst>
            </a:custGeom>
            <a:solidFill>
              <a:srgbClr val="000000"/>
            </a:solidFill>
            <a:ln w="1752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EB1E9943-FAD0-3D59-AD93-CF14F4715513}"/>
                </a:ext>
              </a:extLst>
            </p:cNvPr>
            <p:cNvSpPr/>
            <p:nvPr/>
          </p:nvSpPr>
          <p:spPr>
            <a:xfrm>
              <a:off x="-4663727" y="8288167"/>
              <a:ext cx="56356" cy="38582"/>
            </a:xfrm>
            <a:custGeom>
              <a:avLst/>
              <a:gdLst>
                <a:gd name="connsiteX0" fmla="*/ 28067 w 56356"/>
                <a:gd name="connsiteY0" fmla="*/ 38583 h 38582"/>
                <a:gd name="connsiteX1" fmla="*/ 19296 w 56356"/>
                <a:gd name="connsiteY1" fmla="*/ 38583 h 38582"/>
                <a:gd name="connsiteX2" fmla="*/ 0 w 56356"/>
                <a:gd name="connsiteY2" fmla="*/ 19291 h 38582"/>
                <a:gd name="connsiteX3" fmla="*/ 19296 w 56356"/>
                <a:gd name="connsiteY3" fmla="*/ 0 h 38582"/>
                <a:gd name="connsiteX4" fmla="*/ 36837 w 56356"/>
                <a:gd name="connsiteY4" fmla="*/ 0 h 38582"/>
                <a:gd name="connsiteX5" fmla="*/ 56133 w 56356"/>
                <a:gd name="connsiteY5" fmla="*/ 19291 h 38582"/>
                <a:gd name="connsiteX6" fmla="*/ 35083 w 56356"/>
                <a:gd name="connsiteY6" fmla="*/ 38583 h 38582"/>
                <a:gd name="connsiteX7" fmla="*/ 28067 w 56356"/>
                <a:gd name="connsiteY7"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56" h="38582">
                  <a:moveTo>
                    <a:pt x="28067" y="38583"/>
                  </a:moveTo>
                  <a:cubicBezTo>
                    <a:pt x="24558" y="38583"/>
                    <a:pt x="22804" y="38583"/>
                    <a:pt x="19296" y="38583"/>
                  </a:cubicBezTo>
                  <a:cubicBezTo>
                    <a:pt x="7017" y="38583"/>
                    <a:pt x="0" y="29814"/>
                    <a:pt x="0" y="19291"/>
                  </a:cubicBezTo>
                  <a:cubicBezTo>
                    <a:pt x="0" y="8769"/>
                    <a:pt x="7017" y="1754"/>
                    <a:pt x="19296" y="0"/>
                  </a:cubicBezTo>
                  <a:cubicBezTo>
                    <a:pt x="24558" y="0"/>
                    <a:pt x="31575" y="0"/>
                    <a:pt x="36837" y="0"/>
                  </a:cubicBezTo>
                  <a:cubicBezTo>
                    <a:pt x="49117" y="0"/>
                    <a:pt x="57887" y="8769"/>
                    <a:pt x="56133" y="19291"/>
                  </a:cubicBezTo>
                  <a:cubicBezTo>
                    <a:pt x="56133" y="29814"/>
                    <a:pt x="47362" y="36829"/>
                    <a:pt x="35083" y="38583"/>
                  </a:cubicBezTo>
                  <a:cubicBezTo>
                    <a:pt x="33329" y="38583"/>
                    <a:pt x="29821" y="38583"/>
                    <a:pt x="28067" y="38583"/>
                  </a:cubicBezTo>
                  <a:close/>
                </a:path>
              </a:pathLst>
            </a:custGeom>
            <a:solidFill>
              <a:srgbClr val="000000"/>
            </a:solidFill>
            <a:ln w="17529" cap="flat">
              <a:noFill/>
              <a:prstDash val="solid"/>
              <a:miter/>
            </a:ln>
          </p:spPr>
          <p:txBody>
            <a:bodyPr rtlCol="0" anchor="ctr"/>
            <a:lstStyle/>
            <a:p>
              <a:endParaRPr lang="en-US"/>
            </a:p>
          </p:txBody>
        </p:sp>
      </p:grpSp>
    </p:spTree>
    <p:extLst>
      <p:ext uri="{BB962C8B-B14F-4D97-AF65-F5344CB8AC3E}">
        <p14:creationId xmlns:p14="http://schemas.microsoft.com/office/powerpoint/2010/main" val="27615266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F8E2BF-840B-C999-0CB6-07D7777C73E9}"/>
              </a:ext>
            </a:extLst>
          </p:cNvPr>
          <p:cNvSpPr/>
          <p:nvPr/>
        </p:nvSpPr>
        <p:spPr>
          <a:xfrm>
            <a:off x="1" y="8831788"/>
            <a:ext cx="7575555" cy="1197051"/>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F40106-EC0B-377C-3CD7-441A51B1464B}"/>
              </a:ext>
            </a:extLst>
          </p:cNvPr>
          <p:cNvSpPr/>
          <p:nvPr/>
        </p:nvSpPr>
        <p:spPr>
          <a:xfrm>
            <a:off x="10088" y="1032537"/>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0" y="1325485"/>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506811" y="1170034"/>
            <a:ext cx="5466529" cy="707886"/>
          </a:xfrm>
          <a:prstGeom prst="rect">
            <a:avLst/>
          </a:prstGeom>
          <a:noFill/>
        </p:spPr>
        <p:txBody>
          <a:bodyPr wrap="square" lIns="91440" tIns="45720" rIns="91440" bIns="45720" anchor="t">
            <a:spAutoFit/>
          </a:bodyPr>
          <a:lstStyle/>
          <a:p>
            <a:pPr algn="just">
              <a:lnSpc>
                <a:spcPts val="2440"/>
              </a:lnSpc>
              <a:tabLst>
                <a:tab pos="177800" algn="l"/>
              </a:tabLst>
            </a:pPr>
            <a:r>
              <a:rPr lang="en-IE" sz="2000" b="1" kern="100" dirty="0">
                <a:solidFill>
                  <a:srgbClr val="323338"/>
                </a:solidFill>
                <a:effectLst/>
                <a:latin typeface="Calibri" panose="020F0502020204030204" pitchFamily="34" charset="0"/>
                <a:ea typeface="Calibri" panose="020F0502020204030204" pitchFamily="34" charset="0"/>
                <a:cs typeface="Calibri" panose="020F0502020204030204" pitchFamily="34" charset="0"/>
              </a:rPr>
              <a:t>Patentes na indústria alimentar</a:t>
            </a:r>
          </a:p>
          <a:p>
            <a:pPr algn="just">
              <a:lnSpc>
                <a:spcPts val="2440"/>
              </a:lnSpc>
              <a:tabLst>
                <a:tab pos="177800" algn="l"/>
              </a:tabLst>
            </a:pPr>
            <a:endParaRPr lang="en-IE"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3041374" y="1753199"/>
            <a:ext cx="4079899" cy="3430395"/>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buFont typeface="+mj-lt"/>
              <a:buAutoNum type="arabicPeriod"/>
            </a:pPr>
            <a:r>
              <a:rPr lang="en-US" b="1" dirty="0" err="1">
                <a:solidFill>
                  <a:srgbClr val="F79037"/>
                </a:solidFill>
              </a:rPr>
              <a:t>Novos</a:t>
            </a:r>
            <a:r>
              <a:rPr lang="en-US" b="1" dirty="0">
                <a:solidFill>
                  <a:srgbClr val="F79037"/>
                </a:solidFill>
              </a:rPr>
              <a:t> </a:t>
            </a:r>
            <a:r>
              <a:rPr lang="en-US" b="1" dirty="0" err="1">
                <a:solidFill>
                  <a:srgbClr val="F79037"/>
                </a:solidFill>
              </a:rPr>
              <a:t>métodos</a:t>
            </a:r>
            <a:r>
              <a:rPr lang="en-US" b="1" dirty="0">
                <a:solidFill>
                  <a:srgbClr val="F79037"/>
                </a:solidFill>
              </a:rPr>
              <a:t> de </a:t>
            </a:r>
            <a:r>
              <a:rPr lang="en-US" b="1" dirty="0" err="1">
                <a:solidFill>
                  <a:srgbClr val="F79037"/>
                </a:solidFill>
              </a:rPr>
              <a:t>processamento</a:t>
            </a:r>
            <a:r>
              <a:rPr lang="en-US" b="1" dirty="0">
                <a:solidFill>
                  <a:srgbClr val="F79037"/>
                </a:solidFill>
              </a:rPr>
              <a:t> de </a:t>
            </a:r>
            <a:r>
              <a:rPr lang="en-US" b="1" dirty="0" err="1">
                <a:solidFill>
                  <a:srgbClr val="F79037"/>
                </a:solidFill>
              </a:rPr>
              <a:t>alimentos</a:t>
            </a:r>
            <a:r>
              <a:rPr lang="en-US" b="1" dirty="0">
                <a:solidFill>
                  <a:srgbClr val="F79037"/>
                </a:solidFill>
              </a:rPr>
              <a:t>:</a:t>
            </a:r>
            <a:r>
              <a:rPr lang="en-US" b="1" dirty="0">
                <a:solidFill>
                  <a:schemeClr val="tx1"/>
                </a:solidFill>
              </a:rPr>
              <a:t> </a:t>
            </a:r>
            <a:r>
              <a:rPr lang="pt-PT" dirty="0">
                <a:solidFill>
                  <a:schemeClr val="tx1"/>
                </a:solidFill>
              </a:rPr>
              <a:t>Se a empresa desenvolveu um novo método de processamento de alimentos que não é óbvio para outros no setor, este pode ser potencialmente patenteável. Isto pode incluir um novo método de conservação de alimentos, uma forma única de extrair determinados componentes dos alimentos ou uma técnica de cozedura inovadora. </a:t>
            </a:r>
          </a:p>
          <a:p>
            <a:pPr marL="228600" indent="-228600">
              <a:buFont typeface="+mj-lt"/>
              <a:buAutoNum type="arabicPeriod"/>
            </a:pPr>
            <a:r>
              <a:rPr lang="pt-PT" b="1" dirty="0">
                <a:solidFill>
                  <a:srgbClr val="F79037"/>
                </a:solidFill>
              </a:rPr>
              <a:t>Composições alimentares únicas: </a:t>
            </a:r>
            <a:r>
              <a:rPr lang="pt-PT" dirty="0">
                <a:solidFill>
                  <a:schemeClr val="tx1"/>
                </a:solidFill>
              </a:rPr>
              <a:t>Se a empresa do setor alimentar tiver criado uma composição única de ingredientes que resulte num produto com novas propriedades, este poderá ser patenteável. Isto pode ser relevante, por exemplo, no desenvolvimento de substitutos alimentares ou de produtos adaptados a dietas especiais. </a:t>
            </a:r>
          </a:p>
          <a:p>
            <a:pPr marL="228600" indent="-228600">
              <a:buFont typeface="+mj-lt"/>
              <a:buAutoNum type="arabicPeriod"/>
            </a:pPr>
            <a:r>
              <a:rPr lang="pt-PT" b="1" dirty="0">
                <a:solidFill>
                  <a:srgbClr val="F79037"/>
                </a:solidFill>
              </a:rPr>
              <a:t>Soluções inovadoras de embalagem de alimentos: </a:t>
            </a:r>
            <a:r>
              <a:rPr lang="pt-PT" dirty="0">
                <a:solidFill>
                  <a:schemeClr val="tx1"/>
                </a:solidFill>
              </a:rPr>
              <a:t>Se a empresa tiver desenvolvido uma solução inovadora de embalagem de alimentos, esta também pode ser potencialmente patenteável. Isto pode incluir recipientes que prolongam o prazo de validade dos alimentos, embalagens únicas de dose única ou soluções de embalagem sustentáveis.</a:t>
            </a:r>
          </a:p>
          <a:p>
            <a:pPr marL="228600" indent="-228600">
              <a:buClr>
                <a:srgbClr val="F79037"/>
              </a:buClr>
              <a:buFont typeface="+mj-lt"/>
              <a:buAutoNum type="arabicPeriod"/>
              <a:tabLst>
                <a:tab pos="177800" algn="l"/>
              </a:tabLst>
            </a:pPr>
            <a:endParaRPr lang="en-US" dirty="0">
              <a:solidFill>
                <a:schemeClr val="tx1"/>
              </a:solidFill>
            </a:endParaRPr>
          </a:p>
          <a:p>
            <a:pPr marL="228600" indent="-228600">
              <a:buClr>
                <a:srgbClr val="F79037"/>
              </a:buClr>
              <a:buFont typeface="+mj-lt"/>
              <a:buAutoNum type="arabicPeriod"/>
              <a:tabLst>
                <a:tab pos="177800" algn="l"/>
              </a:tabLst>
            </a:pPr>
            <a:endParaRPr lang="en-US" dirty="0">
              <a:solidFill>
                <a:schemeClr val="tx1"/>
              </a:solidFill>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83787" y="1753199"/>
            <a:ext cx="2565409" cy="2269633"/>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pt-PT" b="1" dirty="0">
                <a:solidFill>
                  <a:schemeClr val="tx1"/>
                </a:solidFill>
              </a:rPr>
              <a:t>As patentes são, de facto, menos comuns na indústria alimentar em comparação com outras formas de proteção da propriedade intelectual, como as marcas registadas ou os direitos de autor. No entanto, podem ainda ser altamente relevantes, particularmente nos casos em que uma empresa tenha desenvolvido um método inovador de processamento de alimentos, uma composição alimentar única ou mesmo uma solução inovadora de embalagem de alimentos. Uma patente dá ao proprietário o direito exclusivo de impedir que outros façam, usem, vendam ou importem a invenção patenteada.</a:t>
            </a:r>
          </a:p>
          <a:p>
            <a:endParaRPr lang="pt-PT" b="1" dirty="0">
              <a:solidFill>
                <a:schemeClr val="tx1"/>
              </a:solidFill>
            </a:endParaRPr>
          </a:p>
          <a:p>
            <a:r>
              <a:rPr lang="pt-PT" b="1" dirty="0">
                <a:solidFill>
                  <a:schemeClr val="tx1"/>
                </a:solidFill>
              </a:rPr>
              <a:t>Seguem-se alguns exemplos de quando procurar uma patente pode ser relevante na indústria alimentar:</a:t>
            </a:r>
          </a:p>
          <a:p>
            <a:pPr>
              <a:buClr>
                <a:srgbClr val="F1A0C2"/>
              </a:buClr>
              <a:tabLst>
                <a:tab pos="177800" algn="l"/>
              </a:tabLst>
            </a:pPr>
            <a:endParaRPr lang="en-US" b="1"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506811" y="865227"/>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07</a:t>
            </a:r>
          </a:p>
        </p:txBody>
      </p:sp>
      <p:sp>
        <p:nvSpPr>
          <p:cNvPr id="56" name="Text Placeholder 2">
            <a:extLst>
              <a:ext uri="{FF2B5EF4-FFF2-40B4-BE49-F238E27FC236}">
                <a16:creationId xmlns:a16="http://schemas.microsoft.com/office/drawing/2014/main" id="{DA082752-168E-C658-BAEC-164CF40C1737}"/>
              </a:ext>
            </a:extLst>
          </p:cNvPr>
          <p:cNvSpPr txBox="1">
            <a:spLocks/>
          </p:cNvSpPr>
          <p:nvPr/>
        </p:nvSpPr>
        <p:spPr>
          <a:xfrm>
            <a:off x="493527" y="8890000"/>
            <a:ext cx="6425434" cy="810782"/>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pt-PT" dirty="0">
                <a:solidFill>
                  <a:schemeClr val="tx1"/>
                </a:solidFill>
              </a:rPr>
              <a:t>Embora os potenciais benefícios da obtenção de uma patente possam ser relevantes, também é importante considerar os custos e o tempo necessários. Além disso, é crucial ter em mente que uma patente requer a divulgação pública dos detalhes da invenção, o que pode não ser desejável em todos os casos. Portanto, muitas vezes, é aconselhável consultar um advogado de patentes ou um agente de patentes ao considerar a possibilidade de obter uma proteção por patente para uma invenção.</a:t>
            </a:r>
            <a:endParaRPr lang="en-US" dirty="0">
              <a:solidFill>
                <a:schemeClr val="tx1"/>
              </a:solidFill>
            </a:endParaRPr>
          </a:p>
        </p:txBody>
      </p:sp>
      <p:sp>
        <p:nvSpPr>
          <p:cNvPr id="3" name="Text Placeholder 2">
            <a:extLst>
              <a:ext uri="{FF2B5EF4-FFF2-40B4-BE49-F238E27FC236}">
                <a16:creationId xmlns:a16="http://schemas.microsoft.com/office/drawing/2014/main" id="{4CDA1C6F-77E3-F53B-974C-E772F1157148}"/>
              </a:ext>
            </a:extLst>
          </p:cNvPr>
          <p:cNvSpPr txBox="1">
            <a:spLocks/>
          </p:cNvSpPr>
          <p:nvPr/>
        </p:nvSpPr>
        <p:spPr>
          <a:xfrm>
            <a:off x="3049197" y="5536526"/>
            <a:ext cx="4079899" cy="3430866"/>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lvl="0" indent="-228600">
              <a:buClr>
                <a:srgbClr val="F79037"/>
              </a:buClr>
              <a:buFont typeface="+mj-lt"/>
              <a:buAutoNum type="arabicPeriod"/>
              <a:tabLst>
                <a:tab pos="177800" algn="l"/>
              </a:tabLst>
            </a:pPr>
            <a:r>
              <a:rPr lang="en-US" b="1" dirty="0" err="1">
                <a:solidFill>
                  <a:srgbClr val="F79037"/>
                </a:solidFill>
              </a:rPr>
              <a:t>Pesquisa</a:t>
            </a:r>
            <a:r>
              <a:rPr lang="en-US" b="1" dirty="0">
                <a:solidFill>
                  <a:srgbClr val="F79037"/>
                </a:solidFill>
              </a:rPr>
              <a:t> de </a:t>
            </a:r>
            <a:r>
              <a:rPr lang="en-US" b="1" dirty="0" err="1">
                <a:solidFill>
                  <a:srgbClr val="F79037"/>
                </a:solidFill>
              </a:rPr>
              <a:t>patentes</a:t>
            </a:r>
            <a:r>
              <a:rPr lang="en-US" b="1" dirty="0">
                <a:solidFill>
                  <a:srgbClr val="F79037"/>
                </a:solidFill>
              </a:rPr>
              <a:t>: </a:t>
            </a:r>
            <a:r>
              <a:rPr lang="pt-PT" dirty="0">
                <a:solidFill>
                  <a:schemeClr val="tx1"/>
                </a:solidFill>
              </a:rPr>
              <a:t>Antes de solicitar uma patente, deve ser realizada uma pesquisa exaustiva para garantir que a invenção é nova e não é óbvia à luz do que já é conhecido.</a:t>
            </a:r>
            <a:endParaRPr lang="en-US" dirty="0">
              <a:solidFill>
                <a:schemeClr val="tx1"/>
              </a:solidFill>
            </a:endParaRPr>
          </a:p>
          <a:p>
            <a:pPr marL="228600" lvl="0" indent="-228600">
              <a:buClr>
                <a:srgbClr val="F79037"/>
              </a:buClr>
              <a:buFont typeface="+mj-lt"/>
              <a:buAutoNum type="arabicPeriod"/>
              <a:tabLst>
                <a:tab pos="177800" algn="l"/>
              </a:tabLst>
            </a:pPr>
            <a:r>
              <a:rPr lang="en-US" b="1" dirty="0" err="1">
                <a:solidFill>
                  <a:srgbClr val="F79037"/>
                </a:solidFill>
              </a:rPr>
              <a:t>Pedido</a:t>
            </a:r>
            <a:r>
              <a:rPr lang="en-US" b="1" dirty="0">
                <a:solidFill>
                  <a:srgbClr val="F79037"/>
                </a:solidFill>
              </a:rPr>
              <a:t> de </a:t>
            </a:r>
            <a:r>
              <a:rPr lang="en-US" b="1" dirty="0" err="1">
                <a:solidFill>
                  <a:srgbClr val="F79037"/>
                </a:solidFill>
              </a:rPr>
              <a:t>patente</a:t>
            </a:r>
            <a:r>
              <a:rPr lang="en-US" b="1" dirty="0">
                <a:solidFill>
                  <a:srgbClr val="F79037"/>
                </a:solidFill>
              </a:rPr>
              <a:t>: </a:t>
            </a:r>
            <a:r>
              <a:rPr lang="pt-PT" dirty="0">
                <a:solidFill>
                  <a:schemeClr val="tx1"/>
                </a:solidFill>
              </a:rPr>
              <a:t>Se a invenção parecer ser nova e não óbvia, o passo seguinte é preparar um pedido de patente. Normalmente, isso implica a elaboração de uma descrição detalhada da invenção, juntamente com reivindicações que definam o âmbito da proteção pretendida.</a:t>
            </a:r>
          </a:p>
          <a:p>
            <a:pPr marL="228600" lvl="0" indent="-228600">
              <a:buClr>
                <a:srgbClr val="F79037"/>
              </a:buClr>
              <a:buFont typeface="+mj-lt"/>
              <a:buAutoNum type="arabicPeriod"/>
              <a:tabLst>
                <a:tab pos="177800" algn="l"/>
              </a:tabLst>
            </a:pPr>
            <a:r>
              <a:rPr lang="en-US" b="1" dirty="0" err="1">
                <a:solidFill>
                  <a:srgbClr val="F79037"/>
                </a:solidFill>
              </a:rPr>
              <a:t>Exame</a:t>
            </a:r>
            <a:r>
              <a:rPr lang="en-US" b="1" dirty="0">
                <a:solidFill>
                  <a:srgbClr val="F79037"/>
                </a:solidFill>
              </a:rPr>
              <a:t>: </a:t>
            </a:r>
            <a:r>
              <a:rPr lang="pt-PT" dirty="0">
                <a:solidFill>
                  <a:schemeClr val="tx1"/>
                </a:solidFill>
              </a:rPr>
              <a:t>Uma vez apresentado o pedido de patente, este será examinado pelo instituto de patentes. O examinador verificará se a invenção cumpre os requisitos de patenteabilidade e poderá exigir alterações ao pedido.</a:t>
            </a:r>
          </a:p>
          <a:p>
            <a:pPr marL="228600" lvl="0" indent="-228600">
              <a:buClr>
                <a:srgbClr val="F79037"/>
              </a:buClr>
              <a:buFont typeface="+mj-lt"/>
              <a:buAutoNum type="arabicPeriod"/>
              <a:tabLst>
                <a:tab pos="177800" algn="l"/>
              </a:tabLst>
            </a:pPr>
            <a:r>
              <a:rPr lang="en-US" b="1" dirty="0" err="1">
                <a:solidFill>
                  <a:srgbClr val="F79037"/>
                </a:solidFill>
              </a:rPr>
              <a:t>Concessão</a:t>
            </a:r>
            <a:r>
              <a:rPr lang="en-US" b="1" dirty="0">
                <a:solidFill>
                  <a:srgbClr val="F79037"/>
                </a:solidFill>
              </a:rPr>
              <a:t>: </a:t>
            </a:r>
            <a:r>
              <a:rPr lang="pt-PT" dirty="0">
                <a:solidFill>
                  <a:schemeClr val="tx1"/>
                </a:solidFill>
              </a:rPr>
              <a:t>Se o pedido de patente for aprovado, a patente será concedida, dando ao proprietário o direito exclusivo de impedir que outros explorem a invenção patenteada durante um período de tempo, normalmente 20 anos a partir da data de registo do pedido.</a:t>
            </a:r>
            <a:endParaRPr lang="en-US" dirty="0">
              <a:solidFill>
                <a:schemeClr val="tx1"/>
              </a:solidFill>
            </a:endParaRPr>
          </a:p>
          <a:p>
            <a:pPr marL="228600" indent="-228600">
              <a:buClr>
                <a:srgbClr val="F79037"/>
              </a:buClr>
              <a:buFont typeface="+mj-lt"/>
              <a:buAutoNum type="arabicPeriod"/>
              <a:tabLst>
                <a:tab pos="177800" algn="l"/>
              </a:tabLst>
            </a:pPr>
            <a:endParaRPr lang="en-US" dirty="0">
              <a:solidFill>
                <a:schemeClr val="tx1"/>
              </a:solidFill>
            </a:endParaRPr>
          </a:p>
        </p:txBody>
      </p:sp>
      <p:sp>
        <p:nvSpPr>
          <p:cNvPr id="4" name="Text Placeholder 2">
            <a:extLst>
              <a:ext uri="{FF2B5EF4-FFF2-40B4-BE49-F238E27FC236}">
                <a16:creationId xmlns:a16="http://schemas.microsoft.com/office/drawing/2014/main" id="{A74025D1-98C4-898E-DD6C-56B536F97EDA}"/>
              </a:ext>
            </a:extLst>
          </p:cNvPr>
          <p:cNvSpPr txBox="1">
            <a:spLocks/>
          </p:cNvSpPr>
          <p:nvPr/>
        </p:nvSpPr>
        <p:spPr>
          <a:xfrm>
            <a:off x="491611" y="5542489"/>
            <a:ext cx="2259412" cy="2269633"/>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b="1" dirty="0">
                <a:solidFill>
                  <a:schemeClr val="tx1"/>
                </a:solidFill>
              </a:rPr>
              <a:t>No </a:t>
            </a:r>
            <a:r>
              <a:rPr lang="en-US" b="1" dirty="0" err="1">
                <a:solidFill>
                  <a:schemeClr val="tx1"/>
                </a:solidFill>
              </a:rPr>
              <a:t>entanto</a:t>
            </a:r>
            <a:r>
              <a:rPr lang="en-US" b="1" dirty="0">
                <a:solidFill>
                  <a:schemeClr val="tx1"/>
                </a:solidFill>
              </a:rPr>
              <a:t>, é </a:t>
            </a:r>
            <a:r>
              <a:rPr lang="en-US" b="1" dirty="0" err="1">
                <a:solidFill>
                  <a:schemeClr val="tx1"/>
                </a:solidFill>
              </a:rPr>
              <a:t>importante</a:t>
            </a:r>
            <a:r>
              <a:rPr lang="en-US" b="1" dirty="0">
                <a:solidFill>
                  <a:schemeClr val="tx1"/>
                </a:solidFill>
              </a:rPr>
              <a:t> </a:t>
            </a:r>
            <a:r>
              <a:rPr lang="en-US" b="1" dirty="0" err="1">
                <a:solidFill>
                  <a:schemeClr val="tx1"/>
                </a:solidFill>
              </a:rPr>
              <a:t>notar</a:t>
            </a:r>
            <a:r>
              <a:rPr lang="en-US" b="1" dirty="0">
                <a:solidFill>
                  <a:schemeClr val="tx1"/>
                </a:solidFill>
              </a:rPr>
              <a:t> que a </a:t>
            </a:r>
            <a:r>
              <a:rPr lang="en-US" b="1" dirty="0" err="1">
                <a:solidFill>
                  <a:schemeClr val="tx1"/>
                </a:solidFill>
              </a:rPr>
              <a:t>obtenção</a:t>
            </a:r>
            <a:r>
              <a:rPr lang="en-US" b="1" dirty="0">
                <a:solidFill>
                  <a:schemeClr val="tx1"/>
                </a:solidFill>
              </a:rPr>
              <a:t> de </a:t>
            </a:r>
            <a:r>
              <a:rPr lang="en-US" b="1" dirty="0" err="1">
                <a:solidFill>
                  <a:schemeClr val="tx1"/>
                </a:solidFill>
              </a:rPr>
              <a:t>uma</a:t>
            </a:r>
            <a:r>
              <a:rPr lang="en-US" b="1" dirty="0">
                <a:solidFill>
                  <a:schemeClr val="tx1"/>
                </a:solidFill>
              </a:rPr>
              <a:t> </a:t>
            </a:r>
            <a:r>
              <a:rPr lang="en-US" b="1" dirty="0" err="1">
                <a:solidFill>
                  <a:schemeClr val="tx1"/>
                </a:solidFill>
              </a:rPr>
              <a:t>patente</a:t>
            </a:r>
            <a:r>
              <a:rPr lang="en-US" b="1" dirty="0">
                <a:solidFill>
                  <a:schemeClr val="tx1"/>
                </a:solidFill>
              </a:rPr>
              <a:t> </a:t>
            </a:r>
            <a:r>
              <a:rPr lang="en-US" b="1" dirty="0" err="1">
                <a:solidFill>
                  <a:schemeClr val="tx1"/>
                </a:solidFill>
              </a:rPr>
              <a:t>pode</a:t>
            </a:r>
            <a:r>
              <a:rPr lang="en-US" b="1" dirty="0">
                <a:solidFill>
                  <a:schemeClr val="tx1"/>
                </a:solidFill>
              </a:rPr>
              <a:t> </a:t>
            </a:r>
            <a:r>
              <a:rPr lang="en-US" b="1" dirty="0" err="1">
                <a:solidFill>
                  <a:schemeClr val="tx1"/>
                </a:solidFill>
              </a:rPr>
              <a:t>ser</a:t>
            </a:r>
            <a:r>
              <a:rPr lang="en-US" b="1" dirty="0">
                <a:solidFill>
                  <a:schemeClr val="tx1"/>
                </a:solidFill>
              </a:rPr>
              <a:t> um </a:t>
            </a:r>
            <a:r>
              <a:rPr lang="en-US" b="1" dirty="0" err="1">
                <a:solidFill>
                  <a:schemeClr val="tx1"/>
                </a:solidFill>
              </a:rPr>
              <a:t>processo</a:t>
            </a:r>
            <a:r>
              <a:rPr lang="en-US" b="1" dirty="0">
                <a:solidFill>
                  <a:schemeClr val="tx1"/>
                </a:solidFill>
              </a:rPr>
              <a:t> </a:t>
            </a:r>
            <a:r>
              <a:rPr lang="en-US" b="1" dirty="0" err="1">
                <a:solidFill>
                  <a:schemeClr val="tx1"/>
                </a:solidFill>
              </a:rPr>
              <a:t>complexo</a:t>
            </a:r>
            <a:r>
              <a:rPr lang="en-US" b="1" dirty="0">
                <a:solidFill>
                  <a:schemeClr val="tx1"/>
                </a:solidFill>
              </a:rPr>
              <a:t> e </a:t>
            </a:r>
            <a:r>
              <a:rPr lang="en-US" b="1" dirty="0" err="1">
                <a:solidFill>
                  <a:schemeClr val="tx1"/>
                </a:solidFill>
              </a:rPr>
              <a:t>dispendioso</a:t>
            </a:r>
            <a:r>
              <a:rPr lang="en-US" b="1" dirty="0">
                <a:solidFill>
                  <a:schemeClr val="tx1"/>
                </a:solidFill>
              </a:rPr>
              <a:t>, </a:t>
            </a:r>
            <a:r>
              <a:rPr lang="en-US" b="1" dirty="0" err="1">
                <a:solidFill>
                  <a:schemeClr val="tx1"/>
                </a:solidFill>
              </a:rPr>
              <a:t>exigindo</a:t>
            </a:r>
            <a:r>
              <a:rPr lang="en-US" b="1" dirty="0">
                <a:solidFill>
                  <a:schemeClr val="tx1"/>
                </a:solidFill>
              </a:rPr>
              <a:t> </a:t>
            </a:r>
            <a:r>
              <a:rPr lang="en-US" b="1" dirty="0" err="1">
                <a:solidFill>
                  <a:schemeClr val="tx1"/>
                </a:solidFill>
              </a:rPr>
              <a:t>uma</a:t>
            </a:r>
            <a:r>
              <a:rPr lang="en-US" b="1" dirty="0">
                <a:solidFill>
                  <a:schemeClr val="tx1"/>
                </a:solidFill>
              </a:rPr>
              <a:t> </a:t>
            </a:r>
            <a:r>
              <a:rPr lang="en-US" b="1" dirty="0" err="1">
                <a:solidFill>
                  <a:schemeClr val="tx1"/>
                </a:solidFill>
              </a:rPr>
              <a:t>pesquisa</a:t>
            </a:r>
            <a:r>
              <a:rPr lang="en-US" b="1" dirty="0">
                <a:solidFill>
                  <a:schemeClr val="tx1"/>
                </a:solidFill>
              </a:rPr>
              <a:t> </a:t>
            </a:r>
            <a:r>
              <a:rPr lang="en-US" b="1" dirty="0" err="1">
                <a:solidFill>
                  <a:schemeClr val="tx1"/>
                </a:solidFill>
              </a:rPr>
              <a:t>exaustiva</a:t>
            </a:r>
            <a:r>
              <a:rPr lang="en-US" b="1" dirty="0">
                <a:solidFill>
                  <a:schemeClr val="tx1"/>
                </a:solidFill>
              </a:rPr>
              <a:t> da </a:t>
            </a:r>
            <a:r>
              <a:rPr lang="en-US" b="1" dirty="0" err="1">
                <a:solidFill>
                  <a:schemeClr val="tx1"/>
                </a:solidFill>
              </a:rPr>
              <a:t>patenteabilidade</a:t>
            </a:r>
            <a:r>
              <a:rPr lang="en-US" b="1" dirty="0">
                <a:solidFill>
                  <a:schemeClr val="tx1"/>
                </a:solidFill>
              </a:rPr>
              <a:t> e um </a:t>
            </a:r>
            <a:r>
              <a:rPr lang="en-US" b="1" dirty="0" err="1">
                <a:solidFill>
                  <a:schemeClr val="tx1"/>
                </a:solidFill>
              </a:rPr>
              <a:t>pedido</a:t>
            </a:r>
            <a:r>
              <a:rPr lang="en-US" b="1" dirty="0">
                <a:solidFill>
                  <a:schemeClr val="tx1"/>
                </a:solidFill>
              </a:rPr>
              <a:t> de </a:t>
            </a:r>
            <a:r>
              <a:rPr lang="en-US" b="1" dirty="0" err="1">
                <a:solidFill>
                  <a:schemeClr val="tx1"/>
                </a:solidFill>
              </a:rPr>
              <a:t>patente</a:t>
            </a:r>
            <a:r>
              <a:rPr lang="en-US" b="1" dirty="0">
                <a:solidFill>
                  <a:schemeClr val="tx1"/>
                </a:solidFill>
              </a:rPr>
              <a:t> </a:t>
            </a:r>
            <a:r>
              <a:rPr lang="en-US" b="1" dirty="0" err="1">
                <a:solidFill>
                  <a:schemeClr val="tx1"/>
                </a:solidFill>
              </a:rPr>
              <a:t>bem</a:t>
            </a:r>
            <a:r>
              <a:rPr lang="en-US" b="1" dirty="0">
                <a:solidFill>
                  <a:schemeClr val="tx1"/>
                </a:solidFill>
              </a:rPr>
              <a:t> </a:t>
            </a:r>
            <a:r>
              <a:rPr lang="en-US" b="1" dirty="0" err="1">
                <a:solidFill>
                  <a:schemeClr val="tx1"/>
                </a:solidFill>
              </a:rPr>
              <a:t>redigido</a:t>
            </a:r>
            <a:r>
              <a:rPr lang="en-US" b="1" dirty="0">
                <a:solidFill>
                  <a:schemeClr val="tx1"/>
                </a:solidFill>
              </a:rPr>
              <a:t>. O </a:t>
            </a:r>
            <a:r>
              <a:rPr lang="en-US" b="1" dirty="0" err="1">
                <a:solidFill>
                  <a:schemeClr val="tx1"/>
                </a:solidFill>
              </a:rPr>
              <a:t>processo</a:t>
            </a:r>
            <a:r>
              <a:rPr lang="en-US" b="1" dirty="0">
                <a:solidFill>
                  <a:schemeClr val="tx1"/>
                </a:solidFill>
              </a:rPr>
              <a:t> </a:t>
            </a:r>
            <a:r>
              <a:rPr lang="en-US" b="1" dirty="0" err="1">
                <a:solidFill>
                  <a:schemeClr val="tx1"/>
                </a:solidFill>
              </a:rPr>
              <a:t>envolve</a:t>
            </a:r>
            <a:r>
              <a:rPr lang="en-US" b="1" dirty="0">
                <a:solidFill>
                  <a:schemeClr val="tx1"/>
                </a:solidFill>
              </a:rPr>
              <a:t> </a:t>
            </a:r>
            <a:r>
              <a:rPr lang="en-US" b="1" dirty="0" err="1">
                <a:solidFill>
                  <a:schemeClr val="tx1"/>
                </a:solidFill>
              </a:rPr>
              <a:t>normalmente</a:t>
            </a:r>
            <a:r>
              <a:rPr lang="en-US" b="1" dirty="0">
                <a:solidFill>
                  <a:schemeClr val="tx1"/>
                </a:solidFill>
              </a:rPr>
              <a:t> </a:t>
            </a:r>
            <a:r>
              <a:rPr lang="en-US" b="1" dirty="0" err="1">
                <a:solidFill>
                  <a:schemeClr val="tx1"/>
                </a:solidFill>
              </a:rPr>
              <a:t>os</a:t>
            </a:r>
            <a:r>
              <a:rPr lang="en-US" b="1" dirty="0">
                <a:solidFill>
                  <a:schemeClr val="tx1"/>
                </a:solidFill>
              </a:rPr>
              <a:t> </a:t>
            </a:r>
            <a:r>
              <a:rPr lang="en-US" b="1" dirty="0" err="1">
                <a:solidFill>
                  <a:schemeClr val="tx1"/>
                </a:solidFill>
              </a:rPr>
              <a:t>seguintes</a:t>
            </a:r>
            <a:r>
              <a:rPr lang="en-US" b="1" dirty="0">
                <a:solidFill>
                  <a:schemeClr val="tx1"/>
                </a:solidFill>
              </a:rPr>
              <a:t> </a:t>
            </a:r>
            <a:r>
              <a:rPr lang="en-US" b="1" dirty="0" err="1">
                <a:solidFill>
                  <a:schemeClr val="tx1"/>
                </a:solidFill>
              </a:rPr>
              <a:t>passos</a:t>
            </a:r>
            <a:r>
              <a:rPr lang="en-US" b="1" dirty="0">
                <a:solidFill>
                  <a:schemeClr val="tx1"/>
                </a:solidFill>
              </a:rPr>
              <a:t> </a:t>
            </a:r>
            <a:endParaRPr lang="en-US" dirty="0">
              <a:solidFill>
                <a:schemeClr val="tx1"/>
              </a:solidFill>
            </a:endParaRPr>
          </a:p>
        </p:txBody>
      </p:sp>
      <p:cxnSp>
        <p:nvCxnSpPr>
          <p:cNvPr id="5" name="Straight Connector 4">
            <a:extLst>
              <a:ext uri="{FF2B5EF4-FFF2-40B4-BE49-F238E27FC236}">
                <a16:creationId xmlns:a16="http://schemas.microsoft.com/office/drawing/2014/main" id="{0266CE44-2E37-2AED-8848-576CAB77CCC4}"/>
              </a:ext>
            </a:extLst>
          </p:cNvPr>
          <p:cNvCxnSpPr>
            <a:cxnSpLocks/>
          </p:cNvCxnSpPr>
          <p:nvPr/>
        </p:nvCxnSpPr>
        <p:spPr>
          <a:xfrm>
            <a:off x="-3619" y="5352784"/>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t>29</a:t>
            </a:fld>
            <a:endParaRPr lang="en-US" sz="900">
              <a:solidFill>
                <a:schemeClr val="tx1"/>
              </a:solidFill>
            </a:endParaRPr>
          </a:p>
        </p:txBody>
      </p:sp>
      <p:grpSp>
        <p:nvGrpSpPr>
          <p:cNvPr id="6" name="Group 5">
            <a:extLst>
              <a:ext uri="{FF2B5EF4-FFF2-40B4-BE49-F238E27FC236}">
                <a16:creationId xmlns:a16="http://schemas.microsoft.com/office/drawing/2014/main" id="{157D88BC-4E83-A1D7-73B5-A602963C57AA}"/>
              </a:ext>
            </a:extLst>
          </p:cNvPr>
          <p:cNvGrpSpPr>
            <a:grpSpLocks noChangeAspect="1"/>
          </p:cNvGrpSpPr>
          <p:nvPr/>
        </p:nvGrpSpPr>
        <p:grpSpPr>
          <a:xfrm>
            <a:off x="5996363" y="432857"/>
            <a:ext cx="1050297" cy="1039417"/>
            <a:chOff x="-3279694" y="8226785"/>
            <a:chExt cx="1233175" cy="1220399"/>
          </a:xfrm>
        </p:grpSpPr>
        <p:sp>
          <p:nvSpPr>
            <p:cNvPr id="7" name="Freeform 6">
              <a:extLst>
                <a:ext uri="{FF2B5EF4-FFF2-40B4-BE49-F238E27FC236}">
                  <a16:creationId xmlns:a16="http://schemas.microsoft.com/office/drawing/2014/main" id="{9C407468-D9EE-48DC-ACFB-CF4F11796FE4}"/>
                </a:ext>
              </a:extLst>
            </p:cNvPr>
            <p:cNvSpPr/>
            <p:nvPr/>
          </p:nvSpPr>
          <p:spPr>
            <a:xfrm>
              <a:off x="-3279694" y="8226785"/>
              <a:ext cx="1233175" cy="1220399"/>
            </a:xfrm>
            <a:custGeom>
              <a:avLst/>
              <a:gdLst>
                <a:gd name="connsiteX0" fmla="*/ 1078809 w 1233175"/>
                <a:gd name="connsiteY0" fmla="*/ 950535 h 1220399"/>
                <a:gd name="connsiteX1" fmla="*/ 1057760 w 1233175"/>
                <a:gd name="connsiteY1" fmla="*/ 971581 h 1220399"/>
                <a:gd name="connsiteX2" fmla="*/ 1057760 w 1233175"/>
                <a:gd name="connsiteY2" fmla="*/ 1096097 h 1220399"/>
                <a:gd name="connsiteX3" fmla="*/ 1033201 w 1233175"/>
                <a:gd name="connsiteY3" fmla="*/ 1120650 h 1220399"/>
                <a:gd name="connsiteX4" fmla="*/ 847260 w 1233175"/>
                <a:gd name="connsiteY4" fmla="*/ 1120650 h 1220399"/>
                <a:gd name="connsiteX5" fmla="*/ 831472 w 1233175"/>
                <a:gd name="connsiteY5" fmla="*/ 1127665 h 1220399"/>
                <a:gd name="connsiteX6" fmla="*/ 780602 w 1233175"/>
                <a:gd name="connsiteY6" fmla="*/ 1145202 h 1220399"/>
                <a:gd name="connsiteX7" fmla="*/ 771831 w 1233175"/>
                <a:gd name="connsiteY7" fmla="*/ 1143448 h 1220399"/>
                <a:gd name="connsiteX8" fmla="*/ 685877 w 1233175"/>
                <a:gd name="connsiteY8" fmla="*/ 1176770 h 1220399"/>
                <a:gd name="connsiteX9" fmla="*/ 661319 w 1233175"/>
                <a:gd name="connsiteY9" fmla="*/ 1203076 h 1220399"/>
                <a:gd name="connsiteX10" fmla="*/ 587644 w 1233175"/>
                <a:gd name="connsiteY10" fmla="*/ 1199569 h 1220399"/>
                <a:gd name="connsiteX11" fmla="*/ 559577 w 1233175"/>
                <a:gd name="connsiteY11" fmla="*/ 1187292 h 1220399"/>
                <a:gd name="connsiteX12" fmla="*/ 513970 w 1233175"/>
                <a:gd name="connsiteY12" fmla="*/ 1159232 h 1220399"/>
                <a:gd name="connsiteX13" fmla="*/ 498182 w 1233175"/>
                <a:gd name="connsiteY13" fmla="*/ 1150463 h 1220399"/>
                <a:gd name="connsiteX14" fmla="*/ 450820 w 1233175"/>
                <a:gd name="connsiteY14" fmla="*/ 1124157 h 1220399"/>
                <a:gd name="connsiteX15" fmla="*/ 438540 w 1233175"/>
                <a:gd name="connsiteY15" fmla="*/ 1118896 h 1220399"/>
                <a:gd name="connsiteX16" fmla="*/ 226287 w 1233175"/>
                <a:gd name="connsiteY16" fmla="*/ 1118896 h 1220399"/>
                <a:gd name="connsiteX17" fmla="*/ 201729 w 1233175"/>
                <a:gd name="connsiteY17" fmla="*/ 1094343 h 1220399"/>
                <a:gd name="connsiteX18" fmla="*/ 201729 w 1233175"/>
                <a:gd name="connsiteY18" fmla="*/ 1003148 h 1220399"/>
                <a:gd name="connsiteX19" fmla="*/ 92971 w 1233175"/>
                <a:gd name="connsiteY19" fmla="*/ 982103 h 1220399"/>
                <a:gd name="connsiteX20" fmla="*/ 15787 w 1233175"/>
                <a:gd name="connsiteY20" fmla="*/ 968073 h 1220399"/>
                <a:gd name="connsiteX21" fmla="*/ 0 w 1233175"/>
                <a:gd name="connsiteY21" fmla="*/ 948781 h 1220399"/>
                <a:gd name="connsiteX22" fmla="*/ 0 w 1233175"/>
                <a:gd name="connsiteY22" fmla="*/ 645382 h 1220399"/>
                <a:gd name="connsiteX23" fmla="*/ 22804 w 1233175"/>
                <a:gd name="connsiteY23" fmla="*/ 627844 h 1220399"/>
                <a:gd name="connsiteX24" fmla="*/ 156120 w 1233175"/>
                <a:gd name="connsiteY24" fmla="*/ 648889 h 1220399"/>
                <a:gd name="connsiteX25" fmla="*/ 199974 w 1233175"/>
                <a:gd name="connsiteY25" fmla="*/ 655904 h 1220399"/>
                <a:gd name="connsiteX26" fmla="*/ 199974 w 1233175"/>
                <a:gd name="connsiteY26" fmla="*/ 640121 h 1220399"/>
                <a:gd name="connsiteX27" fmla="*/ 199974 w 1233175"/>
                <a:gd name="connsiteY27" fmla="*/ 26306 h 1220399"/>
                <a:gd name="connsiteX28" fmla="*/ 226287 w 1233175"/>
                <a:gd name="connsiteY28" fmla="*/ 0 h 1220399"/>
                <a:gd name="connsiteX29" fmla="*/ 1027939 w 1233175"/>
                <a:gd name="connsiteY29" fmla="*/ 0 h 1220399"/>
                <a:gd name="connsiteX30" fmla="*/ 1054251 w 1233175"/>
                <a:gd name="connsiteY30" fmla="*/ 26306 h 1220399"/>
                <a:gd name="connsiteX31" fmla="*/ 1054251 w 1233175"/>
                <a:gd name="connsiteY31" fmla="*/ 626091 h 1220399"/>
                <a:gd name="connsiteX32" fmla="*/ 1054251 w 1233175"/>
                <a:gd name="connsiteY32" fmla="*/ 643628 h 1220399"/>
                <a:gd name="connsiteX33" fmla="*/ 1110385 w 1233175"/>
                <a:gd name="connsiteY33" fmla="*/ 631352 h 1220399"/>
                <a:gd name="connsiteX34" fmla="*/ 1210371 w 1233175"/>
                <a:gd name="connsiteY34" fmla="*/ 610307 h 1220399"/>
                <a:gd name="connsiteX35" fmla="*/ 1233176 w 1233175"/>
                <a:gd name="connsiteY35" fmla="*/ 627844 h 1220399"/>
                <a:gd name="connsiteX36" fmla="*/ 1233176 w 1233175"/>
                <a:gd name="connsiteY36" fmla="*/ 938259 h 1220399"/>
                <a:gd name="connsiteX37" fmla="*/ 1215634 w 1233175"/>
                <a:gd name="connsiteY37" fmla="*/ 959304 h 1220399"/>
                <a:gd name="connsiteX38" fmla="*/ 1108630 w 1233175"/>
                <a:gd name="connsiteY38" fmla="*/ 982103 h 1220399"/>
                <a:gd name="connsiteX39" fmla="*/ 1080564 w 1233175"/>
                <a:gd name="connsiteY39" fmla="*/ 964565 h 1220399"/>
                <a:gd name="connsiteX40" fmla="*/ 1078809 w 1233175"/>
                <a:gd name="connsiteY40" fmla="*/ 950535 h 1220399"/>
                <a:gd name="connsiteX41" fmla="*/ 294699 w 1233175"/>
                <a:gd name="connsiteY41" fmla="*/ 99964 h 1220399"/>
                <a:gd name="connsiteX42" fmla="*/ 294699 w 1233175"/>
                <a:gd name="connsiteY42" fmla="*/ 306907 h 1220399"/>
                <a:gd name="connsiteX43" fmla="*/ 294699 w 1233175"/>
                <a:gd name="connsiteY43" fmla="*/ 512096 h 1220399"/>
                <a:gd name="connsiteX44" fmla="*/ 299962 w 1233175"/>
                <a:gd name="connsiteY44" fmla="*/ 717286 h 1220399"/>
                <a:gd name="connsiteX45" fmla="*/ 426262 w 1233175"/>
                <a:gd name="connsiteY45" fmla="*/ 722547 h 1220399"/>
                <a:gd name="connsiteX46" fmla="*/ 563086 w 1233175"/>
                <a:gd name="connsiteY46" fmla="*/ 705010 h 1220399"/>
                <a:gd name="connsiteX47" fmla="*/ 571857 w 1233175"/>
                <a:gd name="connsiteY47" fmla="*/ 699748 h 1220399"/>
                <a:gd name="connsiteX48" fmla="*/ 613957 w 1233175"/>
                <a:gd name="connsiteY48" fmla="*/ 678703 h 1220399"/>
                <a:gd name="connsiteX49" fmla="*/ 645532 w 1233175"/>
                <a:gd name="connsiteY49" fmla="*/ 673442 h 1220399"/>
                <a:gd name="connsiteX50" fmla="*/ 775340 w 1233175"/>
                <a:gd name="connsiteY50" fmla="*/ 692733 h 1220399"/>
                <a:gd name="connsiteX51" fmla="*/ 854277 w 1233175"/>
                <a:gd name="connsiteY51" fmla="*/ 738331 h 1220399"/>
                <a:gd name="connsiteX52" fmla="*/ 882344 w 1233175"/>
                <a:gd name="connsiteY52" fmla="*/ 745346 h 1220399"/>
                <a:gd name="connsiteX53" fmla="*/ 963035 w 1233175"/>
                <a:gd name="connsiteY53" fmla="*/ 733070 h 1220399"/>
                <a:gd name="connsiteX54" fmla="*/ 963035 w 1233175"/>
                <a:gd name="connsiteY54" fmla="*/ 99964 h 1220399"/>
                <a:gd name="connsiteX55" fmla="*/ 294699 w 1233175"/>
                <a:gd name="connsiteY55" fmla="*/ 99964 h 1220399"/>
                <a:gd name="connsiteX56" fmla="*/ 610449 w 1233175"/>
                <a:gd name="connsiteY56" fmla="*/ 1024193 h 1220399"/>
                <a:gd name="connsiteX57" fmla="*/ 680615 w 1233175"/>
                <a:gd name="connsiteY57" fmla="*/ 1043484 h 1220399"/>
                <a:gd name="connsiteX58" fmla="*/ 682369 w 1233175"/>
                <a:gd name="connsiteY58" fmla="*/ 1046992 h 1220399"/>
                <a:gd name="connsiteX59" fmla="*/ 777094 w 1233175"/>
                <a:gd name="connsiteY59" fmla="*/ 1115388 h 1220399"/>
                <a:gd name="connsiteX60" fmla="*/ 812177 w 1233175"/>
                <a:gd name="connsiteY60" fmla="*/ 1096097 h 1220399"/>
                <a:gd name="connsiteX61" fmla="*/ 799898 w 1233175"/>
                <a:gd name="connsiteY61" fmla="*/ 1073298 h 1220399"/>
                <a:gd name="connsiteX62" fmla="*/ 722715 w 1233175"/>
                <a:gd name="connsiteY62" fmla="*/ 1018932 h 1220399"/>
                <a:gd name="connsiteX63" fmla="*/ 715698 w 1233175"/>
                <a:gd name="connsiteY63" fmla="*/ 1001394 h 1220399"/>
                <a:gd name="connsiteX64" fmla="*/ 726223 w 1233175"/>
                <a:gd name="connsiteY64" fmla="*/ 990871 h 1220399"/>
                <a:gd name="connsiteX65" fmla="*/ 742011 w 1233175"/>
                <a:gd name="connsiteY65" fmla="*/ 996133 h 1220399"/>
                <a:gd name="connsiteX66" fmla="*/ 847260 w 1233175"/>
                <a:gd name="connsiteY66" fmla="*/ 1068037 h 1220399"/>
                <a:gd name="connsiteX67" fmla="*/ 868310 w 1233175"/>
                <a:gd name="connsiteY67" fmla="*/ 1075052 h 1220399"/>
                <a:gd name="connsiteX68" fmla="*/ 887606 w 1233175"/>
                <a:gd name="connsiteY68" fmla="*/ 1059268 h 1220399"/>
                <a:gd name="connsiteX69" fmla="*/ 875326 w 1233175"/>
                <a:gd name="connsiteY69" fmla="*/ 1032962 h 1220399"/>
                <a:gd name="connsiteX70" fmla="*/ 754289 w 1233175"/>
                <a:gd name="connsiteY70" fmla="*/ 952289 h 1220399"/>
                <a:gd name="connsiteX71" fmla="*/ 745519 w 1233175"/>
                <a:gd name="connsiteY71" fmla="*/ 945274 h 1220399"/>
                <a:gd name="connsiteX72" fmla="*/ 743764 w 1233175"/>
                <a:gd name="connsiteY72" fmla="*/ 925983 h 1220399"/>
                <a:gd name="connsiteX73" fmla="*/ 761306 w 1233175"/>
                <a:gd name="connsiteY73" fmla="*/ 920721 h 1220399"/>
                <a:gd name="connsiteX74" fmla="*/ 771831 w 1233175"/>
                <a:gd name="connsiteY74" fmla="*/ 925983 h 1220399"/>
                <a:gd name="connsiteX75" fmla="*/ 901639 w 1233175"/>
                <a:gd name="connsiteY75" fmla="*/ 1010163 h 1220399"/>
                <a:gd name="connsiteX76" fmla="*/ 934968 w 1233175"/>
                <a:gd name="connsiteY76" fmla="*/ 1004902 h 1220399"/>
                <a:gd name="connsiteX77" fmla="*/ 927951 w 1233175"/>
                <a:gd name="connsiteY77" fmla="*/ 971581 h 1220399"/>
                <a:gd name="connsiteX78" fmla="*/ 891114 w 1233175"/>
                <a:gd name="connsiteY78" fmla="*/ 941766 h 1220399"/>
                <a:gd name="connsiteX79" fmla="*/ 712190 w 1233175"/>
                <a:gd name="connsiteY79" fmla="*/ 808481 h 1220399"/>
                <a:gd name="connsiteX80" fmla="*/ 663073 w 1233175"/>
                <a:gd name="connsiteY80" fmla="*/ 780421 h 1220399"/>
                <a:gd name="connsiteX81" fmla="*/ 659565 w 1233175"/>
                <a:gd name="connsiteY81" fmla="*/ 783929 h 1220399"/>
                <a:gd name="connsiteX82" fmla="*/ 547299 w 1233175"/>
                <a:gd name="connsiteY82" fmla="*/ 827772 h 1220399"/>
                <a:gd name="connsiteX83" fmla="*/ 526248 w 1233175"/>
                <a:gd name="connsiteY83" fmla="*/ 778667 h 1220399"/>
                <a:gd name="connsiteX84" fmla="*/ 545544 w 1233175"/>
                <a:gd name="connsiteY84" fmla="*/ 750607 h 1220399"/>
                <a:gd name="connsiteX85" fmla="*/ 554315 w 1233175"/>
                <a:gd name="connsiteY85" fmla="*/ 734824 h 1220399"/>
                <a:gd name="connsiteX86" fmla="*/ 506953 w 1233175"/>
                <a:gd name="connsiteY86" fmla="*/ 740085 h 1220399"/>
                <a:gd name="connsiteX87" fmla="*/ 364866 w 1233175"/>
                <a:gd name="connsiteY87" fmla="*/ 755868 h 1220399"/>
                <a:gd name="connsiteX88" fmla="*/ 356095 w 1233175"/>
                <a:gd name="connsiteY88" fmla="*/ 764637 h 1220399"/>
                <a:gd name="connsiteX89" fmla="*/ 335045 w 1233175"/>
                <a:gd name="connsiteY89" fmla="*/ 899676 h 1220399"/>
                <a:gd name="connsiteX90" fmla="*/ 324520 w 1233175"/>
                <a:gd name="connsiteY90" fmla="*/ 964565 h 1220399"/>
                <a:gd name="connsiteX91" fmla="*/ 410474 w 1233175"/>
                <a:gd name="connsiteY91" fmla="*/ 996133 h 1220399"/>
                <a:gd name="connsiteX92" fmla="*/ 492919 w 1233175"/>
                <a:gd name="connsiteY92" fmla="*/ 1034715 h 1220399"/>
                <a:gd name="connsiteX93" fmla="*/ 513970 w 1233175"/>
                <a:gd name="connsiteY93" fmla="*/ 1011917 h 1220399"/>
                <a:gd name="connsiteX94" fmla="*/ 529757 w 1233175"/>
                <a:gd name="connsiteY94" fmla="*/ 997887 h 1220399"/>
                <a:gd name="connsiteX95" fmla="*/ 610449 w 1233175"/>
                <a:gd name="connsiteY95" fmla="*/ 1024193 h 1220399"/>
                <a:gd name="connsiteX96" fmla="*/ 264878 w 1233175"/>
                <a:gd name="connsiteY96" fmla="*/ 669934 h 1220399"/>
                <a:gd name="connsiteX97" fmla="*/ 264878 w 1233175"/>
                <a:gd name="connsiteY97" fmla="*/ 654151 h 1220399"/>
                <a:gd name="connsiteX98" fmla="*/ 264878 w 1233175"/>
                <a:gd name="connsiteY98" fmla="*/ 94703 h 1220399"/>
                <a:gd name="connsiteX99" fmla="*/ 289437 w 1233175"/>
                <a:gd name="connsiteY99" fmla="*/ 70150 h 1220399"/>
                <a:gd name="connsiteX100" fmla="*/ 970052 w 1233175"/>
                <a:gd name="connsiteY100" fmla="*/ 70150 h 1220399"/>
                <a:gd name="connsiteX101" fmla="*/ 994610 w 1233175"/>
                <a:gd name="connsiteY101" fmla="*/ 94703 h 1220399"/>
                <a:gd name="connsiteX102" fmla="*/ 994610 w 1233175"/>
                <a:gd name="connsiteY102" fmla="*/ 706763 h 1220399"/>
                <a:gd name="connsiteX103" fmla="*/ 994610 w 1233175"/>
                <a:gd name="connsiteY103" fmla="*/ 724301 h 1220399"/>
                <a:gd name="connsiteX104" fmla="*/ 1027939 w 1233175"/>
                <a:gd name="connsiteY104" fmla="*/ 715532 h 1220399"/>
                <a:gd name="connsiteX105" fmla="*/ 1020922 w 1233175"/>
                <a:gd name="connsiteY105" fmla="*/ 678703 h 1220399"/>
                <a:gd name="connsiteX106" fmla="*/ 1022676 w 1233175"/>
                <a:gd name="connsiteY106" fmla="*/ 661166 h 1220399"/>
                <a:gd name="connsiteX107" fmla="*/ 1027939 w 1233175"/>
                <a:gd name="connsiteY107" fmla="*/ 641874 h 1220399"/>
                <a:gd name="connsiteX108" fmla="*/ 1027939 w 1233175"/>
                <a:gd name="connsiteY108" fmla="*/ 49105 h 1220399"/>
                <a:gd name="connsiteX109" fmla="*/ 1027939 w 1233175"/>
                <a:gd name="connsiteY109" fmla="*/ 35075 h 1220399"/>
                <a:gd name="connsiteX110" fmla="*/ 235058 w 1233175"/>
                <a:gd name="connsiteY110" fmla="*/ 35075 h 1220399"/>
                <a:gd name="connsiteX111" fmla="*/ 235058 w 1233175"/>
                <a:gd name="connsiteY111" fmla="*/ 666427 h 1220399"/>
                <a:gd name="connsiteX112" fmla="*/ 264878 w 1233175"/>
                <a:gd name="connsiteY112" fmla="*/ 669934 h 1220399"/>
                <a:gd name="connsiteX113" fmla="*/ 968297 w 1233175"/>
                <a:gd name="connsiteY113" fmla="*/ 761130 h 1220399"/>
                <a:gd name="connsiteX114" fmla="*/ 959527 w 1233175"/>
                <a:gd name="connsiteY114" fmla="*/ 762883 h 1220399"/>
                <a:gd name="connsiteX115" fmla="*/ 943739 w 1233175"/>
                <a:gd name="connsiteY115" fmla="*/ 766391 h 1220399"/>
                <a:gd name="connsiteX116" fmla="*/ 805160 w 1233175"/>
                <a:gd name="connsiteY116" fmla="*/ 745346 h 1220399"/>
                <a:gd name="connsiteX117" fmla="*/ 745519 w 1233175"/>
                <a:gd name="connsiteY117" fmla="*/ 710271 h 1220399"/>
                <a:gd name="connsiteX118" fmla="*/ 692894 w 1233175"/>
                <a:gd name="connsiteY118" fmla="*/ 699748 h 1220399"/>
                <a:gd name="connsiteX119" fmla="*/ 619219 w 1233175"/>
                <a:gd name="connsiteY119" fmla="*/ 710271 h 1220399"/>
                <a:gd name="connsiteX120" fmla="*/ 580628 w 1233175"/>
                <a:gd name="connsiteY120" fmla="*/ 743592 h 1220399"/>
                <a:gd name="connsiteX121" fmla="*/ 564840 w 1233175"/>
                <a:gd name="connsiteY121" fmla="*/ 773406 h 1220399"/>
                <a:gd name="connsiteX122" fmla="*/ 549053 w 1233175"/>
                <a:gd name="connsiteY122" fmla="*/ 796205 h 1220399"/>
                <a:gd name="connsiteX123" fmla="*/ 635007 w 1233175"/>
                <a:gd name="connsiteY123" fmla="*/ 750607 h 1220399"/>
                <a:gd name="connsiteX124" fmla="*/ 635007 w 1233175"/>
                <a:gd name="connsiteY124" fmla="*/ 743592 h 1220399"/>
                <a:gd name="connsiteX125" fmla="*/ 650794 w 1233175"/>
                <a:gd name="connsiteY125" fmla="*/ 726055 h 1220399"/>
                <a:gd name="connsiteX126" fmla="*/ 666581 w 1233175"/>
                <a:gd name="connsiteY126" fmla="*/ 743592 h 1220399"/>
                <a:gd name="connsiteX127" fmla="*/ 675352 w 1233175"/>
                <a:gd name="connsiteY127" fmla="*/ 755868 h 1220399"/>
                <a:gd name="connsiteX128" fmla="*/ 768323 w 1233175"/>
                <a:gd name="connsiteY128" fmla="*/ 810235 h 1220399"/>
                <a:gd name="connsiteX129" fmla="*/ 941985 w 1233175"/>
                <a:gd name="connsiteY129" fmla="*/ 943520 h 1220399"/>
                <a:gd name="connsiteX130" fmla="*/ 954264 w 1233175"/>
                <a:gd name="connsiteY130" fmla="*/ 948781 h 1220399"/>
                <a:gd name="connsiteX131" fmla="*/ 1006889 w 1233175"/>
                <a:gd name="connsiteY131" fmla="*/ 936505 h 1220399"/>
                <a:gd name="connsiteX132" fmla="*/ 968297 w 1233175"/>
                <a:gd name="connsiteY132" fmla="*/ 761130 h 1220399"/>
                <a:gd name="connsiteX133" fmla="*/ 147349 w 1233175"/>
                <a:gd name="connsiteY133" fmla="*/ 966319 h 1220399"/>
                <a:gd name="connsiteX134" fmla="*/ 191203 w 1233175"/>
                <a:gd name="connsiteY134" fmla="*/ 689226 h 1220399"/>
                <a:gd name="connsiteX135" fmla="*/ 33329 w 1233175"/>
                <a:gd name="connsiteY135" fmla="*/ 664673 h 1220399"/>
                <a:gd name="connsiteX136" fmla="*/ 33329 w 1233175"/>
                <a:gd name="connsiteY136" fmla="*/ 943520 h 1220399"/>
                <a:gd name="connsiteX137" fmla="*/ 147349 w 1233175"/>
                <a:gd name="connsiteY137" fmla="*/ 966319 h 1220399"/>
                <a:gd name="connsiteX138" fmla="*/ 1205109 w 1233175"/>
                <a:gd name="connsiteY138" fmla="*/ 645382 h 1220399"/>
                <a:gd name="connsiteX139" fmla="*/ 1050743 w 1233175"/>
                <a:gd name="connsiteY139" fmla="*/ 678703 h 1220399"/>
                <a:gd name="connsiteX140" fmla="*/ 1110385 w 1233175"/>
                <a:gd name="connsiteY140" fmla="*/ 955796 h 1220399"/>
                <a:gd name="connsiteX141" fmla="*/ 1203355 w 1233175"/>
                <a:gd name="connsiteY141" fmla="*/ 934752 h 1220399"/>
                <a:gd name="connsiteX142" fmla="*/ 1205109 w 1233175"/>
                <a:gd name="connsiteY142" fmla="*/ 645382 h 1220399"/>
                <a:gd name="connsiteX143" fmla="*/ 224533 w 1233175"/>
                <a:gd name="connsiteY143" fmla="*/ 980349 h 1220399"/>
                <a:gd name="connsiteX144" fmla="*/ 268387 w 1233175"/>
                <a:gd name="connsiteY144" fmla="*/ 701502 h 1220399"/>
                <a:gd name="connsiteX145" fmla="*/ 221024 w 1233175"/>
                <a:gd name="connsiteY145" fmla="*/ 694487 h 1220399"/>
                <a:gd name="connsiteX146" fmla="*/ 177170 w 1233175"/>
                <a:gd name="connsiteY146" fmla="*/ 971581 h 1220399"/>
                <a:gd name="connsiteX147" fmla="*/ 224533 w 1233175"/>
                <a:gd name="connsiteY147" fmla="*/ 980349 h 1220399"/>
                <a:gd name="connsiteX148" fmla="*/ 906902 w 1233175"/>
                <a:gd name="connsiteY148" fmla="*/ 1090836 h 1220399"/>
                <a:gd name="connsiteX149" fmla="*/ 1026184 w 1233175"/>
                <a:gd name="connsiteY149" fmla="*/ 1090836 h 1220399"/>
                <a:gd name="connsiteX150" fmla="*/ 1026184 w 1233175"/>
                <a:gd name="connsiteY150" fmla="*/ 962812 h 1220399"/>
                <a:gd name="connsiteX151" fmla="*/ 968297 w 1233175"/>
                <a:gd name="connsiteY151" fmla="*/ 978595 h 1220399"/>
                <a:gd name="connsiteX152" fmla="*/ 924443 w 1233175"/>
                <a:gd name="connsiteY152" fmla="*/ 1045238 h 1220399"/>
                <a:gd name="connsiteX153" fmla="*/ 906902 w 1233175"/>
                <a:gd name="connsiteY153" fmla="*/ 1090836 h 1220399"/>
                <a:gd name="connsiteX154" fmla="*/ 291191 w 1233175"/>
                <a:gd name="connsiteY154" fmla="*/ 748853 h 1220399"/>
                <a:gd name="connsiteX155" fmla="*/ 257862 w 1233175"/>
                <a:gd name="connsiteY155" fmla="*/ 955796 h 1220399"/>
                <a:gd name="connsiteX156" fmla="*/ 292945 w 1233175"/>
                <a:gd name="connsiteY156" fmla="*/ 962812 h 1220399"/>
                <a:gd name="connsiteX157" fmla="*/ 326274 w 1233175"/>
                <a:gd name="connsiteY157" fmla="*/ 754114 h 1220399"/>
                <a:gd name="connsiteX158" fmla="*/ 291191 w 1233175"/>
                <a:gd name="connsiteY158" fmla="*/ 748853 h 1220399"/>
                <a:gd name="connsiteX159" fmla="*/ 233304 w 1233175"/>
                <a:gd name="connsiteY159" fmla="*/ 1090836 h 1220399"/>
                <a:gd name="connsiteX160" fmla="*/ 394686 w 1233175"/>
                <a:gd name="connsiteY160" fmla="*/ 1090836 h 1220399"/>
                <a:gd name="connsiteX161" fmla="*/ 359603 w 1233175"/>
                <a:gd name="connsiteY161" fmla="*/ 1062775 h 1220399"/>
                <a:gd name="connsiteX162" fmla="*/ 345570 w 1233175"/>
                <a:gd name="connsiteY162" fmla="*/ 1055761 h 1220399"/>
                <a:gd name="connsiteX163" fmla="*/ 282420 w 1233175"/>
                <a:gd name="connsiteY163" fmla="*/ 1055761 h 1220399"/>
                <a:gd name="connsiteX164" fmla="*/ 263124 w 1233175"/>
                <a:gd name="connsiteY164" fmla="*/ 1036469 h 1220399"/>
                <a:gd name="connsiteX165" fmla="*/ 263124 w 1233175"/>
                <a:gd name="connsiteY165" fmla="*/ 994379 h 1220399"/>
                <a:gd name="connsiteX166" fmla="*/ 256108 w 1233175"/>
                <a:gd name="connsiteY166" fmla="*/ 980349 h 1220399"/>
                <a:gd name="connsiteX167" fmla="*/ 231550 w 1233175"/>
                <a:gd name="connsiteY167" fmla="*/ 1013671 h 1220399"/>
                <a:gd name="connsiteX168" fmla="*/ 233304 w 1233175"/>
                <a:gd name="connsiteY168" fmla="*/ 1090836 h 1220399"/>
                <a:gd name="connsiteX169" fmla="*/ 996364 w 1233175"/>
                <a:gd name="connsiteY169" fmla="*/ 754114 h 1220399"/>
                <a:gd name="connsiteX170" fmla="*/ 1034955 w 1233175"/>
                <a:gd name="connsiteY170" fmla="*/ 929490 h 1220399"/>
                <a:gd name="connsiteX171" fmla="*/ 1066530 w 1233175"/>
                <a:gd name="connsiteY171" fmla="*/ 920721 h 1220399"/>
                <a:gd name="connsiteX172" fmla="*/ 1027939 w 1233175"/>
                <a:gd name="connsiteY172" fmla="*/ 745346 h 1220399"/>
                <a:gd name="connsiteX173" fmla="*/ 996364 w 1233175"/>
                <a:gd name="connsiteY173" fmla="*/ 754114 h 1220399"/>
                <a:gd name="connsiteX174" fmla="*/ 557824 w 1233175"/>
                <a:gd name="connsiteY174" fmla="*/ 1164494 h 1220399"/>
                <a:gd name="connsiteX175" fmla="*/ 577119 w 1233175"/>
                <a:gd name="connsiteY175" fmla="*/ 1155725 h 1220399"/>
                <a:gd name="connsiteX176" fmla="*/ 650794 w 1233175"/>
                <a:gd name="connsiteY176" fmla="*/ 1083821 h 1220399"/>
                <a:gd name="connsiteX177" fmla="*/ 650794 w 1233175"/>
                <a:gd name="connsiteY177" fmla="*/ 1054007 h 1220399"/>
                <a:gd name="connsiteX178" fmla="*/ 620973 w 1233175"/>
                <a:gd name="connsiteY178" fmla="*/ 1055761 h 1220399"/>
                <a:gd name="connsiteX179" fmla="*/ 542036 w 1233175"/>
                <a:gd name="connsiteY179" fmla="*/ 1138187 h 1220399"/>
                <a:gd name="connsiteX180" fmla="*/ 540282 w 1233175"/>
                <a:gd name="connsiteY180" fmla="*/ 1150463 h 1220399"/>
                <a:gd name="connsiteX181" fmla="*/ 557824 w 1233175"/>
                <a:gd name="connsiteY181" fmla="*/ 1164494 h 1220399"/>
                <a:gd name="connsiteX182" fmla="*/ 501690 w 1233175"/>
                <a:gd name="connsiteY182" fmla="*/ 1125911 h 1220399"/>
                <a:gd name="connsiteX183" fmla="*/ 517478 w 1233175"/>
                <a:gd name="connsiteY183" fmla="*/ 1117142 h 1220399"/>
                <a:gd name="connsiteX184" fmla="*/ 577119 w 1233175"/>
                <a:gd name="connsiteY184" fmla="*/ 1055761 h 1220399"/>
                <a:gd name="connsiteX185" fmla="*/ 582382 w 1233175"/>
                <a:gd name="connsiteY185" fmla="*/ 1043484 h 1220399"/>
                <a:gd name="connsiteX186" fmla="*/ 570102 w 1233175"/>
                <a:gd name="connsiteY186" fmla="*/ 1018932 h 1220399"/>
                <a:gd name="connsiteX187" fmla="*/ 542036 w 1233175"/>
                <a:gd name="connsiteY187" fmla="*/ 1024193 h 1220399"/>
                <a:gd name="connsiteX188" fmla="*/ 484149 w 1233175"/>
                <a:gd name="connsiteY188" fmla="*/ 1083821 h 1220399"/>
                <a:gd name="connsiteX189" fmla="*/ 478886 w 1233175"/>
                <a:gd name="connsiteY189" fmla="*/ 1108373 h 1220399"/>
                <a:gd name="connsiteX190" fmla="*/ 501690 w 1233175"/>
                <a:gd name="connsiteY190" fmla="*/ 1125911 h 1220399"/>
                <a:gd name="connsiteX191" fmla="*/ 601678 w 1233175"/>
                <a:gd name="connsiteY191" fmla="*/ 1180277 h 1220399"/>
                <a:gd name="connsiteX192" fmla="*/ 615711 w 1233175"/>
                <a:gd name="connsiteY192" fmla="*/ 1190800 h 1220399"/>
                <a:gd name="connsiteX193" fmla="*/ 631498 w 1233175"/>
                <a:gd name="connsiteY193" fmla="*/ 1190800 h 1220399"/>
                <a:gd name="connsiteX194" fmla="*/ 677106 w 1233175"/>
                <a:gd name="connsiteY194" fmla="*/ 1145202 h 1220399"/>
                <a:gd name="connsiteX195" fmla="*/ 675352 w 1233175"/>
                <a:gd name="connsiteY195" fmla="*/ 1124157 h 1220399"/>
                <a:gd name="connsiteX196" fmla="*/ 654303 w 1233175"/>
                <a:gd name="connsiteY196" fmla="*/ 1124157 h 1220399"/>
                <a:gd name="connsiteX197" fmla="*/ 601678 w 1233175"/>
                <a:gd name="connsiteY197" fmla="*/ 1180277 h 1220399"/>
                <a:gd name="connsiteX198" fmla="*/ 361357 w 1233175"/>
                <a:gd name="connsiteY198" fmla="*/ 1008409 h 1220399"/>
                <a:gd name="connsiteX199" fmla="*/ 296453 w 1233175"/>
                <a:gd name="connsiteY199" fmla="*/ 992625 h 1220399"/>
                <a:gd name="connsiteX200" fmla="*/ 296453 w 1233175"/>
                <a:gd name="connsiteY200" fmla="*/ 1025947 h 1220399"/>
                <a:gd name="connsiteX201" fmla="*/ 354341 w 1233175"/>
                <a:gd name="connsiteY201" fmla="*/ 1025947 h 1220399"/>
                <a:gd name="connsiteX202" fmla="*/ 361357 w 1233175"/>
                <a:gd name="connsiteY202" fmla="*/ 1008409 h 1220399"/>
                <a:gd name="connsiteX203" fmla="*/ 684123 w 1233175"/>
                <a:gd name="connsiteY203" fmla="*/ 1085575 h 1220399"/>
                <a:gd name="connsiteX204" fmla="*/ 682369 w 1233175"/>
                <a:gd name="connsiteY204" fmla="*/ 1087328 h 1220399"/>
                <a:gd name="connsiteX205" fmla="*/ 706927 w 1233175"/>
                <a:gd name="connsiteY205" fmla="*/ 1117142 h 1220399"/>
                <a:gd name="connsiteX206" fmla="*/ 710435 w 1233175"/>
                <a:gd name="connsiteY206" fmla="*/ 1159232 h 1220399"/>
                <a:gd name="connsiteX207" fmla="*/ 736748 w 1233175"/>
                <a:gd name="connsiteY207" fmla="*/ 1150463 h 1220399"/>
                <a:gd name="connsiteX208" fmla="*/ 733240 w 1233175"/>
                <a:gd name="connsiteY208" fmla="*/ 1122403 h 1220399"/>
                <a:gd name="connsiteX209" fmla="*/ 684123 w 1233175"/>
                <a:gd name="connsiteY209" fmla="*/ 1085575 h 1220399"/>
                <a:gd name="connsiteX210" fmla="*/ 387670 w 1233175"/>
                <a:gd name="connsiteY210" fmla="*/ 1020685 h 1220399"/>
                <a:gd name="connsiteX211" fmla="*/ 382408 w 1233175"/>
                <a:gd name="connsiteY211" fmla="*/ 1038223 h 1220399"/>
                <a:gd name="connsiteX212" fmla="*/ 403457 w 1233175"/>
                <a:gd name="connsiteY212" fmla="*/ 1059268 h 1220399"/>
                <a:gd name="connsiteX213" fmla="*/ 417491 w 1233175"/>
                <a:gd name="connsiteY213" fmla="*/ 1046992 h 1220399"/>
                <a:gd name="connsiteX214" fmla="*/ 405211 w 1233175"/>
                <a:gd name="connsiteY214" fmla="*/ 1027700 h 1220399"/>
                <a:gd name="connsiteX215" fmla="*/ 387670 w 1233175"/>
                <a:gd name="connsiteY215" fmla="*/ 1020685 h 1220399"/>
                <a:gd name="connsiteX216" fmla="*/ 450820 w 1233175"/>
                <a:gd name="connsiteY216" fmla="*/ 1048746 h 1220399"/>
                <a:gd name="connsiteX217" fmla="*/ 417491 w 1233175"/>
                <a:gd name="connsiteY217" fmla="*/ 1090836 h 1220399"/>
                <a:gd name="connsiteX218" fmla="*/ 440295 w 1233175"/>
                <a:gd name="connsiteY218" fmla="*/ 1090836 h 1220399"/>
                <a:gd name="connsiteX219" fmla="*/ 447311 w 1233175"/>
                <a:gd name="connsiteY219" fmla="*/ 1087328 h 1220399"/>
                <a:gd name="connsiteX220" fmla="*/ 468361 w 1233175"/>
                <a:gd name="connsiteY220" fmla="*/ 1055761 h 1220399"/>
                <a:gd name="connsiteX221" fmla="*/ 450820 w 1233175"/>
                <a:gd name="connsiteY221" fmla="*/ 1048746 h 122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1233175" h="1220399">
                  <a:moveTo>
                    <a:pt x="1078809" y="950535"/>
                  </a:moveTo>
                  <a:cubicBezTo>
                    <a:pt x="1057760" y="952289"/>
                    <a:pt x="1057760" y="952289"/>
                    <a:pt x="1057760" y="971581"/>
                  </a:cubicBezTo>
                  <a:cubicBezTo>
                    <a:pt x="1057760" y="1013671"/>
                    <a:pt x="1057760" y="1055761"/>
                    <a:pt x="1057760" y="1096097"/>
                  </a:cubicBezTo>
                  <a:cubicBezTo>
                    <a:pt x="1057760" y="1117142"/>
                    <a:pt x="1054251" y="1120650"/>
                    <a:pt x="1033201" y="1120650"/>
                  </a:cubicBezTo>
                  <a:cubicBezTo>
                    <a:pt x="971805" y="1120650"/>
                    <a:pt x="908656" y="1120650"/>
                    <a:pt x="847260" y="1120650"/>
                  </a:cubicBezTo>
                  <a:cubicBezTo>
                    <a:pt x="840243" y="1120650"/>
                    <a:pt x="834981" y="1122403"/>
                    <a:pt x="831472" y="1127665"/>
                  </a:cubicBezTo>
                  <a:cubicBezTo>
                    <a:pt x="817439" y="1143448"/>
                    <a:pt x="799898" y="1150463"/>
                    <a:pt x="780602" y="1145202"/>
                  </a:cubicBezTo>
                  <a:cubicBezTo>
                    <a:pt x="777094" y="1145202"/>
                    <a:pt x="775340" y="1145202"/>
                    <a:pt x="771831" y="1143448"/>
                  </a:cubicBezTo>
                  <a:cubicBezTo>
                    <a:pt x="759552" y="1182031"/>
                    <a:pt x="722715" y="1199569"/>
                    <a:pt x="685877" y="1176770"/>
                  </a:cubicBezTo>
                  <a:cubicBezTo>
                    <a:pt x="678861" y="1185538"/>
                    <a:pt x="670090" y="1194307"/>
                    <a:pt x="661319" y="1203076"/>
                  </a:cubicBezTo>
                  <a:cubicBezTo>
                    <a:pt x="643777" y="1225875"/>
                    <a:pt x="608694" y="1227628"/>
                    <a:pt x="587644" y="1199569"/>
                  </a:cubicBezTo>
                  <a:cubicBezTo>
                    <a:pt x="578873" y="1189046"/>
                    <a:pt x="571857" y="1185538"/>
                    <a:pt x="559577" y="1187292"/>
                  </a:cubicBezTo>
                  <a:cubicBezTo>
                    <a:pt x="538528" y="1189046"/>
                    <a:pt x="524494" y="1176770"/>
                    <a:pt x="513970" y="1159232"/>
                  </a:cubicBezTo>
                  <a:cubicBezTo>
                    <a:pt x="510461" y="1152217"/>
                    <a:pt x="506953" y="1150463"/>
                    <a:pt x="498182" y="1150463"/>
                  </a:cubicBezTo>
                  <a:cubicBezTo>
                    <a:pt x="477132" y="1150463"/>
                    <a:pt x="461345" y="1141694"/>
                    <a:pt x="450820" y="1124157"/>
                  </a:cubicBezTo>
                  <a:cubicBezTo>
                    <a:pt x="449065" y="1120650"/>
                    <a:pt x="442049" y="1118896"/>
                    <a:pt x="438540" y="1118896"/>
                  </a:cubicBezTo>
                  <a:cubicBezTo>
                    <a:pt x="368374" y="1118896"/>
                    <a:pt x="296453" y="1118896"/>
                    <a:pt x="226287" y="1118896"/>
                  </a:cubicBezTo>
                  <a:cubicBezTo>
                    <a:pt x="205237" y="1118896"/>
                    <a:pt x="201729" y="1115388"/>
                    <a:pt x="201729" y="1094343"/>
                  </a:cubicBezTo>
                  <a:cubicBezTo>
                    <a:pt x="201729" y="1064529"/>
                    <a:pt x="201729" y="1034715"/>
                    <a:pt x="201729" y="1003148"/>
                  </a:cubicBezTo>
                  <a:cubicBezTo>
                    <a:pt x="164891" y="996133"/>
                    <a:pt x="129808" y="989118"/>
                    <a:pt x="92971" y="982103"/>
                  </a:cubicBezTo>
                  <a:cubicBezTo>
                    <a:pt x="66658" y="976842"/>
                    <a:pt x="42100" y="971581"/>
                    <a:pt x="15787" y="968073"/>
                  </a:cubicBezTo>
                  <a:cubicBezTo>
                    <a:pt x="5263" y="966319"/>
                    <a:pt x="0" y="961058"/>
                    <a:pt x="0" y="948781"/>
                  </a:cubicBezTo>
                  <a:cubicBezTo>
                    <a:pt x="0" y="847064"/>
                    <a:pt x="0" y="747100"/>
                    <a:pt x="0" y="645382"/>
                  </a:cubicBezTo>
                  <a:cubicBezTo>
                    <a:pt x="0" y="631352"/>
                    <a:pt x="7017" y="626091"/>
                    <a:pt x="22804" y="627844"/>
                  </a:cubicBezTo>
                  <a:cubicBezTo>
                    <a:pt x="66658" y="634859"/>
                    <a:pt x="112266" y="641874"/>
                    <a:pt x="156120" y="648889"/>
                  </a:cubicBezTo>
                  <a:cubicBezTo>
                    <a:pt x="170154" y="650643"/>
                    <a:pt x="184187" y="652397"/>
                    <a:pt x="199974" y="655904"/>
                  </a:cubicBezTo>
                  <a:cubicBezTo>
                    <a:pt x="199974" y="648889"/>
                    <a:pt x="199974" y="643628"/>
                    <a:pt x="199974" y="640121"/>
                  </a:cubicBezTo>
                  <a:cubicBezTo>
                    <a:pt x="199974" y="434931"/>
                    <a:pt x="199974" y="231496"/>
                    <a:pt x="199974" y="26306"/>
                  </a:cubicBezTo>
                  <a:cubicBezTo>
                    <a:pt x="199974" y="1754"/>
                    <a:pt x="201729" y="0"/>
                    <a:pt x="226287" y="0"/>
                  </a:cubicBezTo>
                  <a:cubicBezTo>
                    <a:pt x="492919" y="0"/>
                    <a:pt x="761306" y="0"/>
                    <a:pt x="1027939" y="0"/>
                  </a:cubicBezTo>
                  <a:cubicBezTo>
                    <a:pt x="1050743" y="0"/>
                    <a:pt x="1054251" y="1754"/>
                    <a:pt x="1054251" y="26306"/>
                  </a:cubicBezTo>
                  <a:cubicBezTo>
                    <a:pt x="1054251" y="226234"/>
                    <a:pt x="1054251" y="426163"/>
                    <a:pt x="1054251" y="626091"/>
                  </a:cubicBezTo>
                  <a:cubicBezTo>
                    <a:pt x="1054251" y="631352"/>
                    <a:pt x="1054251" y="636613"/>
                    <a:pt x="1054251" y="643628"/>
                  </a:cubicBezTo>
                  <a:cubicBezTo>
                    <a:pt x="1073547" y="640121"/>
                    <a:pt x="1092843" y="634859"/>
                    <a:pt x="1110385" y="631352"/>
                  </a:cubicBezTo>
                  <a:cubicBezTo>
                    <a:pt x="1143713" y="624337"/>
                    <a:pt x="1177042" y="617322"/>
                    <a:pt x="1210371" y="610307"/>
                  </a:cubicBezTo>
                  <a:cubicBezTo>
                    <a:pt x="1226159" y="606799"/>
                    <a:pt x="1233176" y="612060"/>
                    <a:pt x="1233176" y="627844"/>
                  </a:cubicBezTo>
                  <a:cubicBezTo>
                    <a:pt x="1233176" y="731316"/>
                    <a:pt x="1233176" y="834787"/>
                    <a:pt x="1233176" y="938259"/>
                  </a:cubicBezTo>
                  <a:cubicBezTo>
                    <a:pt x="1233176" y="950535"/>
                    <a:pt x="1227913" y="957550"/>
                    <a:pt x="1215634" y="959304"/>
                  </a:cubicBezTo>
                  <a:cubicBezTo>
                    <a:pt x="1178797" y="966319"/>
                    <a:pt x="1143713" y="975088"/>
                    <a:pt x="1108630" y="982103"/>
                  </a:cubicBezTo>
                  <a:cubicBezTo>
                    <a:pt x="1091089" y="985610"/>
                    <a:pt x="1085826" y="982103"/>
                    <a:pt x="1080564" y="964565"/>
                  </a:cubicBezTo>
                  <a:cubicBezTo>
                    <a:pt x="1082318" y="962812"/>
                    <a:pt x="1080564" y="957550"/>
                    <a:pt x="1078809" y="950535"/>
                  </a:cubicBezTo>
                  <a:close/>
                  <a:moveTo>
                    <a:pt x="294699" y="99964"/>
                  </a:moveTo>
                  <a:cubicBezTo>
                    <a:pt x="294699" y="170114"/>
                    <a:pt x="294699" y="238511"/>
                    <a:pt x="294699" y="306907"/>
                  </a:cubicBezTo>
                  <a:cubicBezTo>
                    <a:pt x="294699" y="375304"/>
                    <a:pt x="294699" y="443700"/>
                    <a:pt x="294699" y="512096"/>
                  </a:cubicBezTo>
                  <a:cubicBezTo>
                    <a:pt x="294699" y="580493"/>
                    <a:pt x="292945" y="648889"/>
                    <a:pt x="299962" y="717286"/>
                  </a:cubicBezTo>
                  <a:cubicBezTo>
                    <a:pt x="340307" y="722547"/>
                    <a:pt x="382408" y="729562"/>
                    <a:pt x="426262" y="722547"/>
                  </a:cubicBezTo>
                  <a:cubicBezTo>
                    <a:pt x="471869" y="715532"/>
                    <a:pt x="517478" y="703256"/>
                    <a:pt x="563086" y="705010"/>
                  </a:cubicBezTo>
                  <a:cubicBezTo>
                    <a:pt x="566594" y="705010"/>
                    <a:pt x="570102" y="701502"/>
                    <a:pt x="571857" y="699748"/>
                  </a:cubicBezTo>
                  <a:cubicBezTo>
                    <a:pt x="584136" y="687472"/>
                    <a:pt x="596415" y="680457"/>
                    <a:pt x="613957" y="678703"/>
                  </a:cubicBezTo>
                  <a:cubicBezTo>
                    <a:pt x="624482" y="676949"/>
                    <a:pt x="635007" y="675196"/>
                    <a:pt x="645532" y="673442"/>
                  </a:cubicBezTo>
                  <a:cubicBezTo>
                    <a:pt x="691139" y="664673"/>
                    <a:pt x="734994" y="664673"/>
                    <a:pt x="775340" y="692733"/>
                  </a:cubicBezTo>
                  <a:cubicBezTo>
                    <a:pt x="799898" y="710271"/>
                    <a:pt x="827964" y="724301"/>
                    <a:pt x="854277" y="738331"/>
                  </a:cubicBezTo>
                  <a:cubicBezTo>
                    <a:pt x="863048" y="743592"/>
                    <a:pt x="873573" y="747100"/>
                    <a:pt x="882344" y="745346"/>
                  </a:cubicBezTo>
                  <a:cubicBezTo>
                    <a:pt x="910410" y="741838"/>
                    <a:pt x="936722" y="736577"/>
                    <a:pt x="963035" y="733070"/>
                  </a:cubicBezTo>
                  <a:cubicBezTo>
                    <a:pt x="963035" y="520865"/>
                    <a:pt x="963035" y="310415"/>
                    <a:pt x="963035" y="99964"/>
                  </a:cubicBezTo>
                  <a:cubicBezTo>
                    <a:pt x="740256" y="99964"/>
                    <a:pt x="517478" y="99964"/>
                    <a:pt x="294699" y="99964"/>
                  </a:cubicBezTo>
                  <a:close/>
                  <a:moveTo>
                    <a:pt x="610449" y="1024193"/>
                  </a:moveTo>
                  <a:cubicBezTo>
                    <a:pt x="642023" y="1013671"/>
                    <a:pt x="657811" y="1017178"/>
                    <a:pt x="680615" y="1043484"/>
                  </a:cubicBezTo>
                  <a:cubicBezTo>
                    <a:pt x="680615" y="1045238"/>
                    <a:pt x="682369" y="1045238"/>
                    <a:pt x="682369" y="1046992"/>
                  </a:cubicBezTo>
                  <a:cubicBezTo>
                    <a:pt x="713944" y="1069790"/>
                    <a:pt x="745519" y="1094343"/>
                    <a:pt x="777094" y="1115388"/>
                  </a:cubicBezTo>
                  <a:cubicBezTo>
                    <a:pt x="792881" y="1125911"/>
                    <a:pt x="813931" y="1113634"/>
                    <a:pt x="812177" y="1096097"/>
                  </a:cubicBezTo>
                  <a:cubicBezTo>
                    <a:pt x="812177" y="1089082"/>
                    <a:pt x="806914" y="1078559"/>
                    <a:pt x="799898" y="1073298"/>
                  </a:cubicBezTo>
                  <a:cubicBezTo>
                    <a:pt x="775340" y="1054007"/>
                    <a:pt x="749027" y="1036469"/>
                    <a:pt x="722715" y="1018932"/>
                  </a:cubicBezTo>
                  <a:cubicBezTo>
                    <a:pt x="717452" y="1015424"/>
                    <a:pt x="715698" y="1008409"/>
                    <a:pt x="715698" y="1001394"/>
                  </a:cubicBezTo>
                  <a:cubicBezTo>
                    <a:pt x="715698" y="997887"/>
                    <a:pt x="722715" y="992625"/>
                    <a:pt x="726223" y="990871"/>
                  </a:cubicBezTo>
                  <a:cubicBezTo>
                    <a:pt x="731486" y="989118"/>
                    <a:pt x="736748" y="992625"/>
                    <a:pt x="742011" y="996133"/>
                  </a:cubicBezTo>
                  <a:cubicBezTo>
                    <a:pt x="777094" y="1020685"/>
                    <a:pt x="812177" y="1045238"/>
                    <a:pt x="847260" y="1068037"/>
                  </a:cubicBezTo>
                  <a:cubicBezTo>
                    <a:pt x="852523" y="1071544"/>
                    <a:pt x="861293" y="1075052"/>
                    <a:pt x="868310" y="1075052"/>
                  </a:cubicBezTo>
                  <a:cubicBezTo>
                    <a:pt x="877081" y="1075052"/>
                    <a:pt x="884097" y="1068037"/>
                    <a:pt x="887606" y="1059268"/>
                  </a:cubicBezTo>
                  <a:cubicBezTo>
                    <a:pt x="891114" y="1046992"/>
                    <a:pt x="885852" y="1038223"/>
                    <a:pt x="875326" y="1032962"/>
                  </a:cubicBezTo>
                  <a:cubicBezTo>
                    <a:pt x="834981" y="1006656"/>
                    <a:pt x="794635" y="978595"/>
                    <a:pt x="754289" y="952289"/>
                  </a:cubicBezTo>
                  <a:cubicBezTo>
                    <a:pt x="750781" y="950535"/>
                    <a:pt x="745519" y="948781"/>
                    <a:pt x="745519" y="945274"/>
                  </a:cubicBezTo>
                  <a:cubicBezTo>
                    <a:pt x="743764" y="940013"/>
                    <a:pt x="742011" y="931244"/>
                    <a:pt x="743764" y="925983"/>
                  </a:cubicBezTo>
                  <a:cubicBezTo>
                    <a:pt x="745519" y="922475"/>
                    <a:pt x="754289" y="920721"/>
                    <a:pt x="761306" y="920721"/>
                  </a:cubicBezTo>
                  <a:cubicBezTo>
                    <a:pt x="764814" y="920721"/>
                    <a:pt x="768323" y="924229"/>
                    <a:pt x="771831" y="925983"/>
                  </a:cubicBezTo>
                  <a:cubicBezTo>
                    <a:pt x="815685" y="954043"/>
                    <a:pt x="857785" y="982103"/>
                    <a:pt x="901639" y="1010163"/>
                  </a:cubicBezTo>
                  <a:cubicBezTo>
                    <a:pt x="913918" y="1018932"/>
                    <a:pt x="927951" y="1015424"/>
                    <a:pt x="934968" y="1004902"/>
                  </a:cubicBezTo>
                  <a:cubicBezTo>
                    <a:pt x="941985" y="994379"/>
                    <a:pt x="940231" y="982103"/>
                    <a:pt x="927951" y="971581"/>
                  </a:cubicBezTo>
                  <a:cubicBezTo>
                    <a:pt x="915672" y="961058"/>
                    <a:pt x="903393" y="950535"/>
                    <a:pt x="891114" y="941766"/>
                  </a:cubicBezTo>
                  <a:cubicBezTo>
                    <a:pt x="831472" y="897923"/>
                    <a:pt x="773585" y="852325"/>
                    <a:pt x="712190" y="808481"/>
                  </a:cubicBezTo>
                  <a:cubicBezTo>
                    <a:pt x="696402" y="797958"/>
                    <a:pt x="678861" y="789190"/>
                    <a:pt x="663073" y="780421"/>
                  </a:cubicBezTo>
                  <a:cubicBezTo>
                    <a:pt x="659565" y="783929"/>
                    <a:pt x="659565" y="783929"/>
                    <a:pt x="659565" y="783929"/>
                  </a:cubicBezTo>
                  <a:cubicBezTo>
                    <a:pt x="638515" y="833033"/>
                    <a:pt x="587644" y="840049"/>
                    <a:pt x="547299" y="827772"/>
                  </a:cubicBezTo>
                  <a:cubicBezTo>
                    <a:pt x="522740" y="820757"/>
                    <a:pt x="515723" y="799712"/>
                    <a:pt x="526248" y="778667"/>
                  </a:cubicBezTo>
                  <a:cubicBezTo>
                    <a:pt x="531511" y="768145"/>
                    <a:pt x="538528" y="759376"/>
                    <a:pt x="545544" y="750607"/>
                  </a:cubicBezTo>
                  <a:cubicBezTo>
                    <a:pt x="549053" y="747100"/>
                    <a:pt x="550807" y="741838"/>
                    <a:pt x="554315" y="734824"/>
                  </a:cubicBezTo>
                  <a:cubicBezTo>
                    <a:pt x="535019" y="736577"/>
                    <a:pt x="520986" y="738331"/>
                    <a:pt x="506953" y="740085"/>
                  </a:cubicBezTo>
                  <a:cubicBezTo>
                    <a:pt x="459591" y="747100"/>
                    <a:pt x="413982" y="761130"/>
                    <a:pt x="364866" y="755868"/>
                  </a:cubicBezTo>
                  <a:cubicBezTo>
                    <a:pt x="357849" y="755868"/>
                    <a:pt x="356095" y="759376"/>
                    <a:pt x="356095" y="764637"/>
                  </a:cubicBezTo>
                  <a:cubicBezTo>
                    <a:pt x="349078" y="810235"/>
                    <a:pt x="342061" y="854079"/>
                    <a:pt x="335045" y="899676"/>
                  </a:cubicBezTo>
                  <a:cubicBezTo>
                    <a:pt x="331536" y="922475"/>
                    <a:pt x="328028" y="945274"/>
                    <a:pt x="324520" y="964565"/>
                  </a:cubicBezTo>
                  <a:cubicBezTo>
                    <a:pt x="354341" y="975088"/>
                    <a:pt x="382408" y="983856"/>
                    <a:pt x="410474" y="996133"/>
                  </a:cubicBezTo>
                  <a:cubicBezTo>
                    <a:pt x="438540" y="1008409"/>
                    <a:pt x="464853" y="1022439"/>
                    <a:pt x="492919" y="1034715"/>
                  </a:cubicBezTo>
                  <a:cubicBezTo>
                    <a:pt x="499936" y="1027700"/>
                    <a:pt x="506953" y="1020685"/>
                    <a:pt x="513970" y="1011917"/>
                  </a:cubicBezTo>
                  <a:cubicBezTo>
                    <a:pt x="519232" y="1006656"/>
                    <a:pt x="522740" y="1001394"/>
                    <a:pt x="529757" y="997887"/>
                  </a:cubicBezTo>
                  <a:cubicBezTo>
                    <a:pt x="556069" y="978595"/>
                    <a:pt x="589398" y="989118"/>
                    <a:pt x="610449" y="1024193"/>
                  </a:cubicBezTo>
                  <a:close/>
                  <a:moveTo>
                    <a:pt x="264878" y="669934"/>
                  </a:moveTo>
                  <a:cubicBezTo>
                    <a:pt x="264878" y="664673"/>
                    <a:pt x="264878" y="659412"/>
                    <a:pt x="264878" y="654151"/>
                  </a:cubicBezTo>
                  <a:cubicBezTo>
                    <a:pt x="264878" y="468253"/>
                    <a:pt x="264878" y="280601"/>
                    <a:pt x="264878" y="94703"/>
                  </a:cubicBezTo>
                  <a:cubicBezTo>
                    <a:pt x="264878" y="71904"/>
                    <a:pt x="268387" y="70150"/>
                    <a:pt x="289437" y="70150"/>
                  </a:cubicBezTo>
                  <a:cubicBezTo>
                    <a:pt x="515723" y="70150"/>
                    <a:pt x="743764" y="70150"/>
                    <a:pt x="970052" y="70150"/>
                  </a:cubicBezTo>
                  <a:cubicBezTo>
                    <a:pt x="992855" y="70150"/>
                    <a:pt x="994610" y="71904"/>
                    <a:pt x="994610" y="94703"/>
                  </a:cubicBezTo>
                  <a:cubicBezTo>
                    <a:pt x="994610" y="298138"/>
                    <a:pt x="994610" y="503328"/>
                    <a:pt x="994610" y="706763"/>
                  </a:cubicBezTo>
                  <a:cubicBezTo>
                    <a:pt x="994610" y="712024"/>
                    <a:pt x="994610" y="717286"/>
                    <a:pt x="994610" y="724301"/>
                  </a:cubicBezTo>
                  <a:cubicBezTo>
                    <a:pt x="1006889" y="720793"/>
                    <a:pt x="1017414" y="717286"/>
                    <a:pt x="1027939" y="715532"/>
                  </a:cubicBezTo>
                  <a:cubicBezTo>
                    <a:pt x="1024430" y="701502"/>
                    <a:pt x="1022676" y="690980"/>
                    <a:pt x="1020922" y="678703"/>
                  </a:cubicBezTo>
                  <a:cubicBezTo>
                    <a:pt x="1019168" y="673442"/>
                    <a:pt x="1020922" y="666427"/>
                    <a:pt x="1022676" y="661166"/>
                  </a:cubicBezTo>
                  <a:cubicBezTo>
                    <a:pt x="1024430" y="654151"/>
                    <a:pt x="1027939" y="648889"/>
                    <a:pt x="1027939" y="641874"/>
                  </a:cubicBezTo>
                  <a:cubicBezTo>
                    <a:pt x="1027939" y="443700"/>
                    <a:pt x="1027939" y="247279"/>
                    <a:pt x="1027939" y="49105"/>
                  </a:cubicBezTo>
                  <a:cubicBezTo>
                    <a:pt x="1027939" y="45597"/>
                    <a:pt x="1027939" y="40336"/>
                    <a:pt x="1027939" y="35075"/>
                  </a:cubicBezTo>
                  <a:cubicBezTo>
                    <a:pt x="763060" y="35075"/>
                    <a:pt x="498182" y="35075"/>
                    <a:pt x="235058" y="35075"/>
                  </a:cubicBezTo>
                  <a:cubicBezTo>
                    <a:pt x="235058" y="245526"/>
                    <a:pt x="235058" y="455976"/>
                    <a:pt x="235058" y="666427"/>
                  </a:cubicBezTo>
                  <a:cubicBezTo>
                    <a:pt x="243828" y="666427"/>
                    <a:pt x="252599" y="668181"/>
                    <a:pt x="264878" y="669934"/>
                  </a:cubicBezTo>
                  <a:close/>
                  <a:moveTo>
                    <a:pt x="968297" y="761130"/>
                  </a:moveTo>
                  <a:cubicBezTo>
                    <a:pt x="964789" y="761130"/>
                    <a:pt x="961281" y="762883"/>
                    <a:pt x="959527" y="762883"/>
                  </a:cubicBezTo>
                  <a:cubicBezTo>
                    <a:pt x="954264" y="764637"/>
                    <a:pt x="949001" y="764637"/>
                    <a:pt x="943739" y="766391"/>
                  </a:cubicBezTo>
                  <a:cubicBezTo>
                    <a:pt x="894622" y="782175"/>
                    <a:pt x="849014" y="775160"/>
                    <a:pt x="805160" y="745346"/>
                  </a:cubicBezTo>
                  <a:cubicBezTo>
                    <a:pt x="785865" y="731316"/>
                    <a:pt x="764814" y="720793"/>
                    <a:pt x="745519" y="710271"/>
                  </a:cubicBezTo>
                  <a:cubicBezTo>
                    <a:pt x="729731" y="701502"/>
                    <a:pt x="712190" y="696241"/>
                    <a:pt x="692894" y="699748"/>
                  </a:cubicBezTo>
                  <a:cubicBezTo>
                    <a:pt x="668336" y="703256"/>
                    <a:pt x="643777" y="706763"/>
                    <a:pt x="619219" y="710271"/>
                  </a:cubicBezTo>
                  <a:cubicBezTo>
                    <a:pt x="598169" y="712024"/>
                    <a:pt x="589398" y="727808"/>
                    <a:pt x="580628" y="743592"/>
                  </a:cubicBezTo>
                  <a:cubicBezTo>
                    <a:pt x="575365" y="754114"/>
                    <a:pt x="570102" y="762883"/>
                    <a:pt x="564840" y="773406"/>
                  </a:cubicBezTo>
                  <a:cubicBezTo>
                    <a:pt x="559577" y="780421"/>
                    <a:pt x="554315" y="789190"/>
                    <a:pt x="549053" y="796205"/>
                  </a:cubicBezTo>
                  <a:cubicBezTo>
                    <a:pt x="592907" y="817250"/>
                    <a:pt x="633252" y="794451"/>
                    <a:pt x="635007" y="750607"/>
                  </a:cubicBezTo>
                  <a:cubicBezTo>
                    <a:pt x="635007" y="748853"/>
                    <a:pt x="635007" y="745346"/>
                    <a:pt x="635007" y="743592"/>
                  </a:cubicBezTo>
                  <a:cubicBezTo>
                    <a:pt x="635007" y="733070"/>
                    <a:pt x="638515" y="726055"/>
                    <a:pt x="650794" y="726055"/>
                  </a:cubicBezTo>
                  <a:cubicBezTo>
                    <a:pt x="663073" y="726055"/>
                    <a:pt x="666581" y="734824"/>
                    <a:pt x="666581" y="743592"/>
                  </a:cubicBezTo>
                  <a:cubicBezTo>
                    <a:pt x="666581" y="750607"/>
                    <a:pt x="668336" y="752361"/>
                    <a:pt x="675352" y="755868"/>
                  </a:cubicBezTo>
                  <a:cubicBezTo>
                    <a:pt x="706927" y="773406"/>
                    <a:pt x="738502" y="789190"/>
                    <a:pt x="768323" y="810235"/>
                  </a:cubicBezTo>
                  <a:cubicBezTo>
                    <a:pt x="827964" y="854079"/>
                    <a:pt x="884097" y="899676"/>
                    <a:pt x="941985" y="943520"/>
                  </a:cubicBezTo>
                  <a:cubicBezTo>
                    <a:pt x="945493" y="947028"/>
                    <a:pt x="950756" y="950535"/>
                    <a:pt x="954264" y="948781"/>
                  </a:cubicBezTo>
                  <a:cubicBezTo>
                    <a:pt x="971805" y="945274"/>
                    <a:pt x="989347" y="940013"/>
                    <a:pt x="1006889" y="936505"/>
                  </a:cubicBezTo>
                  <a:cubicBezTo>
                    <a:pt x="992855" y="876877"/>
                    <a:pt x="980576" y="820757"/>
                    <a:pt x="968297" y="761130"/>
                  </a:cubicBezTo>
                  <a:close/>
                  <a:moveTo>
                    <a:pt x="147349" y="966319"/>
                  </a:moveTo>
                  <a:cubicBezTo>
                    <a:pt x="161383" y="873370"/>
                    <a:pt x="175416" y="782175"/>
                    <a:pt x="191203" y="689226"/>
                  </a:cubicBezTo>
                  <a:cubicBezTo>
                    <a:pt x="138579" y="680457"/>
                    <a:pt x="85954" y="673442"/>
                    <a:pt x="33329" y="664673"/>
                  </a:cubicBezTo>
                  <a:cubicBezTo>
                    <a:pt x="33329" y="757622"/>
                    <a:pt x="33329" y="850571"/>
                    <a:pt x="33329" y="943520"/>
                  </a:cubicBezTo>
                  <a:cubicBezTo>
                    <a:pt x="70166" y="952289"/>
                    <a:pt x="108758" y="959304"/>
                    <a:pt x="147349" y="966319"/>
                  </a:cubicBezTo>
                  <a:close/>
                  <a:moveTo>
                    <a:pt x="1205109" y="645382"/>
                  </a:moveTo>
                  <a:cubicBezTo>
                    <a:pt x="1152484" y="655904"/>
                    <a:pt x="1103367" y="668181"/>
                    <a:pt x="1050743" y="678703"/>
                  </a:cubicBezTo>
                  <a:cubicBezTo>
                    <a:pt x="1070038" y="771652"/>
                    <a:pt x="1091089" y="862847"/>
                    <a:pt x="1110385" y="955796"/>
                  </a:cubicBezTo>
                  <a:cubicBezTo>
                    <a:pt x="1141959" y="948781"/>
                    <a:pt x="1173534" y="941766"/>
                    <a:pt x="1203355" y="934752"/>
                  </a:cubicBezTo>
                  <a:cubicBezTo>
                    <a:pt x="1205109" y="838295"/>
                    <a:pt x="1205109" y="743592"/>
                    <a:pt x="1205109" y="645382"/>
                  </a:cubicBezTo>
                  <a:close/>
                  <a:moveTo>
                    <a:pt x="224533" y="980349"/>
                  </a:moveTo>
                  <a:cubicBezTo>
                    <a:pt x="238566" y="887400"/>
                    <a:pt x="254353" y="794451"/>
                    <a:pt x="268387" y="701502"/>
                  </a:cubicBezTo>
                  <a:cubicBezTo>
                    <a:pt x="250845" y="699748"/>
                    <a:pt x="236812" y="696241"/>
                    <a:pt x="221024" y="694487"/>
                  </a:cubicBezTo>
                  <a:cubicBezTo>
                    <a:pt x="206991" y="787436"/>
                    <a:pt x="192958" y="880385"/>
                    <a:pt x="177170" y="971581"/>
                  </a:cubicBezTo>
                  <a:cubicBezTo>
                    <a:pt x="194712" y="975088"/>
                    <a:pt x="208745" y="976842"/>
                    <a:pt x="224533" y="980349"/>
                  </a:cubicBezTo>
                  <a:close/>
                  <a:moveTo>
                    <a:pt x="906902" y="1090836"/>
                  </a:moveTo>
                  <a:cubicBezTo>
                    <a:pt x="945493" y="1090836"/>
                    <a:pt x="985839" y="1090836"/>
                    <a:pt x="1026184" y="1090836"/>
                  </a:cubicBezTo>
                  <a:cubicBezTo>
                    <a:pt x="1026184" y="1046992"/>
                    <a:pt x="1026184" y="1004902"/>
                    <a:pt x="1026184" y="962812"/>
                  </a:cubicBezTo>
                  <a:cubicBezTo>
                    <a:pt x="1005135" y="968073"/>
                    <a:pt x="987593" y="973334"/>
                    <a:pt x="968297" y="978595"/>
                  </a:cubicBezTo>
                  <a:cubicBezTo>
                    <a:pt x="971805" y="1015424"/>
                    <a:pt x="957772" y="1034715"/>
                    <a:pt x="924443" y="1045238"/>
                  </a:cubicBezTo>
                  <a:cubicBezTo>
                    <a:pt x="917427" y="1061022"/>
                    <a:pt x="912164" y="1075052"/>
                    <a:pt x="906902" y="1090836"/>
                  </a:cubicBezTo>
                  <a:close/>
                  <a:moveTo>
                    <a:pt x="291191" y="748853"/>
                  </a:moveTo>
                  <a:cubicBezTo>
                    <a:pt x="280666" y="819004"/>
                    <a:pt x="270141" y="887400"/>
                    <a:pt x="257862" y="955796"/>
                  </a:cubicBezTo>
                  <a:cubicBezTo>
                    <a:pt x="270141" y="957550"/>
                    <a:pt x="280666" y="959304"/>
                    <a:pt x="292945" y="962812"/>
                  </a:cubicBezTo>
                  <a:cubicBezTo>
                    <a:pt x="303470" y="892662"/>
                    <a:pt x="315749" y="822511"/>
                    <a:pt x="326274" y="754114"/>
                  </a:cubicBezTo>
                  <a:cubicBezTo>
                    <a:pt x="313995" y="750607"/>
                    <a:pt x="303470" y="748853"/>
                    <a:pt x="291191" y="748853"/>
                  </a:cubicBezTo>
                  <a:close/>
                  <a:moveTo>
                    <a:pt x="233304" y="1090836"/>
                  </a:moveTo>
                  <a:cubicBezTo>
                    <a:pt x="289437" y="1090836"/>
                    <a:pt x="343816" y="1090836"/>
                    <a:pt x="394686" y="1090836"/>
                  </a:cubicBezTo>
                  <a:cubicBezTo>
                    <a:pt x="384161" y="1082067"/>
                    <a:pt x="371882" y="1071544"/>
                    <a:pt x="359603" y="1062775"/>
                  </a:cubicBezTo>
                  <a:cubicBezTo>
                    <a:pt x="356095" y="1059268"/>
                    <a:pt x="350832" y="1055761"/>
                    <a:pt x="345570" y="1055761"/>
                  </a:cubicBezTo>
                  <a:cubicBezTo>
                    <a:pt x="324520" y="1055761"/>
                    <a:pt x="303470" y="1055761"/>
                    <a:pt x="282420" y="1055761"/>
                  </a:cubicBezTo>
                  <a:cubicBezTo>
                    <a:pt x="268387" y="1055761"/>
                    <a:pt x="263124" y="1050500"/>
                    <a:pt x="263124" y="1036469"/>
                  </a:cubicBezTo>
                  <a:cubicBezTo>
                    <a:pt x="263124" y="1022439"/>
                    <a:pt x="263124" y="1008409"/>
                    <a:pt x="263124" y="994379"/>
                  </a:cubicBezTo>
                  <a:cubicBezTo>
                    <a:pt x="263124" y="990871"/>
                    <a:pt x="259616" y="987364"/>
                    <a:pt x="256108" y="980349"/>
                  </a:cubicBezTo>
                  <a:cubicBezTo>
                    <a:pt x="245583" y="1008409"/>
                    <a:pt x="245583" y="1008409"/>
                    <a:pt x="231550" y="1013671"/>
                  </a:cubicBezTo>
                  <a:cubicBezTo>
                    <a:pt x="233304" y="1039977"/>
                    <a:pt x="233304" y="1066283"/>
                    <a:pt x="233304" y="1090836"/>
                  </a:cubicBezTo>
                  <a:close/>
                  <a:moveTo>
                    <a:pt x="996364" y="754114"/>
                  </a:moveTo>
                  <a:cubicBezTo>
                    <a:pt x="1010397" y="813743"/>
                    <a:pt x="1022676" y="871616"/>
                    <a:pt x="1034955" y="929490"/>
                  </a:cubicBezTo>
                  <a:cubicBezTo>
                    <a:pt x="1047235" y="925983"/>
                    <a:pt x="1056005" y="924229"/>
                    <a:pt x="1066530" y="920721"/>
                  </a:cubicBezTo>
                  <a:cubicBezTo>
                    <a:pt x="1054251" y="862847"/>
                    <a:pt x="1040218" y="804974"/>
                    <a:pt x="1027939" y="745346"/>
                  </a:cubicBezTo>
                  <a:cubicBezTo>
                    <a:pt x="1017414" y="748853"/>
                    <a:pt x="1008643" y="750607"/>
                    <a:pt x="996364" y="754114"/>
                  </a:cubicBezTo>
                  <a:close/>
                  <a:moveTo>
                    <a:pt x="557824" y="1164494"/>
                  </a:moveTo>
                  <a:cubicBezTo>
                    <a:pt x="566594" y="1160986"/>
                    <a:pt x="571857" y="1160986"/>
                    <a:pt x="577119" y="1155725"/>
                  </a:cubicBezTo>
                  <a:cubicBezTo>
                    <a:pt x="601678" y="1131172"/>
                    <a:pt x="626236" y="1108373"/>
                    <a:pt x="650794" y="1083821"/>
                  </a:cubicBezTo>
                  <a:cubicBezTo>
                    <a:pt x="659565" y="1075052"/>
                    <a:pt x="659565" y="1062775"/>
                    <a:pt x="650794" y="1054007"/>
                  </a:cubicBezTo>
                  <a:cubicBezTo>
                    <a:pt x="642023" y="1045238"/>
                    <a:pt x="629744" y="1046992"/>
                    <a:pt x="620973" y="1055761"/>
                  </a:cubicBezTo>
                  <a:cubicBezTo>
                    <a:pt x="594661" y="1082067"/>
                    <a:pt x="568348" y="1110127"/>
                    <a:pt x="542036" y="1138187"/>
                  </a:cubicBezTo>
                  <a:cubicBezTo>
                    <a:pt x="540282" y="1139941"/>
                    <a:pt x="538528" y="1148709"/>
                    <a:pt x="540282" y="1150463"/>
                  </a:cubicBezTo>
                  <a:cubicBezTo>
                    <a:pt x="545544" y="1155725"/>
                    <a:pt x="552561" y="1159232"/>
                    <a:pt x="557824" y="1164494"/>
                  </a:cubicBezTo>
                  <a:close/>
                  <a:moveTo>
                    <a:pt x="501690" y="1125911"/>
                  </a:moveTo>
                  <a:cubicBezTo>
                    <a:pt x="506953" y="1122403"/>
                    <a:pt x="512215" y="1120650"/>
                    <a:pt x="517478" y="1117142"/>
                  </a:cubicBezTo>
                  <a:cubicBezTo>
                    <a:pt x="536774" y="1097851"/>
                    <a:pt x="557824" y="1076806"/>
                    <a:pt x="577119" y="1055761"/>
                  </a:cubicBezTo>
                  <a:cubicBezTo>
                    <a:pt x="580628" y="1052253"/>
                    <a:pt x="582382" y="1048746"/>
                    <a:pt x="582382" y="1043484"/>
                  </a:cubicBezTo>
                  <a:cubicBezTo>
                    <a:pt x="584136" y="1032962"/>
                    <a:pt x="580628" y="1024193"/>
                    <a:pt x="570102" y="1018932"/>
                  </a:cubicBezTo>
                  <a:cubicBezTo>
                    <a:pt x="559577" y="1013671"/>
                    <a:pt x="550807" y="1017178"/>
                    <a:pt x="542036" y="1024193"/>
                  </a:cubicBezTo>
                  <a:cubicBezTo>
                    <a:pt x="522740" y="1043484"/>
                    <a:pt x="503445" y="1064529"/>
                    <a:pt x="484149" y="1083821"/>
                  </a:cubicBezTo>
                  <a:cubicBezTo>
                    <a:pt x="477132" y="1090836"/>
                    <a:pt x="473624" y="1099604"/>
                    <a:pt x="478886" y="1108373"/>
                  </a:cubicBezTo>
                  <a:cubicBezTo>
                    <a:pt x="482394" y="1122403"/>
                    <a:pt x="491165" y="1124157"/>
                    <a:pt x="501690" y="1125911"/>
                  </a:cubicBezTo>
                  <a:close/>
                  <a:moveTo>
                    <a:pt x="601678" y="1180277"/>
                  </a:moveTo>
                  <a:cubicBezTo>
                    <a:pt x="605186" y="1182031"/>
                    <a:pt x="610449" y="1187292"/>
                    <a:pt x="615711" y="1190800"/>
                  </a:cubicBezTo>
                  <a:cubicBezTo>
                    <a:pt x="620973" y="1192553"/>
                    <a:pt x="629744" y="1194307"/>
                    <a:pt x="631498" y="1190800"/>
                  </a:cubicBezTo>
                  <a:cubicBezTo>
                    <a:pt x="647285" y="1176770"/>
                    <a:pt x="661319" y="1160986"/>
                    <a:pt x="677106" y="1145202"/>
                  </a:cubicBezTo>
                  <a:cubicBezTo>
                    <a:pt x="684123" y="1138187"/>
                    <a:pt x="682369" y="1131172"/>
                    <a:pt x="675352" y="1124157"/>
                  </a:cubicBezTo>
                  <a:cubicBezTo>
                    <a:pt x="668336" y="1117142"/>
                    <a:pt x="661319" y="1117142"/>
                    <a:pt x="654303" y="1124157"/>
                  </a:cubicBezTo>
                  <a:cubicBezTo>
                    <a:pt x="638515" y="1139941"/>
                    <a:pt x="622727" y="1159232"/>
                    <a:pt x="601678" y="1180277"/>
                  </a:cubicBezTo>
                  <a:close/>
                  <a:moveTo>
                    <a:pt x="361357" y="1008409"/>
                  </a:moveTo>
                  <a:cubicBezTo>
                    <a:pt x="338553" y="1003148"/>
                    <a:pt x="317503" y="997887"/>
                    <a:pt x="296453" y="992625"/>
                  </a:cubicBezTo>
                  <a:cubicBezTo>
                    <a:pt x="296453" y="1004902"/>
                    <a:pt x="296453" y="1015424"/>
                    <a:pt x="296453" y="1025947"/>
                  </a:cubicBezTo>
                  <a:cubicBezTo>
                    <a:pt x="315749" y="1025947"/>
                    <a:pt x="335045" y="1025947"/>
                    <a:pt x="354341" y="1025947"/>
                  </a:cubicBezTo>
                  <a:cubicBezTo>
                    <a:pt x="356095" y="1020685"/>
                    <a:pt x="357849" y="1015424"/>
                    <a:pt x="361357" y="1008409"/>
                  </a:cubicBezTo>
                  <a:close/>
                  <a:moveTo>
                    <a:pt x="684123" y="1085575"/>
                  </a:moveTo>
                  <a:cubicBezTo>
                    <a:pt x="684123" y="1085575"/>
                    <a:pt x="682369" y="1087328"/>
                    <a:pt x="682369" y="1087328"/>
                  </a:cubicBezTo>
                  <a:cubicBezTo>
                    <a:pt x="691139" y="1096097"/>
                    <a:pt x="701665" y="1104866"/>
                    <a:pt x="706927" y="1117142"/>
                  </a:cubicBezTo>
                  <a:cubicBezTo>
                    <a:pt x="712190" y="1129419"/>
                    <a:pt x="710435" y="1145202"/>
                    <a:pt x="710435" y="1159232"/>
                  </a:cubicBezTo>
                  <a:cubicBezTo>
                    <a:pt x="720960" y="1162740"/>
                    <a:pt x="729731" y="1159232"/>
                    <a:pt x="736748" y="1150463"/>
                  </a:cubicBezTo>
                  <a:cubicBezTo>
                    <a:pt x="742011" y="1139941"/>
                    <a:pt x="742011" y="1129419"/>
                    <a:pt x="733240" y="1122403"/>
                  </a:cubicBezTo>
                  <a:cubicBezTo>
                    <a:pt x="717452" y="1108373"/>
                    <a:pt x="701665" y="1097851"/>
                    <a:pt x="684123" y="1085575"/>
                  </a:cubicBezTo>
                  <a:close/>
                  <a:moveTo>
                    <a:pt x="387670" y="1020685"/>
                  </a:moveTo>
                  <a:cubicBezTo>
                    <a:pt x="385916" y="1027700"/>
                    <a:pt x="382408" y="1032962"/>
                    <a:pt x="382408" y="1038223"/>
                  </a:cubicBezTo>
                  <a:cubicBezTo>
                    <a:pt x="380653" y="1046992"/>
                    <a:pt x="391178" y="1057514"/>
                    <a:pt x="403457" y="1059268"/>
                  </a:cubicBezTo>
                  <a:cubicBezTo>
                    <a:pt x="413982" y="1061022"/>
                    <a:pt x="415736" y="1052253"/>
                    <a:pt x="417491" y="1046992"/>
                  </a:cubicBezTo>
                  <a:cubicBezTo>
                    <a:pt x="422753" y="1034715"/>
                    <a:pt x="413982" y="1031208"/>
                    <a:pt x="405211" y="1027700"/>
                  </a:cubicBezTo>
                  <a:cubicBezTo>
                    <a:pt x="401703" y="1025947"/>
                    <a:pt x="396441" y="1024193"/>
                    <a:pt x="387670" y="1020685"/>
                  </a:cubicBezTo>
                  <a:close/>
                  <a:moveTo>
                    <a:pt x="450820" y="1048746"/>
                  </a:moveTo>
                  <a:cubicBezTo>
                    <a:pt x="445557" y="1069790"/>
                    <a:pt x="436786" y="1083821"/>
                    <a:pt x="417491" y="1090836"/>
                  </a:cubicBezTo>
                  <a:cubicBezTo>
                    <a:pt x="426262" y="1090836"/>
                    <a:pt x="433278" y="1092590"/>
                    <a:pt x="440295" y="1090836"/>
                  </a:cubicBezTo>
                  <a:cubicBezTo>
                    <a:pt x="442049" y="1090836"/>
                    <a:pt x="445557" y="1089082"/>
                    <a:pt x="447311" y="1087328"/>
                  </a:cubicBezTo>
                  <a:cubicBezTo>
                    <a:pt x="454328" y="1076806"/>
                    <a:pt x="461345" y="1068037"/>
                    <a:pt x="468361" y="1055761"/>
                  </a:cubicBezTo>
                  <a:cubicBezTo>
                    <a:pt x="463099" y="1055761"/>
                    <a:pt x="457836" y="1052253"/>
                    <a:pt x="450820" y="1048746"/>
                  </a:cubicBezTo>
                  <a:close/>
                </a:path>
              </a:pathLst>
            </a:custGeom>
            <a:solidFill>
              <a:srgbClr val="000000"/>
            </a:solidFill>
            <a:ln w="1752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A16D88DD-9DAC-F2DF-380D-A84F301BFB89}"/>
                </a:ext>
              </a:extLst>
            </p:cNvPr>
            <p:cNvSpPr/>
            <p:nvPr/>
          </p:nvSpPr>
          <p:spPr>
            <a:xfrm>
              <a:off x="-2919025" y="8355444"/>
              <a:ext cx="318616" cy="338296"/>
            </a:xfrm>
            <a:custGeom>
              <a:avLst/>
              <a:gdLst>
                <a:gd name="connsiteX0" fmla="*/ 251533 w 318616"/>
                <a:gd name="connsiteY0" fmla="*/ 215077 h 338296"/>
                <a:gd name="connsiteX1" fmla="*/ 311175 w 318616"/>
                <a:gd name="connsiteY1" fmla="*/ 283474 h 338296"/>
                <a:gd name="connsiteX2" fmla="*/ 316437 w 318616"/>
                <a:gd name="connsiteY2" fmla="*/ 304519 h 338296"/>
                <a:gd name="connsiteX3" fmla="*/ 295387 w 318616"/>
                <a:gd name="connsiteY3" fmla="*/ 311534 h 338296"/>
                <a:gd name="connsiteX4" fmla="*/ 286616 w 318616"/>
                <a:gd name="connsiteY4" fmla="*/ 309780 h 338296"/>
                <a:gd name="connsiteX5" fmla="*/ 235746 w 318616"/>
                <a:gd name="connsiteY5" fmla="*/ 330825 h 338296"/>
                <a:gd name="connsiteX6" fmla="*/ 218204 w 318616"/>
                <a:gd name="connsiteY6" fmla="*/ 337840 h 338296"/>
                <a:gd name="connsiteX7" fmla="*/ 205925 w 318616"/>
                <a:gd name="connsiteY7" fmla="*/ 323810 h 338296"/>
                <a:gd name="connsiteX8" fmla="*/ 186629 w 318616"/>
                <a:gd name="connsiteY8" fmla="*/ 258921 h 338296"/>
                <a:gd name="connsiteX9" fmla="*/ 162071 w 318616"/>
                <a:gd name="connsiteY9" fmla="*/ 237876 h 338296"/>
                <a:gd name="connsiteX10" fmla="*/ 130496 w 318616"/>
                <a:gd name="connsiteY10" fmla="*/ 258921 h 338296"/>
                <a:gd name="connsiteX11" fmla="*/ 109446 w 318616"/>
                <a:gd name="connsiteY11" fmla="*/ 323810 h 338296"/>
                <a:gd name="connsiteX12" fmla="*/ 95413 w 318616"/>
                <a:gd name="connsiteY12" fmla="*/ 337840 h 338296"/>
                <a:gd name="connsiteX13" fmla="*/ 79625 w 318616"/>
                <a:gd name="connsiteY13" fmla="*/ 329071 h 338296"/>
                <a:gd name="connsiteX14" fmla="*/ 32263 w 318616"/>
                <a:gd name="connsiteY14" fmla="*/ 309780 h 338296"/>
                <a:gd name="connsiteX15" fmla="*/ 18230 w 318616"/>
                <a:gd name="connsiteY15" fmla="*/ 311534 h 338296"/>
                <a:gd name="connsiteX16" fmla="*/ 688 w 318616"/>
                <a:gd name="connsiteY16" fmla="*/ 304519 h 338296"/>
                <a:gd name="connsiteX17" fmla="*/ 4197 w 318616"/>
                <a:gd name="connsiteY17" fmla="*/ 285228 h 338296"/>
                <a:gd name="connsiteX18" fmla="*/ 60330 w 318616"/>
                <a:gd name="connsiteY18" fmla="*/ 222093 h 338296"/>
                <a:gd name="connsiteX19" fmla="*/ 65592 w 318616"/>
                <a:gd name="connsiteY19" fmla="*/ 215077 h 338296"/>
                <a:gd name="connsiteX20" fmla="*/ 58575 w 318616"/>
                <a:gd name="connsiteY20" fmla="*/ 190525 h 338296"/>
                <a:gd name="connsiteX21" fmla="*/ 42788 w 318616"/>
                <a:gd name="connsiteY21" fmla="*/ 157204 h 338296"/>
                <a:gd name="connsiteX22" fmla="*/ 37526 w 318616"/>
                <a:gd name="connsiteY22" fmla="*/ 129143 h 338296"/>
                <a:gd name="connsiteX23" fmla="*/ 42788 w 318616"/>
                <a:gd name="connsiteY23" fmla="*/ 87053 h 338296"/>
                <a:gd name="connsiteX24" fmla="*/ 53313 w 318616"/>
                <a:gd name="connsiteY24" fmla="*/ 64255 h 338296"/>
                <a:gd name="connsiteX25" fmla="*/ 81380 w 318616"/>
                <a:gd name="connsiteY25" fmla="*/ 30933 h 338296"/>
                <a:gd name="connsiteX26" fmla="*/ 102429 w 318616"/>
                <a:gd name="connsiteY26" fmla="*/ 16903 h 338296"/>
                <a:gd name="connsiteX27" fmla="*/ 144530 w 318616"/>
                <a:gd name="connsiteY27" fmla="*/ 4627 h 338296"/>
                <a:gd name="connsiteX28" fmla="*/ 169088 w 318616"/>
                <a:gd name="connsiteY28" fmla="*/ 4627 h 338296"/>
                <a:gd name="connsiteX29" fmla="*/ 211188 w 318616"/>
                <a:gd name="connsiteY29" fmla="*/ 16903 h 338296"/>
                <a:gd name="connsiteX30" fmla="*/ 232238 w 318616"/>
                <a:gd name="connsiteY30" fmla="*/ 30933 h 338296"/>
                <a:gd name="connsiteX31" fmla="*/ 260304 w 318616"/>
                <a:gd name="connsiteY31" fmla="*/ 62501 h 338296"/>
                <a:gd name="connsiteX32" fmla="*/ 270829 w 318616"/>
                <a:gd name="connsiteY32" fmla="*/ 85300 h 338296"/>
                <a:gd name="connsiteX33" fmla="*/ 276092 w 318616"/>
                <a:gd name="connsiteY33" fmla="*/ 127390 h 338296"/>
                <a:gd name="connsiteX34" fmla="*/ 272583 w 318616"/>
                <a:gd name="connsiteY34" fmla="*/ 153696 h 338296"/>
                <a:gd name="connsiteX35" fmla="*/ 255042 w 318616"/>
                <a:gd name="connsiteY35" fmla="*/ 190525 h 338296"/>
                <a:gd name="connsiteX36" fmla="*/ 251533 w 318616"/>
                <a:gd name="connsiteY36" fmla="*/ 215077 h 338296"/>
                <a:gd name="connsiteX37" fmla="*/ 239254 w 318616"/>
                <a:gd name="connsiteY37" fmla="*/ 95822 h 338296"/>
                <a:gd name="connsiteX38" fmla="*/ 244517 w 318616"/>
                <a:gd name="connsiteY38" fmla="*/ 94068 h 338296"/>
                <a:gd name="connsiteX39" fmla="*/ 235746 w 318616"/>
                <a:gd name="connsiteY39" fmla="*/ 83546 h 338296"/>
                <a:gd name="connsiteX40" fmla="*/ 212942 w 318616"/>
                <a:gd name="connsiteY40" fmla="*/ 57239 h 338296"/>
                <a:gd name="connsiteX41" fmla="*/ 198908 w 318616"/>
                <a:gd name="connsiteY41" fmla="*/ 48471 h 338296"/>
                <a:gd name="connsiteX42" fmla="*/ 165579 w 318616"/>
                <a:gd name="connsiteY42" fmla="*/ 37948 h 338296"/>
                <a:gd name="connsiteX43" fmla="*/ 151546 w 318616"/>
                <a:gd name="connsiteY43" fmla="*/ 37948 h 338296"/>
                <a:gd name="connsiteX44" fmla="*/ 116463 w 318616"/>
                <a:gd name="connsiteY44" fmla="*/ 48471 h 338296"/>
                <a:gd name="connsiteX45" fmla="*/ 104184 w 318616"/>
                <a:gd name="connsiteY45" fmla="*/ 57239 h 338296"/>
                <a:gd name="connsiteX46" fmla="*/ 81380 w 318616"/>
                <a:gd name="connsiteY46" fmla="*/ 83546 h 338296"/>
                <a:gd name="connsiteX47" fmla="*/ 74363 w 318616"/>
                <a:gd name="connsiteY47" fmla="*/ 97576 h 338296"/>
                <a:gd name="connsiteX48" fmla="*/ 69100 w 318616"/>
                <a:gd name="connsiteY48" fmla="*/ 132651 h 338296"/>
                <a:gd name="connsiteX49" fmla="*/ 70855 w 318616"/>
                <a:gd name="connsiteY49" fmla="*/ 146681 h 338296"/>
                <a:gd name="connsiteX50" fmla="*/ 86642 w 318616"/>
                <a:gd name="connsiteY50" fmla="*/ 180002 h 338296"/>
                <a:gd name="connsiteX51" fmla="*/ 95413 w 318616"/>
                <a:gd name="connsiteY51" fmla="*/ 190525 h 338296"/>
                <a:gd name="connsiteX52" fmla="*/ 125234 w 318616"/>
                <a:gd name="connsiteY52" fmla="*/ 209816 h 338296"/>
                <a:gd name="connsiteX53" fmla="*/ 139267 w 318616"/>
                <a:gd name="connsiteY53" fmla="*/ 213324 h 338296"/>
                <a:gd name="connsiteX54" fmla="*/ 176104 w 318616"/>
                <a:gd name="connsiteY54" fmla="*/ 213324 h 338296"/>
                <a:gd name="connsiteX55" fmla="*/ 188384 w 318616"/>
                <a:gd name="connsiteY55" fmla="*/ 209816 h 338296"/>
                <a:gd name="connsiteX56" fmla="*/ 219958 w 318616"/>
                <a:gd name="connsiteY56" fmla="*/ 190525 h 338296"/>
                <a:gd name="connsiteX57" fmla="*/ 228729 w 318616"/>
                <a:gd name="connsiteY57" fmla="*/ 180002 h 338296"/>
                <a:gd name="connsiteX58" fmla="*/ 244517 w 318616"/>
                <a:gd name="connsiteY58" fmla="*/ 146681 h 338296"/>
                <a:gd name="connsiteX59" fmla="*/ 246271 w 318616"/>
                <a:gd name="connsiteY59" fmla="*/ 134405 h 338296"/>
                <a:gd name="connsiteX60" fmla="*/ 239254 w 318616"/>
                <a:gd name="connsiteY60" fmla="*/ 95822 h 338296"/>
                <a:gd name="connsiteX61" fmla="*/ 104184 w 318616"/>
                <a:gd name="connsiteY61" fmla="*/ 225600 h 338296"/>
                <a:gd name="connsiteX62" fmla="*/ 100676 w 318616"/>
                <a:gd name="connsiteY62" fmla="*/ 225600 h 338296"/>
                <a:gd name="connsiteX63" fmla="*/ 55067 w 318616"/>
                <a:gd name="connsiteY63" fmla="*/ 278213 h 338296"/>
                <a:gd name="connsiteX64" fmla="*/ 90151 w 318616"/>
                <a:gd name="connsiteY64" fmla="*/ 295750 h 338296"/>
                <a:gd name="connsiteX65" fmla="*/ 107692 w 318616"/>
                <a:gd name="connsiteY65" fmla="*/ 239630 h 338296"/>
                <a:gd name="connsiteX66" fmla="*/ 104184 w 318616"/>
                <a:gd name="connsiteY66" fmla="*/ 225600 h 338296"/>
                <a:gd name="connsiteX67" fmla="*/ 265567 w 318616"/>
                <a:gd name="connsiteY67" fmla="*/ 276459 h 338296"/>
                <a:gd name="connsiteX68" fmla="*/ 218204 w 318616"/>
                <a:gd name="connsiteY68" fmla="*/ 223846 h 338296"/>
                <a:gd name="connsiteX69" fmla="*/ 211188 w 318616"/>
                <a:gd name="connsiteY69" fmla="*/ 236123 h 338296"/>
                <a:gd name="connsiteX70" fmla="*/ 228729 w 318616"/>
                <a:gd name="connsiteY70" fmla="*/ 295750 h 338296"/>
                <a:gd name="connsiteX71" fmla="*/ 265567 w 318616"/>
                <a:gd name="connsiteY71" fmla="*/ 276459 h 338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18616" h="338296">
                  <a:moveTo>
                    <a:pt x="251533" y="215077"/>
                  </a:moveTo>
                  <a:cubicBezTo>
                    <a:pt x="270829" y="237876"/>
                    <a:pt x="291879" y="260675"/>
                    <a:pt x="311175" y="283474"/>
                  </a:cubicBezTo>
                  <a:cubicBezTo>
                    <a:pt x="316437" y="290489"/>
                    <a:pt x="321700" y="297504"/>
                    <a:pt x="316437" y="304519"/>
                  </a:cubicBezTo>
                  <a:cubicBezTo>
                    <a:pt x="311175" y="313288"/>
                    <a:pt x="304158" y="313288"/>
                    <a:pt x="295387" y="311534"/>
                  </a:cubicBezTo>
                  <a:cubicBezTo>
                    <a:pt x="291879" y="311534"/>
                    <a:pt x="290125" y="311534"/>
                    <a:pt x="286616" y="309780"/>
                  </a:cubicBezTo>
                  <a:cubicBezTo>
                    <a:pt x="263812" y="302765"/>
                    <a:pt x="248025" y="309780"/>
                    <a:pt x="235746" y="330825"/>
                  </a:cubicBezTo>
                  <a:cubicBezTo>
                    <a:pt x="233991" y="336087"/>
                    <a:pt x="223467" y="339594"/>
                    <a:pt x="218204" y="337840"/>
                  </a:cubicBezTo>
                  <a:cubicBezTo>
                    <a:pt x="212942" y="337840"/>
                    <a:pt x="207679" y="330825"/>
                    <a:pt x="205925" y="323810"/>
                  </a:cubicBezTo>
                  <a:cubicBezTo>
                    <a:pt x="198908" y="302765"/>
                    <a:pt x="191892" y="279967"/>
                    <a:pt x="186629" y="258921"/>
                  </a:cubicBezTo>
                  <a:cubicBezTo>
                    <a:pt x="183121" y="244891"/>
                    <a:pt x="174350" y="239630"/>
                    <a:pt x="162071" y="237876"/>
                  </a:cubicBezTo>
                  <a:cubicBezTo>
                    <a:pt x="146283" y="236123"/>
                    <a:pt x="135759" y="243138"/>
                    <a:pt x="130496" y="258921"/>
                  </a:cubicBezTo>
                  <a:cubicBezTo>
                    <a:pt x="123480" y="279967"/>
                    <a:pt x="118217" y="302765"/>
                    <a:pt x="109446" y="323810"/>
                  </a:cubicBezTo>
                  <a:cubicBezTo>
                    <a:pt x="107692" y="329071"/>
                    <a:pt x="100676" y="337840"/>
                    <a:pt x="95413" y="337840"/>
                  </a:cubicBezTo>
                  <a:cubicBezTo>
                    <a:pt x="90151" y="339594"/>
                    <a:pt x="81380" y="334333"/>
                    <a:pt x="79625" y="329071"/>
                  </a:cubicBezTo>
                  <a:cubicBezTo>
                    <a:pt x="69100" y="309780"/>
                    <a:pt x="53313" y="302765"/>
                    <a:pt x="32263" y="309780"/>
                  </a:cubicBezTo>
                  <a:cubicBezTo>
                    <a:pt x="28755" y="311534"/>
                    <a:pt x="23492" y="311534"/>
                    <a:pt x="18230" y="311534"/>
                  </a:cubicBezTo>
                  <a:cubicBezTo>
                    <a:pt x="11213" y="309780"/>
                    <a:pt x="2442" y="308026"/>
                    <a:pt x="688" y="304519"/>
                  </a:cubicBezTo>
                  <a:cubicBezTo>
                    <a:pt x="-1066" y="299258"/>
                    <a:pt x="688" y="290489"/>
                    <a:pt x="4197" y="285228"/>
                  </a:cubicBezTo>
                  <a:cubicBezTo>
                    <a:pt x="21738" y="264183"/>
                    <a:pt x="41034" y="243138"/>
                    <a:pt x="60330" y="222093"/>
                  </a:cubicBezTo>
                  <a:cubicBezTo>
                    <a:pt x="62084" y="218585"/>
                    <a:pt x="65592" y="216831"/>
                    <a:pt x="65592" y="215077"/>
                  </a:cubicBezTo>
                  <a:cubicBezTo>
                    <a:pt x="62084" y="206309"/>
                    <a:pt x="58575" y="199294"/>
                    <a:pt x="58575" y="190525"/>
                  </a:cubicBezTo>
                  <a:cubicBezTo>
                    <a:pt x="56822" y="176495"/>
                    <a:pt x="51559" y="165972"/>
                    <a:pt x="42788" y="157204"/>
                  </a:cubicBezTo>
                  <a:cubicBezTo>
                    <a:pt x="34017" y="148435"/>
                    <a:pt x="32263" y="139666"/>
                    <a:pt x="37526" y="129143"/>
                  </a:cubicBezTo>
                  <a:cubicBezTo>
                    <a:pt x="44542" y="116867"/>
                    <a:pt x="46297" y="102837"/>
                    <a:pt x="42788" y="87053"/>
                  </a:cubicBezTo>
                  <a:cubicBezTo>
                    <a:pt x="41034" y="76531"/>
                    <a:pt x="44542" y="69516"/>
                    <a:pt x="53313" y="64255"/>
                  </a:cubicBezTo>
                  <a:cubicBezTo>
                    <a:pt x="67346" y="57239"/>
                    <a:pt x="77871" y="46717"/>
                    <a:pt x="81380" y="30933"/>
                  </a:cubicBezTo>
                  <a:cubicBezTo>
                    <a:pt x="84888" y="20411"/>
                    <a:pt x="91905" y="16903"/>
                    <a:pt x="102429" y="16903"/>
                  </a:cubicBezTo>
                  <a:cubicBezTo>
                    <a:pt x="118217" y="18657"/>
                    <a:pt x="132250" y="13396"/>
                    <a:pt x="144530" y="4627"/>
                  </a:cubicBezTo>
                  <a:cubicBezTo>
                    <a:pt x="151546" y="-2388"/>
                    <a:pt x="160317" y="-634"/>
                    <a:pt x="169088" y="4627"/>
                  </a:cubicBezTo>
                  <a:cubicBezTo>
                    <a:pt x="181367" y="13396"/>
                    <a:pt x="195400" y="18657"/>
                    <a:pt x="211188" y="16903"/>
                  </a:cubicBezTo>
                  <a:cubicBezTo>
                    <a:pt x="221713" y="15149"/>
                    <a:pt x="228729" y="20411"/>
                    <a:pt x="232238" y="30933"/>
                  </a:cubicBezTo>
                  <a:cubicBezTo>
                    <a:pt x="237500" y="44963"/>
                    <a:pt x="246271" y="55486"/>
                    <a:pt x="260304" y="62501"/>
                  </a:cubicBezTo>
                  <a:cubicBezTo>
                    <a:pt x="269075" y="67762"/>
                    <a:pt x="274338" y="74777"/>
                    <a:pt x="270829" y="85300"/>
                  </a:cubicBezTo>
                  <a:cubicBezTo>
                    <a:pt x="267321" y="101083"/>
                    <a:pt x="269075" y="115113"/>
                    <a:pt x="276092" y="127390"/>
                  </a:cubicBezTo>
                  <a:cubicBezTo>
                    <a:pt x="281354" y="136158"/>
                    <a:pt x="279600" y="144927"/>
                    <a:pt x="272583" y="153696"/>
                  </a:cubicBezTo>
                  <a:cubicBezTo>
                    <a:pt x="262058" y="164219"/>
                    <a:pt x="255042" y="176495"/>
                    <a:pt x="255042" y="190525"/>
                  </a:cubicBezTo>
                  <a:cubicBezTo>
                    <a:pt x="258550" y="201048"/>
                    <a:pt x="255042" y="208062"/>
                    <a:pt x="251533" y="215077"/>
                  </a:cubicBezTo>
                  <a:close/>
                  <a:moveTo>
                    <a:pt x="239254" y="95822"/>
                  </a:moveTo>
                  <a:cubicBezTo>
                    <a:pt x="241009" y="95822"/>
                    <a:pt x="242762" y="94068"/>
                    <a:pt x="244517" y="94068"/>
                  </a:cubicBezTo>
                  <a:cubicBezTo>
                    <a:pt x="241009" y="90561"/>
                    <a:pt x="239254" y="87053"/>
                    <a:pt x="235746" y="83546"/>
                  </a:cubicBezTo>
                  <a:cubicBezTo>
                    <a:pt x="225221" y="76531"/>
                    <a:pt x="216450" y="69516"/>
                    <a:pt x="212942" y="57239"/>
                  </a:cubicBezTo>
                  <a:cubicBezTo>
                    <a:pt x="211188" y="50224"/>
                    <a:pt x="205925" y="48471"/>
                    <a:pt x="198908" y="48471"/>
                  </a:cubicBezTo>
                  <a:cubicBezTo>
                    <a:pt x="186629" y="50224"/>
                    <a:pt x="176104" y="44963"/>
                    <a:pt x="165579" y="37948"/>
                  </a:cubicBezTo>
                  <a:cubicBezTo>
                    <a:pt x="162071" y="36194"/>
                    <a:pt x="155054" y="36194"/>
                    <a:pt x="151546" y="37948"/>
                  </a:cubicBezTo>
                  <a:cubicBezTo>
                    <a:pt x="141021" y="44963"/>
                    <a:pt x="130496" y="48471"/>
                    <a:pt x="116463" y="48471"/>
                  </a:cubicBezTo>
                  <a:cubicBezTo>
                    <a:pt x="112954" y="48471"/>
                    <a:pt x="105938" y="51978"/>
                    <a:pt x="104184" y="57239"/>
                  </a:cubicBezTo>
                  <a:cubicBezTo>
                    <a:pt x="98921" y="67762"/>
                    <a:pt x="91905" y="76531"/>
                    <a:pt x="81380" y="83546"/>
                  </a:cubicBezTo>
                  <a:cubicBezTo>
                    <a:pt x="77871" y="85300"/>
                    <a:pt x="74363" y="92315"/>
                    <a:pt x="74363" y="97576"/>
                  </a:cubicBezTo>
                  <a:cubicBezTo>
                    <a:pt x="76117" y="109852"/>
                    <a:pt x="74363" y="122129"/>
                    <a:pt x="69100" y="132651"/>
                  </a:cubicBezTo>
                  <a:cubicBezTo>
                    <a:pt x="67346" y="136158"/>
                    <a:pt x="69100" y="143174"/>
                    <a:pt x="70855" y="146681"/>
                  </a:cubicBezTo>
                  <a:cubicBezTo>
                    <a:pt x="79625" y="155450"/>
                    <a:pt x="84888" y="165972"/>
                    <a:pt x="86642" y="180002"/>
                  </a:cubicBezTo>
                  <a:cubicBezTo>
                    <a:pt x="86642" y="183510"/>
                    <a:pt x="91905" y="188771"/>
                    <a:pt x="95413" y="190525"/>
                  </a:cubicBezTo>
                  <a:cubicBezTo>
                    <a:pt x="107692" y="194032"/>
                    <a:pt x="118217" y="199294"/>
                    <a:pt x="125234" y="209816"/>
                  </a:cubicBezTo>
                  <a:cubicBezTo>
                    <a:pt x="128742" y="213324"/>
                    <a:pt x="134005" y="215077"/>
                    <a:pt x="139267" y="213324"/>
                  </a:cubicBezTo>
                  <a:cubicBezTo>
                    <a:pt x="151546" y="209816"/>
                    <a:pt x="163825" y="209816"/>
                    <a:pt x="176104" y="213324"/>
                  </a:cubicBezTo>
                  <a:cubicBezTo>
                    <a:pt x="179613" y="215077"/>
                    <a:pt x="186629" y="211570"/>
                    <a:pt x="188384" y="209816"/>
                  </a:cubicBezTo>
                  <a:cubicBezTo>
                    <a:pt x="197155" y="199294"/>
                    <a:pt x="207679" y="194032"/>
                    <a:pt x="219958" y="190525"/>
                  </a:cubicBezTo>
                  <a:cubicBezTo>
                    <a:pt x="223467" y="188771"/>
                    <a:pt x="226975" y="185264"/>
                    <a:pt x="228729" y="180002"/>
                  </a:cubicBezTo>
                  <a:cubicBezTo>
                    <a:pt x="230483" y="167726"/>
                    <a:pt x="235746" y="155450"/>
                    <a:pt x="244517" y="146681"/>
                  </a:cubicBezTo>
                  <a:cubicBezTo>
                    <a:pt x="246271" y="144927"/>
                    <a:pt x="248025" y="137912"/>
                    <a:pt x="246271" y="134405"/>
                  </a:cubicBezTo>
                  <a:cubicBezTo>
                    <a:pt x="246271" y="122129"/>
                    <a:pt x="242762" y="109852"/>
                    <a:pt x="239254" y="95822"/>
                  </a:cubicBezTo>
                  <a:close/>
                  <a:moveTo>
                    <a:pt x="104184" y="225600"/>
                  </a:moveTo>
                  <a:cubicBezTo>
                    <a:pt x="102429" y="225600"/>
                    <a:pt x="100676" y="225600"/>
                    <a:pt x="100676" y="225600"/>
                  </a:cubicBezTo>
                  <a:cubicBezTo>
                    <a:pt x="84888" y="243138"/>
                    <a:pt x="70855" y="260675"/>
                    <a:pt x="55067" y="278213"/>
                  </a:cubicBezTo>
                  <a:cubicBezTo>
                    <a:pt x="70855" y="276459"/>
                    <a:pt x="83134" y="279967"/>
                    <a:pt x="90151" y="295750"/>
                  </a:cubicBezTo>
                  <a:cubicBezTo>
                    <a:pt x="97167" y="274705"/>
                    <a:pt x="102429" y="257168"/>
                    <a:pt x="107692" y="239630"/>
                  </a:cubicBezTo>
                  <a:cubicBezTo>
                    <a:pt x="107692" y="234369"/>
                    <a:pt x="104184" y="230861"/>
                    <a:pt x="104184" y="225600"/>
                  </a:cubicBezTo>
                  <a:close/>
                  <a:moveTo>
                    <a:pt x="265567" y="276459"/>
                  </a:moveTo>
                  <a:cubicBezTo>
                    <a:pt x="249779" y="258921"/>
                    <a:pt x="235746" y="243138"/>
                    <a:pt x="218204" y="223846"/>
                  </a:cubicBezTo>
                  <a:cubicBezTo>
                    <a:pt x="214696" y="229107"/>
                    <a:pt x="211188" y="232615"/>
                    <a:pt x="211188" y="236123"/>
                  </a:cubicBezTo>
                  <a:cubicBezTo>
                    <a:pt x="216450" y="255414"/>
                    <a:pt x="221713" y="272951"/>
                    <a:pt x="228729" y="295750"/>
                  </a:cubicBezTo>
                  <a:cubicBezTo>
                    <a:pt x="237500" y="278213"/>
                    <a:pt x="249779" y="276459"/>
                    <a:pt x="265567" y="276459"/>
                  </a:cubicBezTo>
                  <a:close/>
                </a:path>
              </a:pathLst>
            </a:custGeom>
            <a:solidFill>
              <a:srgbClr val="000000"/>
            </a:solidFill>
            <a:ln w="17529"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DDD7DB9-F495-9617-ACE0-D398D6536F91}"/>
                </a:ext>
              </a:extLst>
            </p:cNvPr>
            <p:cNvSpPr/>
            <p:nvPr/>
          </p:nvSpPr>
          <p:spPr>
            <a:xfrm>
              <a:off x="-2907812" y="8854630"/>
              <a:ext cx="513969" cy="31567"/>
            </a:xfrm>
            <a:custGeom>
              <a:avLst/>
              <a:gdLst>
                <a:gd name="connsiteX0" fmla="*/ 256108 w 513969"/>
                <a:gd name="connsiteY0" fmla="*/ 31567 h 31567"/>
                <a:gd name="connsiteX1" fmla="*/ 29820 w 513969"/>
                <a:gd name="connsiteY1" fmla="*/ 31567 h 31567"/>
                <a:gd name="connsiteX2" fmla="*/ 21050 w 513969"/>
                <a:gd name="connsiteY2" fmla="*/ 31567 h 31567"/>
                <a:gd name="connsiteX3" fmla="*/ 0 w 513969"/>
                <a:gd name="connsiteY3" fmla="*/ 15784 h 31567"/>
                <a:gd name="connsiteX4" fmla="*/ 21050 w 513969"/>
                <a:gd name="connsiteY4" fmla="*/ 0 h 31567"/>
                <a:gd name="connsiteX5" fmla="*/ 492919 w 513969"/>
                <a:gd name="connsiteY5" fmla="*/ 0 h 31567"/>
                <a:gd name="connsiteX6" fmla="*/ 513969 w 513969"/>
                <a:gd name="connsiteY6" fmla="*/ 15784 h 31567"/>
                <a:gd name="connsiteX7" fmla="*/ 492919 w 513969"/>
                <a:gd name="connsiteY7" fmla="*/ 31567 h 31567"/>
                <a:gd name="connsiteX8" fmla="*/ 484149 w 513969"/>
                <a:gd name="connsiteY8" fmla="*/ 31567 h 31567"/>
                <a:gd name="connsiteX9" fmla="*/ 282420 w 513969"/>
                <a:gd name="connsiteY9" fmla="*/ 31567 h 31567"/>
                <a:gd name="connsiteX10" fmla="*/ 256108 w 513969"/>
                <a:gd name="connsiteY10" fmla="*/ 31567 h 3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3969" h="31567">
                  <a:moveTo>
                    <a:pt x="256108" y="31567"/>
                  </a:moveTo>
                  <a:cubicBezTo>
                    <a:pt x="180678" y="31567"/>
                    <a:pt x="105250" y="31567"/>
                    <a:pt x="29820" y="31567"/>
                  </a:cubicBezTo>
                  <a:cubicBezTo>
                    <a:pt x="26312" y="31567"/>
                    <a:pt x="24558" y="31567"/>
                    <a:pt x="21050" y="31567"/>
                  </a:cubicBezTo>
                  <a:cubicBezTo>
                    <a:pt x="7017" y="31567"/>
                    <a:pt x="0" y="26306"/>
                    <a:pt x="0" y="15784"/>
                  </a:cubicBezTo>
                  <a:cubicBezTo>
                    <a:pt x="0" y="5261"/>
                    <a:pt x="7017" y="0"/>
                    <a:pt x="21050" y="0"/>
                  </a:cubicBezTo>
                  <a:cubicBezTo>
                    <a:pt x="178924" y="0"/>
                    <a:pt x="335045" y="0"/>
                    <a:pt x="492919" y="0"/>
                  </a:cubicBezTo>
                  <a:cubicBezTo>
                    <a:pt x="506953" y="0"/>
                    <a:pt x="513969" y="5261"/>
                    <a:pt x="513969" y="15784"/>
                  </a:cubicBezTo>
                  <a:cubicBezTo>
                    <a:pt x="513969" y="26306"/>
                    <a:pt x="506953" y="29814"/>
                    <a:pt x="492919" y="31567"/>
                  </a:cubicBezTo>
                  <a:cubicBezTo>
                    <a:pt x="489411" y="31567"/>
                    <a:pt x="487657" y="31567"/>
                    <a:pt x="484149" y="31567"/>
                  </a:cubicBezTo>
                  <a:cubicBezTo>
                    <a:pt x="417490" y="31567"/>
                    <a:pt x="349078" y="31567"/>
                    <a:pt x="282420" y="31567"/>
                  </a:cubicBezTo>
                  <a:cubicBezTo>
                    <a:pt x="273649" y="31567"/>
                    <a:pt x="264878" y="31567"/>
                    <a:pt x="256108" y="31567"/>
                  </a:cubicBezTo>
                  <a:close/>
                </a:path>
              </a:pathLst>
            </a:custGeom>
            <a:solidFill>
              <a:srgbClr val="000000"/>
            </a:solidFill>
            <a:ln w="1752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7F89BDF9-338A-94C9-9EA0-F2F0E15483C8}"/>
                </a:ext>
              </a:extLst>
            </p:cNvPr>
            <p:cNvSpPr/>
            <p:nvPr/>
          </p:nvSpPr>
          <p:spPr>
            <a:xfrm>
              <a:off x="-2904640" y="8745117"/>
              <a:ext cx="510797" cy="31372"/>
            </a:xfrm>
            <a:custGeom>
              <a:avLst/>
              <a:gdLst>
                <a:gd name="connsiteX0" fmla="*/ 254689 w 510797"/>
                <a:gd name="connsiteY0" fmla="*/ 779 h 31372"/>
                <a:gd name="connsiteX1" fmla="*/ 486239 w 510797"/>
                <a:gd name="connsiteY1" fmla="*/ 779 h 31372"/>
                <a:gd name="connsiteX2" fmla="*/ 498518 w 510797"/>
                <a:gd name="connsiteY2" fmla="*/ 779 h 31372"/>
                <a:gd name="connsiteX3" fmla="*/ 510797 w 510797"/>
                <a:gd name="connsiteY3" fmla="*/ 14809 h 31372"/>
                <a:gd name="connsiteX4" fmla="*/ 500272 w 510797"/>
                <a:gd name="connsiteY4" fmla="*/ 30593 h 31372"/>
                <a:gd name="connsiteX5" fmla="*/ 487993 w 510797"/>
                <a:gd name="connsiteY5" fmla="*/ 30593 h 31372"/>
                <a:gd name="connsiteX6" fmla="*/ 23140 w 510797"/>
                <a:gd name="connsiteY6" fmla="*/ 30593 h 31372"/>
                <a:gd name="connsiteX7" fmla="*/ 12615 w 510797"/>
                <a:gd name="connsiteY7" fmla="*/ 30593 h 31372"/>
                <a:gd name="connsiteX8" fmla="*/ 336 w 510797"/>
                <a:gd name="connsiteY8" fmla="*/ 14809 h 31372"/>
                <a:gd name="connsiteX9" fmla="*/ 14370 w 510797"/>
                <a:gd name="connsiteY9" fmla="*/ 779 h 31372"/>
                <a:gd name="connsiteX10" fmla="*/ 24895 w 510797"/>
                <a:gd name="connsiteY10" fmla="*/ 779 h 31372"/>
                <a:gd name="connsiteX11" fmla="*/ 254689 w 510797"/>
                <a:gd name="connsiteY11" fmla="*/ 779 h 31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0797" h="31372">
                  <a:moveTo>
                    <a:pt x="254689" y="779"/>
                  </a:moveTo>
                  <a:cubicBezTo>
                    <a:pt x="331873" y="779"/>
                    <a:pt x="409056" y="779"/>
                    <a:pt x="486239" y="779"/>
                  </a:cubicBezTo>
                  <a:cubicBezTo>
                    <a:pt x="489747" y="779"/>
                    <a:pt x="495010" y="-974"/>
                    <a:pt x="498518" y="779"/>
                  </a:cubicBezTo>
                  <a:cubicBezTo>
                    <a:pt x="503781" y="4287"/>
                    <a:pt x="510797" y="9548"/>
                    <a:pt x="510797" y="14809"/>
                  </a:cubicBezTo>
                  <a:cubicBezTo>
                    <a:pt x="510797" y="20071"/>
                    <a:pt x="503781" y="25332"/>
                    <a:pt x="500272" y="30593"/>
                  </a:cubicBezTo>
                  <a:cubicBezTo>
                    <a:pt x="498518" y="32347"/>
                    <a:pt x="493255" y="30593"/>
                    <a:pt x="487993" y="30593"/>
                  </a:cubicBezTo>
                  <a:cubicBezTo>
                    <a:pt x="333627" y="30593"/>
                    <a:pt x="177506" y="30593"/>
                    <a:pt x="23140" y="30593"/>
                  </a:cubicBezTo>
                  <a:cubicBezTo>
                    <a:pt x="19632" y="30593"/>
                    <a:pt x="16124" y="30593"/>
                    <a:pt x="12615" y="30593"/>
                  </a:cubicBezTo>
                  <a:cubicBezTo>
                    <a:pt x="3845" y="28840"/>
                    <a:pt x="-1418" y="23578"/>
                    <a:pt x="336" y="14809"/>
                  </a:cubicBezTo>
                  <a:cubicBezTo>
                    <a:pt x="336" y="6041"/>
                    <a:pt x="5599" y="779"/>
                    <a:pt x="14370" y="779"/>
                  </a:cubicBezTo>
                  <a:cubicBezTo>
                    <a:pt x="17878" y="779"/>
                    <a:pt x="21386" y="779"/>
                    <a:pt x="24895" y="779"/>
                  </a:cubicBezTo>
                  <a:cubicBezTo>
                    <a:pt x="100323" y="779"/>
                    <a:pt x="177506" y="779"/>
                    <a:pt x="254689" y="779"/>
                  </a:cubicBezTo>
                  <a:close/>
                </a:path>
              </a:pathLst>
            </a:custGeom>
            <a:solidFill>
              <a:srgbClr val="000000"/>
            </a:solidFill>
            <a:ln w="1752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3E4F371-3D2B-ADF8-AE7D-9AC5D0D76EA0}"/>
                </a:ext>
              </a:extLst>
            </p:cNvPr>
            <p:cNvSpPr/>
            <p:nvPr/>
          </p:nvSpPr>
          <p:spPr>
            <a:xfrm>
              <a:off x="-2572767" y="8521416"/>
              <a:ext cx="191203" cy="29813"/>
            </a:xfrm>
            <a:custGeom>
              <a:avLst/>
              <a:gdLst>
                <a:gd name="connsiteX0" fmla="*/ 94725 w 191203"/>
                <a:gd name="connsiteY0" fmla="*/ 0 h 29813"/>
                <a:gd name="connsiteX1" fmla="*/ 171908 w 191203"/>
                <a:gd name="connsiteY1" fmla="*/ 0 h 29813"/>
                <a:gd name="connsiteX2" fmla="*/ 191203 w 191203"/>
                <a:gd name="connsiteY2" fmla="*/ 14030 h 29813"/>
                <a:gd name="connsiteX3" fmla="*/ 171908 w 191203"/>
                <a:gd name="connsiteY3" fmla="*/ 29814 h 29813"/>
                <a:gd name="connsiteX4" fmla="*/ 19295 w 191203"/>
                <a:gd name="connsiteY4" fmla="*/ 29814 h 29813"/>
                <a:gd name="connsiteX5" fmla="*/ 0 w 191203"/>
                <a:gd name="connsiteY5" fmla="*/ 14030 h 29813"/>
                <a:gd name="connsiteX6" fmla="*/ 19295 w 191203"/>
                <a:gd name="connsiteY6" fmla="*/ 0 h 29813"/>
                <a:gd name="connsiteX7" fmla="*/ 94725 w 191203"/>
                <a:gd name="connsiteY7" fmla="*/ 0 h 2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203" h="29813">
                  <a:moveTo>
                    <a:pt x="94725" y="0"/>
                  </a:moveTo>
                  <a:cubicBezTo>
                    <a:pt x="121037" y="0"/>
                    <a:pt x="145595" y="0"/>
                    <a:pt x="171908" y="0"/>
                  </a:cubicBezTo>
                  <a:cubicBezTo>
                    <a:pt x="184187" y="0"/>
                    <a:pt x="191203" y="5261"/>
                    <a:pt x="191203" y="14030"/>
                  </a:cubicBezTo>
                  <a:cubicBezTo>
                    <a:pt x="191203" y="22799"/>
                    <a:pt x="184187" y="29814"/>
                    <a:pt x="171908" y="29814"/>
                  </a:cubicBezTo>
                  <a:cubicBezTo>
                    <a:pt x="121037" y="29814"/>
                    <a:pt x="70166" y="29814"/>
                    <a:pt x="19295" y="29814"/>
                  </a:cubicBezTo>
                  <a:cubicBezTo>
                    <a:pt x="7017" y="29814"/>
                    <a:pt x="0" y="24552"/>
                    <a:pt x="0" y="14030"/>
                  </a:cubicBezTo>
                  <a:cubicBezTo>
                    <a:pt x="0" y="1754"/>
                    <a:pt x="8771" y="0"/>
                    <a:pt x="19295" y="0"/>
                  </a:cubicBezTo>
                  <a:cubicBezTo>
                    <a:pt x="43854" y="0"/>
                    <a:pt x="68412" y="0"/>
                    <a:pt x="94725" y="0"/>
                  </a:cubicBezTo>
                  <a:close/>
                </a:path>
              </a:pathLst>
            </a:custGeom>
            <a:solidFill>
              <a:srgbClr val="000000"/>
            </a:solidFill>
            <a:ln w="1752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1F8A00C1-E5E5-7538-96B5-62744C8571AE}"/>
                </a:ext>
              </a:extLst>
            </p:cNvPr>
            <p:cNvSpPr/>
            <p:nvPr/>
          </p:nvSpPr>
          <p:spPr>
            <a:xfrm>
              <a:off x="-2572767" y="8626642"/>
              <a:ext cx="192957" cy="31567"/>
            </a:xfrm>
            <a:custGeom>
              <a:avLst/>
              <a:gdLst>
                <a:gd name="connsiteX0" fmla="*/ 94725 w 192957"/>
                <a:gd name="connsiteY0" fmla="*/ 31567 h 31567"/>
                <a:gd name="connsiteX1" fmla="*/ 19295 w 192957"/>
                <a:gd name="connsiteY1" fmla="*/ 31567 h 31567"/>
                <a:gd name="connsiteX2" fmla="*/ 0 w 192957"/>
                <a:gd name="connsiteY2" fmla="*/ 15784 h 31567"/>
                <a:gd name="connsiteX3" fmla="*/ 19295 w 192957"/>
                <a:gd name="connsiteY3" fmla="*/ 0 h 31567"/>
                <a:gd name="connsiteX4" fmla="*/ 171908 w 192957"/>
                <a:gd name="connsiteY4" fmla="*/ 0 h 31567"/>
                <a:gd name="connsiteX5" fmla="*/ 192958 w 192957"/>
                <a:gd name="connsiteY5" fmla="*/ 15784 h 31567"/>
                <a:gd name="connsiteX6" fmla="*/ 171908 w 192957"/>
                <a:gd name="connsiteY6" fmla="*/ 29814 h 31567"/>
                <a:gd name="connsiteX7" fmla="*/ 94725 w 192957"/>
                <a:gd name="connsiteY7" fmla="*/ 31567 h 3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957" h="31567">
                  <a:moveTo>
                    <a:pt x="94725" y="31567"/>
                  </a:moveTo>
                  <a:cubicBezTo>
                    <a:pt x="70166" y="31567"/>
                    <a:pt x="43854" y="31567"/>
                    <a:pt x="19295" y="31567"/>
                  </a:cubicBezTo>
                  <a:cubicBezTo>
                    <a:pt x="7017" y="31567"/>
                    <a:pt x="0" y="26306"/>
                    <a:pt x="0" y="15784"/>
                  </a:cubicBezTo>
                  <a:cubicBezTo>
                    <a:pt x="0" y="5261"/>
                    <a:pt x="7017" y="0"/>
                    <a:pt x="19295" y="0"/>
                  </a:cubicBezTo>
                  <a:cubicBezTo>
                    <a:pt x="70166" y="0"/>
                    <a:pt x="121037" y="0"/>
                    <a:pt x="171908" y="0"/>
                  </a:cubicBezTo>
                  <a:cubicBezTo>
                    <a:pt x="185941" y="0"/>
                    <a:pt x="192958" y="5261"/>
                    <a:pt x="192958" y="15784"/>
                  </a:cubicBezTo>
                  <a:cubicBezTo>
                    <a:pt x="192958" y="24552"/>
                    <a:pt x="185941" y="29814"/>
                    <a:pt x="171908" y="29814"/>
                  </a:cubicBezTo>
                  <a:cubicBezTo>
                    <a:pt x="145595" y="31567"/>
                    <a:pt x="121037" y="31567"/>
                    <a:pt x="94725" y="31567"/>
                  </a:cubicBezTo>
                  <a:close/>
                </a:path>
              </a:pathLst>
            </a:custGeom>
            <a:solidFill>
              <a:srgbClr val="000000"/>
            </a:solidFill>
            <a:ln w="1752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29443C7-CE61-9127-302C-CD55BA8BDADE}"/>
                </a:ext>
              </a:extLst>
            </p:cNvPr>
            <p:cNvSpPr/>
            <p:nvPr/>
          </p:nvSpPr>
          <p:spPr>
            <a:xfrm>
              <a:off x="-2572767" y="8398653"/>
              <a:ext cx="192957" cy="31567"/>
            </a:xfrm>
            <a:custGeom>
              <a:avLst/>
              <a:gdLst>
                <a:gd name="connsiteX0" fmla="*/ 94725 w 192957"/>
                <a:gd name="connsiteY0" fmla="*/ 31567 h 31567"/>
                <a:gd name="connsiteX1" fmla="*/ 19295 w 192957"/>
                <a:gd name="connsiteY1" fmla="*/ 31567 h 31567"/>
                <a:gd name="connsiteX2" fmla="*/ 0 w 192957"/>
                <a:gd name="connsiteY2" fmla="*/ 15784 h 31567"/>
                <a:gd name="connsiteX3" fmla="*/ 19295 w 192957"/>
                <a:gd name="connsiteY3" fmla="*/ 0 h 31567"/>
                <a:gd name="connsiteX4" fmla="*/ 171908 w 192957"/>
                <a:gd name="connsiteY4" fmla="*/ 0 h 31567"/>
                <a:gd name="connsiteX5" fmla="*/ 192958 w 192957"/>
                <a:gd name="connsiteY5" fmla="*/ 14030 h 31567"/>
                <a:gd name="connsiteX6" fmla="*/ 171908 w 192957"/>
                <a:gd name="connsiteY6" fmla="*/ 29814 h 31567"/>
                <a:gd name="connsiteX7" fmla="*/ 94725 w 192957"/>
                <a:gd name="connsiteY7" fmla="*/ 31567 h 3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957" h="31567">
                  <a:moveTo>
                    <a:pt x="94725" y="31567"/>
                  </a:moveTo>
                  <a:cubicBezTo>
                    <a:pt x="70166" y="31567"/>
                    <a:pt x="43854" y="31567"/>
                    <a:pt x="19295" y="31567"/>
                  </a:cubicBezTo>
                  <a:cubicBezTo>
                    <a:pt x="5262" y="31567"/>
                    <a:pt x="0" y="26306"/>
                    <a:pt x="0" y="15784"/>
                  </a:cubicBezTo>
                  <a:cubicBezTo>
                    <a:pt x="0" y="5261"/>
                    <a:pt x="7017" y="0"/>
                    <a:pt x="19295" y="0"/>
                  </a:cubicBezTo>
                  <a:cubicBezTo>
                    <a:pt x="70166" y="0"/>
                    <a:pt x="121037" y="0"/>
                    <a:pt x="171908" y="0"/>
                  </a:cubicBezTo>
                  <a:cubicBezTo>
                    <a:pt x="184187" y="0"/>
                    <a:pt x="191203" y="5261"/>
                    <a:pt x="192958" y="14030"/>
                  </a:cubicBezTo>
                  <a:cubicBezTo>
                    <a:pt x="192958" y="24552"/>
                    <a:pt x="185941" y="29814"/>
                    <a:pt x="171908" y="29814"/>
                  </a:cubicBezTo>
                  <a:cubicBezTo>
                    <a:pt x="145595" y="31567"/>
                    <a:pt x="121037" y="31567"/>
                    <a:pt x="94725" y="31567"/>
                  </a:cubicBezTo>
                  <a:close/>
                </a:path>
              </a:pathLst>
            </a:custGeom>
            <a:solidFill>
              <a:srgbClr val="000000"/>
            </a:solidFill>
            <a:ln w="1752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285F822-E401-6099-3C00-2917F2AE1FA6}"/>
                </a:ext>
              </a:extLst>
            </p:cNvPr>
            <p:cNvSpPr/>
            <p:nvPr/>
          </p:nvSpPr>
          <p:spPr>
            <a:xfrm>
              <a:off x="-2809579" y="8435482"/>
              <a:ext cx="99986" cy="98210"/>
            </a:xfrm>
            <a:custGeom>
              <a:avLst/>
              <a:gdLst>
                <a:gd name="connsiteX0" fmla="*/ 99987 w 99986"/>
                <a:gd name="connsiteY0" fmla="*/ 49105 h 98210"/>
                <a:gd name="connsiteX1" fmla="*/ 50871 w 99986"/>
                <a:gd name="connsiteY1" fmla="*/ 98210 h 98210"/>
                <a:gd name="connsiteX2" fmla="*/ 0 w 99986"/>
                <a:gd name="connsiteY2" fmla="*/ 49105 h 98210"/>
                <a:gd name="connsiteX3" fmla="*/ 49116 w 99986"/>
                <a:gd name="connsiteY3" fmla="*/ 0 h 98210"/>
                <a:gd name="connsiteX4" fmla="*/ 99987 w 99986"/>
                <a:gd name="connsiteY4" fmla="*/ 49105 h 98210"/>
                <a:gd name="connsiteX5" fmla="*/ 70166 w 99986"/>
                <a:gd name="connsiteY5" fmla="*/ 49105 h 98210"/>
                <a:gd name="connsiteX6" fmla="*/ 50871 w 99986"/>
                <a:gd name="connsiteY6" fmla="*/ 31568 h 98210"/>
                <a:gd name="connsiteX7" fmla="*/ 31575 w 99986"/>
                <a:gd name="connsiteY7" fmla="*/ 50859 h 98210"/>
                <a:gd name="connsiteX8" fmla="*/ 50871 w 99986"/>
                <a:gd name="connsiteY8" fmla="*/ 68397 h 98210"/>
                <a:gd name="connsiteX9" fmla="*/ 70166 w 99986"/>
                <a:gd name="connsiteY9" fmla="*/ 49105 h 9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986" h="98210">
                  <a:moveTo>
                    <a:pt x="99987" y="49105"/>
                  </a:moveTo>
                  <a:cubicBezTo>
                    <a:pt x="99987" y="77165"/>
                    <a:pt x="78937" y="98210"/>
                    <a:pt x="50871" y="98210"/>
                  </a:cubicBezTo>
                  <a:cubicBezTo>
                    <a:pt x="22804" y="98210"/>
                    <a:pt x="0" y="75412"/>
                    <a:pt x="0" y="49105"/>
                  </a:cubicBezTo>
                  <a:cubicBezTo>
                    <a:pt x="0" y="22799"/>
                    <a:pt x="22804" y="0"/>
                    <a:pt x="49116" y="0"/>
                  </a:cubicBezTo>
                  <a:cubicBezTo>
                    <a:pt x="77183" y="0"/>
                    <a:pt x="99987" y="21045"/>
                    <a:pt x="99987" y="49105"/>
                  </a:cubicBezTo>
                  <a:close/>
                  <a:moveTo>
                    <a:pt x="70166" y="49105"/>
                  </a:moveTo>
                  <a:cubicBezTo>
                    <a:pt x="70166" y="38583"/>
                    <a:pt x="61396" y="31568"/>
                    <a:pt x="50871" y="31568"/>
                  </a:cubicBezTo>
                  <a:cubicBezTo>
                    <a:pt x="40345" y="31568"/>
                    <a:pt x="31575" y="40336"/>
                    <a:pt x="31575" y="50859"/>
                  </a:cubicBezTo>
                  <a:cubicBezTo>
                    <a:pt x="31575" y="61381"/>
                    <a:pt x="40345" y="68397"/>
                    <a:pt x="50871" y="68397"/>
                  </a:cubicBezTo>
                  <a:cubicBezTo>
                    <a:pt x="61396" y="68397"/>
                    <a:pt x="70166" y="59628"/>
                    <a:pt x="70166" y="49105"/>
                  </a:cubicBezTo>
                  <a:close/>
                </a:path>
              </a:pathLst>
            </a:custGeom>
            <a:solidFill>
              <a:srgbClr val="000000"/>
            </a:solidFill>
            <a:ln w="17529" cap="flat">
              <a:noFill/>
              <a:prstDash val="solid"/>
              <a:miter/>
            </a:ln>
          </p:spPr>
          <p:txBody>
            <a:bodyPr rtlCol="0" anchor="ctr"/>
            <a:lstStyle/>
            <a:p>
              <a:endParaRPr lang="en-US"/>
            </a:p>
          </p:txBody>
        </p:sp>
        <p:grpSp>
          <p:nvGrpSpPr>
            <p:cNvPr id="15" name="Graphic 26">
              <a:extLst>
                <a:ext uri="{FF2B5EF4-FFF2-40B4-BE49-F238E27FC236}">
                  <a16:creationId xmlns:a16="http://schemas.microsoft.com/office/drawing/2014/main" id="{7160D86F-046A-B136-BD4F-63468CD4494E}"/>
                </a:ext>
              </a:extLst>
            </p:cNvPr>
            <p:cNvGrpSpPr/>
            <p:nvPr/>
          </p:nvGrpSpPr>
          <p:grpSpPr>
            <a:xfrm>
              <a:off x="-3248119" y="8392077"/>
              <a:ext cx="1173533" cy="815057"/>
              <a:chOff x="-3248119" y="8392077"/>
              <a:chExt cx="1173533" cy="815057"/>
            </a:xfrm>
            <a:solidFill>
              <a:srgbClr val="F79038"/>
            </a:solidFill>
          </p:grpSpPr>
          <p:grpSp>
            <p:nvGrpSpPr>
              <p:cNvPr id="16" name="Graphic 26">
                <a:extLst>
                  <a:ext uri="{FF2B5EF4-FFF2-40B4-BE49-F238E27FC236}">
                    <a16:creationId xmlns:a16="http://schemas.microsoft.com/office/drawing/2014/main" id="{C5996856-7071-4186-4A43-B42F2369FF33}"/>
                  </a:ext>
                </a:extLst>
              </p:cNvPr>
              <p:cNvGrpSpPr/>
              <p:nvPr/>
            </p:nvGrpSpPr>
            <p:grpSpPr>
              <a:xfrm>
                <a:off x="-3248119" y="8872167"/>
                <a:ext cx="1173533" cy="334967"/>
                <a:chOff x="-3248119" y="8872167"/>
                <a:chExt cx="1173533" cy="334967"/>
              </a:xfrm>
              <a:solidFill>
                <a:srgbClr val="F79038"/>
              </a:solidFill>
            </p:grpSpPr>
            <p:sp>
              <p:nvSpPr>
                <p:cNvPr id="22" name="Freeform 21">
                  <a:extLst>
                    <a:ext uri="{FF2B5EF4-FFF2-40B4-BE49-F238E27FC236}">
                      <a16:creationId xmlns:a16="http://schemas.microsoft.com/office/drawing/2014/main" id="{7B62AC60-C987-20D0-E1B5-651EA0E0F97C}"/>
                    </a:ext>
                  </a:extLst>
                </p:cNvPr>
                <p:cNvSpPr/>
                <p:nvPr/>
              </p:nvSpPr>
              <p:spPr>
                <a:xfrm>
                  <a:off x="-3248119" y="8893212"/>
                  <a:ext cx="157874" cy="299891"/>
                </a:xfrm>
                <a:custGeom>
                  <a:avLst/>
                  <a:gdLst>
                    <a:gd name="connsiteX0" fmla="*/ 115774 w 157874"/>
                    <a:gd name="connsiteY0" fmla="*/ 299892 h 299891"/>
                    <a:gd name="connsiteX1" fmla="*/ 0 w 157874"/>
                    <a:gd name="connsiteY1" fmla="*/ 278847 h 299891"/>
                    <a:gd name="connsiteX2" fmla="*/ 0 w 157874"/>
                    <a:gd name="connsiteY2" fmla="*/ 0 h 299891"/>
                    <a:gd name="connsiteX3" fmla="*/ 157875 w 157874"/>
                    <a:gd name="connsiteY3" fmla="*/ 24553 h 299891"/>
                    <a:gd name="connsiteX4" fmla="*/ 115774 w 157874"/>
                    <a:gd name="connsiteY4" fmla="*/ 299892 h 29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74" h="299891">
                      <a:moveTo>
                        <a:pt x="115774" y="299892"/>
                      </a:moveTo>
                      <a:cubicBezTo>
                        <a:pt x="77183" y="292877"/>
                        <a:pt x="38591" y="285862"/>
                        <a:pt x="0" y="278847"/>
                      </a:cubicBezTo>
                      <a:cubicBezTo>
                        <a:pt x="0" y="185898"/>
                        <a:pt x="0" y="92949"/>
                        <a:pt x="0" y="0"/>
                      </a:cubicBezTo>
                      <a:cubicBezTo>
                        <a:pt x="52625" y="8769"/>
                        <a:pt x="105250" y="15784"/>
                        <a:pt x="157875" y="24553"/>
                      </a:cubicBezTo>
                      <a:cubicBezTo>
                        <a:pt x="145595" y="115748"/>
                        <a:pt x="129808" y="206943"/>
                        <a:pt x="115774" y="299892"/>
                      </a:cubicBezTo>
                      <a:close/>
                    </a:path>
                  </a:pathLst>
                </a:custGeom>
                <a:solidFill>
                  <a:srgbClr val="F79038"/>
                </a:solidFill>
                <a:ln w="17529"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96C6FC26-CC93-CBAD-9A7D-886420521624}"/>
                    </a:ext>
                  </a:extLst>
                </p:cNvPr>
                <p:cNvSpPr/>
                <p:nvPr/>
              </p:nvSpPr>
              <p:spPr>
                <a:xfrm>
                  <a:off x="-2227197" y="8872167"/>
                  <a:ext cx="152612" cy="310414"/>
                </a:xfrm>
                <a:custGeom>
                  <a:avLst/>
                  <a:gdLst>
                    <a:gd name="connsiteX0" fmla="*/ 152612 w 152612"/>
                    <a:gd name="connsiteY0" fmla="*/ 0 h 310414"/>
                    <a:gd name="connsiteX1" fmla="*/ 152612 w 152612"/>
                    <a:gd name="connsiteY1" fmla="*/ 289370 h 310414"/>
                    <a:gd name="connsiteX2" fmla="*/ 59641 w 152612"/>
                    <a:gd name="connsiteY2" fmla="*/ 310414 h 310414"/>
                    <a:gd name="connsiteX3" fmla="*/ 0 w 152612"/>
                    <a:gd name="connsiteY3" fmla="*/ 33321 h 310414"/>
                    <a:gd name="connsiteX4" fmla="*/ 152612 w 152612"/>
                    <a:gd name="connsiteY4" fmla="*/ 0 h 310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12" h="310414">
                      <a:moveTo>
                        <a:pt x="152612" y="0"/>
                      </a:moveTo>
                      <a:cubicBezTo>
                        <a:pt x="152612" y="96457"/>
                        <a:pt x="152612" y="192913"/>
                        <a:pt x="152612" y="289370"/>
                      </a:cubicBezTo>
                      <a:cubicBezTo>
                        <a:pt x="121037" y="296385"/>
                        <a:pt x="91217" y="303399"/>
                        <a:pt x="59641" y="310414"/>
                      </a:cubicBezTo>
                      <a:cubicBezTo>
                        <a:pt x="40346" y="217466"/>
                        <a:pt x="19296" y="126270"/>
                        <a:pt x="0" y="33321"/>
                      </a:cubicBezTo>
                      <a:cubicBezTo>
                        <a:pt x="49117" y="22799"/>
                        <a:pt x="99987" y="12276"/>
                        <a:pt x="152612" y="0"/>
                      </a:cubicBezTo>
                      <a:close/>
                    </a:path>
                  </a:pathLst>
                </a:custGeom>
                <a:solidFill>
                  <a:srgbClr val="F79038"/>
                </a:solidFill>
                <a:ln w="17529"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C6D12FC-C742-4A63-AA13-09B3AD3888CD}"/>
                    </a:ext>
                  </a:extLst>
                </p:cNvPr>
                <p:cNvSpPr/>
                <p:nvPr/>
              </p:nvSpPr>
              <p:spPr>
                <a:xfrm>
                  <a:off x="-3102524" y="8921272"/>
                  <a:ext cx="91216" cy="285862"/>
                </a:xfrm>
                <a:custGeom>
                  <a:avLst/>
                  <a:gdLst>
                    <a:gd name="connsiteX0" fmla="*/ 43854 w 91216"/>
                    <a:gd name="connsiteY0" fmla="*/ 0 h 285862"/>
                    <a:gd name="connsiteX1" fmla="*/ 91217 w 91216"/>
                    <a:gd name="connsiteY1" fmla="*/ 7015 h 285862"/>
                    <a:gd name="connsiteX2" fmla="*/ 47363 w 91216"/>
                    <a:gd name="connsiteY2" fmla="*/ 285862 h 285862"/>
                    <a:gd name="connsiteX3" fmla="*/ 0 w 91216"/>
                    <a:gd name="connsiteY3" fmla="*/ 277094 h 285862"/>
                  </a:gdLst>
                  <a:ahLst/>
                  <a:cxnLst>
                    <a:cxn ang="0">
                      <a:pos x="connsiteX0" y="connsiteY0"/>
                    </a:cxn>
                    <a:cxn ang="0">
                      <a:pos x="connsiteX1" y="connsiteY1"/>
                    </a:cxn>
                    <a:cxn ang="0">
                      <a:pos x="connsiteX2" y="connsiteY2"/>
                    </a:cxn>
                    <a:cxn ang="0">
                      <a:pos x="connsiteX3" y="connsiteY3"/>
                    </a:cxn>
                  </a:cxnLst>
                  <a:rect l="l" t="t" r="r" b="b"/>
                  <a:pathLst>
                    <a:path w="91216" h="285862">
                      <a:moveTo>
                        <a:pt x="43854" y="0"/>
                      </a:moveTo>
                      <a:cubicBezTo>
                        <a:pt x="59641" y="1754"/>
                        <a:pt x="73675" y="5262"/>
                        <a:pt x="91217" y="7015"/>
                      </a:cubicBezTo>
                      <a:cubicBezTo>
                        <a:pt x="77183" y="99964"/>
                        <a:pt x="61396" y="192913"/>
                        <a:pt x="47363" y="285862"/>
                      </a:cubicBezTo>
                      <a:cubicBezTo>
                        <a:pt x="31575" y="282355"/>
                        <a:pt x="17542" y="280601"/>
                        <a:pt x="0" y="277094"/>
                      </a:cubicBezTo>
                    </a:path>
                  </a:pathLst>
                </a:custGeom>
                <a:solidFill>
                  <a:srgbClr val="F79038"/>
                </a:solidFill>
                <a:ln w="17529" cap="flat">
                  <a:noFill/>
                  <a:prstDash val="solid"/>
                  <a:miter/>
                </a:ln>
              </p:spPr>
              <p:txBody>
                <a:bodyPr rtlCol="0" anchor="ctr"/>
                <a:lstStyle/>
                <a:p>
                  <a:endParaRPr lang="en-US"/>
                </a:p>
              </p:txBody>
            </p:sp>
          </p:grpSp>
          <p:sp>
            <p:nvSpPr>
              <p:cNvPr id="17" name="Freeform 16">
                <a:extLst>
                  <a:ext uri="{FF2B5EF4-FFF2-40B4-BE49-F238E27FC236}">
                    <a16:creationId xmlns:a16="http://schemas.microsoft.com/office/drawing/2014/main" id="{CEDA5818-FBDC-FBE5-7FE4-BF58E2CE1E5C}"/>
                  </a:ext>
                </a:extLst>
              </p:cNvPr>
              <p:cNvSpPr/>
              <p:nvPr/>
            </p:nvSpPr>
            <p:spPr>
              <a:xfrm>
                <a:off x="-2849323" y="8392077"/>
                <a:ext cx="178322" cy="177378"/>
              </a:xfrm>
              <a:custGeom>
                <a:avLst/>
                <a:gdLst>
                  <a:gd name="connsiteX0" fmla="*/ 169552 w 178322"/>
                  <a:gd name="connsiteY0" fmla="*/ 59189 h 177378"/>
                  <a:gd name="connsiteX1" fmla="*/ 178323 w 178322"/>
                  <a:gd name="connsiteY1" fmla="*/ 97772 h 177378"/>
                  <a:gd name="connsiteX2" fmla="*/ 176568 w 178322"/>
                  <a:gd name="connsiteY2" fmla="*/ 110048 h 177378"/>
                  <a:gd name="connsiteX3" fmla="*/ 160781 w 178322"/>
                  <a:gd name="connsiteY3" fmla="*/ 143369 h 177378"/>
                  <a:gd name="connsiteX4" fmla="*/ 152010 w 178322"/>
                  <a:gd name="connsiteY4" fmla="*/ 153892 h 177378"/>
                  <a:gd name="connsiteX5" fmla="*/ 120435 w 178322"/>
                  <a:gd name="connsiteY5" fmla="*/ 173183 h 177378"/>
                  <a:gd name="connsiteX6" fmla="*/ 108156 w 178322"/>
                  <a:gd name="connsiteY6" fmla="*/ 176691 h 177378"/>
                  <a:gd name="connsiteX7" fmla="*/ 71319 w 178322"/>
                  <a:gd name="connsiteY7" fmla="*/ 176691 h 177378"/>
                  <a:gd name="connsiteX8" fmla="*/ 57286 w 178322"/>
                  <a:gd name="connsiteY8" fmla="*/ 173183 h 177378"/>
                  <a:gd name="connsiteX9" fmla="*/ 27465 w 178322"/>
                  <a:gd name="connsiteY9" fmla="*/ 153892 h 177378"/>
                  <a:gd name="connsiteX10" fmla="*/ 18694 w 178322"/>
                  <a:gd name="connsiteY10" fmla="*/ 143369 h 177378"/>
                  <a:gd name="connsiteX11" fmla="*/ 2907 w 178322"/>
                  <a:gd name="connsiteY11" fmla="*/ 110048 h 177378"/>
                  <a:gd name="connsiteX12" fmla="*/ 1152 w 178322"/>
                  <a:gd name="connsiteY12" fmla="*/ 96018 h 177378"/>
                  <a:gd name="connsiteX13" fmla="*/ 6415 w 178322"/>
                  <a:gd name="connsiteY13" fmla="*/ 60943 h 177378"/>
                  <a:gd name="connsiteX14" fmla="*/ 13432 w 178322"/>
                  <a:gd name="connsiteY14" fmla="*/ 46913 h 177378"/>
                  <a:gd name="connsiteX15" fmla="*/ 36236 w 178322"/>
                  <a:gd name="connsiteY15" fmla="*/ 20607 h 177378"/>
                  <a:gd name="connsiteX16" fmla="*/ 48515 w 178322"/>
                  <a:gd name="connsiteY16" fmla="*/ 11838 h 177378"/>
                  <a:gd name="connsiteX17" fmla="*/ 83598 w 178322"/>
                  <a:gd name="connsiteY17" fmla="*/ 1315 h 177378"/>
                  <a:gd name="connsiteX18" fmla="*/ 97631 w 178322"/>
                  <a:gd name="connsiteY18" fmla="*/ 1315 h 177378"/>
                  <a:gd name="connsiteX19" fmla="*/ 130960 w 178322"/>
                  <a:gd name="connsiteY19" fmla="*/ 11838 h 177378"/>
                  <a:gd name="connsiteX20" fmla="*/ 144994 w 178322"/>
                  <a:gd name="connsiteY20" fmla="*/ 20607 h 177378"/>
                  <a:gd name="connsiteX21" fmla="*/ 167798 w 178322"/>
                  <a:gd name="connsiteY21" fmla="*/ 46913 h 177378"/>
                  <a:gd name="connsiteX22" fmla="*/ 176568 w 178322"/>
                  <a:gd name="connsiteY22" fmla="*/ 57436 h 177378"/>
                  <a:gd name="connsiteX23" fmla="*/ 169552 w 178322"/>
                  <a:gd name="connsiteY23" fmla="*/ 59189 h 177378"/>
                  <a:gd name="connsiteX24" fmla="*/ 139731 w 178322"/>
                  <a:gd name="connsiteY24" fmla="*/ 92511 h 177378"/>
                  <a:gd name="connsiteX25" fmla="*/ 90615 w 178322"/>
                  <a:gd name="connsiteY25" fmla="*/ 43405 h 177378"/>
                  <a:gd name="connsiteX26" fmla="*/ 41498 w 178322"/>
                  <a:gd name="connsiteY26" fmla="*/ 92511 h 177378"/>
                  <a:gd name="connsiteX27" fmla="*/ 92369 w 178322"/>
                  <a:gd name="connsiteY27" fmla="*/ 141616 h 177378"/>
                  <a:gd name="connsiteX28" fmla="*/ 139731 w 178322"/>
                  <a:gd name="connsiteY28" fmla="*/ 92511 h 17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8322" h="177378">
                    <a:moveTo>
                      <a:pt x="169552" y="59189"/>
                    </a:moveTo>
                    <a:cubicBezTo>
                      <a:pt x="173060" y="71466"/>
                      <a:pt x="176568" y="83742"/>
                      <a:pt x="178323" y="97772"/>
                    </a:cubicBezTo>
                    <a:cubicBezTo>
                      <a:pt x="178323" y="101279"/>
                      <a:pt x="178323" y="106541"/>
                      <a:pt x="176568" y="110048"/>
                    </a:cubicBezTo>
                    <a:cubicBezTo>
                      <a:pt x="167798" y="120571"/>
                      <a:pt x="162535" y="131093"/>
                      <a:pt x="160781" y="143369"/>
                    </a:cubicBezTo>
                    <a:cubicBezTo>
                      <a:pt x="160781" y="146877"/>
                      <a:pt x="155518" y="152138"/>
                      <a:pt x="152010" y="153892"/>
                    </a:cubicBezTo>
                    <a:cubicBezTo>
                      <a:pt x="139731" y="157400"/>
                      <a:pt x="129206" y="162661"/>
                      <a:pt x="120435" y="173183"/>
                    </a:cubicBezTo>
                    <a:cubicBezTo>
                      <a:pt x="118681" y="176691"/>
                      <a:pt x="111664" y="178445"/>
                      <a:pt x="108156" y="176691"/>
                    </a:cubicBezTo>
                    <a:cubicBezTo>
                      <a:pt x="95877" y="173183"/>
                      <a:pt x="83598" y="173183"/>
                      <a:pt x="71319" y="176691"/>
                    </a:cubicBezTo>
                    <a:cubicBezTo>
                      <a:pt x="67810" y="178445"/>
                      <a:pt x="60794" y="174937"/>
                      <a:pt x="57286" y="173183"/>
                    </a:cubicBezTo>
                    <a:cubicBezTo>
                      <a:pt x="48515" y="162661"/>
                      <a:pt x="39744" y="157400"/>
                      <a:pt x="27465" y="153892"/>
                    </a:cubicBezTo>
                    <a:cubicBezTo>
                      <a:pt x="23956" y="152138"/>
                      <a:pt x="18694" y="146877"/>
                      <a:pt x="18694" y="143369"/>
                    </a:cubicBezTo>
                    <a:cubicBezTo>
                      <a:pt x="16940" y="131093"/>
                      <a:pt x="11677" y="120571"/>
                      <a:pt x="2907" y="110048"/>
                    </a:cubicBezTo>
                    <a:cubicBezTo>
                      <a:pt x="-602" y="106541"/>
                      <a:pt x="-602" y="99526"/>
                      <a:pt x="1152" y="96018"/>
                    </a:cubicBezTo>
                    <a:cubicBezTo>
                      <a:pt x="6415" y="83742"/>
                      <a:pt x="8169" y="73219"/>
                      <a:pt x="6415" y="60943"/>
                    </a:cubicBezTo>
                    <a:cubicBezTo>
                      <a:pt x="6415" y="57436"/>
                      <a:pt x="9923" y="50421"/>
                      <a:pt x="13432" y="46913"/>
                    </a:cubicBezTo>
                    <a:cubicBezTo>
                      <a:pt x="23956" y="39898"/>
                      <a:pt x="30973" y="31129"/>
                      <a:pt x="36236" y="20607"/>
                    </a:cubicBezTo>
                    <a:cubicBezTo>
                      <a:pt x="37990" y="17099"/>
                      <a:pt x="45006" y="11838"/>
                      <a:pt x="48515" y="11838"/>
                    </a:cubicBezTo>
                    <a:cubicBezTo>
                      <a:pt x="60794" y="11838"/>
                      <a:pt x="73073" y="8330"/>
                      <a:pt x="83598" y="1315"/>
                    </a:cubicBezTo>
                    <a:cubicBezTo>
                      <a:pt x="87106" y="-438"/>
                      <a:pt x="94123" y="-438"/>
                      <a:pt x="97631" y="1315"/>
                    </a:cubicBezTo>
                    <a:cubicBezTo>
                      <a:pt x="108156" y="8330"/>
                      <a:pt x="118681" y="11838"/>
                      <a:pt x="130960" y="11838"/>
                    </a:cubicBezTo>
                    <a:cubicBezTo>
                      <a:pt x="137977" y="11838"/>
                      <a:pt x="143239" y="13592"/>
                      <a:pt x="144994" y="20607"/>
                    </a:cubicBezTo>
                    <a:cubicBezTo>
                      <a:pt x="148502" y="32883"/>
                      <a:pt x="157273" y="39898"/>
                      <a:pt x="167798" y="46913"/>
                    </a:cubicBezTo>
                    <a:cubicBezTo>
                      <a:pt x="171306" y="48667"/>
                      <a:pt x="173060" y="53928"/>
                      <a:pt x="176568" y="57436"/>
                    </a:cubicBezTo>
                    <a:cubicBezTo>
                      <a:pt x="173060" y="57436"/>
                      <a:pt x="171306" y="59189"/>
                      <a:pt x="169552" y="59189"/>
                    </a:cubicBezTo>
                    <a:close/>
                    <a:moveTo>
                      <a:pt x="139731" y="92511"/>
                    </a:moveTo>
                    <a:cubicBezTo>
                      <a:pt x="139731" y="66204"/>
                      <a:pt x="116927" y="43405"/>
                      <a:pt x="90615" y="43405"/>
                    </a:cubicBezTo>
                    <a:cubicBezTo>
                      <a:pt x="64302" y="43405"/>
                      <a:pt x="41498" y="66204"/>
                      <a:pt x="41498" y="92511"/>
                    </a:cubicBezTo>
                    <a:cubicBezTo>
                      <a:pt x="41498" y="120571"/>
                      <a:pt x="64302" y="141616"/>
                      <a:pt x="92369" y="141616"/>
                    </a:cubicBezTo>
                    <a:cubicBezTo>
                      <a:pt x="118681" y="141616"/>
                      <a:pt x="139731" y="120571"/>
                      <a:pt x="139731" y="92511"/>
                    </a:cubicBezTo>
                    <a:close/>
                  </a:path>
                </a:pathLst>
              </a:custGeom>
              <a:solidFill>
                <a:srgbClr val="F79038"/>
              </a:solidFill>
              <a:ln w="17529"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1A690F4-4802-5842-9A0C-8C6DC0F1DB94}"/>
                  </a:ext>
                </a:extLst>
              </p:cNvPr>
              <p:cNvSpPr/>
              <p:nvPr/>
            </p:nvSpPr>
            <p:spPr>
              <a:xfrm>
                <a:off x="-2863958" y="8579290"/>
                <a:ext cx="52624" cy="70150"/>
              </a:xfrm>
              <a:custGeom>
                <a:avLst/>
                <a:gdLst>
                  <a:gd name="connsiteX0" fmla="*/ 49116 w 52624"/>
                  <a:gd name="connsiteY0" fmla="*/ 1754 h 70150"/>
                  <a:gd name="connsiteX1" fmla="*/ 52625 w 52624"/>
                  <a:gd name="connsiteY1" fmla="*/ 14030 h 70150"/>
                  <a:gd name="connsiteX2" fmla="*/ 35083 w 52624"/>
                  <a:gd name="connsiteY2" fmla="*/ 70150 h 70150"/>
                  <a:gd name="connsiteX3" fmla="*/ 0 w 52624"/>
                  <a:gd name="connsiteY3" fmla="*/ 52613 h 70150"/>
                  <a:gd name="connsiteX4" fmla="*/ 45608 w 52624"/>
                  <a:gd name="connsiteY4" fmla="*/ 0 h 70150"/>
                  <a:gd name="connsiteX5" fmla="*/ 49116 w 52624"/>
                  <a:gd name="connsiteY5" fmla="*/ 1754 h 7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24" h="70150">
                    <a:moveTo>
                      <a:pt x="49116" y="1754"/>
                    </a:moveTo>
                    <a:cubicBezTo>
                      <a:pt x="50871" y="5261"/>
                      <a:pt x="52625" y="10523"/>
                      <a:pt x="52625" y="14030"/>
                    </a:cubicBezTo>
                    <a:cubicBezTo>
                      <a:pt x="47362" y="31568"/>
                      <a:pt x="42100" y="50859"/>
                      <a:pt x="35083" y="70150"/>
                    </a:cubicBezTo>
                    <a:cubicBezTo>
                      <a:pt x="26312" y="54367"/>
                      <a:pt x="15787" y="50859"/>
                      <a:pt x="0" y="52613"/>
                    </a:cubicBezTo>
                    <a:cubicBezTo>
                      <a:pt x="15787" y="35075"/>
                      <a:pt x="29820" y="17538"/>
                      <a:pt x="45608" y="0"/>
                    </a:cubicBezTo>
                    <a:cubicBezTo>
                      <a:pt x="45608" y="1754"/>
                      <a:pt x="47362" y="1754"/>
                      <a:pt x="49116" y="1754"/>
                    </a:cubicBezTo>
                    <a:close/>
                  </a:path>
                </a:pathLst>
              </a:custGeom>
              <a:solidFill>
                <a:srgbClr val="F79038"/>
              </a:solidFill>
              <a:ln w="17529"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4BA5C12F-EBAA-6061-99D7-972F74F13E4D}"/>
                  </a:ext>
                </a:extLst>
              </p:cNvPr>
              <p:cNvSpPr/>
              <p:nvPr/>
            </p:nvSpPr>
            <p:spPr>
              <a:xfrm>
                <a:off x="-2706083" y="8579290"/>
                <a:ext cx="52624" cy="71904"/>
              </a:xfrm>
              <a:custGeom>
                <a:avLst/>
                <a:gdLst>
                  <a:gd name="connsiteX0" fmla="*/ 52625 w 52624"/>
                  <a:gd name="connsiteY0" fmla="*/ 52613 h 71904"/>
                  <a:gd name="connsiteX1" fmla="*/ 17542 w 52624"/>
                  <a:gd name="connsiteY1" fmla="*/ 71904 h 71904"/>
                  <a:gd name="connsiteX2" fmla="*/ 0 w 52624"/>
                  <a:gd name="connsiteY2" fmla="*/ 12277 h 71904"/>
                  <a:gd name="connsiteX3" fmla="*/ 7017 w 52624"/>
                  <a:gd name="connsiteY3" fmla="*/ 0 h 71904"/>
                  <a:gd name="connsiteX4" fmla="*/ 52625 w 52624"/>
                  <a:gd name="connsiteY4" fmla="*/ 52613 h 71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24" h="71904">
                    <a:moveTo>
                      <a:pt x="52625" y="52613"/>
                    </a:moveTo>
                    <a:cubicBezTo>
                      <a:pt x="38591" y="52613"/>
                      <a:pt x="26312" y="54367"/>
                      <a:pt x="17542" y="71904"/>
                    </a:cubicBezTo>
                    <a:cubicBezTo>
                      <a:pt x="10525" y="49105"/>
                      <a:pt x="5262" y="31568"/>
                      <a:pt x="0" y="12277"/>
                    </a:cubicBezTo>
                    <a:cubicBezTo>
                      <a:pt x="0" y="8769"/>
                      <a:pt x="3508" y="5261"/>
                      <a:pt x="7017" y="0"/>
                    </a:cubicBezTo>
                    <a:cubicBezTo>
                      <a:pt x="21050" y="19291"/>
                      <a:pt x="36837" y="36829"/>
                      <a:pt x="52625" y="52613"/>
                    </a:cubicBezTo>
                    <a:close/>
                  </a:path>
                </a:pathLst>
              </a:custGeom>
              <a:solidFill>
                <a:srgbClr val="F79038"/>
              </a:solidFill>
              <a:ln w="1752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B624001-A7D1-3F17-A860-69773A0C8297}"/>
                  </a:ext>
                </a:extLst>
              </p:cNvPr>
              <p:cNvSpPr/>
              <p:nvPr/>
            </p:nvSpPr>
            <p:spPr>
              <a:xfrm>
                <a:off x="-2776250" y="8467050"/>
                <a:ext cx="36837" cy="36828"/>
              </a:xfrm>
              <a:custGeom>
                <a:avLst/>
                <a:gdLst>
                  <a:gd name="connsiteX0" fmla="*/ 36837 w 36837"/>
                  <a:gd name="connsiteY0" fmla="*/ 17538 h 36828"/>
                  <a:gd name="connsiteX1" fmla="*/ 19296 w 36837"/>
                  <a:gd name="connsiteY1" fmla="*/ 36829 h 36828"/>
                  <a:gd name="connsiteX2" fmla="*/ 0 w 36837"/>
                  <a:gd name="connsiteY2" fmla="*/ 19291 h 36828"/>
                  <a:gd name="connsiteX3" fmla="*/ 19296 w 36837"/>
                  <a:gd name="connsiteY3" fmla="*/ 0 h 36828"/>
                  <a:gd name="connsiteX4" fmla="*/ 36837 w 36837"/>
                  <a:gd name="connsiteY4" fmla="*/ 17538 h 36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37" h="36828">
                    <a:moveTo>
                      <a:pt x="36837" y="17538"/>
                    </a:moveTo>
                    <a:cubicBezTo>
                      <a:pt x="36837" y="28060"/>
                      <a:pt x="29820" y="36829"/>
                      <a:pt x="19296" y="36829"/>
                    </a:cubicBezTo>
                    <a:cubicBezTo>
                      <a:pt x="8771" y="36829"/>
                      <a:pt x="0" y="29814"/>
                      <a:pt x="0" y="19291"/>
                    </a:cubicBezTo>
                    <a:cubicBezTo>
                      <a:pt x="0" y="8769"/>
                      <a:pt x="7017" y="0"/>
                      <a:pt x="19296" y="0"/>
                    </a:cubicBezTo>
                    <a:cubicBezTo>
                      <a:pt x="28067" y="0"/>
                      <a:pt x="35083" y="7015"/>
                      <a:pt x="36837" y="17538"/>
                    </a:cubicBezTo>
                    <a:close/>
                  </a:path>
                </a:pathLst>
              </a:custGeom>
              <a:solidFill>
                <a:srgbClr val="F79038"/>
              </a:solidFill>
              <a:ln w="1752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215853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id="{228C4699-7142-CDAF-3C82-1F7E75E80143}"/>
              </a:ext>
            </a:extLst>
          </p:cNvPr>
          <p:cNvSpPr/>
          <p:nvPr/>
        </p:nvSpPr>
        <p:spPr>
          <a:xfrm>
            <a:off x="0" y="1691640"/>
            <a:ext cx="7559675" cy="2225040"/>
          </a:xfrm>
          <a:prstGeom prst="rect">
            <a:avLst/>
          </a:pr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75B03E88-263C-3D55-9529-4C019CE67186}"/>
              </a:ext>
            </a:extLst>
          </p:cNvPr>
          <p:cNvSpPr/>
          <p:nvPr/>
        </p:nvSpPr>
        <p:spPr>
          <a:xfrm>
            <a:off x="-798699" y="472982"/>
            <a:ext cx="4492320" cy="1708224"/>
          </a:xfrm>
          <a:custGeom>
            <a:avLst/>
            <a:gdLst>
              <a:gd name="connsiteX0" fmla="*/ 0 w 4804898"/>
              <a:gd name="connsiteY0" fmla="*/ 0 h 1827083"/>
              <a:gd name="connsiteX1" fmla="*/ 4348661 w 4804898"/>
              <a:gd name="connsiteY1" fmla="*/ 0 h 1827083"/>
              <a:gd name="connsiteX2" fmla="*/ 4804898 w 4804898"/>
              <a:gd name="connsiteY2" fmla="*/ 336196 h 1827083"/>
              <a:gd name="connsiteX3" fmla="*/ 4804898 w 4804898"/>
              <a:gd name="connsiteY3" fmla="*/ 1827083 h 1827083"/>
              <a:gd name="connsiteX4" fmla="*/ 0 w 4804898"/>
              <a:gd name="connsiteY4" fmla="*/ 1827083 h 1827083"/>
              <a:gd name="connsiteX5" fmla="*/ 0 w 4804898"/>
              <a:gd name="connsiteY5" fmla="*/ 0 h 182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4898" h="1827083">
                <a:moveTo>
                  <a:pt x="0" y="0"/>
                </a:moveTo>
                <a:lnTo>
                  <a:pt x="4348661" y="0"/>
                </a:lnTo>
                <a:cubicBezTo>
                  <a:pt x="4600793" y="0"/>
                  <a:pt x="4804898" y="150403"/>
                  <a:pt x="4804898" y="336196"/>
                </a:cubicBezTo>
                <a:lnTo>
                  <a:pt x="4804898" y="1827083"/>
                </a:lnTo>
                <a:lnTo>
                  <a:pt x="0" y="1827083"/>
                </a:lnTo>
                <a:lnTo>
                  <a:pt x="0"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 Placeholder 3">
            <a:extLst>
              <a:ext uri="{FF2B5EF4-FFF2-40B4-BE49-F238E27FC236}">
                <a16:creationId xmlns:a16="http://schemas.microsoft.com/office/drawing/2014/main" id="{D305C302-5D10-DC7E-4E62-14BE5D454E1E}"/>
              </a:ext>
            </a:extLst>
          </p:cNvPr>
          <p:cNvSpPr txBox="1">
            <a:spLocks/>
          </p:cNvSpPr>
          <p:nvPr/>
        </p:nvSpPr>
        <p:spPr>
          <a:xfrm>
            <a:off x="458241" y="794292"/>
            <a:ext cx="3253620" cy="946746"/>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altLang="en-US" sz="2800" dirty="0">
                <a:solidFill>
                  <a:schemeClr val="tx1"/>
                </a:solidFill>
                <a:ea typeface="Calibri" panose="020F0502020204030204" pitchFamily="34" charset="0"/>
              </a:rPr>
              <a:t>Como </a:t>
            </a:r>
            <a:r>
              <a:rPr lang="en-US" altLang="en-US" sz="2800" dirty="0" err="1">
                <a:solidFill>
                  <a:schemeClr val="tx1"/>
                </a:solidFill>
                <a:ea typeface="Calibri" panose="020F0502020204030204" pitchFamily="34" charset="0"/>
              </a:rPr>
              <a:t>Utilizar</a:t>
            </a:r>
            <a:r>
              <a:rPr lang="en-US" altLang="en-US" sz="2800" dirty="0">
                <a:solidFill>
                  <a:schemeClr val="tx1"/>
                </a:solidFill>
                <a:ea typeface="Calibri" panose="020F0502020204030204" pitchFamily="34" charset="0"/>
              </a:rPr>
              <a:t> Este </a:t>
            </a:r>
            <a:r>
              <a:rPr lang="en-US" altLang="en-US" sz="2800" dirty="0" err="1">
                <a:solidFill>
                  <a:schemeClr val="tx1"/>
                </a:solidFill>
                <a:ea typeface="Calibri" panose="020F0502020204030204" pitchFamily="34" charset="0"/>
              </a:rPr>
              <a:t>Guia</a:t>
            </a:r>
            <a:r>
              <a:rPr lang="en-US" altLang="en-US" sz="2800" dirty="0">
                <a:solidFill>
                  <a:schemeClr val="tx1"/>
                </a:solidFill>
                <a:ea typeface="Calibri" panose="020F0502020204030204" pitchFamily="34" charset="0"/>
              </a:rPr>
              <a:t> </a:t>
            </a:r>
            <a:r>
              <a:rPr lang="en-US" altLang="en-US" sz="2800" dirty="0" err="1">
                <a:solidFill>
                  <a:schemeClr val="tx1"/>
                </a:solidFill>
                <a:ea typeface="Calibri" panose="020F0502020204030204" pitchFamily="34" charset="0"/>
              </a:rPr>
              <a:t>Interativo</a:t>
            </a:r>
            <a:endParaRPr lang="en-US" altLang="en-US" sz="2800" dirty="0">
              <a:solidFill>
                <a:schemeClr val="tx1"/>
              </a:solidFill>
              <a:ea typeface="Calibri" panose="020F0502020204030204" pitchFamily="34" charset="0"/>
            </a:endParaRPr>
          </a:p>
        </p:txBody>
      </p:sp>
      <p:sp>
        <p:nvSpPr>
          <p:cNvPr id="8" name="Freeform 7">
            <a:extLst>
              <a:ext uri="{FF2B5EF4-FFF2-40B4-BE49-F238E27FC236}">
                <a16:creationId xmlns:a16="http://schemas.microsoft.com/office/drawing/2014/main" id="{8443E357-C5B9-0BB4-32EF-5B44D449B0CA}"/>
              </a:ext>
            </a:extLst>
          </p:cNvPr>
          <p:cNvSpPr/>
          <p:nvPr/>
        </p:nvSpPr>
        <p:spPr>
          <a:xfrm>
            <a:off x="-35418" y="1907122"/>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endParaRPr lang="en-US">
              <a:solidFill>
                <a:srgbClr val="F79037"/>
              </a:solidFill>
            </a:endParaRPr>
          </a:p>
        </p:txBody>
      </p:sp>
      <p:sp>
        <p:nvSpPr>
          <p:cNvPr id="9" name="Text Placeholder 15">
            <a:extLst>
              <a:ext uri="{FF2B5EF4-FFF2-40B4-BE49-F238E27FC236}">
                <a16:creationId xmlns:a16="http://schemas.microsoft.com/office/drawing/2014/main" id="{1E4D1B91-87A2-3F0B-0D47-A7583B75CD63}"/>
              </a:ext>
            </a:extLst>
          </p:cNvPr>
          <p:cNvSpPr>
            <a:spLocks noGrp="1"/>
          </p:cNvSpPr>
          <p:nvPr>
            <p:ph type="body" sz="quarter" idx="32"/>
          </p:nvPr>
        </p:nvSpPr>
        <p:spPr>
          <a:xfrm>
            <a:off x="560166" y="2333708"/>
            <a:ext cx="6439339" cy="1565428"/>
          </a:xfrm>
        </p:spPr>
        <p:txBody>
          <a:bodyPr numCol="1"/>
          <a:lstStyle/>
          <a:p>
            <a:r>
              <a:rPr lang="en-GB" sz="1400" dirty="0"/>
              <a:t>O Manual de </a:t>
            </a:r>
            <a:r>
              <a:rPr lang="en-GB" sz="1400" dirty="0" err="1"/>
              <a:t>Empreendedorismo</a:t>
            </a:r>
            <a:r>
              <a:rPr lang="en-GB" sz="1400" dirty="0"/>
              <a:t> para </a:t>
            </a:r>
            <a:r>
              <a:rPr lang="en-GB" sz="1400" dirty="0" err="1"/>
              <a:t>Negócios</a:t>
            </a:r>
            <a:r>
              <a:rPr lang="en-GB" sz="1400" dirty="0"/>
              <a:t> de Alimentos </a:t>
            </a:r>
            <a:r>
              <a:rPr lang="en-GB" sz="1400" dirty="0" err="1"/>
              <a:t>Éticos</a:t>
            </a:r>
            <a:r>
              <a:rPr lang="en-GB" sz="1400" dirty="0"/>
              <a:t> do </a:t>
            </a:r>
            <a:r>
              <a:rPr lang="en-GB" sz="1400" dirty="0" err="1"/>
              <a:t>Projeto</a:t>
            </a:r>
            <a:r>
              <a:rPr lang="en-GB" sz="1400" dirty="0"/>
              <a:t> EFE é um recurso abrangente e dinâmico concebido para capacitar aspirantes a empreendedores e profissionais do </a:t>
            </a:r>
            <a:r>
              <a:rPr lang="en-GB" sz="1400" dirty="0" err="1"/>
              <a:t>setor</a:t>
            </a:r>
            <a:r>
              <a:rPr lang="en-GB" sz="1400" dirty="0"/>
              <a:t> de </a:t>
            </a:r>
            <a:r>
              <a:rPr lang="en-GB" sz="1400" dirty="0" err="1"/>
              <a:t>alimentos</a:t>
            </a:r>
            <a:r>
              <a:rPr lang="en-GB" sz="1400" dirty="0"/>
              <a:t> </a:t>
            </a:r>
            <a:r>
              <a:rPr lang="en-GB" sz="1400" dirty="0" err="1"/>
              <a:t>éticos</a:t>
            </a:r>
            <a:r>
              <a:rPr lang="en-GB" sz="1400" dirty="0"/>
              <a:t> e </a:t>
            </a:r>
            <a:r>
              <a:rPr lang="en-GB" sz="1400" dirty="0" err="1"/>
              <a:t>sustentáveis</a:t>
            </a:r>
            <a:r>
              <a:rPr lang="en-GB" sz="1400" dirty="0"/>
              <a:t> ao </a:t>
            </a:r>
            <a:r>
              <a:rPr lang="en-GB" sz="1400" dirty="0" err="1"/>
              <a:t>nível</a:t>
            </a:r>
            <a:r>
              <a:rPr lang="en-GB" sz="1400" dirty="0"/>
              <a:t> da </a:t>
            </a:r>
            <a:r>
              <a:rPr lang="en-GB" sz="1400" dirty="0" err="1"/>
              <a:t>inovação</a:t>
            </a:r>
            <a:r>
              <a:rPr lang="en-GB" sz="1400" dirty="0"/>
              <a:t>. Este manual funciona como um guia indispensável e interativo, </a:t>
            </a:r>
            <a:r>
              <a:rPr lang="en-GB" sz="1400" dirty="0" err="1"/>
              <a:t>oferecendo</a:t>
            </a:r>
            <a:r>
              <a:rPr lang="en-GB" sz="1400" dirty="0"/>
              <a:t> um </a:t>
            </a:r>
            <a:r>
              <a:rPr lang="en-GB" sz="1400" dirty="0" err="1"/>
              <a:t>grande</a:t>
            </a:r>
            <a:r>
              <a:rPr lang="en-GB" sz="1400" dirty="0"/>
              <a:t> </a:t>
            </a:r>
            <a:r>
              <a:rPr lang="en-GB" sz="1400" dirty="0" err="1"/>
              <a:t>número</a:t>
            </a:r>
            <a:r>
              <a:rPr lang="en-GB" sz="1400" dirty="0"/>
              <a:t> de ideias práticas, </a:t>
            </a:r>
            <a:r>
              <a:rPr lang="en-GB" sz="1400" dirty="0" err="1"/>
              <a:t>casos</a:t>
            </a:r>
            <a:r>
              <a:rPr lang="en-GB" sz="1400" dirty="0"/>
              <a:t> de </a:t>
            </a:r>
            <a:r>
              <a:rPr lang="en-GB" sz="1400" dirty="0" err="1"/>
              <a:t>estudo</a:t>
            </a:r>
            <a:r>
              <a:rPr lang="en-GB" sz="1400" dirty="0"/>
              <a:t> e uma variedade de ferramentas e modelos úteis. Siga o guia abaixo para tirar o máximo partido da sua experiência. </a:t>
            </a:r>
            <a:endParaRPr lang="en-US" sz="1400" dirty="0"/>
          </a:p>
        </p:txBody>
      </p:sp>
      <p:sp>
        <p:nvSpPr>
          <p:cNvPr id="10" name="object 9">
            <a:extLst>
              <a:ext uri="{FF2B5EF4-FFF2-40B4-BE49-F238E27FC236}">
                <a16:creationId xmlns:a16="http://schemas.microsoft.com/office/drawing/2014/main" id="{B8CBBA44-DD97-9502-0841-CBB8DAE7F271}"/>
              </a:ext>
            </a:extLst>
          </p:cNvPr>
          <p:cNvSpPr txBox="1"/>
          <p:nvPr/>
        </p:nvSpPr>
        <p:spPr>
          <a:xfrm rot="720000">
            <a:off x="3724616" y="4856759"/>
            <a:ext cx="460866" cy="171137"/>
          </a:xfrm>
          <a:prstGeom prst="rect">
            <a:avLst/>
          </a:prstGeom>
        </p:spPr>
        <p:txBody>
          <a:bodyPr vert="horz" wrap="square" lIns="0" tIns="0" rIns="0" bIns="0" rtlCol="0">
            <a:spAutoFit/>
          </a:bodyPr>
          <a:lstStyle/>
          <a:p>
            <a:pPr>
              <a:lnSpc>
                <a:spcPts val="1317"/>
              </a:lnSpc>
            </a:pPr>
            <a:r>
              <a:rPr sz="1361" spc="-131">
                <a:solidFill>
                  <a:srgbClr val="FFFFFF"/>
                </a:solidFill>
                <a:latin typeface="Calibri" panose="020F0502020204030204" pitchFamily="34" charset="0"/>
                <a:cs typeface="Calibri" panose="020F0502020204030204" pitchFamily="34" charset="0"/>
              </a:rPr>
              <a:t>CLICAR</a:t>
            </a:r>
            <a:endParaRPr sz="1361">
              <a:latin typeface="Calibri" panose="020F0502020204030204" pitchFamily="34" charset="0"/>
              <a:cs typeface="Calibri" panose="020F0502020204030204" pitchFamily="34" charset="0"/>
            </a:endParaRPr>
          </a:p>
        </p:txBody>
      </p:sp>
      <p:sp>
        <p:nvSpPr>
          <p:cNvPr id="11" name="object 10">
            <a:extLst>
              <a:ext uri="{FF2B5EF4-FFF2-40B4-BE49-F238E27FC236}">
                <a16:creationId xmlns:a16="http://schemas.microsoft.com/office/drawing/2014/main" id="{D394E034-F210-784E-08DB-A08BA0A17E82}"/>
              </a:ext>
            </a:extLst>
          </p:cNvPr>
          <p:cNvSpPr txBox="1"/>
          <p:nvPr/>
        </p:nvSpPr>
        <p:spPr>
          <a:xfrm rot="720000">
            <a:off x="3607445" y="5025864"/>
            <a:ext cx="623297" cy="171137"/>
          </a:xfrm>
          <a:prstGeom prst="rect">
            <a:avLst/>
          </a:prstGeom>
        </p:spPr>
        <p:txBody>
          <a:bodyPr vert="horz" wrap="square" lIns="0" tIns="0" rIns="0" bIns="0" rtlCol="0">
            <a:spAutoFit/>
          </a:bodyPr>
          <a:lstStyle/>
          <a:p>
            <a:pPr>
              <a:lnSpc>
                <a:spcPts val="1317"/>
              </a:lnSpc>
            </a:pPr>
            <a:r>
              <a:rPr sz="1361" spc="-156">
                <a:solidFill>
                  <a:srgbClr val="FFFFFF"/>
                </a:solidFill>
                <a:latin typeface="Calibri" panose="020F0502020204030204" pitchFamily="34" charset="0"/>
                <a:cs typeface="Calibri" panose="020F0502020204030204" pitchFamily="34" charset="0"/>
              </a:rPr>
              <a:t>PARA </a:t>
            </a:r>
            <a:r>
              <a:rPr sz="1361" spc="-146">
                <a:solidFill>
                  <a:srgbClr val="FFFFFF"/>
                </a:solidFill>
                <a:latin typeface="Calibri" panose="020F0502020204030204" pitchFamily="34" charset="0"/>
                <a:cs typeface="Calibri" panose="020F0502020204030204" pitchFamily="34" charset="0"/>
              </a:rPr>
              <a:t>VER</a:t>
            </a:r>
            <a:endParaRPr sz="1361">
              <a:latin typeface="Calibri" panose="020F0502020204030204" pitchFamily="34" charset="0"/>
              <a:cs typeface="Calibri" panose="020F0502020204030204" pitchFamily="34" charset="0"/>
            </a:endParaRPr>
          </a:p>
        </p:txBody>
      </p:sp>
      <p:sp>
        <p:nvSpPr>
          <p:cNvPr id="25" name="object 55">
            <a:extLst>
              <a:ext uri="{FF2B5EF4-FFF2-40B4-BE49-F238E27FC236}">
                <a16:creationId xmlns:a16="http://schemas.microsoft.com/office/drawing/2014/main" id="{9A3E15DF-67A2-3995-E7F3-A3B3AF32072E}"/>
              </a:ext>
            </a:extLst>
          </p:cNvPr>
          <p:cNvSpPr txBox="1"/>
          <p:nvPr/>
        </p:nvSpPr>
        <p:spPr>
          <a:xfrm>
            <a:off x="897421" y="7605039"/>
            <a:ext cx="279050" cy="52344"/>
          </a:xfrm>
          <a:prstGeom prst="rect">
            <a:avLst/>
          </a:prstGeom>
        </p:spPr>
        <p:txBody>
          <a:bodyPr vert="horz" wrap="square" lIns="0" tIns="14817" rIns="0" bIns="0" rtlCol="0">
            <a:spAutoFit/>
          </a:bodyPr>
          <a:lstStyle/>
          <a:p>
            <a:pPr marL="12347">
              <a:spcBef>
                <a:spcPts val="117"/>
              </a:spcBef>
            </a:pPr>
            <a:r>
              <a:rPr sz="243" dirty="0">
                <a:solidFill>
                  <a:srgbClr val="231F20"/>
                </a:solidFill>
                <a:latin typeface="Calibri" panose="020F0502020204030204" pitchFamily="34" charset="0"/>
                <a:cs typeface="Calibri" panose="020F0502020204030204" pitchFamily="34" charset="0"/>
              </a:rPr>
              <a:t> Clique </a:t>
            </a:r>
            <a:r>
              <a:rPr sz="243" spc="5" dirty="0">
                <a:solidFill>
                  <a:srgbClr val="231F20"/>
                </a:solidFill>
                <a:latin typeface="Calibri" panose="020F0502020204030204" pitchFamily="34" charset="0"/>
                <a:cs typeface="Calibri" panose="020F0502020204030204" pitchFamily="34" charset="0"/>
              </a:rPr>
              <a:t>para </a:t>
            </a:r>
            <a:r>
              <a:rPr sz="243" spc="5" dirty="0" err="1">
                <a:solidFill>
                  <a:srgbClr val="231F20"/>
                </a:solidFill>
                <a:latin typeface="Calibri" panose="020F0502020204030204" pitchFamily="34" charset="0"/>
                <a:cs typeface="Calibri" panose="020F0502020204030204" pitchFamily="34" charset="0"/>
              </a:rPr>
              <a:t>voltar</a:t>
            </a:r>
            <a:r>
              <a:rPr sz="243" spc="5" dirty="0">
                <a:solidFill>
                  <a:srgbClr val="231F20"/>
                </a:solidFill>
                <a:latin typeface="Calibri" panose="020F0502020204030204" pitchFamily="34" charset="0"/>
                <a:cs typeface="Calibri" panose="020F0502020204030204" pitchFamily="34" charset="0"/>
              </a:rPr>
              <a:t> </a:t>
            </a:r>
            <a:r>
              <a:rPr sz="243" spc="5" dirty="0" err="1">
                <a:solidFill>
                  <a:srgbClr val="231F20"/>
                </a:solidFill>
                <a:latin typeface="Calibri" panose="020F0502020204030204" pitchFamily="34" charset="0"/>
                <a:cs typeface="Calibri" panose="020F0502020204030204" pitchFamily="34" charset="0"/>
              </a:rPr>
              <a:t>atrás</a:t>
            </a:r>
            <a:r>
              <a:rPr sz="243" spc="5" dirty="0">
                <a:solidFill>
                  <a:srgbClr val="231F20"/>
                </a:solidFill>
                <a:latin typeface="Calibri" panose="020F0502020204030204" pitchFamily="34" charset="0"/>
                <a:cs typeface="Calibri" panose="020F0502020204030204" pitchFamily="34" charset="0"/>
              </a:rPr>
              <a:t> </a:t>
            </a:r>
            <a:endParaRPr sz="243" dirty="0">
              <a:latin typeface="Calibri" panose="020F0502020204030204" pitchFamily="34" charset="0"/>
              <a:cs typeface="Calibri" panose="020F0502020204030204" pitchFamily="34" charset="0"/>
            </a:endParaRPr>
          </a:p>
        </p:txBody>
      </p:sp>
      <p:sp>
        <p:nvSpPr>
          <p:cNvPr id="26" name="object 57">
            <a:extLst>
              <a:ext uri="{FF2B5EF4-FFF2-40B4-BE49-F238E27FC236}">
                <a16:creationId xmlns:a16="http://schemas.microsoft.com/office/drawing/2014/main" id="{59C01726-AC16-0A5A-E0BE-BCD3502A8083}"/>
              </a:ext>
            </a:extLst>
          </p:cNvPr>
          <p:cNvSpPr txBox="1"/>
          <p:nvPr/>
        </p:nvSpPr>
        <p:spPr>
          <a:xfrm>
            <a:off x="738483" y="6403366"/>
            <a:ext cx="2410206" cy="749324"/>
          </a:xfrm>
          <a:prstGeom prst="rect">
            <a:avLst/>
          </a:prstGeom>
        </p:spPr>
        <p:txBody>
          <a:bodyPr vert="horz" wrap="square" lIns="0" tIns="12347" rIns="0" bIns="0" rtlCol="0">
            <a:spAutoFit/>
          </a:bodyPr>
          <a:lstStyle/>
          <a:p>
            <a:pPr algn="ctr">
              <a:lnSpc>
                <a:spcPts val="1614"/>
              </a:lnSpc>
              <a:spcBef>
                <a:spcPts val="97"/>
              </a:spcBef>
            </a:pPr>
            <a:r>
              <a:rPr sz="1361" b="1" dirty="0">
                <a:solidFill>
                  <a:srgbClr val="F79037"/>
                </a:solidFill>
                <a:latin typeface="Calibri" panose="020F0502020204030204" pitchFamily="34" charset="0"/>
                <a:cs typeface="Calibri" panose="020F0502020204030204" pitchFamily="34" charset="0"/>
              </a:rPr>
              <a:t>DICA </a:t>
            </a:r>
            <a:r>
              <a:rPr lang="pt-PT" sz="1361" b="1" dirty="0">
                <a:solidFill>
                  <a:srgbClr val="F79037"/>
                </a:solidFill>
                <a:latin typeface="Calibri" panose="020F0502020204030204" pitchFamily="34" charset="0"/>
                <a:cs typeface="Calibri" panose="020F0502020204030204" pitchFamily="34" charset="0"/>
              </a:rPr>
              <a:t>IMPORTANTE</a:t>
            </a:r>
            <a:endParaRPr sz="1361" b="1" dirty="0">
              <a:solidFill>
                <a:srgbClr val="F79037"/>
              </a:solidFill>
              <a:latin typeface="Calibri" panose="020F0502020204030204" pitchFamily="34" charset="0"/>
              <a:cs typeface="Calibri" panose="020F0502020204030204" pitchFamily="34" charset="0"/>
            </a:endParaRPr>
          </a:p>
          <a:p>
            <a:pPr marL="12347" marR="4939" algn="ctr">
              <a:lnSpc>
                <a:spcPts val="1400"/>
              </a:lnSpc>
              <a:spcBef>
                <a:spcPts val="24"/>
              </a:spcBef>
            </a:pPr>
            <a:r>
              <a:rPr sz="1200" dirty="0">
                <a:latin typeface="Calibri" panose="020F0502020204030204" pitchFamily="34" charset="0"/>
                <a:cs typeface="Calibri" panose="020F0502020204030204" pitchFamily="34" charset="0"/>
              </a:rPr>
              <a:t>Para voltar ao compêndio </a:t>
            </a:r>
            <a:r>
              <a:rPr lang="en-IE" sz="1200" dirty="0">
                <a:latin typeface="Calibri" panose="020F0502020204030204" pitchFamily="34" charset="0"/>
                <a:cs typeface="Calibri" panose="020F0502020204030204" pitchFamily="34" charset="0"/>
              </a:rPr>
              <a:t>- </a:t>
            </a:r>
            <a:r>
              <a:rPr sz="1200" dirty="0">
                <a:latin typeface="Calibri" panose="020F0502020204030204" pitchFamily="34" charset="0"/>
                <a:cs typeface="Calibri" panose="020F0502020204030204" pitchFamily="34" charset="0"/>
              </a:rPr>
              <a:t>utilize a opção "clicar para voltar" no seu browser</a:t>
            </a:r>
          </a:p>
        </p:txBody>
      </p:sp>
      <p:sp>
        <p:nvSpPr>
          <p:cNvPr id="27" name="object 58">
            <a:extLst>
              <a:ext uri="{FF2B5EF4-FFF2-40B4-BE49-F238E27FC236}">
                <a16:creationId xmlns:a16="http://schemas.microsoft.com/office/drawing/2014/main" id="{273DD480-E20F-16BB-9816-9E93A4F5A046}"/>
              </a:ext>
            </a:extLst>
          </p:cNvPr>
          <p:cNvSpPr txBox="1"/>
          <p:nvPr/>
        </p:nvSpPr>
        <p:spPr>
          <a:xfrm>
            <a:off x="3933325" y="6403366"/>
            <a:ext cx="2970159" cy="576725"/>
          </a:xfrm>
          <a:prstGeom prst="rect">
            <a:avLst/>
          </a:prstGeom>
        </p:spPr>
        <p:txBody>
          <a:bodyPr vert="horz" wrap="square" lIns="0" tIns="12347" rIns="0" bIns="0" rtlCol="0">
            <a:spAutoFit/>
          </a:bodyPr>
          <a:lstStyle/>
          <a:p>
            <a:pPr algn="ctr">
              <a:lnSpc>
                <a:spcPts val="1614"/>
              </a:lnSpc>
              <a:spcBef>
                <a:spcPts val="97"/>
              </a:spcBef>
            </a:pPr>
            <a:r>
              <a:rPr sz="1361" b="1" dirty="0">
                <a:solidFill>
                  <a:srgbClr val="F79037"/>
                </a:solidFill>
                <a:latin typeface="Calibri" panose="020F0502020204030204" pitchFamily="34" charset="0"/>
                <a:cs typeface="Calibri" panose="020F0502020204030204" pitchFamily="34" charset="0"/>
              </a:rPr>
              <a:t>NAVEGAÇÃO RÁPIDA E FÁCIL</a:t>
            </a:r>
          </a:p>
          <a:p>
            <a:pPr marL="3704" algn="ctr">
              <a:lnSpc>
                <a:spcPts val="1381"/>
              </a:lnSpc>
            </a:pPr>
            <a:r>
              <a:rPr lang="en-US" sz="1200" dirty="0">
                <a:latin typeface="Calibri" panose="020F0502020204030204" pitchFamily="34" charset="0"/>
                <a:cs typeface="Calibri" panose="020F0502020204030204" pitchFamily="34" charset="0"/>
              </a:rPr>
              <a:t>Salte para um </a:t>
            </a:r>
            <a:r>
              <a:rPr lang="en-US" sz="1200" dirty="0" err="1">
                <a:latin typeface="Calibri" panose="020F0502020204030204" pitchFamily="34" charset="0"/>
                <a:cs typeface="Calibri" panose="020F0502020204030204" pitchFamily="34" charset="0"/>
              </a:rPr>
              <a:t>caso</a:t>
            </a:r>
            <a:r>
              <a:rPr lang="en-US" sz="1200" dirty="0">
                <a:latin typeface="Calibri" panose="020F0502020204030204" pitchFamily="34" charset="0"/>
                <a:cs typeface="Calibri" panose="020F0502020204030204" pitchFamily="34" charset="0"/>
              </a:rPr>
              <a:t> de </a:t>
            </a:r>
            <a:r>
              <a:rPr lang="en-US" sz="1200" dirty="0" err="1">
                <a:latin typeface="Calibri" panose="020F0502020204030204" pitchFamily="34" charset="0"/>
                <a:cs typeface="Calibri" panose="020F0502020204030204" pitchFamily="34" charset="0"/>
              </a:rPr>
              <a:t>estudo</a:t>
            </a:r>
            <a:r>
              <a:rPr lang="en-US" sz="1200" dirty="0">
                <a:latin typeface="Calibri" panose="020F0502020204030204" pitchFamily="34" charset="0"/>
                <a:cs typeface="Calibri" panose="020F0502020204030204" pitchFamily="34" charset="0"/>
              </a:rPr>
              <a:t> à </a:t>
            </a:r>
            <a:r>
              <a:rPr lang="en-US" sz="1200" dirty="0" err="1">
                <a:latin typeface="Calibri" panose="020F0502020204030204" pitchFamily="34" charset="0"/>
                <a:cs typeface="Calibri" panose="020F0502020204030204" pitchFamily="34" charset="0"/>
              </a:rPr>
              <a:t>sua</a:t>
            </a:r>
            <a:r>
              <a:rPr lang="en-US" sz="1200" dirty="0">
                <a:latin typeface="Calibri" panose="020F0502020204030204" pitchFamily="34" charset="0"/>
                <a:cs typeface="Calibri" panose="020F0502020204030204" pitchFamily="34" charset="0"/>
              </a:rPr>
              <a:t> </a:t>
            </a:r>
            <a:r>
              <a:rPr lang="en-US" sz="1200" dirty="0" err="1">
                <a:latin typeface="Calibri" panose="020F0502020204030204" pitchFamily="34" charset="0"/>
                <a:cs typeface="Calibri" panose="020F0502020204030204" pitchFamily="34" charset="0"/>
              </a:rPr>
              <a:t>escolha</a:t>
            </a:r>
            <a:r>
              <a:rPr lang="en-US" sz="1200" dirty="0">
                <a:latin typeface="Calibri" panose="020F0502020204030204" pitchFamily="34" charset="0"/>
                <a:cs typeface="Calibri" panose="020F0502020204030204" pitchFamily="34" charset="0"/>
              </a:rPr>
              <a:t>, clicando no </a:t>
            </a:r>
            <a:r>
              <a:rPr lang="en-US" sz="1200" dirty="0" err="1">
                <a:latin typeface="Calibri" panose="020F0502020204030204" pitchFamily="34" charset="0"/>
                <a:cs typeface="Calibri" panose="020F0502020204030204" pitchFamily="34" charset="0"/>
              </a:rPr>
              <a:t>índice</a:t>
            </a:r>
            <a:r>
              <a:rPr lang="en-US" sz="1200" dirty="0">
                <a:latin typeface="Calibri" panose="020F0502020204030204" pitchFamily="34" charset="0"/>
                <a:cs typeface="Calibri" panose="020F0502020204030204" pitchFamily="34" charset="0"/>
              </a:rPr>
              <a:t> interativo</a:t>
            </a:r>
            <a:endParaRPr sz="1200" dirty="0">
              <a:latin typeface="Calibri" panose="020F0502020204030204" pitchFamily="34" charset="0"/>
              <a:cs typeface="Calibri" panose="020F0502020204030204" pitchFamily="34" charset="0"/>
            </a:endParaRPr>
          </a:p>
        </p:txBody>
      </p:sp>
      <p:grpSp>
        <p:nvGrpSpPr>
          <p:cNvPr id="28" name="object 45">
            <a:extLst>
              <a:ext uri="{FF2B5EF4-FFF2-40B4-BE49-F238E27FC236}">
                <a16:creationId xmlns:a16="http://schemas.microsoft.com/office/drawing/2014/main" id="{AFBE92BC-AE32-9AD8-63B4-71BAD44A7379}"/>
              </a:ext>
            </a:extLst>
          </p:cNvPr>
          <p:cNvGrpSpPr/>
          <p:nvPr/>
        </p:nvGrpSpPr>
        <p:grpSpPr>
          <a:xfrm>
            <a:off x="3834452" y="7420646"/>
            <a:ext cx="3084571" cy="1729174"/>
            <a:chOff x="3930827" y="8109026"/>
            <a:chExt cx="3134018" cy="1778558"/>
          </a:xfrm>
        </p:grpSpPr>
        <p:pic>
          <p:nvPicPr>
            <p:cNvPr id="29" name="object 46">
              <a:extLst>
                <a:ext uri="{FF2B5EF4-FFF2-40B4-BE49-F238E27FC236}">
                  <a16:creationId xmlns:a16="http://schemas.microsoft.com/office/drawing/2014/main" id="{F7F87C8E-99E2-BE6D-A703-837C1CC20BD9}"/>
                </a:ext>
              </a:extLst>
            </p:cNvPr>
            <p:cNvPicPr/>
            <p:nvPr/>
          </p:nvPicPr>
          <p:blipFill>
            <a:blip r:embed="rId2" cstate="email">
              <a:extLst>
                <a:ext uri="{28A0092B-C50C-407E-A947-70E740481C1C}">
                  <a14:useLocalDpi xmlns:a14="http://schemas.microsoft.com/office/drawing/2010/main"/>
                </a:ext>
              </a:extLst>
            </a:blip>
            <a:stretch>
              <a:fillRect/>
            </a:stretch>
          </p:blipFill>
          <p:spPr>
            <a:xfrm>
              <a:off x="4240441" y="8109026"/>
              <a:ext cx="2540228" cy="1682889"/>
            </a:xfrm>
            <a:prstGeom prst="rect">
              <a:avLst/>
            </a:prstGeom>
          </p:spPr>
        </p:pic>
        <p:sp>
          <p:nvSpPr>
            <p:cNvPr id="30" name="object 47">
              <a:extLst>
                <a:ext uri="{FF2B5EF4-FFF2-40B4-BE49-F238E27FC236}">
                  <a16:creationId xmlns:a16="http://schemas.microsoft.com/office/drawing/2014/main" id="{1AB37963-4595-D74F-0D91-3CDC83D1304A}"/>
                </a:ext>
              </a:extLst>
            </p:cNvPr>
            <p:cNvSpPr/>
            <p:nvPr/>
          </p:nvSpPr>
          <p:spPr>
            <a:xfrm>
              <a:off x="4240593" y="8120101"/>
              <a:ext cx="2540635" cy="1676400"/>
            </a:xfrm>
            <a:custGeom>
              <a:avLst/>
              <a:gdLst/>
              <a:ahLst/>
              <a:cxnLst/>
              <a:rect l="l" t="t" r="r" b="b"/>
              <a:pathLst>
                <a:path w="2540634" h="1676400">
                  <a:moveTo>
                    <a:pt x="2528874" y="1627124"/>
                  </a:moveTo>
                  <a:lnTo>
                    <a:pt x="2528862" y="65646"/>
                  </a:lnTo>
                  <a:lnTo>
                    <a:pt x="2523655" y="40119"/>
                  </a:lnTo>
                  <a:lnTo>
                    <a:pt x="2509456" y="19253"/>
                  </a:lnTo>
                  <a:lnTo>
                    <a:pt x="2488412" y="5168"/>
                  </a:lnTo>
                  <a:lnTo>
                    <a:pt x="2462669" y="0"/>
                  </a:lnTo>
                  <a:lnTo>
                    <a:pt x="77241" y="0"/>
                  </a:lnTo>
                  <a:lnTo>
                    <a:pt x="51511" y="5168"/>
                  </a:lnTo>
                  <a:lnTo>
                    <a:pt x="30467" y="19253"/>
                  </a:lnTo>
                  <a:lnTo>
                    <a:pt x="16268" y="40119"/>
                  </a:lnTo>
                  <a:lnTo>
                    <a:pt x="11061" y="65646"/>
                  </a:lnTo>
                  <a:lnTo>
                    <a:pt x="11061" y="1627136"/>
                  </a:lnTo>
                  <a:lnTo>
                    <a:pt x="11074" y="1671802"/>
                  </a:lnTo>
                  <a:lnTo>
                    <a:pt x="2528874" y="1671802"/>
                  </a:lnTo>
                  <a:lnTo>
                    <a:pt x="2528874" y="1627124"/>
                  </a:lnTo>
                  <a:close/>
                </a:path>
                <a:path w="2540634" h="1676400">
                  <a:moveTo>
                    <a:pt x="2540063" y="1671815"/>
                  </a:moveTo>
                  <a:lnTo>
                    <a:pt x="0" y="1671815"/>
                  </a:lnTo>
                  <a:lnTo>
                    <a:pt x="0" y="1675892"/>
                  </a:lnTo>
                  <a:lnTo>
                    <a:pt x="2540063" y="1675892"/>
                  </a:lnTo>
                  <a:lnTo>
                    <a:pt x="2540063" y="1671815"/>
                  </a:lnTo>
                  <a:close/>
                </a:path>
              </a:pathLst>
            </a:custGeom>
            <a:solidFill>
              <a:srgbClr val="020303"/>
            </a:solidFill>
          </p:spPr>
          <p:txBody>
            <a:bodyPr wrap="square" lIns="0" tIns="0" rIns="0" bIns="0" rtlCol="0"/>
            <a:lstStyle/>
            <a:p>
              <a:endParaRPr sz="1247">
                <a:latin typeface="Calibri" panose="020F0502020204030204" pitchFamily="34" charset="0"/>
                <a:cs typeface="Calibri" panose="020F0502020204030204" pitchFamily="34" charset="0"/>
              </a:endParaRPr>
            </a:p>
          </p:txBody>
        </p:sp>
        <p:pic>
          <p:nvPicPr>
            <p:cNvPr id="31" name="object 48">
              <a:extLst>
                <a:ext uri="{FF2B5EF4-FFF2-40B4-BE49-F238E27FC236}">
                  <a16:creationId xmlns:a16="http://schemas.microsoft.com/office/drawing/2014/main" id="{4BAD2202-1EA1-EAC9-05EE-CF6DEA63DA86}"/>
                </a:ext>
              </a:extLst>
            </p:cNvPr>
            <p:cNvPicPr/>
            <p:nvPr/>
          </p:nvPicPr>
          <p:blipFill>
            <a:blip r:embed="rId3" cstate="email">
              <a:extLst>
                <a:ext uri="{28A0092B-C50C-407E-A947-70E740481C1C}">
                  <a14:useLocalDpi xmlns:a14="http://schemas.microsoft.com/office/drawing/2010/main"/>
                </a:ext>
              </a:extLst>
            </a:blip>
            <a:stretch>
              <a:fillRect/>
            </a:stretch>
          </p:blipFill>
          <p:spPr>
            <a:xfrm>
              <a:off x="3930827" y="9795980"/>
              <a:ext cx="3134017" cy="49796"/>
            </a:xfrm>
            <a:prstGeom prst="rect">
              <a:avLst/>
            </a:prstGeom>
          </p:spPr>
        </p:pic>
        <p:pic>
          <p:nvPicPr>
            <p:cNvPr id="32" name="object 49">
              <a:extLst>
                <a:ext uri="{FF2B5EF4-FFF2-40B4-BE49-F238E27FC236}">
                  <a16:creationId xmlns:a16="http://schemas.microsoft.com/office/drawing/2014/main" id="{C7EBDBC3-4111-D33D-8F6B-FB818CAD9836}"/>
                </a:ext>
              </a:extLst>
            </p:cNvPr>
            <p:cNvPicPr/>
            <p:nvPr/>
          </p:nvPicPr>
          <p:blipFill>
            <a:blip r:embed="rId4" cstate="email">
              <a:extLst>
                <a:ext uri="{28A0092B-C50C-407E-A947-70E740481C1C}">
                  <a14:useLocalDpi xmlns:a14="http://schemas.microsoft.com/office/drawing/2010/main"/>
                </a:ext>
              </a:extLst>
            </a:blip>
            <a:stretch>
              <a:fillRect/>
            </a:stretch>
          </p:blipFill>
          <p:spPr>
            <a:xfrm>
              <a:off x="5273052" y="9795993"/>
              <a:ext cx="449605" cy="39001"/>
            </a:xfrm>
            <a:prstGeom prst="rect">
              <a:avLst/>
            </a:prstGeom>
          </p:spPr>
        </p:pic>
        <p:pic>
          <p:nvPicPr>
            <p:cNvPr id="33" name="object 50">
              <a:extLst>
                <a:ext uri="{FF2B5EF4-FFF2-40B4-BE49-F238E27FC236}">
                  <a16:creationId xmlns:a16="http://schemas.microsoft.com/office/drawing/2014/main" id="{373B2B17-D114-12EC-B56D-02BBF735FADB}"/>
                </a:ext>
              </a:extLst>
            </p:cNvPr>
            <p:cNvPicPr/>
            <p:nvPr/>
          </p:nvPicPr>
          <p:blipFill>
            <a:blip r:embed="rId5" cstate="email">
              <a:extLst>
                <a:ext uri="{28A0092B-C50C-407E-A947-70E740481C1C}">
                  <a14:useLocalDpi xmlns:a14="http://schemas.microsoft.com/office/drawing/2010/main"/>
                </a:ext>
              </a:extLst>
            </a:blip>
            <a:stretch>
              <a:fillRect/>
            </a:stretch>
          </p:blipFill>
          <p:spPr>
            <a:xfrm>
              <a:off x="3930828" y="9845789"/>
              <a:ext cx="3134017" cy="41795"/>
            </a:xfrm>
            <a:prstGeom prst="rect">
              <a:avLst/>
            </a:prstGeom>
          </p:spPr>
        </p:pic>
      </p:grpSp>
      <p:grpSp>
        <p:nvGrpSpPr>
          <p:cNvPr id="34" name="Group 33">
            <a:extLst>
              <a:ext uri="{FF2B5EF4-FFF2-40B4-BE49-F238E27FC236}">
                <a16:creationId xmlns:a16="http://schemas.microsoft.com/office/drawing/2014/main" id="{6DBDFE67-E5B9-EE01-D609-28175F2D1DCD}"/>
              </a:ext>
            </a:extLst>
          </p:cNvPr>
          <p:cNvGrpSpPr/>
          <p:nvPr/>
        </p:nvGrpSpPr>
        <p:grpSpPr>
          <a:xfrm>
            <a:off x="460399" y="7401820"/>
            <a:ext cx="3047021" cy="1729161"/>
            <a:chOff x="460413" y="8102727"/>
            <a:chExt cx="3134042" cy="1778545"/>
          </a:xfrm>
        </p:grpSpPr>
        <p:grpSp>
          <p:nvGrpSpPr>
            <p:cNvPr id="35" name="object 35">
              <a:extLst>
                <a:ext uri="{FF2B5EF4-FFF2-40B4-BE49-F238E27FC236}">
                  <a16:creationId xmlns:a16="http://schemas.microsoft.com/office/drawing/2014/main" id="{93351A8E-52BE-0CDB-805D-AE06CB90C82D}"/>
                </a:ext>
              </a:extLst>
            </p:cNvPr>
            <p:cNvGrpSpPr/>
            <p:nvPr/>
          </p:nvGrpSpPr>
          <p:grpSpPr>
            <a:xfrm>
              <a:off x="460413" y="8102727"/>
              <a:ext cx="3134042" cy="1778545"/>
              <a:chOff x="460413" y="8102727"/>
              <a:chExt cx="3134042" cy="1778545"/>
            </a:xfrm>
          </p:grpSpPr>
          <p:pic>
            <p:nvPicPr>
              <p:cNvPr id="37" name="object 36">
                <a:extLst>
                  <a:ext uri="{FF2B5EF4-FFF2-40B4-BE49-F238E27FC236}">
                    <a16:creationId xmlns:a16="http://schemas.microsoft.com/office/drawing/2014/main" id="{5E833479-29EE-A537-3DE3-C02167D888B6}"/>
                  </a:ext>
                </a:extLst>
              </p:cNvPr>
              <p:cNvPicPr/>
              <p:nvPr/>
            </p:nvPicPr>
            <p:blipFill>
              <a:blip r:embed="rId6" cstate="email">
                <a:extLst>
                  <a:ext uri="{28A0092B-C50C-407E-A947-70E740481C1C}">
                    <a14:useLocalDpi xmlns:a14="http://schemas.microsoft.com/office/drawing/2010/main"/>
                  </a:ext>
                </a:extLst>
              </a:blip>
              <a:stretch>
                <a:fillRect/>
              </a:stretch>
            </p:blipFill>
            <p:spPr>
              <a:xfrm>
                <a:off x="770013" y="8102727"/>
                <a:ext cx="2540228" cy="1682864"/>
              </a:xfrm>
              <a:prstGeom prst="rect">
                <a:avLst/>
              </a:prstGeom>
            </p:spPr>
          </p:pic>
          <p:sp>
            <p:nvSpPr>
              <p:cNvPr id="38" name="object 37">
                <a:extLst>
                  <a:ext uri="{FF2B5EF4-FFF2-40B4-BE49-F238E27FC236}">
                    <a16:creationId xmlns:a16="http://schemas.microsoft.com/office/drawing/2014/main" id="{8382AC95-EC99-2BFB-232B-DC4126C7132B}"/>
                  </a:ext>
                </a:extLst>
              </p:cNvPr>
              <p:cNvSpPr/>
              <p:nvPr/>
            </p:nvSpPr>
            <p:spPr>
              <a:xfrm>
                <a:off x="770166" y="8113801"/>
                <a:ext cx="2540635" cy="1676400"/>
              </a:xfrm>
              <a:custGeom>
                <a:avLst/>
                <a:gdLst/>
                <a:ahLst/>
                <a:cxnLst/>
                <a:rect l="l" t="t" r="r" b="b"/>
                <a:pathLst>
                  <a:path w="2540635" h="1676400">
                    <a:moveTo>
                      <a:pt x="2528874" y="1627111"/>
                    </a:moveTo>
                    <a:lnTo>
                      <a:pt x="2528862" y="65633"/>
                    </a:lnTo>
                    <a:lnTo>
                      <a:pt x="2523655" y="40106"/>
                    </a:lnTo>
                    <a:lnTo>
                      <a:pt x="2509456" y="19240"/>
                    </a:lnTo>
                    <a:lnTo>
                      <a:pt x="2488425" y="5168"/>
                    </a:lnTo>
                    <a:lnTo>
                      <a:pt x="2462682" y="0"/>
                    </a:lnTo>
                    <a:lnTo>
                      <a:pt x="77254" y="0"/>
                    </a:lnTo>
                    <a:lnTo>
                      <a:pt x="51511" y="5168"/>
                    </a:lnTo>
                    <a:lnTo>
                      <a:pt x="30480" y="19240"/>
                    </a:lnTo>
                    <a:lnTo>
                      <a:pt x="16281" y="40106"/>
                    </a:lnTo>
                    <a:lnTo>
                      <a:pt x="11061" y="65633"/>
                    </a:lnTo>
                    <a:lnTo>
                      <a:pt x="11061" y="1627136"/>
                    </a:lnTo>
                    <a:lnTo>
                      <a:pt x="11074" y="1671789"/>
                    </a:lnTo>
                    <a:lnTo>
                      <a:pt x="2528874" y="1671789"/>
                    </a:lnTo>
                    <a:lnTo>
                      <a:pt x="2528874" y="1627111"/>
                    </a:lnTo>
                    <a:close/>
                  </a:path>
                  <a:path w="2540635" h="1676400">
                    <a:moveTo>
                      <a:pt x="2540076" y="1671802"/>
                    </a:moveTo>
                    <a:lnTo>
                      <a:pt x="0" y="1671802"/>
                    </a:lnTo>
                    <a:lnTo>
                      <a:pt x="0" y="1675879"/>
                    </a:lnTo>
                    <a:lnTo>
                      <a:pt x="2540076" y="1675879"/>
                    </a:lnTo>
                    <a:lnTo>
                      <a:pt x="2540076" y="1671802"/>
                    </a:lnTo>
                    <a:close/>
                  </a:path>
                </a:pathLst>
              </a:custGeom>
              <a:solidFill>
                <a:srgbClr val="020303"/>
              </a:solidFill>
            </p:spPr>
            <p:txBody>
              <a:bodyPr wrap="square" lIns="0" tIns="0" rIns="0" bIns="0" rtlCol="0"/>
              <a:lstStyle/>
              <a:p>
                <a:endParaRPr sz="1247">
                  <a:latin typeface="Calibri" panose="020F0502020204030204" pitchFamily="34" charset="0"/>
                  <a:cs typeface="Calibri" panose="020F0502020204030204" pitchFamily="34" charset="0"/>
                </a:endParaRPr>
              </a:p>
            </p:txBody>
          </p:sp>
          <p:pic>
            <p:nvPicPr>
              <p:cNvPr id="39" name="object 38">
                <a:extLst>
                  <a:ext uri="{FF2B5EF4-FFF2-40B4-BE49-F238E27FC236}">
                    <a16:creationId xmlns:a16="http://schemas.microsoft.com/office/drawing/2014/main" id="{595EEE50-9F34-245C-E8BB-E1DB52A34AEE}"/>
                  </a:ext>
                </a:extLst>
              </p:cNvPr>
              <p:cNvPicPr/>
              <p:nvPr/>
            </p:nvPicPr>
            <p:blipFill>
              <a:blip r:embed="rId7" cstate="email">
                <a:extLst>
                  <a:ext uri="{28A0092B-C50C-407E-A947-70E740481C1C}">
                    <a14:useLocalDpi xmlns:a14="http://schemas.microsoft.com/office/drawing/2010/main"/>
                  </a:ext>
                </a:extLst>
              </a:blip>
              <a:stretch>
                <a:fillRect/>
              </a:stretch>
            </p:blipFill>
            <p:spPr>
              <a:xfrm>
                <a:off x="460413" y="9789680"/>
                <a:ext cx="3134042" cy="49809"/>
              </a:xfrm>
              <a:prstGeom prst="rect">
                <a:avLst/>
              </a:prstGeom>
            </p:spPr>
          </p:pic>
          <p:pic>
            <p:nvPicPr>
              <p:cNvPr id="40" name="object 39">
                <a:extLst>
                  <a:ext uri="{FF2B5EF4-FFF2-40B4-BE49-F238E27FC236}">
                    <a16:creationId xmlns:a16="http://schemas.microsoft.com/office/drawing/2014/main" id="{8BA50148-6B69-1BB4-0992-DBF5DF1F0F85}"/>
                  </a:ext>
                </a:extLst>
              </p:cNvPr>
              <p:cNvPicPr/>
              <p:nvPr/>
            </p:nvPicPr>
            <p:blipFill>
              <a:blip r:embed="rId8" cstate="email">
                <a:extLst>
                  <a:ext uri="{28A0092B-C50C-407E-A947-70E740481C1C}">
                    <a14:useLocalDpi xmlns:a14="http://schemas.microsoft.com/office/drawing/2010/main"/>
                  </a:ext>
                </a:extLst>
              </a:blip>
              <a:stretch>
                <a:fillRect/>
              </a:stretch>
            </p:blipFill>
            <p:spPr>
              <a:xfrm>
                <a:off x="1802638" y="9789693"/>
                <a:ext cx="449580" cy="38989"/>
              </a:xfrm>
              <a:prstGeom prst="rect">
                <a:avLst/>
              </a:prstGeom>
            </p:spPr>
          </p:pic>
          <p:pic>
            <p:nvPicPr>
              <p:cNvPr id="41" name="object 40">
                <a:extLst>
                  <a:ext uri="{FF2B5EF4-FFF2-40B4-BE49-F238E27FC236}">
                    <a16:creationId xmlns:a16="http://schemas.microsoft.com/office/drawing/2014/main" id="{C68D7317-0C64-9575-DEA2-CE3A4AEFB8B1}"/>
                  </a:ext>
                </a:extLst>
              </p:cNvPr>
              <p:cNvPicPr/>
              <p:nvPr/>
            </p:nvPicPr>
            <p:blipFill>
              <a:blip r:embed="rId9" cstate="email">
                <a:extLst>
                  <a:ext uri="{28A0092B-C50C-407E-A947-70E740481C1C}">
                    <a14:useLocalDpi xmlns:a14="http://schemas.microsoft.com/office/drawing/2010/main"/>
                  </a:ext>
                </a:extLst>
              </a:blip>
              <a:stretch>
                <a:fillRect/>
              </a:stretch>
            </p:blipFill>
            <p:spPr>
              <a:xfrm>
                <a:off x="460413" y="9839477"/>
                <a:ext cx="3134042" cy="41795"/>
              </a:xfrm>
              <a:prstGeom prst="rect">
                <a:avLst/>
              </a:prstGeom>
            </p:spPr>
          </p:pic>
          <p:sp>
            <p:nvSpPr>
              <p:cNvPr id="42" name="object 44">
                <a:extLst>
                  <a:ext uri="{FF2B5EF4-FFF2-40B4-BE49-F238E27FC236}">
                    <a16:creationId xmlns:a16="http://schemas.microsoft.com/office/drawing/2014/main" id="{20C1CDC9-7A33-2466-051E-B18A23E8BE4E}"/>
                  </a:ext>
                </a:extLst>
              </p:cNvPr>
              <p:cNvSpPr/>
              <p:nvPr/>
            </p:nvSpPr>
            <p:spPr>
              <a:xfrm>
                <a:off x="921727" y="8230692"/>
                <a:ext cx="263525" cy="57150"/>
              </a:xfrm>
              <a:custGeom>
                <a:avLst/>
                <a:gdLst/>
                <a:ahLst/>
                <a:cxnLst/>
                <a:rect l="l" t="t" r="r" b="b"/>
                <a:pathLst>
                  <a:path w="263525" h="57150">
                    <a:moveTo>
                      <a:pt x="262928" y="0"/>
                    </a:moveTo>
                    <a:lnTo>
                      <a:pt x="261124" y="0"/>
                    </a:lnTo>
                    <a:lnTo>
                      <a:pt x="261124" y="2540"/>
                    </a:lnTo>
                    <a:lnTo>
                      <a:pt x="261124" y="54610"/>
                    </a:lnTo>
                    <a:lnTo>
                      <a:pt x="1790" y="54610"/>
                    </a:lnTo>
                    <a:lnTo>
                      <a:pt x="1790" y="2540"/>
                    </a:lnTo>
                    <a:lnTo>
                      <a:pt x="261124" y="2540"/>
                    </a:lnTo>
                    <a:lnTo>
                      <a:pt x="261124" y="0"/>
                    </a:lnTo>
                    <a:lnTo>
                      <a:pt x="0" y="0"/>
                    </a:lnTo>
                    <a:lnTo>
                      <a:pt x="0" y="2540"/>
                    </a:lnTo>
                    <a:lnTo>
                      <a:pt x="0" y="54610"/>
                    </a:lnTo>
                    <a:lnTo>
                      <a:pt x="0" y="55880"/>
                    </a:lnTo>
                    <a:lnTo>
                      <a:pt x="0" y="57150"/>
                    </a:lnTo>
                    <a:lnTo>
                      <a:pt x="262928" y="57150"/>
                    </a:lnTo>
                    <a:lnTo>
                      <a:pt x="262928" y="55880"/>
                    </a:lnTo>
                    <a:lnTo>
                      <a:pt x="262928" y="54978"/>
                    </a:lnTo>
                    <a:lnTo>
                      <a:pt x="262026" y="54978"/>
                    </a:lnTo>
                    <a:lnTo>
                      <a:pt x="262026" y="54610"/>
                    </a:lnTo>
                    <a:lnTo>
                      <a:pt x="262928" y="54610"/>
                    </a:lnTo>
                    <a:lnTo>
                      <a:pt x="262928" y="2540"/>
                    </a:lnTo>
                    <a:lnTo>
                      <a:pt x="262928" y="0"/>
                    </a:lnTo>
                    <a:close/>
                  </a:path>
                </a:pathLst>
              </a:custGeom>
              <a:solidFill>
                <a:srgbClr val="363636"/>
              </a:solidFill>
            </p:spPr>
            <p:txBody>
              <a:bodyPr wrap="square" lIns="0" tIns="0" rIns="0" bIns="0" rtlCol="0"/>
              <a:lstStyle/>
              <a:p>
                <a:endParaRPr sz="1247">
                  <a:latin typeface="Calibri" panose="020F0502020204030204" pitchFamily="34" charset="0"/>
                  <a:cs typeface="Calibri" panose="020F0502020204030204" pitchFamily="34" charset="0"/>
                </a:endParaRPr>
              </a:p>
            </p:txBody>
          </p:sp>
        </p:grpSp>
        <p:pic>
          <p:nvPicPr>
            <p:cNvPr id="36" name="Picture 35">
              <a:extLst>
                <a:ext uri="{FF2B5EF4-FFF2-40B4-BE49-F238E27FC236}">
                  <a16:creationId xmlns:a16="http://schemas.microsoft.com/office/drawing/2014/main" id="{530C4F6D-A4B5-7F27-EBBF-EC305ACDF25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61558" y="8216218"/>
              <a:ext cx="2340000" cy="59400"/>
            </a:xfrm>
            <a:prstGeom prst="rect">
              <a:avLst/>
            </a:prstGeom>
          </p:spPr>
        </p:pic>
      </p:grpSp>
      <p:grpSp>
        <p:nvGrpSpPr>
          <p:cNvPr id="45" name="Group 44">
            <a:extLst>
              <a:ext uri="{FF2B5EF4-FFF2-40B4-BE49-F238E27FC236}">
                <a16:creationId xmlns:a16="http://schemas.microsoft.com/office/drawing/2014/main" id="{2D15F51B-F42C-3058-5799-D2E597B68313}"/>
              </a:ext>
            </a:extLst>
          </p:cNvPr>
          <p:cNvGrpSpPr/>
          <p:nvPr/>
        </p:nvGrpSpPr>
        <p:grpSpPr>
          <a:xfrm>
            <a:off x="370008" y="4453373"/>
            <a:ext cx="6856136" cy="1361175"/>
            <a:chOff x="333197" y="1639975"/>
            <a:chExt cx="7051943" cy="1400050"/>
          </a:xfrm>
          <a:solidFill>
            <a:srgbClr val="F79037"/>
          </a:solidFill>
        </p:grpSpPr>
        <p:sp>
          <p:nvSpPr>
            <p:cNvPr id="47" name="Text Placeholder 12">
              <a:extLst>
                <a:ext uri="{FF2B5EF4-FFF2-40B4-BE49-F238E27FC236}">
                  <a16:creationId xmlns:a16="http://schemas.microsoft.com/office/drawing/2014/main" id="{4DDC0884-B97F-EC35-CB4E-BA0C7A1DFB10}"/>
                </a:ext>
              </a:extLst>
            </p:cNvPr>
            <p:cNvSpPr txBox="1">
              <a:spLocks/>
            </p:cNvSpPr>
            <p:nvPr/>
          </p:nvSpPr>
          <p:spPr>
            <a:xfrm>
              <a:off x="426170" y="2051623"/>
              <a:ext cx="4287100" cy="859881"/>
            </a:xfrm>
            <a:prstGeom prst="rect">
              <a:avLst/>
            </a:prstGeom>
            <a:noFill/>
            <a:ln>
              <a:noFill/>
            </a:ln>
          </p:spPr>
          <p:txBody>
            <a:bodyPr vert="horz" lIns="88901" tIns="44451" rIns="88901" bIns="44451" numCol="1" spcCol="216000" rtlCol="0">
              <a:noAutofit/>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buNone/>
              </a:pPr>
              <a:r>
                <a:rPr lang="en-IE" sz="1700" dirty="0">
                  <a:solidFill>
                    <a:srgbClr val="000000"/>
                  </a:solidFill>
                  <a:latin typeface="Calibri" panose="020F0502020204030204" pitchFamily="34" charset="0"/>
                  <a:cs typeface="Calibri" panose="020F0502020204030204" pitchFamily="34" charset="0"/>
                </a:rPr>
                <a:t>Os </a:t>
              </a:r>
              <a:r>
                <a:rPr lang="en-IE" sz="1700" dirty="0" err="1">
                  <a:solidFill>
                    <a:srgbClr val="000000"/>
                  </a:solidFill>
                  <a:latin typeface="Calibri" panose="020F0502020204030204" pitchFamily="34" charset="0"/>
                  <a:cs typeface="Calibri" panose="020F0502020204030204" pitchFamily="34" charset="0"/>
                </a:rPr>
                <a:t>conteúdos</a:t>
              </a:r>
              <a:r>
                <a:rPr lang="en-IE" sz="1700" dirty="0">
                  <a:solidFill>
                    <a:srgbClr val="000000"/>
                  </a:solidFill>
                  <a:latin typeface="Calibri" panose="020F0502020204030204" pitchFamily="34" charset="0"/>
                  <a:cs typeface="Calibri" panose="020F0502020204030204" pitchFamily="34" charset="0"/>
                </a:rPr>
                <a:t> </a:t>
              </a:r>
              <a:r>
                <a:rPr lang="en-IE" sz="1700" b="1" dirty="0" err="1">
                  <a:solidFill>
                    <a:srgbClr val="000000"/>
                  </a:solidFill>
                  <a:latin typeface="Calibri" panose="020F0502020204030204" pitchFamily="34" charset="0"/>
                  <a:cs typeface="Calibri" panose="020F0502020204030204" pitchFamily="34" charset="0"/>
                </a:rPr>
                <a:t>interativos</a:t>
              </a:r>
              <a:r>
                <a:rPr lang="en-IE" sz="1700" b="1" dirty="0">
                  <a:solidFill>
                    <a:srgbClr val="000000"/>
                  </a:solidFill>
                  <a:latin typeface="Calibri" panose="020F0502020204030204" pitchFamily="34" charset="0"/>
                  <a:cs typeface="Calibri" panose="020F0502020204030204" pitchFamily="34" charset="0"/>
                </a:rPr>
                <a:t> </a:t>
              </a:r>
              <a:r>
                <a:rPr lang="en-IE" sz="1700" dirty="0">
                  <a:solidFill>
                    <a:srgbClr val="000000"/>
                  </a:solidFill>
                  <a:latin typeface="Calibri" panose="020F0502020204030204" pitchFamily="34" charset="0"/>
                  <a:cs typeface="Calibri" panose="020F0502020204030204" pitchFamily="34" charset="0"/>
                </a:rPr>
                <a:t>são identificados neste manual através de </a:t>
              </a:r>
              <a:r>
                <a:rPr lang="en-IE" sz="1700" b="1" dirty="0">
                  <a:solidFill>
                    <a:srgbClr val="000000"/>
                  </a:solidFill>
                  <a:latin typeface="Calibri" panose="020F0502020204030204" pitchFamily="34" charset="0"/>
                  <a:cs typeface="Calibri" panose="020F0502020204030204" pitchFamily="34" charset="0"/>
                </a:rPr>
                <a:t>ícones</a:t>
              </a:r>
            </a:p>
            <a:p>
              <a:pPr marL="0" indent="0">
                <a:buNone/>
              </a:pPr>
              <a:endParaRPr lang="en-IE" sz="1700" dirty="0">
                <a:solidFill>
                  <a:srgbClr val="297239"/>
                </a:solidFill>
                <a:latin typeface="Calibri" panose="020F0502020204030204" pitchFamily="34" charset="0"/>
                <a:cs typeface="Calibri" panose="020F0502020204030204" pitchFamily="34" charset="0"/>
              </a:endParaRPr>
            </a:p>
          </p:txBody>
        </p:sp>
        <p:cxnSp>
          <p:nvCxnSpPr>
            <p:cNvPr id="49" name="Straight Connector 48">
              <a:extLst>
                <a:ext uri="{FF2B5EF4-FFF2-40B4-BE49-F238E27FC236}">
                  <a16:creationId xmlns:a16="http://schemas.microsoft.com/office/drawing/2014/main" id="{BCFBE53D-DFB4-7B64-A459-8A3CB5FBC768}"/>
                </a:ext>
              </a:extLst>
            </p:cNvPr>
            <p:cNvCxnSpPr>
              <a:cxnSpLocks/>
            </p:cNvCxnSpPr>
            <p:nvPr/>
          </p:nvCxnSpPr>
          <p:spPr>
            <a:xfrm>
              <a:off x="333197" y="3040025"/>
              <a:ext cx="7051943" cy="0"/>
            </a:xfrm>
            <a:prstGeom prst="line">
              <a:avLst/>
            </a:prstGeom>
            <a:grpFill/>
            <a:ln w="254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17F958A-0E9B-0A99-5872-465F051F379D}"/>
                </a:ext>
              </a:extLst>
            </p:cNvPr>
            <p:cNvCxnSpPr>
              <a:cxnSpLocks/>
            </p:cNvCxnSpPr>
            <p:nvPr/>
          </p:nvCxnSpPr>
          <p:spPr>
            <a:xfrm flipV="1">
              <a:off x="5806365" y="1639975"/>
              <a:ext cx="0" cy="1396708"/>
            </a:xfrm>
            <a:prstGeom prst="line">
              <a:avLst/>
            </a:prstGeom>
            <a:grpFill/>
            <a:ln w="254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C6F78A3-CFB8-EC79-74A3-9FE5419895E4}"/>
                </a:ext>
              </a:extLst>
            </p:cNvPr>
            <p:cNvCxnSpPr>
              <a:cxnSpLocks/>
            </p:cNvCxnSpPr>
            <p:nvPr/>
          </p:nvCxnSpPr>
          <p:spPr>
            <a:xfrm flipV="1">
              <a:off x="4513893" y="1657778"/>
              <a:ext cx="0" cy="1378905"/>
            </a:xfrm>
            <a:prstGeom prst="line">
              <a:avLst/>
            </a:prstGeom>
            <a:grpFill/>
            <a:ln w="254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cxnSp>
        <p:nvCxnSpPr>
          <p:cNvPr id="46" name="Straight Connector 45">
            <a:extLst>
              <a:ext uri="{FF2B5EF4-FFF2-40B4-BE49-F238E27FC236}">
                <a16:creationId xmlns:a16="http://schemas.microsoft.com/office/drawing/2014/main" id="{6D9F5D3C-41AD-5BFF-1DA0-021EC43723D8}"/>
              </a:ext>
            </a:extLst>
          </p:cNvPr>
          <p:cNvCxnSpPr>
            <a:cxnSpLocks/>
          </p:cNvCxnSpPr>
          <p:nvPr/>
        </p:nvCxnSpPr>
        <p:spPr>
          <a:xfrm flipV="1">
            <a:off x="370008" y="4475325"/>
            <a:ext cx="6819657" cy="13720"/>
          </a:xfrm>
          <a:prstGeom prst="line">
            <a:avLst/>
          </a:prstGeom>
          <a:solidFill>
            <a:srgbClr val="F79037"/>
          </a:solidFill>
          <a:ln w="25400">
            <a:solidFill>
              <a:srgbClr val="000000"/>
            </a:solidFill>
            <a:prstDash val="sysDot"/>
          </a:ln>
        </p:spPr>
        <p:style>
          <a:lnRef idx="1">
            <a:schemeClr val="accent1"/>
          </a:lnRef>
          <a:fillRef idx="0">
            <a:schemeClr val="accent1"/>
          </a:fillRef>
          <a:effectRef idx="0">
            <a:schemeClr val="accent1"/>
          </a:effectRef>
          <a:fontRef idx="minor">
            <a:schemeClr val="tx1"/>
          </a:fontRef>
        </p:style>
      </p:cxnSp>
      <p:pic>
        <p:nvPicPr>
          <p:cNvPr id="58" name="Picture 57">
            <a:extLst>
              <a:ext uri="{FF2B5EF4-FFF2-40B4-BE49-F238E27FC236}">
                <a16:creationId xmlns:a16="http://schemas.microsoft.com/office/drawing/2014/main" id="{DD53CB23-2565-B50E-95A9-2BBA26F2792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44889" y="7608905"/>
            <a:ext cx="2329760" cy="1385119"/>
          </a:xfrm>
          <a:prstGeom prst="rect">
            <a:avLst/>
          </a:prstGeom>
        </p:spPr>
      </p:pic>
      <p:sp>
        <p:nvSpPr>
          <p:cNvPr id="59" name="object 56">
            <a:extLst>
              <a:ext uri="{FF2B5EF4-FFF2-40B4-BE49-F238E27FC236}">
                <a16:creationId xmlns:a16="http://schemas.microsoft.com/office/drawing/2014/main" id="{2F60605C-7DC1-FA6F-D4FF-FF57582940C4}"/>
              </a:ext>
            </a:extLst>
          </p:cNvPr>
          <p:cNvSpPr/>
          <p:nvPr/>
        </p:nvSpPr>
        <p:spPr>
          <a:xfrm>
            <a:off x="394797" y="7207079"/>
            <a:ext cx="1370558" cy="848264"/>
          </a:xfrm>
          <a:custGeom>
            <a:avLst/>
            <a:gdLst/>
            <a:ahLst/>
            <a:cxnLst/>
            <a:rect l="l" t="t" r="r" b="b"/>
            <a:pathLst>
              <a:path w="1409700" h="872490">
                <a:moveTo>
                  <a:pt x="329086" y="182648"/>
                </a:moveTo>
                <a:lnTo>
                  <a:pt x="281086" y="207063"/>
                </a:lnTo>
                <a:lnTo>
                  <a:pt x="239209" y="231729"/>
                </a:lnTo>
                <a:lnTo>
                  <a:pt x="199055" y="258750"/>
                </a:lnTo>
                <a:lnTo>
                  <a:pt x="161035" y="288072"/>
                </a:lnTo>
                <a:lnTo>
                  <a:pt x="125562" y="319637"/>
                </a:lnTo>
                <a:lnTo>
                  <a:pt x="93048" y="353390"/>
                </a:lnTo>
                <a:lnTo>
                  <a:pt x="63907" y="389275"/>
                </a:lnTo>
                <a:lnTo>
                  <a:pt x="38423" y="428823"/>
                </a:lnTo>
                <a:lnTo>
                  <a:pt x="19178" y="469868"/>
                </a:lnTo>
                <a:lnTo>
                  <a:pt x="6320" y="511812"/>
                </a:lnTo>
                <a:lnTo>
                  <a:pt x="0" y="554056"/>
                </a:lnTo>
                <a:lnTo>
                  <a:pt x="367" y="595999"/>
                </a:lnTo>
                <a:lnTo>
                  <a:pt x="7572" y="637044"/>
                </a:lnTo>
                <a:lnTo>
                  <a:pt x="21766" y="676590"/>
                </a:lnTo>
                <a:lnTo>
                  <a:pt x="43097" y="714038"/>
                </a:lnTo>
                <a:lnTo>
                  <a:pt x="71716" y="748789"/>
                </a:lnTo>
                <a:lnTo>
                  <a:pt x="107773" y="780245"/>
                </a:lnTo>
                <a:lnTo>
                  <a:pt x="147934" y="806108"/>
                </a:lnTo>
                <a:lnTo>
                  <a:pt x="191124" y="826875"/>
                </a:lnTo>
                <a:lnTo>
                  <a:pt x="236811" y="843054"/>
                </a:lnTo>
                <a:lnTo>
                  <a:pt x="284278" y="855111"/>
                </a:lnTo>
                <a:lnTo>
                  <a:pt x="333083" y="863577"/>
                </a:lnTo>
                <a:lnTo>
                  <a:pt x="382604" y="868941"/>
                </a:lnTo>
                <a:lnTo>
                  <a:pt x="432260" y="871702"/>
                </a:lnTo>
                <a:lnTo>
                  <a:pt x="481475" y="872357"/>
                </a:lnTo>
                <a:lnTo>
                  <a:pt x="529668" y="871406"/>
                </a:lnTo>
                <a:lnTo>
                  <a:pt x="576263" y="869348"/>
                </a:lnTo>
                <a:lnTo>
                  <a:pt x="624274" y="866177"/>
                </a:lnTo>
                <a:lnTo>
                  <a:pt x="672330" y="861790"/>
                </a:lnTo>
                <a:lnTo>
                  <a:pt x="720342" y="856121"/>
                </a:lnTo>
                <a:lnTo>
                  <a:pt x="768222" y="849107"/>
                </a:lnTo>
                <a:lnTo>
                  <a:pt x="770196" y="848758"/>
                </a:lnTo>
                <a:lnTo>
                  <a:pt x="477613" y="848758"/>
                </a:lnTo>
                <a:lnTo>
                  <a:pt x="429311" y="846962"/>
                </a:lnTo>
                <a:lnTo>
                  <a:pt x="381183" y="843043"/>
                </a:lnTo>
                <a:lnTo>
                  <a:pt x="333616" y="836875"/>
                </a:lnTo>
                <a:lnTo>
                  <a:pt x="286449" y="828263"/>
                </a:lnTo>
                <a:lnTo>
                  <a:pt x="240344" y="816582"/>
                </a:lnTo>
                <a:lnTo>
                  <a:pt x="195484" y="800697"/>
                </a:lnTo>
                <a:lnTo>
                  <a:pt x="152853" y="780014"/>
                </a:lnTo>
                <a:lnTo>
                  <a:pt x="113437" y="753942"/>
                </a:lnTo>
                <a:lnTo>
                  <a:pt x="78220" y="721888"/>
                </a:lnTo>
                <a:lnTo>
                  <a:pt x="50268" y="684331"/>
                </a:lnTo>
                <a:lnTo>
                  <a:pt x="31837" y="643063"/>
                </a:lnTo>
                <a:lnTo>
                  <a:pt x="22519" y="599325"/>
                </a:lnTo>
                <a:lnTo>
                  <a:pt x="21938" y="556683"/>
                </a:lnTo>
                <a:lnTo>
                  <a:pt x="21958" y="554056"/>
                </a:lnTo>
                <a:lnTo>
                  <a:pt x="29589" y="509404"/>
                </a:lnTo>
                <a:lnTo>
                  <a:pt x="45162" y="465704"/>
                </a:lnTo>
                <a:lnTo>
                  <a:pt x="66806" y="425263"/>
                </a:lnTo>
                <a:lnTo>
                  <a:pt x="93452" y="387246"/>
                </a:lnTo>
                <a:lnTo>
                  <a:pt x="124488" y="351678"/>
                </a:lnTo>
                <a:lnTo>
                  <a:pt x="159303" y="318587"/>
                </a:lnTo>
                <a:lnTo>
                  <a:pt x="197283" y="287999"/>
                </a:lnTo>
                <a:lnTo>
                  <a:pt x="237817" y="259941"/>
                </a:lnTo>
                <a:lnTo>
                  <a:pt x="280293" y="234440"/>
                </a:lnTo>
                <a:lnTo>
                  <a:pt x="281450" y="233835"/>
                </a:lnTo>
                <a:lnTo>
                  <a:pt x="311250" y="200100"/>
                </a:lnTo>
                <a:lnTo>
                  <a:pt x="329086" y="182648"/>
                </a:lnTo>
                <a:close/>
              </a:path>
              <a:path w="1409700" h="872490">
                <a:moveTo>
                  <a:pt x="996819" y="25431"/>
                </a:moveTo>
                <a:lnTo>
                  <a:pt x="803385" y="25431"/>
                </a:lnTo>
                <a:lnTo>
                  <a:pt x="851056" y="27419"/>
                </a:lnTo>
                <a:lnTo>
                  <a:pt x="898769" y="32457"/>
                </a:lnTo>
                <a:lnTo>
                  <a:pt x="946346" y="40521"/>
                </a:lnTo>
                <a:lnTo>
                  <a:pt x="993607" y="51587"/>
                </a:lnTo>
                <a:lnTo>
                  <a:pt x="1040372" y="65628"/>
                </a:lnTo>
                <a:lnTo>
                  <a:pt x="1086460" y="82621"/>
                </a:lnTo>
                <a:lnTo>
                  <a:pt x="1133773" y="103720"/>
                </a:lnTo>
                <a:lnTo>
                  <a:pt x="1180083" y="128694"/>
                </a:lnTo>
                <a:lnTo>
                  <a:pt x="1224400" y="157585"/>
                </a:lnTo>
                <a:lnTo>
                  <a:pt x="1265731" y="190436"/>
                </a:lnTo>
                <a:lnTo>
                  <a:pt x="1303085" y="227288"/>
                </a:lnTo>
                <a:lnTo>
                  <a:pt x="1335471" y="268183"/>
                </a:lnTo>
                <a:lnTo>
                  <a:pt x="1361898" y="313164"/>
                </a:lnTo>
                <a:lnTo>
                  <a:pt x="1379218" y="360797"/>
                </a:lnTo>
                <a:lnTo>
                  <a:pt x="1385048" y="407870"/>
                </a:lnTo>
                <a:lnTo>
                  <a:pt x="1380530" y="453797"/>
                </a:lnTo>
                <a:lnTo>
                  <a:pt x="1366809" y="497992"/>
                </a:lnTo>
                <a:lnTo>
                  <a:pt x="1345028" y="539868"/>
                </a:lnTo>
                <a:lnTo>
                  <a:pt x="1316331" y="578839"/>
                </a:lnTo>
                <a:lnTo>
                  <a:pt x="1281862" y="614319"/>
                </a:lnTo>
                <a:lnTo>
                  <a:pt x="1242533" y="646918"/>
                </a:lnTo>
                <a:lnTo>
                  <a:pt x="1200490" y="676195"/>
                </a:lnTo>
                <a:lnTo>
                  <a:pt x="1156128" y="702359"/>
                </a:lnTo>
                <a:lnTo>
                  <a:pt x="1109839" y="725617"/>
                </a:lnTo>
                <a:lnTo>
                  <a:pt x="1062017" y="746175"/>
                </a:lnTo>
                <a:lnTo>
                  <a:pt x="1013057" y="764241"/>
                </a:lnTo>
                <a:lnTo>
                  <a:pt x="963351" y="780022"/>
                </a:lnTo>
                <a:lnTo>
                  <a:pt x="913295" y="793726"/>
                </a:lnTo>
                <a:lnTo>
                  <a:pt x="863280" y="805559"/>
                </a:lnTo>
                <a:lnTo>
                  <a:pt x="813702" y="815728"/>
                </a:lnTo>
                <a:lnTo>
                  <a:pt x="766696" y="824208"/>
                </a:lnTo>
                <a:lnTo>
                  <a:pt x="719166" y="831702"/>
                </a:lnTo>
                <a:lnTo>
                  <a:pt x="671226" y="838049"/>
                </a:lnTo>
                <a:lnTo>
                  <a:pt x="622987" y="843089"/>
                </a:lnTo>
                <a:lnTo>
                  <a:pt x="574564" y="846661"/>
                </a:lnTo>
                <a:lnTo>
                  <a:pt x="526068" y="848605"/>
                </a:lnTo>
                <a:lnTo>
                  <a:pt x="477613" y="848758"/>
                </a:lnTo>
                <a:lnTo>
                  <a:pt x="770196" y="848758"/>
                </a:lnTo>
                <a:lnTo>
                  <a:pt x="815883" y="840684"/>
                </a:lnTo>
                <a:lnTo>
                  <a:pt x="863237" y="830787"/>
                </a:lnTo>
                <a:lnTo>
                  <a:pt x="910196" y="819351"/>
                </a:lnTo>
                <a:lnTo>
                  <a:pt x="956673" y="806314"/>
                </a:lnTo>
                <a:lnTo>
                  <a:pt x="1002579" y="791611"/>
                </a:lnTo>
                <a:lnTo>
                  <a:pt x="1047827" y="775177"/>
                </a:lnTo>
                <a:lnTo>
                  <a:pt x="1091793" y="757397"/>
                </a:lnTo>
                <a:lnTo>
                  <a:pt x="1136292" y="737388"/>
                </a:lnTo>
                <a:lnTo>
                  <a:pt x="1180440" y="714902"/>
                </a:lnTo>
                <a:lnTo>
                  <a:pt x="1223351" y="689692"/>
                </a:lnTo>
                <a:lnTo>
                  <a:pt x="1264139" y="661512"/>
                </a:lnTo>
                <a:lnTo>
                  <a:pt x="1301920" y="630115"/>
                </a:lnTo>
                <a:lnTo>
                  <a:pt x="1335808" y="595254"/>
                </a:lnTo>
                <a:lnTo>
                  <a:pt x="1364918" y="556683"/>
                </a:lnTo>
                <a:lnTo>
                  <a:pt x="1388364" y="514154"/>
                </a:lnTo>
                <a:lnTo>
                  <a:pt x="1404017" y="467335"/>
                </a:lnTo>
                <a:lnTo>
                  <a:pt x="1409371" y="420032"/>
                </a:lnTo>
                <a:lnTo>
                  <a:pt x="1405365" y="373062"/>
                </a:lnTo>
                <a:lnTo>
                  <a:pt x="1392935" y="327242"/>
                </a:lnTo>
                <a:lnTo>
                  <a:pt x="1373020" y="283390"/>
                </a:lnTo>
                <a:lnTo>
                  <a:pt x="1346556" y="242323"/>
                </a:lnTo>
                <a:lnTo>
                  <a:pt x="1316246" y="205648"/>
                </a:lnTo>
                <a:lnTo>
                  <a:pt x="1282633" y="172064"/>
                </a:lnTo>
                <a:lnTo>
                  <a:pt x="1246042" y="141549"/>
                </a:lnTo>
                <a:lnTo>
                  <a:pt x="1206801" y="114078"/>
                </a:lnTo>
                <a:lnTo>
                  <a:pt x="1165235" y="89628"/>
                </a:lnTo>
                <a:lnTo>
                  <a:pt x="1121670" y="68176"/>
                </a:lnTo>
                <a:lnTo>
                  <a:pt x="1076434" y="49699"/>
                </a:lnTo>
                <a:lnTo>
                  <a:pt x="1029853" y="34174"/>
                </a:lnTo>
                <a:lnTo>
                  <a:pt x="996819" y="25431"/>
                </a:lnTo>
                <a:close/>
              </a:path>
              <a:path w="1409700" h="872490">
                <a:moveTo>
                  <a:pt x="343012" y="202893"/>
                </a:moveTo>
                <a:lnTo>
                  <a:pt x="281450" y="233835"/>
                </a:lnTo>
                <a:lnTo>
                  <a:pt x="248704" y="276258"/>
                </a:lnTo>
                <a:lnTo>
                  <a:pt x="246906" y="285304"/>
                </a:lnTo>
                <a:lnTo>
                  <a:pt x="252408" y="291842"/>
                </a:lnTo>
                <a:lnTo>
                  <a:pt x="261265" y="293630"/>
                </a:lnTo>
                <a:lnTo>
                  <a:pt x="269532" y="288424"/>
                </a:lnTo>
                <a:lnTo>
                  <a:pt x="300257" y="248507"/>
                </a:lnTo>
                <a:lnTo>
                  <a:pt x="333366" y="211962"/>
                </a:lnTo>
                <a:lnTo>
                  <a:pt x="343012" y="202893"/>
                </a:lnTo>
                <a:close/>
              </a:path>
              <a:path w="1409700" h="872490">
                <a:moveTo>
                  <a:pt x="402266" y="151886"/>
                </a:moveTo>
                <a:lnTo>
                  <a:pt x="368354" y="165022"/>
                </a:lnTo>
                <a:lnTo>
                  <a:pt x="329086" y="182648"/>
                </a:lnTo>
                <a:lnTo>
                  <a:pt x="311250" y="200100"/>
                </a:lnTo>
                <a:lnTo>
                  <a:pt x="281450" y="233835"/>
                </a:lnTo>
                <a:lnTo>
                  <a:pt x="324098" y="211521"/>
                </a:lnTo>
                <a:lnTo>
                  <a:pt x="343012" y="202893"/>
                </a:lnTo>
                <a:lnTo>
                  <a:pt x="368678" y="178764"/>
                </a:lnTo>
                <a:lnTo>
                  <a:pt x="402266" y="151886"/>
                </a:lnTo>
                <a:close/>
              </a:path>
              <a:path w="1409700" h="872490">
                <a:moveTo>
                  <a:pt x="501854" y="121026"/>
                </a:moveTo>
                <a:lnTo>
                  <a:pt x="457557" y="133075"/>
                </a:lnTo>
                <a:lnTo>
                  <a:pt x="412920" y="147759"/>
                </a:lnTo>
                <a:lnTo>
                  <a:pt x="368678" y="178764"/>
                </a:lnTo>
                <a:lnTo>
                  <a:pt x="343012" y="202893"/>
                </a:lnTo>
                <a:lnTo>
                  <a:pt x="368620" y="191212"/>
                </a:lnTo>
                <a:lnTo>
                  <a:pt x="413247" y="173540"/>
                </a:lnTo>
                <a:lnTo>
                  <a:pt x="457367" y="158530"/>
                </a:lnTo>
                <a:lnTo>
                  <a:pt x="500368" y="146210"/>
                </a:lnTo>
                <a:lnTo>
                  <a:pt x="505638" y="144952"/>
                </a:lnTo>
                <a:lnTo>
                  <a:pt x="508280" y="144292"/>
                </a:lnTo>
                <a:lnTo>
                  <a:pt x="515766" y="138589"/>
                </a:lnTo>
                <a:lnTo>
                  <a:pt x="516392" y="129897"/>
                </a:lnTo>
                <a:lnTo>
                  <a:pt x="511355" y="122586"/>
                </a:lnTo>
                <a:lnTo>
                  <a:pt x="501854" y="121026"/>
                </a:lnTo>
                <a:close/>
              </a:path>
              <a:path w="1409700" h="872490">
                <a:moveTo>
                  <a:pt x="788191" y="0"/>
                </a:moveTo>
                <a:lnTo>
                  <a:pt x="740393" y="1692"/>
                </a:lnTo>
                <a:lnTo>
                  <a:pt x="693534" y="6173"/>
                </a:lnTo>
                <a:lnTo>
                  <a:pt x="647942" y="13419"/>
                </a:lnTo>
                <a:lnTo>
                  <a:pt x="599623" y="24771"/>
                </a:lnTo>
                <a:lnTo>
                  <a:pt x="552831" y="39864"/>
                </a:lnTo>
                <a:lnTo>
                  <a:pt x="507692" y="58538"/>
                </a:lnTo>
                <a:lnTo>
                  <a:pt x="464333" y="80636"/>
                </a:lnTo>
                <a:lnTo>
                  <a:pt x="422882" y="106000"/>
                </a:lnTo>
                <a:lnTo>
                  <a:pt x="383466" y="134470"/>
                </a:lnTo>
                <a:lnTo>
                  <a:pt x="346213" y="165890"/>
                </a:lnTo>
                <a:lnTo>
                  <a:pt x="329086" y="182648"/>
                </a:lnTo>
                <a:lnTo>
                  <a:pt x="368354" y="165022"/>
                </a:lnTo>
                <a:lnTo>
                  <a:pt x="402266" y="151886"/>
                </a:lnTo>
                <a:lnTo>
                  <a:pt x="445192" y="122309"/>
                </a:lnTo>
                <a:lnTo>
                  <a:pt x="486034" y="99004"/>
                </a:lnTo>
                <a:lnTo>
                  <a:pt x="528359" y="78947"/>
                </a:lnTo>
                <a:lnTo>
                  <a:pt x="571988" y="62113"/>
                </a:lnTo>
                <a:lnTo>
                  <a:pt x="616741" y="48478"/>
                </a:lnTo>
                <a:lnTo>
                  <a:pt x="662436" y="38017"/>
                </a:lnTo>
                <a:lnTo>
                  <a:pt x="708896" y="30705"/>
                </a:lnTo>
                <a:lnTo>
                  <a:pt x="755939" y="26518"/>
                </a:lnTo>
                <a:lnTo>
                  <a:pt x="803385" y="25431"/>
                </a:lnTo>
                <a:lnTo>
                  <a:pt x="996819" y="25431"/>
                </a:lnTo>
                <a:lnTo>
                  <a:pt x="982253" y="21576"/>
                </a:lnTo>
                <a:lnTo>
                  <a:pt x="933960" y="11883"/>
                </a:lnTo>
                <a:lnTo>
                  <a:pt x="885301" y="5072"/>
                </a:lnTo>
                <a:lnTo>
                  <a:pt x="836603" y="1118"/>
                </a:lnTo>
                <a:lnTo>
                  <a:pt x="788191" y="0"/>
                </a:lnTo>
                <a:close/>
              </a:path>
            </a:pathLst>
          </a:custGeom>
          <a:solidFill>
            <a:srgbClr val="F79037"/>
          </a:solidFill>
          <a:ln>
            <a:solidFill>
              <a:srgbClr val="F79037"/>
            </a:solidFill>
          </a:ln>
        </p:spPr>
        <p:txBody>
          <a:bodyPr wrap="square" lIns="0" tIns="0" rIns="0" bIns="0" rtlCol="0"/>
          <a:lstStyle/>
          <a:p>
            <a:endParaRPr sz="1247">
              <a:latin typeface="Calibri" panose="020F0502020204030204" pitchFamily="34" charset="0"/>
              <a:cs typeface="Calibri" panose="020F0502020204030204" pitchFamily="34" charset="0"/>
            </a:endParaRPr>
          </a:p>
        </p:txBody>
      </p:sp>
      <p:grpSp>
        <p:nvGrpSpPr>
          <p:cNvPr id="62" name="Graphic 4">
            <a:extLst>
              <a:ext uri="{FF2B5EF4-FFF2-40B4-BE49-F238E27FC236}">
                <a16:creationId xmlns:a16="http://schemas.microsoft.com/office/drawing/2014/main" id="{23DECBF4-4060-F5D0-6852-5009F3CA2B48}"/>
              </a:ext>
            </a:extLst>
          </p:cNvPr>
          <p:cNvGrpSpPr/>
          <p:nvPr/>
        </p:nvGrpSpPr>
        <p:grpSpPr>
          <a:xfrm rot="19582332">
            <a:off x="4925032" y="4773099"/>
            <a:ext cx="403667" cy="780438"/>
            <a:chOff x="9129274" y="2719113"/>
            <a:chExt cx="717139" cy="1386497"/>
          </a:xfrm>
          <a:solidFill>
            <a:srgbClr val="000000"/>
          </a:solidFill>
        </p:grpSpPr>
        <p:grpSp>
          <p:nvGrpSpPr>
            <p:cNvPr id="63" name="Graphic 4">
              <a:extLst>
                <a:ext uri="{FF2B5EF4-FFF2-40B4-BE49-F238E27FC236}">
                  <a16:creationId xmlns:a16="http://schemas.microsoft.com/office/drawing/2014/main" id="{4D491C89-E967-6C00-ECAA-E12FD61BDA64}"/>
                </a:ext>
              </a:extLst>
            </p:cNvPr>
            <p:cNvGrpSpPr/>
            <p:nvPr/>
          </p:nvGrpSpPr>
          <p:grpSpPr>
            <a:xfrm>
              <a:off x="9159507" y="2719113"/>
              <a:ext cx="446280" cy="440141"/>
              <a:chOff x="9159507" y="2719113"/>
              <a:chExt cx="446280" cy="440141"/>
            </a:xfrm>
            <a:grpFill/>
          </p:grpSpPr>
          <p:sp>
            <p:nvSpPr>
              <p:cNvPr id="72" name="Freeform 71">
                <a:extLst>
                  <a:ext uri="{FF2B5EF4-FFF2-40B4-BE49-F238E27FC236}">
                    <a16:creationId xmlns:a16="http://schemas.microsoft.com/office/drawing/2014/main" id="{F8393DA9-9044-DC45-007E-DA26AFDB67C0}"/>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A160F6C7-F6F2-D316-1EA5-256C0FC73F3A}"/>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64" name="Graphic 4">
              <a:extLst>
                <a:ext uri="{FF2B5EF4-FFF2-40B4-BE49-F238E27FC236}">
                  <a16:creationId xmlns:a16="http://schemas.microsoft.com/office/drawing/2014/main" id="{CBB65F2E-6531-6522-E2AB-FA6A797F1A7F}"/>
                </a:ext>
              </a:extLst>
            </p:cNvPr>
            <p:cNvGrpSpPr/>
            <p:nvPr/>
          </p:nvGrpSpPr>
          <p:grpSpPr>
            <a:xfrm>
              <a:off x="9129274" y="2893887"/>
              <a:ext cx="717139" cy="1211724"/>
              <a:chOff x="9129274" y="2893887"/>
              <a:chExt cx="717139" cy="1211724"/>
            </a:xfrm>
            <a:grpFill/>
          </p:grpSpPr>
          <p:sp>
            <p:nvSpPr>
              <p:cNvPr id="65" name="Freeform 64">
                <a:extLst>
                  <a:ext uri="{FF2B5EF4-FFF2-40B4-BE49-F238E27FC236}">
                    <a16:creationId xmlns:a16="http://schemas.microsoft.com/office/drawing/2014/main" id="{B0B21210-C663-9CC1-049D-683DFDD53514}"/>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BE7183-F105-40B0-50B0-39933A7743F8}"/>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52A904BC-598C-3F3A-2288-6B6FAFA44C34}"/>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3214B04-ABAE-8ED9-6C5F-2CF5EA67D32C}"/>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FFABDA0F-8DA7-DCA6-52F3-2E145C22C2DC}"/>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DC231AFF-9FEF-53BA-1193-16647C315C0A}"/>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F5041324-186A-C2BA-6C3A-63C0B5940417}"/>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grpSp>
        <p:nvGrpSpPr>
          <p:cNvPr id="76" name="Group 75">
            <a:extLst>
              <a:ext uri="{FF2B5EF4-FFF2-40B4-BE49-F238E27FC236}">
                <a16:creationId xmlns:a16="http://schemas.microsoft.com/office/drawing/2014/main" id="{D3A5D338-ABDB-E85A-9BF3-6E139D089007}"/>
              </a:ext>
            </a:extLst>
          </p:cNvPr>
          <p:cNvGrpSpPr/>
          <p:nvPr/>
        </p:nvGrpSpPr>
        <p:grpSpPr>
          <a:xfrm rot="647259">
            <a:off x="6075192" y="4680278"/>
            <a:ext cx="1135623" cy="1116218"/>
            <a:chOff x="4021042" y="6108916"/>
            <a:chExt cx="1229320" cy="1208314"/>
          </a:xfrm>
        </p:grpSpPr>
        <p:sp>
          <p:nvSpPr>
            <p:cNvPr id="74" name="Oval 73">
              <a:extLst>
                <a:ext uri="{FF2B5EF4-FFF2-40B4-BE49-F238E27FC236}">
                  <a16:creationId xmlns:a16="http://schemas.microsoft.com/office/drawing/2014/main" id="{E8964F74-D81F-4E2D-781F-C2C432E0DE83}"/>
                </a:ext>
              </a:extLst>
            </p:cNvPr>
            <p:cNvSpPr/>
            <p:nvPr/>
          </p:nvSpPr>
          <p:spPr>
            <a:xfrm>
              <a:off x="4021043" y="6108916"/>
              <a:ext cx="1208314" cy="1208314"/>
            </a:xfrm>
            <a:prstGeom prst="ellipse">
              <a:avLst/>
            </a:pr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 Placeholder 5">
              <a:extLst>
                <a:ext uri="{FF2B5EF4-FFF2-40B4-BE49-F238E27FC236}">
                  <a16:creationId xmlns:a16="http://schemas.microsoft.com/office/drawing/2014/main" id="{303D44CF-D98B-B547-B667-F802C03953E2}"/>
                </a:ext>
              </a:extLst>
            </p:cNvPr>
            <p:cNvSpPr txBox="1">
              <a:spLocks/>
            </p:cNvSpPr>
            <p:nvPr/>
          </p:nvSpPr>
          <p:spPr>
            <a:xfrm>
              <a:off x="4042048" y="6309715"/>
              <a:ext cx="1208314" cy="718095"/>
            </a:xfrm>
            <a:prstGeom prst="rect">
              <a:avLst/>
            </a:prstGeom>
          </p:spPr>
          <p:txBody>
            <a:bodyPr>
              <a:noAutofit/>
            </a:bodyPr>
            <a:lstStyle>
              <a:lvl1pPr marL="0" indent="0" algn="r" defTabSz="2072941" rtl="0" eaLnBrk="1" latinLnBrk="0" hangingPunct="1">
                <a:lnSpc>
                  <a:spcPct val="100000"/>
                </a:lnSpc>
                <a:spcBef>
                  <a:spcPts val="2267"/>
                </a:spcBef>
                <a:buFont typeface="Arial" panose="020B0604020202020204" pitchFamily="34" charset="0"/>
                <a:buNone/>
                <a:defRPr sz="2200" b="0" i="0" kern="1200">
                  <a:solidFill>
                    <a:schemeClr val="tx1"/>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2000" b="1" dirty="0" err="1">
                  <a:solidFill>
                    <a:srgbClr val="000000"/>
                  </a:solidFill>
                </a:rPr>
                <a:t>Clicar</a:t>
              </a:r>
              <a:r>
                <a:rPr lang="en-US" sz="2000" b="1" dirty="0">
                  <a:solidFill>
                    <a:srgbClr val="000000"/>
                  </a:solidFill>
                </a:rPr>
                <a:t> para ver</a:t>
              </a:r>
            </a:p>
          </p:txBody>
        </p:sp>
      </p:grpSp>
      <p:pic>
        <p:nvPicPr>
          <p:cNvPr id="80" name="Picture 79">
            <a:extLst>
              <a:ext uri="{FF2B5EF4-FFF2-40B4-BE49-F238E27FC236}">
                <a16:creationId xmlns:a16="http://schemas.microsoft.com/office/drawing/2014/main" id="{8E6D798E-1411-DC75-0DD6-220EBB3A7180}"/>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241724" y="7526232"/>
            <a:ext cx="2292842" cy="1482298"/>
          </a:xfrm>
          <a:prstGeom prst="rect">
            <a:avLst/>
          </a:prstGeom>
        </p:spPr>
      </p:pic>
      <p:sp>
        <p:nvSpPr>
          <p:cNvPr id="81" name="object 54">
            <a:extLst>
              <a:ext uri="{FF2B5EF4-FFF2-40B4-BE49-F238E27FC236}">
                <a16:creationId xmlns:a16="http://schemas.microsoft.com/office/drawing/2014/main" id="{4E5F7106-C347-7307-620F-D2157730EB11}"/>
              </a:ext>
            </a:extLst>
          </p:cNvPr>
          <p:cNvSpPr/>
          <p:nvPr/>
        </p:nvSpPr>
        <p:spPr>
          <a:xfrm rot="11349584">
            <a:off x="5067837" y="8097486"/>
            <a:ext cx="1401960" cy="701769"/>
          </a:xfrm>
          <a:custGeom>
            <a:avLst/>
            <a:gdLst/>
            <a:ahLst/>
            <a:cxnLst/>
            <a:rect l="l" t="t" r="r" b="b"/>
            <a:pathLst>
              <a:path w="1409700" h="872490">
                <a:moveTo>
                  <a:pt x="329066" y="182658"/>
                </a:moveTo>
                <a:lnTo>
                  <a:pt x="281079" y="207067"/>
                </a:lnTo>
                <a:lnTo>
                  <a:pt x="239203" y="231732"/>
                </a:lnTo>
                <a:lnTo>
                  <a:pt x="199050" y="258752"/>
                </a:lnTo>
                <a:lnTo>
                  <a:pt x="161031" y="288072"/>
                </a:lnTo>
                <a:lnTo>
                  <a:pt x="125560" y="319636"/>
                </a:lnTo>
                <a:lnTo>
                  <a:pt x="93049" y="353389"/>
                </a:lnTo>
                <a:lnTo>
                  <a:pt x="63911" y="389274"/>
                </a:lnTo>
                <a:lnTo>
                  <a:pt x="38428" y="428822"/>
                </a:lnTo>
                <a:lnTo>
                  <a:pt x="19181" y="469867"/>
                </a:lnTo>
                <a:lnTo>
                  <a:pt x="6321" y="511811"/>
                </a:lnTo>
                <a:lnTo>
                  <a:pt x="0" y="554055"/>
                </a:lnTo>
                <a:lnTo>
                  <a:pt x="365" y="595998"/>
                </a:lnTo>
                <a:lnTo>
                  <a:pt x="7569" y="637042"/>
                </a:lnTo>
                <a:lnTo>
                  <a:pt x="21760" y="676588"/>
                </a:lnTo>
                <a:lnTo>
                  <a:pt x="43090" y="714037"/>
                </a:lnTo>
                <a:lnTo>
                  <a:pt x="71708" y="748788"/>
                </a:lnTo>
                <a:lnTo>
                  <a:pt x="107764" y="780243"/>
                </a:lnTo>
                <a:lnTo>
                  <a:pt x="147929" y="806107"/>
                </a:lnTo>
                <a:lnTo>
                  <a:pt x="191121" y="826874"/>
                </a:lnTo>
                <a:lnTo>
                  <a:pt x="236840" y="843061"/>
                </a:lnTo>
                <a:lnTo>
                  <a:pt x="284275" y="855109"/>
                </a:lnTo>
                <a:lnTo>
                  <a:pt x="333080" y="863576"/>
                </a:lnTo>
                <a:lnTo>
                  <a:pt x="382599" y="868940"/>
                </a:lnTo>
                <a:lnTo>
                  <a:pt x="432255" y="871701"/>
                </a:lnTo>
                <a:lnTo>
                  <a:pt x="481468" y="872356"/>
                </a:lnTo>
                <a:lnTo>
                  <a:pt x="529661" y="871405"/>
                </a:lnTo>
                <a:lnTo>
                  <a:pt x="576255" y="869347"/>
                </a:lnTo>
                <a:lnTo>
                  <a:pt x="624266" y="866179"/>
                </a:lnTo>
                <a:lnTo>
                  <a:pt x="672322" y="861794"/>
                </a:lnTo>
                <a:lnTo>
                  <a:pt x="720334" y="856126"/>
                </a:lnTo>
                <a:lnTo>
                  <a:pt x="768214" y="849112"/>
                </a:lnTo>
                <a:lnTo>
                  <a:pt x="770182" y="848764"/>
                </a:lnTo>
                <a:lnTo>
                  <a:pt x="477605" y="848764"/>
                </a:lnTo>
                <a:lnTo>
                  <a:pt x="429302" y="846968"/>
                </a:lnTo>
                <a:lnTo>
                  <a:pt x="381266" y="843061"/>
                </a:lnTo>
                <a:lnTo>
                  <a:pt x="333608" y="836884"/>
                </a:lnTo>
                <a:lnTo>
                  <a:pt x="286441" y="828275"/>
                </a:lnTo>
                <a:lnTo>
                  <a:pt x="240336" y="816588"/>
                </a:lnTo>
                <a:lnTo>
                  <a:pt x="195477" y="800699"/>
                </a:lnTo>
                <a:lnTo>
                  <a:pt x="152848" y="780016"/>
                </a:lnTo>
                <a:lnTo>
                  <a:pt x="113435" y="753947"/>
                </a:lnTo>
                <a:lnTo>
                  <a:pt x="78224" y="721900"/>
                </a:lnTo>
                <a:lnTo>
                  <a:pt x="50267" y="684338"/>
                </a:lnTo>
                <a:lnTo>
                  <a:pt x="31833" y="643066"/>
                </a:lnTo>
                <a:lnTo>
                  <a:pt x="22514" y="599326"/>
                </a:lnTo>
                <a:lnTo>
                  <a:pt x="21934" y="556691"/>
                </a:lnTo>
                <a:lnTo>
                  <a:pt x="21954" y="554055"/>
                </a:lnTo>
                <a:lnTo>
                  <a:pt x="29589" y="509403"/>
                </a:lnTo>
                <a:lnTo>
                  <a:pt x="45166" y="465702"/>
                </a:lnTo>
                <a:lnTo>
                  <a:pt x="66807" y="425262"/>
                </a:lnTo>
                <a:lnTo>
                  <a:pt x="93451" y="387245"/>
                </a:lnTo>
                <a:lnTo>
                  <a:pt x="124486" y="351677"/>
                </a:lnTo>
                <a:lnTo>
                  <a:pt x="159299" y="318587"/>
                </a:lnTo>
                <a:lnTo>
                  <a:pt x="197278" y="287999"/>
                </a:lnTo>
                <a:lnTo>
                  <a:pt x="237811" y="259942"/>
                </a:lnTo>
                <a:lnTo>
                  <a:pt x="280286" y="234441"/>
                </a:lnTo>
                <a:lnTo>
                  <a:pt x="281436" y="233839"/>
                </a:lnTo>
                <a:lnTo>
                  <a:pt x="311242" y="200098"/>
                </a:lnTo>
                <a:lnTo>
                  <a:pt x="329066" y="182658"/>
                </a:lnTo>
                <a:close/>
              </a:path>
              <a:path w="1409700" h="872490">
                <a:moveTo>
                  <a:pt x="996802" y="25433"/>
                </a:moveTo>
                <a:lnTo>
                  <a:pt x="803381" y="25433"/>
                </a:lnTo>
                <a:lnTo>
                  <a:pt x="851052" y="27420"/>
                </a:lnTo>
                <a:lnTo>
                  <a:pt x="898767" y="32458"/>
                </a:lnTo>
                <a:lnTo>
                  <a:pt x="946346" y="40521"/>
                </a:lnTo>
                <a:lnTo>
                  <a:pt x="993608" y="51586"/>
                </a:lnTo>
                <a:lnTo>
                  <a:pt x="1040374" y="65627"/>
                </a:lnTo>
                <a:lnTo>
                  <a:pt x="1086464" y="82620"/>
                </a:lnTo>
                <a:lnTo>
                  <a:pt x="1133777" y="103723"/>
                </a:lnTo>
                <a:lnTo>
                  <a:pt x="1180087" y="128698"/>
                </a:lnTo>
                <a:lnTo>
                  <a:pt x="1224403" y="157589"/>
                </a:lnTo>
                <a:lnTo>
                  <a:pt x="1265733" y="190439"/>
                </a:lnTo>
                <a:lnTo>
                  <a:pt x="1303085" y="227289"/>
                </a:lnTo>
                <a:lnTo>
                  <a:pt x="1335468" y="268183"/>
                </a:lnTo>
                <a:lnTo>
                  <a:pt x="1361889" y="313163"/>
                </a:lnTo>
                <a:lnTo>
                  <a:pt x="1379215" y="360796"/>
                </a:lnTo>
                <a:lnTo>
                  <a:pt x="1385048" y="407869"/>
                </a:lnTo>
                <a:lnTo>
                  <a:pt x="1380532" y="453796"/>
                </a:lnTo>
                <a:lnTo>
                  <a:pt x="1366812" y="497991"/>
                </a:lnTo>
                <a:lnTo>
                  <a:pt x="1345032" y="539867"/>
                </a:lnTo>
                <a:lnTo>
                  <a:pt x="1316335" y="578838"/>
                </a:lnTo>
                <a:lnTo>
                  <a:pt x="1281867" y="614318"/>
                </a:lnTo>
                <a:lnTo>
                  <a:pt x="1242534" y="646917"/>
                </a:lnTo>
                <a:lnTo>
                  <a:pt x="1200490" y="676195"/>
                </a:lnTo>
                <a:lnTo>
                  <a:pt x="1156126" y="702361"/>
                </a:lnTo>
                <a:lnTo>
                  <a:pt x="1109837" y="725619"/>
                </a:lnTo>
                <a:lnTo>
                  <a:pt x="1062015" y="746179"/>
                </a:lnTo>
                <a:lnTo>
                  <a:pt x="1013055" y="764246"/>
                </a:lnTo>
                <a:lnTo>
                  <a:pt x="963349" y="780027"/>
                </a:lnTo>
                <a:lnTo>
                  <a:pt x="913291" y="793730"/>
                </a:lnTo>
                <a:lnTo>
                  <a:pt x="863275" y="805561"/>
                </a:lnTo>
                <a:lnTo>
                  <a:pt x="813694" y="815727"/>
                </a:lnTo>
                <a:lnTo>
                  <a:pt x="766687" y="824210"/>
                </a:lnTo>
                <a:lnTo>
                  <a:pt x="719158" y="831705"/>
                </a:lnTo>
                <a:lnTo>
                  <a:pt x="671217" y="838054"/>
                </a:lnTo>
                <a:lnTo>
                  <a:pt x="622979" y="843094"/>
                </a:lnTo>
                <a:lnTo>
                  <a:pt x="574556" y="846666"/>
                </a:lnTo>
                <a:lnTo>
                  <a:pt x="526060" y="848610"/>
                </a:lnTo>
                <a:lnTo>
                  <a:pt x="477605" y="848764"/>
                </a:lnTo>
                <a:lnTo>
                  <a:pt x="770182" y="848764"/>
                </a:lnTo>
                <a:lnTo>
                  <a:pt x="815875" y="840687"/>
                </a:lnTo>
                <a:lnTo>
                  <a:pt x="863229" y="830789"/>
                </a:lnTo>
                <a:lnTo>
                  <a:pt x="910188" y="819353"/>
                </a:lnTo>
                <a:lnTo>
                  <a:pt x="956664" y="806314"/>
                </a:lnTo>
                <a:lnTo>
                  <a:pt x="1002570" y="791610"/>
                </a:lnTo>
                <a:lnTo>
                  <a:pt x="1047818" y="775176"/>
                </a:lnTo>
                <a:lnTo>
                  <a:pt x="1091784" y="757396"/>
                </a:lnTo>
                <a:lnTo>
                  <a:pt x="1136284" y="737387"/>
                </a:lnTo>
                <a:lnTo>
                  <a:pt x="1180432" y="714901"/>
                </a:lnTo>
                <a:lnTo>
                  <a:pt x="1223342" y="689692"/>
                </a:lnTo>
                <a:lnTo>
                  <a:pt x="1264131" y="661513"/>
                </a:lnTo>
                <a:lnTo>
                  <a:pt x="1301911" y="630118"/>
                </a:lnTo>
                <a:lnTo>
                  <a:pt x="1335799" y="595259"/>
                </a:lnTo>
                <a:lnTo>
                  <a:pt x="1364909" y="556691"/>
                </a:lnTo>
                <a:lnTo>
                  <a:pt x="1388356" y="514166"/>
                </a:lnTo>
                <a:lnTo>
                  <a:pt x="1404008" y="467342"/>
                </a:lnTo>
                <a:lnTo>
                  <a:pt x="1409363" y="420038"/>
                </a:lnTo>
                <a:lnTo>
                  <a:pt x="1405357" y="373069"/>
                </a:lnTo>
                <a:lnTo>
                  <a:pt x="1392927" y="327251"/>
                </a:lnTo>
                <a:lnTo>
                  <a:pt x="1373012" y="283401"/>
                </a:lnTo>
                <a:lnTo>
                  <a:pt x="1346548" y="242335"/>
                </a:lnTo>
                <a:lnTo>
                  <a:pt x="1316238" y="205660"/>
                </a:lnTo>
                <a:lnTo>
                  <a:pt x="1282625" y="172075"/>
                </a:lnTo>
                <a:lnTo>
                  <a:pt x="1246034" y="141559"/>
                </a:lnTo>
                <a:lnTo>
                  <a:pt x="1206793" y="114087"/>
                </a:lnTo>
                <a:lnTo>
                  <a:pt x="1165226" y="89636"/>
                </a:lnTo>
                <a:lnTo>
                  <a:pt x="1121662" y="68184"/>
                </a:lnTo>
                <a:lnTo>
                  <a:pt x="1076426" y="49705"/>
                </a:lnTo>
                <a:lnTo>
                  <a:pt x="1029845" y="34179"/>
                </a:lnTo>
                <a:lnTo>
                  <a:pt x="996802" y="25433"/>
                </a:lnTo>
                <a:close/>
              </a:path>
              <a:path w="1409700" h="872490">
                <a:moveTo>
                  <a:pt x="343019" y="202890"/>
                </a:moveTo>
                <a:lnTo>
                  <a:pt x="281436" y="233839"/>
                </a:lnTo>
                <a:lnTo>
                  <a:pt x="248696" y="276257"/>
                </a:lnTo>
                <a:lnTo>
                  <a:pt x="246898" y="285310"/>
                </a:lnTo>
                <a:lnTo>
                  <a:pt x="252400" y="291852"/>
                </a:lnTo>
                <a:lnTo>
                  <a:pt x="261257" y="293641"/>
                </a:lnTo>
                <a:lnTo>
                  <a:pt x="269524" y="288436"/>
                </a:lnTo>
                <a:lnTo>
                  <a:pt x="300249" y="248519"/>
                </a:lnTo>
                <a:lnTo>
                  <a:pt x="333358" y="211973"/>
                </a:lnTo>
                <a:lnTo>
                  <a:pt x="343019" y="202890"/>
                </a:lnTo>
                <a:close/>
              </a:path>
              <a:path w="1409700" h="872490">
                <a:moveTo>
                  <a:pt x="402274" y="151883"/>
                </a:moveTo>
                <a:lnTo>
                  <a:pt x="368346" y="165027"/>
                </a:lnTo>
                <a:lnTo>
                  <a:pt x="329066" y="182658"/>
                </a:lnTo>
                <a:lnTo>
                  <a:pt x="311242" y="200098"/>
                </a:lnTo>
                <a:lnTo>
                  <a:pt x="281436" y="233839"/>
                </a:lnTo>
                <a:lnTo>
                  <a:pt x="324090" y="211524"/>
                </a:lnTo>
                <a:lnTo>
                  <a:pt x="343019" y="202890"/>
                </a:lnTo>
                <a:lnTo>
                  <a:pt x="368669" y="178774"/>
                </a:lnTo>
                <a:lnTo>
                  <a:pt x="402274" y="151883"/>
                </a:lnTo>
                <a:close/>
              </a:path>
              <a:path w="1409700" h="872490">
                <a:moveTo>
                  <a:pt x="501845" y="121024"/>
                </a:moveTo>
                <a:lnTo>
                  <a:pt x="457549" y="133077"/>
                </a:lnTo>
                <a:lnTo>
                  <a:pt x="412912" y="147763"/>
                </a:lnTo>
                <a:lnTo>
                  <a:pt x="368669" y="178774"/>
                </a:lnTo>
                <a:lnTo>
                  <a:pt x="343019" y="202890"/>
                </a:lnTo>
                <a:lnTo>
                  <a:pt x="368612" y="191216"/>
                </a:lnTo>
                <a:lnTo>
                  <a:pt x="413239" y="173546"/>
                </a:lnTo>
                <a:lnTo>
                  <a:pt x="457359" y="158538"/>
                </a:lnTo>
                <a:lnTo>
                  <a:pt x="500359" y="146221"/>
                </a:lnTo>
                <a:lnTo>
                  <a:pt x="502988" y="145574"/>
                </a:lnTo>
                <a:lnTo>
                  <a:pt x="505643" y="144951"/>
                </a:lnTo>
                <a:lnTo>
                  <a:pt x="508271" y="144291"/>
                </a:lnTo>
                <a:lnTo>
                  <a:pt x="515765" y="138587"/>
                </a:lnTo>
                <a:lnTo>
                  <a:pt x="516393" y="129895"/>
                </a:lnTo>
                <a:lnTo>
                  <a:pt x="511354" y="122585"/>
                </a:lnTo>
                <a:lnTo>
                  <a:pt x="501845" y="121024"/>
                </a:lnTo>
                <a:close/>
              </a:path>
              <a:path w="1409700" h="872490">
                <a:moveTo>
                  <a:pt x="788183" y="0"/>
                </a:moveTo>
                <a:lnTo>
                  <a:pt x="740385" y="1692"/>
                </a:lnTo>
                <a:lnTo>
                  <a:pt x="693526" y="6172"/>
                </a:lnTo>
                <a:lnTo>
                  <a:pt x="647933" y="13417"/>
                </a:lnTo>
                <a:lnTo>
                  <a:pt x="599615" y="24770"/>
                </a:lnTo>
                <a:lnTo>
                  <a:pt x="552823" y="39863"/>
                </a:lnTo>
                <a:lnTo>
                  <a:pt x="507683" y="58537"/>
                </a:lnTo>
                <a:lnTo>
                  <a:pt x="464325" y="80635"/>
                </a:lnTo>
                <a:lnTo>
                  <a:pt x="422874" y="105999"/>
                </a:lnTo>
                <a:lnTo>
                  <a:pt x="383458" y="134469"/>
                </a:lnTo>
                <a:lnTo>
                  <a:pt x="346205" y="165889"/>
                </a:lnTo>
                <a:lnTo>
                  <a:pt x="329066" y="182658"/>
                </a:lnTo>
                <a:lnTo>
                  <a:pt x="368346" y="165027"/>
                </a:lnTo>
                <a:lnTo>
                  <a:pt x="402274" y="151883"/>
                </a:lnTo>
                <a:lnTo>
                  <a:pt x="445184" y="122319"/>
                </a:lnTo>
                <a:lnTo>
                  <a:pt x="486026" y="99013"/>
                </a:lnTo>
                <a:lnTo>
                  <a:pt x="528351" y="78954"/>
                </a:lnTo>
                <a:lnTo>
                  <a:pt x="571981" y="62120"/>
                </a:lnTo>
                <a:lnTo>
                  <a:pt x="616734" y="48484"/>
                </a:lnTo>
                <a:lnTo>
                  <a:pt x="662430" y="38022"/>
                </a:lnTo>
                <a:lnTo>
                  <a:pt x="708890" y="30709"/>
                </a:lnTo>
                <a:lnTo>
                  <a:pt x="755934" y="26521"/>
                </a:lnTo>
                <a:lnTo>
                  <a:pt x="803381" y="25433"/>
                </a:lnTo>
                <a:lnTo>
                  <a:pt x="996802" y="25433"/>
                </a:lnTo>
                <a:lnTo>
                  <a:pt x="982244" y="21580"/>
                </a:lnTo>
                <a:lnTo>
                  <a:pt x="933952" y="11886"/>
                </a:lnTo>
                <a:lnTo>
                  <a:pt x="885293" y="5073"/>
                </a:lnTo>
                <a:lnTo>
                  <a:pt x="836595" y="1119"/>
                </a:lnTo>
                <a:lnTo>
                  <a:pt x="788183" y="0"/>
                </a:lnTo>
                <a:close/>
              </a:path>
            </a:pathLst>
          </a:custGeom>
          <a:solidFill>
            <a:srgbClr val="F79037"/>
          </a:solidFill>
          <a:ln>
            <a:solidFill>
              <a:srgbClr val="F79037"/>
            </a:solidFill>
          </a:ln>
        </p:spPr>
        <p:txBody>
          <a:bodyPr wrap="square" lIns="0" tIns="0" rIns="0" bIns="0" rtlCol="0"/>
          <a:lstStyle/>
          <a:p>
            <a:endParaRPr sz="1247">
              <a:latin typeface="Calibri" panose="020F0502020204030204" pitchFamily="34" charset="0"/>
              <a:cs typeface="Calibri" panose="020F0502020204030204" pitchFamily="34" charset="0"/>
            </a:endParaRPr>
          </a:p>
        </p:txBody>
      </p:sp>
      <p:grpSp>
        <p:nvGrpSpPr>
          <p:cNvPr id="82" name="Graphic 4">
            <a:extLst>
              <a:ext uri="{FF2B5EF4-FFF2-40B4-BE49-F238E27FC236}">
                <a16:creationId xmlns:a16="http://schemas.microsoft.com/office/drawing/2014/main" id="{25B88E89-7721-0668-DACC-ABB929B8B290}"/>
              </a:ext>
            </a:extLst>
          </p:cNvPr>
          <p:cNvGrpSpPr/>
          <p:nvPr/>
        </p:nvGrpSpPr>
        <p:grpSpPr>
          <a:xfrm rot="19582332">
            <a:off x="5749160" y="8460723"/>
            <a:ext cx="128310" cy="248071"/>
            <a:chOff x="9129274" y="2719113"/>
            <a:chExt cx="717139" cy="1386497"/>
          </a:xfrm>
          <a:solidFill>
            <a:srgbClr val="000000"/>
          </a:solidFill>
        </p:grpSpPr>
        <p:grpSp>
          <p:nvGrpSpPr>
            <p:cNvPr id="83" name="Graphic 4">
              <a:extLst>
                <a:ext uri="{FF2B5EF4-FFF2-40B4-BE49-F238E27FC236}">
                  <a16:creationId xmlns:a16="http://schemas.microsoft.com/office/drawing/2014/main" id="{05BD1382-C36C-8BA4-1F21-A78DA63D3431}"/>
                </a:ext>
              </a:extLst>
            </p:cNvPr>
            <p:cNvGrpSpPr/>
            <p:nvPr/>
          </p:nvGrpSpPr>
          <p:grpSpPr>
            <a:xfrm>
              <a:off x="9159507" y="2719113"/>
              <a:ext cx="446280" cy="440141"/>
              <a:chOff x="9159507" y="2719113"/>
              <a:chExt cx="446280" cy="440141"/>
            </a:xfrm>
            <a:grpFill/>
          </p:grpSpPr>
          <p:sp>
            <p:nvSpPr>
              <p:cNvPr id="92" name="Freeform 91">
                <a:extLst>
                  <a:ext uri="{FF2B5EF4-FFF2-40B4-BE49-F238E27FC236}">
                    <a16:creationId xmlns:a16="http://schemas.microsoft.com/office/drawing/2014/main" id="{22790FAE-8D4C-9700-E7CA-9F608C8F7AB1}"/>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64A7198F-3D1E-7B2B-F9D0-EA2D441700A3}"/>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84" name="Graphic 4">
              <a:extLst>
                <a:ext uri="{FF2B5EF4-FFF2-40B4-BE49-F238E27FC236}">
                  <a16:creationId xmlns:a16="http://schemas.microsoft.com/office/drawing/2014/main" id="{F0853E16-04FC-EB61-ED42-F987DE7D7012}"/>
                </a:ext>
              </a:extLst>
            </p:cNvPr>
            <p:cNvGrpSpPr/>
            <p:nvPr/>
          </p:nvGrpSpPr>
          <p:grpSpPr>
            <a:xfrm>
              <a:off x="9129274" y="2893887"/>
              <a:ext cx="717139" cy="1211724"/>
              <a:chOff x="9129274" y="2893887"/>
              <a:chExt cx="717139" cy="1211724"/>
            </a:xfrm>
            <a:grpFill/>
          </p:grpSpPr>
          <p:sp>
            <p:nvSpPr>
              <p:cNvPr id="85" name="Freeform 84">
                <a:extLst>
                  <a:ext uri="{FF2B5EF4-FFF2-40B4-BE49-F238E27FC236}">
                    <a16:creationId xmlns:a16="http://schemas.microsoft.com/office/drawing/2014/main" id="{57741759-A59A-F75C-6B59-231D8C1DA5FB}"/>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A1353AC9-66CE-4F79-0A0D-40C2A7A1C732}"/>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8EF8C41F-BECF-BA49-FCB0-E56BB86536EA}"/>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74F0E597-9375-50BA-CE79-72592DC87536}"/>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E5CC2D99-A808-F490-16DE-2972B87051BC}"/>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2950CFF3-96E6-A472-FC6B-8336C63CDF71}"/>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6DE4950F-E5B7-1EA6-3582-11A01A50B024}"/>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
        <p:nvSpPr>
          <p:cNvPr id="95" name="Slide Number Placeholder 5">
            <a:extLst>
              <a:ext uri="{FF2B5EF4-FFF2-40B4-BE49-F238E27FC236}">
                <a16:creationId xmlns:a16="http://schemas.microsoft.com/office/drawing/2014/main" id="{532891D9-E65E-678A-90C6-AC8B6689CFF9}"/>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t>3</a:t>
            </a:fld>
            <a:endParaRPr lang="en-US" sz="900">
              <a:solidFill>
                <a:schemeClr val="tx1"/>
              </a:solidFill>
            </a:endParaRPr>
          </a:p>
        </p:txBody>
      </p:sp>
    </p:spTree>
    <p:extLst>
      <p:ext uri="{BB962C8B-B14F-4D97-AF65-F5344CB8AC3E}">
        <p14:creationId xmlns:p14="http://schemas.microsoft.com/office/powerpoint/2010/main" val="33487618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r>
              <a:rPr lang="en-US"/>
              <a:t>06</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3429784" y="3124029"/>
            <a:ext cx="3322707" cy="2002900"/>
          </a:xfrm>
        </p:spPr>
        <p:txBody>
          <a:bodyPr/>
          <a:lstStyle/>
          <a:p>
            <a:r>
              <a:rPr kumimoji="0" lang="en-US" altLang="en-US" sz="3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Planeamento</a:t>
            </a:r>
            <a:r>
              <a:rPr kumimoji="0" lang="en-US" altLang="en-US" sz="3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altLang="en-US" dirty="0" err="1">
                <a:ea typeface="Calibri" panose="020F0502020204030204" pitchFamily="34" charset="0"/>
              </a:rPr>
              <a:t>F</a:t>
            </a:r>
            <a:r>
              <a:rPr kumimoji="0" lang="en-US" altLang="en-US" sz="3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inanceiro</a:t>
            </a:r>
            <a:r>
              <a:rPr kumimoji="0" lang="en-US" altLang="en-US" sz="3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e </a:t>
            </a:r>
            <a:r>
              <a:rPr lang="en-US" altLang="en-US" dirty="0" err="1">
                <a:ea typeface="Calibri" panose="020F0502020204030204" pitchFamily="34" charset="0"/>
              </a:rPr>
              <a:t>A</a:t>
            </a:r>
            <a:r>
              <a:rPr kumimoji="0" lang="en-US" altLang="en-US" sz="3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ngariação</a:t>
            </a:r>
            <a:r>
              <a:rPr kumimoji="0" lang="en-US" altLang="en-US" sz="3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de </a:t>
            </a:r>
            <a:r>
              <a:rPr lang="en-US" altLang="en-US" dirty="0" err="1">
                <a:solidFill>
                  <a:schemeClr val="tx1"/>
                </a:solidFill>
                <a:ea typeface="Calibri" panose="020F0502020204030204" pitchFamily="34" charset="0"/>
              </a:rPr>
              <a:t>F</a:t>
            </a:r>
            <a:r>
              <a:rPr kumimoji="0" lang="en-US" altLang="en-US" sz="36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undos</a:t>
            </a:r>
            <a:r>
              <a:rPr kumimoji="0" lang="en-US" altLang="en-US" sz="36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para </a:t>
            </a:r>
            <a:r>
              <a:rPr kumimoji="0" lang="en-US" altLang="en-US" sz="36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Empresas</a:t>
            </a:r>
            <a:r>
              <a:rPr kumimoji="0" lang="en-US" altLang="en-US" sz="36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do </a:t>
            </a:r>
            <a:r>
              <a:rPr lang="en-US" altLang="en-US" dirty="0" err="1">
                <a:ea typeface="Calibri" panose="020F0502020204030204" pitchFamily="34" charset="0"/>
              </a:rPr>
              <a:t>S</a:t>
            </a:r>
            <a:r>
              <a:rPr kumimoji="0" lang="en-US" altLang="en-US" sz="36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etor</a:t>
            </a:r>
            <a:r>
              <a:rPr kumimoji="0" lang="en-US" altLang="en-US" sz="36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de </a:t>
            </a:r>
            <a:r>
              <a:rPr lang="en-US" altLang="en-US" dirty="0">
                <a:ea typeface="Calibri" panose="020F0502020204030204" pitchFamily="34" charset="0"/>
              </a:rPr>
              <a:t>A</a:t>
            </a:r>
            <a:r>
              <a:rPr kumimoji="0" lang="en-US" altLang="en-US" sz="36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limentos</a:t>
            </a:r>
            <a:r>
              <a:rPr kumimoji="0" lang="en-US" altLang="en-US" sz="3600" b="0" i="0" u="none" strike="noStrike" cap="none" normalizeH="0" dirty="0">
                <a:ln>
                  <a:noFill/>
                </a:ln>
                <a:effectLst/>
                <a:latin typeface="Calibri" panose="020F0502020204030204" pitchFamily="34" charset="0"/>
                <a:ea typeface="Calibri" panose="020F0502020204030204" pitchFamily="34" charset="0"/>
                <a:cs typeface="Calibri" panose="020F0502020204030204" pitchFamily="34" charset="0"/>
              </a:rPr>
              <a:t> </a:t>
            </a:r>
            <a:r>
              <a:rPr lang="en-US" altLang="en-US" dirty="0" err="1">
                <a:ea typeface="Calibri" panose="020F0502020204030204" pitchFamily="34" charset="0"/>
              </a:rPr>
              <a:t>É</a:t>
            </a:r>
            <a:r>
              <a:rPr kumimoji="0" lang="en-US" altLang="en-US" sz="3600" b="0" i="0" u="none" strike="noStrike" cap="none" normalizeH="0" dirty="0" err="1">
                <a:ln>
                  <a:noFill/>
                </a:ln>
                <a:effectLst/>
                <a:latin typeface="Calibri" panose="020F0502020204030204" pitchFamily="34" charset="0"/>
                <a:ea typeface="Calibri" panose="020F0502020204030204" pitchFamily="34" charset="0"/>
                <a:cs typeface="Calibri" panose="020F0502020204030204" pitchFamily="34" charset="0"/>
              </a:rPr>
              <a:t>ticos</a:t>
            </a:r>
            <a:endParaRPr kumimoji="0" lang="en-US" altLang="en-US" sz="36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t>30</a:t>
            </a:fld>
            <a:endParaRPr lang="en-US" sz="900">
              <a:solidFill>
                <a:schemeClr val="tx1"/>
              </a:solidFill>
            </a:endParaRPr>
          </a:p>
        </p:txBody>
      </p:sp>
    </p:spTree>
    <p:extLst>
      <p:ext uri="{BB962C8B-B14F-4D97-AF65-F5344CB8AC3E}">
        <p14:creationId xmlns:p14="http://schemas.microsoft.com/office/powerpoint/2010/main" val="1686691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Rectangle 407">
            <a:extLst>
              <a:ext uri="{FF2B5EF4-FFF2-40B4-BE49-F238E27FC236}">
                <a16:creationId xmlns:a16="http://schemas.microsoft.com/office/drawing/2014/main" id="{4960556E-F0F1-4698-A4E8-45DDC73B36DF}"/>
              </a:ext>
            </a:extLst>
          </p:cNvPr>
          <p:cNvSpPr/>
          <p:nvPr/>
        </p:nvSpPr>
        <p:spPr>
          <a:xfrm>
            <a:off x="0" y="-544"/>
            <a:ext cx="7559675" cy="10691813"/>
          </a:xfrm>
          <a:prstGeom prst="rect">
            <a:avLst/>
          </a:pr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bg1"/>
                </a:solidFill>
              </a:rPr>
              <a:t>31</a:t>
            </a:fld>
            <a:endParaRPr lang="en-US" sz="900">
              <a:solidFill>
                <a:schemeClr val="bg1"/>
              </a:solidFill>
            </a:endParaRPr>
          </a:p>
        </p:txBody>
      </p:sp>
      <p:sp>
        <p:nvSpPr>
          <p:cNvPr id="415" name="Text Box 5">
            <a:extLst>
              <a:ext uri="{FF2B5EF4-FFF2-40B4-BE49-F238E27FC236}">
                <a16:creationId xmlns:a16="http://schemas.microsoft.com/office/drawing/2014/main" id="{70EC81BE-2158-270E-261D-6C92A3C21EFA}"/>
              </a:ext>
            </a:extLst>
          </p:cNvPr>
          <p:cNvSpPr txBox="1"/>
          <p:nvPr/>
        </p:nvSpPr>
        <p:spPr>
          <a:xfrm>
            <a:off x="4930304" y="10192213"/>
            <a:ext cx="170785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0" i="0">
                <a:solidFill>
                  <a:schemeClr val="bg1"/>
                </a:solidFill>
                <a:effectLst/>
                <a:latin typeface="Calibri" panose="020F0502020204030204" pitchFamily="34" charset="0"/>
                <a:ea typeface="Open Sans" panose="020B0606030504020204" pitchFamily="34" charset="0"/>
                <a:cs typeface="Calibri" panose="020F0502020204030204" pitchFamily="34" charset="0"/>
              </a:rPr>
              <a:t>Alimentação para as pessoas - Planeta - Lucro</a:t>
            </a:r>
            <a:endParaRPr lang="en-IE" sz="900" b="0" i="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416" name="Straight Connector 415">
            <a:extLst>
              <a:ext uri="{FF2B5EF4-FFF2-40B4-BE49-F238E27FC236}">
                <a16:creationId xmlns:a16="http://schemas.microsoft.com/office/drawing/2014/main" id="{0E6C73B1-9600-EB9E-4C22-18B6EB6B3152}"/>
              </a:ext>
            </a:extLst>
          </p:cNvPr>
          <p:cNvCxnSpPr>
            <a:cxnSpLocks/>
          </p:cNvCxnSpPr>
          <p:nvPr/>
        </p:nvCxnSpPr>
        <p:spPr>
          <a:xfrm>
            <a:off x="0" y="10390466"/>
            <a:ext cx="493030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id="{0893838D-BD64-27A2-B033-25B30A5B4681}"/>
              </a:ext>
            </a:extLst>
          </p:cNvPr>
          <p:cNvSpPr/>
          <p:nvPr/>
        </p:nvSpPr>
        <p:spPr>
          <a:xfrm rot="10800000" flipH="1">
            <a:off x="3831189" y="371276"/>
            <a:ext cx="4804898" cy="1997431"/>
          </a:xfrm>
          <a:custGeom>
            <a:avLst/>
            <a:gdLst>
              <a:gd name="connsiteX0" fmla="*/ 456237 w 4804898"/>
              <a:gd name="connsiteY0" fmla="*/ 1997431 h 1997431"/>
              <a:gd name="connsiteX1" fmla="*/ 4804898 w 4804898"/>
              <a:gd name="connsiteY1" fmla="*/ 1997431 h 1997431"/>
              <a:gd name="connsiteX2" fmla="*/ 4804898 w 4804898"/>
              <a:gd name="connsiteY2" fmla="*/ 851289 h 1997431"/>
              <a:gd name="connsiteX3" fmla="*/ 4804898 w 4804898"/>
              <a:gd name="connsiteY3" fmla="*/ 170348 h 1997431"/>
              <a:gd name="connsiteX4" fmla="*/ 4804898 w 4804898"/>
              <a:gd name="connsiteY4" fmla="*/ 0 h 1997431"/>
              <a:gd name="connsiteX5" fmla="*/ 0 w 4804898"/>
              <a:gd name="connsiteY5" fmla="*/ 0 h 1997431"/>
              <a:gd name="connsiteX6" fmla="*/ 0 w 4804898"/>
              <a:gd name="connsiteY6" fmla="*/ 170348 h 1997431"/>
              <a:gd name="connsiteX7" fmla="*/ 0 w 4804898"/>
              <a:gd name="connsiteY7" fmla="*/ 515093 h 1997431"/>
              <a:gd name="connsiteX8" fmla="*/ 0 w 4804898"/>
              <a:gd name="connsiteY8" fmla="*/ 1661235 h 1997431"/>
              <a:gd name="connsiteX9" fmla="*/ 456237 w 4804898"/>
              <a:gd name="connsiteY9" fmla="*/ 1997431 h 199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4898" h="1997431">
                <a:moveTo>
                  <a:pt x="456237" y="1997431"/>
                </a:moveTo>
                <a:lnTo>
                  <a:pt x="4804898" y="1997431"/>
                </a:lnTo>
                <a:lnTo>
                  <a:pt x="4804898" y="851289"/>
                </a:lnTo>
                <a:lnTo>
                  <a:pt x="4804898" y="170348"/>
                </a:lnTo>
                <a:lnTo>
                  <a:pt x="4804898" y="0"/>
                </a:lnTo>
                <a:lnTo>
                  <a:pt x="0" y="0"/>
                </a:lnTo>
                <a:lnTo>
                  <a:pt x="0" y="170348"/>
                </a:lnTo>
                <a:lnTo>
                  <a:pt x="0" y="515093"/>
                </a:lnTo>
                <a:lnTo>
                  <a:pt x="0" y="1661235"/>
                </a:lnTo>
                <a:cubicBezTo>
                  <a:pt x="0" y="1847028"/>
                  <a:pt x="204105" y="1997431"/>
                  <a:pt x="456237" y="1997431"/>
                </a:cubicBez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8" name="Text Placeholder 3">
            <a:extLst>
              <a:ext uri="{FF2B5EF4-FFF2-40B4-BE49-F238E27FC236}">
                <a16:creationId xmlns:a16="http://schemas.microsoft.com/office/drawing/2014/main" id="{65A04F45-3245-E84D-79D1-46C47617C05E}"/>
              </a:ext>
            </a:extLst>
          </p:cNvPr>
          <p:cNvSpPr txBox="1">
            <a:spLocks/>
          </p:cNvSpPr>
          <p:nvPr/>
        </p:nvSpPr>
        <p:spPr>
          <a:xfrm>
            <a:off x="4018439" y="701845"/>
            <a:ext cx="3126972" cy="1325260"/>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altLang="en-US" sz="2400" dirty="0" err="1">
                <a:solidFill>
                  <a:schemeClr val="tx1"/>
                </a:solidFill>
                <a:ea typeface="Calibri" panose="020F0502020204030204" pitchFamily="34" charset="0"/>
              </a:rPr>
              <a:t>Planeamento</a:t>
            </a:r>
            <a:r>
              <a:rPr lang="en-US" altLang="en-US" sz="2400" dirty="0">
                <a:solidFill>
                  <a:schemeClr val="tx1"/>
                </a:solidFill>
                <a:ea typeface="Calibri" panose="020F0502020204030204" pitchFamily="34" charset="0"/>
              </a:rPr>
              <a:t> </a:t>
            </a:r>
            <a:r>
              <a:rPr lang="en-US" altLang="en-US" sz="2400" dirty="0" err="1">
                <a:solidFill>
                  <a:schemeClr val="tx1"/>
                </a:solidFill>
                <a:ea typeface="Calibri" panose="020F0502020204030204" pitchFamily="34" charset="0"/>
              </a:rPr>
              <a:t>financeiro</a:t>
            </a:r>
            <a:r>
              <a:rPr lang="en-US" altLang="en-US" sz="2400" dirty="0">
                <a:solidFill>
                  <a:schemeClr val="tx1"/>
                </a:solidFill>
                <a:ea typeface="Calibri" panose="020F0502020204030204" pitchFamily="34" charset="0"/>
              </a:rPr>
              <a:t> e </a:t>
            </a:r>
            <a:r>
              <a:rPr lang="en-US" altLang="en-US" sz="2400" dirty="0" err="1">
                <a:solidFill>
                  <a:schemeClr val="tx1"/>
                </a:solidFill>
                <a:ea typeface="Calibri" panose="020F0502020204030204" pitchFamily="34" charset="0"/>
              </a:rPr>
              <a:t>angariação</a:t>
            </a:r>
            <a:r>
              <a:rPr lang="en-US" altLang="en-US" sz="2400" dirty="0">
                <a:solidFill>
                  <a:schemeClr val="tx1"/>
                </a:solidFill>
                <a:ea typeface="Calibri" panose="020F0502020204030204" pitchFamily="34" charset="0"/>
              </a:rPr>
              <a:t> de </a:t>
            </a:r>
            <a:r>
              <a:rPr lang="en-US" altLang="en-US" sz="2400" dirty="0" err="1">
                <a:solidFill>
                  <a:schemeClr val="tx1"/>
                </a:solidFill>
                <a:ea typeface="Calibri" panose="020F0502020204030204" pitchFamily="34" charset="0"/>
              </a:rPr>
              <a:t>fundos</a:t>
            </a:r>
            <a:endParaRPr lang="en-US" altLang="en-US" sz="2400" dirty="0">
              <a:solidFill>
                <a:schemeClr val="tx1"/>
              </a:solidFill>
              <a:ea typeface="Calibri" panose="020F0502020204030204" pitchFamily="34" charset="0"/>
            </a:endParaRPr>
          </a:p>
        </p:txBody>
      </p:sp>
      <p:sp>
        <p:nvSpPr>
          <p:cNvPr id="9" name="Freeform 8">
            <a:extLst>
              <a:ext uri="{FF2B5EF4-FFF2-40B4-BE49-F238E27FC236}">
                <a16:creationId xmlns:a16="http://schemas.microsoft.com/office/drawing/2014/main" id="{8074EE9D-F326-C3D7-BE78-A9CCDAB780DA}"/>
              </a:ext>
            </a:extLst>
          </p:cNvPr>
          <p:cNvSpPr/>
          <p:nvPr/>
        </p:nvSpPr>
        <p:spPr>
          <a:xfrm>
            <a:off x="1175794" y="1692299"/>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endParaRPr lang="en-US">
              <a:solidFill>
                <a:srgbClr val="F79037"/>
              </a:solidFill>
            </a:endParaRPr>
          </a:p>
        </p:txBody>
      </p:sp>
      <p:sp>
        <p:nvSpPr>
          <p:cNvPr id="10" name="Text Placeholder 32">
            <a:extLst>
              <a:ext uri="{FF2B5EF4-FFF2-40B4-BE49-F238E27FC236}">
                <a16:creationId xmlns:a16="http://schemas.microsoft.com/office/drawing/2014/main" id="{0B2AE1A7-1969-9A9E-6FA1-B6D055C75514}"/>
              </a:ext>
            </a:extLst>
          </p:cNvPr>
          <p:cNvSpPr txBox="1">
            <a:spLocks/>
          </p:cNvSpPr>
          <p:nvPr/>
        </p:nvSpPr>
        <p:spPr>
          <a:xfrm>
            <a:off x="1013631" y="623593"/>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8800">
                <a:solidFill>
                  <a:schemeClr val="bg1"/>
                </a:solidFill>
              </a:rPr>
              <a:t>06</a:t>
            </a:r>
            <a:endParaRPr lang="en-US" sz="8800">
              <a:solidFill>
                <a:schemeClr val="bg1"/>
              </a:solidFill>
            </a:endParaRPr>
          </a:p>
        </p:txBody>
      </p:sp>
      <p:sp>
        <p:nvSpPr>
          <p:cNvPr id="28" name="Rectangle 27">
            <a:extLst>
              <a:ext uri="{FF2B5EF4-FFF2-40B4-BE49-F238E27FC236}">
                <a16:creationId xmlns:a16="http://schemas.microsoft.com/office/drawing/2014/main" id="{C8BFCC5D-44A8-9B96-2D02-11DC1450FEF1}"/>
              </a:ext>
            </a:extLst>
          </p:cNvPr>
          <p:cNvSpPr/>
          <p:nvPr/>
        </p:nvSpPr>
        <p:spPr>
          <a:xfrm>
            <a:off x="412706" y="2027105"/>
            <a:ext cx="6736501" cy="7937753"/>
          </a:xfrm>
          <a:prstGeom prst="rect">
            <a:avLst/>
          </a:prstGeom>
          <a:solidFill>
            <a:schemeClr val="bg1"/>
          </a:solidFill>
          <a:ln>
            <a:noFill/>
          </a:ln>
          <a:effectLst>
            <a:outerShdw blurRad="393439" dir="978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9B126C56-55D4-750B-D53F-BFC31BCF7037}"/>
              </a:ext>
            </a:extLst>
          </p:cNvPr>
          <p:cNvGrpSpPr/>
          <p:nvPr/>
        </p:nvGrpSpPr>
        <p:grpSpPr>
          <a:xfrm>
            <a:off x="4605853" y="2250386"/>
            <a:ext cx="1869100" cy="1212057"/>
            <a:chOff x="2366907" y="6077055"/>
            <a:chExt cx="1869100" cy="1212057"/>
          </a:xfrm>
        </p:grpSpPr>
        <p:sp>
          <p:nvSpPr>
            <p:cNvPr id="31" name="Text Placeholder 3">
              <a:extLst>
                <a:ext uri="{FF2B5EF4-FFF2-40B4-BE49-F238E27FC236}">
                  <a16:creationId xmlns:a16="http://schemas.microsoft.com/office/drawing/2014/main" id="{B11E32A2-6D25-6A44-C0BB-0D45FBB22A0A}"/>
                </a:ext>
              </a:extLst>
            </p:cNvPr>
            <p:cNvSpPr txBox="1">
              <a:spLocks/>
            </p:cNvSpPr>
            <p:nvPr/>
          </p:nvSpPr>
          <p:spPr>
            <a:xfrm>
              <a:off x="2442371" y="6077055"/>
              <a:ext cx="601576"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1A0C2"/>
                  </a:solidFill>
                </a:rPr>
                <a:t>01</a:t>
              </a:r>
              <a:endParaRPr lang="en-US">
                <a:solidFill>
                  <a:srgbClr val="F1A0C2"/>
                </a:solidFill>
              </a:endParaRPr>
            </a:p>
          </p:txBody>
        </p:sp>
        <p:sp>
          <p:nvSpPr>
            <p:cNvPr id="32" name="TextBox 31">
              <a:extLst>
                <a:ext uri="{FF2B5EF4-FFF2-40B4-BE49-F238E27FC236}">
                  <a16:creationId xmlns:a16="http://schemas.microsoft.com/office/drawing/2014/main" id="{DBD30DAB-8A9E-3C77-232F-EB702F4F762F}"/>
                </a:ext>
              </a:extLst>
            </p:cNvPr>
            <p:cNvSpPr txBox="1"/>
            <p:nvPr/>
          </p:nvSpPr>
          <p:spPr>
            <a:xfrm>
              <a:off x="2565846" y="6427338"/>
              <a:ext cx="1670161" cy="861774"/>
            </a:xfrm>
            <a:prstGeom prst="rect">
              <a:avLst/>
            </a:prstGeom>
            <a:noFill/>
            <a:ln>
              <a:noFill/>
            </a:ln>
          </p:spPr>
          <p:txBody>
            <a:bodyPr wrap="square">
              <a:spAutoFit/>
            </a:bodyPr>
            <a:lstStyle/>
            <a:p>
              <a:pPr>
                <a:lnSpc>
                  <a:spcPts val="1960"/>
                </a:lnSpc>
              </a:pPr>
              <a:r>
                <a:rPr lang="en-IE" b="1" kern="0">
                  <a:effectLst/>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Elaboração de orçamentos e previsões </a:t>
              </a:r>
              <a:endParaRPr lang="en-IE" b="1" kern="0">
                <a:effectLst/>
                <a:latin typeface="Calibri" panose="020F0502020204030204" pitchFamily="34" charset="0"/>
                <a:ea typeface="Calibri" panose="020F0502020204030204" pitchFamily="34" charset="0"/>
                <a:cs typeface="Calibri" panose="020F0502020204030204" pitchFamily="34" charset="0"/>
              </a:endParaRPr>
            </a:p>
            <a:p>
              <a:pPr>
                <a:lnSpc>
                  <a:spcPts val="1960"/>
                </a:lnSpc>
              </a:pPr>
              <a:endParaRPr lang="en-IE"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Oval 32">
              <a:extLst>
                <a:ext uri="{FF2B5EF4-FFF2-40B4-BE49-F238E27FC236}">
                  <a16:creationId xmlns:a16="http://schemas.microsoft.com/office/drawing/2014/main" id="{56716577-1F8F-863F-59ED-115BA2B40FEA}"/>
                </a:ext>
              </a:extLst>
            </p:cNvPr>
            <p:cNvSpPr/>
            <p:nvPr/>
          </p:nvSpPr>
          <p:spPr>
            <a:xfrm>
              <a:off x="2366907" y="6547316"/>
              <a:ext cx="104123" cy="104123"/>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aphic 4">
            <a:extLst>
              <a:ext uri="{FF2B5EF4-FFF2-40B4-BE49-F238E27FC236}">
                <a16:creationId xmlns:a16="http://schemas.microsoft.com/office/drawing/2014/main" id="{4F3380FC-635C-E061-3087-C2454354C61B}"/>
              </a:ext>
            </a:extLst>
          </p:cNvPr>
          <p:cNvGrpSpPr/>
          <p:nvPr/>
        </p:nvGrpSpPr>
        <p:grpSpPr>
          <a:xfrm rot="4075347">
            <a:off x="5601357" y="9151497"/>
            <a:ext cx="340780" cy="658854"/>
            <a:chOff x="9129274" y="2719113"/>
            <a:chExt cx="717139" cy="1386497"/>
          </a:xfrm>
          <a:solidFill>
            <a:srgbClr val="000000"/>
          </a:solidFill>
        </p:grpSpPr>
        <p:grpSp>
          <p:nvGrpSpPr>
            <p:cNvPr id="36" name="Graphic 4">
              <a:extLst>
                <a:ext uri="{FF2B5EF4-FFF2-40B4-BE49-F238E27FC236}">
                  <a16:creationId xmlns:a16="http://schemas.microsoft.com/office/drawing/2014/main" id="{6A800547-86AA-9594-7234-EAC2BE4FE0F8}"/>
                </a:ext>
              </a:extLst>
            </p:cNvPr>
            <p:cNvGrpSpPr/>
            <p:nvPr/>
          </p:nvGrpSpPr>
          <p:grpSpPr>
            <a:xfrm>
              <a:off x="9159507" y="2719113"/>
              <a:ext cx="446280" cy="440141"/>
              <a:chOff x="9159507" y="2719113"/>
              <a:chExt cx="446280" cy="440141"/>
            </a:xfrm>
            <a:grpFill/>
          </p:grpSpPr>
          <p:sp>
            <p:nvSpPr>
              <p:cNvPr id="45" name="Freeform 44">
                <a:extLst>
                  <a:ext uri="{FF2B5EF4-FFF2-40B4-BE49-F238E27FC236}">
                    <a16:creationId xmlns:a16="http://schemas.microsoft.com/office/drawing/2014/main" id="{1B1A3AD6-AE0E-9B94-4906-558581A4C570}"/>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090B617-B1EF-58E0-4163-07A24A274ABE}"/>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37" name="Graphic 4">
              <a:extLst>
                <a:ext uri="{FF2B5EF4-FFF2-40B4-BE49-F238E27FC236}">
                  <a16:creationId xmlns:a16="http://schemas.microsoft.com/office/drawing/2014/main" id="{5EBECCD0-67F1-B01A-32AF-73BB4CFE4AC3}"/>
                </a:ext>
              </a:extLst>
            </p:cNvPr>
            <p:cNvGrpSpPr/>
            <p:nvPr/>
          </p:nvGrpSpPr>
          <p:grpSpPr>
            <a:xfrm>
              <a:off x="9129274" y="2893887"/>
              <a:ext cx="717139" cy="1211724"/>
              <a:chOff x="9129274" y="2893887"/>
              <a:chExt cx="717139" cy="1211724"/>
            </a:xfrm>
            <a:grpFill/>
          </p:grpSpPr>
          <p:sp>
            <p:nvSpPr>
              <p:cNvPr id="38" name="Freeform 37">
                <a:extLst>
                  <a:ext uri="{FF2B5EF4-FFF2-40B4-BE49-F238E27FC236}">
                    <a16:creationId xmlns:a16="http://schemas.microsoft.com/office/drawing/2014/main" id="{1D7942BE-5335-8993-2B24-7853FE80CFA2}"/>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A0A2F413-96B9-4FE1-64FE-18D8EBF2325C}"/>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60BD19E-9FD3-8E7B-4948-9BF5C99C3754}"/>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BB69BE0-D3F6-4680-C961-9180E351CC26}"/>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287B5C1-A4F5-6AD8-8BD5-BACE49C5DEA3}"/>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E328866-0994-A5ED-F8FB-E1BF06AA4B7D}"/>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06531436-0164-EF1D-50B5-EDBA9B579AC3}"/>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cxnSp>
        <p:nvCxnSpPr>
          <p:cNvPr id="47" name="Straight Connector 46">
            <a:extLst>
              <a:ext uri="{FF2B5EF4-FFF2-40B4-BE49-F238E27FC236}">
                <a16:creationId xmlns:a16="http://schemas.microsoft.com/office/drawing/2014/main" id="{66F1DF50-8D80-EBA6-B61A-A7E9B2DC27FE}"/>
              </a:ext>
            </a:extLst>
          </p:cNvPr>
          <p:cNvCxnSpPr>
            <a:cxnSpLocks/>
          </p:cNvCxnSpPr>
          <p:nvPr/>
        </p:nvCxnSpPr>
        <p:spPr>
          <a:xfrm>
            <a:off x="6287031" y="2765021"/>
            <a:ext cx="588891"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6F172F4-3A66-444E-F063-3D0E2B2CFA6E}"/>
              </a:ext>
            </a:extLst>
          </p:cNvPr>
          <p:cNvCxnSpPr>
            <a:cxnSpLocks/>
          </p:cNvCxnSpPr>
          <p:nvPr/>
        </p:nvCxnSpPr>
        <p:spPr>
          <a:xfrm flipV="1">
            <a:off x="6875922" y="2758709"/>
            <a:ext cx="0" cy="1493036"/>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E134C3F-45F9-A46F-07CB-C9005D971FB7}"/>
              </a:ext>
            </a:extLst>
          </p:cNvPr>
          <p:cNvCxnSpPr>
            <a:cxnSpLocks/>
          </p:cNvCxnSpPr>
          <p:nvPr/>
        </p:nvCxnSpPr>
        <p:spPr>
          <a:xfrm>
            <a:off x="4676123" y="6629868"/>
            <a:ext cx="510903"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D889821-07F0-4390-A5EF-1E6A22188B6C}"/>
              </a:ext>
            </a:extLst>
          </p:cNvPr>
          <p:cNvCxnSpPr>
            <a:cxnSpLocks/>
          </p:cNvCxnSpPr>
          <p:nvPr/>
        </p:nvCxnSpPr>
        <p:spPr>
          <a:xfrm>
            <a:off x="1004702" y="4243231"/>
            <a:ext cx="2713231"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C2496652-40C7-6B72-B6C2-8BB4BAED9FEA}"/>
              </a:ext>
            </a:extLst>
          </p:cNvPr>
          <p:cNvGrpSpPr/>
          <p:nvPr/>
        </p:nvGrpSpPr>
        <p:grpSpPr>
          <a:xfrm>
            <a:off x="5235804" y="7527723"/>
            <a:ext cx="1581305" cy="1209772"/>
            <a:chOff x="2284008" y="5773142"/>
            <a:chExt cx="1581305" cy="1209772"/>
          </a:xfrm>
          <a:solidFill>
            <a:schemeClr val="bg1"/>
          </a:solidFill>
        </p:grpSpPr>
        <p:sp>
          <p:nvSpPr>
            <p:cNvPr id="52" name="Text Placeholder 3">
              <a:extLst>
                <a:ext uri="{FF2B5EF4-FFF2-40B4-BE49-F238E27FC236}">
                  <a16:creationId xmlns:a16="http://schemas.microsoft.com/office/drawing/2014/main" id="{F55226AD-E517-4C9C-AAD3-69423BD33D68}"/>
                </a:ext>
              </a:extLst>
            </p:cNvPr>
            <p:cNvSpPr txBox="1">
              <a:spLocks/>
            </p:cNvSpPr>
            <p:nvPr/>
          </p:nvSpPr>
          <p:spPr>
            <a:xfrm>
              <a:off x="3263737" y="5773142"/>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tabLst>
                  <a:tab pos="528638" algn="l"/>
                </a:tabLst>
              </a:pPr>
              <a:r>
                <a:rPr lang="en-US" sz="2400" b="1">
                  <a:solidFill>
                    <a:srgbClr val="F1A0C2"/>
                  </a:solidFill>
                </a:rPr>
                <a:t>05</a:t>
              </a:r>
              <a:endParaRPr lang="en-US">
                <a:solidFill>
                  <a:srgbClr val="F1A0C2"/>
                </a:solidFill>
              </a:endParaRPr>
            </a:p>
          </p:txBody>
        </p:sp>
        <p:sp>
          <p:nvSpPr>
            <p:cNvPr id="53" name="TextBox 52">
              <a:extLst>
                <a:ext uri="{FF2B5EF4-FFF2-40B4-BE49-F238E27FC236}">
                  <a16:creationId xmlns:a16="http://schemas.microsoft.com/office/drawing/2014/main" id="{FA3645BD-0E39-D890-2632-A13ABA936A3F}"/>
                </a:ext>
              </a:extLst>
            </p:cNvPr>
            <p:cNvSpPr txBox="1"/>
            <p:nvPr/>
          </p:nvSpPr>
          <p:spPr>
            <a:xfrm>
              <a:off x="2284008" y="6121140"/>
              <a:ext cx="1481559" cy="861774"/>
            </a:xfrm>
            <a:prstGeom prst="rect">
              <a:avLst/>
            </a:prstGeom>
            <a:grpFill/>
          </p:spPr>
          <p:txBody>
            <a:bodyPr wrap="square">
              <a:spAutoFit/>
            </a:bodyPr>
            <a:lstStyle/>
            <a:p>
              <a:pPr algn="r">
                <a:lnSpc>
                  <a:spcPts val="1960"/>
                </a:lnSpc>
              </a:pPr>
              <a:r>
                <a:rPr lang="en-IE" sz="1800" b="1" kern="0">
                  <a:effectLst/>
                  <a:latin typeface="Calibri" panose="020F0502020204030204" pitchFamily="34" charset="0"/>
                  <a:ea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Métodos alternativos de angariação de fundos </a:t>
              </a:r>
              <a:endParaRPr lang="en-IE" sz="1800" b="1" kern="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54" name="Group 53">
            <a:extLst>
              <a:ext uri="{FF2B5EF4-FFF2-40B4-BE49-F238E27FC236}">
                <a16:creationId xmlns:a16="http://schemas.microsoft.com/office/drawing/2014/main" id="{05B62593-3436-2A98-60A0-C609B3ED2B66}"/>
              </a:ext>
            </a:extLst>
          </p:cNvPr>
          <p:cNvGrpSpPr/>
          <p:nvPr/>
        </p:nvGrpSpPr>
        <p:grpSpPr>
          <a:xfrm rot="10800000">
            <a:off x="5713034" y="4199683"/>
            <a:ext cx="1162888" cy="104123"/>
            <a:chOff x="4524046" y="3969979"/>
            <a:chExt cx="1162888" cy="104123"/>
          </a:xfrm>
        </p:grpSpPr>
        <p:sp>
          <p:nvSpPr>
            <p:cNvPr id="55" name="Oval 54">
              <a:extLst>
                <a:ext uri="{FF2B5EF4-FFF2-40B4-BE49-F238E27FC236}">
                  <a16:creationId xmlns:a16="http://schemas.microsoft.com/office/drawing/2014/main" id="{A6CD6D17-657B-7D35-34F5-E78D93F2F269}"/>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id="{BDCD9A86-9A33-A8C9-7030-DC6E71A4A57D}"/>
                </a:ext>
              </a:extLst>
            </p:cNvPr>
            <p:cNvCxnSpPr>
              <a:cxnSpLocks/>
            </p:cNvCxnSpPr>
            <p:nvPr/>
          </p:nvCxnSpPr>
          <p:spPr>
            <a:xfrm rot="10800000" flipH="1">
              <a:off x="4524046" y="4022040"/>
              <a:ext cx="1067846"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344F45B9-78BD-4E28-8302-D32A75CC869C}"/>
              </a:ext>
            </a:extLst>
          </p:cNvPr>
          <p:cNvGrpSpPr/>
          <p:nvPr/>
        </p:nvGrpSpPr>
        <p:grpSpPr>
          <a:xfrm>
            <a:off x="3141332" y="3746142"/>
            <a:ext cx="1772971" cy="1217086"/>
            <a:chOff x="2805055" y="6069500"/>
            <a:chExt cx="1772971" cy="1217086"/>
          </a:xfrm>
          <a:solidFill>
            <a:schemeClr val="bg1"/>
          </a:solidFill>
        </p:grpSpPr>
        <p:sp>
          <p:nvSpPr>
            <p:cNvPr id="59" name="Text Placeholder 3">
              <a:extLst>
                <a:ext uri="{FF2B5EF4-FFF2-40B4-BE49-F238E27FC236}">
                  <a16:creationId xmlns:a16="http://schemas.microsoft.com/office/drawing/2014/main" id="{0D1FC79D-F741-6C72-DE1D-DAEE95C9B786}"/>
                </a:ext>
              </a:extLst>
            </p:cNvPr>
            <p:cNvSpPr txBox="1">
              <a:spLocks/>
            </p:cNvSpPr>
            <p:nvPr/>
          </p:nvSpPr>
          <p:spPr>
            <a:xfrm>
              <a:off x="2805055" y="6069500"/>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1A0C2"/>
                  </a:solidFill>
                </a:rPr>
                <a:t>02</a:t>
              </a:r>
              <a:endParaRPr lang="en-US">
                <a:solidFill>
                  <a:srgbClr val="F1A0C2"/>
                </a:solidFill>
              </a:endParaRPr>
            </a:p>
          </p:txBody>
        </p:sp>
        <p:sp>
          <p:nvSpPr>
            <p:cNvPr id="60" name="TextBox 59">
              <a:extLst>
                <a:ext uri="{FF2B5EF4-FFF2-40B4-BE49-F238E27FC236}">
                  <a16:creationId xmlns:a16="http://schemas.microsoft.com/office/drawing/2014/main" id="{C28CD688-4EC4-F489-25C0-005AD2B14918}"/>
                </a:ext>
              </a:extLst>
            </p:cNvPr>
            <p:cNvSpPr txBox="1"/>
            <p:nvPr/>
          </p:nvSpPr>
          <p:spPr>
            <a:xfrm>
              <a:off x="2907865" y="6424812"/>
              <a:ext cx="1670161" cy="861774"/>
            </a:xfrm>
            <a:prstGeom prst="rect">
              <a:avLst/>
            </a:prstGeom>
            <a:grpFill/>
          </p:spPr>
          <p:txBody>
            <a:bodyPr wrap="square">
              <a:spAutoFit/>
            </a:bodyPr>
            <a:lstStyle/>
            <a:p>
              <a:pPr>
                <a:lnSpc>
                  <a:spcPts val="1960"/>
                </a:lnSpc>
              </a:pPr>
              <a:r>
                <a:rPr lang="en-IE" b="1" kern="0">
                  <a:effectLst/>
                  <a:latin typeface="Calibri" panose="020F0502020204030204" pitchFamily="34" charset="0"/>
                  <a:ea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Garantir o investimento</a:t>
              </a:r>
              <a:endParaRPr lang="en-IE" b="1" kern="0">
                <a:effectLst/>
                <a:latin typeface="Calibri" panose="020F0502020204030204" pitchFamily="34" charset="0"/>
                <a:ea typeface="Calibri" panose="020F0502020204030204" pitchFamily="34" charset="0"/>
                <a:cs typeface="Calibri" panose="020F0502020204030204" pitchFamily="34" charset="0"/>
              </a:endParaRPr>
            </a:p>
            <a:p>
              <a:pPr>
                <a:lnSpc>
                  <a:spcPts val="1960"/>
                </a:lnSpc>
              </a:pPr>
              <a:endParaRPr lang="en-IE" b="1" kern="0">
                <a:effectLst/>
                <a:latin typeface="Calibri" panose="020F0502020204030204" pitchFamily="34" charset="0"/>
                <a:ea typeface="Calibri" panose="020F0502020204030204" pitchFamily="34" charset="0"/>
                <a:cs typeface="Calibri" panose="020F0502020204030204" pitchFamily="34" charset="0"/>
              </a:endParaRPr>
            </a:p>
          </p:txBody>
        </p:sp>
      </p:grpSp>
      <p:cxnSp>
        <p:nvCxnSpPr>
          <p:cNvPr id="61" name="Straight Connector 60">
            <a:extLst>
              <a:ext uri="{FF2B5EF4-FFF2-40B4-BE49-F238E27FC236}">
                <a16:creationId xmlns:a16="http://schemas.microsoft.com/office/drawing/2014/main" id="{C8CB923B-45F5-90AB-DC22-7E73D32F7970}"/>
              </a:ext>
            </a:extLst>
          </p:cNvPr>
          <p:cNvCxnSpPr>
            <a:cxnSpLocks/>
          </p:cNvCxnSpPr>
          <p:nvPr/>
        </p:nvCxnSpPr>
        <p:spPr>
          <a:xfrm>
            <a:off x="4204092" y="2772708"/>
            <a:ext cx="430504"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06C2D0B1-53CE-A7EE-CE53-0E2FAE284A48}"/>
              </a:ext>
            </a:extLst>
          </p:cNvPr>
          <p:cNvGrpSpPr/>
          <p:nvPr/>
        </p:nvGrpSpPr>
        <p:grpSpPr>
          <a:xfrm>
            <a:off x="3350262" y="6068216"/>
            <a:ext cx="1522034" cy="996615"/>
            <a:chOff x="3151558" y="5735569"/>
            <a:chExt cx="1522034" cy="996615"/>
          </a:xfrm>
          <a:solidFill>
            <a:schemeClr val="bg1"/>
          </a:solidFill>
        </p:grpSpPr>
        <p:sp>
          <p:nvSpPr>
            <p:cNvPr id="63" name="Text Placeholder 3">
              <a:extLst>
                <a:ext uri="{FF2B5EF4-FFF2-40B4-BE49-F238E27FC236}">
                  <a16:creationId xmlns:a16="http://schemas.microsoft.com/office/drawing/2014/main" id="{65DB2F7E-8611-82F3-90BE-D91B306F1446}"/>
                </a:ext>
              </a:extLst>
            </p:cNvPr>
            <p:cNvSpPr txBox="1">
              <a:spLocks/>
            </p:cNvSpPr>
            <p:nvPr/>
          </p:nvSpPr>
          <p:spPr>
            <a:xfrm>
              <a:off x="3151558" y="5735569"/>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1A0C2"/>
                  </a:solidFill>
                </a:rPr>
                <a:t>04</a:t>
              </a:r>
              <a:endParaRPr lang="en-US">
                <a:solidFill>
                  <a:srgbClr val="F1A0C2"/>
                </a:solidFill>
              </a:endParaRPr>
            </a:p>
          </p:txBody>
        </p:sp>
        <p:sp>
          <p:nvSpPr>
            <p:cNvPr id="128" name="TextBox 127">
              <a:extLst>
                <a:ext uri="{FF2B5EF4-FFF2-40B4-BE49-F238E27FC236}">
                  <a16:creationId xmlns:a16="http://schemas.microsoft.com/office/drawing/2014/main" id="{C130EBA8-96B1-63EB-79F9-F8F9FF0C0BD7}"/>
                </a:ext>
              </a:extLst>
            </p:cNvPr>
            <p:cNvSpPr txBox="1"/>
            <p:nvPr/>
          </p:nvSpPr>
          <p:spPr>
            <a:xfrm>
              <a:off x="3272909" y="6085853"/>
              <a:ext cx="1400683" cy="646331"/>
            </a:xfrm>
            <a:prstGeom prst="rect">
              <a:avLst/>
            </a:prstGeom>
            <a:grpFill/>
          </p:spPr>
          <p:txBody>
            <a:bodyPr wrap="square">
              <a:spAutoFit/>
            </a:bodyPr>
            <a:lstStyle/>
            <a:p>
              <a:r>
                <a:rPr lang="en-IE" sz="1800" b="1" kern="0" dirty="0" err="1">
                  <a:effectLst/>
                  <a:latin typeface="Calibri" panose="020F0502020204030204" pitchFamily="34" charset="0"/>
                  <a:ea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Garantir</a:t>
              </a:r>
              <a:r>
                <a:rPr lang="en-IE" sz="1800" b="1" kern="0" dirty="0">
                  <a:effectLst/>
                  <a:latin typeface="Calibri" panose="020F0502020204030204" pitchFamily="34" charset="0"/>
                  <a:ea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 um </a:t>
              </a:r>
              <a:r>
                <a:rPr lang="en-IE" sz="1800" b="1" kern="0" dirty="0" err="1">
                  <a:effectLst/>
                  <a:latin typeface="Calibri" panose="020F0502020204030204" pitchFamily="34" charset="0"/>
                  <a:ea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empréstimo</a:t>
              </a:r>
              <a:r>
                <a:rPr lang="en-IE" sz="1800" b="1" kern="0" dirty="0">
                  <a:effectLst/>
                  <a:latin typeface="Calibri" panose="020F0502020204030204" pitchFamily="34" charset="0"/>
                  <a:ea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 </a:t>
              </a:r>
              <a:endParaRPr lang="en-IE" sz="1800" b="1" kern="0" dirty="0">
                <a:effectLst/>
                <a:latin typeface="Calibri" panose="020F0502020204030204" pitchFamily="34" charset="0"/>
                <a:ea typeface="Calibri" panose="020F0502020204030204" pitchFamily="34" charset="0"/>
                <a:cs typeface="Calibri" panose="020F0502020204030204" pitchFamily="34" charset="0"/>
              </a:endParaRPr>
            </a:p>
          </p:txBody>
        </p:sp>
      </p:grpSp>
      <p:cxnSp>
        <p:nvCxnSpPr>
          <p:cNvPr id="129" name="Straight Connector 128">
            <a:extLst>
              <a:ext uri="{FF2B5EF4-FFF2-40B4-BE49-F238E27FC236}">
                <a16:creationId xmlns:a16="http://schemas.microsoft.com/office/drawing/2014/main" id="{4F5A04DB-228B-C0EF-546C-D591841F09A7}"/>
              </a:ext>
            </a:extLst>
          </p:cNvPr>
          <p:cNvCxnSpPr>
            <a:cxnSpLocks/>
          </p:cNvCxnSpPr>
          <p:nvPr/>
        </p:nvCxnSpPr>
        <p:spPr>
          <a:xfrm flipV="1">
            <a:off x="975732" y="6043635"/>
            <a:ext cx="0" cy="575359"/>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0" name="Group 129">
            <a:extLst>
              <a:ext uri="{FF2B5EF4-FFF2-40B4-BE49-F238E27FC236}">
                <a16:creationId xmlns:a16="http://schemas.microsoft.com/office/drawing/2014/main" id="{AB794E63-067E-BF2A-824C-8D9FA7DDB2B4}"/>
              </a:ext>
            </a:extLst>
          </p:cNvPr>
          <p:cNvGrpSpPr/>
          <p:nvPr/>
        </p:nvGrpSpPr>
        <p:grpSpPr>
          <a:xfrm rot="5400000">
            <a:off x="872960" y="4325210"/>
            <a:ext cx="263974" cy="104123"/>
            <a:chOff x="5422960" y="3969979"/>
            <a:chExt cx="263974" cy="104123"/>
          </a:xfrm>
        </p:grpSpPr>
        <p:sp>
          <p:nvSpPr>
            <p:cNvPr id="131" name="Oval 130">
              <a:extLst>
                <a:ext uri="{FF2B5EF4-FFF2-40B4-BE49-F238E27FC236}">
                  <a16:creationId xmlns:a16="http://schemas.microsoft.com/office/drawing/2014/main" id="{332559E4-C0C3-E117-22AB-4D2F36849CDC}"/>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a:extLst>
                <a:ext uri="{FF2B5EF4-FFF2-40B4-BE49-F238E27FC236}">
                  <a16:creationId xmlns:a16="http://schemas.microsoft.com/office/drawing/2014/main" id="{DA754BB2-E60F-56A7-E182-95977FF6A931}"/>
                </a:ext>
              </a:extLst>
            </p:cNvPr>
            <p:cNvCxnSpPr>
              <a:cxnSpLocks/>
            </p:cNvCxnSpPr>
            <p:nvPr/>
          </p:nvCxnSpPr>
          <p:spPr>
            <a:xfrm rot="16200000">
              <a:off x="5507427" y="3937574"/>
              <a:ext cx="0" cy="168933"/>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45A6433D-936B-AF42-5E0C-54F31397C9A2}"/>
              </a:ext>
            </a:extLst>
          </p:cNvPr>
          <p:cNvGrpSpPr/>
          <p:nvPr/>
        </p:nvGrpSpPr>
        <p:grpSpPr>
          <a:xfrm>
            <a:off x="526211" y="5472045"/>
            <a:ext cx="1501554" cy="1209760"/>
            <a:chOff x="3139370" y="5794563"/>
            <a:chExt cx="1501554" cy="1209760"/>
          </a:xfrm>
          <a:solidFill>
            <a:schemeClr val="bg1"/>
          </a:solidFill>
        </p:grpSpPr>
        <p:sp>
          <p:nvSpPr>
            <p:cNvPr id="134" name="Text Placeholder 3">
              <a:extLst>
                <a:ext uri="{FF2B5EF4-FFF2-40B4-BE49-F238E27FC236}">
                  <a16:creationId xmlns:a16="http://schemas.microsoft.com/office/drawing/2014/main" id="{83214815-D041-E7BC-7AB7-E33F85979BE2}"/>
                </a:ext>
              </a:extLst>
            </p:cNvPr>
            <p:cNvSpPr txBox="1">
              <a:spLocks/>
            </p:cNvSpPr>
            <p:nvPr/>
          </p:nvSpPr>
          <p:spPr>
            <a:xfrm>
              <a:off x="3139370" y="5794563"/>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1A0C2"/>
                  </a:solidFill>
                </a:rPr>
                <a:t>03</a:t>
              </a:r>
              <a:endParaRPr lang="en-US">
                <a:solidFill>
                  <a:srgbClr val="F1A0C2"/>
                </a:solidFill>
              </a:endParaRPr>
            </a:p>
          </p:txBody>
        </p:sp>
        <p:sp>
          <p:nvSpPr>
            <p:cNvPr id="135" name="TextBox 134">
              <a:extLst>
                <a:ext uri="{FF2B5EF4-FFF2-40B4-BE49-F238E27FC236}">
                  <a16:creationId xmlns:a16="http://schemas.microsoft.com/office/drawing/2014/main" id="{8F56D748-D2E7-D024-FCE2-A13050C6AD78}"/>
                </a:ext>
              </a:extLst>
            </p:cNvPr>
            <p:cNvSpPr txBox="1"/>
            <p:nvPr/>
          </p:nvSpPr>
          <p:spPr>
            <a:xfrm>
              <a:off x="3284415" y="6142549"/>
              <a:ext cx="1356509" cy="861774"/>
            </a:xfrm>
            <a:prstGeom prst="rect">
              <a:avLst/>
            </a:prstGeom>
            <a:grpFill/>
          </p:spPr>
          <p:txBody>
            <a:bodyPr wrap="square">
              <a:spAutoFit/>
            </a:bodyPr>
            <a:lstStyle/>
            <a:p>
              <a:pPr>
                <a:lnSpc>
                  <a:spcPts val="1960"/>
                </a:lnSpc>
              </a:pPr>
              <a:r>
                <a:rPr lang="en-IE" sz="1800" b="1" kern="100" dirty="0" err="1">
                  <a:effectLst/>
                  <a:latin typeface="Calibri" panose="020F0502020204030204" pitchFamily="34" charset="0"/>
                  <a:ea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Garantir</a:t>
              </a:r>
              <a:r>
                <a:rPr lang="en-IE" sz="1800" b="1" kern="100" dirty="0">
                  <a:effectLst/>
                  <a:latin typeface="Calibri" panose="020F0502020204030204" pitchFamily="34" charset="0"/>
                  <a:ea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 </a:t>
              </a:r>
              <a:r>
                <a:rPr lang="en-IE" sz="1800" b="1" kern="100" dirty="0" err="1">
                  <a:effectLst/>
                  <a:latin typeface="Calibri" panose="020F0502020204030204" pitchFamily="34" charset="0"/>
                  <a:ea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subvenções</a:t>
              </a:r>
              <a:r>
                <a:rPr lang="en-IE" sz="1800" b="1" kern="100" dirty="0">
                  <a:effectLst/>
                  <a:latin typeface="Calibri" panose="020F0502020204030204" pitchFamily="34" charset="0"/>
                  <a:ea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 /</a:t>
              </a:r>
              <a:r>
                <a:rPr lang="en-IE" sz="1800" b="1" kern="100" dirty="0" err="1">
                  <a:effectLst/>
                  <a:latin typeface="Calibri" panose="020F0502020204030204" pitchFamily="34" charset="0"/>
                  <a:ea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subsídios</a:t>
              </a:r>
              <a:r>
                <a:rPr lang="en-IE" sz="1800" b="1" kern="100" dirty="0">
                  <a:effectLst/>
                  <a:latin typeface="Calibri" panose="020F0502020204030204" pitchFamily="34" charset="0"/>
                  <a:ea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 </a:t>
              </a:r>
              <a:endParaRPr lang="en-IE" sz="1800" b="1" kern="100" dirty="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136" name="Group 135">
            <a:extLst>
              <a:ext uri="{FF2B5EF4-FFF2-40B4-BE49-F238E27FC236}">
                <a16:creationId xmlns:a16="http://schemas.microsoft.com/office/drawing/2014/main" id="{D5ADE710-093B-5586-F6DB-B2C751649371}"/>
              </a:ext>
            </a:extLst>
          </p:cNvPr>
          <p:cNvGrpSpPr/>
          <p:nvPr/>
        </p:nvGrpSpPr>
        <p:grpSpPr>
          <a:xfrm>
            <a:off x="969815" y="6582959"/>
            <a:ext cx="1242661" cy="104123"/>
            <a:chOff x="4444273" y="3969979"/>
            <a:chExt cx="1242661" cy="104123"/>
          </a:xfrm>
        </p:grpSpPr>
        <p:sp>
          <p:nvSpPr>
            <p:cNvPr id="137" name="Oval 136">
              <a:extLst>
                <a:ext uri="{FF2B5EF4-FFF2-40B4-BE49-F238E27FC236}">
                  <a16:creationId xmlns:a16="http://schemas.microsoft.com/office/drawing/2014/main" id="{8E386E81-CDDA-4A7E-7FB3-5850C002D1EA}"/>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8" name="Straight Connector 137">
              <a:extLst>
                <a:ext uri="{FF2B5EF4-FFF2-40B4-BE49-F238E27FC236}">
                  <a16:creationId xmlns:a16="http://schemas.microsoft.com/office/drawing/2014/main" id="{0B4AE96D-E7A4-9F4B-D37D-B072ACEC72B0}"/>
                </a:ext>
              </a:extLst>
            </p:cNvPr>
            <p:cNvCxnSpPr>
              <a:cxnSpLocks/>
            </p:cNvCxnSpPr>
            <p:nvPr/>
          </p:nvCxnSpPr>
          <p:spPr>
            <a:xfrm>
              <a:off x="4444273" y="4022040"/>
              <a:ext cx="1147620"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39" name="Group 138">
            <a:extLst>
              <a:ext uri="{FF2B5EF4-FFF2-40B4-BE49-F238E27FC236}">
                <a16:creationId xmlns:a16="http://schemas.microsoft.com/office/drawing/2014/main" id="{0A2DC9D0-0111-25A2-ED53-FA07A3EA1179}"/>
              </a:ext>
            </a:extLst>
          </p:cNvPr>
          <p:cNvGrpSpPr/>
          <p:nvPr/>
        </p:nvGrpSpPr>
        <p:grpSpPr>
          <a:xfrm rot="5400000">
            <a:off x="6056650" y="5927516"/>
            <a:ext cx="814855" cy="104123"/>
            <a:chOff x="4872079" y="3969979"/>
            <a:chExt cx="814855" cy="104123"/>
          </a:xfrm>
        </p:grpSpPr>
        <p:sp>
          <p:nvSpPr>
            <p:cNvPr id="140" name="Oval 139">
              <a:extLst>
                <a:ext uri="{FF2B5EF4-FFF2-40B4-BE49-F238E27FC236}">
                  <a16:creationId xmlns:a16="http://schemas.microsoft.com/office/drawing/2014/main" id="{24FC2872-2B19-4477-6DE5-7A8A9FCFE32D}"/>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1" name="Straight Connector 140">
              <a:extLst>
                <a:ext uri="{FF2B5EF4-FFF2-40B4-BE49-F238E27FC236}">
                  <a16:creationId xmlns:a16="http://schemas.microsoft.com/office/drawing/2014/main" id="{E7AB2798-45FD-636A-3F55-7144B23DC4A8}"/>
                </a:ext>
              </a:extLst>
            </p:cNvPr>
            <p:cNvCxnSpPr>
              <a:cxnSpLocks/>
            </p:cNvCxnSpPr>
            <p:nvPr/>
          </p:nvCxnSpPr>
          <p:spPr>
            <a:xfrm rot="16200000">
              <a:off x="5231986" y="3662133"/>
              <a:ext cx="0" cy="719813"/>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cxnSp>
        <p:nvCxnSpPr>
          <p:cNvPr id="143" name="Straight Connector 142">
            <a:extLst>
              <a:ext uri="{FF2B5EF4-FFF2-40B4-BE49-F238E27FC236}">
                <a16:creationId xmlns:a16="http://schemas.microsoft.com/office/drawing/2014/main" id="{0F07B8A4-E1F1-44A9-659C-9CB87E558028}"/>
              </a:ext>
            </a:extLst>
          </p:cNvPr>
          <p:cNvCxnSpPr>
            <a:cxnSpLocks/>
          </p:cNvCxnSpPr>
          <p:nvPr/>
        </p:nvCxnSpPr>
        <p:spPr>
          <a:xfrm flipV="1">
            <a:off x="5187817" y="5572150"/>
            <a:ext cx="0" cy="1055091"/>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98AB30BC-BFE6-6B86-E39D-B8229458027E}"/>
              </a:ext>
            </a:extLst>
          </p:cNvPr>
          <p:cNvCxnSpPr>
            <a:cxnSpLocks/>
          </p:cNvCxnSpPr>
          <p:nvPr/>
        </p:nvCxnSpPr>
        <p:spPr>
          <a:xfrm>
            <a:off x="5177903" y="5572150"/>
            <a:ext cx="1286176"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9" name="Freeform 158">
            <a:extLst>
              <a:ext uri="{FF2B5EF4-FFF2-40B4-BE49-F238E27FC236}">
                <a16:creationId xmlns:a16="http://schemas.microsoft.com/office/drawing/2014/main" id="{EA5D1CFA-2A97-7689-5102-4AC689EFEA78}"/>
              </a:ext>
            </a:extLst>
          </p:cNvPr>
          <p:cNvSpPr/>
          <p:nvPr/>
        </p:nvSpPr>
        <p:spPr>
          <a:xfrm flipH="1">
            <a:off x="-10858" y="2199834"/>
            <a:ext cx="2696795" cy="1489289"/>
          </a:xfrm>
          <a:custGeom>
            <a:avLst/>
            <a:gdLst>
              <a:gd name="connsiteX0" fmla="*/ 3207607 w 3207607"/>
              <a:gd name="connsiteY0" fmla="*/ 0 h 1771382"/>
              <a:gd name="connsiteX1" fmla="*/ 3182420 w 3207607"/>
              <a:gd name="connsiteY1" fmla="*/ 0 h 1771382"/>
              <a:gd name="connsiteX2" fmla="*/ 418874 w 3207607"/>
              <a:gd name="connsiteY2" fmla="*/ 0 h 1771382"/>
              <a:gd name="connsiteX3" fmla="*/ 0 w 3207607"/>
              <a:gd name="connsiteY3" fmla="*/ 0 h 1771382"/>
              <a:gd name="connsiteX4" fmla="*/ 0 w 3207607"/>
              <a:gd name="connsiteY4" fmla="*/ 201719 h 1771382"/>
              <a:gd name="connsiteX5" fmla="*/ 0 w 3207607"/>
              <a:gd name="connsiteY5" fmla="*/ 497893 h 1771382"/>
              <a:gd name="connsiteX6" fmla="*/ 0 w 3207607"/>
              <a:gd name="connsiteY6" fmla="*/ 1482553 h 1771382"/>
              <a:gd name="connsiteX7" fmla="*/ 391958 w 3207607"/>
              <a:gd name="connsiteY7" fmla="*/ 1771382 h 1771382"/>
              <a:gd name="connsiteX8" fmla="*/ 810831 w 3207607"/>
              <a:gd name="connsiteY8" fmla="*/ 1771382 h 1771382"/>
              <a:gd name="connsiteX9" fmla="*/ 3182420 w 3207607"/>
              <a:gd name="connsiteY9" fmla="*/ 1771382 h 1771382"/>
              <a:gd name="connsiteX10" fmla="*/ 3207607 w 3207607"/>
              <a:gd name="connsiteY10" fmla="*/ 1771382 h 1771382"/>
              <a:gd name="connsiteX11" fmla="*/ 3207607 w 3207607"/>
              <a:gd name="connsiteY11" fmla="*/ 0 h 177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7607" h="1771382">
                <a:moveTo>
                  <a:pt x="3207607" y="0"/>
                </a:moveTo>
                <a:lnTo>
                  <a:pt x="3182420" y="0"/>
                </a:lnTo>
                <a:lnTo>
                  <a:pt x="418874" y="0"/>
                </a:lnTo>
                <a:lnTo>
                  <a:pt x="0" y="0"/>
                </a:lnTo>
                <a:lnTo>
                  <a:pt x="0" y="201719"/>
                </a:lnTo>
                <a:lnTo>
                  <a:pt x="0" y="497893"/>
                </a:lnTo>
                <a:lnTo>
                  <a:pt x="0" y="1482553"/>
                </a:lnTo>
                <a:cubicBezTo>
                  <a:pt x="0" y="1642169"/>
                  <a:pt x="175348" y="1771382"/>
                  <a:pt x="391958" y="1771382"/>
                </a:cubicBezTo>
                <a:lnTo>
                  <a:pt x="810831" y="1771382"/>
                </a:lnTo>
                <a:lnTo>
                  <a:pt x="3182420" y="1771382"/>
                </a:lnTo>
                <a:lnTo>
                  <a:pt x="3207607" y="1771382"/>
                </a:lnTo>
                <a:lnTo>
                  <a:pt x="3207607"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2" name="TextBox 161">
            <a:extLst>
              <a:ext uri="{FF2B5EF4-FFF2-40B4-BE49-F238E27FC236}">
                <a16:creationId xmlns:a16="http://schemas.microsoft.com/office/drawing/2014/main" id="{6F4FD515-0ECE-F321-1C00-03228005A17C}"/>
              </a:ext>
            </a:extLst>
          </p:cNvPr>
          <p:cNvSpPr txBox="1"/>
          <p:nvPr/>
        </p:nvSpPr>
        <p:spPr>
          <a:xfrm>
            <a:off x="556522" y="2555656"/>
            <a:ext cx="2051861" cy="823302"/>
          </a:xfrm>
          <a:prstGeom prst="rect">
            <a:avLst/>
          </a:prstGeom>
          <a:noFill/>
        </p:spPr>
        <p:txBody>
          <a:bodyPr wrap="square">
            <a:spAutoFit/>
          </a:bodyPr>
          <a:lstStyle/>
          <a:p>
            <a:pPr>
              <a:lnSpc>
                <a:spcPts val="1900"/>
              </a:lnSpc>
            </a:pPr>
            <a:r>
              <a:rPr lang="en-IE" sz="1600">
                <a:solidFill>
                  <a:srgbClr val="000000"/>
                </a:solidFill>
                <a:effectLst/>
                <a:latin typeface="Calibri" panose="020F0502020204030204" pitchFamily="34" charset="0"/>
                <a:ea typeface="Calibri" panose="020F0502020204030204" pitchFamily="34" charset="0"/>
                <a:cs typeface="Calibri" panose="020F0502020204030204" pitchFamily="34" charset="0"/>
              </a:rPr>
              <a:t>Etapas do </a:t>
            </a:r>
            <a:r>
              <a:rPr kumimoji="0" lang="en-US" altLang="en-US" sz="16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planeamento financeiro </a:t>
            </a:r>
            <a:r>
              <a:rPr kumimoji="0" lang="en-US" altLang="en-US" sz="16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 da </a:t>
            </a:r>
            <a:r>
              <a:rPr kumimoji="0" lang="en-US" altLang="en-US" sz="1600" b="1"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angariação de fundos </a:t>
            </a:r>
            <a:endParaRPr lang="en-IE" sz="1600" b="1">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163" name="Straight Connector 162">
            <a:extLst>
              <a:ext uri="{FF2B5EF4-FFF2-40B4-BE49-F238E27FC236}">
                <a16:creationId xmlns:a16="http://schemas.microsoft.com/office/drawing/2014/main" id="{11099908-CF77-0D6A-540F-425222F5282A}"/>
              </a:ext>
            </a:extLst>
          </p:cNvPr>
          <p:cNvCxnSpPr>
            <a:cxnSpLocks/>
          </p:cNvCxnSpPr>
          <p:nvPr/>
        </p:nvCxnSpPr>
        <p:spPr>
          <a:xfrm>
            <a:off x="-1" y="2765021"/>
            <a:ext cx="526212"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AD3CCF05-1AE3-92AF-F619-059D13441DA7}"/>
              </a:ext>
            </a:extLst>
          </p:cNvPr>
          <p:cNvGrpSpPr/>
          <p:nvPr/>
        </p:nvGrpSpPr>
        <p:grpSpPr>
          <a:xfrm>
            <a:off x="3332881" y="2343235"/>
            <a:ext cx="743590" cy="746726"/>
            <a:chOff x="4152442" y="5302687"/>
            <a:chExt cx="1090895" cy="1095495"/>
          </a:xfrm>
        </p:grpSpPr>
        <p:sp>
          <p:nvSpPr>
            <p:cNvPr id="23" name="Freeform 22">
              <a:extLst>
                <a:ext uri="{FF2B5EF4-FFF2-40B4-BE49-F238E27FC236}">
                  <a16:creationId xmlns:a16="http://schemas.microsoft.com/office/drawing/2014/main" id="{7BE71FA6-3AC8-BD71-9079-E340C204D109}"/>
                </a:ext>
              </a:extLst>
            </p:cNvPr>
            <p:cNvSpPr/>
            <p:nvPr/>
          </p:nvSpPr>
          <p:spPr>
            <a:xfrm>
              <a:off x="4888021" y="5364040"/>
              <a:ext cx="84446" cy="89317"/>
            </a:xfrm>
            <a:custGeom>
              <a:avLst/>
              <a:gdLst>
                <a:gd name="connsiteX0" fmla="*/ 0 w 84446"/>
                <a:gd name="connsiteY0" fmla="*/ 0 h 89317"/>
                <a:gd name="connsiteX1" fmla="*/ 84447 w 84446"/>
                <a:gd name="connsiteY1" fmla="*/ 89318 h 89317"/>
                <a:gd name="connsiteX2" fmla="*/ 0 w 84446"/>
                <a:gd name="connsiteY2" fmla="*/ 89318 h 89317"/>
                <a:gd name="connsiteX3" fmla="*/ 0 w 84446"/>
                <a:gd name="connsiteY3" fmla="*/ 0 h 89317"/>
              </a:gdLst>
              <a:ahLst/>
              <a:cxnLst>
                <a:cxn ang="0">
                  <a:pos x="connsiteX0" y="connsiteY0"/>
                </a:cxn>
                <a:cxn ang="0">
                  <a:pos x="connsiteX1" y="connsiteY1"/>
                </a:cxn>
                <a:cxn ang="0">
                  <a:pos x="connsiteX2" y="connsiteY2"/>
                </a:cxn>
                <a:cxn ang="0">
                  <a:pos x="connsiteX3" y="connsiteY3"/>
                </a:cxn>
              </a:cxnLst>
              <a:rect l="l" t="t" r="r" b="b"/>
              <a:pathLst>
                <a:path w="84446" h="89317">
                  <a:moveTo>
                    <a:pt x="0" y="0"/>
                  </a:moveTo>
                  <a:cubicBezTo>
                    <a:pt x="28815" y="30248"/>
                    <a:pt x="55918" y="59069"/>
                    <a:pt x="84447" y="89318"/>
                  </a:cubicBezTo>
                  <a:cubicBezTo>
                    <a:pt x="55062" y="89318"/>
                    <a:pt x="27673" y="89318"/>
                    <a:pt x="0" y="89318"/>
                  </a:cubicBezTo>
                  <a:cubicBezTo>
                    <a:pt x="0" y="60211"/>
                    <a:pt x="0" y="31390"/>
                    <a:pt x="0" y="0"/>
                  </a:cubicBezTo>
                  <a:close/>
                </a:path>
              </a:pathLst>
            </a:custGeom>
            <a:solidFill>
              <a:srgbClr val="F1A0C2"/>
            </a:solidFill>
            <a:ln w="2851"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E7751C63-2850-7E3A-69A3-F4C303F847DB}"/>
                </a:ext>
              </a:extLst>
            </p:cNvPr>
            <p:cNvSpPr/>
            <p:nvPr/>
          </p:nvSpPr>
          <p:spPr>
            <a:xfrm>
              <a:off x="4778753" y="5748990"/>
              <a:ext cx="356616" cy="114143"/>
            </a:xfrm>
            <a:custGeom>
              <a:avLst/>
              <a:gdLst>
                <a:gd name="connsiteX0" fmla="*/ 0 w 356616"/>
                <a:gd name="connsiteY0" fmla="*/ 0 h 114143"/>
                <a:gd name="connsiteX1" fmla="*/ 356617 w 356616"/>
                <a:gd name="connsiteY1" fmla="*/ 0 h 114143"/>
                <a:gd name="connsiteX2" fmla="*/ 356617 w 356616"/>
                <a:gd name="connsiteY2" fmla="*/ 114144 h 114143"/>
                <a:gd name="connsiteX3" fmla="*/ 0 w 356616"/>
                <a:gd name="connsiteY3" fmla="*/ 114144 h 114143"/>
              </a:gdLst>
              <a:ahLst/>
              <a:cxnLst>
                <a:cxn ang="0">
                  <a:pos x="connsiteX0" y="connsiteY0"/>
                </a:cxn>
                <a:cxn ang="0">
                  <a:pos x="connsiteX1" y="connsiteY1"/>
                </a:cxn>
                <a:cxn ang="0">
                  <a:pos x="connsiteX2" y="connsiteY2"/>
                </a:cxn>
                <a:cxn ang="0">
                  <a:pos x="connsiteX3" y="connsiteY3"/>
                </a:cxn>
              </a:cxnLst>
              <a:rect l="l" t="t" r="r" b="b"/>
              <a:pathLst>
                <a:path w="356616" h="114143">
                  <a:moveTo>
                    <a:pt x="0" y="0"/>
                  </a:moveTo>
                  <a:lnTo>
                    <a:pt x="356617" y="0"/>
                  </a:lnTo>
                  <a:lnTo>
                    <a:pt x="356617" y="114144"/>
                  </a:lnTo>
                  <a:lnTo>
                    <a:pt x="0" y="114144"/>
                  </a:lnTo>
                  <a:close/>
                </a:path>
              </a:pathLst>
            </a:custGeom>
            <a:solidFill>
              <a:srgbClr val="F1A0C2"/>
            </a:solidFill>
            <a:ln w="2851" cap="flat">
              <a:noFill/>
              <a:prstDash val="solid"/>
              <a:miter/>
            </a:ln>
          </p:spPr>
          <p:txBody>
            <a:bodyPr rtlCol="0" anchor="ctr"/>
            <a:lstStyle/>
            <a:p>
              <a:endParaRPr lang="en-US"/>
            </a:p>
          </p:txBody>
        </p:sp>
        <p:grpSp>
          <p:nvGrpSpPr>
            <p:cNvPr id="25" name="Group 24">
              <a:extLst>
                <a:ext uri="{FF2B5EF4-FFF2-40B4-BE49-F238E27FC236}">
                  <a16:creationId xmlns:a16="http://schemas.microsoft.com/office/drawing/2014/main" id="{41A06C6A-396B-B661-4D00-EA58EAAAC55A}"/>
                </a:ext>
              </a:extLst>
            </p:cNvPr>
            <p:cNvGrpSpPr/>
            <p:nvPr/>
          </p:nvGrpSpPr>
          <p:grpSpPr>
            <a:xfrm>
              <a:off x="4152442" y="5302687"/>
              <a:ext cx="1090895" cy="1095495"/>
              <a:chOff x="4152442" y="5302687"/>
              <a:chExt cx="1090895" cy="1095495"/>
            </a:xfrm>
          </p:grpSpPr>
          <p:sp>
            <p:nvSpPr>
              <p:cNvPr id="26" name="Freeform 25">
                <a:extLst>
                  <a:ext uri="{FF2B5EF4-FFF2-40B4-BE49-F238E27FC236}">
                    <a16:creationId xmlns:a16="http://schemas.microsoft.com/office/drawing/2014/main" id="{C059E87B-2065-46B1-BB13-51B183802690}"/>
                  </a:ext>
                </a:extLst>
              </p:cNvPr>
              <p:cNvSpPr/>
              <p:nvPr/>
            </p:nvSpPr>
            <p:spPr>
              <a:xfrm>
                <a:off x="4152442" y="5302687"/>
                <a:ext cx="1090895" cy="1095495"/>
              </a:xfrm>
              <a:custGeom>
                <a:avLst/>
                <a:gdLst>
                  <a:gd name="connsiteX0" fmla="*/ 974655 w 1090895"/>
                  <a:gd name="connsiteY0" fmla="*/ 1095495 h 1095495"/>
                  <a:gd name="connsiteX1" fmla="*/ 635156 w 1090895"/>
                  <a:gd name="connsiteY1" fmla="*/ 1095495 h 1095495"/>
                  <a:gd name="connsiteX2" fmla="*/ 630306 w 1090895"/>
                  <a:gd name="connsiteY2" fmla="*/ 1093783 h 1095495"/>
                  <a:gd name="connsiteX3" fmla="*/ 519326 w 1090895"/>
                  <a:gd name="connsiteY3" fmla="*/ 981922 h 1095495"/>
                  <a:gd name="connsiteX4" fmla="*/ 516759 w 1090895"/>
                  <a:gd name="connsiteY4" fmla="*/ 950247 h 1095495"/>
                  <a:gd name="connsiteX5" fmla="*/ 498500 w 1090895"/>
                  <a:gd name="connsiteY5" fmla="*/ 950247 h 1095495"/>
                  <a:gd name="connsiteX6" fmla="*/ 480812 w 1090895"/>
                  <a:gd name="connsiteY6" fmla="*/ 989627 h 1095495"/>
                  <a:gd name="connsiteX7" fmla="*/ 488800 w 1090895"/>
                  <a:gd name="connsiteY7" fmla="*/ 1055545 h 1095495"/>
                  <a:gd name="connsiteX8" fmla="*/ 428318 w 1090895"/>
                  <a:gd name="connsiteY8" fmla="*/ 1087220 h 1095495"/>
                  <a:gd name="connsiteX9" fmla="*/ 157289 w 1090895"/>
                  <a:gd name="connsiteY9" fmla="*/ 1086934 h 1095495"/>
                  <a:gd name="connsiteX10" fmla="*/ 124195 w 1090895"/>
                  <a:gd name="connsiteY10" fmla="*/ 1085222 h 1095495"/>
                  <a:gd name="connsiteX11" fmla="*/ 378 w 1090895"/>
                  <a:gd name="connsiteY11" fmla="*/ 954528 h 1095495"/>
                  <a:gd name="connsiteX12" fmla="*/ 105366 w 1090895"/>
                  <a:gd name="connsiteY12" fmla="*/ 799863 h 1095495"/>
                  <a:gd name="connsiteX13" fmla="*/ 130472 w 1090895"/>
                  <a:gd name="connsiteY13" fmla="*/ 794156 h 1095495"/>
                  <a:gd name="connsiteX14" fmla="*/ 145877 w 1090895"/>
                  <a:gd name="connsiteY14" fmla="*/ 742505 h 1095495"/>
                  <a:gd name="connsiteX15" fmla="*/ 142169 w 1090895"/>
                  <a:gd name="connsiteY15" fmla="*/ 737940 h 1095495"/>
                  <a:gd name="connsiteX16" fmla="*/ 135322 w 1090895"/>
                  <a:gd name="connsiteY16" fmla="*/ 676587 h 1095495"/>
                  <a:gd name="connsiteX17" fmla="*/ 188386 w 1090895"/>
                  <a:gd name="connsiteY17" fmla="*/ 643771 h 1095495"/>
                  <a:gd name="connsiteX18" fmla="*/ 208357 w 1090895"/>
                  <a:gd name="connsiteY18" fmla="*/ 643771 h 1095495"/>
                  <a:gd name="connsiteX19" fmla="*/ 208357 w 1090895"/>
                  <a:gd name="connsiteY19" fmla="*/ 628647 h 1095495"/>
                  <a:gd name="connsiteX20" fmla="*/ 208357 w 1090895"/>
                  <a:gd name="connsiteY20" fmla="*/ 112146 h 1095495"/>
                  <a:gd name="connsiteX21" fmla="*/ 208927 w 1090895"/>
                  <a:gd name="connsiteY21" fmla="*/ 93027 h 1095495"/>
                  <a:gd name="connsiteX22" fmla="*/ 275686 w 1090895"/>
                  <a:gd name="connsiteY22" fmla="*/ 5993 h 1095495"/>
                  <a:gd name="connsiteX23" fmla="*/ 294801 w 1090895"/>
                  <a:gd name="connsiteY23" fmla="*/ 0 h 1095495"/>
                  <a:gd name="connsiteX24" fmla="*/ 694211 w 1090895"/>
                  <a:gd name="connsiteY24" fmla="*/ 0 h 1095495"/>
                  <a:gd name="connsiteX25" fmla="*/ 756691 w 1090895"/>
                  <a:gd name="connsiteY25" fmla="*/ 34243 h 1095495"/>
                  <a:gd name="connsiteX26" fmla="*/ 846558 w 1090895"/>
                  <a:gd name="connsiteY26" fmla="*/ 128697 h 1095495"/>
                  <a:gd name="connsiteX27" fmla="*/ 878225 w 1090895"/>
                  <a:gd name="connsiteY27" fmla="*/ 208883 h 1095495"/>
                  <a:gd name="connsiteX28" fmla="*/ 878225 w 1090895"/>
                  <a:gd name="connsiteY28" fmla="*/ 345856 h 1095495"/>
                  <a:gd name="connsiteX29" fmla="*/ 878225 w 1090895"/>
                  <a:gd name="connsiteY29" fmla="*/ 357555 h 1095495"/>
                  <a:gd name="connsiteX30" fmla="*/ 943843 w 1090895"/>
                  <a:gd name="connsiteY30" fmla="*/ 357841 h 1095495"/>
                  <a:gd name="connsiteX31" fmla="*/ 991487 w 1090895"/>
                  <a:gd name="connsiteY31" fmla="*/ 362692 h 1095495"/>
                  <a:gd name="connsiteX32" fmla="*/ 1090769 w 1090895"/>
                  <a:gd name="connsiteY32" fmla="*/ 495955 h 1095495"/>
                  <a:gd name="connsiteX33" fmla="*/ 1090769 w 1090895"/>
                  <a:gd name="connsiteY33" fmla="*/ 957096 h 1095495"/>
                  <a:gd name="connsiteX34" fmla="*/ 1090484 w 1090895"/>
                  <a:gd name="connsiteY34" fmla="*/ 969937 h 1095495"/>
                  <a:gd name="connsiteX35" fmla="*/ 1027719 w 1090895"/>
                  <a:gd name="connsiteY35" fmla="*/ 1074664 h 1095495"/>
                  <a:gd name="connsiteX36" fmla="*/ 974655 w 1090895"/>
                  <a:gd name="connsiteY36" fmla="*/ 1095495 h 1095495"/>
                  <a:gd name="connsiteX37" fmla="*/ 700488 w 1090895"/>
                  <a:gd name="connsiteY37" fmla="*/ 33958 h 1095495"/>
                  <a:gd name="connsiteX38" fmla="*/ 687079 w 1090895"/>
                  <a:gd name="connsiteY38" fmla="*/ 33958 h 1095495"/>
                  <a:gd name="connsiteX39" fmla="*/ 317624 w 1090895"/>
                  <a:gd name="connsiteY39" fmla="*/ 33387 h 1095495"/>
                  <a:gd name="connsiteX40" fmla="*/ 242877 w 1090895"/>
                  <a:gd name="connsiteY40" fmla="*/ 108722 h 1095495"/>
                  <a:gd name="connsiteX41" fmla="*/ 243448 w 1090895"/>
                  <a:gd name="connsiteY41" fmla="*/ 629788 h 1095495"/>
                  <a:gd name="connsiteX42" fmla="*/ 243448 w 1090895"/>
                  <a:gd name="connsiteY42" fmla="*/ 643486 h 1095495"/>
                  <a:gd name="connsiteX43" fmla="*/ 257142 w 1090895"/>
                  <a:gd name="connsiteY43" fmla="*/ 643486 h 1095495"/>
                  <a:gd name="connsiteX44" fmla="*/ 437447 w 1090895"/>
                  <a:gd name="connsiteY44" fmla="*/ 643486 h 1095495"/>
                  <a:gd name="connsiteX45" fmla="*/ 493365 w 1090895"/>
                  <a:gd name="connsiteY45" fmla="*/ 715682 h 1095495"/>
                  <a:gd name="connsiteX46" fmla="*/ 480241 w 1090895"/>
                  <a:gd name="connsiteY46" fmla="*/ 743647 h 1095495"/>
                  <a:gd name="connsiteX47" fmla="*/ 479671 w 1090895"/>
                  <a:gd name="connsiteY47" fmla="*/ 823833 h 1095495"/>
                  <a:gd name="connsiteX48" fmla="*/ 479385 w 1090895"/>
                  <a:gd name="connsiteY48" fmla="*/ 905731 h 1095495"/>
                  <a:gd name="connsiteX49" fmla="*/ 517044 w 1090895"/>
                  <a:gd name="connsiteY49" fmla="*/ 915433 h 1095495"/>
                  <a:gd name="connsiteX50" fmla="*/ 517044 w 1090895"/>
                  <a:gd name="connsiteY50" fmla="*/ 901165 h 1095495"/>
                  <a:gd name="connsiteX51" fmla="*/ 517329 w 1090895"/>
                  <a:gd name="connsiteY51" fmla="*/ 496811 h 1095495"/>
                  <a:gd name="connsiteX52" fmla="*/ 521038 w 1090895"/>
                  <a:gd name="connsiteY52" fmla="*/ 460856 h 1095495"/>
                  <a:gd name="connsiteX53" fmla="*/ 654270 w 1090895"/>
                  <a:gd name="connsiteY53" fmla="*/ 357555 h 1095495"/>
                  <a:gd name="connsiteX54" fmla="*/ 830296 w 1090895"/>
                  <a:gd name="connsiteY54" fmla="*/ 357555 h 1095495"/>
                  <a:gd name="connsiteX55" fmla="*/ 842279 w 1090895"/>
                  <a:gd name="connsiteY55" fmla="*/ 357555 h 1095495"/>
                  <a:gd name="connsiteX56" fmla="*/ 842279 w 1090895"/>
                  <a:gd name="connsiteY56" fmla="*/ 186054 h 1095495"/>
                  <a:gd name="connsiteX57" fmla="*/ 829155 w 1090895"/>
                  <a:gd name="connsiteY57" fmla="*/ 186054 h 1095495"/>
                  <a:gd name="connsiteX58" fmla="*/ 725593 w 1090895"/>
                  <a:gd name="connsiteY58" fmla="*/ 186054 h 1095495"/>
                  <a:gd name="connsiteX59" fmla="*/ 700202 w 1090895"/>
                  <a:gd name="connsiteY59" fmla="*/ 160087 h 1095495"/>
                  <a:gd name="connsiteX60" fmla="*/ 700202 w 1090895"/>
                  <a:gd name="connsiteY60" fmla="*/ 47655 h 1095495"/>
                  <a:gd name="connsiteX61" fmla="*/ 700488 w 1090895"/>
                  <a:gd name="connsiteY61" fmla="*/ 33958 h 1095495"/>
                  <a:gd name="connsiteX62" fmla="*/ 1058531 w 1090895"/>
                  <a:gd name="connsiteY62" fmla="*/ 727381 h 1095495"/>
                  <a:gd name="connsiteX63" fmla="*/ 1058531 w 1090895"/>
                  <a:gd name="connsiteY63" fmla="*/ 499664 h 1095495"/>
                  <a:gd name="connsiteX64" fmla="*/ 1056819 w 1090895"/>
                  <a:gd name="connsiteY64" fmla="*/ 473126 h 1095495"/>
                  <a:gd name="connsiteX65" fmla="*/ 952402 w 1090895"/>
                  <a:gd name="connsiteY65" fmla="*/ 390372 h 1095495"/>
                  <a:gd name="connsiteX66" fmla="*/ 656838 w 1090895"/>
                  <a:gd name="connsiteY66" fmla="*/ 390372 h 1095495"/>
                  <a:gd name="connsiteX67" fmla="*/ 549853 w 1090895"/>
                  <a:gd name="connsiteY67" fmla="*/ 497952 h 1095495"/>
                  <a:gd name="connsiteX68" fmla="*/ 549853 w 1090895"/>
                  <a:gd name="connsiteY68" fmla="*/ 956810 h 1095495"/>
                  <a:gd name="connsiteX69" fmla="*/ 550994 w 1090895"/>
                  <a:gd name="connsiteY69" fmla="*/ 975929 h 1095495"/>
                  <a:gd name="connsiteX70" fmla="*/ 654555 w 1090895"/>
                  <a:gd name="connsiteY70" fmla="*/ 1063535 h 1095495"/>
                  <a:gd name="connsiteX71" fmla="*/ 950119 w 1090895"/>
                  <a:gd name="connsiteY71" fmla="*/ 1063820 h 1095495"/>
                  <a:gd name="connsiteX72" fmla="*/ 1059101 w 1090895"/>
                  <a:gd name="connsiteY72" fmla="*/ 954242 h 1095495"/>
                  <a:gd name="connsiteX73" fmla="*/ 1058531 w 1090895"/>
                  <a:gd name="connsiteY73" fmla="*/ 727381 h 1095495"/>
                  <a:gd name="connsiteX74" fmla="*/ 204363 w 1090895"/>
                  <a:gd name="connsiteY74" fmla="*/ 1054689 h 1095495"/>
                  <a:gd name="connsiteX75" fmla="*/ 318765 w 1090895"/>
                  <a:gd name="connsiteY75" fmla="*/ 939689 h 1095495"/>
                  <a:gd name="connsiteX76" fmla="*/ 205218 w 1090895"/>
                  <a:gd name="connsiteY76" fmla="*/ 825830 h 1095495"/>
                  <a:gd name="connsiteX77" fmla="*/ 90816 w 1090895"/>
                  <a:gd name="connsiteY77" fmla="*/ 939689 h 1095495"/>
                  <a:gd name="connsiteX78" fmla="*/ 204363 w 1090895"/>
                  <a:gd name="connsiteY78" fmla="*/ 1054689 h 1095495"/>
                  <a:gd name="connsiteX79" fmla="*/ 311918 w 1090895"/>
                  <a:gd name="connsiteY79" fmla="*/ 725099 h 1095495"/>
                  <a:gd name="connsiteX80" fmla="*/ 434594 w 1090895"/>
                  <a:gd name="connsiteY80" fmla="*/ 725099 h 1095495"/>
                  <a:gd name="connsiteX81" fmla="*/ 461412 w 1090895"/>
                  <a:gd name="connsiteY81" fmla="*/ 700843 h 1095495"/>
                  <a:gd name="connsiteX82" fmla="*/ 434880 w 1090895"/>
                  <a:gd name="connsiteY82" fmla="*/ 677729 h 1095495"/>
                  <a:gd name="connsiteX83" fmla="*/ 190668 w 1090895"/>
                  <a:gd name="connsiteY83" fmla="*/ 677729 h 1095495"/>
                  <a:gd name="connsiteX84" fmla="*/ 180113 w 1090895"/>
                  <a:gd name="connsiteY84" fmla="*/ 679156 h 1095495"/>
                  <a:gd name="connsiteX85" fmla="*/ 164992 w 1090895"/>
                  <a:gd name="connsiteY85" fmla="*/ 705409 h 1095495"/>
                  <a:gd name="connsiteX86" fmla="*/ 189527 w 1090895"/>
                  <a:gd name="connsiteY86" fmla="*/ 724813 h 1095495"/>
                  <a:gd name="connsiteX87" fmla="*/ 311918 w 1090895"/>
                  <a:gd name="connsiteY87" fmla="*/ 725099 h 1095495"/>
                  <a:gd name="connsiteX88" fmla="*/ 313345 w 1090895"/>
                  <a:gd name="connsiteY88" fmla="*/ 759627 h 1095495"/>
                  <a:gd name="connsiteX89" fmla="*/ 190668 w 1090895"/>
                  <a:gd name="connsiteY89" fmla="*/ 759627 h 1095495"/>
                  <a:gd name="connsiteX90" fmla="*/ 164707 w 1090895"/>
                  <a:gd name="connsiteY90" fmla="*/ 778746 h 1095495"/>
                  <a:gd name="connsiteX91" fmla="*/ 177260 w 1090895"/>
                  <a:gd name="connsiteY91" fmla="*/ 793870 h 1095495"/>
                  <a:gd name="connsiteX92" fmla="*/ 263133 w 1090895"/>
                  <a:gd name="connsiteY92" fmla="*/ 806141 h 1095495"/>
                  <a:gd name="connsiteX93" fmla="*/ 268268 w 1090895"/>
                  <a:gd name="connsiteY93" fmla="*/ 806711 h 1095495"/>
                  <a:gd name="connsiteX94" fmla="*/ 438018 w 1090895"/>
                  <a:gd name="connsiteY94" fmla="*/ 806426 h 1095495"/>
                  <a:gd name="connsiteX95" fmla="*/ 460556 w 1090895"/>
                  <a:gd name="connsiteY95" fmla="*/ 786165 h 1095495"/>
                  <a:gd name="connsiteX96" fmla="*/ 434880 w 1090895"/>
                  <a:gd name="connsiteY96" fmla="*/ 759342 h 1095495"/>
                  <a:gd name="connsiteX97" fmla="*/ 313345 w 1090895"/>
                  <a:gd name="connsiteY97" fmla="*/ 759627 h 1095495"/>
                  <a:gd name="connsiteX98" fmla="*/ 302503 w 1090895"/>
                  <a:gd name="connsiteY98" fmla="*/ 1052406 h 1095495"/>
                  <a:gd name="connsiteX99" fmla="*/ 324756 w 1090895"/>
                  <a:gd name="connsiteY99" fmla="*/ 1052406 h 1095495"/>
                  <a:gd name="connsiteX100" fmla="*/ 435735 w 1090895"/>
                  <a:gd name="connsiteY100" fmla="*/ 1052406 h 1095495"/>
                  <a:gd name="connsiteX101" fmla="*/ 461412 w 1090895"/>
                  <a:gd name="connsiteY101" fmla="*/ 1028150 h 1095495"/>
                  <a:gd name="connsiteX102" fmla="*/ 436021 w 1090895"/>
                  <a:gd name="connsiteY102" fmla="*/ 1005036 h 1095495"/>
                  <a:gd name="connsiteX103" fmla="*/ 343300 w 1090895"/>
                  <a:gd name="connsiteY103" fmla="*/ 1005036 h 1095495"/>
                  <a:gd name="connsiteX104" fmla="*/ 334456 w 1090895"/>
                  <a:gd name="connsiteY104" fmla="*/ 1008746 h 1095495"/>
                  <a:gd name="connsiteX105" fmla="*/ 302503 w 1090895"/>
                  <a:gd name="connsiteY105" fmla="*/ 1052406 h 1095495"/>
                  <a:gd name="connsiteX106" fmla="*/ 315056 w 1090895"/>
                  <a:gd name="connsiteY106" fmla="*/ 841240 h 1095495"/>
                  <a:gd name="connsiteX107" fmla="*/ 339877 w 1090895"/>
                  <a:gd name="connsiteY107" fmla="*/ 883758 h 1095495"/>
                  <a:gd name="connsiteX108" fmla="*/ 349006 w 1090895"/>
                  <a:gd name="connsiteY108" fmla="*/ 888324 h 1095495"/>
                  <a:gd name="connsiteX109" fmla="*/ 435165 w 1090895"/>
                  <a:gd name="connsiteY109" fmla="*/ 888324 h 1095495"/>
                  <a:gd name="connsiteX110" fmla="*/ 461127 w 1090895"/>
                  <a:gd name="connsiteY110" fmla="*/ 864925 h 1095495"/>
                  <a:gd name="connsiteX111" fmla="*/ 434880 w 1090895"/>
                  <a:gd name="connsiteY111" fmla="*/ 841240 h 1095495"/>
                  <a:gd name="connsiteX112" fmla="*/ 388947 w 1090895"/>
                  <a:gd name="connsiteY112" fmla="*/ 841240 h 1095495"/>
                  <a:gd name="connsiteX113" fmla="*/ 315056 w 1090895"/>
                  <a:gd name="connsiteY113" fmla="*/ 841240 h 1095495"/>
                  <a:gd name="connsiteX114" fmla="*/ 349006 w 1090895"/>
                  <a:gd name="connsiteY114" fmla="*/ 969937 h 1095495"/>
                  <a:gd name="connsiteX115" fmla="*/ 440871 w 1090895"/>
                  <a:gd name="connsiteY115" fmla="*/ 969652 h 1095495"/>
                  <a:gd name="connsiteX116" fmla="*/ 460841 w 1090895"/>
                  <a:gd name="connsiteY116" fmla="*/ 949391 h 1095495"/>
                  <a:gd name="connsiteX117" fmla="*/ 434594 w 1090895"/>
                  <a:gd name="connsiteY117" fmla="*/ 923138 h 1095495"/>
                  <a:gd name="connsiteX118" fmla="*/ 362130 w 1090895"/>
                  <a:gd name="connsiteY118" fmla="*/ 923138 h 1095495"/>
                  <a:gd name="connsiteX119" fmla="*/ 351289 w 1090895"/>
                  <a:gd name="connsiteY119" fmla="*/ 923709 h 1095495"/>
                  <a:gd name="connsiteX120" fmla="*/ 349006 w 1090895"/>
                  <a:gd name="connsiteY120" fmla="*/ 969937 h 1095495"/>
                  <a:gd name="connsiteX121" fmla="*/ 735579 w 1090895"/>
                  <a:gd name="connsiteY121" fmla="*/ 61352 h 1095495"/>
                  <a:gd name="connsiteX122" fmla="*/ 735579 w 1090895"/>
                  <a:gd name="connsiteY122" fmla="*/ 150670 h 1095495"/>
                  <a:gd name="connsiteX123" fmla="*/ 820026 w 1090895"/>
                  <a:gd name="connsiteY123" fmla="*/ 150670 h 1095495"/>
                  <a:gd name="connsiteX124" fmla="*/ 735579 w 1090895"/>
                  <a:gd name="connsiteY124" fmla="*/ 61352 h 1095495"/>
                  <a:gd name="connsiteX125" fmla="*/ 34898 w 1090895"/>
                  <a:gd name="connsiteY125" fmla="*/ 959664 h 1095495"/>
                  <a:gd name="connsiteX126" fmla="*/ 64854 w 1090895"/>
                  <a:gd name="connsiteY126" fmla="*/ 985346 h 1095495"/>
                  <a:gd name="connsiteX127" fmla="*/ 59434 w 1090895"/>
                  <a:gd name="connsiteY127" fmla="*/ 959664 h 1095495"/>
                  <a:gd name="connsiteX128" fmla="*/ 34898 w 1090895"/>
                  <a:gd name="connsiteY128" fmla="*/ 959664 h 1095495"/>
                  <a:gd name="connsiteX129" fmla="*/ 62286 w 1090895"/>
                  <a:gd name="connsiteY129" fmla="*/ 902021 h 1095495"/>
                  <a:gd name="connsiteX130" fmla="*/ 34328 w 1090895"/>
                  <a:gd name="connsiteY130" fmla="*/ 925992 h 1095495"/>
                  <a:gd name="connsiteX131" fmla="*/ 62286 w 1090895"/>
                  <a:gd name="connsiteY131" fmla="*/ 902021 h 1095495"/>
                  <a:gd name="connsiteX132" fmla="*/ 99375 w 1090895"/>
                  <a:gd name="connsiteY132" fmla="*/ 837245 h 1095495"/>
                  <a:gd name="connsiteX133" fmla="*/ 97663 w 1090895"/>
                  <a:gd name="connsiteY133" fmla="*/ 834962 h 1095495"/>
                  <a:gd name="connsiteX134" fmla="*/ 57722 w 1090895"/>
                  <a:gd name="connsiteY134" fmla="*/ 865495 h 1095495"/>
                  <a:gd name="connsiteX135" fmla="*/ 60004 w 1090895"/>
                  <a:gd name="connsiteY135" fmla="*/ 870061 h 1095495"/>
                  <a:gd name="connsiteX136" fmla="*/ 78833 w 1090895"/>
                  <a:gd name="connsiteY136" fmla="*/ 864925 h 1095495"/>
                  <a:gd name="connsiteX137" fmla="*/ 99375 w 1090895"/>
                  <a:gd name="connsiteY137" fmla="*/ 837245 h 1095495"/>
                  <a:gd name="connsiteX138" fmla="*/ 97663 w 1090895"/>
                  <a:gd name="connsiteY138" fmla="*/ 1045272 h 1095495"/>
                  <a:gd name="connsiteX139" fmla="*/ 99660 w 1090895"/>
                  <a:gd name="connsiteY139" fmla="*/ 1042989 h 1095495"/>
                  <a:gd name="connsiteX140" fmla="*/ 86536 w 1090895"/>
                  <a:gd name="connsiteY140" fmla="*/ 1026438 h 1095495"/>
                  <a:gd name="connsiteX141" fmla="*/ 62286 w 1090895"/>
                  <a:gd name="connsiteY141" fmla="*/ 1020446 h 1095495"/>
                  <a:gd name="connsiteX142" fmla="*/ 97663 w 1090895"/>
                  <a:gd name="connsiteY142" fmla="*/ 1045272 h 109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090895" h="1095495">
                    <a:moveTo>
                      <a:pt x="974655" y="1095495"/>
                    </a:moveTo>
                    <a:cubicBezTo>
                      <a:pt x="861393" y="1095495"/>
                      <a:pt x="748132" y="1095495"/>
                      <a:pt x="635156" y="1095495"/>
                    </a:cubicBezTo>
                    <a:cubicBezTo>
                      <a:pt x="633444" y="1094924"/>
                      <a:pt x="632017" y="1094068"/>
                      <a:pt x="630306" y="1093783"/>
                    </a:cubicBezTo>
                    <a:cubicBezTo>
                      <a:pt x="571535" y="1083225"/>
                      <a:pt x="529026" y="1040706"/>
                      <a:pt x="519326" y="981922"/>
                    </a:cubicBezTo>
                    <a:cubicBezTo>
                      <a:pt x="517615" y="971649"/>
                      <a:pt x="517615" y="960805"/>
                      <a:pt x="516759" y="950247"/>
                    </a:cubicBezTo>
                    <a:cubicBezTo>
                      <a:pt x="509626" y="950247"/>
                      <a:pt x="503350" y="950247"/>
                      <a:pt x="498500" y="950247"/>
                    </a:cubicBezTo>
                    <a:cubicBezTo>
                      <a:pt x="492509" y="963659"/>
                      <a:pt x="487088" y="975929"/>
                      <a:pt x="480812" y="989627"/>
                    </a:cubicBezTo>
                    <a:cubicBezTo>
                      <a:pt x="496503" y="1008746"/>
                      <a:pt x="501353" y="1031289"/>
                      <a:pt x="488800" y="1055545"/>
                    </a:cubicBezTo>
                    <a:cubicBezTo>
                      <a:pt x="476247" y="1079800"/>
                      <a:pt x="454565" y="1087220"/>
                      <a:pt x="428318" y="1087220"/>
                    </a:cubicBezTo>
                    <a:cubicBezTo>
                      <a:pt x="337880" y="1086649"/>
                      <a:pt x="247442" y="1087220"/>
                      <a:pt x="157289" y="1086934"/>
                    </a:cubicBezTo>
                    <a:cubicBezTo>
                      <a:pt x="146163" y="1086934"/>
                      <a:pt x="135322" y="1086649"/>
                      <a:pt x="124195" y="1085222"/>
                    </a:cubicBezTo>
                    <a:cubicBezTo>
                      <a:pt x="58007" y="1075805"/>
                      <a:pt x="4657" y="1019304"/>
                      <a:pt x="378" y="954528"/>
                    </a:cubicBezTo>
                    <a:cubicBezTo>
                      <a:pt x="-4472" y="881190"/>
                      <a:pt x="37751" y="818982"/>
                      <a:pt x="105366" y="799863"/>
                    </a:cubicBezTo>
                    <a:cubicBezTo>
                      <a:pt x="113354" y="797580"/>
                      <a:pt x="121627" y="796153"/>
                      <a:pt x="130472" y="794156"/>
                    </a:cubicBezTo>
                    <a:cubicBezTo>
                      <a:pt x="127333" y="774180"/>
                      <a:pt x="133039" y="757059"/>
                      <a:pt x="145877" y="742505"/>
                    </a:cubicBezTo>
                    <a:cubicBezTo>
                      <a:pt x="144451" y="740508"/>
                      <a:pt x="143310" y="739366"/>
                      <a:pt x="142169" y="737940"/>
                    </a:cubicBezTo>
                    <a:cubicBezTo>
                      <a:pt x="127904" y="718821"/>
                      <a:pt x="125051" y="697989"/>
                      <a:pt x="135322" y="676587"/>
                    </a:cubicBezTo>
                    <a:cubicBezTo>
                      <a:pt x="145877" y="654900"/>
                      <a:pt x="164136" y="643771"/>
                      <a:pt x="188386" y="643771"/>
                    </a:cubicBezTo>
                    <a:cubicBezTo>
                      <a:pt x="194663" y="643771"/>
                      <a:pt x="200939" y="643771"/>
                      <a:pt x="208357" y="643771"/>
                    </a:cubicBezTo>
                    <a:cubicBezTo>
                      <a:pt x="208357" y="637778"/>
                      <a:pt x="208357" y="633213"/>
                      <a:pt x="208357" y="628647"/>
                    </a:cubicBezTo>
                    <a:cubicBezTo>
                      <a:pt x="208357" y="456575"/>
                      <a:pt x="208357" y="284218"/>
                      <a:pt x="208357" y="112146"/>
                    </a:cubicBezTo>
                    <a:cubicBezTo>
                      <a:pt x="208357" y="105868"/>
                      <a:pt x="208357" y="99305"/>
                      <a:pt x="208927" y="93027"/>
                    </a:cubicBezTo>
                    <a:cubicBezTo>
                      <a:pt x="213207" y="50223"/>
                      <a:pt x="236030" y="21402"/>
                      <a:pt x="275686" y="5993"/>
                    </a:cubicBezTo>
                    <a:cubicBezTo>
                      <a:pt x="281962" y="3710"/>
                      <a:pt x="288524" y="1998"/>
                      <a:pt x="294801" y="0"/>
                    </a:cubicBezTo>
                    <a:cubicBezTo>
                      <a:pt x="428033" y="0"/>
                      <a:pt x="560979" y="0"/>
                      <a:pt x="694211" y="0"/>
                    </a:cubicBezTo>
                    <a:cubicBezTo>
                      <a:pt x="718176" y="5422"/>
                      <a:pt x="739573" y="15695"/>
                      <a:pt x="756691" y="34243"/>
                    </a:cubicBezTo>
                    <a:cubicBezTo>
                      <a:pt x="786646" y="65918"/>
                      <a:pt x="816602" y="97593"/>
                      <a:pt x="846558" y="128697"/>
                    </a:cubicBezTo>
                    <a:cubicBezTo>
                      <a:pt x="868240" y="151241"/>
                      <a:pt x="878511" y="177494"/>
                      <a:pt x="878225" y="208883"/>
                    </a:cubicBezTo>
                    <a:cubicBezTo>
                      <a:pt x="877940" y="254541"/>
                      <a:pt x="878225" y="300198"/>
                      <a:pt x="878225" y="345856"/>
                    </a:cubicBezTo>
                    <a:cubicBezTo>
                      <a:pt x="878225" y="349565"/>
                      <a:pt x="878225" y="353275"/>
                      <a:pt x="878225" y="357555"/>
                    </a:cubicBezTo>
                    <a:cubicBezTo>
                      <a:pt x="901334" y="357555"/>
                      <a:pt x="922446" y="356985"/>
                      <a:pt x="943843" y="357841"/>
                    </a:cubicBezTo>
                    <a:cubicBezTo>
                      <a:pt x="959819" y="358412"/>
                      <a:pt x="976081" y="358697"/>
                      <a:pt x="991487" y="362692"/>
                    </a:cubicBezTo>
                    <a:cubicBezTo>
                      <a:pt x="1051684" y="378101"/>
                      <a:pt x="1090484" y="431178"/>
                      <a:pt x="1090769" y="495955"/>
                    </a:cubicBezTo>
                    <a:cubicBezTo>
                      <a:pt x="1091054" y="649764"/>
                      <a:pt x="1090769" y="803287"/>
                      <a:pt x="1090769" y="957096"/>
                    </a:cubicBezTo>
                    <a:cubicBezTo>
                      <a:pt x="1090769" y="961376"/>
                      <a:pt x="1090769" y="965657"/>
                      <a:pt x="1090484" y="969937"/>
                    </a:cubicBezTo>
                    <a:cubicBezTo>
                      <a:pt x="1087060" y="1015309"/>
                      <a:pt x="1066234" y="1050979"/>
                      <a:pt x="1027719" y="1074664"/>
                    </a:cubicBezTo>
                    <a:cubicBezTo>
                      <a:pt x="1011457" y="1084081"/>
                      <a:pt x="992343" y="1088647"/>
                      <a:pt x="974655" y="1095495"/>
                    </a:cubicBezTo>
                    <a:close/>
                    <a:moveTo>
                      <a:pt x="700488" y="33958"/>
                    </a:moveTo>
                    <a:cubicBezTo>
                      <a:pt x="694782" y="33958"/>
                      <a:pt x="690788" y="33958"/>
                      <a:pt x="687079" y="33958"/>
                    </a:cubicBezTo>
                    <a:cubicBezTo>
                      <a:pt x="563832" y="33958"/>
                      <a:pt x="440871" y="34814"/>
                      <a:pt x="317624" y="33387"/>
                    </a:cubicBezTo>
                    <a:cubicBezTo>
                      <a:pt x="276827" y="33102"/>
                      <a:pt x="242592" y="60496"/>
                      <a:pt x="242877" y="108722"/>
                    </a:cubicBezTo>
                    <a:cubicBezTo>
                      <a:pt x="244018" y="282506"/>
                      <a:pt x="243448" y="456004"/>
                      <a:pt x="243448" y="629788"/>
                    </a:cubicBezTo>
                    <a:cubicBezTo>
                      <a:pt x="243448" y="634069"/>
                      <a:pt x="243448" y="638064"/>
                      <a:pt x="243448" y="643486"/>
                    </a:cubicBezTo>
                    <a:cubicBezTo>
                      <a:pt x="248868" y="643486"/>
                      <a:pt x="253148" y="643486"/>
                      <a:pt x="257142" y="643486"/>
                    </a:cubicBezTo>
                    <a:cubicBezTo>
                      <a:pt x="317339" y="643486"/>
                      <a:pt x="377536" y="643200"/>
                      <a:pt x="437447" y="643486"/>
                    </a:cubicBezTo>
                    <a:cubicBezTo>
                      <a:pt x="475677" y="643771"/>
                      <a:pt x="503065" y="678585"/>
                      <a:pt x="493365" y="715682"/>
                    </a:cubicBezTo>
                    <a:cubicBezTo>
                      <a:pt x="490797" y="725384"/>
                      <a:pt x="484806" y="734230"/>
                      <a:pt x="480241" y="743647"/>
                    </a:cubicBezTo>
                    <a:cubicBezTo>
                      <a:pt x="500782" y="770756"/>
                      <a:pt x="500782" y="792729"/>
                      <a:pt x="479671" y="823833"/>
                    </a:cubicBezTo>
                    <a:cubicBezTo>
                      <a:pt x="500782" y="855222"/>
                      <a:pt x="500782" y="874627"/>
                      <a:pt x="479385" y="905731"/>
                    </a:cubicBezTo>
                    <a:cubicBezTo>
                      <a:pt x="488515" y="922282"/>
                      <a:pt x="503635" y="912294"/>
                      <a:pt x="517044" y="915433"/>
                    </a:cubicBezTo>
                    <a:cubicBezTo>
                      <a:pt x="517044" y="909726"/>
                      <a:pt x="517044" y="905446"/>
                      <a:pt x="517044" y="901165"/>
                    </a:cubicBezTo>
                    <a:cubicBezTo>
                      <a:pt x="517044" y="766476"/>
                      <a:pt x="517044" y="631501"/>
                      <a:pt x="517329" y="496811"/>
                    </a:cubicBezTo>
                    <a:cubicBezTo>
                      <a:pt x="517329" y="484826"/>
                      <a:pt x="518185" y="472555"/>
                      <a:pt x="521038" y="460856"/>
                    </a:cubicBezTo>
                    <a:cubicBezTo>
                      <a:pt x="535588" y="398933"/>
                      <a:pt x="588938" y="357841"/>
                      <a:pt x="654270" y="357555"/>
                    </a:cubicBezTo>
                    <a:cubicBezTo>
                      <a:pt x="713041" y="357270"/>
                      <a:pt x="771811" y="357555"/>
                      <a:pt x="830296" y="357555"/>
                    </a:cubicBezTo>
                    <a:cubicBezTo>
                      <a:pt x="834290" y="357555"/>
                      <a:pt x="838570" y="357555"/>
                      <a:pt x="842279" y="357555"/>
                    </a:cubicBezTo>
                    <a:cubicBezTo>
                      <a:pt x="842279" y="299627"/>
                      <a:pt x="842279" y="243126"/>
                      <a:pt x="842279" y="186054"/>
                    </a:cubicBezTo>
                    <a:cubicBezTo>
                      <a:pt x="836858" y="186054"/>
                      <a:pt x="833149" y="186054"/>
                      <a:pt x="829155" y="186054"/>
                    </a:cubicBezTo>
                    <a:cubicBezTo>
                      <a:pt x="794634" y="186054"/>
                      <a:pt x="760114" y="186054"/>
                      <a:pt x="725593" y="186054"/>
                    </a:cubicBezTo>
                    <a:cubicBezTo>
                      <a:pt x="704482" y="186054"/>
                      <a:pt x="700202" y="181774"/>
                      <a:pt x="700202" y="160087"/>
                    </a:cubicBezTo>
                    <a:cubicBezTo>
                      <a:pt x="700202" y="122705"/>
                      <a:pt x="700202" y="85322"/>
                      <a:pt x="700202" y="47655"/>
                    </a:cubicBezTo>
                    <a:cubicBezTo>
                      <a:pt x="700488" y="43660"/>
                      <a:pt x="700488" y="39380"/>
                      <a:pt x="700488" y="33958"/>
                    </a:cubicBezTo>
                    <a:close/>
                    <a:moveTo>
                      <a:pt x="1058531" y="727381"/>
                    </a:moveTo>
                    <a:cubicBezTo>
                      <a:pt x="1058531" y="651476"/>
                      <a:pt x="1058531" y="575570"/>
                      <a:pt x="1058531" y="499664"/>
                    </a:cubicBezTo>
                    <a:cubicBezTo>
                      <a:pt x="1058531" y="490818"/>
                      <a:pt x="1058531" y="481687"/>
                      <a:pt x="1056819" y="473126"/>
                    </a:cubicBezTo>
                    <a:cubicBezTo>
                      <a:pt x="1046834" y="422617"/>
                      <a:pt x="1006037" y="390372"/>
                      <a:pt x="952402" y="390372"/>
                    </a:cubicBezTo>
                    <a:cubicBezTo>
                      <a:pt x="853975" y="390372"/>
                      <a:pt x="755264" y="390372"/>
                      <a:pt x="656838" y="390372"/>
                    </a:cubicBezTo>
                    <a:cubicBezTo>
                      <a:pt x="592932" y="390372"/>
                      <a:pt x="549853" y="433746"/>
                      <a:pt x="549853" y="497952"/>
                    </a:cubicBezTo>
                    <a:cubicBezTo>
                      <a:pt x="549853" y="650905"/>
                      <a:pt x="549853" y="803858"/>
                      <a:pt x="549853" y="956810"/>
                    </a:cubicBezTo>
                    <a:cubicBezTo>
                      <a:pt x="549853" y="963088"/>
                      <a:pt x="549853" y="969652"/>
                      <a:pt x="550994" y="975929"/>
                    </a:cubicBezTo>
                    <a:cubicBezTo>
                      <a:pt x="559838" y="1028721"/>
                      <a:pt x="600635" y="1063250"/>
                      <a:pt x="654555" y="1063535"/>
                    </a:cubicBezTo>
                    <a:cubicBezTo>
                      <a:pt x="752982" y="1063820"/>
                      <a:pt x="851693" y="1062679"/>
                      <a:pt x="950119" y="1063820"/>
                    </a:cubicBezTo>
                    <a:cubicBezTo>
                      <a:pt x="1012313" y="1064676"/>
                      <a:pt x="1060528" y="1017592"/>
                      <a:pt x="1059101" y="954242"/>
                    </a:cubicBezTo>
                    <a:cubicBezTo>
                      <a:pt x="1057390" y="878622"/>
                      <a:pt x="1058531" y="803002"/>
                      <a:pt x="1058531" y="727381"/>
                    </a:cubicBezTo>
                    <a:close/>
                    <a:moveTo>
                      <a:pt x="204363" y="1054689"/>
                    </a:moveTo>
                    <a:cubicBezTo>
                      <a:pt x="267983" y="1054689"/>
                      <a:pt x="318480" y="1003895"/>
                      <a:pt x="318765" y="939689"/>
                    </a:cubicBezTo>
                    <a:cubicBezTo>
                      <a:pt x="319050" y="877766"/>
                      <a:pt x="267127" y="825830"/>
                      <a:pt x="205218" y="825830"/>
                    </a:cubicBezTo>
                    <a:cubicBezTo>
                      <a:pt x="142454" y="825830"/>
                      <a:pt x="90530" y="877195"/>
                      <a:pt x="90816" y="939689"/>
                    </a:cubicBezTo>
                    <a:cubicBezTo>
                      <a:pt x="90530" y="1003039"/>
                      <a:pt x="141598" y="1054403"/>
                      <a:pt x="204363" y="1054689"/>
                    </a:cubicBezTo>
                    <a:close/>
                    <a:moveTo>
                      <a:pt x="311918" y="725099"/>
                    </a:moveTo>
                    <a:cubicBezTo>
                      <a:pt x="352715" y="725099"/>
                      <a:pt x="393797" y="725099"/>
                      <a:pt x="434594" y="725099"/>
                    </a:cubicBezTo>
                    <a:cubicBezTo>
                      <a:pt x="450856" y="725099"/>
                      <a:pt x="461697" y="715111"/>
                      <a:pt x="461412" y="700843"/>
                    </a:cubicBezTo>
                    <a:cubicBezTo>
                      <a:pt x="461127" y="687146"/>
                      <a:pt x="450571" y="677729"/>
                      <a:pt x="434880" y="677729"/>
                    </a:cubicBezTo>
                    <a:cubicBezTo>
                      <a:pt x="353571" y="677729"/>
                      <a:pt x="271977" y="677729"/>
                      <a:pt x="190668" y="677729"/>
                    </a:cubicBezTo>
                    <a:cubicBezTo>
                      <a:pt x="187245" y="677729"/>
                      <a:pt x="183536" y="678014"/>
                      <a:pt x="180113" y="679156"/>
                    </a:cubicBezTo>
                    <a:cubicBezTo>
                      <a:pt x="168986" y="682865"/>
                      <a:pt x="162995" y="693709"/>
                      <a:pt x="164992" y="705409"/>
                    </a:cubicBezTo>
                    <a:cubicBezTo>
                      <a:pt x="166989" y="716823"/>
                      <a:pt x="176118" y="724813"/>
                      <a:pt x="189527" y="724813"/>
                    </a:cubicBezTo>
                    <a:cubicBezTo>
                      <a:pt x="230039" y="725384"/>
                      <a:pt x="270836" y="725099"/>
                      <a:pt x="311918" y="725099"/>
                    </a:cubicBezTo>
                    <a:close/>
                    <a:moveTo>
                      <a:pt x="313345" y="759627"/>
                    </a:moveTo>
                    <a:cubicBezTo>
                      <a:pt x="272548" y="759627"/>
                      <a:pt x="231465" y="759627"/>
                      <a:pt x="190668" y="759627"/>
                    </a:cubicBezTo>
                    <a:cubicBezTo>
                      <a:pt x="176404" y="759627"/>
                      <a:pt x="166989" y="767046"/>
                      <a:pt x="164707" y="778746"/>
                    </a:cubicBezTo>
                    <a:cubicBezTo>
                      <a:pt x="162424" y="790731"/>
                      <a:pt x="165277" y="794156"/>
                      <a:pt x="177260" y="793870"/>
                    </a:cubicBezTo>
                    <a:cubicBezTo>
                      <a:pt x="206645" y="793299"/>
                      <a:pt x="235745" y="793585"/>
                      <a:pt x="263133" y="806141"/>
                    </a:cubicBezTo>
                    <a:cubicBezTo>
                      <a:pt x="264559" y="806711"/>
                      <a:pt x="266556" y="806711"/>
                      <a:pt x="268268" y="806711"/>
                    </a:cubicBezTo>
                    <a:cubicBezTo>
                      <a:pt x="324756" y="806711"/>
                      <a:pt x="381530" y="806711"/>
                      <a:pt x="438018" y="806426"/>
                    </a:cubicBezTo>
                    <a:cubicBezTo>
                      <a:pt x="450285" y="806426"/>
                      <a:pt x="458844" y="797865"/>
                      <a:pt x="460556" y="786165"/>
                    </a:cubicBezTo>
                    <a:cubicBezTo>
                      <a:pt x="462838" y="771327"/>
                      <a:pt x="451712" y="759342"/>
                      <a:pt x="434880" y="759342"/>
                    </a:cubicBezTo>
                    <a:cubicBezTo>
                      <a:pt x="394368" y="759342"/>
                      <a:pt x="353856" y="759627"/>
                      <a:pt x="313345" y="759627"/>
                    </a:cubicBezTo>
                    <a:close/>
                    <a:moveTo>
                      <a:pt x="302503" y="1052406"/>
                    </a:moveTo>
                    <a:cubicBezTo>
                      <a:pt x="309636" y="1052406"/>
                      <a:pt x="317053" y="1052406"/>
                      <a:pt x="324756" y="1052406"/>
                    </a:cubicBezTo>
                    <a:cubicBezTo>
                      <a:pt x="361844" y="1052406"/>
                      <a:pt x="398647" y="1052691"/>
                      <a:pt x="435735" y="1052406"/>
                    </a:cubicBezTo>
                    <a:cubicBezTo>
                      <a:pt x="450856" y="1052406"/>
                      <a:pt x="461697" y="1041848"/>
                      <a:pt x="461412" y="1028150"/>
                    </a:cubicBezTo>
                    <a:cubicBezTo>
                      <a:pt x="461127" y="1014738"/>
                      <a:pt x="451141" y="1005322"/>
                      <a:pt x="436021" y="1005036"/>
                    </a:cubicBezTo>
                    <a:cubicBezTo>
                      <a:pt x="405209" y="1004751"/>
                      <a:pt x="374112" y="1004751"/>
                      <a:pt x="343300" y="1005036"/>
                    </a:cubicBezTo>
                    <a:cubicBezTo>
                      <a:pt x="340162" y="1005036"/>
                      <a:pt x="336168" y="1006463"/>
                      <a:pt x="334456" y="1008746"/>
                    </a:cubicBezTo>
                    <a:cubicBezTo>
                      <a:pt x="323330" y="1023014"/>
                      <a:pt x="313345" y="1037282"/>
                      <a:pt x="302503" y="1052406"/>
                    </a:cubicBezTo>
                    <a:close/>
                    <a:moveTo>
                      <a:pt x="315056" y="841240"/>
                    </a:moveTo>
                    <a:cubicBezTo>
                      <a:pt x="323615" y="856364"/>
                      <a:pt x="331318" y="870346"/>
                      <a:pt x="339877" y="883758"/>
                    </a:cubicBezTo>
                    <a:cubicBezTo>
                      <a:pt x="341589" y="886327"/>
                      <a:pt x="345868" y="888324"/>
                      <a:pt x="349006" y="888324"/>
                    </a:cubicBezTo>
                    <a:cubicBezTo>
                      <a:pt x="377821" y="888609"/>
                      <a:pt x="406636" y="888609"/>
                      <a:pt x="435165" y="888324"/>
                    </a:cubicBezTo>
                    <a:cubicBezTo>
                      <a:pt x="450856" y="888324"/>
                      <a:pt x="461127" y="878622"/>
                      <a:pt x="461127" y="864925"/>
                    </a:cubicBezTo>
                    <a:cubicBezTo>
                      <a:pt x="461127" y="851513"/>
                      <a:pt x="450571" y="841525"/>
                      <a:pt x="434880" y="841240"/>
                    </a:cubicBezTo>
                    <a:cubicBezTo>
                      <a:pt x="419759" y="840954"/>
                      <a:pt x="404353" y="841240"/>
                      <a:pt x="388947" y="841240"/>
                    </a:cubicBezTo>
                    <a:cubicBezTo>
                      <a:pt x="364412" y="841240"/>
                      <a:pt x="339877" y="841240"/>
                      <a:pt x="315056" y="841240"/>
                    </a:cubicBezTo>
                    <a:close/>
                    <a:moveTo>
                      <a:pt x="349006" y="969937"/>
                    </a:moveTo>
                    <a:cubicBezTo>
                      <a:pt x="379818" y="969937"/>
                      <a:pt x="410344" y="970508"/>
                      <a:pt x="440871" y="969652"/>
                    </a:cubicBezTo>
                    <a:cubicBezTo>
                      <a:pt x="451997" y="969366"/>
                      <a:pt x="459415" y="960235"/>
                      <a:pt x="460841" y="949391"/>
                    </a:cubicBezTo>
                    <a:cubicBezTo>
                      <a:pt x="462838" y="934552"/>
                      <a:pt x="451997" y="923423"/>
                      <a:pt x="434594" y="923138"/>
                    </a:cubicBezTo>
                    <a:cubicBezTo>
                      <a:pt x="410344" y="922853"/>
                      <a:pt x="386380" y="923138"/>
                      <a:pt x="362130" y="923138"/>
                    </a:cubicBezTo>
                    <a:cubicBezTo>
                      <a:pt x="358421" y="923138"/>
                      <a:pt x="354712" y="923423"/>
                      <a:pt x="351289" y="923709"/>
                    </a:cubicBezTo>
                    <a:cubicBezTo>
                      <a:pt x="350433" y="939689"/>
                      <a:pt x="349862" y="954528"/>
                      <a:pt x="349006" y="969937"/>
                    </a:cubicBezTo>
                    <a:close/>
                    <a:moveTo>
                      <a:pt x="735579" y="61352"/>
                    </a:moveTo>
                    <a:cubicBezTo>
                      <a:pt x="735579" y="92456"/>
                      <a:pt x="735579" y="121563"/>
                      <a:pt x="735579" y="150670"/>
                    </a:cubicBezTo>
                    <a:cubicBezTo>
                      <a:pt x="763252" y="150670"/>
                      <a:pt x="790640" y="150670"/>
                      <a:pt x="820026" y="150670"/>
                    </a:cubicBezTo>
                    <a:cubicBezTo>
                      <a:pt x="791496" y="120707"/>
                      <a:pt x="764393" y="91886"/>
                      <a:pt x="735579" y="61352"/>
                    </a:cubicBezTo>
                    <a:close/>
                    <a:moveTo>
                      <a:pt x="34898" y="959664"/>
                    </a:moveTo>
                    <a:cubicBezTo>
                      <a:pt x="36039" y="985061"/>
                      <a:pt x="40889" y="988771"/>
                      <a:pt x="64854" y="985346"/>
                    </a:cubicBezTo>
                    <a:cubicBezTo>
                      <a:pt x="63142" y="976786"/>
                      <a:pt x="61145" y="968225"/>
                      <a:pt x="59434" y="959664"/>
                    </a:cubicBezTo>
                    <a:cubicBezTo>
                      <a:pt x="50875" y="959664"/>
                      <a:pt x="43172" y="959664"/>
                      <a:pt x="34898" y="959664"/>
                    </a:cubicBezTo>
                    <a:close/>
                    <a:moveTo>
                      <a:pt x="62286" y="902021"/>
                    </a:moveTo>
                    <a:cubicBezTo>
                      <a:pt x="37181" y="898597"/>
                      <a:pt x="31189" y="903734"/>
                      <a:pt x="34328" y="925992"/>
                    </a:cubicBezTo>
                    <a:cubicBezTo>
                      <a:pt x="65425" y="926848"/>
                      <a:pt x="57436" y="930843"/>
                      <a:pt x="62286" y="902021"/>
                    </a:cubicBezTo>
                    <a:close/>
                    <a:moveTo>
                      <a:pt x="99375" y="837245"/>
                    </a:moveTo>
                    <a:cubicBezTo>
                      <a:pt x="98804" y="836389"/>
                      <a:pt x="98233" y="835818"/>
                      <a:pt x="97663" y="834962"/>
                    </a:cubicBezTo>
                    <a:cubicBezTo>
                      <a:pt x="84254" y="845235"/>
                      <a:pt x="71131" y="855222"/>
                      <a:pt x="57722" y="865495"/>
                    </a:cubicBezTo>
                    <a:cubicBezTo>
                      <a:pt x="58578" y="866922"/>
                      <a:pt x="59148" y="868634"/>
                      <a:pt x="60004" y="870061"/>
                    </a:cubicBezTo>
                    <a:cubicBezTo>
                      <a:pt x="66281" y="868634"/>
                      <a:pt x="74839" y="868920"/>
                      <a:pt x="78833" y="864925"/>
                    </a:cubicBezTo>
                    <a:cubicBezTo>
                      <a:pt x="86822" y="856935"/>
                      <a:pt x="92813" y="846662"/>
                      <a:pt x="99375" y="837245"/>
                    </a:cubicBezTo>
                    <a:close/>
                    <a:moveTo>
                      <a:pt x="97663" y="1045272"/>
                    </a:moveTo>
                    <a:cubicBezTo>
                      <a:pt x="98233" y="1044416"/>
                      <a:pt x="99089" y="1043845"/>
                      <a:pt x="99660" y="1042989"/>
                    </a:cubicBezTo>
                    <a:cubicBezTo>
                      <a:pt x="95095" y="1037567"/>
                      <a:pt x="89960" y="1032431"/>
                      <a:pt x="86536" y="1026438"/>
                    </a:cubicBezTo>
                    <a:cubicBezTo>
                      <a:pt x="81116" y="1017021"/>
                      <a:pt x="73983" y="1017592"/>
                      <a:pt x="62286" y="1020446"/>
                    </a:cubicBezTo>
                    <a:cubicBezTo>
                      <a:pt x="75695" y="1029862"/>
                      <a:pt x="86822" y="1037567"/>
                      <a:pt x="97663" y="1045272"/>
                    </a:cubicBezTo>
                    <a:close/>
                  </a:path>
                </a:pathLst>
              </a:custGeom>
              <a:solidFill>
                <a:schemeClr val="tx1"/>
              </a:solidFill>
              <a:ln w="2851"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DFE69DFE-9E90-F53B-DFB6-BA6F52877B48}"/>
                  </a:ext>
                </a:extLst>
              </p:cNvPr>
              <p:cNvSpPr/>
              <p:nvPr/>
            </p:nvSpPr>
            <p:spPr>
              <a:xfrm>
                <a:off x="4600718" y="5602600"/>
                <a:ext cx="305846" cy="32713"/>
              </a:xfrm>
              <a:custGeom>
                <a:avLst/>
                <a:gdLst>
                  <a:gd name="connsiteX0" fmla="*/ 153214 w 305846"/>
                  <a:gd name="connsiteY0" fmla="*/ 285 h 32713"/>
                  <a:gd name="connsiteX1" fmla="*/ 282452 w 305846"/>
                  <a:gd name="connsiteY1" fmla="*/ 285 h 32713"/>
                  <a:gd name="connsiteX2" fmla="*/ 295005 w 305846"/>
                  <a:gd name="connsiteY2" fmla="*/ 1712 h 32713"/>
                  <a:gd name="connsiteX3" fmla="*/ 305846 w 305846"/>
                  <a:gd name="connsiteY3" fmla="*/ 16551 h 32713"/>
                  <a:gd name="connsiteX4" fmla="*/ 295291 w 305846"/>
                  <a:gd name="connsiteY4" fmla="*/ 31390 h 32713"/>
                  <a:gd name="connsiteX5" fmla="*/ 283879 w 305846"/>
                  <a:gd name="connsiteY5" fmla="*/ 32531 h 32713"/>
                  <a:gd name="connsiteX6" fmla="*/ 23406 w 305846"/>
                  <a:gd name="connsiteY6" fmla="*/ 32531 h 32713"/>
                  <a:gd name="connsiteX7" fmla="*/ 13706 w 305846"/>
                  <a:gd name="connsiteY7" fmla="*/ 31960 h 32713"/>
                  <a:gd name="connsiteX8" fmla="*/ 12 w 305846"/>
                  <a:gd name="connsiteY8" fmla="*/ 15695 h 32713"/>
                  <a:gd name="connsiteX9" fmla="*/ 13706 w 305846"/>
                  <a:gd name="connsiteY9" fmla="*/ 571 h 32713"/>
                  <a:gd name="connsiteX10" fmla="*/ 25403 w 305846"/>
                  <a:gd name="connsiteY10" fmla="*/ 0 h 32713"/>
                  <a:gd name="connsiteX11" fmla="*/ 153214 w 305846"/>
                  <a:gd name="connsiteY11" fmla="*/ 285 h 3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846" h="32713">
                    <a:moveTo>
                      <a:pt x="153214" y="285"/>
                    </a:moveTo>
                    <a:cubicBezTo>
                      <a:pt x="196294" y="285"/>
                      <a:pt x="239373" y="285"/>
                      <a:pt x="282452" y="285"/>
                    </a:cubicBezTo>
                    <a:cubicBezTo>
                      <a:pt x="286732" y="285"/>
                      <a:pt x="292152" y="-571"/>
                      <a:pt x="295005" y="1712"/>
                    </a:cubicBezTo>
                    <a:cubicBezTo>
                      <a:pt x="299855" y="5422"/>
                      <a:pt x="305846" y="11414"/>
                      <a:pt x="305846" y="16551"/>
                    </a:cubicBezTo>
                    <a:cubicBezTo>
                      <a:pt x="305846" y="21687"/>
                      <a:pt x="299855" y="27395"/>
                      <a:pt x="295291" y="31390"/>
                    </a:cubicBezTo>
                    <a:cubicBezTo>
                      <a:pt x="293008" y="33387"/>
                      <a:pt x="287873" y="32531"/>
                      <a:pt x="283879" y="32531"/>
                    </a:cubicBezTo>
                    <a:cubicBezTo>
                      <a:pt x="197150" y="32531"/>
                      <a:pt x="110135" y="32531"/>
                      <a:pt x="23406" y="32531"/>
                    </a:cubicBezTo>
                    <a:cubicBezTo>
                      <a:pt x="20268" y="32531"/>
                      <a:pt x="16844" y="32531"/>
                      <a:pt x="13706" y="31960"/>
                    </a:cubicBezTo>
                    <a:cubicBezTo>
                      <a:pt x="4577" y="30533"/>
                      <a:pt x="-273" y="24541"/>
                      <a:pt x="12" y="15695"/>
                    </a:cubicBezTo>
                    <a:cubicBezTo>
                      <a:pt x="297" y="7419"/>
                      <a:pt x="5147" y="1712"/>
                      <a:pt x="13706" y="571"/>
                    </a:cubicBezTo>
                    <a:cubicBezTo>
                      <a:pt x="17415" y="0"/>
                      <a:pt x="21409" y="0"/>
                      <a:pt x="25403" y="0"/>
                    </a:cubicBezTo>
                    <a:cubicBezTo>
                      <a:pt x="67912" y="285"/>
                      <a:pt x="110420" y="285"/>
                      <a:pt x="153214" y="285"/>
                    </a:cubicBezTo>
                    <a:close/>
                  </a:path>
                </a:pathLst>
              </a:custGeom>
              <a:solidFill>
                <a:schemeClr val="tx1"/>
              </a:solidFill>
              <a:ln w="2851"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A6668B70-A3BF-A458-2528-9A6FD33A6677}"/>
                  </a:ext>
                </a:extLst>
              </p:cNvPr>
              <p:cNvSpPr/>
              <p:nvPr/>
            </p:nvSpPr>
            <p:spPr>
              <a:xfrm>
                <a:off x="4485138" y="5522628"/>
                <a:ext cx="315849" cy="32388"/>
              </a:xfrm>
              <a:custGeom>
                <a:avLst/>
                <a:gdLst>
                  <a:gd name="connsiteX0" fmla="*/ 158101 w 315849"/>
                  <a:gd name="connsiteY0" fmla="*/ 32317 h 32388"/>
                  <a:gd name="connsiteX1" fmla="*/ 18307 w 315849"/>
                  <a:gd name="connsiteY1" fmla="*/ 32032 h 32388"/>
                  <a:gd name="connsiteX2" fmla="*/ 1760 w 315849"/>
                  <a:gd name="connsiteY2" fmla="*/ 23471 h 32388"/>
                  <a:gd name="connsiteX3" fmla="*/ 2331 w 315849"/>
                  <a:gd name="connsiteY3" fmla="*/ 8061 h 32388"/>
                  <a:gd name="connsiteX4" fmla="*/ 20589 w 315849"/>
                  <a:gd name="connsiteY4" fmla="*/ 357 h 32388"/>
                  <a:gd name="connsiteX5" fmla="*/ 195474 w 315849"/>
                  <a:gd name="connsiteY5" fmla="*/ 71 h 32388"/>
                  <a:gd name="connsiteX6" fmla="*/ 297895 w 315849"/>
                  <a:gd name="connsiteY6" fmla="*/ 71 h 32388"/>
                  <a:gd name="connsiteX7" fmla="*/ 315012 w 315849"/>
                  <a:gd name="connsiteY7" fmla="*/ 9774 h 32388"/>
                  <a:gd name="connsiteX8" fmla="*/ 313300 w 315849"/>
                  <a:gd name="connsiteY8" fmla="*/ 25468 h 32388"/>
                  <a:gd name="connsiteX9" fmla="*/ 296753 w 315849"/>
                  <a:gd name="connsiteY9" fmla="*/ 32032 h 32388"/>
                  <a:gd name="connsiteX10" fmla="*/ 158101 w 315849"/>
                  <a:gd name="connsiteY10" fmla="*/ 32317 h 3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849" h="32388">
                    <a:moveTo>
                      <a:pt x="158101" y="32317"/>
                    </a:moveTo>
                    <a:cubicBezTo>
                      <a:pt x="111598" y="32317"/>
                      <a:pt x="65095" y="32602"/>
                      <a:pt x="18307" y="32032"/>
                    </a:cubicBezTo>
                    <a:cubicBezTo>
                      <a:pt x="12601" y="32032"/>
                      <a:pt x="5469" y="28037"/>
                      <a:pt x="1760" y="23471"/>
                    </a:cubicBezTo>
                    <a:cubicBezTo>
                      <a:pt x="-808" y="20332"/>
                      <a:pt x="-522" y="10915"/>
                      <a:pt x="2331" y="8061"/>
                    </a:cubicBezTo>
                    <a:cubicBezTo>
                      <a:pt x="6895" y="3781"/>
                      <a:pt x="14313" y="642"/>
                      <a:pt x="20589" y="357"/>
                    </a:cubicBezTo>
                    <a:cubicBezTo>
                      <a:pt x="78789" y="-214"/>
                      <a:pt x="137274" y="71"/>
                      <a:pt x="195474" y="71"/>
                    </a:cubicBezTo>
                    <a:cubicBezTo>
                      <a:pt x="229710" y="71"/>
                      <a:pt x="263659" y="71"/>
                      <a:pt x="297895" y="71"/>
                    </a:cubicBezTo>
                    <a:cubicBezTo>
                      <a:pt x="305598" y="71"/>
                      <a:pt x="312730" y="2069"/>
                      <a:pt x="315012" y="9774"/>
                    </a:cubicBezTo>
                    <a:cubicBezTo>
                      <a:pt x="316439" y="14625"/>
                      <a:pt x="316153" y="22329"/>
                      <a:pt x="313300" y="25468"/>
                    </a:cubicBezTo>
                    <a:cubicBezTo>
                      <a:pt x="309592" y="29463"/>
                      <a:pt x="302459" y="32032"/>
                      <a:pt x="296753" y="32032"/>
                    </a:cubicBezTo>
                    <a:cubicBezTo>
                      <a:pt x="250536" y="32602"/>
                      <a:pt x="204318" y="32317"/>
                      <a:pt x="158101" y="32317"/>
                    </a:cubicBezTo>
                    <a:close/>
                  </a:path>
                </a:pathLst>
              </a:custGeom>
              <a:solidFill>
                <a:schemeClr val="tx1"/>
              </a:solidFill>
              <a:ln w="2851"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CFA6AC7-D12C-E1FD-F00A-8E0A8174D56C}"/>
                  </a:ext>
                </a:extLst>
              </p:cNvPr>
              <p:cNvSpPr/>
              <p:nvPr/>
            </p:nvSpPr>
            <p:spPr>
              <a:xfrm>
                <a:off x="4484330" y="5602743"/>
                <a:ext cx="83305" cy="32515"/>
              </a:xfrm>
              <a:custGeom>
                <a:avLst/>
                <a:gdLst>
                  <a:gd name="connsiteX0" fmla="*/ 41368 w 83305"/>
                  <a:gd name="connsiteY0" fmla="*/ 32388 h 32515"/>
                  <a:gd name="connsiteX1" fmla="*/ 16832 w 83305"/>
                  <a:gd name="connsiteY1" fmla="*/ 32388 h 32515"/>
                  <a:gd name="connsiteX2" fmla="*/ 0 w 83305"/>
                  <a:gd name="connsiteY2" fmla="*/ 16408 h 32515"/>
                  <a:gd name="connsiteX3" fmla="*/ 16547 w 83305"/>
                  <a:gd name="connsiteY3" fmla="*/ 428 h 32515"/>
                  <a:gd name="connsiteX4" fmla="*/ 66759 w 83305"/>
                  <a:gd name="connsiteY4" fmla="*/ 428 h 32515"/>
                  <a:gd name="connsiteX5" fmla="*/ 83306 w 83305"/>
                  <a:gd name="connsiteY5" fmla="*/ 16123 h 32515"/>
                  <a:gd name="connsiteX6" fmla="*/ 65903 w 83305"/>
                  <a:gd name="connsiteY6" fmla="*/ 32388 h 32515"/>
                  <a:gd name="connsiteX7" fmla="*/ 63906 w 83305"/>
                  <a:gd name="connsiteY7" fmla="*/ 32388 h 32515"/>
                  <a:gd name="connsiteX8" fmla="*/ 41368 w 83305"/>
                  <a:gd name="connsiteY8" fmla="*/ 32388 h 32515"/>
                  <a:gd name="connsiteX9" fmla="*/ 41368 w 83305"/>
                  <a:gd name="connsiteY9" fmla="*/ 32388 h 3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305" h="32515">
                    <a:moveTo>
                      <a:pt x="41368" y="32388"/>
                    </a:moveTo>
                    <a:cubicBezTo>
                      <a:pt x="33094" y="32388"/>
                      <a:pt x="25106" y="32674"/>
                      <a:pt x="16832" y="32388"/>
                    </a:cubicBezTo>
                    <a:cubicBezTo>
                      <a:pt x="6847" y="31818"/>
                      <a:pt x="285" y="25254"/>
                      <a:pt x="0" y="16408"/>
                    </a:cubicBezTo>
                    <a:cubicBezTo>
                      <a:pt x="0" y="7847"/>
                      <a:pt x="6562" y="713"/>
                      <a:pt x="16547" y="428"/>
                    </a:cubicBezTo>
                    <a:cubicBezTo>
                      <a:pt x="33379" y="-143"/>
                      <a:pt x="49926" y="-143"/>
                      <a:pt x="66759" y="428"/>
                    </a:cubicBezTo>
                    <a:cubicBezTo>
                      <a:pt x="77315" y="713"/>
                      <a:pt x="83306" y="6991"/>
                      <a:pt x="83306" y="16123"/>
                    </a:cubicBezTo>
                    <a:cubicBezTo>
                      <a:pt x="83306" y="25825"/>
                      <a:pt x="77029" y="31532"/>
                      <a:pt x="65903" y="32388"/>
                    </a:cubicBezTo>
                    <a:cubicBezTo>
                      <a:pt x="65332" y="32388"/>
                      <a:pt x="64476" y="32388"/>
                      <a:pt x="63906" y="32388"/>
                    </a:cubicBezTo>
                    <a:cubicBezTo>
                      <a:pt x="56488" y="32388"/>
                      <a:pt x="48785" y="32388"/>
                      <a:pt x="41368" y="32388"/>
                    </a:cubicBezTo>
                    <a:cubicBezTo>
                      <a:pt x="41368" y="32388"/>
                      <a:pt x="41368" y="32388"/>
                      <a:pt x="41368" y="32388"/>
                    </a:cubicBezTo>
                    <a:close/>
                  </a:path>
                </a:pathLst>
              </a:custGeom>
              <a:solidFill>
                <a:schemeClr val="tx1"/>
              </a:solidFill>
              <a:ln w="2851"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AC7E5E88-5844-23E0-9DC8-C1DE3D5FD45F}"/>
                  </a:ext>
                </a:extLst>
              </p:cNvPr>
              <p:cNvSpPr/>
              <p:nvPr/>
            </p:nvSpPr>
            <p:spPr>
              <a:xfrm>
                <a:off x="4834636" y="5522730"/>
                <a:ext cx="72224" cy="32401"/>
              </a:xfrm>
              <a:custGeom>
                <a:avLst/>
                <a:gdLst>
                  <a:gd name="connsiteX0" fmla="*/ 35411 w 72224"/>
                  <a:gd name="connsiteY0" fmla="*/ 32215 h 32401"/>
                  <a:gd name="connsiteX1" fmla="*/ 15155 w 72224"/>
                  <a:gd name="connsiteY1" fmla="*/ 32215 h 32401"/>
                  <a:gd name="connsiteX2" fmla="*/ 35 w 72224"/>
                  <a:gd name="connsiteY2" fmla="*/ 15950 h 32401"/>
                  <a:gd name="connsiteX3" fmla="*/ 14585 w 72224"/>
                  <a:gd name="connsiteY3" fmla="*/ 540 h 32401"/>
                  <a:gd name="connsiteX4" fmla="*/ 58234 w 72224"/>
                  <a:gd name="connsiteY4" fmla="*/ 540 h 32401"/>
                  <a:gd name="connsiteX5" fmla="*/ 72214 w 72224"/>
                  <a:gd name="connsiteY5" fmla="*/ 16520 h 32401"/>
                  <a:gd name="connsiteX6" fmla="*/ 57664 w 72224"/>
                  <a:gd name="connsiteY6" fmla="*/ 31930 h 32401"/>
                  <a:gd name="connsiteX7" fmla="*/ 35411 w 72224"/>
                  <a:gd name="connsiteY7" fmla="*/ 32215 h 32401"/>
                  <a:gd name="connsiteX8" fmla="*/ 35411 w 72224"/>
                  <a:gd name="connsiteY8" fmla="*/ 32215 h 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24" h="32401">
                    <a:moveTo>
                      <a:pt x="35411" y="32215"/>
                    </a:moveTo>
                    <a:cubicBezTo>
                      <a:pt x="28564" y="32215"/>
                      <a:pt x="22002" y="32501"/>
                      <a:pt x="15155" y="32215"/>
                    </a:cubicBezTo>
                    <a:cubicBezTo>
                      <a:pt x="6026" y="31645"/>
                      <a:pt x="-536" y="24511"/>
                      <a:pt x="35" y="15950"/>
                    </a:cubicBezTo>
                    <a:cubicBezTo>
                      <a:pt x="605" y="6818"/>
                      <a:pt x="5740" y="826"/>
                      <a:pt x="14585" y="540"/>
                    </a:cubicBezTo>
                    <a:cubicBezTo>
                      <a:pt x="29134" y="-30"/>
                      <a:pt x="43684" y="-316"/>
                      <a:pt x="58234" y="540"/>
                    </a:cubicBezTo>
                    <a:cubicBezTo>
                      <a:pt x="67078" y="1111"/>
                      <a:pt x="72499" y="7389"/>
                      <a:pt x="72214" y="16520"/>
                    </a:cubicBezTo>
                    <a:cubicBezTo>
                      <a:pt x="71928" y="25652"/>
                      <a:pt x="66793" y="31359"/>
                      <a:pt x="57664" y="31930"/>
                    </a:cubicBezTo>
                    <a:cubicBezTo>
                      <a:pt x="50246" y="32786"/>
                      <a:pt x="42829" y="32215"/>
                      <a:pt x="35411" y="32215"/>
                    </a:cubicBezTo>
                    <a:cubicBezTo>
                      <a:pt x="35411" y="32215"/>
                      <a:pt x="35411" y="32215"/>
                      <a:pt x="35411" y="32215"/>
                    </a:cubicBezTo>
                    <a:close/>
                  </a:path>
                </a:pathLst>
              </a:custGeom>
              <a:solidFill>
                <a:schemeClr val="tx1"/>
              </a:solidFill>
              <a:ln w="2851"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C7FBB76B-6754-3B1F-0A01-B846F8A09C6C}"/>
                  </a:ext>
                </a:extLst>
              </p:cNvPr>
              <p:cNvSpPr/>
              <p:nvPr/>
            </p:nvSpPr>
            <p:spPr>
              <a:xfrm>
                <a:off x="4750668" y="5729014"/>
                <a:ext cx="411931" cy="167560"/>
              </a:xfrm>
              <a:custGeom>
                <a:avLst/>
                <a:gdLst>
                  <a:gd name="connsiteX0" fmla="*/ 206109 w 411931"/>
                  <a:gd name="connsiteY0" fmla="*/ 285 h 167560"/>
                  <a:gd name="connsiteX1" fmla="*/ 351323 w 411931"/>
                  <a:gd name="connsiteY1" fmla="*/ 285 h 167560"/>
                  <a:gd name="connsiteX2" fmla="*/ 411805 w 411931"/>
                  <a:gd name="connsiteY2" fmla="*/ 61352 h 167560"/>
                  <a:gd name="connsiteX3" fmla="*/ 411805 w 411931"/>
                  <a:gd name="connsiteY3" fmla="*/ 110434 h 167560"/>
                  <a:gd name="connsiteX4" fmla="*/ 353605 w 411931"/>
                  <a:gd name="connsiteY4" fmla="*/ 167506 h 167560"/>
                  <a:gd name="connsiteX5" fmla="*/ 188135 w 411931"/>
                  <a:gd name="connsiteY5" fmla="*/ 167506 h 167560"/>
                  <a:gd name="connsiteX6" fmla="*/ 175867 w 411931"/>
                  <a:gd name="connsiteY6" fmla="*/ 165508 h 167560"/>
                  <a:gd name="connsiteX7" fmla="*/ 167023 w 411931"/>
                  <a:gd name="connsiteY7" fmla="*/ 149528 h 167560"/>
                  <a:gd name="connsiteX8" fmla="*/ 179291 w 411931"/>
                  <a:gd name="connsiteY8" fmla="*/ 135831 h 167560"/>
                  <a:gd name="connsiteX9" fmla="*/ 190703 w 411931"/>
                  <a:gd name="connsiteY9" fmla="*/ 135260 h 167560"/>
                  <a:gd name="connsiteX10" fmla="*/ 349896 w 411931"/>
                  <a:gd name="connsiteY10" fmla="*/ 135260 h 167560"/>
                  <a:gd name="connsiteX11" fmla="*/ 379567 w 411931"/>
                  <a:gd name="connsiteY11" fmla="*/ 105012 h 167560"/>
                  <a:gd name="connsiteX12" fmla="*/ 379567 w 411931"/>
                  <a:gd name="connsiteY12" fmla="*/ 56787 h 167560"/>
                  <a:gd name="connsiteX13" fmla="*/ 355032 w 411931"/>
                  <a:gd name="connsiteY13" fmla="*/ 32246 h 167560"/>
                  <a:gd name="connsiteX14" fmla="*/ 57185 w 411931"/>
                  <a:gd name="connsiteY14" fmla="*/ 32246 h 167560"/>
                  <a:gd name="connsiteX15" fmla="*/ 32365 w 411931"/>
                  <a:gd name="connsiteY15" fmla="*/ 57357 h 167560"/>
                  <a:gd name="connsiteX16" fmla="*/ 32365 w 411931"/>
                  <a:gd name="connsiteY16" fmla="*/ 110719 h 167560"/>
                  <a:gd name="connsiteX17" fmla="*/ 56044 w 411931"/>
                  <a:gd name="connsiteY17" fmla="*/ 134975 h 167560"/>
                  <a:gd name="connsiteX18" fmla="*/ 108253 w 411931"/>
                  <a:gd name="connsiteY18" fmla="*/ 134975 h 167560"/>
                  <a:gd name="connsiteX19" fmla="*/ 128224 w 411931"/>
                  <a:gd name="connsiteY19" fmla="*/ 150670 h 167560"/>
                  <a:gd name="connsiteX20" fmla="*/ 108824 w 411931"/>
                  <a:gd name="connsiteY20" fmla="*/ 167221 h 167560"/>
                  <a:gd name="connsiteX21" fmla="*/ 54333 w 411931"/>
                  <a:gd name="connsiteY21" fmla="*/ 167221 h 167560"/>
                  <a:gd name="connsiteX22" fmla="*/ 127 w 411931"/>
                  <a:gd name="connsiteY22" fmla="*/ 111861 h 167560"/>
                  <a:gd name="connsiteX23" fmla="*/ 127 w 411931"/>
                  <a:gd name="connsiteY23" fmla="*/ 58499 h 167560"/>
                  <a:gd name="connsiteX24" fmla="*/ 58612 w 411931"/>
                  <a:gd name="connsiteY24" fmla="*/ 0 h 167560"/>
                  <a:gd name="connsiteX25" fmla="*/ 206109 w 411931"/>
                  <a:gd name="connsiteY25" fmla="*/ 285 h 16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1931" h="167560">
                    <a:moveTo>
                      <a:pt x="206109" y="285"/>
                    </a:moveTo>
                    <a:cubicBezTo>
                      <a:pt x="254608" y="285"/>
                      <a:pt x="302823" y="285"/>
                      <a:pt x="351323" y="285"/>
                    </a:cubicBezTo>
                    <a:cubicBezTo>
                      <a:pt x="390408" y="285"/>
                      <a:pt x="411805" y="21973"/>
                      <a:pt x="411805" y="61352"/>
                    </a:cubicBezTo>
                    <a:cubicBezTo>
                      <a:pt x="411805" y="77618"/>
                      <a:pt x="412090" y="94169"/>
                      <a:pt x="411805" y="110434"/>
                    </a:cubicBezTo>
                    <a:cubicBezTo>
                      <a:pt x="411234" y="145533"/>
                      <a:pt x="388696" y="167506"/>
                      <a:pt x="353605" y="167506"/>
                    </a:cubicBezTo>
                    <a:cubicBezTo>
                      <a:pt x="298544" y="167506"/>
                      <a:pt x="243197" y="167506"/>
                      <a:pt x="188135" y="167506"/>
                    </a:cubicBezTo>
                    <a:cubicBezTo>
                      <a:pt x="183856" y="167506"/>
                      <a:pt x="178150" y="168077"/>
                      <a:pt x="175867" y="165508"/>
                    </a:cubicBezTo>
                    <a:cubicBezTo>
                      <a:pt x="171588" y="161228"/>
                      <a:pt x="166453" y="154665"/>
                      <a:pt x="167023" y="149528"/>
                    </a:cubicBezTo>
                    <a:cubicBezTo>
                      <a:pt x="167594" y="144392"/>
                      <a:pt x="174156" y="139541"/>
                      <a:pt x="179291" y="135831"/>
                    </a:cubicBezTo>
                    <a:cubicBezTo>
                      <a:pt x="181859" y="133834"/>
                      <a:pt x="186994" y="135260"/>
                      <a:pt x="190703" y="135260"/>
                    </a:cubicBezTo>
                    <a:cubicBezTo>
                      <a:pt x="243767" y="135260"/>
                      <a:pt x="296832" y="135260"/>
                      <a:pt x="349896" y="135260"/>
                    </a:cubicBezTo>
                    <a:cubicBezTo>
                      <a:pt x="372720" y="135260"/>
                      <a:pt x="379567" y="128126"/>
                      <a:pt x="379567" y="105012"/>
                    </a:cubicBezTo>
                    <a:cubicBezTo>
                      <a:pt x="379567" y="89032"/>
                      <a:pt x="379852" y="72767"/>
                      <a:pt x="379567" y="56787"/>
                    </a:cubicBezTo>
                    <a:cubicBezTo>
                      <a:pt x="379282" y="40236"/>
                      <a:pt x="371579" y="32246"/>
                      <a:pt x="355032" y="32246"/>
                    </a:cubicBezTo>
                    <a:cubicBezTo>
                      <a:pt x="255750" y="31960"/>
                      <a:pt x="156468" y="31960"/>
                      <a:pt x="57185" y="32246"/>
                    </a:cubicBezTo>
                    <a:cubicBezTo>
                      <a:pt x="40068" y="32246"/>
                      <a:pt x="32650" y="40236"/>
                      <a:pt x="32365" y="57357"/>
                    </a:cubicBezTo>
                    <a:cubicBezTo>
                      <a:pt x="32365" y="75050"/>
                      <a:pt x="32080" y="93027"/>
                      <a:pt x="32365" y="110719"/>
                    </a:cubicBezTo>
                    <a:cubicBezTo>
                      <a:pt x="32650" y="126129"/>
                      <a:pt x="40638" y="134404"/>
                      <a:pt x="56044" y="134975"/>
                    </a:cubicBezTo>
                    <a:cubicBezTo>
                      <a:pt x="73447" y="135260"/>
                      <a:pt x="90850" y="134975"/>
                      <a:pt x="108253" y="134975"/>
                    </a:cubicBezTo>
                    <a:cubicBezTo>
                      <a:pt x="120806" y="134975"/>
                      <a:pt x="128224" y="140968"/>
                      <a:pt x="128224" y="150670"/>
                    </a:cubicBezTo>
                    <a:cubicBezTo>
                      <a:pt x="128224" y="160657"/>
                      <a:pt x="121091" y="166935"/>
                      <a:pt x="108824" y="167221"/>
                    </a:cubicBezTo>
                    <a:cubicBezTo>
                      <a:pt x="90565" y="167506"/>
                      <a:pt x="72591" y="167506"/>
                      <a:pt x="54333" y="167221"/>
                    </a:cubicBezTo>
                    <a:cubicBezTo>
                      <a:pt x="22665" y="166650"/>
                      <a:pt x="412" y="143821"/>
                      <a:pt x="127" y="111861"/>
                    </a:cubicBezTo>
                    <a:cubicBezTo>
                      <a:pt x="-159" y="94169"/>
                      <a:pt x="127" y="76191"/>
                      <a:pt x="127" y="58499"/>
                    </a:cubicBezTo>
                    <a:cubicBezTo>
                      <a:pt x="127" y="21687"/>
                      <a:pt x="21809" y="0"/>
                      <a:pt x="58612" y="0"/>
                    </a:cubicBezTo>
                    <a:cubicBezTo>
                      <a:pt x="107682" y="285"/>
                      <a:pt x="156753" y="285"/>
                      <a:pt x="206109" y="285"/>
                    </a:cubicBezTo>
                    <a:close/>
                  </a:path>
                </a:pathLst>
              </a:custGeom>
              <a:solidFill>
                <a:schemeClr val="tx1"/>
              </a:solidFill>
              <a:ln w="2851"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241CD335-958D-CC3A-D758-4D815FB76974}"/>
                  </a:ext>
                </a:extLst>
              </p:cNvPr>
              <p:cNvSpPr/>
              <p:nvPr/>
            </p:nvSpPr>
            <p:spPr>
              <a:xfrm>
                <a:off x="5041294" y="6069448"/>
                <a:ext cx="122676" cy="260089"/>
              </a:xfrm>
              <a:custGeom>
                <a:avLst/>
                <a:gdLst>
                  <a:gd name="connsiteX0" fmla="*/ 122605 w 122676"/>
                  <a:gd name="connsiteY0" fmla="*/ 128697 h 260089"/>
                  <a:gd name="connsiteX1" fmla="*/ 122605 w 122676"/>
                  <a:gd name="connsiteY1" fmla="*/ 210025 h 260089"/>
                  <a:gd name="connsiteX2" fmla="*/ 72678 w 122676"/>
                  <a:gd name="connsiteY2" fmla="*/ 259963 h 260089"/>
                  <a:gd name="connsiteX3" fmla="*/ 47002 w 122676"/>
                  <a:gd name="connsiteY3" fmla="*/ 259963 h 260089"/>
                  <a:gd name="connsiteX4" fmla="*/ 214 w 122676"/>
                  <a:gd name="connsiteY4" fmla="*/ 213164 h 260089"/>
                  <a:gd name="connsiteX5" fmla="*/ 214 w 122676"/>
                  <a:gd name="connsiteY5" fmla="*/ 43089 h 260089"/>
                  <a:gd name="connsiteX6" fmla="*/ 38443 w 122676"/>
                  <a:gd name="connsiteY6" fmla="*/ 856 h 260089"/>
                  <a:gd name="connsiteX7" fmla="*/ 84376 w 122676"/>
                  <a:gd name="connsiteY7" fmla="*/ 856 h 260089"/>
                  <a:gd name="connsiteX8" fmla="*/ 122320 w 122676"/>
                  <a:gd name="connsiteY8" fmla="*/ 42233 h 260089"/>
                  <a:gd name="connsiteX9" fmla="*/ 122605 w 122676"/>
                  <a:gd name="connsiteY9" fmla="*/ 128697 h 260089"/>
                  <a:gd name="connsiteX10" fmla="*/ 122605 w 122676"/>
                  <a:gd name="connsiteY10" fmla="*/ 128697 h 260089"/>
                  <a:gd name="connsiteX11" fmla="*/ 90367 w 122676"/>
                  <a:gd name="connsiteY11" fmla="*/ 44231 h 260089"/>
                  <a:gd name="connsiteX12" fmla="*/ 78670 w 122676"/>
                  <a:gd name="connsiteY12" fmla="*/ 32246 h 260089"/>
                  <a:gd name="connsiteX13" fmla="*/ 47858 w 122676"/>
                  <a:gd name="connsiteY13" fmla="*/ 32246 h 260089"/>
                  <a:gd name="connsiteX14" fmla="*/ 32452 w 122676"/>
                  <a:gd name="connsiteY14" fmla="*/ 48226 h 260089"/>
                  <a:gd name="connsiteX15" fmla="*/ 32452 w 122676"/>
                  <a:gd name="connsiteY15" fmla="*/ 127270 h 260089"/>
                  <a:gd name="connsiteX16" fmla="*/ 32452 w 122676"/>
                  <a:gd name="connsiteY16" fmla="*/ 209454 h 260089"/>
                  <a:gd name="connsiteX17" fmla="*/ 49570 w 122676"/>
                  <a:gd name="connsiteY17" fmla="*/ 227431 h 260089"/>
                  <a:gd name="connsiteX18" fmla="*/ 75246 w 122676"/>
                  <a:gd name="connsiteY18" fmla="*/ 227431 h 260089"/>
                  <a:gd name="connsiteX19" fmla="*/ 90367 w 122676"/>
                  <a:gd name="connsiteY19" fmla="*/ 212022 h 2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2676" h="260089">
                    <a:moveTo>
                      <a:pt x="122605" y="128697"/>
                    </a:moveTo>
                    <a:cubicBezTo>
                      <a:pt x="122605" y="155806"/>
                      <a:pt x="122605" y="182915"/>
                      <a:pt x="122605" y="210025"/>
                    </a:cubicBezTo>
                    <a:cubicBezTo>
                      <a:pt x="122320" y="241129"/>
                      <a:pt x="103490" y="259963"/>
                      <a:pt x="72678" y="259963"/>
                    </a:cubicBezTo>
                    <a:cubicBezTo>
                      <a:pt x="64120" y="259963"/>
                      <a:pt x="55561" y="260248"/>
                      <a:pt x="47002" y="259963"/>
                    </a:cubicBezTo>
                    <a:cubicBezTo>
                      <a:pt x="20185" y="259392"/>
                      <a:pt x="499" y="239702"/>
                      <a:pt x="214" y="213164"/>
                    </a:cubicBezTo>
                    <a:cubicBezTo>
                      <a:pt x="-71" y="156377"/>
                      <a:pt x="-71" y="99876"/>
                      <a:pt x="214" y="43089"/>
                    </a:cubicBezTo>
                    <a:cubicBezTo>
                      <a:pt x="214" y="19975"/>
                      <a:pt x="15905" y="2568"/>
                      <a:pt x="38443" y="856"/>
                    </a:cubicBezTo>
                    <a:cubicBezTo>
                      <a:pt x="53564" y="-285"/>
                      <a:pt x="68970" y="-285"/>
                      <a:pt x="84376" y="856"/>
                    </a:cubicBezTo>
                    <a:cubicBezTo>
                      <a:pt x="106914" y="2854"/>
                      <a:pt x="122034" y="19404"/>
                      <a:pt x="122320" y="42233"/>
                    </a:cubicBezTo>
                    <a:cubicBezTo>
                      <a:pt x="122890" y="70769"/>
                      <a:pt x="122605" y="99590"/>
                      <a:pt x="122605" y="128697"/>
                    </a:cubicBezTo>
                    <a:cubicBezTo>
                      <a:pt x="122605" y="128697"/>
                      <a:pt x="122605" y="128697"/>
                      <a:pt x="122605" y="128697"/>
                    </a:cubicBezTo>
                    <a:close/>
                    <a:moveTo>
                      <a:pt x="90367" y="44231"/>
                    </a:moveTo>
                    <a:cubicBezTo>
                      <a:pt x="90367" y="36241"/>
                      <a:pt x="86373" y="32531"/>
                      <a:pt x="78670" y="32246"/>
                    </a:cubicBezTo>
                    <a:cubicBezTo>
                      <a:pt x="68399" y="32246"/>
                      <a:pt x="58129" y="32246"/>
                      <a:pt x="47858" y="32246"/>
                    </a:cubicBezTo>
                    <a:cubicBezTo>
                      <a:pt x="34734" y="32246"/>
                      <a:pt x="32452" y="34814"/>
                      <a:pt x="32452" y="48226"/>
                    </a:cubicBezTo>
                    <a:cubicBezTo>
                      <a:pt x="32452" y="74479"/>
                      <a:pt x="32452" y="101017"/>
                      <a:pt x="32452" y="127270"/>
                    </a:cubicBezTo>
                    <a:cubicBezTo>
                      <a:pt x="32452" y="154665"/>
                      <a:pt x="32452" y="182059"/>
                      <a:pt x="32452" y="209454"/>
                    </a:cubicBezTo>
                    <a:cubicBezTo>
                      <a:pt x="32452" y="222010"/>
                      <a:pt x="37302" y="227146"/>
                      <a:pt x="49570" y="227431"/>
                    </a:cubicBezTo>
                    <a:cubicBezTo>
                      <a:pt x="58129" y="227717"/>
                      <a:pt x="66687" y="227717"/>
                      <a:pt x="75246" y="227431"/>
                    </a:cubicBezTo>
                    <a:cubicBezTo>
                      <a:pt x="84946" y="227146"/>
                      <a:pt x="90367" y="222010"/>
                      <a:pt x="90367" y="212022"/>
                    </a:cubicBezTo>
                  </a:path>
                </a:pathLst>
              </a:custGeom>
              <a:solidFill>
                <a:schemeClr val="tx1"/>
              </a:solidFill>
              <a:ln w="2851"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E439CD26-67FA-6866-434D-F4A8B8B6E5C4}"/>
                  </a:ext>
                </a:extLst>
              </p:cNvPr>
              <p:cNvSpPr/>
              <p:nvPr/>
            </p:nvSpPr>
            <p:spPr>
              <a:xfrm>
                <a:off x="4895311" y="6068877"/>
                <a:ext cx="122731" cy="123774"/>
              </a:xfrm>
              <a:custGeom>
                <a:avLst/>
                <a:gdLst>
                  <a:gd name="connsiteX0" fmla="*/ 127 w 122731"/>
                  <a:gd name="connsiteY0" fmla="*/ 62208 h 123774"/>
                  <a:gd name="connsiteX1" fmla="*/ 127 w 122731"/>
                  <a:gd name="connsiteY1" fmla="*/ 34529 h 123774"/>
                  <a:gd name="connsiteX2" fmla="*/ 32080 w 122731"/>
                  <a:gd name="connsiteY2" fmla="*/ 856 h 123774"/>
                  <a:gd name="connsiteX3" fmla="*/ 89709 w 122731"/>
                  <a:gd name="connsiteY3" fmla="*/ 856 h 123774"/>
                  <a:gd name="connsiteX4" fmla="*/ 122518 w 122731"/>
                  <a:gd name="connsiteY4" fmla="*/ 35955 h 123774"/>
                  <a:gd name="connsiteX5" fmla="*/ 122518 w 122731"/>
                  <a:gd name="connsiteY5" fmla="*/ 88461 h 123774"/>
                  <a:gd name="connsiteX6" fmla="*/ 87427 w 122731"/>
                  <a:gd name="connsiteY6" fmla="*/ 123561 h 123774"/>
                  <a:gd name="connsiteX7" fmla="*/ 35218 w 122731"/>
                  <a:gd name="connsiteY7" fmla="*/ 123561 h 123774"/>
                  <a:gd name="connsiteX8" fmla="*/ 412 w 122731"/>
                  <a:gd name="connsiteY8" fmla="*/ 89318 h 123774"/>
                  <a:gd name="connsiteX9" fmla="*/ 127 w 122731"/>
                  <a:gd name="connsiteY9" fmla="*/ 62208 h 123774"/>
                  <a:gd name="connsiteX10" fmla="*/ 32365 w 122731"/>
                  <a:gd name="connsiteY10" fmla="*/ 33102 h 123774"/>
                  <a:gd name="connsiteX11" fmla="*/ 32650 w 122731"/>
                  <a:gd name="connsiteY11" fmla="*/ 85322 h 123774"/>
                  <a:gd name="connsiteX12" fmla="*/ 38071 w 122731"/>
                  <a:gd name="connsiteY12" fmla="*/ 90744 h 123774"/>
                  <a:gd name="connsiteX13" fmla="*/ 84003 w 122731"/>
                  <a:gd name="connsiteY13" fmla="*/ 90744 h 123774"/>
                  <a:gd name="connsiteX14" fmla="*/ 89994 w 122731"/>
                  <a:gd name="connsiteY14" fmla="*/ 84752 h 123774"/>
                  <a:gd name="connsiteX15" fmla="*/ 89994 w 122731"/>
                  <a:gd name="connsiteY15" fmla="*/ 39950 h 123774"/>
                  <a:gd name="connsiteX16" fmla="*/ 84288 w 122731"/>
                  <a:gd name="connsiteY16" fmla="*/ 33387 h 123774"/>
                  <a:gd name="connsiteX17" fmla="*/ 32365 w 122731"/>
                  <a:gd name="connsiteY17" fmla="*/ 33102 h 12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731" h="123774">
                    <a:moveTo>
                      <a:pt x="127" y="62208"/>
                    </a:moveTo>
                    <a:cubicBezTo>
                      <a:pt x="127" y="53077"/>
                      <a:pt x="-159" y="43660"/>
                      <a:pt x="127" y="34529"/>
                    </a:cubicBezTo>
                    <a:cubicBezTo>
                      <a:pt x="983" y="15409"/>
                      <a:pt x="12965" y="1998"/>
                      <a:pt x="32080" y="856"/>
                    </a:cubicBezTo>
                    <a:cubicBezTo>
                      <a:pt x="51194" y="-285"/>
                      <a:pt x="70594" y="-285"/>
                      <a:pt x="89709" y="856"/>
                    </a:cubicBezTo>
                    <a:cubicBezTo>
                      <a:pt x="109965" y="1998"/>
                      <a:pt x="122232" y="15695"/>
                      <a:pt x="122518" y="35955"/>
                    </a:cubicBezTo>
                    <a:cubicBezTo>
                      <a:pt x="122803" y="53362"/>
                      <a:pt x="122803" y="71055"/>
                      <a:pt x="122518" y="88461"/>
                    </a:cubicBezTo>
                    <a:cubicBezTo>
                      <a:pt x="122232" y="109293"/>
                      <a:pt x="107968" y="122990"/>
                      <a:pt x="87427" y="123561"/>
                    </a:cubicBezTo>
                    <a:cubicBezTo>
                      <a:pt x="70024" y="123846"/>
                      <a:pt x="52621" y="123846"/>
                      <a:pt x="35218" y="123561"/>
                    </a:cubicBezTo>
                    <a:cubicBezTo>
                      <a:pt x="14677" y="123275"/>
                      <a:pt x="1268" y="109863"/>
                      <a:pt x="412" y="89318"/>
                    </a:cubicBezTo>
                    <a:cubicBezTo>
                      <a:pt x="-159" y="80186"/>
                      <a:pt x="127" y="71340"/>
                      <a:pt x="127" y="62208"/>
                    </a:cubicBezTo>
                    <a:close/>
                    <a:moveTo>
                      <a:pt x="32365" y="33102"/>
                    </a:moveTo>
                    <a:cubicBezTo>
                      <a:pt x="32365" y="51365"/>
                      <a:pt x="32080" y="68486"/>
                      <a:pt x="32650" y="85322"/>
                    </a:cubicBezTo>
                    <a:cubicBezTo>
                      <a:pt x="32650" y="87320"/>
                      <a:pt x="36074" y="90744"/>
                      <a:pt x="38071" y="90744"/>
                    </a:cubicBezTo>
                    <a:cubicBezTo>
                      <a:pt x="53477" y="91315"/>
                      <a:pt x="68597" y="91315"/>
                      <a:pt x="84003" y="90744"/>
                    </a:cubicBezTo>
                    <a:cubicBezTo>
                      <a:pt x="86285" y="90744"/>
                      <a:pt x="89994" y="86749"/>
                      <a:pt x="89994" y="84752"/>
                    </a:cubicBezTo>
                    <a:cubicBezTo>
                      <a:pt x="90565" y="69913"/>
                      <a:pt x="90565" y="54789"/>
                      <a:pt x="89994" y="39950"/>
                    </a:cubicBezTo>
                    <a:cubicBezTo>
                      <a:pt x="89994" y="37667"/>
                      <a:pt x="86285" y="33387"/>
                      <a:pt x="84288" y="33387"/>
                    </a:cubicBezTo>
                    <a:cubicBezTo>
                      <a:pt x="67456" y="32816"/>
                      <a:pt x="50624" y="33102"/>
                      <a:pt x="32365" y="33102"/>
                    </a:cubicBezTo>
                    <a:close/>
                  </a:path>
                </a:pathLst>
              </a:custGeom>
              <a:solidFill>
                <a:schemeClr val="tx1"/>
              </a:solidFill>
              <a:ln w="2851"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28F30AE3-17FA-5D28-5B35-AF2353088BF9}"/>
                  </a:ext>
                </a:extLst>
              </p:cNvPr>
              <p:cNvSpPr/>
              <p:nvPr/>
            </p:nvSpPr>
            <p:spPr>
              <a:xfrm>
                <a:off x="4895271" y="6206421"/>
                <a:ext cx="123270" cy="123703"/>
              </a:xfrm>
              <a:custGeom>
                <a:avLst/>
                <a:gdLst>
                  <a:gd name="connsiteX0" fmla="*/ 452 w 123270"/>
                  <a:gd name="connsiteY0" fmla="*/ 61923 h 123703"/>
                  <a:gd name="connsiteX1" fmla="*/ 737 w 123270"/>
                  <a:gd name="connsiteY1" fmla="*/ 31104 h 123703"/>
                  <a:gd name="connsiteX2" fmla="*/ 30978 w 123270"/>
                  <a:gd name="connsiteY2" fmla="*/ 856 h 123703"/>
                  <a:gd name="connsiteX3" fmla="*/ 91746 w 123270"/>
                  <a:gd name="connsiteY3" fmla="*/ 856 h 123703"/>
                  <a:gd name="connsiteX4" fmla="*/ 122843 w 123270"/>
                  <a:gd name="connsiteY4" fmla="*/ 33958 h 123703"/>
                  <a:gd name="connsiteX5" fmla="*/ 122843 w 123270"/>
                  <a:gd name="connsiteY5" fmla="*/ 89603 h 123703"/>
                  <a:gd name="connsiteX6" fmla="*/ 89464 w 123270"/>
                  <a:gd name="connsiteY6" fmla="*/ 123275 h 123703"/>
                  <a:gd name="connsiteX7" fmla="*/ 34117 w 123270"/>
                  <a:gd name="connsiteY7" fmla="*/ 123275 h 123703"/>
                  <a:gd name="connsiteX8" fmla="*/ 452 w 123270"/>
                  <a:gd name="connsiteY8" fmla="*/ 90174 h 123703"/>
                  <a:gd name="connsiteX9" fmla="*/ 452 w 123270"/>
                  <a:gd name="connsiteY9" fmla="*/ 61923 h 123703"/>
                  <a:gd name="connsiteX10" fmla="*/ 452 w 123270"/>
                  <a:gd name="connsiteY10" fmla="*/ 61923 h 123703"/>
                  <a:gd name="connsiteX11" fmla="*/ 32405 w 123270"/>
                  <a:gd name="connsiteY11" fmla="*/ 33102 h 123703"/>
                  <a:gd name="connsiteX12" fmla="*/ 32690 w 123270"/>
                  <a:gd name="connsiteY12" fmla="*/ 83610 h 123703"/>
                  <a:gd name="connsiteX13" fmla="*/ 38967 w 123270"/>
                  <a:gd name="connsiteY13" fmla="*/ 90459 h 123703"/>
                  <a:gd name="connsiteX14" fmla="*/ 83758 w 123270"/>
                  <a:gd name="connsiteY14" fmla="*/ 90459 h 123703"/>
                  <a:gd name="connsiteX15" fmla="*/ 90034 w 123270"/>
                  <a:gd name="connsiteY15" fmla="*/ 85608 h 123703"/>
                  <a:gd name="connsiteX16" fmla="*/ 90319 w 123270"/>
                  <a:gd name="connsiteY16" fmla="*/ 33102 h 123703"/>
                  <a:gd name="connsiteX17" fmla="*/ 32405 w 123270"/>
                  <a:gd name="connsiteY17" fmla="*/ 33102 h 12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270" h="123703">
                    <a:moveTo>
                      <a:pt x="452" y="61923"/>
                    </a:moveTo>
                    <a:cubicBezTo>
                      <a:pt x="452" y="51650"/>
                      <a:pt x="-119" y="41377"/>
                      <a:pt x="737" y="31104"/>
                    </a:cubicBezTo>
                    <a:cubicBezTo>
                      <a:pt x="2164" y="13983"/>
                      <a:pt x="13861" y="1712"/>
                      <a:pt x="30978" y="856"/>
                    </a:cubicBezTo>
                    <a:cubicBezTo>
                      <a:pt x="51234" y="-285"/>
                      <a:pt x="71490" y="-285"/>
                      <a:pt x="91746" y="856"/>
                    </a:cubicBezTo>
                    <a:cubicBezTo>
                      <a:pt x="109719" y="1712"/>
                      <a:pt x="122272" y="15695"/>
                      <a:pt x="122843" y="33958"/>
                    </a:cubicBezTo>
                    <a:cubicBezTo>
                      <a:pt x="123413" y="52506"/>
                      <a:pt x="123413" y="71055"/>
                      <a:pt x="122843" y="89603"/>
                    </a:cubicBezTo>
                    <a:cubicBezTo>
                      <a:pt x="122272" y="108722"/>
                      <a:pt x="108578" y="122705"/>
                      <a:pt x="89464" y="123275"/>
                    </a:cubicBezTo>
                    <a:cubicBezTo>
                      <a:pt x="70920" y="123846"/>
                      <a:pt x="52661" y="123846"/>
                      <a:pt x="34117" y="123275"/>
                    </a:cubicBezTo>
                    <a:cubicBezTo>
                      <a:pt x="15002" y="122705"/>
                      <a:pt x="1593" y="109293"/>
                      <a:pt x="452" y="90174"/>
                    </a:cubicBezTo>
                    <a:cubicBezTo>
                      <a:pt x="-404" y="80471"/>
                      <a:pt x="167" y="71340"/>
                      <a:pt x="452" y="61923"/>
                    </a:cubicBezTo>
                    <a:cubicBezTo>
                      <a:pt x="167" y="61923"/>
                      <a:pt x="167" y="61923"/>
                      <a:pt x="452" y="61923"/>
                    </a:cubicBezTo>
                    <a:close/>
                    <a:moveTo>
                      <a:pt x="32405" y="33102"/>
                    </a:moveTo>
                    <a:cubicBezTo>
                      <a:pt x="32405" y="50794"/>
                      <a:pt x="32120" y="67060"/>
                      <a:pt x="32690" y="83610"/>
                    </a:cubicBezTo>
                    <a:cubicBezTo>
                      <a:pt x="32690" y="86179"/>
                      <a:pt x="36684" y="90459"/>
                      <a:pt x="38967" y="90459"/>
                    </a:cubicBezTo>
                    <a:cubicBezTo>
                      <a:pt x="53802" y="91030"/>
                      <a:pt x="68922" y="91030"/>
                      <a:pt x="83758" y="90459"/>
                    </a:cubicBezTo>
                    <a:cubicBezTo>
                      <a:pt x="86040" y="90459"/>
                      <a:pt x="89749" y="87320"/>
                      <a:pt x="90034" y="85608"/>
                    </a:cubicBezTo>
                    <a:cubicBezTo>
                      <a:pt x="90605" y="68201"/>
                      <a:pt x="90319" y="50794"/>
                      <a:pt x="90319" y="33102"/>
                    </a:cubicBezTo>
                    <a:cubicBezTo>
                      <a:pt x="70349" y="33102"/>
                      <a:pt x="52090" y="33102"/>
                      <a:pt x="32405" y="33102"/>
                    </a:cubicBezTo>
                    <a:close/>
                  </a:path>
                </a:pathLst>
              </a:custGeom>
              <a:solidFill>
                <a:schemeClr val="tx1"/>
              </a:solidFill>
              <a:ln w="2851"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F8B17668-C0C1-371A-9A28-B9BEFBADAA02}"/>
                  </a:ext>
                </a:extLst>
              </p:cNvPr>
              <p:cNvSpPr/>
              <p:nvPr/>
            </p:nvSpPr>
            <p:spPr>
              <a:xfrm>
                <a:off x="4750581" y="6068949"/>
                <a:ext cx="122446" cy="123846"/>
              </a:xfrm>
              <a:custGeom>
                <a:avLst/>
                <a:gdLst>
                  <a:gd name="connsiteX0" fmla="*/ 122320 w 122446"/>
                  <a:gd name="connsiteY0" fmla="*/ 62137 h 123846"/>
                  <a:gd name="connsiteX1" fmla="*/ 122320 w 122446"/>
                  <a:gd name="connsiteY1" fmla="*/ 88961 h 123846"/>
                  <a:gd name="connsiteX2" fmla="*/ 89796 w 122446"/>
                  <a:gd name="connsiteY2" fmla="*/ 123204 h 123846"/>
                  <a:gd name="connsiteX3" fmla="*/ 32167 w 122446"/>
                  <a:gd name="connsiteY3" fmla="*/ 123204 h 123846"/>
                  <a:gd name="connsiteX4" fmla="*/ 214 w 122446"/>
                  <a:gd name="connsiteY4" fmla="*/ 89817 h 123846"/>
                  <a:gd name="connsiteX5" fmla="*/ 214 w 122446"/>
                  <a:gd name="connsiteY5" fmla="*/ 34172 h 123846"/>
                  <a:gd name="connsiteX6" fmla="*/ 29884 w 122446"/>
                  <a:gd name="connsiteY6" fmla="*/ 1070 h 123846"/>
                  <a:gd name="connsiteX7" fmla="*/ 91508 w 122446"/>
                  <a:gd name="connsiteY7" fmla="*/ 1070 h 123846"/>
                  <a:gd name="connsiteX8" fmla="*/ 122034 w 122446"/>
                  <a:gd name="connsiteY8" fmla="*/ 34457 h 123846"/>
                  <a:gd name="connsiteX9" fmla="*/ 122320 w 122446"/>
                  <a:gd name="connsiteY9" fmla="*/ 62137 h 123846"/>
                  <a:gd name="connsiteX10" fmla="*/ 33023 w 122446"/>
                  <a:gd name="connsiteY10" fmla="*/ 90388 h 123846"/>
                  <a:gd name="connsiteX11" fmla="*/ 89511 w 122446"/>
                  <a:gd name="connsiteY11" fmla="*/ 90388 h 123846"/>
                  <a:gd name="connsiteX12" fmla="*/ 89511 w 122446"/>
                  <a:gd name="connsiteY12" fmla="*/ 33886 h 123846"/>
                  <a:gd name="connsiteX13" fmla="*/ 33023 w 122446"/>
                  <a:gd name="connsiteY13" fmla="*/ 33886 h 123846"/>
                  <a:gd name="connsiteX14" fmla="*/ 33023 w 122446"/>
                  <a:gd name="connsiteY14" fmla="*/ 90388 h 12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446" h="123846">
                    <a:moveTo>
                      <a:pt x="122320" y="62137"/>
                    </a:moveTo>
                    <a:cubicBezTo>
                      <a:pt x="122320" y="70983"/>
                      <a:pt x="122605" y="79829"/>
                      <a:pt x="122320" y="88961"/>
                    </a:cubicBezTo>
                    <a:cubicBezTo>
                      <a:pt x="122034" y="108080"/>
                      <a:pt x="108625" y="122348"/>
                      <a:pt x="89796" y="123204"/>
                    </a:cubicBezTo>
                    <a:cubicBezTo>
                      <a:pt x="70681" y="124060"/>
                      <a:pt x="51567" y="124060"/>
                      <a:pt x="32167" y="123204"/>
                    </a:cubicBezTo>
                    <a:cubicBezTo>
                      <a:pt x="13623" y="122348"/>
                      <a:pt x="499" y="108365"/>
                      <a:pt x="214" y="89817"/>
                    </a:cubicBezTo>
                    <a:cubicBezTo>
                      <a:pt x="-71" y="71269"/>
                      <a:pt x="-71" y="52720"/>
                      <a:pt x="214" y="34172"/>
                    </a:cubicBezTo>
                    <a:cubicBezTo>
                      <a:pt x="499" y="16194"/>
                      <a:pt x="12196" y="2212"/>
                      <a:pt x="29884" y="1070"/>
                    </a:cubicBezTo>
                    <a:cubicBezTo>
                      <a:pt x="50426" y="-357"/>
                      <a:pt x="70967" y="-357"/>
                      <a:pt x="91508" y="1070"/>
                    </a:cubicBezTo>
                    <a:cubicBezTo>
                      <a:pt x="109767" y="2212"/>
                      <a:pt x="121749" y="16194"/>
                      <a:pt x="122034" y="34457"/>
                    </a:cubicBezTo>
                    <a:cubicBezTo>
                      <a:pt x="122605" y="43874"/>
                      <a:pt x="122320" y="53006"/>
                      <a:pt x="122320" y="62137"/>
                    </a:cubicBezTo>
                    <a:close/>
                    <a:moveTo>
                      <a:pt x="33023" y="90388"/>
                    </a:moveTo>
                    <a:cubicBezTo>
                      <a:pt x="52137" y="90388"/>
                      <a:pt x="70681" y="90388"/>
                      <a:pt x="89511" y="90388"/>
                    </a:cubicBezTo>
                    <a:cubicBezTo>
                      <a:pt x="89511" y="70983"/>
                      <a:pt x="89511" y="52435"/>
                      <a:pt x="89511" y="33886"/>
                    </a:cubicBezTo>
                    <a:cubicBezTo>
                      <a:pt x="70111" y="33886"/>
                      <a:pt x="51567" y="33886"/>
                      <a:pt x="33023" y="33886"/>
                    </a:cubicBezTo>
                    <a:cubicBezTo>
                      <a:pt x="33023" y="53291"/>
                      <a:pt x="33023" y="71554"/>
                      <a:pt x="33023" y="90388"/>
                    </a:cubicBezTo>
                    <a:close/>
                  </a:path>
                </a:pathLst>
              </a:custGeom>
              <a:solidFill>
                <a:schemeClr val="tx1"/>
              </a:solidFill>
              <a:ln w="2851"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8AFA1DD7-84E7-E272-FFE7-B0402B57122B}"/>
                  </a:ext>
                </a:extLst>
              </p:cNvPr>
              <p:cNvSpPr/>
              <p:nvPr/>
            </p:nvSpPr>
            <p:spPr>
              <a:xfrm>
                <a:off x="4750509" y="6206421"/>
                <a:ext cx="122319" cy="123417"/>
              </a:xfrm>
              <a:custGeom>
                <a:avLst/>
                <a:gdLst>
                  <a:gd name="connsiteX0" fmla="*/ 285 w 122319"/>
                  <a:gd name="connsiteY0" fmla="*/ 61352 h 123417"/>
                  <a:gd name="connsiteX1" fmla="*/ 285 w 122319"/>
                  <a:gd name="connsiteY1" fmla="*/ 33672 h 123417"/>
                  <a:gd name="connsiteX2" fmla="*/ 30241 w 122319"/>
                  <a:gd name="connsiteY2" fmla="*/ 856 h 123417"/>
                  <a:gd name="connsiteX3" fmla="*/ 91864 w 122319"/>
                  <a:gd name="connsiteY3" fmla="*/ 856 h 123417"/>
                  <a:gd name="connsiteX4" fmla="*/ 122106 w 122319"/>
                  <a:gd name="connsiteY4" fmla="*/ 33387 h 123417"/>
                  <a:gd name="connsiteX5" fmla="*/ 122106 w 122319"/>
                  <a:gd name="connsiteY5" fmla="*/ 89032 h 123417"/>
                  <a:gd name="connsiteX6" fmla="*/ 89297 w 122319"/>
                  <a:gd name="connsiteY6" fmla="*/ 122990 h 123417"/>
                  <a:gd name="connsiteX7" fmla="*/ 32809 w 122319"/>
                  <a:gd name="connsiteY7" fmla="*/ 122990 h 123417"/>
                  <a:gd name="connsiteX8" fmla="*/ 0 w 122319"/>
                  <a:gd name="connsiteY8" fmla="*/ 89318 h 123417"/>
                  <a:gd name="connsiteX9" fmla="*/ 285 w 122319"/>
                  <a:gd name="connsiteY9" fmla="*/ 61352 h 123417"/>
                  <a:gd name="connsiteX10" fmla="*/ 33094 w 122319"/>
                  <a:gd name="connsiteY10" fmla="*/ 33102 h 123417"/>
                  <a:gd name="connsiteX11" fmla="*/ 33094 w 122319"/>
                  <a:gd name="connsiteY11" fmla="*/ 90744 h 123417"/>
                  <a:gd name="connsiteX12" fmla="*/ 84447 w 122319"/>
                  <a:gd name="connsiteY12" fmla="*/ 90459 h 123417"/>
                  <a:gd name="connsiteX13" fmla="*/ 89867 w 122319"/>
                  <a:gd name="connsiteY13" fmla="*/ 84752 h 123417"/>
                  <a:gd name="connsiteX14" fmla="*/ 90153 w 122319"/>
                  <a:gd name="connsiteY14" fmla="*/ 33387 h 123417"/>
                  <a:gd name="connsiteX15" fmla="*/ 33094 w 122319"/>
                  <a:gd name="connsiteY15" fmla="*/ 33102 h 12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319" h="123417">
                    <a:moveTo>
                      <a:pt x="285" y="61352"/>
                    </a:moveTo>
                    <a:cubicBezTo>
                      <a:pt x="285" y="52221"/>
                      <a:pt x="0" y="42804"/>
                      <a:pt x="285" y="33672"/>
                    </a:cubicBezTo>
                    <a:cubicBezTo>
                      <a:pt x="856" y="15695"/>
                      <a:pt x="12553" y="1997"/>
                      <a:pt x="30241" y="856"/>
                    </a:cubicBezTo>
                    <a:cubicBezTo>
                      <a:pt x="50782" y="-285"/>
                      <a:pt x="71323" y="-285"/>
                      <a:pt x="91864" y="856"/>
                    </a:cubicBezTo>
                    <a:cubicBezTo>
                      <a:pt x="109553" y="1712"/>
                      <a:pt x="121535" y="15695"/>
                      <a:pt x="122106" y="33387"/>
                    </a:cubicBezTo>
                    <a:cubicBezTo>
                      <a:pt x="122391" y="51935"/>
                      <a:pt x="122391" y="70484"/>
                      <a:pt x="122106" y="89032"/>
                    </a:cubicBezTo>
                    <a:cubicBezTo>
                      <a:pt x="121820" y="107866"/>
                      <a:pt x="108126" y="122134"/>
                      <a:pt x="89297" y="122990"/>
                    </a:cubicBezTo>
                    <a:cubicBezTo>
                      <a:pt x="70467" y="123561"/>
                      <a:pt x="51638" y="123561"/>
                      <a:pt x="32809" y="122990"/>
                    </a:cubicBezTo>
                    <a:cubicBezTo>
                      <a:pt x="13979" y="122419"/>
                      <a:pt x="571" y="108151"/>
                      <a:pt x="0" y="89318"/>
                    </a:cubicBezTo>
                    <a:cubicBezTo>
                      <a:pt x="0" y="79901"/>
                      <a:pt x="285" y="70484"/>
                      <a:pt x="285" y="61352"/>
                    </a:cubicBezTo>
                    <a:close/>
                    <a:moveTo>
                      <a:pt x="33094" y="33102"/>
                    </a:moveTo>
                    <a:cubicBezTo>
                      <a:pt x="33094" y="52506"/>
                      <a:pt x="33094" y="71055"/>
                      <a:pt x="33094" y="90744"/>
                    </a:cubicBezTo>
                    <a:cubicBezTo>
                      <a:pt x="50497" y="90744"/>
                      <a:pt x="67614" y="91030"/>
                      <a:pt x="84447" y="90459"/>
                    </a:cubicBezTo>
                    <a:cubicBezTo>
                      <a:pt x="86444" y="90459"/>
                      <a:pt x="89867" y="86749"/>
                      <a:pt x="89867" y="84752"/>
                    </a:cubicBezTo>
                    <a:cubicBezTo>
                      <a:pt x="90438" y="67630"/>
                      <a:pt x="90153" y="50794"/>
                      <a:pt x="90153" y="33387"/>
                    </a:cubicBezTo>
                    <a:cubicBezTo>
                      <a:pt x="70753" y="33102"/>
                      <a:pt x="52494" y="33102"/>
                      <a:pt x="33094" y="33102"/>
                    </a:cubicBezTo>
                    <a:close/>
                  </a:path>
                </a:pathLst>
              </a:custGeom>
              <a:solidFill>
                <a:schemeClr val="tx1"/>
              </a:solidFill>
              <a:ln w="2851"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CE61567E-C217-67A4-8B99-C9EEA5390E72}"/>
                  </a:ext>
                </a:extLst>
              </p:cNvPr>
              <p:cNvSpPr/>
              <p:nvPr/>
            </p:nvSpPr>
            <p:spPr>
              <a:xfrm>
                <a:off x="4895082" y="5925012"/>
                <a:ext cx="123175" cy="123002"/>
              </a:xfrm>
              <a:custGeom>
                <a:avLst/>
                <a:gdLst>
                  <a:gd name="connsiteX0" fmla="*/ 60839 w 123175"/>
                  <a:gd name="connsiteY0" fmla="*/ 122749 h 123002"/>
                  <a:gd name="connsiteX1" fmla="*/ 32024 w 123175"/>
                  <a:gd name="connsiteY1" fmla="*/ 122749 h 123002"/>
                  <a:gd name="connsiteX2" fmla="*/ 642 w 123175"/>
                  <a:gd name="connsiteY2" fmla="*/ 92215 h 123002"/>
                  <a:gd name="connsiteX3" fmla="*/ 642 w 123175"/>
                  <a:gd name="connsiteY3" fmla="*/ 31148 h 123002"/>
                  <a:gd name="connsiteX4" fmla="*/ 33165 w 123175"/>
                  <a:gd name="connsiteY4" fmla="*/ 330 h 123002"/>
                  <a:gd name="connsiteX5" fmla="*/ 88798 w 123175"/>
                  <a:gd name="connsiteY5" fmla="*/ 330 h 123002"/>
                  <a:gd name="connsiteX6" fmla="*/ 122747 w 123175"/>
                  <a:gd name="connsiteY6" fmla="*/ 33431 h 123002"/>
                  <a:gd name="connsiteX7" fmla="*/ 122747 w 123175"/>
                  <a:gd name="connsiteY7" fmla="*/ 90218 h 123002"/>
                  <a:gd name="connsiteX8" fmla="*/ 89939 w 123175"/>
                  <a:gd name="connsiteY8" fmla="*/ 122749 h 123002"/>
                  <a:gd name="connsiteX9" fmla="*/ 60839 w 123175"/>
                  <a:gd name="connsiteY9" fmla="*/ 122749 h 123002"/>
                  <a:gd name="connsiteX10" fmla="*/ 60839 w 123175"/>
                  <a:gd name="connsiteY10" fmla="*/ 122749 h 123002"/>
                  <a:gd name="connsiteX11" fmla="*/ 33165 w 123175"/>
                  <a:gd name="connsiteY11" fmla="*/ 89647 h 123002"/>
                  <a:gd name="connsiteX12" fmla="*/ 89939 w 123175"/>
                  <a:gd name="connsiteY12" fmla="*/ 89647 h 123002"/>
                  <a:gd name="connsiteX13" fmla="*/ 89939 w 123175"/>
                  <a:gd name="connsiteY13" fmla="*/ 33431 h 123002"/>
                  <a:gd name="connsiteX14" fmla="*/ 33165 w 123175"/>
                  <a:gd name="connsiteY14" fmla="*/ 33431 h 123002"/>
                  <a:gd name="connsiteX15" fmla="*/ 33165 w 123175"/>
                  <a:gd name="connsiteY15" fmla="*/ 89647 h 12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175" h="123002">
                    <a:moveTo>
                      <a:pt x="60839" y="122749"/>
                    </a:moveTo>
                    <a:cubicBezTo>
                      <a:pt x="51139" y="122749"/>
                      <a:pt x="41724" y="123319"/>
                      <a:pt x="32024" y="122749"/>
                    </a:cubicBezTo>
                    <a:cubicBezTo>
                      <a:pt x="14621" y="121893"/>
                      <a:pt x="1498" y="109622"/>
                      <a:pt x="642" y="92215"/>
                    </a:cubicBezTo>
                    <a:cubicBezTo>
                      <a:pt x="-214" y="71955"/>
                      <a:pt x="-214" y="51409"/>
                      <a:pt x="642" y="31148"/>
                    </a:cubicBezTo>
                    <a:cubicBezTo>
                      <a:pt x="1498" y="13741"/>
                      <a:pt x="15477" y="900"/>
                      <a:pt x="33165" y="330"/>
                    </a:cubicBezTo>
                    <a:cubicBezTo>
                      <a:pt x="51709" y="-241"/>
                      <a:pt x="70253" y="44"/>
                      <a:pt x="88798" y="330"/>
                    </a:cubicBezTo>
                    <a:cubicBezTo>
                      <a:pt x="107627" y="615"/>
                      <a:pt x="121892" y="14312"/>
                      <a:pt x="122747" y="33431"/>
                    </a:cubicBezTo>
                    <a:cubicBezTo>
                      <a:pt x="123318" y="52265"/>
                      <a:pt x="123318" y="71384"/>
                      <a:pt x="122747" y="90218"/>
                    </a:cubicBezTo>
                    <a:cubicBezTo>
                      <a:pt x="122177" y="109052"/>
                      <a:pt x="108768" y="121893"/>
                      <a:pt x="89939" y="122749"/>
                    </a:cubicBezTo>
                    <a:cubicBezTo>
                      <a:pt x="79953" y="123034"/>
                      <a:pt x="70539" y="122749"/>
                      <a:pt x="60839" y="122749"/>
                    </a:cubicBezTo>
                    <a:cubicBezTo>
                      <a:pt x="60839" y="122749"/>
                      <a:pt x="60839" y="122749"/>
                      <a:pt x="60839" y="122749"/>
                    </a:cubicBezTo>
                    <a:close/>
                    <a:moveTo>
                      <a:pt x="33165" y="89647"/>
                    </a:moveTo>
                    <a:cubicBezTo>
                      <a:pt x="53136" y="89647"/>
                      <a:pt x="71680" y="89647"/>
                      <a:pt x="89939" y="89647"/>
                    </a:cubicBezTo>
                    <a:cubicBezTo>
                      <a:pt x="89939" y="70243"/>
                      <a:pt x="89939" y="51980"/>
                      <a:pt x="89939" y="33431"/>
                    </a:cubicBezTo>
                    <a:cubicBezTo>
                      <a:pt x="70539" y="33431"/>
                      <a:pt x="51995" y="33431"/>
                      <a:pt x="33165" y="33431"/>
                    </a:cubicBezTo>
                    <a:cubicBezTo>
                      <a:pt x="33165" y="52265"/>
                      <a:pt x="33165" y="70813"/>
                      <a:pt x="33165" y="89647"/>
                    </a:cubicBezTo>
                    <a:close/>
                  </a:path>
                </a:pathLst>
              </a:custGeom>
              <a:solidFill>
                <a:schemeClr val="tx1"/>
              </a:solidFill>
              <a:ln w="2851"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5EC7333B-1EE4-41A7-3D5D-58F87EB33881}"/>
                  </a:ext>
                </a:extLst>
              </p:cNvPr>
              <p:cNvSpPr/>
              <p:nvPr/>
            </p:nvSpPr>
            <p:spPr>
              <a:xfrm>
                <a:off x="5041366" y="5924914"/>
                <a:ext cx="122660" cy="122989"/>
              </a:xfrm>
              <a:custGeom>
                <a:avLst/>
                <a:gdLst>
                  <a:gd name="connsiteX0" fmla="*/ 122533 w 122660"/>
                  <a:gd name="connsiteY0" fmla="*/ 61210 h 122989"/>
                  <a:gd name="connsiteX1" fmla="*/ 122533 w 122660"/>
                  <a:gd name="connsiteY1" fmla="*/ 90031 h 122989"/>
                  <a:gd name="connsiteX2" fmla="*/ 90866 w 122660"/>
                  <a:gd name="connsiteY2" fmla="*/ 122562 h 122989"/>
                  <a:gd name="connsiteX3" fmla="*/ 32095 w 122660"/>
                  <a:gd name="connsiteY3" fmla="*/ 122562 h 122989"/>
                  <a:gd name="connsiteX4" fmla="*/ 428 w 122660"/>
                  <a:gd name="connsiteY4" fmla="*/ 90031 h 122989"/>
                  <a:gd name="connsiteX5" fmla="*/ 428 w 122660"/>
                  <a:gd name="connsiteY5" fmla="*/ 33244 h 122989"/>
                  <a:gd name="connsiteX6" fmla="*/ 33237 w 122660"/>
                  <a:gd name="connsiteY6" fmla="*/ 428 h 122989"/>
                  <a:gd name="connsiteX7" fmla="*/ 89725 w 122660"/>
                  <a:gd name="connsiteY7" fmla="*/ 428 h 122989"/>
                  <a:gd name="connsiteX8" fmla="*/ 122248 w 122660"/>
                  <a:gd name="connsiteY8" fmla="*/ 33530 h 122989"/>
                  <a:gd name="connsiteX9" fmla="*/ 122533 w 122660"/>
                  <a:gd name="connsiteY9" fmla="*/ 61210 h 122989"/>
                  <a:gd name="connsiteX10" fmla="*/ 90010 w 122660"/>
                  <a:gd name="connsiteY10" fmla="*/ 33530 h 122989"/>
                  <a:gd name="connsiteX11" fmla="*/ 33237 w 122660"/>
                  <a:gd name="connsiteY11" fmla="*/ 33530 h 122989"/>
                  <a:gd name="connsiteX12" fmla="*/ 33237 w 122660"/>
                  <a:gd name="connsiteY12" fmla="*/ 90031 h 122989"/>
                  <a:gd name="connsiteX13" fmla="*/ 90010 w 122660"/>
                  <a:gd name="connsiteY13" fmla="*/ 90031 h 122989"/>
                  <a:gd name="connsiteX14" fmla="*/ 90010 w 122660"/>
                  <a:gd name="connsiteY14" fmla="*/ 33530 h 12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660" h="122989">
                    <a:moveTo>
                      <a:pt x="122533" y="61210"/>
                    </a:moveTo>
                    <a:cubicBezTo>
                      <a:pt x="122533" y="70912"/>
                      <a:pt x="122819" y="80614"/>
                      <a:pt x="122533" y="90031"/>
                    </a:cubicBezTo>
                    <a:cubicBezTo>
                      <a:pt x="121678" y="108294"/>
                      <a:pt x="108839" y="121991"/>
                      <a:pt x="90866" y="122562"/>
                    </a:cubicBezTo>
                    <a:cubicBezTo>
                      <a:pt x="71181" y="123133"/>
                      <a:pt x="51781" y="123133"/>
                      <a:pt x="32095" y="122562"/>
                    </a:cubicBezTo>
                    <a:cubicBezTo>
                      <a:pt x="14407" y="121991"/>
                      <a:pt x="999" y="108009"/>
                      <a:pt x="428" y="90031"/>
                    </a:cubicBezTo>
                    <a:cubicBezTo>
                      <a:pt x="-143" y="71197"/>
                      <a:pt x="-143" y="52078"/>
                      <a:pt x="428" y="33244"/>
                    </a:cubicBezTo>
                    <a:cubicBezTo>
                      <a:pt x="999" y="14981"/>
                      <a:pt x="14978" y="999"/>
                      <a:pt x="33237" y="428"/>
                    </a:cubicBezTo>
                    <a:cubicBezTo>
                      <a:pt x="52066" y="-143"/>
                      <a:pt x="70895" y="-143"/>
                      <a:pt x="89725" y="428"/>
                    </a:cubicBezTo>
                    <a:cubicBezTo>
                      <a:pt x="107984" y="999"/>
                      <a:pt x="121392" y="14696"/>
                      <a:pt x="122248" y="33530"/>
                    </a:cubicBezTo>
                    <a:cubicBezTo>
                      <a:pt x="122819" y="42661"/>
                      <a:pt x="122533" y="52078"/>
                      <a:pt x="122533" y="61210"/>
                    </a:cubicBezTo>
                    <a:close/>
                    <a:moveTo>
                      <a:pt x="90010" y="33530"/>
                    </a:moveTo>
                    <a:cubicBezTo>
                      <a:pt x="70325" y="33530"/>
                      <a:pt x="51781" y="33530"/>
                      <a:pt x="33237" y="33530"/>
                    </a:cubicBezTo>
                    <a:cubicBezTo>
                      <a:pt x="33237" y="52934"/>
                      <a:pt x="33237" y="71197"/>
                      <a:pt x="33237" y="90031"/>
                    </a:cubicBezTo>
                    <a:cubicBezTo>
                      <a:pt x="52351" y="90031"/>
                      <a:pt x="71181" y="90031"/>
                      <a:pt x="90010" y="90031"/>
                    </a:cubicBezTo>
                    <a:cubicBezTo>
                      <a:pt x="90010" y="70627"/>
                      <a:pt x="90010" y="52363"/>
                      <a:pt x="90010" y="33530"/>
                    </a:cubicBezTo>
                    <a:close/>
                  </a:path>
                </a:pathLst>
              </a:custGeom>
              <a:solidFill>
                <a:schemeClr val="tx1"/>
              </a:solidFill>
              <a:ln w="2851"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25E650FE-4BAC-B0D2-6AA5-95D471FE195B}"/>
                  </a:ext>
                </a:extLst>
              </p:cNvPr>
              <p:cNvSpPr/>
              <p:nvPr/>
            </p:nvSpPr>
            <p:spPr>
              <a:xfrm>
                <a:off x="4750581" y="5924628"/>
                <a:ext cx="122446" cy="122989"/>
              </a:xfrm>
              <a:custGeom>
                <a:avLst/>
                <a:gdLst>
                  <a:gd name="connsiteX0" fmla="*/ 122320 w 122446"/>
                  <a:gd name="connsiteY0" fmla="*/ 62351 h 122989"/>
                  <a:gd name="connsiteX1" fmla="*/ 122320 w 122446"/>
                  <a:gd name="connsiteY1" fmla="*/ 90031 h 122989"/>
                  <a:gd name="connsiteX2" fmla="*/ 90652 w 122446"/>
                  <a:gd name="connsiteY2" fmla="*/ 122562 h 122989"/>
                  <a:gd name="connsiteX3" fmla="*/ 31881 w 122446"/>
                  <a:gd name="connsiteY3" fmla="*/ 122562 h 122989"/>
                  <a:gd name="connsiteX4" fmla="*/ 214 w 122446"/>
                  <a:gd name="connsiteY4" fmla="*/ 90031 h 122989"/>
                  <a:gd name="connsiteX5" fmla="*/ 214 w 122446"/>
                  <a:gd name="connsiteY5" fmla="*/ 33244 h 122989"/>
                  <a:gd name="connsiteX6" fmla="*/ 32737 w 122446"/>
                  <a:gd name="connsiteY6" fmla="*/ 428 h 122989"/>
                  <a:gd name="connsiteX7" fmla="*/ 89225 w 122446"/>
                  <a:gd name="connsiteY7" fmla="*/ 428 h 122989"/>
                  <a:gd name="connsiteX8" fmla="*/ 122034 w 122446"/>
                  <a:gd name="connsiteY8" fmla="*/ 34386 h 122989"/>
                  <a:gd name="connsiteX9" fmla="*/ 122320 w 122446"/>
                  <a:gd name="connsiteY9" fmla="*/ 62351 h 122989"/>
                  <a:gd name="connsiteX10" fmla="*/ 89796 w 122446"/>
                  <a:gd name="connsiteY10" fmla="*/ 33530 h 122989"/>
                  <a:gd name="connsiteX11" fmla="*/ 33308 w 122446"/>
                  <a:gd name="connsiteY11" fmla="*/ 33530 h 122989"/>
                  <a:gd name="connsiteX12" fmla="*/ 33308 w 122446"/>
                  <a:gd name="connsiteY12" fmla="*/ 90316 h 122989"/>
                  <a:gd name="connsiteX13" fmla="*/ 89796 w 122446"/>
                  <a:gd name="connsiteY13" fmla="*/ 90316 h 122989"/>
                  <a:gd name="connsiteX14" fmla="*/ 89796 w 122446"/>
                  <a:gd name="connsiteY14" fmla="*/ 33530 h 12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446" h="122989">
                    <a:moveTo>
                      <a:pt x="122320" y="62351"/>
                    </a:moveTo>
                    <a:cubicBezTo>
                      <a:pt x="122320" y="71483"/>
                      <a:pt x="122605" y="80899"/>
                      <a:pt x="122320" y="90031"/>
                    </a:cubicBezTo>
                    <a:cubicBezTo>
                      <a:pt x="121749" y="108009"/>
                      <a:pt x="108625" y="121991"/>
                      <a:pt x="90652" y="122562"/>
                    </a:cubicBezTo>
                    <a:cubicBezTo>
                      <a:pt x="70967" y="123133"/>
                      <a:pt x="51567" y="123133"/>
                      <a:pt x="31881" y="122562"/>
                    </a:cubicBezTo>
                    <a:cubicBezTo>
                      <a:pt x="13908" y="121991"/>
                      <a:pt x="499" y="108294"/>
                      <a:pt x="214" y="90031"/>
                    </a:cubicBezTo>
                    <a:cubicBezTo>
                      <a:pt x="-71" y="71197"/>
                      <a:pt x="-71" y="52078"/>
                      <a:pt x="214" y="33244"/>
                    </a:cubicBezTo>
                    <a:cubicBezTo>
                      <a:pt x="499" y="14981"/>
                      <a:pt x="14479" y="713"/>
                      <a:pt x="32737" y="428"/>
                    </a:cubicBezTo>
                    <a:cubicBezTo>
                      <a:pt x="51567" y="-143"/>
                      <a:pt x="70396" y="-143"/>
                      <a:pt x="89225" y="428"/>
                    </a:cubicBezTo>
                    <a:cubicBezTo>
                      <a:pt x="108055" y="999"/>
                      <a:pt x="121749" y="15267"/>
                      <a:pt x="122034" y="34386"/>
                    </a:cubicBezTo>
                    <a:cubicBezTo>
                      <a:pt x="122605" y="43803"/>
                      <a:pt x="122320" y="53220"/>
                      <a:pt x="122320" y="62351"/>
                    </a:cubicBezTo>
                    <a:close/>
                    <a:moveTo>
                      <a:pt x="89796" y="33530"/>
                    </a:moveTo>
                    <a:cubicBezTo>
                      <a:pt x="70396" y="33530"/>
                      <a:pt x="51852" y="33530"/>
                      <a:pt x="33308" y="33530"/>
                    </a:cubicBezTo>
                    <a:cubicBezTo>
                      <a:pt x="33308" y="52934"/>
                      <a:pt x="33308" y="71768"/>
                      <a:pt x="33308" y="90316"/>
                    </a:cubicBezTo>
                    <a:cubicBezTo>
                      <a:pt x="52423" y="90316"/>
                      <a:pt x="70967" y="90316"/>
                      <a:pt x="89796" y="90316"/>
                    </a:cubicBezTo>
                    <a:cubicBezTo>
                      <a:pt x="89796" y="71197"/>
                      <a:pt x="89796" y="52934"/>
                      <a:pt x="89796" y="33530"/>
                    </a:cubicBezTo>
                    <a:close/>
                  </a:path>
                </a:pathLst>
              </a:custGeom>
              <a:solidFill>
                <a:schemeClr val="tx1"/>
              </a:solidFill>
              <a:ln w="2851"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A7636677-B82D-3E59-84B3-8537CCF060E1}"/>
                  </a:ext>
                </a:extLst>
              </p:cNvPr>
              <p:cNvSpPr/>
              <p:nvPr/>
            </p:nvSpPr>
            <p:spPr>
              <a:xfrm>
                <a:off x="4304596" y="6179597"/>
                <a:ext cx="105273" cy="137828"/>
              </a:xfrm>
              <a:custGeom>
                <a:avLst/>
                <a:gdLst>
                  <a:gd name="connsiteX0" fmla="*/ 38515 w 105273"/>
                  <a:gd name="connsiteY0" fmla="*/ 86179 h 137828"/>
                  <a:gd name="connsiteX1" fmla="*/ 59626 w 105273"/>
                  <a:gd name="connsiteY1" fmla="*/ 119280 h 137828"/>
                  <a:gd name="connsiteX2" fmla="*/ 71894 w 105273"/>
                  <a:gd name="connsiteY2" fmla="*/ 116141 h 137828"/>
                  <a:gd name="connsiteX3" fmla="*/ 82735 w 105273"/>
                  <a:gd name="connsiteY3" fmla="*/ 101017 h 137828"/>
                  <a:gd name="connsiteX4" fmla="*/ 88441 w 105273"/>
                  <a:gd name="connsiteY4" fmla="*/ 91315 h 137828"/>
                  <a:gd name="connsiteX5" fmla="*/ 93576 w 105273"/>
                  <a:gd name="connsiteY5" fmla="*/ 89317 h 137828"/>
                  <a:gd name="connsiteX6" fmla="*/ 102135 w 105273"/>
                  <a:gd name="connsiteY6" fmla="*/ 92456 h 137828"/>
                  <a:gd name="connsiteX7" fmla="*/ 105273 w 105273"/>
                  <a:gd name="connsiteY7" fmla="*/ 101303 h 137828"/>
                  <a:gd name="connsiteX8" fmla="*/ 92150 w 105273"/>
                  <a:gd name="connsiteY8" fmla="*/ 126414 h 137828"/>
                  <a:gd name="connsiteX9" fmla="*/ 60197 w 105273"/>
                  <a:gd name="connsiteY9" fmla="*/ 137829 h 137828"/>
                  <a:gd name="connsiteX10" fmla="*/ 29385 w 105273"/>
                  <a:gd name="connsiteY10" fmla="*/ 124987 h 137828"/>
                  <a:gd name="connsiteX11" fmla="*/ 13694 w 105273"/>
                  <a:gd name="connsiteY11" fmla="*/ 86179 h 137828"/>
                  <a:gd name="connsiteX12" fmla="*/ 1997 w 105273"/>
                  <a:gd name="connsiteY12" fmla="*/ 86179 h 137828"/>
                  <a:gd name="connsiteX13" fmla="*/ 285 w 105273"/>
                  <a:gd name="connsiteY13" fmla="*/ 83896 h 137828"/>
                  <a:gd name="connsiteX14" fmla="*/ 1997 w 105273"/>
                  <a:gd name="connsiteY14" fmla="*/ 78188 h 137828"/>
                  <a:gd name="connsiteX15" fmla="*/ 4850 w 105273"/>
                  <a:gd name="connsiteY15" fmla="*/ 74764 h 137828"/>
                  <a:gd name="connsiteX16" fmla="*/ 12838 w 105273"/>
                  <a:gd name="connsiteY16" fmla="*/ 74764 h 137828"/>
                  <a:gd name="connsiteX17" fmla="*/ 12838 w 105273"/>
                  <a:gd name="connsiteY17" fmla="*/ 71340 h 137828"/>
                  <a:gd name="connsiteX18" fmla="*/ 13123 w 105273"/>
                  <a:gd name="connsiteY18" fmla="*/ 59640 h 137828"/>
                  <a:gd name="connsiteX19" fmla="*/ 1712 w 105273"/>
                  <a:gd name="connsiteY19" fmla="*/ 59640 h 137828"/>
                  <a:gd name="connsiteX20" fmla="*/ 0 w 105273"/>
                  <a:gd name="connsiteY20" fmla="*/ 57357 h 137828"/>
                  <a:gd name="connsiteX21" fmla="*/ 1712 w 105273"/>
                  <a:gd name="connsiteY21" fmla="*/ 51365 h 137828"/>
                  <a:gd name="connsiteX22" fmla="*/ 4565 w 105273"/>
                  <a:gd name="connsiteY22" fmla="*/ 47940 h 137828"/>
                  <a:gd name="connsiteX23" fmla="*/ 13694 w 105273"/>
                  <a:gd name="connsiteY23" fmla="*/ 47940 h 137828"/>
                  <a:gd name="connsiteX24" fmla="*/ 59056 w 105273"/>
                  <a:gd name="connsiteY24" fmla="*/ 0 h 137828"/>
                  <a:gd name="connsiteX25" fmla="*/ 88726 w 105273"/>
                  <a:gd name="connsiteY25" fmla="*/ 8846 h 137828"/>
                  <a:gd name="connsiteX26" fmla="*/ 101279 w 105273"/>
                  <a:gd name="connsiteY26" fmla="*/ 31104 h 137828"/>
                  <a:gd name="connsiteX27" fmla="*/ 98426 w 105273"/>
                  <a:gd name="connsiteY27" fmla="*/ 38809 h 137828"/>
                  <a:gd name="connsiteX28" fmla="*/ 91294 w 105273"/>
                  <a:gd name="connsiteY28" fmla="*/ 41948 h 137828"/>
                  <a:gd name="connsiteX29" fmla="*/ 84447 w 105273"/>
                  <a:gd name="connsiteY29" fmla="*/ 39665 h 137828"/>
                  <a:gd name="connsiteX30" fmla="*/ 80167 w 105273"/>
                  <a:gd name="connsiteY30" fmla="*/ 32246 h 137828"/>
                  <a:gd name="connsiteX31" fmla="*/ 73891 w 105273"/>
                  <a:gd name="connsiteY31" fmla="*/ 22258 h 137828"/>
                  <a:gd name="connsiteX32" fmla="*/ 61338 w 105273"/>
                  <a:gd name="connsiteY32" fmla="*/ 18834 h 137828"/>
                  <a:gd name="connsiteX33" fmla="*/ 45647 w 105273"/>
                  <a:gd name="connsiteY33" fmla="*/ 25968 h 137828"/>
                  <a:gd name="connsiteX34" fmla="*/ 38515 w 105273"/>
                  <a:gd name="connsiteY34" fmla="*/ 48226 h 137828"/>
                  <a:gd name="connsiteX35" fmla="*/ 68185 w 105273"/>
                  <a:gd name="connsiteY35" fmla="*/ 48226 h 137828"/>
                  <a:gd name="connsiteX36" fmla="*/ 69897 w 105273"/>
                  <a:gd name="connsiteY36" fmla="*/ 50509 h 137828"/>
                  <a:gd name="connsiteX37" fmla="*/ 68185 w 105273"/>
                  <a:gd name="connsiteY37" fmla="*/ 56501 h 137828"/>
                  <a:gd name="connsiteX38" fmla="*/ 65332 w 105273"/>
                  <a:gd name="connsiteY38" fmla="*/ 59925 h 137828"/>
                  <a:gd name="connsiteX39" fmla="*/ 37944 w 105273"/>
                  <a:gd name="connsiteY39" fmla="*/ 59925 h 137828"/>
                  <a:gd name="connsiteX40" fmla="*/ 37659 w 105273"/>
                  <a:gd name="connsiteY40" fmla="*/ 69057 h 137828"/>
                  <a:gd name="connsiteX41" fmla="*/ 37944 w 105273"/>
                  <a:gd name="connsiteY41" fmla="*/ 75050 h 137828"/>
                  <a:gd name="connsiteX42" fmla="*/ 68185 w 105273"/>
                  <a:gd name="connsiteY42" fmla="*/ 75050 h 137828"/>
                  <a:gd name="connsiteX43" fmla="*/ 69897 w 105273"/>
                  <a:gd name="connsiteY43" fmla="*/ 77332 h 137828"/>
                  <a:gd name="connsiteX44" fmla="*/ 68185 w 105273"/>
                  <a:gd name="connsiteY44" fmla="*/ 83325 h 137828"/>
                  <a:gd name="connsiteX45" fmla="*/ 65332 w 105273"/>
                  <a:gd name="connsiteY45" fmla="*/ 86749 h 137828"/>
                  <a:gd name="connsiteX46" fmla="*/ 38515 w 105273"/>
                  <a:gd name="connsiteY46" fmla="*/ 86749 h 13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5273" h="137828">
                    <a:moveTo>
                      <a:pt x="38515" y="86179"/>
                    </a:moveTo>
                    <a:cubicBezTo>
                      <a:pt x="40797" y="108151"/>
                      <a:pt x="47644" y="119280"/>
                      <a:pt x="59626" y="119280"/>
                    </a:cubicBezTo>
                    <a:cubicBezTo>
                      <a:pt x="64191" y="119280"/>
                      <a:pt x="68185" y="118139"/>
                      <a:pt x="71894" y="116141"/>
                    </a:cubicBezTo>
                    <a:cubicBezTo>
                      <a:pt x="75603" y="113858"/>
                      <a:pt x="79312" y="109007"/>
                      <a:pt x="82735" y="101017"/>
                    </a:cubicBezTo>
                    <a:cubicBezTo>
                      <a:pt x="85017" y="95881"/>
                      <a:pt x="86729" y="92742"/>
                      <a:pt x="88441" y="91315"/>
                    </a:cubicBezTo>
                    <a:cubicBezTo>
                      <a:pt x="90153" y="90174"/>
                      <a:pt x="91864" y="89317"/>
                      <a:pt x="93576" y="89317"/>
                    </a:cubicBezTo>
                    <a:cubicBezTo>
                      <a:pt x="97285" y="89317"/>
                      <a:pt x="100138" y="90459"/>
                      <a:pt x="102135" y="92456"/>
                    </a:cubicBezTo>
                    <a:cubicBezTo>
                      <a:pt x="104132" y="94454"/>
                      <a:pt x="105273" y="97593"/>
                      <a:pt x="105273" y="101303"/>
                    </a:cubicBezTo>
                    <a:cubicBezTo>
                      <a:pt x="105273" y="110434"/>
                      <a:pt x="100994" y="118709"/>
                      <a:pt x="92150" y="126414"/>
                    </a:cubicBezTo>
                    <a:cubicBezTo>
                      <a:pt x="83306" y="134119"/>
                      <a:pt x="72750" y="137829"/>
                      <a:pt x="60197" y="137829"/>
                    </a:cubicBezTo>
                    <a:cubicBezTo>
                      <a:pt x="48500" y="137829"/>
                      <a:pt x="38229" y="133548"/>
                      <a:pt x="29385" y="124987"/>
                    </a:cubicBezTo>
                    <a:cubicBezTo>
                      <a:pt x="20541" y="116427"/>
                      <a:pt x="15406" y="103585"/>
                      <a:pt x="13694" y="86179"/>
                    </a:cubicBezTo>
                    <a:lnTo>
                      <a:pt x="1997" y="86179"/>
                    </a:lnTo>
                    <a:cubicBezTo>
                      <a:pt x="856" y="86179"/>
                      <a:pt x="285" y="85322"/>
                      <a:pt x="285" y="83896"/>
                    </a:cubicBezTo>
                    <a:cubicBezTo>
                      <a:pt x="285" y="82469"/>
                      <a:pt x="856" y="80471"/>
                      <a:pt x="1997" y="78188"/>
                    </a:cubicBezTo>
                    <a:cubicBezTo>
                      <a:pt x="3138" y="75906"/>
                      <a:pt x="4279" y="74764"/>
                      <a:pt x="4850" y="74764"/>
                    </a:cubicBezTo>
                    <a:lnTo>
                      <a:pt x="12838" y="74764"/>
                    </a:lnTo>
                    <a:lnTo>
                      <a:pt x="12838" y="71340"/>
                    </a:lnTo>
                    <a:cubicBezTo>
                      <a:pt x="12838" y="68772"/>
                      <a:pt x="12838" y="64777"/>
                      <a:pt x="13123" y="59640"/>
                    </a:cubicBezTo>
                    <a:lnTo>
                      <a:pt x="1712" y="59640"/>
                    </a:lnTo>
                    <a:cubicBezTo>
                      <a:pt x="571" y="59640"/>
                      <a:pt x="0" y="58784"/>
                      <a:pt x="0" y="57357"/>
                    </a:cubicBezTo>
                    <a:cubicBezTo>
                      <a:pt x="0" y="55645"/>
                      <a:pt x="571" y="53933"/>
                      <a:pt x="1712" y="51365"/>
                    </a:cubicBezTo>
                    <a:cubicBezTo>
                      <a:pt x="2853" y="49082"/>
                      <a:pt x="3994" y="47940"/>
                      <a:pt x="4565" y="47940"/>
                    </a:cubicBezTo>
                    <a:lnTo>
                      <a:pt x="13694" y="47940"/>
                    </a:lnTo>
                    <a:cubicBezTo>
                      <a:pt x="17688" y="15980"/>
                      <a:pt x="32809" y="0"/>
                      <a:pt x="59056" y="0"/>
                    </a:cubicBezTo>
                    <a:cubicBezTo>
                      <a:pt x="70467" y="0"/>
                      <a:pt x="80453" y="2854"/>
                      <a:pt x="88726" y="8846"/>
                    </a:cubicBezTo>
                    <a:cubicBezTo>
                      <a:pt x="97000" y="14839"/>
                      <a:pt x="101279" y="22258"/>
                      <a:pt x="101279" y="31104"/>
                    </a:cubicBezTo>
                    <a:cubicBezTo>
                      <a:pt x="101279" y="34243"/>
                      <a:pt x="100423" y="36526"/>
                      <a:pt x="98426" y="38809"/>
                    </a:cubicBezTo>
                    <a:cubicBezTo>
                      <a:pt x="96429" y="40806"/>
                      <a:pt x="94147" y="41948"/>
                      <a:pt x="91294" y="41948"/>
                    </a:cubicBezTo>
                    <a:cubicBezTo>
                      <a:pt x="88156" y="41948"/>
                      <a:pt x="85873" y="41092"/>
                      <a:pt x="84447" y="39665"/>
                    </a:cubicBezTo>
                    <a:cubicBezTo>
                      <a:pt x="83020" y="37953"/>
                      <a:pt x="81594" y="35670"/>
                      <a:pt x="80167" y="32246"/>
                    </a:cubicBezTo>
                    <a:cubicBezTo>
                      <a:pt x="78456" y="27965"/>
                      <a:pt x="76173" y="24541"/>
                      <a:pt x="73891" y="22258"/>
                    </a:cubicBezTo>
                    <a:cubicBezTo>
                      <a:pt x="71323" y="19975"/>
                      <a:pt x="67329" y="18834"/>
                      <a:pt x="61338" y="18834"/>
                    </a:cubicBezTo>
                    <a:cubicBezTo>
                      <a:pt x="54491" y="18834"/>
                      <a:pt x="49356" y="21117"/>
                      <a:pt x="45647" y="25968"/>
                    </a:cubicBezTo>
                    <a:cubicBezTo>
                      <a:pt x="41938" y="30819"/>
                      <a:pt x="39656" y="37953"/>
                      <a:pt x="38515" y="48226"/>
                    </a:cubicBezTo>
                    <a:lnTo>
                      <a:pt x="68185" y="48226"/>
                    </a:lnTo>
                    <a:cubicBezTo>
                      <a:pt x="69326" y="48226"/>
                      <a:pt x="69897" y="49082"/>
                      <a:pt x="69897" y="50509"/>
                    </a:cubicBezTo>
                    <a:cubicBezTo>
                      <a:pt x="69897" y="52221"/>
                      <a:pt x="69326" y="54218"/>
                      <a:pt x="68185" y="56501"/>
                    </a:cubicBezTo>
                    <a:cubicBezTo>
                      <a:pt x="67044" y="58784"/>
                      <a:pt x="66188" y="59925"/>
                      <a:pt x="65332" y="59925"/>
                    </a:cubicBezTo>
                    <a:lnTo>
                      <a:pt x="37944" y="59925"/>
                    </a:lnTo>
                    <a:lnTo>
                      <a:pt x="37659" y="69057"/>
                    </a:lnTo>
                    <a:cubicBezTo>
                      <a:pt x="37659" y="71911"/>
                      <a:pt x="37659" y="73908"/>
                      <a:pt x="37944" y="75050"/>
                    </a:cubicBezTo>
                    <a:lnTo>
                      <a:pt x="68185" y="75050"/>
                    </a:lnTo>
                    <a:cubicBezTo>
                      <a:pt x="69326" y="75050"/>
                      <a:pt x="69897" y="75906"/>
                      <a:pt x="69897" y="77332"/>
                    </a:cubicBezTo>
                    <a:cubicBezTo>
                      <a:pt x="69897" y="79045"/>
                      <a:pt x="69326" y="81042"/>
                      <a:pt x="68185" y="83325"/>
                    </a:cubicBezTo>
                    <a:cubicBezTo>
                      <a:pt x="67044" y="85608"/>
                      <a:pt x="66188" y="86749"/>
                      <a:pt x="65332" y="86749"/>
                    </a:cubicBezTo>
                    <a:lnTo>
                      <a:pt x="38515" y="86749"/>
                    </a:lnTo>
                    <a:close/>
                  </a:path>
                </a:pathLst>
              </a:custGeom>
              <a:solidFill>
                <a:schemeClr val="tx1"/>
              </a:solidFill>
              <a:ln w="2851"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44D6D6D5-22B3-7900-48B4-20C8FA77E021}"/>
                  </a:ext>
                </a:extLst>
              </p:cNvPr>
              <p:cNvSpPr/>
              <p:nvPr/>
            </p:nvSpPr>
            <p:spPr>
              <a:xfrm>
                <a:off x="4468639" y="5724449"/>
                <a:ext cx="113832" cy="149528"/>
              </a:xfrm>
              <a:custGeom>
                <a:avLst/>
                <a:gdLst>
                  <a:gd name="connsiteX0" fmla="*/ 41082 w 113832"/>
                  <a:gd name="connsiteY0" fmla="*/ 93027 h 149528"/>
                  <a:gd name="connsiteX1" fmla="*/ 63906 w 113832"/>
                  <a:gd name="connsiteY1" fmla="*/ 128982 h 149528"/>
                  <a:gd name="connsiteX2" fmla="*/ 77315 w 113832"/>
                  <a:gd name="connsiteY2" fmla="*/ 125558 h 149528"/>
                  <a:gd name="connsiteX3" fmla="*/ 89012 w 113832"/>
                  <a:gd name="connsiteY3" fmla="*/ 109293 h 149528"/>
                  <a:gd name="connsiteX4" fmla="*/ 95288 w 113832"/>
                  <a:gd name="connsiteY4" fmla="*/ 98734 h 149528"/>
                  <a:gd name="connsiteX5" fmla="*/ 100994 w 113832"/>
                  <a:gd name="connsiteY5" fmla="*/ 96737 h 149528"/>
                  <a:gd name="connsiteX6" fmla="*/ 110409 w 113832"/>
                  <a:gd name="connsiteY6" fmla="*/ 100161 h 149528"/>
                  <a:gd name="connsiteX7" fmla="*/ 113832 w 113832"/>
                  <a:gd name="connsiteY7" fmla="*/ 109863 h 149528"/>
                  <a:gd name="connsiteX8" fmla="*/ 99567 w 113832"/>
                  <a:gd name="connsiteY8" fmla="*/ 136973 h 149528"/>
                  <a:gd name="connsiteX9" fmla="*/ 64762 w 113832"/>
                  <a:gd name="connsiteY9" fmla="*/ 149528 h 149528"/>
                  <a:gd name="connsiteX10" fmla="*/ 31382 w 113832"/>
                  <a:gd name="connsiteY10" fmla="*/ 135546 h 149528"/>
                  <a:gd name="connsiteX11" fmla="*/ 14265 w 113832"/>
                  <a:gd name="connsiteY11" fmla="*/ 93313 h 149528"/>
                  <a:gd name="connsiteX12" fmla="*/ 1712 w 113832"/>
                  <a:gd name="connsiteY12" fmla="*/ 93313 h 149528"/>
                  <a:gd name="connsiteX13" fmla="*/ 0 w 113832"/>
                  <a:gd name="connsiteY13" fmla="*/ 90744 h 149528"/>
                  <a:gd name="connsiteX14" fmla="*/ 1997 w 113832"/>
                  <a:gd name="connsiteY14" fmla="*/ 84466 h 149528"/>
                  <a:gd name="connsiteX15" fmla="*/ 5135 w 113832"/>
                  <a:gd name="connsiteY15" fmla="*/ 80757 h 149528"/>
                  <a:gd name="connsiteX16" fmla="*/ 13694 w 113832"/>
                  <a:gd name="connsiteY16" fmla="*/ 80757 h 149528"/>
                  <a:gd name="connsiteX17" fmla="*/ 13694 w 113832"/>
                  <a:gd name="connsiteY17" fmla="*/ 77047 h 149528"/>
                  <a:gd name="connsiteX18" fmla="*/ 13979 w 113832"/>
                  <a:gd name="connsiteY18" fmla="*/ 64491 h 149528"/>
                  <a:gd name="connsiteX19" fmla="*/ 1712 w 113832"/>
                  <a:gd name="connsiteY19" fmla="*/ 64491 h 149528"/>
                  <a:gd name="connsiteX20" fmla="*/ 0 w 113832"/>
                  <a:gd name="connsiteY20" fmla="*/ 61923 h 149528"/>
                  <a:gd name="connsiteX21" fmla="*/ 1997 w 113832"/>
                  <a:gd name="connsiteY21" fmla="*/ 55645 h 149528"/>
                  <a:gd name="connsiteX22" fmla="*/ 5135 w 113832"/>
                  <a:gd name="connsiteY22" fmla="*/ 51935 h 149528"/>
                  <a:gd name="connsiteX23" fmla="*/ 15121 w 113832"/>
                  <a:gd name="connsiteY23" fmla="*/ 51935 h 149528"/>
                  <a:gd name="connsiteX24" fmla="*/ 64191 w 113832"/>
                  <a:gd name="connsiteY24" fmla="*/ 0 h 149528"/>
                  <a:gd name="connsiteX25" fmla="*/ 96429 w 113832"/>
                  <a:gd name="connsiteY25" fmla="*/ 9702 h 149528"/>
                  <a:gd name="connsiteX26" fmla="*/ 110123 w 113832"/>
                  <a:gd name="connsiteY26" fmla="*/ 33672 h 149528"/>
                  <a:gd name="connsiteX27" fmla="*/ 106985 w 113832"/>
                  <a:gd name="connsiteY27" fmla="*/ 41948 h 149528"/>
                  <a:gd name="connsiteX28" fmla="*/ 99282 w 113832"/>
                  <a:gd name="connsiteY28" fmla="*/ 45372 h 149528"/>
                  <a:gd name="connsiteX29" fmla="*/ 91864 w 113832"/>
                  <a:gd name="connsiteY29" fmla="*/ 42804 h 149528"/>
                  <a:gd name="connsiteX30" fmla="*/ 87300 w 113832"/>
                  <a:gd name="connsiteY30" fmla="*/ 34814 h 149528"/>
                  <a:gd name="connsiteX31" fmla="*/ 80453 w 113832"/>
                  <a:gd name="connsiteY31" fmla="*/ 23970 h 149528"/>
                  <a:gd name="connsiteX32" fmla="*/ 66759 w 113832"/>
                  <a:gd name="connsiteY32" fmla="*/ 20261 h 149528"/>
                  <a:gd name="connsiteX33" fmla="*/ 49926 w 113832"/>
                  <a:gd name="connsiteY33" fmla="*/ 27965 h 149528"/>
                  <a:gd name="connsiteX34" fmla="*/ 42223 w 113832"/>
                  <a:gd name="connsiteY34" fmla="*/ 51935 h 149528"/>
                  <a:gd name="connsiteX35" fmla="*/ 73320 w 113832"/>
                  <a:gd name="connsiteY35" fmla="*/ 51935 h 149528"/>
                  <a:gd name="connsiteX36" fmla="*/ 75318 w 113832"/>
                  <a:gd name="connsiteY36" fmla="*/ 54504 h 149528"/>
                  <a:gd name="connsiteX37" fmla="*/ 73606 w 113832"/>
                  <a:gd name="connsiteY37" fmla="*/ 61067 h 149528"/>
                  <a:gd name="connsiteX38" fmla="*/ 70467 w 113832"/>
                  <a:gd name="connsiteY38" fmla="*/ 64777 h 149528"/>
                  <a:gd name="connsiteX39" fmla="*/ 40512 w 113832"/>
                  <a:gd name="connsiteY39" fmla="*/ 64777 h 149528"/>
                  <a:gd name="connsiteX40" fmla="*/ 40226 w 113832"/>
                  <a:gd name="connsiteY40" fmla="*/ 74479 h 149528"/>
                  <a:gd name="connsiteX41" fmla="*/ 40512 w 113832"/>
                  <a:gd name="connsiteY41" fmla="*/ 81042 h 149528"/>
                  <a:gd name="connsiteX42" fmla="*/ 73320 w 113832"/>
                  <a:gd name="connsiteY42" fmla="*/ 81042 h 149528"/>
                  <a:gd name="connsiteX43" fmla="*/ 75318 w 113832"/>
                  <a:gd name="connsiteY43" fmla="*/ 83610 h 149528"/>
                  <a:gd name="connsiteX44" fmla="*/ 73606 w 113832"/>
                  <a:gd name="connsiteY44" fmla="*/ 90174 h 149528"/>
                  <a:gd name="connsiteX45" fmla="*/ 70467 w 113832"/>
                  <a:gd name="connsiteY45" fmla="*/ 93883 h 149528"/>
                  <a:gd name="connsiteX46" fmla="*/ 41082 w 113832"/>
                  <a:gd name="connsiteY46" fmla="*/ 93883 h 14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3832" h="149528">
                    <a:moveTo>
                      <a:pt x="41082" y="93027"/>
                    </a:moveTo>
                    <a:cubicBezTo>
                      <a:pt x="43365" y="116997"/>
                      <a:pt x="51068" y="128982"/>
                      <a:pt x="63906" y="128982"/>
                    </a:cubicBezTo>
                    <a:cubicBezTo>
                      <a:pt x="68756" y="128982"/>
                      <a:pt x="73320" y="127841"/>
                      <a:pt x="77315" y="125558"/>
                    </a:cubicBezTo>
                    <a:cubicBezTo>
                      <a:pt x="81309" y="123275"/>
                      <a:pt x="85303" y="117853"/>
                      <a:pt x="89012" y="109293"/>
                    </a:cubicBezTo>
                    <a:cubicBezTo>
                      <a:pt x="91294" y="103586"/>
                      <a:pt x="93576" y="100161"/>
                      <a:pt x="95288" y="98734"/>
                    </a:cubicBezTo>
                    <a:cubicBezTo>
                      <a:pt x="97000" y="97308"/>
                      <a:pt x="98997" y="96737"/>
                      <a:pt x="100994" y="96737"/>
                    </a:cubicBezTo>
                    <a:cubicBezTo>
                      <a:pt x="104988" y="96737"/>
                      <a:pt x="108126" y="97878"/>
                      <a:pt x="110409" y="100161"/>
                    </a:cubicBezTo>
                    <a:cubicBezTo>
                      <a:pt x="112691" y="102444"/>
                      <a:pt x="113832" y="105583"/>
                      <a:pt x="113832" y="109863"/>
                    </a:cubicBezTo>
                    <a:cubicBezTo>
                      <a:pt x="113832" y="119566"/>
                      <a:pt x="108982" y="128697"/>
                      <a:pt x="99567" y="136973"/>
                    </a:cubicBezTo>
                    <a:cubicBezTo>
                      <a:pt x="89867" y="145248"/>
                      <a:pt x="78456" y="149528"/>
                      <a:pt x="64762" y="149528"/>
                    </a:cubicBezTo>
                    <a:cubicBezTo>
                      <a:pt x="51923" y="149528"/>
                      <a:pt x="40797" y="144963"/>
                      <a:pt x="31382" y="135546"/>
                    </a:cubicBezTo>
                    <a:cubicBezTo>
                      <a:pt x="21968" y="126129"/>
                      <a:pt x="16262" y="112146"/>
                      <a:pt x="14265" y="93313"/>
                    </a:cubicBezTo>
                    <a:lnTo>
                      <a:pt x="1712" y="93313"/>
                    </a:lnTo>
                    <a:cubicBezTo>
                      <a:pt x="571" y="93313"/>
                      <a:pt x="0" y="92457"/>
                      <a:pt x="0" y="90744"/>
                    </a:cubicBezTo>
                    <a:cubicBezTo>
                      <a:pt x="0" y="89032"/>
                      <a:pt x="571" y="87035"/>
                      <a:pt x="1997" y="84466"/>
                    </a:cubicBezTo>
                    <a:cubicBezTo>
                      <a:pt x="3138" y="81898"/>
                      <a:pt x="4279" y="80757"/>
                      <a:pt x="5135" y="80757"/>
                    </a:cubicBezTo>
                    <a:lnTo>
                      <a:pt x="13694" y="80757"/>
                    </a:lnTo>
                    <a:lnTo>
                      <a:pt x="13694" y="77047"/>
                    </a:lnTo>
                    <a:cubicBezTo>
                      <a:pt x="13694" y="74193"/>
                      <a:pt x="13694" y="69913"/>
                      <a:pt x="13979" y="64491"/>
                    </a:cubicBezTo>
                    <a:lnTo>
                      <a:pt x="1712" y="64491"/>
                    </a:lnTo>
                    <a:cubicBezTo>
                      <a:pt x="571" y="64491"/>
                      <a:pt x="0" y="63635"/>
                      <a:pt x="0" y="61923"/>
                    </a:cubicBezTo>
                    <a:cubicBezTo>
                      <a:pt x="0" y="60211"/>
                      <a:pt x="571" y="57928"/>
                      <a:pt x="1997" y="55645"/>
                    </a:cubicBezTo>
                    <a:cubicBezTo>
                      <a:pt x="3138" y="53077"/>
                      <a:pt x="4279" y="51935"/>
                      <a:pt x="5135" y="51935"/>
                    </a:cubicBezTo>
                    <a:lnTo>
                      <a:pt x="15121" y="51935"/>
                    </a:lnTo>
                    <a:cubicBezTo>
                      <a:pt x="19400" y="17407"/>
                      <a:pt x="35662" y="0"/>
                      <a:pt x="64191" y="0"/>
                    </a:cubicBezTo>
                    <a:cubicBezTo>
                      <a:pt x="76744" y="0"/>
                      <a:pt x="87585" y="3139"/>
                      <a:pt x="96429" y="9702"/>
                    </a:cubicBezTo>
                    <a:cubicBezTo>
                      <a:pt x="105559" y="16265"/>
                      <a:pt x="110123" y="24256"/>
                      <a:pt x="110123" y="33672"/>
                    </a:cubicBezTo>
                    <a:cubicBezTo>
                      <a:pt x="110123" y="36811"/>
                      <a:pt x="108982" y="39665"/>
                      <a:pt x="106985" y="41948"/>
                    </a:cubicBezTo>
                    <a:cubicBezTo>
                      <a:pt x="104988" y="44231"/>
                      <a:pt x="102135" y="45372"/>
                      <a:pt x="99282" y="45372"/>
                    </a:cubicBezTo>
                    <a:cubicBezTo>
                      <a:pt x="95859" y="45372"/>
                      <a:pt x="93291" y="44516"/>
                      <a:pt x="91864" y="42804"/>
                    </a:cubicBezTo>
                    <a:cubicBezTo>
                      <a:pt x="90438" y="41092"/>
                      <a:pt x="88726" y="38524"/>
                      <a:pt x="87300" y="34814"/>
                    </a:cubicBezTo>
                    <a:cubicBezTo>
                      <a:pt x="85303" y="29963"/>
                      <a:pt x="83020" y="26538"/>
                      <a:pt x="80453" y="23970"/>
                    </a:cubicBezTo>
                    <a:cubicBezTo>
                      <a:pt x="77885" y="21402"/>
                      <a:pt x="73320" y="20261"/>
                      <a:pt x="66759" y="20261"/>
                    </a:cubicBezTo>
                    <a:cubicBezTo>
                      <a:pt x="59341" y="20261"/>
                      <a:pt x="53921" y="22829"/>
                      <a:pt x="49926" y="27965"/>
                    </a:cubicBezTo>
                    <a:cubicBezTo>
                      <a:pt x="45932" y="33102"/>
                      <a:pt x="43365" y="41092"/>
                      <a:pt x="42223" y="51935"/>
                    </a:cubicBezTo>
                    <a:lnTo>
                      <a:pt x="73320" y="51935"/>
                    </a:lnTo>
                    <a:cubicBezTo>
                      <a:pt x="74747" y="51935"/>
                      <a:pt x="75318" y="52792"/>
                      <a:pt x="75318" y="54504"/>
                    </a:cubicBezTo>
                    <a:cubicBezTo>
                      <a:pt x="75318" y="56501"/>
                      <a:pt x="74747" y="58499"/>
                      <a:pt x="73606" y="61067"/>
                    </a:cubicBezTo>
                    <a:cubicBezTo>
                      <a:pt x="72465" y="63635"/>
                      <a:pt x="71323" y="64777"/>
                      <a:pt x="70467" y="64777"/>
                    </a:cubicBezTo>
                    <a:lnTo>
                      <a:pt x="40512" y="64777"/>
                    </a:lnTo>
                    <a:lnTo>
                      <a:pt x="40226" y="74479"/>
                    </a:lnTo>
                    <a:cubicBezTo>
                      <a:pt x="40226" y="77332"/>
                      <a:pt x="40226" y="79615"/>
                      <a:pt x="40512" y="81042"/>
                    </a:cubicBezTo>
                    <a:lnTo>
                      <a:pt x="73320" y="81042"/>
                    </a:lnTo>
                    <a:cubicBezTo>
                      <a:pt x="74747" y="81042"/>
                      <a:pt x="75318" y="81898"/>
                      <a:pt x="75318" y="83610"/>
                    </a:cubicBezTo>
                    <a:cubicBezTo>
                      <a:pt x="75318" y="85608"/>
                      <a:pt x="74747" y="87605"/>
                      <a:pt x="73606" y="90174"/>
                    </a:cubicBezTo>
                    <a:cubicBezTo>
                      <a:pt x="72465" y="92742"/>
                      <a:pt x="71323" y="93883"/>
                      <a:pt x="70467" y="93883"/>
                    </a:cubicBezTo>
                    <a:lnTo>
                      <a:pt x="41082" y="93883"/>
                    </a:lnTo>
                    <a:close/>
                  </a:path>
                </a:pathLst>
              </a:custGeom>
              <a:solidFill>
                <a:schemeClr val="tx1"/>
              </a:solidFill>
              <a:ln w="2851" cap="flat">
                <a:noFill/>
                <a:prstDash val="solid"/>
                <a:miter/>
              </a:ln>
            </p:spPr>
            <p:txBody>
              <a:bodyPr rtlCol="0" anchor="ctr"/>
              <a:lstStyle/>
              <a:p>
                <a:endParaRPr lang="en-US"/>
              </a:p>
            </p:txBody>
          </p:sp>
        </p:grpSp>
      </p:grpSp>
      <p:grpSp>
        <p:nvGrpSpPr>
          <p:cNvPr id="161" name="Group 160">
            <a:extLst>
              <a:ext uri="{FF2B5EF4-FFF2-40B4-BE49-F238E27FC236}">
                <a16:creationId xmlns:a16="http://schemas.microsoft.com/office/drawing/2014/main" id="{2431B9F5-B9C0-5B94-9998-04F865A08B18}"/>
              </a:ext>
            </a:extLst>
          </p:cNvPr>
          <p:cNvGrpSpPr/>
          <p:nvPr/>
        </p:nvGrpSpPr>
        <p:grpSpPr>
          <a:xfrm>
            <a:off x="4636621" y="3826319"/>
            <a:ext cx="866117" cy="746727"/>
            <a:chOff x="4417506" y="446113"/>
            <a:chExt cx="1094363" cy="943510"/>
          </a:xfrm>
        </p:grpSpPr>
        <p:sp>
          <p:nvSpPr>
            <p:cNvPr id="164" name="Freeform 163">
              <a:extLst>
                <a:ext uri="{FF2B5EF4-FFF2-40B4-BE49-F238E27FC236}">
                  <a16:creationId xmlns:a16="http://schemas.microsoft.com/office/drawing/2014/main" id="{2CC3D77C-5656-9D0C-8646-5AAC6BBB42A9}"/>
                </a:ext>
              </a:extLst>
            </p:cNvPr>
            <p:cNvSpPr/>
            <p:nvPr/>
          </p:nvSpPr>
          <p:spPr>
            <a:xfrm>
              <a:off x="5163539" y="720390"/>
              <a:ext cx="348330" cy="663748"/>
            </a:xfrm>
            <a:custGeom>
              <a:avLst/>
              <a:gdLst>
                <a:gd name="connsiteX0" fmla="*/ 296219 w 348330"/>
                <a:gd name="connsiteY0" fmla="*/ 0 h 663748"/>
                <a:gd name="connsiteX1" fmla="*/ 52112 w 348330"/>
                <a:gd name="connsiteY1" fmla="*/ 0 h 663748"/>
                <a:gd name="connsiteX2" fmla="*/ 0 w 348330"/>
                <a:gd name="connsiteY2" fmla="*/ 52112 h 663748"/>
                <a:gd name="connsiteX3" fmla="*/ 0 w 348330"/>
                <a:gd name="connsiteY3" fmla="*/ 54855 h 663748"/>
                <a:gd name="connsiteX4" fmla="*/ 16456 w 348330"/>
                <a:gd name="connsiteY4" fmla="*/ 93254 h 663748"/>
                <a:gd name="connsiteX5" fmla="*/ 0 w 348330"/>
                <a:gd name="connsiteY5" fmla="*/ 131652 h 663748"/>
                <a:gd name="connsiteX6" fmla="*/ 0 w 348330"/>
                <a:gd name="connsiteY6" fmla="*/ 134395 h 663748"/>
                <a:gd name="connsiteX7" fmla="*/ 16456 w 348330"/>
                <a:gd name="connsiteY7" fmla="*/ 172794 h 663748"/>
                <a:gd name="connsiteX8" fmla="*/ 0 w 348330"/>
                <a:gd name="connsiteY8" fmla="*/ 211193 h 663748"/>
                <a:gd name="connsiteX9" fmla="*/ 0 w 348330"/>
                <a:gd name="connsiteY9" fmla="*/ 213935 h 663748"/>
                <a:gd name="connsiteX10" fmla="*/ 16456 w 348330"/>
                <a:gd name="connsiteY10" fmla="*/ 252334 h 663748"/>
                <a:gd name="connsiteX11" fmla="*/ 0 w 348330"/>
                <a:gd name="connsiteY11" fmla="*/ 290733 h 663748"/>
                <a:gd name="connsiteX12" fmla="*/ 0 w 348330"/>
                <a:gd name="connsiteY12" fmla="*/ 293475 h 663748"/>
                <a:gd name="connsiteX13" fmla="*/ 16456 w 348330"/>
                <a:gd name="connsiteY13" fmla="*/ 331874 h 663748"/>
                <a:gd name="connsiteX14" fmla="*/ 0 w 348330"/>
                <a:gd name="connsiteY14" fmla="*/ 370273 h 663748"/>
                <a:gd name="connsiteX15" fmla="*/ 0 w 348330"/>
                <a:gd name="connsiteY15" fmla="*/ 373016 h 663748"/>
                <a:gd name="connsiteX16" fmla="*/ 16456 w 348330"/>
                <a:gd name="connsiteY16" fmla="*/ 411414 h 663748"/>
                <a:gd name="connsiteX17" fmla="*/ 0 w 348330"/>
                <a:gd name="connsiteY17" fmla="*/ 449813 h 663748"/>
                <a:gd name="connsiteX18" fmla="*/ 0 w 348330"/>
                <a:gd name="connsiteY18" fmla="*/ 452556 h 663748"/>
                <a:gd name="connsiteX19" fmla="*/ 16456 w 348330"/>
                <a:gd name="connsiteY19" fmla="*/ 490954 h 663748"/>
                <a:gd name="connsiteX20" fmla="*/ 0 w 348330"/>
                <a:gd name="connsiteY20" fmla="*/ 529353 h 663748"/>
                <a:gd name="connsiteX21" fmla="*/ 0 w 348330"/>
                <a:gd name="connsiteY21" fmla="*/ 532096 h 663748"/>
                <a:gd name="connsiteX22" fmla="*/ 16456 w 348330"/>
                <a:gd name="connsiteY22" fmla="*/ 570494 h 663748"/>
                <a:gd name="connsiteX23" fmla="*/ 0 w 348330"/>
                <a:gd name="connsiteY23" fmla="*/ 608893 h 663748"/>
                <a:gd name="connsiteX24" fmla="*/ 0 w 348330"/>
                <a:gd name="connsiteY24" fmla="*/ 611636 h 663748"/>
                <a:gd name="connsiteX25" fmla="*/ 52112 w 348330"/>
                <a:gd name="connsiteY25" fmla="*/ 663748 h 663748"/>
                <a:gd name="connsiteX26" fmla="*/ 296219 w 348330"/>
                <a:gd name="connsiteY26" fmla="*/ 663748 h 663748"/>
                <a:gd name="connsiteX27" fmla="*/ 348331 w 348330"/>
                <a:gd name="connsiteY27" fmla="*/ 611636 h 663748"/>
                <a:gd name="connsiteX28" fmla="*/ 348331 w 348330"/>
                <a:gd name="connsiteY28" fmla="*/ 608893 h 663748"/>
                <a:gd name="connsiteX29" fmla="*/ 331874 w 348330"/>
                <a:gd name="connsiteY29" fmla="*/ 570494 h 663748"/>
                <a:gd name="connsiteX30" fmla="*/ 348331 w 348330"/>
                <a:gd name="connsiteY30" fmla="*/ 532096 h 663748"/>
                <a:gd name="connsiteX31" fmla="*/ 348331 w 348330"/>
                <a:gd name="connsiteY31" fmla="*/ 529353 h 663748"/>
                <a:gd name="connsiteX32" fmla="*/ 331874 w 348330"/>
                <a:gd name="connsiteY32" fmla="*/ 490954 h 663748"/>
                <a:gd name="connsiteX33" fmla="*/ 348331 w 348330"/>
                <a:gd name="connsiteY33" fmla="*/ 452556 h 663748"/>
                <a:gd name="connsiteX34" fmla="*/ 348331 w 348330"/>
                <a:gd name="connsiteY34" fmla="*/ 449813 h 663748"/>
                <a:gd name="connsiteX35" fmla="*/ 331874 w 348330"/>
                <a:gd name="connsiteY35" fmla="*/ 411414 h 663748"/>
                <a:gd name="connsiteX36" fmla="*/ 348331 w 348330"/>
                <a:gd name="connsiteY36" fmla="*/ 373016 h 663748"/>
                <a:gd name="connsiteX37" fmla="*/ 348331 w 348330"/>
                <a:gd name="connsiteY37" fmla="*/ 370273 h 663748"/>
                <a:gd name="connsiteX38" fmla="*/ 331874 w 348330"/>
                <a:gd name="connsiteY38" fmla="*/ 331874 h 663748"/>
                <a:gd name="connsiteX39" fmla="*/ 348331 w 348330"/>
                <a:gd name="connsiteY39" fmla="*/ 293475 h 663748"/>
                <a:gd name="connsiteX40" fmla="*/ 348331 w 348330"/>
                <a:gd name="connsiteY40" fmla="*/ 290733 h 663748"/>
                <a:gd name="connsiteX41" fmla="*/ 331874 w 348330"/>
                <a:gd name="connsiteY41" fmla="*/ 252334 h 663748"/>
                <a:gd name="connsiteX42" fmla="*/ 348331 w 348330"/>
                <a:gd name="connsiteY42" fmla="*/ 213935 h 663748"/>
                <a:gd name="connsiteX43" fmla="*/ 348331 w 348330"/>
                <a:gd name="connsiteY43" fmla="*/ 211193 h 663748"/>
                <a:gd name="connsiteX44" fmla="*/ 331874 w 348330"/>
                <a:gd name="connsiteY44" fmla="*/ 172794 h 663748"/>
                <a:gd name="connsiteX45" fmla="*/ 348331 w 348330"/>
                <a:gd name="connsiteY45" fmla="*/ 134395 h 663748"/>
                <a:gd name="connsiteX46" fmla="*/ 348331 w 348330"/>
                <a:gd name="connsiteY46" fmla="*/ 131652 h 663748"/>
                <a:gd name="connsiteX47" fmla="*/ 331874 w 348330"/>
                <a:gd name="connsiteY47" fmla="*/ 93254 h 663748"/>
                <a:gd name="connsiteX48" fmla="*/ 348331 w 348330"/>
                <a:gd name="connsiteY48" fmla="*/ 54855 h 663748"/>
                <a:gd name="connsiteX49" fmla="*/ 348331 w 348330"/>
                <a:gd name="connsiteY49" fmla="*/ 52112 h 663748"/>
                <a:gd name="connsiteX50" fmla="*/ 296219 w 348330"/>
                <a:gd name="connsiteY50" fmla="*/ 0 h 663748"/>
                <a:gd name="connsiteX51" fmla="*/ 296219 w 348330"/>
                <a:gd name="connsiteY51" fmla="*/ 0 h 663748"/>
                <a:gd name="connsiteX52" fmla="*/ 320903 w 348330"/>
                <a:gd name="connsiteY52" fmla="*/ 619864 h 663748"/>
                <a:gd name="connsiteX53" fmla="*/ 296219 w 348330"/>
                <a:gd name="connsiteY53" fmla="*/ 644549 h 663748"/>
                <a:gd name="connsiteX54" fmla="*/ 52112 w 348330"/>
                <a:gd name="connsiteY54" fmla="*/ 644549 h 663748"/>
                <a:gd name="connsiteX55" fmla="*/ 27428 w 348330"/>
                <a:gd name="connsiteY55" fmla="*/ 619864 h 663748"/>
                <a:gd name="connsiteX56" fmla="*/ 27428 w 348330"/>
                <a:gd name="connsiteY56" fmla="*/ 617122 h 663748"/>
                <a:gd name="connsiteX57" fmla="*/ 52112 w 348330"/>
                <a:gd name="connsiteY57" fmla="*/ 592437 h 663748"/>
                <a:gd name="connsiteX58" fmla="*/ 296219 w 348330"/>
                <a:gd name="connsiteY58" fmla="*/ 592437 h 663748"/>
                <a:gd name="connsiteX59" fmla="*/ 320903 w 348330"/>
                <a:gd name="connsiteY59" fmla="*/ 617122 h 663748"/>
                <a:gd name="connsiteX60" fmla="*/ 320903 w 348330"/>
                <a:gd name="connsiteY60" fmla="*/ 619864 h 663748"/>
                <a:gd name="connsiteX61" fmla="*/ 320903 w 348330"/>
                <a:gd name="connsiteY61" fmla="*/ 537581 h 663748"/>
                <a:gd name="connsiteX62" fmla="*/ 296219 w 348330"/>
                <a:gd name="connsiteY62" fmla="*/ 562266 h 663748"/>
                <a:gd name="connsiteX63" fmla="*/ 52112 w 348330"/>
                <a:gd name="connsiteY63" fmla="*/ 562266 h 663748"/>
                <a:gd name="connsiteX64" fmla="*/ 27428 w 348330"/>
                <a:gd name="connsiteY64" fmla="*/ 537581 h 663748"/>
                <a:gd name="connsiteX65" fmla="*/ 27428 w 348330"/>
                <a:gd name="connsiteY65" fmla="*/ 534839 h 663748"/>
                <a:gd name="connsiteX66" fmla="*/ 52112 w 348330"/>
                <a:gd name="connsiteY66" fmla="*/ 510154 h 663748"/>
                <a:gd name="connsiteX67" fmla="*/ 298961 w 348330"/>
                <a:gd name="connsiteY67" fmla="*/ 510154 h 663748"/>
                <a:gd name="connsiteX68" fmla="*/ 323646 w 348330"/>
                <a:gd name="connsiteY68" fmla="*/ 534839 h 663748"/>
                <a:gd name="connsiteX69" fmla="*/ 323646 w 348330"/>
                <a:gd name="connsiteY69" fmla="*/ 537581 h 663748"/>
                <a:gd name="connsiteX70" fmla="*/ 320903 w 348330"/>
                <a:gd name="connsiteY70" fmla="*/ 458041 h 663748"/>
                <a:gd name="connsiteX71" fmla="*/ 296219 w 348330"/>
                <a:gd name="connsiteY71" fmla="*/ 482726 h 663748"/>
                <a:gd name="connsiteX72" fmla="*/ 49369 w 348330"/>
                <a:gd name="connsiteY72" fmla="*/ 482726 h 663748"/>
                <a:gd name="connsiteX73" fmla="*/ 24685 w 348330"/>
                <a:gd name="connsiteY73" fmla="*/ 458041 h 663748"/>
                <a:gd name="connsiteX74" fmla="*/ 24685 w 348330"/>
                <a:gd name="connsiteY74" fmla="*/ 455298 h 663748"/>
                <a:gd name="connsiteX75" fmla="*/ 49369 w 348330"/>
                <a:gd name="connsiteY75" fmla="*/ 430614 h 663748"/>
                <a:gd name="connsiteX76" fmla="*/ 293476 w 348330"/>
                <a:gd name="connsiteY76" fmla="*/ 430614 h 663748"/>
                <a:gd name="connsiteX77" fmla="*/ 318160 w 348330"/>
                <a:gd name="connsiteY77" fmla="*/ 455298 h 663748"/>
                <a:gd name="connsiteX78" fmla="*/ 318160 w 348330"/>
                <a:gd name="connsiteY78" fmla="*/ 458041 h 663748"/>
                <a:gd name="connsiteX79" fmla="*/ 320903 w 348330"/>
                <a:gd name="connsiteY79" fmla="*/ 378501 h 663748"/>
                <a:gd name="connsiteX80" fmla="*/ 296219 w 348330"/>
                <a:gd name="connsiteY80" fmla="*/ 403186 h 663748"/>
                <a:gd name="connsiteX81" fmla="*/ 52112 w 348330"/>
                <a:gd name="connsiteY81" fmla="*/ 403186 h 663748"/>
                <a:gd name="connsiteX82" fmla="*/ 27428 w 348330"/>
                <a:gd name="connsiteY82" fmla="*/ 378501 h 663748"/>
                <a:gd name="connsiteX83" fmla="*/ 27428 w 348330"/>
                <a:gd name="connsiteY83" fmla="*/ 375758 h 663748"/>
                <a:gd name="connsiteX84" fmla="*/ 52112 w 348330"/>
                <a:gd name="connsiteY84" fmla="*/ 351073 h 663748"/>
                <a:gd name="connsiteX85" fmla="*/ 298961 w 348330"/>
                <a:gd name="connsiteY85" fmla="*/ 351073 h 663748"/>
                <a:gd name="connsiteX86" fmla="*/ 323646 w 348330"/>
                <a:gd name="connsiteY86" fmla="*/ 375758 h 663748"/>
                <a:gd name="connsiteX87" fmla="*/ 323646 w 348330"/>
                <a:gd name="connsiteY87" fmla="*/ 378501 h 663748"/>
                <a:gd name="connsiteX88" fmla="*/ 320903 w 348330"/>
                <a:gd name="connsiteY88" fmla="*/ 296218 h 663748"/>
                <a:gd name="connsiteX89" fmla="*/ 296219 w 348330"/>
                <a:gd name="connsiteY89" fmla="*/ 320903 h 663748"/>
                <a:gd name="connsiteX90" fmla="*/ 49369 w 348330"/>
                <a:gd name="connsiteY90" fmla="*/ 320903 h 663748"/>
                <a:gd name="connsiteX91" fmla="*/ 24685 w 348330"/>
                <a:gd name="connsiteY91" fmla="*/ 296218 h 663748"/>
                <a:gd name="connsiteX92" fmla="*/ 24685 w 348330"/>
                <a:gd name="connsiteY92" fmla="*/ 293475 h 663748"/>
                <a:gd name="connsiteX93" fmla="*/ 49369 w 348330"/>
                <a:gd name="connsiteY93" fmla="*/ 268791 h 663748"/>
                <a:gd name="connsiteX94" fmla="*/ 296219 w 348330"/>
                <a:gd name="connsiteY94" fmla="*/ 268791 h 663748"/>
                <a:gd name="connsiteX95" fmla="*/ 320903 w 348330"/>
                <a:gd name="connsiteY95" fmla="*/ 293475 h 663748"/>
                <a:gd name="connsiteX96" fmla="*/ 320903 w 348330"/>
                <a:gd name="connsiteY96" fmla="*/ 296218 h 663748"/>
                <a:gd name="connsiteX97" fmla="*/ 320903 w 348330"/>
                <a:gd name="connsiteY97" fmla="*/ 216678 h 663748"/>
                <a:gd name="connsiteX98" fmla="*/ 296219 w 348330"/>
                <a:gd name="connsiteY98" fmla="*/ 241363 h 663748"/>
                <a:gd name="connsiteX99" fmla="*/ 49369 w 348330"/>
                <a:gd name="connsiteY99" fmla="*/ 241363 h 663748"/>
                <a:gd name="connsiteX100" fmla="*/ 24685 w 348330"/>
                <a:gd name="connsiteY100" fmla="*/ 216678 h 663748"/>
                <a:gd name="connsiteX101" fmla="*/ 24685 w 348330"/>
                <a:gd name="connsiteY101" fmla="*/ 213935 h 663748"/>
                <a:gd name="connsiteX102" fmla="*/ 49369 w 348330"/>
                <a:gd name="connsiteY102" fmla="*/ 189250 h 663748"/>
                <a:gd name="connsiteX103" fmla="*/ 296219 w 348330"/>
                <a:gd name="connsiteY103" fmla="*/ 189250 h 663748"/>
                <a:gd name="connsiteX104" fmla="*/ 320903 w 348330"/>
                <a:gd name="connsiteY104" fmla="*/ 213935 h 663748"/>
                <a:gd name="connsiteX105" fmla="*/ 320903 w 348330"/>
                <a:gd name="connsiteY105" fmla="*/ 216678 h 663748"/>
                <a:gd name="connsiteX106" fmla="*/ 320903 w 348330"/>
                <a:gd name="connsiteY106" fmla="*/ 137138 h 663748"/>
                <a:gd name="connsiteX107" fmla="*/ 296219 w 348330"/>
                <a:gd name="connsiteY107" fmla="*/ 161823 h 663748"/>
                <a:gd name="connsiteX108" fmla="*/ 49369 w 348330"/>
                <a:gd name="connsiteY108" fmla="*/ 161823 h 663748"/>
                <a:gd name="connsiteX109" fmla="*/ 24685 w 348330"/>
                <a:gd name="connsiteY109" fmla="*/ 137138 h 663748"/>
                <a:gd name="connsiteX110" fmla="*/ 24685 w 348330"/>
                <a:gd name="connsiteY110" fmla="*/ 134395 h 663748"/>
                <a:gd name="connsiteX111" fmla="*/ 49369 w 348330"/>
                <a:gd name="connsiteY111" fmla="*/ 109710 h 663748"/>
                <a:gd name="connsiteX112" fmla="*/ 293476 w 348330"/>
                <a:gd name="connsiteY112" fmla="*/ 109710 h 663748"/>
                <a:gd name="connsiteX113" fmla="*/ 318160 w 348330"/>
                <a:gd name="connsiteY113" fmla="*/ 134395 h 663748"/>
                <a:gd name="connsiteX114" fmla="*/ 318160 w 348330"/>
                <a:gd name="connsiteY114" fmla="*/ 137138 h 663748"/>
                <a:gd name="connsiteX115" fmla="*/ 320903 w 348330"/>
                <a:gd name="connsiteY115" fmla="*/ 54855 h 663748"/>
                <a:gd name="connsiteX116" fmla="*/ 296219 w 348330"/>
                <a:gd name="connsiteY116" fmla="*/ 79540 h 663748"/>
                <a:gd name="connsiteX117" fmla="*/ 52112 w 348330"/>
                <a:gd name="connsiteY117" fmla="*/ 79540 h 663748"/>
                <a:gd name="connsiteX118" fmla="*/ 27428 w 348330"/>
                <a:gd name="connsiteY118" fmla="*/ 54855 h 663748"/>
                <a:gd name="connsiteX119" fmla="*/ 27428 w 348330"/>
                <a:gd name="connsiteY119" fmla="*/ 52112 h 663748"/>
                <a:gd name="connsiteX120" fmla="*/ 52112 w 348330"/>
                <a:gd name="connsiteY120" fmla="*/ 27428 h 663748"/>
                <a:gd name="connsiteX121" fmla="*/ 296219 w 348330"/>
                <a:gd name="connsiteY121" fmla="*/ 27428 h 663748"/>
                <a:gd name="connsiteX122" fmla="*/ 320903 w 348330"/>
                <a:gd name="connsiteY122" fmla="*/ 52112 h 663748"/>
                <a:gd name="connsiteX123" fmla="*/ 320903 w 348330"/>
                <a:gd name="connsiteY123" fmla="*/ 54855 h 66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48330" h="663748">
                  <a:moveTo>
                    <a:pt x="296219" y="0"/>
                  </a:moveTo>
                  <a:lnTo>
                    <a:pt x="52112" y="0"/>
                  </a:lnTo>
                  <a:cubicBezTo>
                    <a:pt x="24685" y="0"/>
                    <a:pt x="0" y="21942"/>
                    <a:pt x="0" y="52112"/>
                  </a:cubicBezTo>
                  <a:lnTo>
                    <a:pt x="0" y="54855"/>
                  </a:lnTo>
                  <a:cubicBezTo>
                    <a:pt x="0" y="68569"/>
                    <a:pt x="5485" y="85026"/>
                    <a:pt x="16456" y="93254"/>
                  </a:cubicBezTo>
                  <a:cubicBezTo>
                    <a:pt x="5485" y="104225"/>
                    <a:pt x="0" y="117939"/>
                    <a:pt x="0" y="131652"/>
                  </a:cubicBezTo>
                  <a:lnTo>
                    <a:pt x="0" y="134395"/>
                  </a:lnTo>
                  <a:cubicBezTo>
                    <a:pt x="0" y="148109"/>
                    <a:pt x="5485" y="164566"/>
                    <a:pt x="16456" y="172794"/>
                  </a:cubicBezTo>
                  <a:cubicBezTo>
                    <a:pt x="5485" y="183765"/>
                    <a:pt x="0" y="197479"/>
                    <a:pt x="0" y="211193"/>
                  </a:cubicBezTo>
                  <a:lnTo>
                    <a:pt x="0" y="213935"/>
                  </a:lnTo>
                  <a:cubicBezTo>
                    <a:pt x="0" y="227649"/>
                    <a:pt x="5485" y="244106"/>
                    <a:pt x="16456" y="252334"/>
                  </a:cubicBezTo>
                  <a:cubicBezTo>
                    <a:pt x="5485" y="263305"/>
                    <a:pt x="0" y="277019"/>
                    <a:pt x="0" y="290733"/>
                  </a:cubicBezTo>
                  <a:lnTo>
                    <a:pt x="0" y="293475"/>
                  </a:lnTo>
                  <a:cubicBezTo>
                    <a:pt x="0" y="307189"/>
                    <a:pt x="5485" y="323646"/>
                    <a:pt x="16456" y="331874"/>
                  </a:cubicBezTo>
                  <a:cubicBezTo>
                    <a:pt x="5485" y="342845"/>
                    <a:pt x="0" y="356559"/>
                    <a:pt x="0" y="370273"/>
                  </a:cubicBezTo>
                  <a:lnTo>
                    <a:pt x="0" y="373016"/>
                  </a:lnTo>
                  <a:cubicBezTo>
                    <a:pt x="0" y="386729"/>
                    <a:pt x="5485" y="403186"/>
                    <a:pt x="16456" y="411414"/>
                  </a:cubicBezTo>
                  <a:cubicBezTo>
                    <a:pt x="5485" y="422385"/>
                    <a:pt x="0" y="436099"/>
                    <a:pt x="0" y="449813"/>
                  </a:cubicBezTo>
                  <a:lnTo>
                    <a:pt x="0" y="452556"/>
                  </a:lnTo>
                  <a:cubicBezTo>
                    <a:pt x="0" y="466270"/>
                    <a:pt x="5485" y="482726"/>
                    <a:pt x="16456" y="490954"/>
                  </a:cubicBezTo>
                  <a:cubicBezTo>
                    <a:pt x="5485" y="501925"/>
                    <a:pt x="0" y="515639"/>
                    <a:pt x="0" y="529353"/>
                  </a:cubicBezTo>
                  <a:lnTo>
                    <a:pt x="0" y="532096"/>
                  </a:lnTo>
                  <a:cubicBezTo>
                    <a:pt x="0" y="545810"/>
                    <a:pt x="5485" y="562266"/>
                    <a:pt x="16456" y="570494"/>
                  </a:cubicBezTo>
                  <a:cubicBezTo>
                    <a:pt x="5485" y="581466"/>
                    <a:pt x="0" y="595179"/>
                    <a:pt x="0" y="608893"/>
                  </a:cubicBezTo>
                  <a:lnTo>
                    <a:pt x="0" y="611636"/>
                  </a:lnTo>
                  <a:cubicBezTo>
                    <a:pt x="0" y="639063"/>
                    <a:pt x="21942" y="663748"/>
                    <a:pt x="52112" y="663748"/>
                  </a:cubicBezTo>
                  <a:lnTo>
                    <a:pt x="296219" y="663748"/>
                  </a:lnTo>
                  <a:cubicBezTo>
                    <a:pt x="323646" y="663748"/>
                    <a:pt x="348331" y="641806"/>
                    <a:pt x="348331" y="611636"/>
                  </a:cubicBezTo>
                  <a:lnTo>
                    <a:pt x="348331" y="608893"/>
                  </a:lnTo>
                  <a:cubicBezTo>
                    <a:pt x="348331" y="595179"/>
                    <a:pt x="342846" y="578723"/>
                    <a:pt x="331874" y="570494"/>
                  </a:cubicBezTo>
                  <a:cubicBezTo>
                    <a:pt x="342846" y="559523"/>
                    <a:pt x="348331" y="545810"/>
                    <a:pt x="348331" y="532096"/>
                  </a:cubicBezTo>
                  <a:lnTo>
                    <a:pt x="348331" y="529353"/>
                  </a:lnTo>
                  <a:cubicBezTo>
                    <a:pt x="348331" y="515639"/>
                    <a:pt x="342846" y="499183"/>
                    <a:pt x="331874" y="490954"/>
                  </a:cubicBezTo>
                  <a:cubicBezTo>
                    <a:pt x="342846" y="479983"/>
                    <a:pt x="348331" y="466270"/>
                    <a:pt x="348331" y="452556"/>
                  </a:cubicBezTo>
                  <a:lnTo>
                    <a:pt x="348331" y="449813"/>
                  </a:lnTo>
                  <a:cubicBezTo>
                    <a:pt x="348331" y="436099"/>
                    <a:pt x="342846" y="419643"/>
                    <a:pt x="331874" y="411414"/>
                  </a:cubicBezTo>
                  <a:cubicBezTo>
                    <a:pt x="342846" y="400443"/>
                    <a:pt x="348331" y="386729"/>
                    <a:pt x="348331" y="373016"/>
                  </a:cubicBezTo>
                  <a:lnTo>
                    <a:pt x="348331" y="370273"/>
                  </a:lnTo>
                  <a:cubicBezTo>
                    <a:pt x="348331" y="356559"/>
                    <a:pt x="342846" y="340102"/>
                    <a:pt x="331874" y="331874"/>
                  </a:cubicBezTo>
                  <a:cubicBezTo>
                    <a:pt x="342846" y="320903"/>
                    <a:pt x="348331" y="307189"/>
                    <a:pt x="348331" y="293475"/>
                  </a:cubicBezTo>
                  <a:lnTo>
                    <a:pt x="348331" y="290733"/>
                  </a:lnTo>
                  <a:cubicBezTo>
                    <a:pt x="348331" y="277019"/>
                    <a:pt x="342846" y="260562"/>
                    <a:pt x="331874" y="252334"/>
                  </a:cubicBezTo>
                  <a:cubicBezTo>
                    <a:pt x="342846" y="241363"/>
                    <a:pt x="348331" y="227649"/>
                    <a:pt x="348331" y="213935"/>
                  </a:cubicBezTo>
                  <a:lnTo>
                    <a:pt x="348331" y="211193"/>
                  </a:lnTo>
                  <a:cubicBezTo>
                    <a:pt x="348331" y="197479"/>
                    <a:pt x="342846" y="181022"/>
                    <a:pt x="331874" y="172794"/>
                  </a:cubicBezTo>
                  <a:cubicBezTo>
                    <a:pt x="342846" y="161823"/>
                    <a:pt x="348331" y="148109"/>
                    <a:pt x="348331" y="134395"/>
                  </a:cubicBezTo>
                  <a:lnTo>
                    <a:pt x="348331" y="131652"/>
                  </a:lnTo>
                  <a:cubicBezTo>
                    <a:pt x="348331" y="117939"/>
                    <a:pt x="342846" y="101482"/>
                    <a:pt x="331874" y="93254"/>
                  </a:cubicBezTo>
                  <a:cubicBezTo>
                    <a:pt x="342846" y="82283"/>
                    <a:pt x="348331" y="68569"/>
                    <a:pt x="348331" y="54855"/>
                  </a:cubicBezTo>
                  <a:lnTo>
                    <a:pt x="348331" y="52112"/>
                  </a:lnTo>
                  <a:cubicBezTo>
                    <a:pt x="348331" y="24685"/>
                    <a:pt x="323646" y="0"/>
                    <a:pt x="296219" y="0"/>
                  </a:cubicBezTo>
                  <a:lnTo>
                    <a:pt x="296219" y="0"/>
                  </a:lnTo>
                  <a:close/>
                  <a:moveTo>
                    <a:pt x="320903" y="619864"/>
                  </a:moveTo>
                  <a:cubicBezTo>
                    <a:pt x="320903" y="633578"/>
                    <a:pt x="309932" y="644549"/>
                    <a:pt x="296219" y="644549"/>
                  </a:cubicBezTo>
                  <a:lnTo>
                    <a:pt x="52112" y="644549"/>
                  </a:lnTo>
                  <a:cubicBezTo>
                    <a:pt x="38399" y="644549"/>
                    <a:pt x="27428" y="633578"/>
                    <a:pt x="27428" y="619864"/>
                  </a:cubicBezTo>
                  <a:lnTo>
                    <a:pt x="27428" y="617122"/>
                  </a:lnTo>
                  <a:cubicBezTo>
                    <a:pt x="27428" y="603408"/>
                    <a:pt x="38399" y="592437"/>
                    <a:pt x="52112" y="592437"/>
                  </a:cubicBezTo>
                  <a:lnTo>
                    <a:pt x="296219" y="592437"/>
                  </a:lnTo>
                  <a:cubicBezTo>
                    <a:pt x="309932" y="592437"/>
                    <a:pt x="320903" y="603408"/>
                    <a:pt x="320903" y="617122"/>
                  </a:cubicBezTo>
                  <a:lnTo>
                    <a:pt x="320903" y="619864"/>
                  </a:lnTo>
                  <a:close/>
                  <a:moveTo>
                    <a:pt x="320903" y="537581"/>
                  </a:moveTo>
                  <a:cubicBezTo>
                    <a:pt x="320903" y="551295"/>
                    <a:pt x="309932" y="562266"/>
                    <a:pt x="296219" y="562266"/>
                  </a:cubicBezTo>
                  <a:lnTo>
                    <a:pt x="52112" y="562266"/>
                  </a:lnTo>
                  <a:cubicBezTo>
                    <a:pt x="38399" y="562266"/>
                    <a:pt x="27428" y="551295"/>
                    <a:pt x="27428" y="537581"/>
                  </a:cubicBezTo>
                  <a:lnTo>
                    <a:pt x="27428" y="534839"/>
                  </a:lnTo>
                  <a:cubicBezTo>
                    <a:pt x="27428" y="521125"/>
                    <a:pt x="38399" y="510154"/>
                    <a:pt x="52112" y="510154"/>
                  </a:cubicBezTo>
                  <a:lnTo>
                    <a:pt x="298961" y="510154"/>
                  </a:lnTo>
                  <a:cubicBezTo>
                    <a:pt x="312675" y="510154"/>
                    <a:pt x="323646" y="521125"/>
                    <a:pt x="323646" y="534839"/>
                  </a:cubicBezTo>
                  <a:lnTo>
                    <a:pt x="323646" y="537581"/>
                  </a:lnTo>
                  <a:close/>
                  <a:moveTo>
                    <a:pt x="320903" y="458041"/>
                  </a:moveTo>
                  <a:cubicBezTo>
                    <a:pt x="320903" y="471755"/>
                    <a:pt x="309932" y="482726"/>
                    <a:pt x="296219" y="482726"/>
                  </a:cubicBezTo>
                  <a:lnTo>
                    <a:pt x="49369" y="482726"/>
                  </a:lnTo>
                  <a:cubicBezTo>
                    <a:pt x="35656" y="482726"/>
                    <a:pt x="24685" y="471755"/>
                    <a:pt x="24685" y="458041"/>
                  </a:cubicBezTo>
                  <a:lnTo>
                    <a:pt x="24685" y="455298"/>
                  </a:lnTo>
                  <a:cubicBezTo>
                    <a:pt x="24685" y="441585"/>
                    <a:pt x="35656" y="430614"/>
                    <a:pt x="49369" y="430614"/>
                  </a:cubicBezTo>
                  <a:lnTo>
                    <a:pt x="293476" y="430614"/>
                  </a:lnTo>
                  <a:cubicBezTo>
                    <a:pt x="307189" y="430614"/>
                    <a:pt x="318160" y="441585"/>
                    <a:pt x="318160" y="455298"/>
                  </a:cubicBezTo>
                  <a:lnTo>
                    <a:pt x="318160" y="458041"/>
                  </a:lnTo>
                  <a:close/>
                  <a:moveTo>
                    <a:pt x="320903" y="378501"/>
                  </a:moveTo>
                  <a:cubicBezTo>
                    <a:pt x="320903" y="392215"/>
                    <a:pt x="309932" y="403186"/>
                    <a:pt x="296219" y="403186"/>
                  </a:cubicBezTo>
                  <a:lnTo>
                    <a:pt x="52112" y="403186"/>
                  </a:lnTo>
                  <a:cubicBezTo>
                    <a:pt x="38399" y="403186"/>
                    <a:pt x="27428" y="392215"/>
                    <a:pt x="27428" y="378501"/>
                  </a:cubicBezTo>
                  <a:lnTo>
                    <a:pt x="27428" y="375758"/>
                  </a:lnTo>
                  <a:cubicBezTo>
                    <a:pt x="27428" y="362045"/>
                    <a:pt x="38399" y="351073"/>
                    <a:pt x="52112" y="351073"/>
                  </a:cubicBezTo>
                  <a:lnTo>
                    <a:pt x="298961" y="351073"/>
                  </a:lnTo>
                  <a:cubicBezTo>
                    <a:pt x="312675" y="351073"/>
                    <a:pt x="323646" y="362045"/>
                    <a:pt x="323646" y="375758"/>
                  </a:cubicBezTo>
                  <a:lnTo>
                    <a:pt x="323646" y="378501"/>
                  </a:lnTo>
                  <a:close/>
                  <a:moveTo>
                    <a:pt x="320903" y="296218"/>
                  </a:moveTo>
                  <a:cubicBezTo>
                    <a:pt x="320903" y="309932"/>
                    <a:pt x="309932" y="320903"/>
                    <a:pt x="296219" y="320903"/>
                  </a:cubicBezTo>
                  <a:lnTo>
                    <a:pt x="49369" y="320903"/>
                  </a:lnTo>
                  <a:cubicBezTo>
                    <a:pt x="35656" y="320903"/>
                    <a:pt x="24685" y="309932"/>
                    <a:pt x="24685" y="296218"/>
                  </a:cubicBezTo>
                  <a:lnTo>
                    <a:pt x="24685" y="293475"/>
                  </a:lnTo>
                  <a:cubicBezTo>
                    <a:pt x="24685" y="279762"/>
                    <a:pt x="35656" y="268791"/>
                    <a:pt x="49369" y="268791"/>
                  </a:cubicBezTo>
                  <a:lnTo>
                    <a:pt x="296219" y="268791"/>
                  </a:lnTo>
                  <a:cubicBezTo>
                    <a:pt x="309932" y="268791"/>
                    <a:pt x="320903" y="279762"/>
                    <a:pt x="320903" y="293475"/>
                  </a:cubicBezTo>
                  <a:lnTo>
                    <a:pt x="320903" y="296218"/>
                  </a:lnTo>
                  <a:close/>
                  <a:moveTo>
                    <a:pt x="320903" y="216678"/>
                  </a:moveTo>
                  <a:cubicBezTo>
                    <a:pt x="320903" y="230392"/>
                    <a:pt x="309932" y="241363"/>
                    <a:pt x="296219" y="241363"/>
                  </a:cubicBezTo>
                  <a:lnTo>
                    <a:pt x="49369" y="241363"/>
                  </a:lnTo>
                  <a:cubicBezTo>
                    <a:pt x="35656" y="241363"/>
                    <a:pt x="24685" y="230392"/>
                    <a:pt x="24685" y="216678"/>
                  </a:cubicBezTo>
                  <a:lnTo>
                    <a:pt x="24685" y="213935"/>
                  </a:lnTo>
                  <a:cubicBezTo>
                    <a:pt x="24685" y="200222"/>
                    <a:pt x="35656" y="189250"/>
                    <a:pt x="49369" y="189250"/>
                  </a:cubicBezTo>
                  <a:lnTo>
                    <a:pt x="296219" y="189250"/>
                  </a:lnTo>
                  <a:cubicBezTo>
                    <a:pt x="309932" y="189250"/>
                    <a:pt x="320903" y="200222"/>
                    <a:pt x="320903" y="213935"/>
                  </a:cubicBezTo>
                  <a:lnTo>
                    <a:pt x="320903" y="216678"/>
                  </a:lnTo>
                  <a:close/>
                  <a:moveTo>
                    <a:pt x="320903" y="137138"/>
                  </a:moveTo>
                  <a:cubicBezTo>
                    <a:pt x="320903" y="150852"/>
                    <a:pt x="309932" y="161823"/>
                    <a:pt x="296219" y="161823"/>
                  </a:cubicBezTo>
                  <a:lnTo>
                    <a:pt x="49369" y="161823"/>
                  </a:lnTo>
                  <a:cubicBezTo>
                    <a:pt x="35656" y="161823"/>
                    <a:pt x="24685" y="150852"/>
                    <a:pt x="24685" y="137138"/>
                  </a:cubicBezTo>
                  <a:lnTo>
                    <a:pt x="24685" y="134395"/>
                  </a:lnTo>
                  <a:cubicBezTo>
                    <a:pt x="24685" y="120681"/>
                    <a:pt x="35656" y="109710"/>
                    <a:pt x="49369" y="109710"/>
                  </a:cubicBezTo>
                  <a:lnTo>
                    <a:pt x="293476" y="109710"/>
                  </a:lnTo>
                  <a:cubicBezTo>
                    <a:pt x="307189" y="109710"/>
                    <a:pt x="318160" y="120681"/>
                    <a:pt x="318160" y="134395"/>
                  </a:cubicBezTo>
                  <a:lnTo>
                    <a:pt x="318160" y="137138"/>
                  </a:lnTo>
                  <a:close/>
                  <a:moveTo>
                    <a:pt x="320903" y="54855"/>
                  </a:moveTo>
                  <a:cubicBezTo>
                    <a:pt x="320903" y="68569"/>
                    <a:pt x="309932" y="79540"/>
                    <a:pt x="296219" y="79540"/>
                  </a:cubicBezTo>
                  <a:lnTo>
                    <a:pt x="52112" y="79540"/>
                  </a:lnTo>
                  <a:cubicBezTo>
                    <a:pt x="38399" y="79540"/>
                    <a:pt x="27428" y="68569"/>
                    <a:pt x="27428" y="54855"/>
                  </a:cubicBezTo>
                  <a:lnTo>
                    <a:pt x="27428" y="52112"/>
                  </a:lnTo>
                  <a:cubicBezTo>
                    <a:pt x="27428" y="38399"/>
                    <a:pt x="38399" y="27428"/>
                    <a:pt x="52112" y="27428"/>
                  </a:cubicBezTo>
                  <a:lnTo>
                    <a:pt x="296219" y="27428"/>
                  </a:lnTo>
                  <a:cubicBezTo>
                    <a:pt x="309932" y="27428"/>
                    <a:pt x="320903" y="38399"/>
                    <a:pt x="320903" y="52112"/>
                  </a:cubicBezTo>
                  <a:lnTo>
                    <a:pt x="320903" y="54855"/>
                  </a:lnTo>
                  <a:close/>
                </a:path>
              </a:pathLst>
            </a:custGeom>
            <a:solidFill>
              <a:srgbClr val="000000"/>
            </a:solidFill>
            <a:ln w="27426" cap="flat">
              <a:noFill/>
              <a:prstDash val="solid"/>
              <a:miter/>
            </a:ln>
          </p:spPr>
          <p:txBody>
            <a:bodyPr rtlCol="0" anchor="ctr"/>
            <a:lstStyle/>
            <a:p>
              <a:endParaRPr lang="en-US"/>
            </a:p>
          </p:txBody>
        </p:sp>
        <p:grpSp>
          <p:nvGrpSpPr>
            <p:cNvPr id="165" name="Graphic 3">
              <a:extLst>
                <a:ext uri="{FF2B5EF4-FFF2-40B4-BE49-F238E27FC236}">
                  <a16:creationId xmlns:a16="http://schemas.microsoft.com/office/drawing/2014/main" id="{21E7D740-2468-8D5B-5CD8-7129BB620A7F}"/>
                </a:ext>
              </a:extLst>
            </p:cNvPr>
            <p:cNvGrpSpPr/>
            <p:nvPr/>
          </p:nvGrpSpPr>
          <p:grpSpPr>
            <a:xfrm>
              <a:off x="4417506" y="446113"/>
              <a:ext cx="1023051" cy="943510"/>
              <a:chOff x="4417506" y="446113"/>
              <a:chExt cx="1023051" cy="943510"/>
            </a:xfrm>
            <a:solidFill>
              <a:srgbClr val="000000"/>
            </a:solidFill>
          </p:grpSpPr>
          <p:sp>
            <p:nvSpPr>
              <p:cNvPr id="167" name="Freeform 166">
                <a:extLst>
                  <a:ext uri="{FF2B5EF4-FFF2-40B4-BE49-F238E27FC236}">
                    <a16:creationId xmlns:a16="http://schemas.microsoft.com/office/drawing/2014/main" id="{411E48A7-730A-ACAB-560D-0AE8B9719079}"/>
                  </a:ext>
                </a:extLst>
              </p:cNvPr>
              <p:cNvSpPr/>
              <p:nvPr/>
            </p:nvSpPr>
            <p:spPr>
              <a:xfrm>
                <a:off x="4516117" y="446113"/>
                <a:ext cx="924440" cy="455545"/>
              </a:xfrm>
              <a:custGeom>
                <a:avLst/>
                <a:gdLst>
                  <a:gd name="connsiteX0" fmla="*/ 411543 w 924440"/>
                  <a:gd name="connsiteY0" fmla="*/ 156337 h 455545"/>
                  <a:gd name="connsiteX1" fmla="*/ 392344 w 924440"/>
                  <a:gd name="connsiteY1" fmla="*/ 153595 h 455545"/>
                  <a:gd name="connsiteX2" fmla="*/ 5614 w 924440"/>
                  <a:gd name="connsiteY2" fmla="*/ 430614 h 455545"/>
                  <a:gd name="connsiteX3" fmla="*/ 22070 w 924440"/>
                  <a:gd name="connsiteY3" fmla="*/ 452556 h 455545"/>
                  <a:gd name="connsiteX4" fmla="*/ 397829 w 924440"/>
                  <a:gd name="connsiteY4" fmla="*/ 181022 h 455545"/>
                  <a:gd name="connsiteX5" fmla="*/ 523996 w 924440"/>
                  <a:gd name="connsiteY5" fmla="*/ 329131 h 455545"/>
                  <a:gd name="connsiteX6" fmla="*/ 543196 w 924440"/>
                  <a:gd name="connsiteY6" fmla="*/ 331874 h 455545"/>
                  <a:gd name="connsiteX7" fmla="*/ 853129 w 924440"/>
                  <a:gd name="connsiteY7" fmla="*/ 93254 h 455545"/>
                  <a:gd name="connsiteX8" fmla="*/ 894270 w 924440"/>
                  <a:gd name="connsiteY8" fmla="*/ 142624 h 455545"/>
                  <a:gd name="connsiteX9" fmla="*/ 916212 w 924440"/>
                  <a:gd name="connsiteY9" fmla="*/ 134395 h 455545"/>
                  <a:gd name="connsiteX10" fmla="*/ 924440 w 924440"/>
                  <a:gd name="connsiteY10" fmla="*/ 21942 h 455545"/>
                  <a:gd name="connsiteX11" fmla="*/ 913469 w 924440"/>
                  <a:gd name="connsiteY11" fmla="*/ 8228 h 455545"/>
                  <a:gd name="connsiteX12" fmla="*/ 801016 w 924440"/>
                  <a:gd name="connsiteY12" fmla="*/ 0 h 455545"/>
                  <a:gd name="connsiteX13" fmla="*/ 790045 w 924440"/>
                  <a:gd name="connsiteY13" fmla="*/ 21942 h 455545"/>
                  <a:gd name="connsiteX14" fmla="*/ 833929 w 924440"/>
                  <a:gd name="connsiteY14" fmla="*/ 74054 h 455545"/>
                  <a:gd name="connsiteX15" fmla="*/ 534968 w 924440"/>
                  <a:gd name="connsiteY15" fmla="*/ 304447 h 455545"/>
                  <a:gd name="connsiteX16" fmla="*/ 411543 w 924440"/>
                  <a:gd name="connsiteY16" fmla="*/ 156337 h 455545"/>
                  <a:gd name="connsiteX17" fmla="*/ 831186 w 924440"/>
                  <a:gd name="connsiteY17" fmla="*/ 30170 h 455545"/>
                  <a:gd name="connsiteX18" fmla="*/ 899756 w 924440"/>
                  <a:gd name="connsiteY18" fmla="*/ 35656 h 455545"/>
                  <a:gd name="connsiteX19" fmla="*/ 894270 w 924440"/>
                  <a:gd name="connsiteY19" fmla="*/ 104225 h 455545"/>
                  <a:gd name="connsiteX20" fmla="*/ 831186 w 924440"/>
                  <a:gd name="connsiteY20" fmla="*/ 30170 h 45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4440" h="455545">
                    <a:moveTo>
                      <a:pt x="411543" y="156337"/>
                    </a:moveTo>
                    <a:cubicBezTo>
                      <a:pt x="406057" y="150852"/>
                      <a:pt x="400572" y="150852"/>
                      <a:pt x="392344" y="153595"/>
                    </a:cubicBezTo>
                    <a:lnTo>
                      <a:pt x="5614" y="430614"/>
                    </a:lnTo>
                    <a:cubicBezTo>
                      <a:pt x="-8100" y="441585"/>
                      <a:pt x="5614" y="463527"/>
                      <a:pt x="22070" y="452556"/>
                    </a:cubicBezTo>
                    <a:lnTo>
                      <a:pt x="397829" y="181022"/>
                    </a:lnTo>
                    <a:lnTo>
                      <a:pt x="523996" y="329131"/>
                    </a:lnTo>
                    <a:cubicBezTo>
                      <a:pt x="529482" y="334617"/>
                      <a:pt x="537710" y="334617"/>
                      <a:pt x="543196" y="331874"/>
                    </a:cubicBezTo>
                    <a:lnTo>
                      <a:pt x="853129" y="93254"/>
                    </a:lnTo>
                    <a:lnTo>
                      <a:pt x="894270" y="142624"/>
                    </a:lnTo>
                    <a:cubicBezTo>
                      <a:pt x="902498" y="150852"/>
                      <a:pt x="916212" y="145366"/>
                      <a:pt x="916212" y="134395"/>
                    </a:cubicBezTo>
                    <a:lnTo>
                      <a:pt x="924440" y="21942"/>
                    </a:lnTo>
                    <a:cubicBezTo>
                      <a:pt x="924440" y="13714"/>
                      <a:pt x="918955" y="8228"/>
                      <a:pt x="913469" y="8228"/>
                    </a:cubicBezTo>
                    <a:lnTo>
                      <a:pt x="801016" y="0"/>
                    </a:lnTo>
                    <a:cubicBezTo>
                      <a:pt x="790045" y="0"/>
                      <a:pt x="781817" y="13714"/>
                      <a:pt x="790045" y="21942"/>
                    </a:cubicBezTo>
                    <a:lnTo>
                      <a:pt x="833929" y="74054"/>
                    </a:lnTo>
                    <a:lnTo>
                      <a:pt x="534968" y="304447"/>
                    </a:lnTo>
                    <a:lnTo>
                      <a:pt x="411543" y="156337"/>
                    </a:lnTo>
                    <a:close/>
                    <a:moveTo>
                      <a:pt x="831186" y="30170"/>
                    </a:moveTo>
                    <a:lnTo>
                      <a:pt x="899756" y="35656"/>
                    </a:lnTo>
                    <a:lnTo>
                      <a:pt x="894270" y="104225"/>
                    </a:lnTo>
                    <a:lnTo>
                      <a:pt x="831186" y="30170"/>
                    </a:lnTo>
                    <a:close/>
                  </a:path>
                </a:pathLst>
              </a:custGeom>
              <a:solidFill>
                <a:srgbClr val="000000"/>
              </a:solidFill>
              <a:ln w="27426"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AB68AC19-CF97-5E07-F107-44A41E5BB33E}"/>
                  </a:ext>
                </a:extLst>
              </p:cNvPr>
              <p:cNvSpPr/>
              <p:nvPr/>
            </p:nvSpPr>
            <p:spPr>
              <a:xfrm>
                <a:off x="4417506" y="873984"/>
                <a:ext cx="721347" cy="515639"/>
              </a:xfrm>
              <a:custGeom>
                <a:avLst/>
                <a:gdLst>
                  <a:gd name="connsiteX0" fmla="*/ 57598 w 721347"/>
                  <a:gd name="connsiteY0" fmla="*/ 515639 h 515639"/>
                  <a:gd name="connsiteX1" fmla="*/ 301704 w 721347"/>
                  <a:gd name="connsiteY1" fmla="*/ 515639 h 515639"/>
                  <a:gd name="connsiteX2" fmla="*/ 353817 w 721347"/>
                  <a:gd name="connsiteY2" fmla="*/ 463527 h 515639"/>
                  <a:gd name="connsiteX3" fmla="*/ 353817 w 721347"/>
                  <a:gd name="connsiteY3" fmla="*/ 460784 h 515639"/>
                  <a:gd name="connsiteX4" fmla="*/ 337360 w 721347"/>
                  <a:gd name="connsiteY4" fmla="*/ 422385 h 515639"/>
                  <a:gd name="connsiteX5" fmla="*/ 348331 w 721347"/>
                  <a:gd name="connsiteY5" fmla="*/ 408672 h 515639"/>
                  <a:gd name="connsiteX6" fmla="*/ 381245 w 721347"/>
                  <a:gd name="connsiteY6" fmla="*/ 408672 h 515639"/>
                  <a:gd name="connsiteX7" fmla="*/ 392216 w 721347"/>
                  <a:gd name="connsiteY7" fmla="*/ 422385 h 515639"/>
                  <a:gd name="connsiteX8" fmla="*/ 373017 w 721347"/>
                  <a:gd name="connsiteY8" fmla="*/ 460784 h 515639"/>
                  <a:gd name="connsiteX9" fmla="*/ 373017 w 721347"/>
                  <a:gd name="connsiteY9" fmla="*/ 463527 h 515639"/>
                  <a:gd name="connsiteX10" fmla="*/ 425129 w 721347"/>
                  <a:gd name="connsiteY10" fmla="*/ 515639 h 515639"/>
                  <a:gd name="connsiteX11" fmla="*/ 669235 w 721347"/>
                  <a:gd name="connsiteY11" fmla="*/ 515639 h 515639"/>
                  <a:gd name="connsiteX12" fmla="*/ 721348 w 721347"/>
                  <a:gd name="connsiteY12" fmla="*/ 463527 h 515639"/>
                  <a:gd name="connsiteX13" fmla="*/ 721348 w 721347"/>
                  <a:gd name="connsiteY13" fmla="*/ 460784 h 515639"/>
                  <a:gd name="connsiteX14" fmla="*/ 702149 w 721347"/>
                  <a:gd name="connsiteY14" fmla="*/ 422385 h 515639"/>
                  <a:gd name="connsiteX15" fmla="*/ 721348 w 721347"/>
                  <a:gd name="connsiteY15" fmla="*/ 381244 h 515639"/>
                  <a:gd name="connsiteX16" fmla="*/ 702149 w 721347"/>
                  <a:gd name="connsiteY16" fmla="*/ 340103 h 515639"/>
                  <a:gd name="connsiteX17" fmla="*/ 721348 w 721347"/>
                  <a:gd name="connsiteY17" fmla="*/ 298961 h 515639"/>
                  <a:gd name="connsiteX18" fmla="*/ 702149 w 721347"/>
                  <a:gd name="connsiteY18" fmla="*/ 257820 h 515639"/>
                  <a:gd name="connsiteX19" fmla="*/ 721348 w 721347"/>
                  <a:gd name="connsiteY19" fmla="*/ 216678 h 515639"/>
                  <a:gd name="connsiteX20" fmla="*/ 702149 w 721347"/>
                  <a:gd name="connsiteY20" fmla="*/ 175537 h 515639"/>
                  <a:gd name="connsiteX21" fmla="*/ 721348 w 721347"/>
                  <a:gd name="connsiteY21" fmla="*/ 134395 h 515639"/>
                  <a:gd name="connsiteX22" fmla="*/ 704892 w 721347"/>
                  <a:gd name="connsiteY22" fmla="*/ 93254 h 515639"/>
                  <a:gd name="connsiteX23" fmla="*/ 721348 w 721347"/>
                  <a:gd name="connsiteY23" fmla="*/ 54855 h 515639"/>
                  <a:gd name="connsiteX24" fmla="*/ 721348 w 721347"/>
                  <a:gd name="connsiteY24" fmla="*/ 52113 h 515639"/>
                  <a:gd name="connsiteX25" fmla="*/ 669235 w 721347"/>
                  <a:gd name="connsiteY25" fmla="*/ 0 h 515639"/>
                  <a:gd name="connsiteX26" fmla="*/ 425129 w 721347"/>
                  <a:gd name="connsiteY26" fmla="*/ 0 h 515639"/>
                  <a:gd name="connsiteX27" fmla="*/ 373017 w 721347"/>
                  <a:gd name="connsiteY27" fmla="*/ 52113 h 515639"/>
                  <a:gd name="connsiteX28" fmla="*/ 373017 w 721347"/>
                  <a:gd name="connsiteY28" fmla="*/ 54855 h 515639"/>
                  <a:gd name="connsiteX29" fmla="*/ 389473 w 721347"/>
                  <a:gd name="connsiteY29" fmla="*/ 93254 h 515639"/>
                  <a:gd name="connsiteX30" fmla="*/ 378502 w 721347"/>
                  <a:gd name="connsiteY30" fmla="*/ 106968 h 515639"/>
                  <a:gd name="connsiteX31" fmla="*/ 266048 w 721347"/>
                  <a:gd name="connsiteY31" fmla="*/ 139881 h 515639"/>
                  <a:gd name="connsiteX32" fmla="*/ 211193 w 721347"/>
                  <a:gd name="connsiteY32" fmla="*/ 241363 h 515639"/>
                  <a:gd name="connsiteX33" fmla="*/ 54855 w 721347"/>
                  <a:gd name="connsiteY33" fmla="*/ 241363 h 515639"/>
                  <a:gd name="connsiteX34" fmla="*/ 5485 w 721347"/>
                  <a:gd name="connsiteY34" fmla="*/ 277019 h 515639"/>
                  <a:gd name="connsiteX35" fmla="*/ 19199 w 721347"/>
                  <a:gd name="connsiteY35" fmla="*/ 337360 h 515639"/>
                  <a:gd name="connsiteX36" fmla="*/ 0 w 721347"/>
                  <a:gd name="connsiteY36" fmla="*/ 375758 h 515639"/>
                  <a:gd name="connsiteX37" fmla="*/ 16457 w 721347"/>
                  <a:gd name="connsiteY37" fmla="*/ 416900 h 515639"/>
                  <a:gd name="connsiteX38" fmla="*/ 0 w 721347"/>
                  <a:gd name="connsiteY38" fmla="*/ 455298 h 515639"/>
                  <a:gd name="connsiteX39" fmla="*/ 0 w 721347"/>
                  <a:gd name="connsiteY39" fmla="*/ 458041 h 515639"/>
                  <a:gd name="connsiteX40" fmla="*/ 57598 w 721347"/>
                  <a:gd name="connsiteY40" fmla="*/ 515639 h 515639"/>
                  <a:gd name="connsiteX41" fmla="*/ 57598 w 721347"/>
                  <a:gd name="connsiteY41" fmla="*/ 515639 h 515639"/>
                  <a:gd name="connsiteX42" fmla="*/ 693920 w 721347"/>
                  <a:gd name="connsiteY42" fmla="*/ 466270 h 515639"/>
                  <a:gd name="connsiteX43" fmla="*/ 669235 w 721347"/>
                  <a:gd name="connsiteY43" fmla="*/ 490954 h 515639"/>
                  <a:gd name="connsiteX44" fmla="*/ 425129 w 721347"/>
                  <a:gd name="connsiteY44" fmla="*/ 490954 h 515639"/>
                  <a:gd name="connsiteX45" fmla="*/ 400444 w 721347"/>
                  <a:gd name="connsiteY45" fmla="*/ 466270 h 515639"/>
                  <a:gd name="connsiteX46" fmla="*/ 400444 w 721347"/>
                  <a:gd name="connsiteY46" fmla="*/ 463527 h 515639"/>
                  <a:gd name="connsiteX47" fmla="*/ 425129 w 721347"/>
                  <a:gd name="connsiteY47" fmla="*/ 438842 h 515639"/>
                  <a:gd name="connsiteX48" fmla="*/ 669235 w 721347"/>
                  <a:gd name="connsiteY48" fmla="*/ 438842 h 515639"/>
                  <a:gd name="connsiteX49" fmla="*/ 693920 w 721347"/>
                  <a:gd name="connsiteY49" fmla="*/ 463527 h 515639"/>
                  <a:gd name="connsiteX50" fmla="*/ 693920 w 721347"/>
                  <a:gd name="connsiteY50" fmla="*/ 466270 h 515639"/>
                  <a:gd name="connsiteX51" fmla="*/ 666492 w 721347"/>
                  <a:gd name="connsiteY51" fmla="*/ 408672 h 515639"/>
                  <a:gd name="connsiteX52" fmla="*/ 425129 w 721347"/>
                  <a:gd name="connsiteY52" fmla="*/ 408672 h 515639"/>
                  <a:gd name="connsiteX53" fmla="*/ 408672 w 721347"/>
                  <a:gd name="connsiteY53" fmla="*/ 403186 h 515639"/>
                  <a:gd name="connsiteX54" fmla="*/ 477241 w 721347"/>
                  <a:gd name="connsiteY54" fmla="*/ 356559 h 515639"/>
                  <a:gd name="connsiteX55" fmla="*/ 666492 w 721347"/>
                  <a:gd name="connsiteY55" fmla="*/ 356559 h 515639"/>
                  <a:gd name="connsiteX56" fmla="*/ 693920 w 721347"/>
                  <a:gd name="connsiteY56" fmla="*/ 383987 h 515639"/>
                  <a:gd name="connsiteX57" fmla="*/ 666492 w 721347"/>
                  <a:gd name="connsiteY57" fmla="*/ 408672 h 515639"/>
                  <a:gd name="connsiteX58" fmla="*/ 666492 w 721347"/>
                  <a:gd name="connsiteY58" fmla="*/ 408672 h 515639"/>
                  <a:gd name="connsiteX59" fmla="*/ 666492 w 721347"/>
                  <a:gd name="connsiteY59" fmla="*/ 329131 h 515639"/>
                  <a:gd name="connsiteX60" fmla="*/ 493698 w 721347"/>
                  <a:gd name="connsiteY60" fmla="*/ 329131 h 515639"/>
                  <a:gd name="connsiteX61" fmla="*/ 510155 w 721347"/>
                  <a:gd name="connsiteY61" fmla="*/ 274276 h 515639"/>
                  <a:gd name="connsiteX62" fmla="*/ 666492 w 721347"/>
                  <a:gd name="connsiteY62" fmla="*/ 274276 h 515639"/>
                  <a:gd name="connsiteX63" fmla="*/ 693920 w 721347"/>
                  <a:gd name="connsiteY63" fmla="*/ 301704 h 515639"/>
                  <a:gd name="connsiteX64" fmla="*/ 666492 w 721347"/>
                  <a:gd name="connsiteY64" fmla="*/ 329131 h 515639"/>
                  <a:gd name="connsiteX65" fmla="*/ 666492 w 721347"/>
                  <a:gd name="connsiteY65" fmla="*/ 329131 h 515639"/>
                  <a:gd name="connsiteX66" fmla="*/ 666492 w 721347"/>
                  <a:gd name="connsiteY66" fmla="*/ 246849 h 515639"/>
                  <a:gd name="connsiteX67" fmla="*/ 510155 w 721347"/>
                  <a:gd name="connsiteY67" fmla="*/ 246849 h 515639"/>
                  <a:gd name="connsiteX68" fmla="*/ 493698 w 721347"/>
                  <a:gd name="connsiteY68" fmla="*/ 191993 h 515639"/>
                  <a:gd name="connsiteX69" fmla="*/ 663750 w 721347"/>
                  <a:gd name="connsiteY69" fmla="*/ 191993 h 515639"/>
                  <a:gd name="connsiteX70" fmla="*/ 691178 w 721347"/>
                  <a:gd name="connsiteY70" fmla="*/ 219421 h 515639"/>
                  <a:gd name="connsiteX71" fmla="*/ 666492 w 721347"/>
                  <a:gd name="connsiteY71" fmla="*/ 246849 h 515639"/>
                  <a:gd name="connsiteX72" fmla="*/ 666492 w 721347"/>
                  <a:gd name="connsiteY72" fmla="*/ 246849 h 515639"/>
                  <a:gd name="connsiteX73" fmla="*/ 666492 w 721347"/>
                  <a:gd name="connsiteY73" fmla="*/ 167308 h 515639"/>
                  <a:gd name="connsiteX74" fmla="*/ 479984 w 721347"/>
                  <a:gd name="connsiteY74" fmla="*/ 167308 h 515639"/>
                  <a:gd name="connsiteX75" fmla="*/ 411415 w 721347"/>
                  <a:gd name="connsiteY75" fmla="*/ 117939 h 515639"/>
                  <a:gd name="connsiteX76" fmla="*/ 427872 w 721347"/>
                  <a:gd name="connsiteY76" fmla="*/ 112453 h 515639"/>
                  <a:gd name="connsiteX77" fmla="*/ 669235 w 721347"/>
                  <a:gd name="connsiteY77" fmla="*/ 112453 h 515639"/>
                  <a:gd name="connsiteX78" fmla="*/ 696663 w 721347"/>
                  <a:gd name="connsiteY78" fmla="*/ 139881 h 515639"/>
                  <a:gd name="connsiteX79" fmla="*/ 666492 w 721347"/>
                  <a:gd name="connsiteY79" fmla="*/ 167308 h 515639"/>
                  <a:gd name="connsiteX80" fmla="*/ 666492 w 721347"/>
                  <a:gd name="connsiteY80" fmla="*/ 167308 h 515639"/>
                  <a:gd name="connsiteX81" fmla="*/ 397701 w 721347"/>
                  <a:gd name="connsiteY81" fmla="*/ 57598 h 515639"/>
                  <a:gd name="connsiteX82" fmla="*/ 422386 w 721347"/>
                  <a:gd name="connsiteY82" fmla="*/ 32913 h 515639"/>
                  <a:gd name="connsiteX83" fmla="*/ 666492 w 721347"/>
                  <a:gd name="connsiteY83" fmla="*/ 32913 h 515639"/>
                  <a:gd name="connsiteX84" fmla="*/ 691178 w 721347"/>
                  <a:gd name="connsiteY84" fmla="*/ 57598 h 515639"/>
                  <a:gd name="connsiteX85" fmla="*/ 691178 w 721347"/>
                  <a:gd name="connsiteY85" fmla="*/ 60341 h 515639"/>
                  <a:gd name="connsiteX86" fmla="*/ 666492 w 721347"/>
                  <a:gd name="connsiteY86" fmla="*/ 85026 h 515639"/>
                  <a:gd name="connsiteX87" fmla="*/ 425129 w 721347"/>
                  <a:gd name="connsiteY87" fmla="*/ 85026 h 515639"/>
                  <a:gd name="connsiteX88" fmla="*/ 400444 w 721347"/>
                  <a:gd name="connsiteY88" fmla="*/ 60341 h 515639"/>
                  <a:gd name="connsiteX89" fmla="*/ 400444 w 721347"/>
                  <a:gd name="connsiteY89" fmla="*/ 57598 h 515639"/>
                  <a:gd name="connsiteX90" fmla="*/ 362045 w 721347"/>
                  <a:gd name="connsiteY90" fmla="*/ 139881 h 515639"/>
                  <a:gd name="connsiteX91" fmla="*/ 474499 w 721347"/>
                  <a:gd name="connsiteY91" fmla="*/ 216678 h 515639"/>
                  <a:gd name="connsiteX92" fmla="*/ 447071 w 721347"/>
                  <a:gd name="connsiteY92" fmla="*/ 351073 h 515639"/>
                  <a:gd name="connsiteX93" fmla="*/ 312675 w 721347"/>
                  <a:gd name="connsiteY93" fmla="*/ 378501 h 515639"/>
                  <a:gd name="connsiteX94" fmla="*/ 235878 w 721347"/>
                  <a:gd name="connsiteY94" fmla="*/ 266048 h 515639"/>
                  <a:gd name="connsiteX95" fmla="*/ 362045 w 721347"/>
                  <a:gd name="connsiteY95" fmla="*/ 139881 h 515639"/>
                  <a:gd name="connsiteX96" fmla="*/ 362045 w 721347"/>
                  <a:gd name="connsiteY96" fmla="*/ 139881 h 515639"/>
                  <a:gd name="connsiteX97" fmla="*/ 57598 w 721347"/>
                  <a:gd name="connsiteY97" fmla="*/ 274276 h 515639"/>
                  <a:gd name="connsiteX98" fmla="*/ 213936 w 721347"/>
                  <a:gd name="connsiteY98" fmla="*/ 274276 h 515639"/>
                  <a:gd name="connsiteX99" fmla="*/ 230392 w 721347"/>
                  <a:gd name="connsiteY99" fmla="*/ 329131 h 515639"/>
                  <a:gd name="connsiteX100" fmla="*/ 57598 w 721347"/>
                  <a:gd name="connsiteY100" fmla="*/ 329131 h 515639"/>
                  <a:gd name="connsiteX101" fmla="*/ 30171 w 721347"/>
                  <a:gd name="connsiteY101" fmla="*/ 301704 h 515639"/>
                  <a:gd name="connsiteX102" fmla="*/ 57598 w 721347"/>
                  <a:gd name="connsiteY102" fmla="*/ 274276 h 515639"/>
                  <a:gd name="connsiteX103" fmla="*/ 57598 w 721347"/>
                  <a:gd name="connsiteY103" fmla="*/ 274276 h 515639"/>
                  <a:gd name="connsiteX104" fmla="*/ 57598 w 721347"/>
                  <a:gd name="connsiteY104" fmla="*/ 356559 h 515639"/>
                  <a:gd name="connsiteX105" fmla="*/ 246849 w 721347"/>
                  <a:gd name="connsiteY105" fmla="*/ 356559 h 515639"/>
                  <a:gd name="connsiteX106" fmla="*/ 315418 w 721347"/>
                  <a:gd name="connsiteY106" fmla="*/ 403186 h 515639"/>
                  <a:gd name="connsiteX107" fmla="*/ 304447 w 721347"/>
                  <a:gd name="connsiteY107" fmla="*/ 408672 h 515639"/>
                  <a:gd name="connsiteX108" fmla="*/ 52112 w 721347"/>
                  <a:gd name="connsiteY108" fmla="*/ 408672 h 515639"/>
                  <a:gd name="connsiteX109" fmla="*/ 30171 w 721347"/>
                  <a:gd name="connsiteY109" fmla="*/ 378501 h 515639"/>
                  <a:gd name="connsiteX110" fmla="*/ 57598 w 721347"/>
                  <a:gd name="connsiteY110" fmla="*/ 356559 h 515639"/>
                  <a:gd name="connsiteX111" fmla="*/ 57598 w 721347"/>
                  <a:gd name="connsiteY111" fmla="*/ 356559 h 515639"/>
                  <a:gd name="connsiteX112" fmla="*/ 30171 w 721347"/>
                  <a:gd name="connsiteY112" fmla="*/ 460784 h 515639"/>
                  <a:gd name="connsiteX113" fmla="*/ 52112 w 721347"/>
                  <a:gd name="connsiteY113" fmla="*/ 436099 h 515639"/>
                  <a:gd name="connsiteX114" fmla="*/ 307190 w 721347"/>
                  <a:gd name="connsiteY114" fmla="*/ 436099 h 515639"/>
                  <a:gd name="connsiteX115" fmla="*/ 329132 w 721347"/>
                  <a:gd name="connsiteY115" fmla="*/ 460784 h 515639"/>
                  <a:gd name="connsiteX116" fmla="*/ 329132 w 721347"/>
                  <a:gd name="connsiteY116" fmla="*/ 463527 h 515639"/>
                  <a:gd name="connsiteX117" fmla="*/ 304447 w 721347"/>
                  <a:gd name="connsiteY117" fmla="*/ 488212 h 515639"/>
                  <a:gd name="connsiteX118" fmla="*/ 60341 w 721347"/>
                  <a:gd name="connsiteY118" fmla="*/ 488212 h 515639"/>
                  <a:gd name="connsiteX119" fmla="*/ 35656 w 721347"/>
                  <a:gd name="connsiteY119" fmla="*/ 463527 h 515639"/>
                  <a:gd name="connsiteX120" fmla="*/ 35656 w 721347"/>
                  <a:gd name="connsiteY120" fmla="*/ 460784 h 51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721347" h="515639">
                    <a:moveTo>
                      <a:pt x="57598" y="515639"/>
                    </a:moveTo>
                    <a:lnTo>
                      <a:pt x="301704" y="515639"/>
                    </a:lnTo>
                    <a:cubicBezTo>
                      <a:pt x="329132" y="515639"/>
                      <a:pt x="353817" y="493697"/>
                      <a:pt x="353817" y="463527"/>
                    </a:cubicBezTo>
                    <a:lnTo>
                      <a:pt x="353817" y="460784"/>
                    </a:lnTo>
                    <a:cubicBezTo>
                      <a:pt x="353817" y="447070"/>
                      <a:pt x="348331" y="430614"/>
                      <a:pt x="337360" y="422385"/>
                    </a:cubicBezTo>
                    <a:cubicBezTo>
                      <a:pt x="340103" y="419643"/>
                      <a:pt x="345589" y="414157"/>
                      <a:pt x="348331" y="408672"/>
                    </a:cubicBezTo>
                    <a:cubicBezTo>
                      <a:pt x="359303" y="408672"/>
                      <a:pt x="370274" y="408672"/>
                      <a:pt x="381245" y="408672"/>
                    </a:cubicBezTo>
                    <a:cubicBezTo>
                      <a:pt x="383987" y="414157"/>
                      <a:pt x="386730" y="419643"/>
                      <a:pt x="392216" y="422385"/>
                    </a:cubicBezTo>
                    <a:cubicBezTo>
                      <a:pt x="381245" y="433356"/>
                      <a:pt x="373017" y="447070"/>
                      <a:pt x="373017" y="460784"/>
                    </a:cubicBezTo>
                    <a:lnTo>
                      <a:pt x="373017" y="463527"/>
                    </a:lnTo>
                    <a:cubicBezTo>
                      <a:pt x="373017" y="490954"/>
                      <a:pt x="394958" y="515639"/>
                      <a:pt x="425129" y="515639"/>
                    </a:cubicBezTo>
                    <a:lnTo>
                      <a:pt x="669235" y="515639"/>
                    </a:lnTo>
                    <a:cubicBezTo>
                      <a:pt x="696663" y="515639"/>
                      <a:pt x="721348" y="493697"/>
                      <a:pt x="721348" y="463527"/>
                    </a:cubicBezTo>
                    <a:lnTo>
                      <a:pt x="721348" y="460784"/>
                    </a:lnTo>
                    <a:cubicBezTo>
                      <a:pt x="721348" y="444327"/>
                      <a:pt x="715862" y="430614"/>
                      <a:pt x="702149" y="422385"/>
                    </a:cubicBezTo>
                    <a:cubicBezTo>
                      <a:pt x="713120" y="411414"/>
                      <a:pt x="721348" y="397701"/>
                      <a:pt x="721348" y="381244"/>
                    </a:cubicBezTo>
                    <a:cubicBezTo>
                      <a:pt x="721348" y="364787"/>
                      <a:pt x="715862" y="351073"/>
                      <a:pt x="702149" y="340103"/>
                    </a:cubicBezTo>
                    <a:cubicBezTo>
                      <a:pt x="713120" y="329131"/>
                      <a:pt x="721348" y="315418"/>
                      <a:pt x="721348" y="298961"/>
                    </a:cubicBezTo>
                    <a:cubicBezTo>
                      <a:pt x="721348" y="282504"/>
                      <a:pt x="715862" y="268791"/>
                      <a:pt x="702149" y="257820"/>
                    </a:cubicBezTo>
                    <a:cubicBezTo>
                      <a:pt x="713120" y="246849"/>
                      <a:pt x="721348" y="233135"/>
                      <a:pt x="721348" y="216678"/>
                    </a:cubicBezTo>
                    <a:cubicBezTo>
                      <a:pt x="721348" y="200222"/>
                      <a:pt x="715862" y="186508"/>
                      <a:pt x="702149" y="175537"/>
                    </a:cubicBezTo>
                    <a:cubicBezTo>
                      <a:pt x="713120" y="164566"/>
                      <a:pt x="721348" y="150852"/>
                      <a:pt x="721348" y="134395"/>
                    </a:cubicBezTo>
                    <a:cubicBezTo>
                      <a:pt x="721348" y="117939"/>
                      <a:pt x="715862" y="104225"/>
                      <a:pt x="704892" y="93254"/>
                    </a:cubicBezTo>
                    <a:cubicBezTo>
                      <a:pt x="715862" y="82283"/>
                      <a:pt x="721348" y="68569"/>
                      <a:pt x="721348" y="54855"/>
                    </a:cubicBezTo>
                    <a:lnTo>
                      <a:pt x="721348" y="52113"/>
                    </a:lnTo>
                    <a:cubicBezTo>
                      <a:pt x="721348" y="24685"/>
                      <a:pt x="699406" y="0"/>
                      <a:pt x="669235" y="0"/>
                    </a:cubicBezTo>
                    <a:lnTo>
                      <a:pt x="425129" y="0"/>
                    </a:lnTo>
                    <a:cubicBezTo>
                      <a:pt x="397701" y="0"/>
                      <a:pt x="373017" y="21942"/>
                      <a:pt x="373017" y="52113"/>
                    </a:cubicBezTo>
                    <a:lnTo>
                      <a:pt x="373017" y="54855"/>
                    </a:lnTo>
                    <a:cubicBezTo>
                      <a:pt x="373017" y="68569"/>
                      <a:pt x="378502" y="85026"/>
                      <a:pt x="389473" y="93254"/>
                    </a:cubicBezTo>
                    <a:cubicBezTo>
                      <a:pt x="386730" y="95997"/>
                      <a:pt x="381245" y="101482"/>
                      <a:pt x="378502" y="106968"/>
                    </a:cubicBezTo>
                    <a:cubicBezTo>
                      <a:pt x="337360" y="101482"/>
                      <a:pt x="298961" y="115196"/>
                      <a:pt x="266048" y="139881"/>
                    </a:cubicBezTo>
                    <a:cubicBezTo>
                      <a:pt x="235878" y="164566"/>
                      <a:pt x="213936" y="202964"/>
                      <a:pt x="211193" y="241363"/>
                    </a:cubicBezTo>
                    <a:lnTo>
                      <a:pt x="54855" y="241363"/>
                    </a:lnTo>
                    <a:cubicBezTo>
                      <a:pt x="32913" y="241363"/>
                      <a:pt x="13714" y="255077"/>
                      <a:pt x="5485" y="277019"/>
                    </a:cubicBezTo>
                    <a:cubicBezTo>
                      <a:pt x="-2743" y="298961"/>
                      <a:pt x="2743" y="320903"/>
                      <a:pt x="19199" y="337360"/>
                    </a:cubicBezTo>
                    <a:cubicBezTo>
                      <a:pt x="8228" y="348331"/>
                      <a:pt x="0" y="362045"/>
                      <a:pt x="0" y="375758"/>
                    </a:cubicBezTo>
                    <a:cubicBezTo>
                      <a:pt x="0" y="392215"/>
                      <a:pt x="5485" y="405929"/>
                      <a:pt x="16457" y="416900"/>
                    </a:cubicBezTo>
                    <a:cubicBezTo>
                      <a:pt x="5485" y="427871"/>
                      <a:pt x="0" y="441585"/>
                      <a:pt x="0" y="455298"/>
                    </a:cubicBezTo>
                    <a:lnTo>
                      <a:pt x="0" y="458041"/>
                    </a:lnTo>
                    <a:cubicBezTo>
                      <a:pt x="5485" y="493697"/>
                      <a:pt x="27428" y="515639"/>
                      <a:pt x="57598" y="515639"/>
                    </a:cubicBezTo>
                    <a:lnTo>
                      <a:pt x="57598" y="515639"/>
                    </a:lnTo>
                    <a:close/>
                    <a:moveTo>
                      <a:pt x="693920" y="466270"/>
                    </a:moveTo>
                    <a:cubicBezTo>
                      <a:pt x="693920" y="479983"/>
                      <a:pt x="682949" y="490954"/>
                      <a:pt x="669235" y="490954"/>
                    </a:cubicBezTo>
                    <a:lnTo>
                      <a:pt x="425129" y="490954"/>
                    </a:lnTo>
                    <a:cubicBezTo>
                      <a:pt x="411415" y="490954"/>
                      <a:pt x="400444" y="479983"/>
                      <a:pt x="400444" y="466270"/>
                    </a:cubicBezTo>
                    <a:lnTo>
                      <a:pt x="400444" y="463527"/>
                    </a:lnTo>
                    <a:cubicBezTo>
                      <a:pt x="400444" y="449813"/>
                      <a:pt x="411415" y="438842"/>
                      <a:pt x="425129" y="438842"/>
                    </a:cubicBezTo>
                    <a:lnTo>
                      <a:pt x="669235" y="438842"/>
                    </a:lnTo>
                    <a:cubicBezTo>
                      <a:pt x="682949" y="438842"/>
                      <a:pt x="693920" y="449813"/>
                      <a:pt x="693920" y="463527"/>
                    </a:cubicBezTo>
                    <a:lnTo>
                      <a:pt x="693920" y="466270"/>
                    </a:lnTo>
                    <a:close/>
                    <a:moveTo>
                      <a:pt x="666492" y="408672"/>
                    </a:moveTo>
                    <a:lnTo>
                      <a:pt x="425129" y="408672"/>
                    </a:lnTo>
                    <a:cubicBezTo>
                      <a:pt x="419644" y="408672"/>
                      <a:pt x="411415" y="405929"/>
                      <a:pt x="408672" y="403186"/>
                    </a:cubicBezTo>
                    <a:cubicBezTo>
                      <a:pt x="436100" y="394958"/>
                      <a:pt x="460785" y="378501"/>
                      <a:pt x="477241" y="356559"/>
                    </a:cubicBezTo>
                    <a:lnTo>
                      <a:pt x="666492" y="356559"/>
                    </a:lnTo>
                    <a:cubicBezTo>
                      <a:pt x="680206" y="356559"/>
                      <a:pt x="693920" y="367530"/>
                      <a:pt x="693920" y="383987"/>
                    </a:cubicBezTo>
                    <a:cubicBezTo>
                      <a:pt x="693920" y="397701"/>
                      <a:pt x="682949" y="408672"/>
                      <a:pt x="666492" y="408672"/>
                    </a:cubicBezTo>
                    <a:lnTo>
                      <a:pt x="666492" y="408672"/>
                    </a:lnTo>
                    <a:close/>
                    <a:moveTo>
                      <a:pt x="666492" y="329131"/>
                    </a:moveTo>
                    <a:lnTo>
                      <a:pt x="493698" y="329131"/>
                    </a:lnTo>
                    <a:cubicBezTo>
                      <a:pt x="501927" y="312675"/>
                      <a:pt x="507412" y="293475"/>
                      <a:pt x="510155" y="274276"/>
                    </a:cubicBezTo>
                    <a:lnTo>
                      <a:pt x="666492" y="274276"/>
                    </a:lnTo>
                    <a:cubicBezTo>
                      <a:pt x="680206" y="274276"/>
                      <a:pt x="693920" y="285247"/>
                      <a:pt x="693920" y="301704"/>
                    </a:cubicBezTo>
                    <a:cubicBezTo>
                      <a:pt x="693920" y="315418"/>
                      <a:pt x="682949" y="329131"/>
                      <a:pt x="666492" y="329131"/>
                    </a:cubicBezTo>
                    <a:lnTo>
                      <a:pt x="666492" y="329131"/>
                    </a:lnTo>
                    <a:close/>
                    <a:moveTo>
                      <a:pt x="666492" y="246849"/>
                    </a:moveTo>
                    <a:lnTo>
                      <a:pt x="510155" y="246849"/>
                    </a:lnTo>
                    <a:cubicBezTo>
                      <a:pt x="507412" y="227649"/>
                      <a:pt x="504669" y="208450"/>
                      <a:pt x="493698" y="191993"/>
                    </a:cubicBezTo>
                    <a:lnTo>
                      <a:pt x="663750" y="191993"/>
                    </a:lnTo>
                    <a:cubicBezTo>
                      <a:pt x="677464" y="191993"/>
                      <a:pt x="691178" y="202964"/>
                      <a:pt x="691178" y="219421"/>
                    </a:cubicBezTo>
                    <a:cubicBezTo>
                      <a:pt x="693920" y="235878"/>
                      <a:pt x="682949" y="246849"/>
                      <a:pt x="666492" y="246849"/>
                    </a:cubicBezTo>
                    <a:lnTo>
                      <a:pt x="666492" y="246849"/>
                    </a:lnTo>
                    <a:close/>
                    <a:moveTo>
                      <a:pt x="666492" y="167308"/>
                    </a:moveTo>
                    <a:lnTo>
                      <a:pt x="479984" y="167308"/>
                    </a:lnTo>
                    <a:cubicBezTo>
                      <a:pt x="460785" y="145366"/>
                      <a:pt x="438843" y="128910"/>
                      <a:pt x="411415" y="117939"/>
                    </a:cubicBezTo>
                    <a:cubicBezTo>
                      <a:pt x="416901" y="115196"/>
                      <a:pt x="422386" y="112453"/>
                      <a:pt x="427872" y="112453"/>
                    </a:cubicBezTo>
                    <a:lnTo>
                      <a:pt x="669235" y="112453"/>
                    </a:lnTo>
                    <a:cubicBezTo>
                      <a:pt x="682949" y="112453"/>
                      <a:pt x="696663" y="123424"/>
                      <a:pt x="696663" y="139881"/>
                    </a:cubicBezTo>
                    <a:cubicBezTo>
                      <a:pt x="693920" y="156337"/>
                      <a:pt x="682949" y="167308"/>
                      <a:pt x="666492" y="167308"/>
                    </a:cubicBezTo>
                    <a:lnTo>
                      <a:pt x="666492" y="167308"/>
                    </a:lnTo>
                    <a:close/>
                    <a:moveTo>
                      <a:pt x="397701" y="57598"/>
                    </a:moveTo>
                    <a:cubicBezTo>
                      <a:pt x="397701" y="43884"/>
                      <a:pt x="408672" y="32913"/>
                      <a:pt x="422386" y="32913"/>
                    </a:cubicBezTo>
                    <a:lnTo>
                      <a:pt x="666492" y="32913"/>
                    </a:lnTo>
                    <a:cubicBezTo>
                      <a:pt x="680206" y="32913"/>
                      <a:pt x="691178" y="43884"/>
                      <a:pt x="691178" y="57598"/>
                    </a:cubicBezTo>
                    <a:lnTo>
                      <a:pt x="691178" y="60341"/>
                    </a:lnTo>
                    <a:cubicBezTo>
                      <a:pt x="691178" y="74054"/>
                      <a:pt x="680206" y="85026"/>
                      <a:pt x="666492" y="85026"/>
                    </a:cubicBezTo>
                    <a:lnTo>
                      <a:pt x="425129" y="85026"/>
                    </a:lnTo>
                    <a:cubicBezTo>
                      <a:pt x="411415" y="85026"/>
                      <a:pt x="400444" y="74054"/>
                      <a:pt x="400444" y="60341"/>
                    </a:cubicBezTo>
                    <a:lnTo>
                      <a:pt x="400444" y="57598"/>
                    </a:lnTo>
                    <a:close/>
                    <a:moveTo>
                      <a:pt x="362045" y="139881"/>
                    </a:moveTo>
                    <a:cubicBezTo>
                      <a:pt x="411415" y="139881"/>
                      <a:pt x="455300" y="170051"/>
                      <a:pt x="474499" y="216678"/>
                    </a:cubicBezTo>
                    <a:cubicBezTo>
                      <a:pt x="493698" y="263305"/>
                      <a:pt x="482727" y="315418"/>
                      <a:pt x="447071" y="351073"/>
                    </a:cubicBezTo>
                    <a:cubicBezTo>
                      <a:pt x="411415" y="386729"/>
                      <a:pt x="359303" y="397701"/>
                      <a:pt x="312675" y="378501"/>
                    </a:cubicBezTo>
                    <a:cubicBezTo>
                      <a:pt x="266048" y="359302"/>
                      <a:pt x="235878" y="315418"/>
                      <a:pt x="235878" y="266048"/>
                    </a:cubicBezTo>
                    <a:cubicBezTo>
                      <a:pt x="241364" y="194736"/>
                      <a:pt x="296219" y="139881"/>
                      <a:pt x="362045" y="139881"/>
                    </a:cubicBezTo>
                    <a:lnTo>
                      <a:pt x="362045" y="139881"/>
                    </a:lnTo>
                    <a:close/>
                    <a:moveTo>
                      <a:pt x="57598" y="274276"/>
                    </a:moveTo>
                    <a:lnTo>
                      <a:pt x="213936" y="274276"/>
                    </a:lnTo>
                    <a:cubicBezTo>
                      <a:pt x="216678" y="293475"/>
                      <a:pt x="222164" y="312675"/>
                      <a:pt x="230392" y="329131"/>
                    </a:cubicBezTo>
                    <a:lnTo>
                      <a:pt x="57598" y="329131"/>
                    </a:lnTo>
                    <a:cubicBezTo>
                      <a:pt x="43884" y="329131"/>
                      <a:pt x="30171" y="318160"/>
                      <a:pt x="30171" y="301704"/>
                    </a:cubicBezTo>
                    <a:cubicBezTo>
                      <a:pt x="32913" y="287990"/>
                      <a:pt x="43884" y="274276"/>
                      <a:pt x="57598" y="274276"/>
                    </a:cubicBezTo>
                    <a:lnTo>
                      <a:pt x="57598" y="274276"/>
                    </a:lnTo>
                    <a:close/>
                    <a:moveTo>
                      <a:pt x="57598" y="356559"/>
                    </a:moveTo>
                    <a:lnTo>
                      <a:pt x="246849" y="356559"/>
                    </a:lnTo>
                    <a:cubicBezTo>
                      <a:pt x="266048" y="378501"/>
                      <a:pt x="287991" y="394958"/>
                      <a:pt x="315418" y="403186"/>
                    </a:cubicBezTo>
                    <a:cubicBezTo>
                      <a:pt x="312675" y="405929"/>
                      <a:pt x="307190" y="408672"/>
                      <a:pt x="304447" y="408672"/>
                    </a:cubicBezTo>
                    <a:lnTo>
                      <a:pt x="52112" y="408672"/>
                    </a:lnTo>
                    <a:cubicBezTo>
                      <a:pt x="38399" y="405929"/>
                      <a:pt x="30171" y="392215"/>
                      <a:pt x="30171" y="378501"/>
                    </a:cubicBezTo>
                    <a:cubicBezTo>
                      <a:pt x="32913" y="364787"/>
                      <a:pt x="43884" y="356559"/>
                      <a:pt x="57598" y="356559"/>
                    </a:cubicBezTo>
                    <a:lnTo>
                      <a:pt x="57598" y="356559"/>
                    </a:lnTo>
                    <a:close/>
                    <a:moveTo>
                      <a:pt x="30171" y="460784"/>
                    </a:moveTo>
                    <a:cubicBezTo>
                      <a:pt x="30171" y="449813"/>
                      <a:pt x="38399" y="438842"/>
                      <a:pt x="52112" y="436099"/>
                    </a:cubicBezTo>
                    <a:lnTo>
                      <a:pt x="307190" y="436099"/>
                    </a:lnTo>
                    <a:cubicBezTo>
                      <a:pt x="318161" y="438842"/>
                      <a:pt x="329132" y="449813"/>
                      <a:pt x="329132" y="460784"/>
                    </a:cubicBezTo>
                    <a:lnTo>
                      <a:pt x="329132" y="463527"/>
                    </a:lnTo>
                    <a:cubicBezTo>
                      <a:pt x="329132" y="477241"/>
                      <a:pt x="318161" y="488212"/>
                      <a:pt x="304447" y="488212"/>
                    </a:cubicBezTo>
                    <a:lnTo>
                      <a:pt x="60341" y="488212"/>
                    </a:lnTo>
                    <a:cubicBezTo>
                      <a:pt x="46627" y="488212"/>
                      <a:pt x="35656" y="477241"/>
                      <a:pt x="35656" y="463527"/>
                    </a:cubicBezTo>
                    <a:lnTo>
                      <a:pt x="35656" y="460784"/>
                    </a:lnTo>
                    <a:close/>
                  </a:path>
                </a:pathLst>
              </a:custGeom>
              <a:solidFill>
                <a:srgbClr val="000000"/>
              </a:solidFill>
              <a:ln w="27426" cap="flat">
                <a:noFill/>
                <a:prstDash val="solid"/>
                <a:miter/>
              </a:ln>
            </p:spPr>
            <p:txBody>
              <a:bodyPr rtlCol="0" anchor="ctr"/>
              <a:lstStyle/>
              <a:p>
                <a:endParaRPr lang="en-US"/>
              </a:p>
            </p:txBody>
          </p:sp>
        </p:grpSp>
        <p:sp>
          <p:nvSpPr>
            <p:cNvPr id="166" name="Freeform 165">
              <a:extLst>
                <a:ext uri="{FF2B5EF4-FFF2-40B4-BE49-F238E27FC236}">
                  <a16:creationId xmlns:a16="http://schemas.microsoft.com/office/drawing/2014/main" id="{A650E532-A4F5-EE11-8132-F46EB818673F}"/>
                </a:ext>
              </a:extLst>
            </p:cNvPr>
            <p:cNvSpPr/>
            <p:nvPr/>
          </p:nvSpPr>
          <p:spPr>
            <a:xfrm>
              <a:off x="4697268" y="1044035"/>
              <a:ext cx="139881" cy="189250"/>
            </a:xfrm>
            <a:custGeom>
              <a:avLst/>
              <a:gdLst>
                <a:gd name="connsiteX0" fmla="*/ 0 w 139881"/>
                <a:gd name="connsiteY0" fmla="*/ 71312 h 189250"/>
                <a:gd name="connsiteX1" fmla="*/ 21942 w 139881"/>
                <a:gd name="connsiteY1" fmla="*/ 68569 h 189250"/>
                <a:gd name="connsiteX2" fmla="*/ 120682 w 139881"/>
                <a:gd name="connsiteY2" fmla="*/ 68569 h 189250"/>
                <a:gd name="connsiteX3" fmla="*/ 120682 w 139881"/>
                <a:gd name="connsiteY3" fmla="*/ 85026 h 189250"/>
                <a:gd name="connsiteX4" fmla="*/ 0 w 139881"/>
                <a:gd name="connsiteY4" fmla="*/ 85026 h 189250"/>
                <a:gd name="connsiteX5" fmla="*/ 0 w 139881"/>
                <a:gd name="connsiteY5" fmla="*/ 71312 h 189250"/>
                <a:gd name="connsiteX6" fmla="*/ 0 w 139881"/>
                <a:gd name="connsiteY6" fmla="*/ 104225 h 189250"/>
                <a:gd name="connsiteX7" fmla="*/ 21942 w 139881"/>
                <a:gd name="connsiteY7" fmla="*/ 101482 h 189250"/>
                <a:gd name="connsiteX8" fmla="*/ 109711 w 139881"/>
                <a:gd name="connsiteY8" fmla="*/ 101482 h 189250"/>
                <a:gd name="connsiteX9" fmla="*/ 109711 w 139881"/>
                <a:gd name="connsiteY9" fmla="*/ 117939 h 189250"/>
                <a:gd name="connsiteX10" fmla="*/ 2743 w 139881"/>
                <a:gd name="connsiteY10" fmla="*/ 117939 h 189250"/>
                <a:gd name="connsiteX11" fmla="*/ 2743 w 139881"/>
                <a:gd name="connsiteY11" fmla="*/ 104225 h 189250"/>
                <a:gd name="connsiteX12" fmla="*/ 16457 w 139881"/>
                <a:gd name="connsiteY12" fmla="*/ 95997 h 189250"/>
                <a:gd name="connsiteX13" fmla="*/ 93254 w 139881"/>
                <a:gd name="connsiteY13" fmla="*/ 0 h 189250"/>
                <a:gd name="connsiteX14" fmla="*/ 137138 w 139881"/>
                <a:gd name="connsiteY14" fmla="*/ 21942 h 189250"/>
                <a:gd name="connsiteX15" fmla="*/ 117939 w 139881"/>
                <a:gd name="connsiteY15" fmla="*/ 41141 h 189250"/>
                <a:gd name="connsiteX16" fmla="*/ 90511 w 139881"/>
                <a:gd name="connsiteY16" fmla="*/ 27428 h 189250"/>
                <a:gd name="connsiteX17" fmla="*/ 49370 w 139881"/>
                <a:gd name="connsiteY17" fmla="*/ 95997 h 189250"/>
                <a:gd name="connsiteX18" fmla="*/ 90511 w 139881"/>
                <a:gd name="connsiteY18" fmla="*/ 164566 h 189250"/>
                <a:gd name="connsiteX19" fmla="*/ 120682 w 139881"/>
                <a:gd name="connsiteY19" fmla="*/ 145366 h 189250"/>
                <a:gd name="connsiteX20" fmla="*/ 139881 w 139881"/>
                <a:gd name="connsiteY20" fmla="*/ 161823 h 189250"/>
                <a:gd name="connsiteX21" fmla="*/ 87768 w 139881"/>
                <a:gd name="connsiteY21" fmla="*/ 189251 h 189250"/>
                <a:gd name="connsiteX22" fmla="*/ 16457 w 139881"/>
                <a:gd name="connsiteY22" fmla="*/ 95997 h 18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881" h="189250">
                  <a:moveTo>
                    <a:pt x="0" y="71312"/>
                  </a:moveTo>
                  <a:lnTo>
                    <a:pt x="21942" y="68569"/>
                  </a:lnTo>
                  <a:lnTo>
                    <a:pt x="120682" y="68569"/>
                  </a:lnTo>
                  <a:lnTo>
                    <a:pt x="120682" y="85026"/>
                  </a:lnTo>
                  <a:lnTo>
                    <a:pt x="0" y="85026"/>
                  </a:lnTo>
                  <a:lnTo>
                    <a:pt x="0" y="71312"/>
                  </a:lnTo>
                  <a:close/>
                  <a:moveTo>
                    <a:pt x="0" y="104225"/>
                  </a:moveTo>
                  <a:lnTo>
                    <a:pt x="21942" y="101482"/>
                  </a:lnTo>
                  <a:lnTo>
                    <a:pt x="109711" y="101482"/>
                  </a:lnTo>
                  <a:lnTo>
                    <a:pt x="109711" y="117939"/>
                  </a:lnTo>
                  <a:lnTo>
                    <a:pt x="2743" y="117939"/>
                  </a:lnTo>
                  <a:lnTo>
                    <a:pt x="2743" y="104225"/>
                  </a:lnTo>
                  <a:close/>
                  <a:moveTo>
                    <a:pt x="16457" y="95997"/>
                  </a:moveTo>
                  <a:cubicBezTo>
                    <a:pt x="16457" y="35656"/>
                    <a:pt x="46627" y="0"/>
                    <a:pt x="93254" y="0"/>
                  </a:cubicBezTo>
                  <a:cubicBezTo>
                    <a:pt x="109711" y="0"/>
                    <a:pt x="126167" y="8228"/>
                    <a:pt x="137138" y="21942"/>
                  </a:cubicBezTo>
                  <a:lnTo>
                    <a:pt x="117939" y="41141"/>
                  </a:lnTo>
                  <a:cubicBezTo>
                    <a:pt x="109711" y="32913"/>
                    <a:pt x="101482" y="27428"/>
                    <a:pt x="90511" y="27428"/>
                  </a:cubicBezTo>
                  <a:cubicBezTo>
                    <a:pt x="63084" y="27428"/>
                    <a:pt x="49370" y="54855"/>
                    <a:pt x="49370" y="95997"/>
                  </a:cubicBezTo>
                  <a:cubicBezTo>
                    <a:pt x="49370" y="139881"/>
                    <a:pt x="63084" y="164566"/>
                    <a:pt x="90511" y="164566"/>
                  </a:cubicBezTo>
                  <a:cubicBezTo>
                    <a:pt x="104225" y="164566"/>
                    <a:pt x="112454" y="159080"/>
                    <a:pt x="120682" y="145366"/>
                  </a:cubicBezTo>
                  <a:lnTo>
                    <a:pt x="139881" y="161823"/>
                  </a:lnTo>
                  <a:cubicBezTo>
                    <a:pt x="126167" y="178280"/>
                    <a:pt x="109711" y="189251"/>
                    <a:pt x="87768" y="189251"/>
                  </a:cubicBezTo>
                  <a:cubicBezTo>
                    <a:pt x="46627" y="189251"/>
                    <a:pt x="16457" y="156338"/>
                    <a:pt x="16457" y="95997"/>
                  </a:cubicBezTo>
                  <a:close/>
                </a:path>
              </a:pathLst>
            </a:custGeom>
            <a:solidFill>
              <a:srgbClr val="F1A0C2"/>
            </a:solidFill>
            <a:ln w="27426" cap="flat">
              <a:noFill/>
              <a:prstDash val="solid"/>
              <a:miter/>
            </a:ln>
          </p:spPr>
          <p:txBody>
            <a:bodyPr rtlCol="0" anchor="ctr"/>
            <a:lstStyle/>
            <a:p>
              <a:endParaRPr lang="en-US"/>
            </a:p>
          </p:txBody>
        </p:sp>
      </p:grpSp>
      <p:grpSp>
        <p:nvGrpSpPr>
          <p:cNvPr id="172" name="Graphic 3">
            <a:extLst>
              <a:ext uri="{FF2B5EF4-FFF2-40B4-BE49-F238E27FC236}">
                <a16:creationId xmlns:a16="http://schemas.microsoft.com/office/drawing/2014/main" id="{7F3A3219-2871-30F0-A777-1DC015A227F1}"/>
              </a:ext>
            </a:extLst>
          </p:cNvPr>
          <p:cNvGrpSpPr/>
          <p:nvPr/>
        </p:nvGrpSpPr>
        <p:grpSpPr>
          <a:xfrm>
            <a:off x="5900107" y="6618994"/>
            <a:ext cx="863667" cy="861775"/>
            <a:chOff x="10410452" y="410457"/>
            <a:chExt cx="1091621" cy="1089230"/>
          </a:xfrm>
        </p:grpSpPr>
        <p:sp>
          <p:nvSpPr>
            <p:cNvPr id="173" name="Freeform 172">
              <a:extLst>
                <a:ext uri="{FF2B5EF4-FFF2-40B4-BE49-F238E27FC236}">
                  <a16:creationId xmlns:a16="http://schemas.microsoft.com/office/drawing/2014/main" id="{0008A6C2-B340-6181-6A04-69070382479D}"/>
                </a:ext>
              </a:extLst>
            </p:cNvPr>
            <p:cNvSpPr/>
            <p:nvPr/>
          </p:nvSpPr>
          <p:spPr>
            <a:xfrm>
              <a:off x="10975462" y="481769"/>
              <a:ext cx="268790" cy="153594"/>
            </a:xfrm>
            <a:custGeom>
              <a:avLst/>
              <a:gdLst>
                <a:gd name="connsiteX0" fmla="*/ 134395 w 268790"/>
                <a:gd name="connsiteY0" fmla="*/ 153595 h 153594"/>
                <a:gd name="connsiteX1" fmla="*/ 208450 w 268790"/>
                <a:gd name="connsiteY1" fmla="*/ 95997 h 153594"/>
                <a:gd name="connsiteX2" fmla="*/ 268791 w 268790"/>
                <a:gd name="connsiteY2" fmla="*/ 95997 h 153594"/>
                <a:gd name="connsiteX3" fmla="*/ 268791 w 268790"/>
                <a:gd name="connsiteY3" fmla="*/ 57598 h 153594"/>
                <a:gd name="connsiteX4" fmla="*/ 208450 w 268790"/>
                <a:gd name="connsiteY4" fmla="*/ 57598 h 153594"/>
                <a:gd name="connsiteX5" fmla="*/ 134395 w 268790"/>
                <a:gd name="connsiteY5" fmla="*/ 0 h 153594"/>
                <a:gd name="connsiteX6" fmla="*/ 60340 w 268790"/>
                <a:gd name="connsiteY6" fmla="*/ 57598 h 153594"/>
                <a:gd name="connsiteX7" fmla="*/ 0 w 268790"/>
                <a:gd name="connsiteY7" fmla="*/ 57598 h 153594"/>
                <a:gd name="connsiteX8" fmla="*/ 0 w 268790"/>
                <a:gd name="connsiteY8" fmla="*/ 95997 h 153594"/>
                <a:gd name="connsiteX9" fmla="*/ 60340 w 268790"/>
                <a:gd name="connsiteY9" fmla="*/ 95997 h 153594"/>
                <a:gd name="connsiteX10" fmla="*/ 134395 w 268790"/>
                <a:gd name="connsiteY10" fmla="*/ 153595 h 153594"/>
                <a:gd name="connsiteX11" fmla="*/ 134395 w 268790"/>
                <a:gd name="connsiteY11" fmla="*/ 153595 h 153594"/>
                <a:gd name="connsiteX12" fmla="*/ 134395 w 268790"/>
                <a:gd name="connsiteY12" fmla="*/ 38399 h 153594"/>
                <a:gd name="connsiteX13" fmla="*/ 170051 w 268790"/>
                <a:gd name="connsiteY13" fmla="*/ 63084 h 153594"/>
                <a:gd name="connsiteX14" fmla="*/ 161823 w 268790"/>
                <a:gd name="connsiteY14" fmla="*/ 104225 h 153594"/>
                <a:gd name="connsiteX15" fmla="*/ 120682 w 268790"/>
                <a:gd name="connsiteY15" fmla="*/ 112453 h 153594"/>
                <a:gd name="connsiteX16" fmla="*/ 95997 w 268790"/>
                <a:gd name="connsiteY16" fmla="*/ 76797 h 153594"/>
                <a:gd name="connsiteX17" fmla="*/ 134395 w 268790"/>
                <a:gd name="connsiteY17" fmla="*/ 38399 h 153594"/>
                <a:gd name="connsiteX18" fmla="*/ 134395 w 268790"/>
                <a:gd name="connsiteY18" fmla="*/ 38399 h 1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8790" h="153594">
                  <a:moveTo>
                    <a:pt x="134395" y="153595"/>
                  </a:moveTo>
                  <a:cubicBezTo>
                    <a:pt x="170051" y="153595"/>
                    <a:pt x="200222" y="128910"/>
                    <a:pt x="208450" y="95997"/>
                  </a:cubicBezTo>
                  <a:lnTo>
                    <a:pt x="268791" y="95997"/>
                  </a:lnTo>
                  <a:lnTo>
                    <a:pt x="268791" y="57598"/>
                  </a:lnTo>
                  <a:lnTo>
                    <a:pt x="208450" y="57598"/>
                  </a:lnTo>
                  <a:cubicBezTo>
                    <a:pt x="200222" y="24685"/>
                    <a:pt x="170051" y="0"/>
                    <a:pt x="134395" y="0"/>
                  </a:cubicBezTo>
                  <a:cubicBezTo>
                    <a:pt x="98740" y="0"/>
                    <a:pt x="68569" y="24685"/>
                    <a:pt x="60340" y="57598"/>
                  </a:cubicBezTo>
                  <a:lnTo>
                    <a:pt x="0" y="57598"/>
                  </a:lnTo>
                  <a:lnTo>
                    <a:pt x="0" y="95997"/>
                  </a:lnTo>
                  <a:lnTo>
                    <a:pt x="60340" y="95997"/>
                  </a:lnTo>
                  <a:cubicBezTo>
                    <a:pt x="68569" y="128910"/>
                    <a:pt x="98740" y="153595"/>
                    <a:pt x="134395" y="153595"/>
                  </a:cubicBezTo>
                  <a:lnTo>
                    <a:pt x="134395" y="153595"/>
                  </a:lnTo>
                  <a:close/>
                  <a:moveTo>
                    <a:pt x="134395" y="38399"/>
                  </a:moveTo>
                  <a:cubicBezTo>
                    <a:pt x="150852" y="38399"/>
                    <a:pt x="164566" y="46627"/>
                    <a:pt x="170051" y="63084"/>
                  </a:cubicBezTo>
                  <a:cubicBezTo>
                    <a:pt x="175537" y="76797"/>
                    <a:pt x="172794" y="93254"/>
                    <a:pt x="161823" y="104225"/>
                  </a:cubicBezTo>
                  <a:cubicBezTo>
                    <a:pt x="150852" y="115196"/>
                    <a:pt x="134395" y="117939"/>
                    <a:pt x="120682" y="112453"/>
                  </a:cubicBezTo>
                  <a:cubicBezTo>
                    <a:pt x="106968" y="106968"/>
                    <a:pt x="95997" y="93254"/>
                    <a:pt x="95997" y="76797"/>
                  </a:cubicBezTo>
                  <a:cubicBezTo>
                    <a:pt x="95997" y="54855"/>
                    <a:pt x="112454" y="38399"/>
                    <a:pt x="134395" y="38399"/>
                  </a:cubicBezTo>
                  <a:lnTo>
                    <a:pt x="134395" y="38399"/>
                  </a:lnTo>
                  <a:close/>
                </a:path>
              </a:pathLst>
            </a:custGeom>
            <a:solidFill>
              <a:srgbClr val="F1A0C2"/>
            </a:solidFill>
            <a:ln w="27426"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73BAAAE1-8204-9B5E-3C3B-22313B5A89A1}"/>
                </a:ext>
              </a:extLst>
            </p:cNvPr>
            <p:cNvSpPr/>
            <p:nvPr/>
          </p:nvSpPr>
          <p:spPr>
            <a:xfrm>
              <a:off x="10410452" y="410457"/>
              <a:ext cx="1091621" cy="1089230"/>
            </a:xfrm>
            <a:custGeom>
              <a:avLst/>
              <a:gdLst>
                <a:gd name="connsiteX0" fmla="*/ 1047737 w 1091621"/>
                <a:gd name="connsiteY0" fmla="*/ 822829 h 1089230"/>
                <a:gd name="connsiteX1" fmla="*/ 984653 w 1091621"/>
                <a:gd name="connsiteY1" fmla="*/ 743289 h 1089230"/>
                <a:gd name="connsiteX2" fmla="*/ 916084 w 1091621"/>
                <a:gd name="connsiteY2" fmla="*/ 715861 h 1089230"/>
                <a:gd name="connsiteX3" fmla="*/ 872200 w 1091621"/>
                <a:gd name="connsiteY3" fmla="*/ 693919 h 1089230"/>
                <a:gd name="connsiteX4" fmla="*/ 773461 w 1091621"/>
                <a:gd name="connsiteY4" fmla="*/ 655520 h 1089230"/>
                <a:gd name="connsiteX5" fmla="*/ 759747 w 1091621"/>
                <a:gd name="connsiteY5" fmla="*/ 611636 h 1089230"/>
                <a:gd name="connsiteX6" fmla="*/ 759747 w 1091621"/>
                <a:gd name="connsiteY6" fmla="*/ 562266 h 1089230"/>
                <a:gd name="connsiteX7" fmla="*/ 831058 w 1091621"/>
                <a:gd name="connsiteY7" fmla="*/ 562266 h 1089230"/>
                <a:gd name="connsiteX8" fmla="*/ 948998 w 1091621"/>
                <a:gd name="connsiteY8" fmla="*/ 482726 h 1089230"/>
                <a:gd name="connsiteX9" fmla="*/ 995624 w 1091621"/>
                <a:gd name="connsiteY9" fmla="*/ 370273 h 1089230"/>
                <a:gd name="connsiteX10" fmla="*/ 995624 w 1091621"/>
                <a:gd name="connsiteY10" fmla="*/ 356559 h 1089230"/>
                <a:gd name="connsiteX11" fmla="*/ 995624 w 1091621"/>
                <a:gd name="connsiteY11" fmla="*/ 356559 h 1089230"/>
                <a:gd name="connsiteX12" fmla="*/ 979168 w 1091621"/>
                <a:gd name="connsiteY12" fmla="*/ 345588 h 1089230"/>
                <a:gd name="connsiteX13" fmla="*/ 883171 w 1091621"/>
                <a:gd name="connsiteY13" fmla="*/ 345588 h 1089230"/>
                <a:gd name="connsiteX14" fmla="*/ 770718 w 1091621"/>
                <a:gd name="connsiteY14" fmla="*/ 416900 h 1089230"/>
                <a:gd name="connsiteX15" fmla="*/ 762489 w 1091621"/>
                <a:gd name="connsiteY15" fmla="*/ 433357 h 1089230"/>
                <a:gd name="connsiteX16" fmla="*/ 762489 w 1091621"/>
                <a:gd name="connsiteY16" fmla="*/ 293475 h 1089230"/>
                <a:gd name="connsiteX17" fmla="*/ 943512 w 1091621"/>
                <a:gd name="connsiteY17" fmla="*/ 293475 h 1089230"/>
                <a:gd name="connsiteX18" fmla="*/ 962712 w 1091621"/>
                <a:gd name="connsiteY18" fmla="*/ 274276 h 1089230"/>
                <a:gd name="connsiteX19" fmla="*/ 962712 w 1091621"/>
                <a:gd name="connsiteY19" fmla="*/ 19199 h 1089230"/>
                <a:gd name="connsiteX20" fmla="*/ 943512 w 1091621"/>
                <a:gd name="connsiteY20" fmla="*/ 0 h 1089230"/>
                <a:gd name="connsiteX21" fmla="*/ 471756 w 1091621"/>
                <a:gd name="connsiteY21" fmla="*/ 0 h 1089230"/>
                <a:gd name="connsiteX22" fmla="*/ 452557 w 1091621"/>
                <a:gd name="connsiteY22" fmla="*/ 19199 h 1089230"/>
                <a:gd name="connsiteX23" fmla="*/ 452557 w 1091621"/>
                <a:gd name="connsiteY23" fmla="*/ 274276 h 1089230"/>
                <a:gd name="connsiteX24" fmla="*/ 471756 w 1091621"/>
                <a:gd name="connsiteY24" fmla="*/ 293475 h 1089230"/>
                <a:gd name="connsiteX25" fmla="*/ 652778 w 1091621"/>
                <a:gd name="connsiteY25" fmla="*/ 293475 h 1089230"/>
                <a:gd name="connsiteX26" fmla="*/ 652778 w 1091621"/>
                <a:gd name="connsiteY26" fmla="*/ 433357 h 1089230"/>
                <a:gd name="connsiteX27" fmla="*/ 644550 w 1091621"/>
                <a:gd name="connsiteY27" fmla="*/ 416900 h 1089230"/>
                <a:gd name="connsiteX28" fmla="*/ 532097 w 1091621"/>
                <a:gd name="connsiteY28" fmla="*/ 345588 h 1089230"/>
                <a:gd name="connsiteX29" fmla="*/ 436100 w 1091621"/>
                <a:gd name="connsiteY29" fmla="*/ 345588 h 1089230"/>
                <a:gd name="connsiteX30" fmla="*/ 419643 w 1091621"/>
                <a:gd name="connsiteY30" fmla="*/ 356559 h 1089230"/>
                <a:gd name="connsiteX31" fmla="*/ 419643 w 1091621"/>
                <a:gd name="connsiteY31" fmla="*/ 356559 h 1089230"/>
                <a:gd name="connsiteX32" fmla="*/ 419643 w 1091621"/>
                <a:gd name="connsiteY32" fmla="*/ 370273 h 1089230"/>
                <a:gd name="connsiteX33" fmla="*/ 466270 w 1091621"/>
                <a:gd name="connsiteY33" fmla="*/ 482726 h 1089230"/>
                <a:gd name="connsiteX34" fmla="*/ 584209 w 1091621"/>
                <a:gd name="connsiteY34" fmla="*/ 562266 h 1089230"/>
                <a:gd name="connsiteX35" fmla="*/ 655521 w 1091621"/>
                <a:gd name="connsiteY35" fmla="*/ 562266 h 1089230"/>
                <a:gd name="connsiteX36" fmla="*/ 655521 w 1091621"/>
                <a:gd name="connsiteY36" fmla="*/ 614379 h 1089230"/>
                <a:gd name="connsiteX37" fmla="*/ 641807 w 1091621"/>
                <a:gd name="connsiteY37" fmla="*/ 652778 h 1089230"/>
                <a:gd name="connsiteX38" fmla="*/ 518383 w 1091621"/>
                <a:gd name="connsiteY38" fmla="*/ 696662 h 1089230"/>
                <a:gd name="connsiteX39" fmla="*/ 479984 w 1091621"/>
                <a:gd name="connsiteY39" fmla="*/ 718604 h 1089230"/>
                <a:gd name="connsiteX40" fmla="*/ 422386 w 1091621"/>
                <a:gd name="connsiteY40" fmla="*/ 743289 h 1089230"/>
                <a:gd name="connsiteX41" fmla="*/ 364788 w 1091621"/>
                <a:gd name="connsiteY41" fmla="*/ 817343 h 1089230"/>
                <a:gd name="connsiteX42" fmla="*/ 345589 w 1091621"/>
                <a:gd name="connsiteY42" fmla="*/ 817343 h 1089230"/>
                <a:gd name="connsiteX43" fmla="*/ 345589 w 1091621"/>
                <a:gd name="connsiteY43" fmla="*/ 798144 h 1089230"/>
                <a:gd name="connsiteX44" fmla="*/ 326389 w 1091621"/>
                <a:gd name="connsiteY44" fmla="*/ 778945 h 1089230"/>
                <a:gd name="connsiteX45" fmla="*/ 19200 w 1091621"/>
                <a:gd name="connsiteY45" fmla="*/ 778945 h 1089230"/>
                <a:gd name="connsiteX46" fmla="*/ 0 w 1091621"/>
                <a:gd name="connsiteY46" fmla="*/ 798144 h 1089230"/>
                <a:gd name="connsiteX47" fmla="*/ 0 w 1091621"/>
                <a:gd name="connsiteY47" fmla="*/ 1069677 h 1089230"/>
                <a:gd name="connsiteX48" fmla="*/ 19200 w 1091621"/>
                <a:gd name="connsiteY48" fmla="*/ 1088877 h 1089230"/>
                <a:gd name="connsiteX49" fmla="*/ 326389 w 1091621"/>
                <a:gd name="connsiteY49" fmla="*/ 1088877 h 1089230"/>
                <a:gd name="connsiteX50" fmla="*/ 345589 w 1091621"/>
                <a:gd name="connsiteY50" fmla="*/ 1069677 h 1089230"/>
                <a:gd name="connsiteX51" fmla="*/ 345589 w 1091621"/>
                <a:gd name="connsiteY51" fmla="*/ 1053221 h 1089230"/>
                <a:gd name="connsiteX52" fmla="*/ 386730 w 1091621"/>
                <a:gd name="connsiteY52" fmla="*/ 1064192 h 1089230"/>
                <a:gd name="connsiteX53" fmla="*/ 789917 w 1091621"/>
                <a:gd name="connsiteY53" fmla="*/ 1066935 h 1089230"/>
                <a:gd name="connsiteX54" fmla="*/ 932541 w 1091621"/>
                <a:gd name="connsiteY54" fmla="*/ 1034021 h 1089230"/>
                <a:gd name="connsiteX55" fmla="*/ 938027 w 1091621"/>
                <a:gd name="connsiteY55" fmla="*/ 1031279 h 1089230"/>
                <a:gd name="connsiteX56" fmla="*/ 1064193 w 1091621"/>
                <a:gd name="connsiteY56" fmla="*/ 938025 h 1089230"/>
                <a:gd name="connsiteX57" fmla="*/ 1091621 w 1091621"/>
                <a:gd name="connsiteY57" fmla="*/ 885912 h 1089230"/>
                <a:gd name="connsiteX58" fmla="*/ 1091621 w 1091621"/>
                <a:gd name="connsiteY58" fmla="*/ 885912 h 1089230"/>
                <a:gd name="connsiteX59" fmla="*/ 1047737 w 1091621"/>
                <a:gd name="connsiteY59" fmla="*/ 822829 h 1089230"/>
                <a:gd name="connsiteX60" fmla="*/ 1047737 w 1091621"/>
                <a:gd name="connsiteY60" fmla="*/ 822829 h 1089230"/>
                <a:gd name="connsiteX61" fmla="*/ 798145 w 1091621"/>
                <a:gd name="connsiteY61" fmla="*/ 430614 h 1089230"/>
                <a:gd name="connsiteX62" fmla="*/ 880429 w 1091621"/>
                <a:gd name="connsiteY62" fmla="*/ 381244 h 1089230"/>
                <a:gd name="connsiteX63" fmla="*/ 948998 w 1091621"/>
                <a:gd name="connsiteY63" fmla="*/ 381244 h 1089230"/>
                <a:gd name="connsiteX64" fmla="*/ 913341 w 1091621"/>
                <a:gd name="connsiteY64" fmla="*/ 469012 h 1089230"/>
                <a:gd name="connsiteX65" fmla="*/ 828316 w 1091621"/>
                <a:gd name="connsiteY65" fmla="*/ 526610 h 1089230"/>
                <a:gd name="connsiteX66" fmla="*/ 781689 w 1091621"/>
                <a:gd name="connsiteY66" fmla="*/ 526610 h 1089230"/>
                <a:gd name="connsiteX67" fmla="*/ 896885 w 1091621"/>
                <a:gd name="connsiteY67" fmla="*/ 427871 h 1089230"/>
                <a:gd name="connsiteX68" fmla="*/ 866715 w 1091621"/>
                <a:gd name="connsiteY68" fmla="*/ 405929 h 1089230"/>
                <a:gd name="connsiteX69" fmla="*/ 762489 w 1091621"/>
                <a:gd name="connsiteY69" fmla="*/ 493697 h 1089230"/>
                <a:gd name="connsiteX70" fmla="*/ 798145 w 1091621"/>
                <a:gd name="connsiteY70" fmla="*/ 430614 h 1089230"/>
                <a:gd name="connsiteX71" fmla="*/ 504669 w 1091621"/>
                <a:gd name="connsiteY71" fmla="*/ 181022 h 1089230"/>
                <a:gd name="connsiteX72" fmla="*/ 485470 w 1091621"/>
                <a:gd name="connsiteY72" fmla="*/ 181022 h 1089230"/>
                <a:gd name="connsiteX73" fmla="*/ 485470 w 1091621"/>
                <a:gd name="connsiteY73" fmla="*/ 109710 h 1089230"/>
                <a:gd name="connsiteX74" fmla="*/ 504669 w 1091621"/>
                <a:gd name="connsiteY74" fmla="*/ 109710 h 1089230"/>
                <a:gd name="connsiteX75" fmla="*/ 559524 w 1091621"/>
                <a:gd name="connsiteY75" fmla="*/ 54855 h 1089230"/>
                <a:gd name="connsiteX76" fmla="*/ 559524 w 1091621"/>
                <a:gd name="connsiteY76" fmla="*/ 35656 h 1089230"/>
                <a:gd name="connsiteX77" fmla="*/ 850258 w 1091621"/>
                <a:gd name="connsiteY77" fmla="*/ 35656 h 1089230"/>
                <a:gd name="connsiteX78" fmla="*/ 850258 w 1091621"/>
                <a:gd name="connsiteY78" fmla="*/ 54855 h 1089230"/>
                <a:gd name="connsiteX79" fmla="*/ 905113 w 1091621"/>
                <a:gd name="connsiteY79" fmla="*/ 109710 h 1089230"/>
                <a:gd name="connsiteX80" fmla="*/ 924313 w 1091621"/>
                <a:gd name="connsiteY80" fmla="*/ 109710 h 1089230"/>
                <a:gd name="connsiteX81" fmla="*/ 924313 w 1091621"/>
                <a:gd name="connsiteY81" fmla="*/ 181022 h 1089230"/>
                <a:gd name="connsiteX82" fmla="*/ 905113 w 1091621"/>
                <a:gd name="connsiteY82" fmla="*/ 181022 h 1089230"/>
                <a:gd name="connsiteX83" fmla="*/ 850258 w 1091621"/>
                <a:gd name="connsiteY83" fmla="*/ 235878 h 1089230"/>
                <a:gd name="connsiteX84" fmla="*/ 850258 w 1091621"/>
                <a:gd name="connsiteY84" fmla="*/ 255077 h 1089230"/>
                <a:gd name="connsiteX85" fmla="*/ 559524 w 1091621"/>
                <a:gd name="connsiteY85" fmla="*/ 255077 h 1089230"/>
                <a:gd name="connsiteX86" fmla="*/ 559524 w 1091621"/>
                <a:gd name="connsiteY86" fmla="*/ 235878 h 1089230"/>
                <a:gd name="connsiteX87" fmla="*/ 504669 w 1091621"/>
                <a:gd name="connsiteY87" fmla="*/ 181022 h 1089230"/>
                <a:gd name="connsiteX88" fmla="*/ 504669 w 1091621"/>
                <a:gd name="connsiteY88" fmla="*/ 181022 h 1089230"/>
                <a:gd name="connsiteX89" fmla="*/ 885914 w 1091621"/>
                <a:gd name="connsiteY89" fmla="*/ 255077 h 1089230"/>
                <a:gd name="connsiteX90" fmla="*/ 885914 w 1091621"/>
                <a:gd name="connsiteY90" fmla="*/ 235878 h 1089230"/>
                <a:gd name="connsiteX91" fmla="*/ 905113 w 1091621"/>
                <a:gd name="connsiteY91" fmla="*/ 216678 h 1089230"/>
                <a:gd name="connsiteX92" fmla="*/ 924313 w 1091621"/>
                <a:gd name="connsiteY92" fmla="*/ 216678 h 1089230"/>
                <a:gd name="connsiteX93" fmla="*/ 924313 w 1091621"/>
                <a:gd name="connsiteY93" fmla="*/ 252334 h 1089230"/>
                <a:gd name="connsiteX94" fmla="*/ 885914 w 1091621"/>
                <a:gd name="connsiteY94" fmla="*/ 252334 h 1089230"/>
                <a:gd name="connsiteX95" fmla="*/ 921570 w 1091621"/>
                <a:gd name="connsiteY95" fmla="*/ 74054 h 1089230"/>
                <a:gd name="connsiteX96" fmla="*/ 902370 w 1091621"/>
                <a:gd name="connsiteY96" fmla="*/ 74054 h 1089230"/>
                <a:gd name="connsiteX97" fmla="*/ 883171 w 1091621"/>
                <a:gd name="connsiteY97" fmla="*/ 54855 h 1089230"/>
                <a:gd name="connsiteX98" fmla="*/ 883171 w 1091621"/>
                <a:gd name="connsiteY98" fmla="*/ 35656 h 1089230"/>
                <a:gd name="connsiteX99" fmla="*/ 918827 w 1091621"/>
                <a:gd name="connsiteY99" fmla="*/ 35656 h 1089230"/>
                <a:gd name="connsiteX100" fmla="*/ 918827 w 1091621"/>
                <a:gd name="connsiteY100" fmla="*/ 74054 h 1089230"/>
                <a:gd name="connsiteX101" fmla="*/ 521126 w 1091621"/>
                <a:gd name="connsiteY101" fmla="*/ 35656 h 1089230"/>
                <a:gd name="connsiteX102" fmla="*/ 521126 w 1091621"/>
                <a:gd name="connsiteY102" fmla="*/ 54855 h 1089230"/>
                <a:gd name="connsiteX103" fmla="*/ 501926 w 1091621"/>
                <a:gd name="connsiteY103" fmla="*/ 74054 h 1089230"/>
                <a:gd name="connsiteX104" fmla="*/ 482727 w 1091621"/>
                <a:gd name="connsiteY104" fmla="*/ 74054 h 1089230"/>
                <a:gd name="connsiteX105" fmla="*/ 482727 w 1091621"/>
                <a:gd name="connsiteY105" fmla="*/ 38399 h 1089230"/>
                <a:gd name="connsiteX106" fmla="*/ 521126 w 1091621"/>
                <a:gd name="connsiteY106" fmla="*/ 38399 h 1089230"/>
                <a:gd name="connsiteX107" fmla="*/ 485470 w 1091621"/>
                <a:gd name="connsiteY107" fmla="*/ 219421 h 1089230"/>
                <a:gd name="connsiteX108" fmla="*/ 504669 w 1091621"/>
                <a:gd name="connsiteY108" fmla="*/ 219421 h 1089230"/>
                <a:gd name="connsiteX109" fmla="*/ 523869 w 1091621"/>
                <a:gd name="connsiteY109" fmla="*/ 238620 h 1089230"/>
                <a:gd name="connsiteX110" fmla="*/ 523869 w 1091621"/>
                <a:gd name="connsiteY110" fmla="*/ 257820 h 1089230"/>
                <a:gd name="connsiteX111" fmla="*/ 488212 w 1091621"/>
                <a:gd name="connsiteY111" fmla="*/ 257820 h 1089230"/>
                <a:gd name="connsiteX112" fmla="*/ 488212 w 1091621"/>
                <a:gd name="connsiteY112" fmla="*/ 219421 h 1089230"/>
                <a:gd name="connsiteX113" fmla="*/ 721348 w 1091621"/>
                <a:gd name="connsiteY113" fmla="*/ 290733 h 1089230"/>
                <a:gd name="connsiteX114" fmla="*/ 721348 w 1091621"/>
                <a:gd name="connsiteY114" fmla="*/ 617122 h 1089230"/>
                <a:gd name="connsiteX115" fmla="*/ 721348 w 1091621"/>
                <a:gd name="connsiteY115" fmla="*/ 622607 h 1089230"/>
                <a:gd name="connsiteX116" fmla="*/ 732319 w 1091621"/>
                <a:gd name="connsiteY116" fmla="*/ 652778 h 1089230"/>
                <a:gd name="connsiteX117" fmla="*/ 713120 w 1091621"/>
                <a:gd name="connsiteY117" fmla="*/ 652778 h 1089230"/>
                <a:gd name="connsiteX118" fmla="*/ 671978 w 1091621"/>
                <a:gd name="connsiteY118" fmla="*/ 652778 h 1089230"/>
                <a:gd name="connsiteX119" fmla="*/ 682949 w 1091621"/>
                <a:gd name="connsiteY119" fmla="*/ 622607 h 1089230"/>
                <a:gd name="connsiteX120" fmla="*/ 682949 w 1091621"/>
                <a:gd name="connsiteY120" fmla="*/ 617122 h 1089230"/>
                <a:gd name="connsiteX121" fmla="*/ 682949 w 1091621"/>
                <a:gd name="connsiteY121" fmla="*/ 290733 h 1089230"/>
                <a:gd name="connsiteX122" fmla="*/ 721348 w 1091621"/>
                <a:gd name="connsiteY122" fmla="*/ 290733 h 1089230"/>
                <a:gd name="connsiteX123" fmla="*/ 493698 w 1091621"/>
                <a:gd name="connsiteY123" fmla="*/ 469012 h 1089230"/>
                <a:gd name="connsiteX124" fmla="*/ 458042 w 1091621"/>
                <a:gd name="connsiteY124" fmla="*/ 381244 h 1089230"/>
                <a:gd name="connsiteX125" fmla="*/ 526612 w 1091621"/>
                <a:gd name="connsiteY125" fmla="*/ 381244 h 1089230"/>
                <a:gd name="connsiteX126" fmla="*/ 608895 w 1091621"/>
                <a:gd name="connsiteY126" fmla="*/ 430614 h 1089230"/>
                <a:gd name="connsiteX127" fmla="*/ 639064 w 1091621"/>
                <a:gd name="connsiteY127" fmla="*/ 493697 h 1089230"/>
                <a:gd name="connsiteX128" fmla="*/ 534840 w 1091621"/>
                <a:gd name="connsiteY128" fmla="*/ 405929 h 1089230"/>
                <a:gd name="connsiteX129" fmla="*/ 504669 w 1091621"/>
                <a:gd name="connsiteY129" fmla="*/ 427871 h 1089230"/>
                <a:gd name="connsiteX130" fmla="*/ 619866 w 1091621"/>
                <a:gd name="connsiteY130" fmla="*/ 526610 h 1089230"/>
                <a:gd name="connsiteX131" fmla="*/ 573238 w 1091621"/>
                <a:gd name="connsiteY131" fmla="*/ 526610 h 1089230"/>
                <a:gd name="connsiteX132" fmla="*/ 493698 w 1091621"/>
                <a:gd name="connsiteY132" fmla="*/ 469012 h 1089230"/>
                <a:gd name="connsiteX133" fmla="*/ 493698 w 1091621"/>
                <a:gd name="connsiteY133" fmla="*/ 469012 h 1089230"/>
                <a:gd name="connsiteX134" fmla="*/ 433357 w 1091621"/>
                <a:gd name="connsiteY134" fmla="*/ 776202 h 1089230"/>
                <a:gd name="connsiteX135" fmla="*/ 490955 w 1091621"/>
                <a:gd name="connsiteY135" fmla="*/ 751517 h 1089230"/>
                <a:gd name="connsiteX136" fmla="*/ 534840 w 1091621"/>
                <a:gd name="connsiteY136" fmla="*/ 726832 h 1089230"/>
                <a:gd name="connsiteX137" fmla="*/ 644550 w 1091621"/>
                <a:gd name="connsiteY137" fmla="*/ 691176 h 1089230"/>
                <a:gd name="connsiteX138" fmla="*/ 715862 w 1091621"/>
                <a:gd name="connsiteY138" fmla="*/ 691176 h 1089230"/>
                <a:gd name="connsiteX139" fmla="*/ 855744 w 1091621"/>
                <a:gd name="connsiteY139" fmla="*/ 729575 h 1089230"/>
                <a:gd name="connsiteX140" fmla="*/ 905113 w 1091621"/>
                <a:gd name="connsiteY140" fmla="*/ 754260 h 1089230"/>
                <a:gd name="connsiteX141" fmla="*/ 973682 w 1091621"/>
                <a:gd name="connsiteY141" fmla="*/ 781687 h 1089230"/>
                <a:gd name="connsiteX142" fmla="*/ 1009338 w 1091621"/>
                <a:gd name="connsiteY142" fmla="*/ 820086 h 1089230"/>
                <a:gd name="connsiteX143" fmla="*/ 962712 w 1091621"/>
                <a:gd name="connsiteY143" fmla="*/ 833800 h 1089230"/>
                <a:gd name="connsiteX144" fmla="*/ 863972 w 1091621"/>
                <a:gd name="connsiteY144" fmla="*/ 891398 h 1089230"/>
                <a:gd name="connsiteX145" fmla="*/ 855744 w 1091621"/>
                <a:gd name="connsiteY145" fmla="*/ 894140 h 1089230"/>
                <a:gd name="connsiteX146" fmla="*/ 817344 w 1091621"/>
                <a:gd name="connsiteY146" fmla="*/ 894140 h 1089230"/>
                <a:gd name="connsiteX147" fmla="*/ 817344 w 1091621"/>
                <a:gd name="connsiteY147" fmla="*/ 822829 h 1089230"/>
                <a:gd name="connsiteX148" fmla="*/ 754261 w 1091621"/>
                <a:gd name="connsiteY148" fmla="*/ 787173 h 1089230"/>
                <a:gd name="connsiteX149" fmla="*/ 523869 w 1091621"/>
                <a:gd name="connsiteY149" fmla="*/ 787173 h 1089230"/>
                <a:gd name="connsiteX150" fmla="*/ 438843 w 1091621"/>
                <a:gd name="connsiteY150" fmla="*/ 806372 h 1089230"/>
                <a:gd name="connsiteX151" fmla="*/ 405929 w 1091621"/>
                <a:gd name="connsiteY151" fmla="*/ 822829 h 1089230"/>
                <a:gd name="connsiteX152" fmla="*/ 394958 w 1091621"/>
                <a:gd name="connsiteY152" fmla="*/ 822829 h 1089230"/>
                <a:gd name="connsiteX153" fmla="*/ 433357 w 1091621"/>
                <a:gd name="connsiteY153" fmla="*/ 776202 h 1089230"/>
                <a:gd name="connsiteX154" fmla="*/ 433357 w 1091621"/>
                <a:gd name="connsiteY154" fmla="*/ 776202 h 1089230"/>
                <a:gd name="connsiteX155" fmla="*/ 32914 w 1091621"/>
                <a:gd name="connsiteY155" fmla="*/ 817343 h 1089230"/>
                <a:gd name="connsiteX156" fmla="*/ 213936 w 1091621"/>
                <a:gd name="connsiteY156" fmla="*/ 817343 h 1089230"/>
                <a:gd name="connsiteX157" fmla="*/ 213936 w 1091621"/>
                <a:gd name="connsiteY157" fmla="*/ 1053221 h 1089230"/>
                <a:gd name="connsiteX158" fmla="*/ 32914 w 1091621"/>
                <a:gd name="connsiteY158" fmla="*/ 1053221 h 1089230"/>
                <a:gd name="connsiteX159" fmla="*/ 32914 w 1091621"/>
                <a:gd name="connsiteY159" fmla="*/ 817343 h 1089230"/>
                <a:gd name="connsiteX160" fmla="*/ 304447 w 1091621"/>
                <a:gd name="connsiteY160" fmla="*/ 1053221 h 1089230"/>
                <a:gd name="connsiteX161" fmla="*/ 249592 w 1091621"/>
                <a:gd name="connsiteY161" fmla="*/ 1053221 h 1089230"/>
                <a:gd name="connsiteX162" fmla="*/ 249592 w 1091621"/>
                <a:gd name="connsiteY162" fmla="*/ 817343 h 1089230"/>
                <a:gd name="connsiteX163" fmla="*/ 304447 w 1091621"/>
                <a:gd name="connsiteY163" fmla="*/ 817343 h 1089230"/>
                <a:gd name="connsiteX164" fmla="*/ 304447 w 1091621"/>
                <a:gd name="connsiteY164" fmla="*/ 1053221 h 1089230"/>
                <a:gd name="connsiteX165" fmla="*/ 1047737 w 1091621"/>
                <a:gd name="connsiteY165" fmla="*/ 883169 h 1089230"/>
                <a:gd name="connsiteX166" fmla="*/ 1036766 w 1091621"/>
                <a:gd name="connsiteY166" fmla="*/ 907854 h 1089230"/>
                <a:gd name="connsiteX167" fmla="*/ 913341 w 1091621"/>
                <a:gd name="connsiteY167" fmla="*/ 1001108 h 1089230"/>
                <a:gd name="connsiteX168" fmla="*/ 773461 w 1091621"/>
                <a:gd name="connsiteY168" fmla="*/ 1034021 h 1089230"/>
                <a:gd name="connsiteX169" fmla="*/ 389473 w 1091621"/>
                <a:gd name="connsiteY169" fmla="*/ 1031279 h 1089230"/>
                <a:gd name="connsiteX170" fmla="*/ 345589 w 1091621"/>
                <a:gd name="connsiteY170" fmla="*/ 1020307 h 1089230"/>
                <a:gd name="connsiteX171" fmla="*/ 340103 w 1091621"/>
                <a:gd name="connsiteY171" fmla="*/ 1020307 h 1089230"/>
                <a:gd name="connsiteX172" fmla="*/ 340103 w 1091621"/>
                <a:gd name="connsiteY172" fmla="*/ 855742 h 1089230"/>
                <a:gd name="connsiteX173" fmla="*/ 411415 w 1091621"/>
                <a:gd name="connsiteY173" fmla="*/ 855742 h 1089230"/>
                <a:gd name="connsiteX174" fmla="*/ 419643 w 1091621"/>
                <a:gd name="connsiteY174" fmla="*/ 852999 h 1089230"/>
                <a:gd name="connsiteX175" fmla="*/ 455300 w 1091621"/>
                <a:gd name="connsiteY175" fmla="*/ 833800 h 1089230"/>
                <a:gd name="connsiteX176" fmla="*/ 523869 w 1091621"/>
                <a:gd name="connsiteY176" fmla="*/ 817343 h 1089230"/>
                <a:gd name="connsiteX177" fmla="*/ 754261 w 1091621"/>
                <a:gd name="connsiteY177" fmla="*/ 817343 h 1089230"/>
                <a:gd name="connsiteX178" fmla="*/ 778946 w 1091621"/>
                <a:gd name="connsiteY178" fmla="*/ 828314 h 1089230"/>
                <a:gd name="connsiteX179" fmla="*/ 789917 w 1091621"/>
                <a:gd name="connsiteY179" fmla="*/ 852999 h 1089230"/>
                <a:gd name="connsiteX180" fmla="*/ 778946 w 1091621"/>
                <a:gd name="connsiteY180" fmla="*/ 877684 h 1089230"/>
                <a:gd name="connsiteX181" fmla="*/ 754261 w 1091621"/>
                <a:gd name="connsiteY181" fmla="*/ 888655 h 1089230"/>
                <a:gd name="connsiteX182" fmla="*/ 630837 w 1091621"/>
                <a:gd name="connsiteY182" fmla="*/ 888655 h 1089230"/>
                <a:gd name="connsiteX183" fmla="*/ 630837 w 1091621"/>
                <a:gd name="connsiteY183" fmla="*/ 924311 h 1089230"/>
                <a:gd name="connsiteX184" fmla="*/ 858486 w 1091621"/>
                <a:gd name="connsiteY184" fmla="*/ 924311 h 1089230"/>
                <a:gd name="connsiteX185" fmla="*/ 858486 w 1091621"/>
                <a:gd name="connsiteY185" fmla="*/ 924311 h 1089230"/>
                <a:gd name="connsiteX186" fmla="*/ 883171 w 1091621"/>
                <a:gd name="connsiteY186" fmla="*/ 918825 h 1089230"/>
                <a:gd name="connsiteX187" fmla="*/ 883171 w 1091621"/>
                <a:gd name="connsiteY187" fmla="*/ 918825 h 1089230"/>
                <a:gd name="connsiteX188" fmla="*/ 981910 w 1091621"/>
                <a:gd name="connsiteY188" fmla="*/ 861227 h 1089230"/>
                <a:gd name="connsiteX189" fmla="*/ 1017567 w 1091621"/>
                <a:gd name="connsiteY189" fmla="*/ 850256 h 1089230"/>
                <a:gd name="connsiteX190" fmla="*/ 1017567 w 1091621"/>
                <a:gd name="connsiteY190" fmla="*/ 850256 h 1089230"/>
                <a:gd name="connsiteX191" fmla="*/ 1047737 w 1091621"/>
                <a:gd name="connsiteY191" fmla="*/ 883169 h 1089230"/>
                <a:gd name="connsiteX192" fmla="*/ 1047737 w 1091621"/>
                <a:gd name="connsiteY192" fmla="*/ 883169 h 1089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091621" h="1089230">
                  <a:moveTo>
                    <a:pt x="1047737" y="822829"/>
                  </a:moveTo>
                  <a:cubicBezTo>
                    <a:pt x="1042252" y="787173"/>
                    <a:pt x="1020310" y="757002"/>
                    <a:pt x="984653" y="743289"/>
                  </a:cubicBezTo>
                  <a:lnTo>
                    <a:pt x="916084" y="715861"/>
                  </a:lnTo>
                  <a:cubicBezTo>
                    <a:pt x="899627" y="710375"/>
                    <a:pt x="885914" y="702147"/>
                    <a:pt x="872200" y="693919"/>
                  </a:cubicBezTo>
                  <a:cubicBezTo>
                    <a:pt x="842030" y="674719"/>
                    <a:pt x="809116" y="663748"/>
                    <a:pt x="773461" y="655520"/>
                  </a:cubicBezTo>
                  <a:lnTo>
                    <a:pt x="759747" y="611636"/>
                  </a:lnTo>
                  <a:lnTo>
                    <a:pt x="759747" y="562266"/>
                  </a:lnTo>
                  <a:lnTo>
                    <a:pt x="831058" y="562266"/>
                  </a:lnTo>
                  <a:cubicBezTo>
                    <a:pt x="883171" y="562266"/>
                    <a:pt x="929798" y="532096"/>
                    <a:pt x="948998" y="482726"/>
                  </a:cubicBezTo>
                  <a:lnTo>
                    <a:pt x="995624" y="370273"/>
                  </a:lnTo>
                  <a:cubicBezTo>
                    <a:pt x="998367" y="364787"/>
                    <a:pt x="998367" y="362045"/>
                    <a:pt x="995624" y="356559"/>
                  </a:cubicBezTo>
                  <a:lnTo>
                    <a:pt x="995624" y="356559"/>
                  </a:lnTo>
                  <a:cubicBezTo>
                    <a:pt x="992882" y="351074"/>
                    <a:pt x="987396" y="345588"/>
                    <a:pt x="979168" y="345588"/>
                  </a:cubicBezTo>
                  <a:lnTo>
                    <a:pt x="883171" y="345588"/>
                  </a:lnTo>
                  <a:cubicBezTo>
                    <a:pt x="833801" y="345588"/>
                    <a:pt x="789917" y="373016"/>
                    <a:pt x="770718" y="416900"/>
                  </a:cubicBezTo>
                  <a:lnTo>
                    <a:pt x="762489" y="433357"/>
                  </a:lnTo>
                  <a:lnTo>
                    <a:pt x="762489" y="293475"/>
                  </a:lnTo>
                  <a:lnTo>
                    <a:pt x="943512" y="293475"/>
                  </a:lnTo>
                  <a:cubicBezTo>
                    <a:pt x="954483" y="293475"/>
                    <a:pt x="962712" y="285247"/>
                    <a:pt x="962712" y="274276"/>
                  </a:cubicBezTo>
                  <a:lnTo>
                    <a:pt x="962712" y="19199"/>
                  </a:lnTo>
                  <a:cubicBezTo>
                    <a:pt x="962712" y="8228"/>
                    <a:pt x="954483" y="0"/>
                    <a:pt x="943512" y="0"/>
                  </a:cubicBezTo>
                  <a:lnTo>
                    <a:pt x="471756" y="0"/>
                  </a:lnTo>
                  <a:cubicBezTo>
                    <a:pt x="460785" y="0"/>
                    <a:pt x="452557" y="8228"/>
                    <a:pt x="452557" y="19199"/>
                  </a:cubicBezTo>
                  <a:lnTo>
                    <a:pt x="452557" y="274276"/>
                  </a:lnTo>
                  <a:cubicBezTo>
                    <a:pt x="452557" y="285247"/>
                    <a:pt x="460785" y="293475"/>
                    <a:pt x="471756" y="293475"/>
                  </a:cubicBezTo>
                  <a:lnTo>
                    <a:pt x="652778" y="293475"/>
                  </a:lnTo>
                  <a:lnTo>
                    <a:pt x="652778" y="433357"/>
                  </a:lnTo>
                  <a:lnTo>
                    <a:pt x="644550" y="416900"/>
                  </a:lnTo>
                  <a:cubicBezTo>
                    <a:pt x="622609" y="373016"/>
                    <a:pt x="578724" y="345588"/>
                    <a:pt x="532097" y="345588"/>
                  </a:cubicBezTo>
                  <a:lnTo>
                    <a:pt x="436100" y="345588"/>
                  </a:lnTo>
                  <a:cubicBezTo>
                    <a:pt x="427872" y="345588"/>
                    <a:pt x="422386" y="351074"/>
                    <a:pt x="419643" y="356559"/>
                  </a:cubicBezTo>
                  <a:lnTo>
                    <a:pt x="419643" y="356559"/>
                  </a:lnTo>
                  <a:cubicBezTo>
                    <a:pt x="416901" y="362045"/>
                    <a:pt x="416901" y="364787"/>
                    <a:pt x="419643" y="370273"/>
                  </a:cubicBezTo>
                  <a:lnTo>
                    <a:pt x="466270" y="482726"/>
                  </a:lnTo>
                  <a:cubicBezTo>
                    <a:pt x="485470" y="532096"/>
                    <a:pt x="532097" y="562266"/>
                    <a:pt x="584209" y="562266"/>
                  </a:cubicBezTo>
                  <a:lnTo>
                    <a:pt x="655521" y="562266"/>
                  </a:lnTo>
                  <a:lnTo>
                    <a:pt x="655521" y="614379"/>
                  </a:lnTo>
                  <a:lnTo>
                    <a:pt x="641807" y="652778"/>
                  </a:lnTo>
                  <a:cubicBezTo>
                    <a:pt x="597923" y="655520"/>
                    <a:pt x="554039" y="669234"/>
                    <a:pt x="518383" y="696662"/>
                  </a:cubicBezTo>
                  <a:cubicBezTo>
                    <a:pt x="507412" y="704890"/>
                    <a:pt x="493698" y="713118"/>
                    <a:pt x="479984" y="718604"/>
                  </a:cubicBezTo>
                  <a:lnTo>
                    <a:pt x="422386" y="743289"/>
                  </a:lnTo>
                  <a:cubicBezTo>
                    <a:pt x="392215" y="757002"/>
                    <a:pt x="370274" y="784430"/>
                    <a:pt x="364788" y="817343"/>
                  </a:cubicBezTo>
                  <a:lnTo>
                    <a:pt x="345589" y="817343"/>
                  </a:lnTo>
                  <a:lnTo>
                    <a:pt x="345589" y="798144"/>
                  </a:lnTo>
                  <a:cubicBezTo>
                    <a:pt x="345589" y="787173"/>
                    <a:pt x="337360" y="778945"/>
                    <a:pt x="326389" y="778945"/>
                  </a:cubicBezTo>
                  <a:lnTo>
                    <a:pt x="19200" y="778945"/>
                  </a:lnTo>
                  <a:cubicBezTo>
                    <a:pt x="8228" y="778945"/>
                    <a:pt x="0" y="787173"/>
                    <a:pt x="0" y="798144"/>
                  </a:cubicBezTo>
                  <a:lnTo>
                    <a:pt x="0" y="1069677"/>
                  </a:lnTo>
                  <a:cubicBezTo>
                    <a:pt x="0" y="1080648"/>
                    <a:pt x="8228" y="1088877"/>
                    <a:pt x="19200" y="1088877"/>
                  </a:cubicBezTo>
                  <a:lnTo>
                    <a:pt x="326389" y="1088877"/>
                  </a:lnTo>
                  <a:cubicBezTo>
                    <a:pt x="337360" y="1088877"/>
                    <a:pt x="345589" y="1080648"/>
                    <a:pt x="345589" y="1069677"/>
                  </a:cubicBezTo>
                  <a:lnTo>
                    <a:pt x="345589" y="1053221"/>
                  </a:lnTo>
                  <a:lnTo>
                    <a:pt x="386730" y="1064192"/>
                  </a:lnTo>
                  <a:cubicBezTo>
                    <a:pt x="518383" y="1097105"/>
                    <a:pt x="655521" y="1097105"/>
                    <a:pt x="789917" y="1066935"/>
                  </a:cubicBezTo>
                  <a:lnTo>
                    <a:pt x="932541" y="1034021"/>
                  </a:lnTo>
                  <a:cubicBezTo>
                    <a:pt x="935284" y="1034021"/>
                    <a:pt x="938027" y="1031279"/>
                    <a:pt x="938027" y="1031279"/>
                  </a:cubicBezTo>
                  <a:lnTo>
                    <a:pt x="1064193" y="938025"/>
                  </a:lnTo>
                  <a:cubicBezTo>
                    <a:pt x="1080650" y="924311"/>
                    <a:pt x="1091621" y="905112"/>
                    <a:pt x="1091621" y="885912"/>
                  </a:cubicBezTo>
                  <a:lnTo>
                    <a:pt x="1091621" y="885912"/>
                  </a:lnTo>
                  <a:cubicBezTo>
                    <a:pt x="1083393" y="858485"/>
                    <a:pt x="1069679" y="833800"/>
                    <a:pt x="1047737" y="822829"/>
                  </a:cubicBezTo>
                  <a:lnTo>
                    <a:pt x="1047737" y="822829"/>
                  </a:lnTo>
                  <a:close/>
                  <a:moveTo>
                    <a:pt x="798145" y="430614"/>
                  </a:moveTo>
                  <a:cubicBezTo>
                    <a:pt x="814602" y="400443"/>
                    <a:pt x="844772" y="381244"/>
                    <a:pt x="880429" y="381244"/>
                  </a:cubicBezTo>
                  <a:lnTo>
                    <a:pt x="948998" y="381244"/>
                  </a:lnTo>
                  <a:lnTo>
                    <a:pt x="913341" y="469012"/>
                  </a:lnTo>
                  <a:cubicBezTo>
                    <a:pt x="899627" y="504668"/>
                    <a:pt x="866715" y="526610"/>
                    <a:pt x="828316" y="526610"/>
                  </a:cubicBezTo>
                  <a:lnTo>
                    <a:pt x="781689" y="526610"/>
                  </a:lnTo>
                  <a:cubicBezTo>
                    <a:pt x="828316" y="501926"/>
                    <a:pt x="866715" y="469012"/>
                    <a:pt x="896885" y="427871"/>
                  </a:cubicBezTo>
                  <a:lnTo>
                    <a:pt x="866715" y="405929"/>
                  </a:lnTo>
                  <a:cubicBezTo>
                    <a:pt x="839287" y="441585"/>
                    <a:pt x="803631" y="471755"/>
                    <a:pt x="762489" y="493697"/>
                  </a:cubicBezTo>
                  <a:lnTo>
                    <a:pt x="798145" y="430614"/>
                  </a:lnTo>
                  <a:close/>
                  <a:moveTo>
                    <a:pt x="504669" y="181022"/>
                  </a:moveTo>
                  <a:lnTo>
                    <a:pt x="485470" y="181022"/>
                  </a:lnTo>
                  <a:lnTo>
                    <a:pt x="485470" y="109710"/>
                  </a:lnTo>
                  <a:lnTo>
                    <a:pt x="504669" y="109710"/>
                  </a:lnTo>
                  <a:cubicBezTo>
                    <a:pt x="534840" y="109710"/>
                    <a:pt x="559524" y="85026"/>
                    <a:pt x="559524" y="54855"/>
                  </a:cubicBezTo>
                  <a:lnTo>
                    <a:pt x="559524" y="35656"/>
                  </a:lnTo>
                  <a:lnTo>
                    <a:pt x="850258" y="35656"/>
                  </a:lnTo>
                  <a:lnTo>
                    <a:pt x="850258" y="54855"/>
                  </a:lnTo>
                  <a:cubicBezTo>
                    <a:pt x="850258" y="85026"/>
                    <a:pt x="874943" y="109710"/>
                    <a:pt x="905113" y="109710"/>
                  </a:cubicBezTo>
                  <a:lnTo>
                    <a:pt x="924313" y="109710"/>
                  </a:lnTo>
                  <a:lnTo>
                    <a:pt x="924313" y="181022"/>
                  </a:lnTo>
                  <a:lnTo>
                    <a:pt x="905113" y="181022"/>
                  </a:lnTo>
                  <a:cubicBezTo>
                    <a:pt x="874943" y="181022"/>
                    <a:pt x="850258" y="205707"/>
                    <a:pt x="850258" y="235878"/>
                  </a:cubicBezTo>
                  <a:lnTo>
                    <a:pt x="850258" y="255077"/>
                  </a:lnTo>
                  <a:lnTo>
                    <a:pt x="559524" y="255077"/>
                  </a:lnTo>
                  <a:lnTo>
                    <a:pt x="559524" y="235878"/>
                  </a:lnTo>
                  <a:cubicBezTo>
                    <a:pt x="559524" y="205707"/>
                    <a:pt x="534840" y="181022"/>
                    <a:pt x="504669" y="181022"/>
                  </a:cubicBezTo>
                  <a:lnTo>
                    <a:pt x="504669" y="181022"/>
                  </a:lnTo>
                  <a:close/>
                  <a:moveTo>
                    <a:pt x="885914" y="255077"/>
                  </a:moveTo>
                  <a:lnTo>
                    <a:pt x="885914" y="235878"/>
                  </a:lnTo>
                  <a:cubicBezTo>
                    <a:pt x="885914" y="224906"/>
                    <a:pt x="894142" y="216678"/>
                    <a:pt x="905113" y="216678"/>
                  </a:cubicBezTo>
                  <a:lnTo>
                    <a:pt x="924313" y="216678"/>
                  </a:lnTo>
                  <a:lnTo>
                    <a:pt x="924313" y="252334"/>
                  </a:lnTo>
                  <a:lnTo>
                    <a:pt x="885914" y="252334"/>
                  </a:lnTo>
                  <a:close/>
                  <a:moveTo>
                    <a:pt x="921570" y="74054"/>
                  </a:moveTo>
                  <a:lnTo>
                    <a:pt x="902370" y="74054"/>
                  </a:lnTo>
                  <a:cubicBezTo>
                    <a:pt x="891399" y="74054"/>
                    <a:pt x="883171" y="65826"/>
                    <a:pt x="883171" y="54855"/>
                  </a:cubicBezTo>
                  <a:lnTo>
                    <a:pt x="883171" y="35656"/>
                  </a:lnTo>
                  <a:lnTo>
                    <a:pt x="918827" y="35656"/>
                  </a:lnTo>
                  <a:lnTo>
                    <a:pt x="918827" y="74054"/>
                  </a:lnTo>
                  <a:close/>
                  <a:moveTo>
                    <a:pt x="521126" y="35656"/>
                  </a:moveTo>
                  <a:lnTo>
                    <a:pt x="521126" y="54855"/>
                  </a:lnTo>
                  <a:cubicBezTo>
                    <a:pt x="521126" y="65826"/>
                    <a:pt x="512898" y="74054"/>
                    <a:pt x="501926" y="74054"/>
                  </a:cubicBezTo>
                  <a:lnTo>
                    <a:pt x="482727" y="74054"/>
                  </a:lnTo>
                  <a:lnTo>
                    <a:pt x="482727" y="38399"/>
                  </a:lnTo>
                  <a:lnTo>
                    <a:pt x="521126" y="38399"/>
                  </a:lnTo>
                  <a:close/>
                  <a:moveTo>
                    <a:pt x="485470" y="219421"/>
                  </a:moveTo>
                  <a:lnTo>
                    <a:pt x="504669" y="219421"/>
                  </a:lnTo>
                  <a:cubicBezTo>
                    <a:pt x="515640" y="219421"/>
                    <a:pt x="523869" y="227649"/>
                    <a:pt x="523869" y="238620"/>
                  </a:cubicBezTo>
                  <a:lnTo>
                    <a:pt x="523869" y="257820"/>
                  </a:lnTo>
                  <a:lnTo>
                    <a:pt x="488212" y="257820"/>
                  </a:lnTo>
                  <a:lnTo>
                    <a:pt x="488212" y="219421"/>
                  </a:lnTo>
                  <a:close/>
                  <a:moveTo>
                    <a:pt x="721348" y="290733"/>
                  </a:moveTo>
                  <a:lnTo>
                    <a:pt x="721348" y="617122"/>
                  </a:lnTo>
                  <a:cubicBezTo>
                    <a:pt x="721348" y="619864"/>
                    <a:pt x="721348" y="619864"/>
                    <a:pt x="721348" y="622607"/>
                  </a:cubicBezTo>
                  <a:lnTo>
                    <a:pt x="732319" y="652778"/>
                  </a:lnTo>
                  <a:cubicBezTo>
                    <a:pt x="726833" y="652778"/>
                    <a:pt x="721348" y="652778"/>
                    <a:pt x="713120" y="652778"/>
                  </a:cubicBezTo>
                  <a:lnTo>
                    <a:pt x="671978" y="652778"/>
                  </a:lnTo>
                  <a:lnTo>
                    <a:pt x="682949" y="622607"/>
                  </a:lnTo>
                  <a:cubicBezTo>
                    <a:pt x="682949" y="619864"/>
                    <a:pt x="682949" y="619864"/>
                    <a:pt x="682949" y="617122"/>
                  </a:cubicBezTo>
                  <a:lnTo>
                    <a:pt x="682949" y="290733"/>
                  </a:lnTo>
                  <a:lnTo>
                    <a:pt x="721348" y="290733"/>
                  </a:lnTo>
                  <a:close/>
                  <a:moveTo>
                    <a:pt x="493698" y="469012"/>
                  </a:moveTo>
                  <a:lnTo>
                    <a:pt x="458042" y="381244"/>
                  </a:lnTo>
                  <a:lnTo>
                    <a:pt x="526612" y="381244"/>
                  </a:lnTo>
                  <a:cubicBezTo>
                    <a:pt x="562267" y="381244"/>
                    <a:pt x="592438" y="400443"/>
                    <a:pt x="608895" y="430614"/>
                  </a:cubicBezTo>
                  <a:lnTo>
                    <a:pt x="639064" y="493697"/>
                  </a:lnTo>
                  <a:cubicBezTo>
                    <a:pt x="597923" y="471755"/>
                    <a:pt x="562267" y="441585"/>
                    <a:pt x="534840" y="405929"/>
                  </a:cubicBezTo>
                  <a:lnTo>
                    <a:pt x="504669" y="427871"/>
                  </a:lnTo>
                  <a:cubicBezTo>
                    <a:pt x="534840" y="469012"/>
                    <a:pt x="575981" y="501926"/>
                    <a:pt x="619866" y="526610"/>
                  </a:cubicBezTo>
                  <a:lnTo>
                    <a:pt x="573238" y="526610"/>
                  </a:lnTo>
                  <a:cubicBezTo>
                    <a:pt x="540326" y="526610"/>
                    <a:pt x="507412" y="504668"/>
                    <a:pt x="493698" y="469012"/>
                  </a:cubicBezTo>
                  <a:lnTo>
                    <a:pt x="493698" y="469012"/>
                  </a:lnTo>
                  <a:close/>
                  <a:moveTo>
                    <a:pt x="433357" y="776202"/>
                  </a:moveTo>
                  <a:lnTo>
                    <a:pt x="490955" y="751517"/>
                  </a:lnTo>
                  <a:cubicBezTo>
                    <a:pt x="507412" y="746031"/>
                    <a:pt x="521126" y="735060"/>
                    <a:pt x="534840" y="726832"/>
                  </a:cubicBezTo>
                  <a:cubicBezTo>
                    <a:pt x="565010" y="702147"/>
                    <a:pt x="603409" y="691176"/>
                    <a:pt x="644550" y="691176"/>
                  </a:cubicBezTo>
                  <a:lnTo>
                    <a:pt x="715862" y="691176"/>
                  </a:lnTo>
                  <a:cubicBezTo>
                    <a:pt x="765232" y="691176"/>
                    <a:pt x="811859" y="704890"/>
                    <a:pt x="855744" y="729575"/>
                  </a:cubicBezTo>
                  <a:cubicBezTo>
                    <a:pt x="872200" y="737803"/>
                    <a:pt x="888656" y="746031"/>
                    <a:pt x="905113" y="754260"/>
                  </a:cubicBezTo>
                  <a:lnTo>
                    <a:pt x="973682" y="781687"/>
                  </a:lnTo>
                  <a:cubicBezTo>
                    <a:pt x="990139" y="787173"/>
                    <a:pt x="1003853" y="803629"/>
                    <a:pt x="1009338" y="820086"/>
                  </a:cubicBezTo>
                  <a:cubicBezTo>
                    <a:pt x="992882" y="820086"/>
                    <a:pt x="979168" y="825571"/>
                    <a:pt x="962712" y="833800"/>
                  </a:cubicBezTo>
                  <a:lnTo>
                    <a:pt x="863972" y="891398"/>
                  </a:lnTo>
                  <a:cubicBezTo>
                    <a:pt x="861229" y="891398"/>
                    <a:pt x="858486" y="894140"/>
                    <a:pt x="855744" y="894140"/>
                  </a:cubicBezTo>
                  <a:lnTo>
                    <a:pt x="817344" y="894140"/>
                  </a:lnTo>
                  <a:cubicBezTo>
                    <a:pt x="831058" y="872198"/>
                    <a:pt x="831058" y="844771"/>
                    <a:pt x="817344" y="822829"/>
                  </a:cubicBezTo>
                  <a:cubicBezTo>
                    <a:pt x="803631" y="800887"/>
                    <a:pt x="781689" y="787173"/>
                    <a:pt x="754261" y="787173"/>
                  </a:cubicBezTo>
                  <a:lnTo>
                    <a:pt x="523869" y="787173"/>
                  </a:lnTo>
                  <a:cubicBezTo>
                    <a:pt x="493698" y="787173"/>
                    <a:pt x="466270" y="795401"/>
                    <a:pt x="438843" y="806372"/>
                  </a:cubicBezTo>
                  <a:lnTo>
                    <a:pt x="405929" y="822829"/>
                  </a:lnTo>
                  <a:lnTo>
                    <a:pt x="394958" y="822829"/>
                  </a:lnTo>
                  <a:cubicBezTo>
                    <a:pt x="403187" y="798144"/>
                    <a:pt x="414158" y="784430"/>
                    <a:pt x="433357" y="776202"/>
                  </a:cubicBezTo>
                  <a:lnTo>
                    <a:pt x="433357" y="776202"/>
                  </a:lnTo>
                  <a:close/>
                  <a:moveTo>
                    <a:pt x="32914" y="817343"/>
                  </a:moveTo>
                  <a:lnTo>
                    <a:pt x="213936" y="817343"/>
                  </a:lnTo>
                  <a:lnTo>
                    <a:pt x="213936" y="1053221"/>
                  </a:lnTo>
                  <a:lnTo>
                    <a:pt x="32914" y="1053221"/>
                  </a:lnTo>
                  <a:lnTo>
                    <a:pt x="32914" y="817343"/>
                  </a:lnTo>
                  <a:close/>
                  <a:moveTo>
                    <a:pt x="304447" y="1053221"/>
                  </a:moveTo>
                  <a:lnTo>
                    <a:pt x="249592" y="1053221"/>
                  </a:lnTo>
                  <a:lnTo>
                    <a:pt x="249592" y="817343"/>
                  </a:lnTo>
                  <a:lnTo>
                    <a:pt x="304447" y="817343"/>
                  </a:lnTo>
                  <a:lnTo>
                    <a:pt x="304447" y="1053221"/>
                  </a:lnTo>
                  <a:close/>
                  <a:moveTo>
                    <a:pt x="1047737" y="883169"/>
                  </a:moveTo>
                  <a:cubicBezTo>
                    <a:pt x="1047737" y="891398"/>
                    <a:pt x="1042252" y="902369"/>
                    <a:pt x="1036766" y="907854"/>
                  </a:cubicBezTo>
                  <a:lnTo>
                    <a:pt x="913341" y="1001108"/>
                  </a:lnTo>
                  <a:lnTo>
                    <a:pt x="773461" y="1034021"/>
                  </a:lnTo>
                  <a:cubicBezTo>
                    <a:pt x="647293" y="1064192"/>
                    <a:pt x="515640" y="1061449"/>
                    <a:pt x="389473" y="1031279"/>
                  </a:cubicBezTo>
                  <a:lnTo>
                    <a:pt x="345589" y="1020307"/>
                  </a:lnTo>
                  <a:cubicBezTo>
                    <a:pt x="342846" y="1020307"/>
                    <a:pt x="342846" y="1020307"/>
                    <a:pt x="340103" y="1020307"/>
                  </a:cubicBezTo>
                  <a:lnTo>
                    <a:pt x="340103" y="855742"/>
                  </a:lnTo>
                  <a:lnTo>
                    <a:pt x="411415" y="855742"/>
                  </a:lnTo>
                  <a:cubicBezTo>
                    <a:pt x="414158" y="855742"/>
                    <a:pt x="416901" y="855742"/>
                    <a:pt x="419643" y="852999"/>
                  </a:cubicBezTo>
                  <a:lnTo>
                    <a:pt x="455300" y="833800"/>
                  </a:lnTo>
                  <a:cubicBezTo>
                    <a:pt x="477241" y="822829"/>
                    <a:pt x="499184" y="817343"/>
                    <a:pt x="523869" y="817343"/>
                  </a:cubicBezTo>
                  <a:lnTo>
                    <a:pt x="754261" y="817343"/>
                  </a:lnTo>
                  <a:cubicBezTo>
                    <a:pt x="765232" y="817343"/>
                    <a:pt x="773461" y="820086"/>
                    <a:pt x="778946" y="828314"/>
                  </a:cubicBezTo>
                  <a:cubicBezTo>
                    <a:pt x="784432" y="833800"/>
                    <a:pt x="789917" y="844771"/>
                    <a:pt x="789917" y="852999"/>
                  </a:cubicBezTo>
                  <a:cubicBezTo>
                    <a:pt x="789917" y="863970"/>
                    <a:pt x="787175" y="872198"/>
                    <a:pt x="778946" y="877684"/>
                  </a:cubicBezTo>
                  <a:cubicBezTo>
                    <a:pt x="773461" y="883169"/>
                    <a:pt x="762489" y="888655"/>
                    <a:pt x="754261" y="888655"/>
                  </a:cubicBezTo>
                  <a:lnTo>
                    <a:pt x="630837" y="888655"/>
                  </a:lnTo>
                  <a:lnTo>
                    <a:pt x="630837" y="924311"/>
                  </a:lnTo>
                  <a:lnTo>
                    <a:pt x="858486" y="924311"/>
                  </a:lnTo>
                  <a:lnTo>
                    <a:pt x="858486" y="924311"/>
                  </a:lnTo>
                  <a:cubicBezTo>
                    <a:pt x="866715" y="924311"/>
                    <a:pt x="874943" y="921568"/>
                    <a:pt x="883171" y="918825"/>
                  </a:cubicBezTo>
                  <a:cubicBezTo>
                    <a:pt x="883171" y="918825"/>
                    <a:pt x="883171" y="918825"/>
                    <a:pt x="883171" y="918825"/>
                  </a:cubicBezTo>
                  <a:lnTo>
                    <a:pt x="981910" y="861227"/>
                  </a:lnTo>
                  <a:cubicBezTo>
                    <a:pt x="992882" y="855742"/>
                    <a:pt x="1006596" y="850256"/>
                    <a:pt x="1017567" y="850256"/>
                  </a:cubicBezTo>
                  <a:lnTo>
                    <a:pt x="1017567" y="850256"/>
                  </a:lnTo>
                  <a:cubicBezTo>
                    <a:pt x="1036766" y="852999"/>
                    <a:pt x="1047737" y="866713"/>
                    <a:pt x="1047737" y="883169"/>
                  </a:cubicBezTo>
                  <a:lnTo>
                    <a:pt x="1047737" y="883169"/>
                  </a:lnTo>
                  <a:close/>
                </a:path>
              </a:pathLst>
            </a:custGeom>
            <a:solidFill>
              <a:srgbClr val="000000"/>
            </a:solidFill>
            <a:ln w="27426" cap="flat">
              <a:noFill/>
              <a:prstDash val="solid"/>
              <a:miter/>
            </a:ln>
          </p:spPr>
          <p:txBody>
            <a:bodyPr rtlCol="0" anchor="ctr"/>
            <a:lstStyle/>
            <a:p>
              <a:endParaRPr lang="en-US"/>
            </a:p>
          </p:txBody>
        </p:sp>
      </p:grpSp>
      <p:grpSp>
        <p:nvGrpSpPr>
          <p:cNvPr id="176" name="Graphic 2">
            <a:extLst>
              <a:ext uri="{FF2B5EF4-FFF2-40B4-BE49-F238E27FC236}">
                <a16:creationId xmlns:a16="http://schemas.microsoft.com/office/drawing/2014/main" id="{364B4A9F-9D53-88B7-3915-9DF2872C48B5}"/>
              </a:ext>
            </a:extLst>
          </p:cNvPr>
          <p:cNvGrpSpPr/>
          <p:nvPr/>
        </p:nvGrpSpPr>
        <p:grpSpPr>
          <a:xfrm>
            <a:off x="752849" y="4644351"/>
            <a:ext cx="769704" cy="997730"/>
            <a:chOff x="2405494" y="593121"/>
            <a:chExt cx="1004090" cy="1301553"/>
          </a:xfrm>
          <a:solidFill>
            <a:srgbClr val="000000"/>
          </a:solidFill>
        </p:grpSpPr>
        <p:sp>
          <p:nvSpPr>
            <p:cNvPr id="177" name="Freeform 176">
              <a:extLst>
                <a:ext uri="{FF2B5EF4-FFF2-40B4-BE49-F238E27FC236}">
                  <a16:creationId xmlns:a16="http://schemas.microsoft.com/office/drawing/2014/main" id="{74F432E5-DE50-6878-FD2E-2D7062318FC4}"/>
                </a:ext>
              </a:extLst>
            </p:cNvPr>
            <p:cNvSpPr/>
            <p:nvPr/>
          </p:nvSpPr>
          <p:spPr>
            <a:xfrm>
              <a:off x="2405844" y="953702"/>
              <a:ext cx="1003740" cy="940972"/>
            </a:xfrm>
            <a:custGeom>
              <a:avLst/>
              <a:gdLst>
                <a:gd name="connsiteX0" fmla="*/ 578183 w 1003740"/>
                <a:gd name="connsiteY0" fmla="*/ 939714 h 940972"/>
                <a:gd name="connsiteX1" fmla="*/ 539152 w 1003740"/>
                <a:gd name="connsiteY1" fmla="*/ 880553 h 940972"/>
                <a:gd name="connsiteX2" fmla="*/ 539782 w 1003740"/>
                <a:gd name="connsiteY2" fmla="*/ 771670 h 940972"/>
                <a:gd name="connsiteX3" fmla="*/ 525932 w 1003740"/>
                <a:gd name="connsiteY3" fmla="*/ 758453 h 940972"/>
                <a:gd name="connsiteX4" fmla="*/ 114853 w 1003740"/>
                <a:gd name="connsiteY4" fmla="*/ 759083 h 940972"/>
                <a:gd name="connsiteX5" fmla="*/ 27349 w 1003740"/>
                <a:gd name="connsiteY5" fmla="*/ 724467 h 940972"/>
                <a:gd name="connsiteX6" fmla="*/ 280 w 1003740"/>
                <a:gd name="connsiteY6" fmla="*/ 653977 h 940972"/>
                <a:gd name="connsiteX7" fmla="*/ 280 w 1003740"/>
                <a:gd name="connsiteY7" fmla="*/ 515513 h 940972"/>
                <a:gd name="connsiteX8" fmla="*/ 19165 w 1003740"/>
                <a:gd name="connsiteY8" fmla="*/ 491597 h 940972"/>
                <a:gd name="connsiteX9" fmla="*/ 38051 w 1003740"/>
                <a:gd name="connsiteY9" fmla="*/ 514884 h 940972"/>
                <a:gd name="connsiteX10" fmla="*/ 38051 w 1003740"/>
                <a:gd name="connsiteY10" fmla="*/ 647053 h 940972"/>
                <a:gd name="connsiteX11" fmla="*/ 111076 w 1003740"/>
                <a:gd name="connsiteY11" fmla="*/ 721320 h 940972"/>
                <a:gd name="connsiteX12" fmla="*/ 527191 w 1003740"/>
                <a:gd name="connsiteY12" fmla="*/ 721320 h 940972"/>
                <a:gd name="connsiteX13" fmla="*/ 539152 w 1003740"/>
                <a:gd name="connsiteY13" fmla="*/ 720691 h 940972"/>
                <a:gd name="connsiteX14" fmla="*/ 539152 w 1003740"/>
                <a:gd name="connsiteY14" fmla="*/ 628801 h 940972"/>
                <a:gd name="connsiteX15" fmla="*/ 534746 w 1003740"/>
                <a:gd name="connsiteY15" fmla="*/ 620620 h 940972"/>
                <a:gd name="connsiteX16" fmla="*/ 515230 w 1003740"/>
                <a:gd name="connsiteY16" fmla="*/ 562717 h 940972"/>
                <a:gd name="connsiteX17" fmla="*/ 498233 w 1003740"/>
                <a:gd name="connsiteY17" fmla="*/ 521807 h 940972"/>
                <a:gd name="connsiteX18" fmla="*/ 499492 w 1003740"/>
                <a:gd name="connsiteY18" fmla="*/ 411666 h 940972"/>
                <a:gd name="connsiteX19" fmla="*/ 515860 w 1003740"/>
                <a:gd name="connsiteY19" fmla="*/ 373274 h 940972"/>
                <a:gd name="connsiteX20" fmla="*/ 594550 w 1003740"/>
                <a:gd name="connsiteY20" fmla="*/ 293972 h 940972"/>
                <a:gd name="connsiteX21" fmla="*/ 634840 w 1003740"/>
                <a:gd name="connsiteY21" fmla="*/ 276350 h 940972"/>
                <a:gd name="connsiteX22" fmla="*/ 743118 w 1003740"/>
                <a:gd name="connsiteY22" fmla="*/ 276350 h 940972"/>
                <a:gd name="connsiteX23" fmla="*/ 784667 w 1003740"/>
                <a:gd name="connsiteY23" fmla="*/ 293972 h 940972"/>
                <a:gd name="connsiteX24" fmla="*/ 862098 w 1003740"/>
                <a:gd name="connsiteY24" fmla="*/ 374533 h 940972"/>
                <a:gd name="connsiteX25" fmla="*/ 877207 w 1003740"/>
                <a:gd name="connsiteY25" fmla="*/ 411037 h 940972"/>
                <a:gd name="connsiteX26" fmla="*/ 877207 w 1003740"/>
                <a:gd name="connsiteY26" fmla="*/ 523695 h 940972"/>
                <a:gd name="connsiteX27" fmla="*/ 862098 w 1003740"/>
                <a:gd name="connsiteY27" fmla="*/ 561458 h 940972"/>
                <a:gd name="connsiteX28" fmla="*/ 843212 w 1003740"/>
                <a:gd name="connsiteY28" fmla="*/ 619990 h 940972"/>
                <a:gd name="connsiteX29" fmla="*/ 837546 w 1003740"/>
                <a:gd name="connsiteY29" fmla="*/ 630690 h 940972"/>
                <a:gd name="connsiteX30" fmla="*/ 837546 w 1003740"/>
                <a:gd name="connsiteY30" fmla="*/ 720061 h 940972"/>
                <a:gd name="connsiteX31" fmla="*/ 916237 w 1003740"/>
                <a:gd name="connsiteY31" fmla="*/ 719432 h 940972"/>
                <a:gd name="connsiteX32" fmla="*/ 965970 w 1003740"/>
                <a:gd name="connsiteY32" fmla="*/ 652718 h 940972"/>
                <a:gd name="connsiteX33" fmla="*/ 965970 w 1003740"/>
                <a:gd name="connsiteY33" fmla="*/ 526842 h 940972"/>
                <a:gd name="connsiteX34" fmla="*/ 965970 w 1003740"/>
                <a:gd name="connsiteY34" fmla="*/ 30892 h 940972"/>
                <a:gd name="connsiteX35" fmla="*/ 965970 w 1003740"/>
                <a:gd name="connsiteY35" fmla="*/ 17046 h 940972"/>
                <a:gd name="connsiteX36" fmla="*/ 982967 w 1003740"/>
                <a:gd name="connsiteY36" fmla="*/ 53 h 940972"/>
                <a:gd name="connsiteX37" fmla="*/ 1002482 w 1003740"/>
                <a:gd name="connsiteY37" fmla="*/ 14528 h 940972"/>
                <a:gd name="connsiteX38" fmla="*/ 1003741 w 1003740"/>
                <a:gd name="connsiteY38" fmla="*/ 27116 h 940972"/>
                <a:gd name="connsiteX39" fmla="*/ 1003741 w 1003740"/>
                <a:gd name="connsiteY39" fmla="*/ 648942 h 940972"/>
                <a:gd name="connsiteX40" fmla="*/ 893574 w 1003740"/>
                <a:gd name="connsiteY40" fmla="*/ 760341 h 940972"/>
                <a:gd name="connsiteX41" fmla="*/ 836917 w 1003740"/>
                <a:gd name="connsiteY41" fmla="*/ 760341 h 940972"/>
                <a:gd name="connsiteX42" fmla="*/ 836917 w 1003740"/>
                <a:gd name="connsiteY42" fmla="*/ 774188 h 940972"/>
                <a:gd name="connsiteX43" fmla="*/ 837546 w 1003740"/>
                <a:gd name="connsiteY43" fmla="*/ 880553 h 940972"/>
                <a:gd name="connsiteX44" fmla="*/ 799146 w 1003740"/>
                <a:gd name="connsiteY44" fmla="*/ 940973 h 940972"/>
                <a:gd name="connsiteX45" fmla="*/ 779001 w 1003740"/>
                <a:gd name="connsiteY45" fmla="*/ 940973 h 940972"/>
                <a:gd name="connsiteX46" fmla="*/ 687090 w 1003740"/>
                <a:gd name="connsiteY46" fmla="*/ 873629 h 940972"/>
                <a:gd name="connsiteX47" fmla="*/ 671352 w 1003740"/>
                <a:gd name="connsiteY47" fmla="*/ 886217 h 940972"/>
                <a:gd name="connsiteX48" fmla="*/ 598957 w 1003740"/>
                <a:gd name="connsiteY48" fmla="*/ 940344 h 940972"/>
                <a:gd name="connsiteX49" fmla="*/ 578183 w 1003740"/>
                <a:gd name="connsiteY49" fmla="*/ 939714 h 940972"/>
                <a:gd name="connsiteX50" fmla="*/ 553002 w 1003740"/>
                <a:gd name="connsiteY50" fmla="*/ 561458 h 940972"/>
                <a:gd name="connsiteX51" fmla="*/ 598957 w 1003740"/>
                <a:gd name="connsiteY51" fmla="*/ 601109 h 940972"/>
                <a:gd name="connsiteX52" fmla="*/ 658762 w 1003740"/>
                <a:gd name="connsiteY52" fmla="*/ 627543 h 940972"/>
                <a:gd name="connsiteX53" fmla="*/ 717308 w 1003740"/>
                <a:gd name="connsiteY53" fmla="*/ 628172 h 940972"/>
                <a:gd name="connsiteX54" fmla="*/ 782148 w 1003740"/>
                <a:gd name="connsiteY54" fmla="*/ 601738 h 940972"/>
                <a:gd name="connsiteX55" fmla="*/ 823068 w 1003740"/>
                <a:gd name="connsiteY55" fmla="*/ 560829 h 940972"/>
                <a:gd name="connsiteX56" fmla="*/ 849508 w 1003740"/>
                <a:gd name="connsiteY56" fmla="*/ 496003 h 940972"/>
                <a:gd name="connsiteX57" fmla="*/ 850137 w 1003740"/>
                <a:gd name="connsiteY57" fmla="*/ 438100 h 940972"/>
                <a:gd name="connsiteX58" fmla="*/ 823068 w 1003740"/>
                <a:gd name="connsiteY58" fmla="*/ 372015 h 940972"/>
                <a:gd name="connsiteX59" fmla="*/ 784037 w 1003740"/>
                <a:gd name="connsiteY59" fmla="*/ 331735 h 940972"/>
                <a:gd name="connsiteX60" fmla="*/ 714789 w 1003740"/>
                <a:gd name="connsiteY60" fmla="*/ 302783 h 940972"/>
                <a:gd name="connsiteX61" fmla="*/ 660021 w 1003740"/>
                <a:gd name="connsiteY61" fmla="*/ 303413 h 940972"/>
                <a:gd name="connsiteX62" fmla="*/ 594550 w 1003740"/>
                <a:gd name="connsiteY62" fmla="*/ 332364 h 940972"/>
                <a:gd name="connsiteX63" fmla="*/ 552372 w 1003740"/>
                <a:gd name="connsiteY63" fmla="*/ 374533 h 940972"/>
                <a:gd name="connsiteX64" fmla="*/ 524673 w 1003740"/>
                <a:gd name="connsiteY64" fmla="*/ 439359 h 940972"/>
                <a:gd name="connsiteX65" fmla="*/ 524673 w 1003740"/>
                <a:gd name="connsiteY65" fmla="*/ 495373 h 940972"/>
                <a:gd name="connsiteX66" fmla="*/ 553002 w 1003740"/>
                <a:gd name="connsiteY66" fmla="*/ 561458 h 940972"/>
                <a:gd name="connsiteX67" fmla="*/ 579442 w 1003740"/>
                <a:gd name="connsiteY67" fmla="*/ 640759 h 940972"/>
                <a:gd name="connsiteX68" fmla="*/ 578183 w 1003740"/>
                <a:gd name="connsiteY68" fmla="*/ 643906 h 940972"/>
                <a:gd name="connsiteX69" fmla="*/ 578183 w 1003740"/>
                <a:gd name="connsiteY69" fmla="*/ 888735 h 940972"/>
                <a:gd name="connsiteX70" fmla="*/ 583848 w 1003740"/>
                <a:gd name="connsiteY70" fmla="*/ 900063 h 940972"/>
                <a:gd name="connsiteX71" fmla="*/ 597068 w 1003740"/>
                <a:gd name="connsiteY71" fmla="*/ 896916 h 940972"/>
                <a:gd name="connsiteX72" fmla="*/ 671982 w 1003740"/>
                <a:gd name="connsiteY72" fmla="*/ 835867 h 940972"/>
                <a:gd name="connsiteX73" fmla="*/ 705346 w 1003740"/>
                <a:gd name="connsiteY73" fmla="*/ 835867 h 940972"/>
                <a:gd name="connsiteX74" fmla="*/ 777112 w 1003740"/>
                <a:gd name="connsiteY74" fmla="*/ 894399 h 940972"/>
                <a:gd name="connsiteX75" fmla="*/ 793480 w 1003740"/>
                <a:gd name="connsiteY75" fmla="*/ 900693 h 940972"/>
                <a:gd name="connsiteX76" fmla="*/ 799146 w 1003740"/>
                <a:gd name="connsiteY76" fmla="*/ 883700 h 940972"/>
                <a:gd name="connsiteX77" fmla="*/ 799146 w 1003740"/>
                <a:gd name="connsiteY77" fmla="*/ 652718 h 940972"/>
                <a:gd name="connsiteX78" fmla="*/ 799146 w 1003740"/>
                <a:gd name="connsiteY78" fmla="*/ 640759 h 940972"/>
                <a:gd name="connsiteX79" fmla="*/ 780889 w 1003740"/>
                <a:gd name="connsiteY79" fmla="*/ 639501 h 940972"/>
                <a:gd name="connsiteX80" fmla="*/ 746266 w 1003740"/>
                <a:gd name="connsiteY80" fmla="*/ 652718 h 940972"/>
                <a:gd name="connsiteX81" fmla="*/ 630433 w 1003740"/>
                <a:gd name="connsiteY81" fmla="*/ 652718 h 940972"/>
                <a:gd name="connsiteX82" fmla="*/ 595809 w 1003740"/>
                <a:gd name="connsiteY82" fmla="*/ 638871 h 940972"/>
                <a:gd name="connsiteX83" fmla="*/ 579442 w 1003740"/>
                <a:gd name="connsiteY83" fmla="*/ 640759 h 94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003740" h="940972">
                  <a:moveTo>
                    <a:pt x="578183" y="939714"/>
                  </a:moveTo>
                  <a:cubicBezTo>
                    <a:pt x="549854" y="930273"/>
                    <a:pt x="538523" y="910763"/>
                    <a:pt x="539152" y="880553"/>
                  </a:cubicBezTo>
                  <a:cubicBezTo>
                    <a:pt x="540411" y="844049"/>
                    <a:pt x="539152" y="807545"/>
                    <a:pt x="539782" y="771670"/>
                  </a:cubicBezTo>
                  <a:cubicBezTo>
                    <a:pt x="539782" y="760971"/>
                    <a:pt x="536634" y="758453"/>
                    <a:pt x="525932" y="758453"/>
                  </a:cubicBezTo>
                  <a:cubicBezTo>
                    <a:pt x="388696" y="759083"/>
                    <a:pt x="252089" y="758453"/>
                    <a:pt x="114853" y="759083"/>
                  </a:cubicBezTo>
                  <a:cubicBezTo>
                    <a:pt x="80859" y="759083"/>
                    <a:pt x="50642" y="750271"/>
                    <a:pt x="27349" y="724467"/>
                  </a:cubicBezTo>
                  <a:cubicBezTo>
                    <a:pt x="9093" y="704327"/>
                    <a:pt x="280" y="680411"/>
                    <a:pt x="280" y="653977"/>
                  </a:cubicBezTo>
                  <a:cubicBezTo>
                    <a:pt x="-350" y="608032"/>
                    <a:pt x="280" y="561458"/>
                    <a:pt x="280" y="515513"/>
                  </a:cubicBezTo>
                  <a:cubicBezTo>
                    <a:pt x="280" y="500408"/>
                    <a:pt x="7834" y="491597"/>
                    <a:pt x="19165" y="491597"/>
                  </a:cubicBezTo>
                  <a:cubicBezTo>
                    <a:pt x="30497" y="491597"/>
                    <a:pt x="38051" y="500408"/>
                    <a:pt x="38051" y="514884"/>
                  </a:cubicBezTo>
                  <a:cubicBezTo>
                    <a:pt x="38051" y="558940"/>
                    <a:pt x="38051" y="602997"/>
                    <a:pt x="38051" y="647053"/>
                  </a:cubicBezTo>
                  <a:cubicBezTo>
                    <a:pt x="38051" y="693627"/>
                    <a:pt x="65121" y="720691"/>
                    <a:pt x="111076" y="721320"/>
                  </a:cubicBezTo>
                  <a:cubicBezTo>
                    <a:pt x="249571" y="721320"/>
                    <a:pt x="388696" y="721320"/>
                    <a:pt x="527191" y="721320"/>
                  </a:cubicBezTo>
                  <a:cubicBezTo>
                    <a:pt x="530968" y="721320"/>
                    <a:pt x="534746" y="720691"/>
                    <a:pt x="539152" y="720691"/>
                  </a:cubicBezTo>
                  <a:cubicBezTo>
                    <a:pt x="539152" y="689222"/>
                    <a:pt x="539152" y="659012"/>
                    <a:pt x="539152" y="628801"/>
                  </a:cubicBezTo>
                  <a:cubicBezTo>
                    <a:pt x="539152" y="625655"/>
                    <a:pt x="536634" y="622508"/>
                    <a:pt x="534746" y="620620"/>
                  </a:cubicBezTo>
                  <a:cubicBezTo>
                    <a:pt x="519008" y="604256"/>
                    <a:pt x="512083" y="584745"/>
                    <a:pt x="515230" y="562717"/>
                  </a:cubicBezTo>
                  <a:cubicBezTo>
                    <a:pt x="517119" y="545094"/>
                    <a:pt x="511453" y="533136"/>
                    <a:pt x="498233" y="521807"/>
                  </a:cubicBezTo>
                  <a:cubicBezTo>
                    <a:pt x="462350" y="492226"/>
                    <a:pt x="462980" y="440617"/>
                    <a:pt x="499492" y="411666"/>
                  </a:cubicBezTo>
                  <a:cubicBezTo>
                    <a:pt x="512712" y="401596"/>
                    <a:pt x="517119" y="389638"/>
                    <a:pt x="515860" y="373274"/>
                  </a:cubicBezTo>
                  <a:cubicBezTo>
                    <a:pt x="512083" y="324182"/>
                    <a:pt x="544818" y="290825"/>
                    <a:pt x="594550" y="293972"/>
                  </a:cubicBezTo>
                  <a:cubicBezTo>
                    <a:pt x="612177" y="295231"/>
                    <a:pt x="624138" y="289566"/>
                    <a:pt x="634840" y="276350"/>
                  </a:cubicBezTo>
                  <a:cubicBezTo>
                    <a:pt x="662539" y="241734"/>
                    <a:pt x="715419" y="241734"/>
                    <a:pt x="743118" y="276350"/>
                  </a:cubicBezTo>
                  <a:cubicBezTo>
                    <a:pt x="754449" y="290196"/>
                    <a:pt x="767040" y="295231"/>
                    <a:pt x="784667" y="293972"/>
                  </a:cubicBezTo>
                  <a:cubicBezTo>
                    <a:pt x="833140" y="290196"/>
                    <a:pt x="867134" y="326071"/>
                    <a:pt x="862098" y="374533"/>
                  </a:cubicBezTo>
                  <a:cubicBezTo>
                    <a:pt x="860209" y="390267"/>
                    <a:pt x="865246" y="400967"/>
                    <a:pt x="877207" y="411037"/>
                  </a:cubicBezTo>
                  <a:cubicBezTo>
                    <a:pt x="914978" y="441876"/>
                    <a:pt x="914978" y="492856"/>
                    <a:pt x="877207" y="523695"/>
                  </a:cubicBezTo>
                  <a:cubicBezTo>
                    <a:pt x="864616" y="533765"/>
                    <a:pt x="859580" y="545094"/>
                    <a:pt x="862098" y="561458"/>
                  </a:cubicBezTo>
                  <a:cubicBezTo>
                    <a:pt x="865246" y="583486"/>
                    <a:pt x="858321" y="602997"/>
                    <a:pt x="843212" y="619990"/>
                  </a:cubicBezTo>
                  <a:cubicBezTo>
                    <a:pt x="840694" y="623137"/>
                    <a:pt x="837546" y="626913"/>
                    <a:pt x="837546" y="630690"/>
                  </a:cubicBezTo>
                  <a:cubicBezTo>
                    <a:pt x="836917" y="660900"/>
                    <a:pt x="837546" y="690480"/>
                    <a:pt x="837546" y="720061"/>
                  </a:cubicBezTo>
                  <a:cubicBezTo>
                    <a:pt x="864616" y="720061"/>
                    <a:pt x="891056" y="723208"/>
                    <a:pt x="916237" y="719432"/>
                  </a:cubicBezTo>
                  <a:cubicBezTo>
                    <a:pt x="946454" y="715026"/>
                    <a:pt x="965340" y="686075"/>
                    <a:pt x="965970" y="652718"/>
                  </a:cubicBezTo>
                  <a:cubicBezTo>
                    <a:pt x="966599" y="610549"/>
                    <a:pt x="965970" y="569011"/>
                    <a:pt x="965970" y="526842"/>
                  </a:cubicBezTo>
                  <a:cubicBezTo>
                    <a:pt x="965970" y="361316"/>
                    <a:pt x="965970" y="195789"/>
                    <a:pt x="965970" y="30892"/>
                  </a:cubicBezTo>
                  <a:cubicBezTo>
                    <a:pt x="965970" y="26486"/>
                    <a:pt x="965970" y="21452"/>
                    <a:pt x="965970" y="17046"/>
                  </a:cubicBezTo>
                  <a:cubicBezTo>
                    <a:pt x="967228" y="6976"/>
                    <a:pt x="972894" y="682"/>
                    <a:pt x="982967" y="53"/>
                  </a:cubicBezTo>
                  <a:cubicBezTo>
                    <a:pt x="993039" y="-577"/>
                    <a:pt x="999964" y="4458"/>
                    <a:pt x="1002482" y="14528"/>
                  </a:cubicBezTo>
                  <a:cubicBezTo>
                    <a:pt x="1003741" y="18305"/>
                    <a:pt x="1003741" y="22710"/>
                    <a:pt x="1003741" y="27116"/>
                  </a:cubicBezTo>
                  <a:cubicBezTo>
                    <a:pt x="1003741" y="234181"/>
                    <a:pt x="1003741" y="441876"/>
                    <a:pt x="1003741" y="648942"/>
                  </a:cubicBezTo>
                  <a:cubicBezTo>
                    <a:pt x="1003741" y="715656"/>
                    <a:pt x="960304" y="759083"/>
                    <a:pt x="893574" y="760341"/>
                  </a:cubicBezTo>
                  <a:cubicBezTo>
                    <a:pt x="875318" y="760341"/>
                    <a:pt x="857062" y="760341"/>
                    <a:pt x="836917" y="760341"/>
                  </a:cubicBezTo>
                  <a:cubicBezTo>
                    <a:pt x="836917" y="765377"/>
                    <a:pt x="836917" y="769782"/>
                    <a:pt x="836917" y="774188"/>
                  </a:cubicBezTo>
                  <a:cubicBezTo>
                    <a:pt x="836917" y="809433"/>
                    <a:pt x="835658" y="845307"/>
                    <a:pt x="837546" y="880553"/>
                  </a:cubicBezTo>
                  <a:cubicBezTo>
                    <a:pt x="838806" y="910763"/>
                    <a:pt x="828104" y="930903"/>
                    <a:pt x="799146" y="940973"/>
                  </a:cubicBezTo>
                  <a:cubicBezTo>
                    <a:pt x="792221" y="940973"/>
                    <a:pt x="785296" y="940973"/>
                    <a:pt x="779001" y="940973"/>
                  </a:cubicBezTo>
                  <a:cubicBezTo>
                    <a:pt x="748784" y="918945"/>
                    <a:pt x="717937" y="896287"/>
                    <a:pt x="687090" y="873629"/>
                  </a:cubicBezTo>
                  <a:cubicBezTo>
                    <a:pt x="682054" y="877406"/>
                    <a:pt x="677018" y="882441"/>
                    <a:pt x="671352" y="886217"/>
                  </a:cubicBezTo>
                  <a:cubicBezTo>
                    <a:pt x="647430" y="904469"/>
                    <a:pt x="622879" y="922721"/>
                    <a:pt x="598957" y="940344"/>
                  </a:cubicBezTo>
                  <a:cubicBezTo>
                    <a:pt x="592032" y="939714"/>
                    <a:pt x="585108" y="939714"/>
                    <a:pt x="578183" y="939714"/>
                  </a:cubicBezTo>
                  <a:close/>
                  <a:moveTo>
                    <a:pt x="553002" y="561458"/>
                  </a:moveTo>
                  <a:cubicBezTo>
                    <a:pt x="551113" y="592298"/>
                    <a:pt x="563704" y="603626"/>
                    <a:pt x="598957" y="601109"/>
                  </a:cubicBezTo>
                  <a:cubicBezTo>
                    <a:pt x="623508" y="599221"/>
                    <a:pt x="643653" y="609291"/>
                    <a:pt x="658762" y="627543"/>
                  </a:cubicBezTo>
                  <a:cubicBezTo>
                    <a:pt x="678277" y="650830"/>
                    <a:pt x="698422" y="650830"/>
                    <a:pt x="717308" y="628172"/>
                  </a:cubicBezTo>
                  <a:cubicBezTo>
                    <a:pt x="734305" y="607402"/>
                    <a:pt x="755708" y="598591"/>
                    <a:pt x="782148" y="601738"/>
                  </a:cubicBezTo>
                  <a:cubicBezTo>
                    <a:pt x="810477" y="604885"/>
                    <a:pt x="826215" y="589151"/>
                    <a:pt x="823068" y="560829"/>
                  </a:cubicBezTo>
                  <a:cubicBezTo>
                    <a:pt x="819920" y="534395"/>
                    <a:pt x="829363" y="512996"/>
                    <a:pt x="849508" y="496003"/>
                  </a:cubicBezTo>
                  <a:cubicBezTo>
                    <a:pt x="872170" y="477751"/>
                    <a:pt x="872170" y="456352"/>
                    <a:pt x="850137" y="438100"/>
                  </a:cubicBezTo>
                  <a:cubicBezTo>
                    <a:pt x="829363" y="421107"/>
                    <a:pt x="819920" y="399078"/>
                    <a:pt x="823068" y="372015"/>
                  </a:cubicBezTo>
                  <a:cubicBezTo>
                    <a:pt x="826215" y="344322"/>
                    <a:pt x="811736" y="329217"/>
                    <a:pt x="784037" y="331735"/>
                  </a:cubicBezTo>
                  <a:cubicBezTo>
                    <a:pt x="755708" y="334252"/>
                    <a:pt x="733046" y="324812"/>
                    <a:pt x="714789" y="302783"/>
                  </a:cubicBezTo>
                  <a:cubicBezTo>
                    <a:pt x="698422" y="282643"/>
                    <a:pt x="676389" y="282643"/>
                    <a:pt x="660021" y="303413"/>
                  </a:cubicBezTo>
                  <a:cubicBezTo>
                    <a:pt x="643024" y="324182"/>
                    <a:pt x="621620" y="334252"/>
                    <a:pt x="594550" y="332364"/>
                  </a:cubicBezTo>
                  <a:cubicBezTo>
                    <a:pt x="562445" y="329847"/>
                    <a:pt x="549854" y="342434"/>
                    <a:pt x="552372" y="374533"/>
                  </a:cubicBezTo>
                  <a:cubicBezTo>
                    <a:pt x="554261" y="400967"/>
                    <a:pt x="544818" y="422365"/>
                    <a:pt x="524673" y="439359"/>
                  </a:cubicBezTo>
                  <a:cubicBezTo>
                    <a:pt x="503269" y="456981"/>
                    <a:pt x="503269" y="478380"/>
                    <a:pt x="524673" y="495373"/>
                  </a:cubicBezTo>
                  <a:cubicBezTo>
                    <a:pt x="545447" y="510478"/>
                    <a:pt x="555520" y="531248"/>
                    <a:pt x="553002" y="561458"/>
                  </a:cubicBezTo>
                  <a:close/>
                  <a:moveTo>
                    <a:pt x="579442" y="640759"/>
                  </a:moveTo>
                  <a:cubicBezTo>
                    <a:pt x="578812" y="642648"/>
                    <a:pt x="578183" y="643277"/>
                    <a:pt x="578183" y="643906"/>
                  </a:cubicBezTo>
                  <a:cubicBezTo>
                    <a:pt x="578183" y="725725"/>
                    <a:pt x="578183" y="806915"/>
                    <a:pt x="578183" y="888735"/>
                  </a:cubicBezTo>
                  <a:cubicBezTo>
                    <a:pt x="578183" y="892511"/>
                    <a:pt x="581330" y="898804"/>
                    <a:pt x="583848" y="900063"/>
                  </a:cubicBezTo>
                  <a:cubicBezTo>
                    <a:pt x="587626" y="901322"/>
                    <a:pt x="593921" y="899434"/>
                    <a:pt x="597068" y="896916"/>
                  </a:cubicBezTo>
                  <a:cubicBezTo>
                    <a:pt x="622249" y="876776"/>
                    <a:pt x="646801" y="856636"/>
                    <a:pt x="671982" y="835867"/>
                  </a:cubicBezTo>
                  <a:cubicBezTo>
                    <a:pt x="685202" y="825168"/>
                    <a:pt x="692127" y="824538"/>
                    <a:pt x="705346" y="835867"/>
                  </a:cubicBezTo>
                  <a:cubicBezTo>
                    <a:pt x="729269" y="855378"/>
                    <a:pt x="753190" y="874888"/>
                    <a:pt x="777112" y="894399"/>
                  </a:cubicBezTo>
                  <a:cubicBezTo>
                    <a:pt x="781519" y="898175"/>
                    <a:pt x="787814" y="898804"/>
                    <a:pt x="793480" y="900693"/>
                  </a:cubicBezTo>
                  <a:cubicBezTo>
                    <a:pt x="795369" y="895028"/>
                    <a:pt x="799146" y="889364"/>
                    <a:pt x="799146" y="883700"/>
                  </a:cubicBezTo>
                  <a:cubicBezTo>
                    <a:pt x="799775" y="806915"/>
                    <a:pt x="799146" y="730131"/>
                    <a:pt x="799146" y="652718"/>
                  </a:cubicBezTo>
                  <a:cubicBezTo>
                    <a:pt x="799146" y="648942"/>
                    <a:pt x="799146" y="644536"/>
                    <a:pt x="799146" y="640759"/>
                  </a:cubicBezTo>
                  <a:cubicBezTo>
                    <a:pt x="792221" y="640130"/>
                    <a:pt x="786555" y="640130"/>
                    <a:pt x="780889" y="639501"/>
                  </a:cubicBezTo>
                  <a:cubicBezTo>
                    <a:pt x="766410" y="636983"/>
                    <a:pt x="755708" y="642018"/>
                    <a:pt x="746266" y="652718"/>
                  </a:cubicBezTo>
                  <a:cubicBezTo>
                    <a:pt x="712901" y="692998"/>
                    <a:pt x="663798" y="692998"/>
                    <a:pt x="630433" y="652718"/>
                  </a:cubicBezTo>
                  <a:cubicBezTo>
                    <a:pt x="620990" y="641389"/>
                    <a:pt x="610289" y="636983"/>
                    <a:pt x="595809" y="638871"/>
                  </a:cubicBezTo>
                  <a:cubicBezTo>
                    <a:pt x="590773" y="640130"/>
                    <a:pt x="585108" y="640130"/>
                    <a:pt x="579442" y="640759"/>
                  </a:cubicBezTo>
                  <a:close/>
                </a:path>
              </a:pathLst>
            </a:custGeom>
            <a:grpFill/>
            <a:ln w="6291"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7EA7F4E8-7EDE-4560-307C-485F4D976EE9}"/>
                </a:ext>
              </a:extLst>
            </p:cNvPr>
            <p:cNvSpPr/>
            <p:nvPr/>
          </p:nvSpPr>
          <p:spPr>
            <a:xfrm>
              <a:off x="2405494" y="593121"/>
              <a:ext cx="1004090" cy="812717"/>
            </a:xfrm>
            <a:custGeom>
              <a:avLst/>
              <a:gdLst>
                <a:gd name="connsiteX0" fmla="*/ 502990 w 1004090"/>
                <a:gd name="connsiteY0" fmla="*/ 629 h 812717"/>
                <a:gd name="connsiteX1" fmla="*/ 891406 w 1004090"/>
                <a:gd name="connsiteY1" fmla="*/ 629 h 812717"/>
                <a:gd name="connsiteX2" fmla="*/ 1004091 w 1004090"/>
                <a:gd name="connsiteY2" fmla="*/ 112659 h 812717"/>
                <a:gd name="connsiteX3" fmla="*/ 1004091 w 1004090"/>
                <a:gd name="connsiteY3" fmla="*/ 291402 h 812717"/>
                <a:gd name="connsiteX4" fmla="*/ 1002831 w 1004090"/>
                <a:gd name="connsiteY4" fmla="*/ 306507 h 812717"/>
                <a:gd name="connsiteX5" fmla="*/ 983946 w 1004090"/>
                <a:gd name="connsiteY5" fmla="*/ 319724 h 812717"/>
                <a:gd name="connsiteX6" fmla="*/ 966949 w 1004090"/>
                <a:gd name="connsiteY6" fmla="*/ 303360 h 812717"/>
                <a:gd name="connsiteX7" fmla="*/ 966319 w 1004090"/>
                <a:gd name="connsiteY7" fmla="*/ 290773 h 812717"/>
                <a:gd name="connsiteX8" fmla="*/ 966319 w 1004090"/>
                <a:gd name="connsiteY8" fmla="*/ 113288 h 812717"/>
                <a:gd name="connsiteX9" fmla="*/ 892035 w 1004090"/>
                <a:gd name="connsiteY9" fmla="*/ 38392 h 812717"/>
                <a:gd name="connsiteX10" fmla="*/ 112685 w 1004090"/>
                <a:gd name="connsiteY10" fmla="*/ 38392 h 812717"/>
                <a:gd name="connsiteX11" fmla="*/ 38401 w 1004090"/>
                <a:gd name="connsiteY11" fmla="*/ 112029 h 812717"/>
                <a:gd name="connsiteX12" fmla="*/ 38401 w 1004090"/>
                <a:gd name="connsiteY12" fmla="*/ 781058 h 812717"/>
                <a:gd name="connsiteX13" fmla="*/ 37771 w 1004090"/>
                <a:gd name="connsiteY13" fmla="*/ 796163 h 812717"/>
                <a:gd name="connsiteX14" fmla="*/ 21404 w 1004090"/>
                <a:gd name="connsiteY14" fmla="*/ 812527 h 812717"/>
                <a:gd name="connsiteX15" fmla="*/ 1259 w 1004090"/>
                <a:gd name="connsiteY15" fmla="*/ 798681 h 812717"/>
                <a:gd name="connsiteX16" fmla="*/ 0 w 1004090"/>
                <a:gd name="connsiteY16" fmla="*/ 784835 h 812717"/>
                <a:gd name="connsiteX17" fmla="*/ 0 w 1004090"/>
                <a:gd name="connsiteY17" fmla="*/ 110771 h 812717"/>
                <a:gd name="connsiteX18" fmla="*/ 111426 w 1004090"/>
                <a:gd name="connsiteY18" fmla="*/ 0 h 812717"/>
                <a:gd name="connsiteX19" fmla="*/ 502990 w 1004090"/>
                <a:gd name="connsiteY19" fmla="*/ 629 h 81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4090" h="812717">
                  <a:moveTo>
                    <a:pt x="502990" y="629"/>
                  </a:moveTo>
                  <a:cubicBezTo>
                    <a:pt x="632672" y="629"/>
                    <a:pt x="761724" y="629"/>
                    <a:pt x="891406" y="629"/>
                  </a:cubicBezTo>
                  <a:cubicBezTo>
                    <a:pt x="960653" y="629"/>
                    <a:pt x="1004091" y="44056"/>
                    <a:pt x="1004091" y="112659"/>
                  </a:cubicBezTo>
                  <a:cubicBezTo>
                    <a:pt x="1004091" y="172450"/>
                    <a:pt x="1004091" y="232241"/>
                    <a:pt x="1004091" y="291402"/>
                  </a:cubicBezTo>
                  <a:cubicBezTo>
                    <a:pt x="1004091" y="296437"/>
                    <a:pt x="1004091" y="301472"/>
                    <a:pt x="1002831" y="306507"/>
                  </a:cubicBezTo>
                  <a:cubicBezTo>
                    <a:pt x="1000313" y="315948"/>
                    <a:pt x="993389" y="320353"/>
                    <a:pt x="983946" y="319724"/>
                  </a:cubicBezTo>
                  <a:cubicBezTo>
                    <a:pt x="974503" y="319095"/>
                    <a:pt x="968208" y="313430"/>
                    <a:pt x="966949" y="303360"/>
                  </a:cubicBezTo>
                  <a:cubicBezTo>
                    <a:pt x="966319" y="298955"/>
                    <a:pt x="966319" y="295178"/>
                    <a:pt x="966319" y="290773"/>
                  </a:cubicBezTo>
                  <a:cubicBezTo>
                    <a:pt x="966319" y="231611"/>
                    <a:pt x="966319" y="172450"/>
                    <a:pt x="966319" y="113288"/>
                  </a:cubicBezTo>
                  <a:cubicBezTo>
                    <a:pt x="966319" y="65455"/>
                    <a:pt x="939250" y="38392"/>
                    <a:pt x="892035" y="38392"/>
                  </a:cubicBezTo>
                  <a:cubicBezTo>
                    <a:pt x="632042" y="38392"/>
                    <a:pt x="372678" y="38392"/>
                    <a:pt x="112685" y="38392"/>
                  </a:cubicBezTo>
                  <a:cubicBezTo>
                    <a:pt x="65470" y="38392"/>
                    <a:pt x="38401" y="65455"/>
                    <a:pt x="38401" y="112029"/>
                  </a:cubicBezTo>
                  <a:cubicBezTo>
                    <a:pt x="38401" y="334829"/>
                    <a:pt x="38401" y="557629"/>
                    <a:pt x="38401" y="781058"/>
                  </a:cubicBezTo>
                  <a:cubicBezTo>
                    <a:pt x="38401" y="786093"/>
                    <a:pt x="38401" y="791128"/>
                    <a:pt x="37771" y="796163"/>
                  </a:cubicBezTo>
                  <a:cubicBezTo>
                    <a:pt x="36512" y="805604"/>
                    <a:pt x="30847" y="811268"/>
                    <a:pt x="21404" y="812527"/>
                  </a:cubicBezTo>
                  <a:cubicBezTo>
                    <a:pt x="11331" y="813786"/>
                    <a:pt x="4407" y="808751"/>
                    <a:pt x="1259" y="798681"/>
                  </a:cubicBezTo>
                  <a:cubicBezTo>
                    <a:pt x="0" y="794275"/>
                    <a:pt x="0" y="789240"/>
                    <a:pt x="0" y="784835"/>
                  </a:cubicBezTo>
                  <a:cubicBezTo>
                    <a:pt x="0" y="560147"/>
                    <a:pt x="0" y="335458"/>
                    <a:pt x="0" y="110771"/>
                  </a:cubicBezTo>
                  <a:cubicBezTo>
                    <a:pt x="0" y="44056"/>
                    <a:pt x="44696" y="0"/>
                    <a:pt x="111426" y="0"/>
                  </a:cubicBezTo>
                  <a:cubicBezTo>
                    <a:pt x="242996" y="629"/>
                    <a:pt x="372678" y="629"/>
                    <a:pt x="502990" y="629"/>
                  </a:cubicBezTo>
                  <a:close/>
                </a:path>
              </a:pathLst>
            </a:custGeom>
            <a:grpFill/>
            <a:ln w="6291"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318D66DD-5A75-073B-CEE5-1DD2EECD524A}"/>
                </a:ext>
              </a:extLst>
            </p:cNvPr>
            <p:cNvSpPr/>
            <p:nvPr/>
          </p:nvSpPr>
          <p:spPr>
            <a:xfrm>
              <a:off x="3013334" y="936726"/>
              <a:ext cx="132479" cy="172521"/>
            </a:xfrm>
            <a:custGeom>
              <a:avLst/>
              <a:gdLst>
                <a:gd name="connsiteX0" fmla="*/ 92820 w 132479"/>
                <a:gd name="connsiteY0" fmla="*/ 88148 h 172521"/>
                <a:gd name="connsiteX1" fmla="*/ 92820 w 132479"/>
                <a:gd name="connsiteY1" fmla="*/ 21434 h 172521"/>
                <a:gd name="connsiteX2" fmla="*/ 119889 w 132479"/>
                <a:gd name="connsiteY2" fmla="*/ 2553 h 172521"/>
                <a:gd name="connsiteX3" fmla="*/ 130591 w 132479"/>
                <a:gd name="connsiteY3" fmla="*/ 19546 h 172521"/>
                <a:gd name="connsiteX4" fmla="*/ 132480 w 132479"/>
                <a:gd name="connsiteY4" fmla="*/ 146680 h 172521"/>
                <a:gd name="connsiteX5" fmla="*/ 118001 w 132479"/>
                <a:gd name="connsiteY5" fmla="*/ 169967 h 172521"/>
                <a:gd name="connsiteX6" fmla="*/ 92190 w 132479"/>
                <a:gd name="connsiteY6" fmla="*/ 159268 h 172521"/>
                <a:gd name="connsiteX7" fmla="*/ 48124 w 132479"/>
                <a:gd name="connsiteY7" fmla="*/ 95700 h 172521"/>
                <a:gd name="connsiteX8" fmla="*/ 38051 w 132479"/>
                <a:gd name="connsiteY8" fmla="*/ 86260 h 172521"/>
                <a:gd name="connsiteX9" fmla="*/ 38051 w 132479"/>
                <a:gd name="connsiteY9" fmla="*/ 138498 h 172521"/>
                <a:gd name="connsiteX10" fmla="*/ 37422 w 132479"/>
                <a:gd name="connsiteY10" fmla="*/ 154862 h 172521"/>
                <a:gd name="connsiteX11" fmla="*/ 17907 w 132479"/>
                <a:gd name="connsiteY11" fmla="*/ 172485 h 172521"/>
                <a:gd name="connsiteX12" fmla="*/ 280 w 132479"/>
                <a:gd name="connsiteY12" fmla="*/ 154233 h 172521"/>
                <a:gd name="connsiteX13" fmla="*/ 280 w 132479"/>
                <a:gd name="connsiteY13" fmla="*/ 125281 h 172521"/>
                <a:gd name="connsiteX14" fmla="*/ 280 w 132479"/>
                <a:gd name="connsiteY14" fmla="*/ 25210 h 172521"/>
                <a:gd name="connsiteX15" fmla="*/ 13500 w 132479"/>
                <a:gd name="connsiteY15" fmla="*/ 1923 h 172521"/>
                <a:gd name="connsiteX16" fmla="*/ 37422 w 132479"/>
                <a:gd name="connsiteY16" fmla="*/ 13252 h 172521"/>
                <a:gd name="connsiteX17" fmla="*/ 90302 w 132479"/>
                <a:gd name="connsiteY17" fmla="*/ 89407 h 172521"/>
                <a:gd name="connsiteX18" fmla="*/ 92820 w 132479"/>
                <a:gd name="connsiteY18" fmla="*/ 88148 h 17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479" h="172521">
                  <a:moveTo>
                    <a:pt x="92820" y="88148"/>
                  </a:moveTo>
                  <a:cubicBezTo>
                    <a:pt x="92820" y="66120"/>
                    <a:pt x="92820" y="43462"/>
                    <a:pt x="92820" y="21434"/>
                  </a:cubicBezTo>
                  <a:cubicBezTo>
                    <a:pt x="92820" y="5070"/>
                    <a:pt x="107299" y="-5000"/>
                    <a:pt x="119889" y="2553"/>
                  </a:cubicBezTo>
                  <a:cubicBezTo>
                    <a:pt x="124926" y="5699"/>
                    <a:pt x="129962" y="13881"/>
                    <a:pt x="130591" y="19546"/>
                  </a:cubicBezTo>
                  <a:cubicBezTo>
                    <a:pt x="131850" y="61714"/>
                    <a:pt x="131850" y="103882"/>
                    <a:pt x="132480" y="146680"/>
                  </a:cubicBezTo>
                  <a:cubicBezTo>
                    <a:pt x="132480" y="157380"/>
                    <a:pt x="129332" y="166191"/>
                    <a:pt x="118001" y="169967"/>
                  </a:cubicBezTo>
                  <a:cubicBezTo>
                    <a:pt x="106669" y="173743"/>
                    <a:pt x="98485" y="168708"/>
                    <a:pt x="92190" y="159268"/>
                  </a:cubicBezTo>
                  <a:cubicBezTo>
                    <a:pt x="77711" y="137869"/>
                    <a:pt x="63232" y="117099"/>
                    <a:pt x="48124" y="95700"/>
                  </a:cubicBezTo>
                  <a:cubicBezTo>
                    <a:pt x="45606" y="92554"/>
                    <a:pt x="43087" y="89407"/>
                    <a:pt x="38051" y="86260"/>
                  </a:cubicBezTo>
                  <a:cubicBezTo>
                    <a:pt x="38051" y="103882"/>
                    <a:pt x="38051" y="121505"/>
                    <a:pt x="38051" y="138498"/>
                  </a:cubicBezTo>
                  <a:cubicBezTo>
                    <a:pt x="38051" y="144163"/>
                    <a:pt x="38051" y="149827"/>
                    <a:pt x="37422" y="154862"/>
                  </a:cubicBezTo>
                  <a:cubicBezTo>
                    <a:pt x="36163" y="165561"/>
                    <a:pt x="27979" y="173114"/>
                    <a:pt x="17907" y="172485"/>
                  </a:cubicBezTo>
                  <a:cubicBezTo>
                    <a:pt x="7205" y="171226"/>
                    <a:pt x="909" y="164932"/>
                    <a:pt x="280" y="154233"/>
                  </a:cubicBezTo>
                  <a:cubicBezTo>
                    <a:pt x="-350" y="144792"/>
                    <a:pt x="280" y="134722"/>
                    <a:pt x="280" y="125281"/>
                  </a:cubicBezTo>
                  <a:cubicBezTo>
                    <a:pt x="280" y="91924"/>
                    <a:pt x="280" y="58567"/>
                    <a:pt x="280" y="25210"/>
                  </a:cubicBezTo>
                  <a:cubicBezTo>
                    <a:pt x="280" y="14511"/>
                    <a:pt x="2168" y="5699"/>
                    <a:pt x="13500" y="1923"/>
                  </a:cubicBezTo>
                  <a:cubicBezTo>
                    <a:pt x="24831" y="-1853"/>
                    <a:pt x="31756" y="4441"/>
                    <a:pt x="37422" y="13252"/>
                  </a:cubicBezTo>
                  <a:cubicBezTo>
                    <a:pt x="55048" y="38427"/>
                    <a:pt x="72675" y="64232"/>
                    <a:pt x="90302" y="89407"/>
                  </a:cubicBezTo>
                  <a:cubicBezTo>
                    <a:pt x="91561" y="88777"/>
                    <a:pt x="92190" y="88777"/>
                    <a:pt x="92820" y="88148"/>
                  </a:cubicBezTo>
                  <a:close/>
                </a:path>
              </a:pathLst>
            </a:custGeom>
            <a:grpFill/>
            <a:ln w="6291"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1A10D56D-0E43-9226-E081-F09C80EDF148}"/>
                </a:ext>
              </a:extLst>
            </p:cNvPr>
            <p:cNvSpPr/>
            <p:nvPr/>
          </p:nvSpPr>
          <p:spPr>
            <a:xfrm>
              <a:off x="2520850" y="936593"/>
              <a:ext cx="162893" cy="172574"/>
            </a:xfrm>
            <a:custGeom>
              <a:avLst/>
              <a:gdLst>
                <a:gd name="connsiteX0" fmla="*/ 121345 w 162893"/>
                <a:gd name="connsiteY0" fmla="*/ 105274 h 172574"/>
                <a:gd name="connsiteX1" fmla="*/ 106236 w 162893"/>
                <a:gd name="connsiteY1" fmla="*/ 105274 h 172574"/>
                <a:gd name="connsiteX2" fmla="*/ 85462 w 162893"/>
                <a:gd name="connsiteY2" fmla="*/ 85764 h 172574"/>
                <a:gd name="connsiteX3" fmla="*/ 105606 w 162893"/>
                <a:gd name="connsiteY3" fmla="*/ 67511 h 172574"/>
                <a:gd name="connsiteX4" fmla="*/ 142119 w 162893"/>
                <a:gd name="connsiteY4" fmla="*/ 67511 h 172574"/>
                <a:gd name="connsiteX5" fmla="*/ 162893 w 162893"/>
                <a:gd name="connsiteY5" fmla="*/ 90169 h 172574"/>
                <a:gd name="connsiteX6" fmla="*/ 98682 w 162893"/>
                <a:gd name="connsiteY6" fmla="*/ 171359 h 172574"/>
                <a:gd name="connsiteX7" fmla="*/ 6142 w 162893"/>
                <a:gd name="connsiteY7" fmla="*/ 117862 h 172574"/>
                <a:gd name="connsiteX8" fmla="*/ 31323 w 162893"/>
                <a:gd name="connsiteY8" fmla="*/ 20308 h 172574"/>
                <a:gd name="connsiteX9" fmla="*/ 130787 w 162893"/>
                <a:gd name="connsiteY9" fmla="*/ 12756 h 172574"/>
                <a:gd name="connsiteX10" fmla="*/ 135824 w 162893"/>
                <a:gd name="connsiteY10" fmla="*/ 45483 h 172574"/>
                <a:gd name="connsiteX11" fmla="*/ 110013 w 162893"/>
                <a:gd name="connsiteY11" fmla="*/ 45483 h 172574"/>
                <a:gd name="connsiteX12" fmla="*/ 47061 w 162893"/>
                <a:gd name="connsiteY12" fmla="*/ 59330 h 172574"/>
                <a:gd name="connsiteX13" fmla="*/ 43913 w 162893"/>
                <a:gd name="connsiteY13" fmla="*/ 109680 h 172574"/>
                <a:gd name="connsiteX14" fmla="*/ 89239 w 162893"/>
                <a:gd name="connsiteY14" fmla="*/ 134855 h 172574"/>
                <a:gd name="connsiteX15" fmla="*/ 121345 w 162893"/>
                <a:gd name="connsiteY15" fmla="*/ 105274 h 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2893" h="172574">
                  <a:moveTo>
                    <a:pt x="121345" y="105274"/>
                  </a:moveTo>
                  <a:cubicBezTo>
                    <a:pt x="116308" y="105274"/>
                    <a:pt x="111272" y="105274"/>
                    <a:pt x="106236" y="105274"/>
                  </a:cubicBezTo>
                  <a:cubicBezTo>
                    <a:pt x="93646" y="104645"/>
                    <a:pt x="85462" y="96463"/>
                    <a:pt x="85462" y="85764"/>
                  </a:cubicBezTo>
                  <a:cubicBezTo>
                    <a:pt x="85462" y="75693"/>
                    <a:pt x="93646" y="68141"/>
                    <a:pt x="105606" y="67511"/>
                  </a:cubicBezTo>
                  <a:cubicBezTo>
                    <a:pt x="117568" y="66882"/>
                    <a:pt x="130158" y="66882"/>
                    <a:pt x="142119" y="67511"/>
                  </a:cubicBezTo>
                  <a:cubicBezTo>
                    <a:pt x="156598" y="68141"/>
                    <a:pt x="162893" y="75064"/>
                    <a:pt x="162893" y="90169"/>
                  </a:cubicBezTo>
                  <a:cubicBezTo>
                    <a:pt x="162893" y="131708"/>
                    <a:pt x="137083" y="164436"/>
                    <a:pt x="98682" y="171359"/>
                  </a:cubicBezTo>
                  <a:cubicBezTo>
                    <a:pt x="60910" y="178282"/>
                    <a:pt x="20621" y="154995"/>
                    <a:pt x="6142" y="117862"/>
                  </a:cubicBezTo>
                  <a:cubicBezTo>
                    <a:pt x="-7708" y="83246"/>
                    <a:pt x="2365" y="43595"/>
                    <a:pt x="31323" y="20308"/>
                  </a:cubicBezTo>
                  <a:cubicBezTo>
                    <a:pt x="59651" y="-3608"/>
                    <a:pt x="100570" y="-6755"/>
                    <a:pt x="130787" y="12756"/>
                  </a:cubicBezTo>
                  <a:cubicBezTo>
                    <a:pt x="144637" y="21567"/>
                    <a:pt x="147155" y="36043"/>
                    <a:pt x="135824" y="45483"/>
                  </a:cubicBezTo>
                  <a:cubicBezTo>
                    <a:pt x="127010" y="52406"/>
                    <a:pt x="118826" y="49889"/>
                    <a:pt x="110013" y="45483"/>
                  </a:cubicBezTo>
                  <a:cubicBezTo>
                    <a:pt x="86721" y="32896"/>
                    <a:pt x="61540" y="38560"/>
                    <a:pt x="47061" y="59330"/>
                  </a:cubicBezTo>
                  <a:cubicBezTo>
                    <a:pt x="35729" y="75064"/>
                    <a:pt x="35100" y="92687"/>
                    <a:pt x="43913" y="109680"/>
                  </a:cubicBezTo>
                  <a:cubicBezTo>
                    <a:pt x="53356" y="127302"/>
                    <a:pt x="69094" y="135484"/>
                    <a:pt x="89239" y="134855"/>
                  </a:cubicBezTo>
                  <a:cubicBezTo>
                    <a:pt x="106866" y="133596"/>
                    <a:pt x="118197" y="123526"/>
                    <a:pt x="121345" y="105274"/>
                  </a:cubicBezTo>
                  <a:close/>
                </a:path>
              </a:pathLst>
            </a:custGeom>
            <a:grpFill/>
            <a:ln w="6291"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0559A976-E785-B789-6E0D-CEF147354ED7}"/>
                </a:ext>
              </a:extLst>
            </p:cNvPr>
            <p:cNvSpPr/>
            <p:nvPr/>
          </p:nvSpPr>
          <p:spPr>
            <a:xfrm>
              <a:off x="2707036" y="937391"/>
              <a:ext cx="109986" cy="171820"/>
            </a:xfrm>
            <a:custGeom>
              <a:avLst/>
              <a:gdLst>
                <a:gd name="connsiteX0" fmla="*/ 74284 w 109986"/>
                <a:gd name="connsiteY0" fmla="*/ 104477 h 171820"/>
                <a:gd name="connsiteX1" fmla="*/ 103242 w 109986"/>
                <a:gd name="connsiteY1" fmla="*/ 137834 h 171820"/>
                <a:gd name="connsiteX2" fmla="*/ 103242 w 109986"/>
                <a:gd name="connsiteY2" fmla="*/ 166785 h 171820"/>
                <a:gd name="connsiteX3" fmla="*/ 74284 w 109986"/>
                <a:gd name="connsiteY3" fmla="*/ 162379 h 171820"/>
                <a:gd name="connsiteX4" fmla="*/ 37771 w 109986"/>
                <a:gd name="connsiteY4" fmla="*/ 120840 h 171820"/>
                <a:gd name="connsiteX5" fmla="*/ 37771 w 109986"/>
                <a:gd name="connsiteY5" fmla="*/ 149163 h 171820"/>
                <a:gd name="connsiteX6" fmla="*/ 18886 w 109986"/>
                <a:gd name="connsiteY6" fmla="*/ 171820 h 171820"/>
                <a:gd name="connsiteX7" fmla="*/ 0 w 109986"/>
                <a:gd name="connsiteY7" fmla="*/ 149792 h 171820"/>
                <a:gd name="connsiteX8" fmla="*/ 0 w 109986"/>
                <a:gd name="connsiteY8" fmla="*/ 22028 h 171820"/>
                <a:gd name="connsiteX9" fmla="*/ 21404 w 109986"/>
                <a:gd name="connsiteY9" fmla="*/ 0 h 171820"/>
                <a:gd name="connsiteX10" fmla="*/ 51621 w 109986"/>
                <a:gd name="connsiteY10" fmla="*/ 0 h 171820"/>
                <a:gd name="connsiteX11" fmla="*/ 108278 w 109986"/>
                <a:gd name="connsiteY11" fmla="*/ 41539 h 171820"/>
                <a:gd name="connsiteX12" fmla="*/ 78061 w 109986"/>
                <a:gd name="connsiteY12" fmla="*/ 102589 h 171820"/>
                <a:gd name="connsiteX13" fmla="*/ 74284 w 109986"/>
                <a:gd name="connsiteY13" fmla="*/ 104477 h 171820"/>
                <a:gd name="connsiteX14" fmla="*/ 39030 w 109986"/>
                <a:gd name="connsiteY14" fmla="*/ 69232 h 171820"/>
                <a:gd name="connsiteX15" fmla="*/ 69877 w 109986"/>
                <a:gd name="connsiteY15" fmla="*/ 60420 h 171820"/>
                <a:gd name="connsiteX16" fmla="*/ 69248 w 109986"/>
                <a:gd name="connsiteY16" fmla="*/ 45315 h 171820"/>
                <a:gd name="connsiteX17" fmla="*/ 39030 w 109986"/>
                <a:gd name="connsiteY17" fmla="*/ 38392 h 171820"/>
                <a:gd name="connsiteX18" fmla="*/ 39030 w 109986"/>
                <a:gd name="connsiteY18" fmla="*/ 69232 h 17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9986" h="171820">
                  <a:moveTo>
                    <a:pt x="74284" y="104477"/>
                  </a:moveTo>
                  <a:cubicBezTo>
                    <a:pt x="84356" y="115806"/>
                    <a:pt x="93799" y="126505"/>
                    <a:pt x="103242" y="137834"/>
                  </a:cubicBezTo>
                  <a:cubicBezTo>
                    <a:pt x="112055" y="148533"/>
                    <a:pt x="112055" y="159233"/>
                    <a:pt x="103242" y="166785"/>
                  </a:cubicBezTo>
                  <a:cubicBezTo>
                    <a:pt x="94429" y="174338"/>
                    <a:pt x="83727" y="173079"/>
                    <a:pt x="74284" y="162379"/>
                  </a:cubicBezTo>
                  <a:cubicBezTo>
                    <a:pt x="62952" y="149792"/>
                    <a:pt x="51621" y="136575"/>
                    <a:pt x="37771" y="120840"/>
                  </a:cubicBezTo>
                  <a:cubicBezTo>
                    <a:pt x="37771" y="132799"/>
                    <a:pt x="37771" y="140981"/>
                    <a:pt x="37771" y="149163"/>
                  </a:cubicBezTo>
                  <a:cubicBezTo>
                    <a:pt x="37142" y="163009"/>
                    <a:pt x="30217" y="171191"/>
                    <a:pt x="18886" y="171820"/>
                  </a:cubicBezTo>
                  <a:cubicBezTo>
                    <a:pt x="7554" y="171820"/>
                    <a:pt x="0" y="163638"/>
                    <a:pt x="0" y="149792"/>
                  </a:cubicBezTo>
                  <a:cubicBezTo>
                    <a:pt x="0" y="106994"/>
                    <a:pt x="0" y="64196"/>
                    <a:pt x="0" y="22028"/>
                  </a:cubicBezTo>
                  <a:cubicBezTo>
                    <a:pt x="0" y="6923"/>
                    <a:pt x="6925" y="629"/>
                    <a:pt x="21404" y="0"/>
                  </a:cubicBezTo>
                  <a:cubicBezTo>
                    <a:pt x="31476" y="0"/>
                    <a:pt x="41549" y="0"/>
                    <a:pt x="51621" y="0"/>
                  </a:cubicBezTo>
                  <a:cubicBezTo>
                    <a:pt x="79949" y="629"/>
                    <a:pt x="101983" y="16364"/>
                    <a:pt x="108278" y="41539"/>
                  </a:cubicBezTo>
                  <a:cubicBezTo>
                    <a:pt x="114573" y="65455"/>
                    <a:pt x="103242" y="88113"/>
                    <a:pt x="78061" y="102589"/>
                  </a:cubicBezTo>
                  <a:cubicBezTo>
                    <a:pt x="77431" y="102589"/>
                    <a:pt x="76802" y="103218"/>
                    <a:pt x="74284" y="104477"/>
                  </a:cubicBezTo>
                  <a:close/>
                  <a:moveTo>
                    <a:pt x="39030" y="69232"/>
                  </a:moveTo>
                  <a:cubicBezTo>
                    <a:pt x="51621" y="69232"/>
                    <a:pt x="63582" y="71749"/>
                    <a:pt x="69877" y="60420"/>
                  </a:cubicBezTo>
                  <a:cubicBezTo>
                    <a:pt x="71766" y="56644"/>
                    <a:pt x="71766" y="49091"/>
                    <a:pt x="69248" y="45315"/>
                  </a:cubicBezTo>
                  <a:cubicBezTo>
                    <a:pt x="61693" y="34616"/>
                    <a:pt x="50362" y="37133"/>
                    <a:pt x="39030" y="38392"/>
                  </a:cubicBezTo>
                  <a:cubicBezTo>
                    <a:pt x="39030" y="49091"/>
                    <a:pt x="39030" y="58532"/>
                    <a:pt x="39030" y="69232"/>
                  </a:cubicBezTo>
                  <a:close/>
                </a:path>
              </a:pathLst>
            </a:custGeom>
            <a:grpFill/>
            <a:ln w="6291"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57B432C8-4E9E-DFF0-E1E0-3A87CE8EEDD5}"/>
                </a:ext>
              </a:extLst>
            </p:cNvPr>
            <p:cNvSpPr/>
            <p:nvPr/>
          </p:nvSpPr>
          <p:spPr>
            <a:xfrm>
              <a:off x="2849118" y="936761"/>
              <a:ext cx="143392" cy="172295"/>
            </a:xfrm>
            <a:custGeom>
              <a:avLst/>
              <a:gdLst>
                <a:gd name="connsiteX0" fmla="*/ 99026 w 143392"/>
                <a:gd name="connsiteY0" fmla="*/ 139722 h 172295"/>
                <a:gd name="connsiteX1" fmla="*/ 50553 w 143392"/>
                <a:gd name="connsiteY1" fmla="*/ 139722 h 172295"/>
                <a:gd name="connsiteX2" fmla="*/ 41739 w 143392"/>
                <a:gd name="connsiteY2" fmla="*/ 146016 h 172295"/>
                <a:gd name="connsiteX3" fmla="*/ 34815 w 143392"/>
                <a:gd name="connsiteY3" fmla="*/ 162379 h 172295"/>
                <a:gd name="connsiteX4" fmla="*/ 13411 w 143392"/>
                <a:gd name="connsiteY4" fmla="*/ 171191 h 172295"/>
                <a:gd name="connsiteX5" fmla="*/ 191 w 143392"/>
                <a:gd name="connsiteY5" fmla="*/ 151051 h 172295"/>
                <a:gd name="connsiteX6" fmla="*/ 2079 w 143392"/>
                <a:gd name="connsiteY6" fmla="*/ 143498 h 172295"/>
                <a:gd name="connsiteX7" fmla="*/ 49923 w 143392"/>
                <a:gd name="connsiteY7" fmla="*/ 16993 h 172295"/>
                <a:gd name="connsiteX8" fmla="*/ 71327 w 143392"/>
                <a:gd name="connsiteY8" fmla="*/ 0 h 172295"/>
                <a:gd name="connsiteX9" fmla="*/ 93990 w 143392"/>
                <a:gd name="connsiteY9" fmla="*/ 16993 h 172295"/>
                <a:gd name="connsiteX10" fmla="*/ 141204 w 143392"/>
                <a:gd name="connsiteY10" fmla="*/ 142240 h 172295"/>
                <a:gd name="connsiteX11" fmla="*/ 131132 w 143392"/>
                <a:gd name="connsiteY11" fmla="*/ 170562 h 172295"/>
                <a:gd name="connsiteX12" fmla="*/ 105951 w 143392"/>
                <a:gd name="connsiteY12" fmla="*/ 156086 h 172295"/>
                <a:gd name="connsiteX13" fmla="*/ 99026 w 143392"/>
                <a:gd name="connsiteY13" fmla="*/ 139722 h 172295"/>
                <a:gd name="connsiteX14" fmla="*/ 71956 w 143392"/>
                <a:gd name="connsiteY14" fmla="*/ 67973 h 172295"/>
                <a:gd name="connsiteX15" fmla="*/ 59366 w 143392"/>
                <a:gd name="connsiteY15" fmla="*/ 100701 h 172295"/>
                <a:gd name="connsiteX16" fmla="*/ 84547 w 143392"/>
                <a:gd name="connsiteY16" fmla="*/ 100701 h 172295"/>
                <a:gd name="connsiteX17" fmla="*/ 71956 w 143392"/>
                <a:gd name="connsiteY17" fmla="*/ 67973 h 17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3392" h="172295">
                  <a:moveTo>
                    <a:pt x="99026" y="139722"/>
                  </a:moveTo>
                  <a:cubicBezTo>
                    <a:pt x="82658" y="139722"/>
                    <a:pt x="66920" y="139093"/>
                    <a:pt x="50553" y="139722"/>
                  </a:cubicBezTo>
                  <a:cubicBezTo>
                    <a:pt x="47405" y="139722"/>
                    <a:pt x="43628" y="143498"/>
                    <a:pt x="41739" y="146016"/>
                  </a:cubicBezTo>
                  <a:cubicBezTo>
                    <a:pt x="38592" y="151051"/>
                    <a:pt x="37962" y="157345"/>
                    <a:pt x="34815" y="162379"/>
                  </a:cubicBezTo>
                  <a:cubicBezTo>
                    <a:pt x="29778" y="170562"/>
                    <a:pt x="22224" y="174338"/>
                    <a:pt x="13411" y="171191"/>
                  </a:cubicBezTo>
                  <a:cubicBezTo>
                    <a:pt x="3968" y="168044"/>
                    <a:pt x="-1068" y="161121"/>
                    <a:pt x="191" y="151051"/>
                  </a:cubicBezTo>
                  <a:cubicBezTo>
                    <a:pt x="191" y="148533"/>
                    <a:pt x="1450" y="146016"/>
                    <a:pt x="2079" y="143498"/>
                  </a:cubicBezTo>
                  <a:cubicBezTo>
                    <a:pt x="17817" y="101330"/>
                    <a:pt x="34185" y="59162"/>
                    <a:pt x="49923" y="16993"/>
                  </a:cubicBezTo>
                  <a:cubicBezTo>
                    <a:pt x="53700" y="6923"/>
                    <a:pt x="59996" y="0"/>
                    <a:pt x="71327" y="0"/>
                  </a:cubicBezTo>
                  <a:cubicBezTo>
                    <a:pt x="82658" y="0"/>
                    <a:pt x="89583" y="6923"/>
                    <a:pt x="93990" y="16993"/>
                  </a:cubicBezTo>
                  <a:cubicBezTo>
                    <a:pt x="109728" y="58532"/>
                    <a:pt x="125466" y="100701"/>
                    <a:pt x="141204" y="142240"/>
                  </a:cubicBezTo>
                  <a:cubicBezTo>
                    <a:pt x="146240" y="156086"/>
                    <a:pt x="142463" y="166156"/>
                    <a:pt x="131132" y="170562"/>
                  </a:cubicBezTo>
                  <a:cubicBezTo>
                    <a:pt x="120430" y="174338"/>
                    <a:pt x="110987" y="168673"/>
                    <a:pt x="105951" y="156086"/>
                  </a:cubicBezTo>
                  <a:cubicBezTo>
                    <a:pt x="103433" y="151051"/>
                    <a:pt x="101544" y="145386"/>
                    <a:pt x="99026" y="139722"/>
                  </a:cubicBezTo>
                  <a:close/>
                  <a:moveTo>
                    <a:pt x="71956" y="67973"/>
                  </a:moveTo>
                  <a:cubicBezTo>
                    <a:pt x="66920" y="80560"/>
                    <a:pt x="63143" y="90001"/>
                    <a:pt x="59366" y="100701"/>
                  </a:cubicBezTo>
                  <a:cubicBezTo>
                    <a:pt x="68179" y="100701"/>
                    <a:pt x="75734" y="100701"/>
                    <a:pt x="84547" y="100701"/>
                  </a:cubicBezTo>
                  <a:cubicBezTo>
                    <a:pt x="80140" y="90001"/>
                    <a:pt x="76993" y="80560"/>
                    <a:pt x="71956" y="67973"/>
                  </a:cubicBezTo>
                  <a:close/>
                </a:path>
              </a:pathLst>
            </a:custGeom>
            <a:grpFill/>
            <a:ln w="6291"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05BC9B7A-4E38-82AB-3522-5C3A1F6AEBAB}"/>
                </a:ext>
              </a:extLst>
            </p:cNvPr>
            <p:cNvSpPr/>
            <p:nvPr/>
          </p:nvSpPr>
          <p:spPr>
            <a:xfrm>
              <a:off x="2543320" y="1249492"/>
              <a:ext cx="293450" cy="38776"/>
            </a:xfrm>
            <a:custGeom>
              <a:avLst/>
              <a:gdLst>
                <a:gd name="connsiteX0" fmla="*/ 146719 w 293450"/>
                <a:gd name="connsiteY0" fmla="*/ 38462 h 38776"/>
                <a:gd name="connsiteX1" fmla="*/ 27739 w 293450"/>
                <a:gd name="connsiteY1" fmla="*/ 38462 h 38776"/>
                <a:gd name="connsiteX2" fmla="*/ 13889 w 293450"/>
                <a:gd name="connsiteY2" fmla="*/ 37203 h 38776"/>
                <a:gd name="connsiteX3" fmla="*/ 40 w 293450"/>
                <a:gd name="connsiteY3" fmla="*/ 20210 h 38776"/>
                <a:gd name="connsiteX4" fmla="*/ 11371 w 293450"/>
                <a:gd name="connsiteY4" fmla="*/ 1958 h 38776"/>
                <a:gd name="connsiteX5" fmla="*/ 25851 w 293450"/>
                <a:gd name="connsiteY5" fmla="*/ 70 h 38776"/>
                <a:gd name="connsiteX6" fmla="*/ 266329 w 293450"/>
                <a:gd name="connsiteY6" fmla="*/ 70 h 38776"/>
                <a:gd name="connsiteX7" fmla="*/ 278919 w 293450"/>
                <a:gd name="connsiteY7" fmla="*/ 1329 h 38776"/>
                <a:gd name="connsiteX8" fmla="*/ 293398 w 293450"/>
                <a:gd name="connsiteY8" fmla="*/ 20839 h 38776"/>
                <a:gd name="connsiteX9" fmla="*/ 277660 w 293450"/>
                <a:gd name="connsiteY9" fmla="*/ 37833 h 38776"/>
                <a:gd name="connsiteX10" fmla="*/ 265070 w 293450"/>
                <a:gd name="connsiteY10" fmla="*/ 38462 h 38776"/>
                <a:gd name="connsiteX11" fmla="*/ 146719 w 293450"/>
                <a:gd name="connsiteY11" fmla="*/ 38462 h 3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450" h="38776">
                  <a:moveTo>
                    <a:pt x="146719" y="38462"/>
                  </a:moveTo>
                  <a:cubicBezTo>
                    <a:pt x="107059" y="38462"/>
                    <a:pt x="67399" y="38462"/>
                    <a:pt x="27739" y="38462"/>
                  </a:cubicBezTo>
                  <a:cubicBezTo>
                    <a:pt x="23332" y="38462"/>
                    <a:pt x="17037" y="39721"/>
                    <a:pt x="13889" y="37203"/>
                  </a:cubicBezTo>
                  <a:cubicBezTo>
                    <a:pt x="8224" y="32798"/>
                    <a:pt x="670" y="26504"/>
                    <a:pt x="40" y="20210"/>
                  </a:cubicBezTo>
                  <a:cubicBezTo>
                    <a:pt x="-590" y="13916"/>
                    <a:pt x="6335" y="6993"/>
                    <a:pt x="11371" y="1958"/>
                  </a:cubicBezTo>
                  <a:cubicBezTo>
                    <a:pt x="14519" y="-559"/>
                    <a:pt x="20814" y="70"/>
                    <a:pt x="25851" y="70"/>
                  </a:cubicBezTo>
                  <a:cubicBezTo>
                    <a:pt x="105800" y="70"/>
                    <a:pt x="186379" y="70"/>
                    <a:pt x="266329" y="70"/>
                  </a:cubicBezTo>
                  <a:cubicBezTo>
                    <a:pt x="270735" y="70"/>
                    <a:pt x="275142" y="70"/>
                    <a:pt x="278919" y="1329"/>
                  </a:cubicBezTo>
                  <a:cubicBezTo>
                    <a:pt x="288991" y="3846"/>
                    <a:pt x="294028" y="10769"/>
                    <a:pt x="293398" y="20839"/>
                  </a:cubicBezTo>
                  <a:cubicBezTo>
                    <a:pt x="292769" y="30280"/>
                    <a:pt x="287103" y="36574"/>
                    <a:pt x="277660" y="37833"/>
                  </a:cubicBezTo>
                  <a:cubicBezTo>
                    <a:pt x="273253" y="38462"/>
                    <a:pt x="269476" y="38462"/>
                    <a:pt x="265070" y="38462"/>
                  </a:cubicBezTo>
                  <a:cubicBezTo>
                    <a:pt x="226039" y="38462"/>
                    <a:pt x="186379" y="38462"/>
                    <a:pt x="146719" y="38462"/>
                  </a:cubicBezTo>
                  <a:close/>
                </a:path>
              </a:pathLst>
            </a:custGeom>
            <a:grpFill/>
            <a:ln w="6291"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62763373-4818-FECC-E627-C51B34060BB9}"/>
                </a:ext>
              </a:extLst>
            </p:cNvPr>
            <p:cNvSpPr/>
            <p:nvPr/>
          </p:nvSpPr>
          <p:spPr>
            <a:xfrm>
              <a:off x="2542671" y="1342081"/>
              <a:ext cx="294728" cy="38392"/>
            </a:xfrm>
            <a:custGeom>
              <a:avLst/>
              <a:gdLst>
                <a:gd name="connsiteX0" fmla="*/ 147368 w 294728"/>
                <a:gd name="connsiteY0" fmla="*/ 37763 h 38392"/>
                <a:gd name="connsiteX1" fmla="*/ 27128 w 294728"/>
                <a:gd name="connsiteY1" fmla="*/ 37763 h 38392"/>
                <a:gd name="connsiteX2" fmla="*/ 13279 w 294728"/>
                <a:gd name="connsiteY2" fmla="*/ 36504 h 38392"/>
                <a:gd name="connsiteX3" fmla="*/ 59 w 294728"/>
                <a:gd name="connsiteY3" fmla="*/ 17623 h 38392"/>
                <a:gd name="connsiteX4" fmla="*/ 15797 w 294728"/>
                <a:gd name="connsiteY4" fmla="*/ 629 h 38392"/>
                <a:gd name="connsiteX5" fmla="*/ 27128 w 294728"/>
                <a:gd name="connsiteY5" fmla="*/ 0 h 38392"/>
                <a:gd name="connsiteX6" fmla="*/ 267607 w 294728"/>
                <a:gd name="connsiteY6" fmla="*/ 0 h 38392"/>
                <a:gd name="connsiteX7" fmla="*/ 277679 w 294728"/>
                <a:gd name="connsiteY7" fmla="*/ 0 h 38392"/>
                <a:gd name="connsiteX8" fmla="*/ 294676 w 294728"/>
                <a:gd name="connsiteY8" fmla="*/ 17623 h 38392"/>
                <a:gd name="connsiteX9" fmla="*/ 280197 w 294728"/>
                <a:gd name="connsiteY9" fmla="*/ 37133 h 38392"/>
                <a:gd name="connsiteX10" fmla="*/ 267607 w 294728"/>
                <a:gd name="connsiteY10" fmla="*/ 38392 h 38392"/>
                <a:gd name="connsiteX11" fmla="*/ 147368 w 294728"/>
                <a:gd name="connsiteY11" fmla="*/ 37763 h 3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4728" h="38392">
                  <a:moveTo>
                    <a:pt x="147368" y="37763"/>
                  </a:moveTo>
                  <a:cubicBezTo>
                    <a:pt x="107078" y="37763"/>
                    <a:pt x="67418" y="37763"/>
                    <a:pt x="27128" y="37763"/>
                  </a:cubicBezTo>
                  <a:cubicBezTo>
                    <a:pt x="22722" y="37763"/>
                    <a:pt x="17686" y="37763"/>
                    <a:pt x="13279" y="36504"/>
                  </a:cubicBezTo>
                  <a:cubicBezTo>
                    <a:pt x="3836" y="33986"/>
                    <a:pt x="-571" y="27063"/>
                    <a:pt x="59" y="17623"/>
                  </a:cubicBezTo>
                  <a:cubicBezTo>
                    <a:pt x="689" y="8182"/>
                    <a:pt x="6354" y="1888"/>
                    <a:pt x="15797" y="629"/>
                  </a:cubicBezTo>
                  <a:cubicBezTo>
                    <a:pt x="19574" y="0"/>
                    <a:pt x="23351" y="0"/>
                    <a:pt x="27128" y="0"/>
                  </a:cubicBezTo>
                  <a:cubicBezTo>
                    <a:pt x="107078" y="0"/>
                    <a:pt x="187657" y="0"/>
                    <a:pt x="267607" y="0"/>
                  </a:cubicBezTo>
                  <a:cubicBezTo>
                    <a:pt x="270754" y="0"/>
                    <a:pt x="274531" y="0"/>
                    <a:pt x="277679" y="0"/>
                  </a:cubicBezTo>
                  <a:cubicBezTo>
                    <a:pt x="287752" y="1259"/>
                    <a:pt x="294047" y="6923"/>
                    <a:pt x="294676" y="17623"/>
                  </a:cubicBezTo>
                  <a:cubicBezTo>
                    <a:pt x="295306" y="27693"/>
                    <a:pt x="290270" y="34616"/>
                    <a:pt x="280197" y="37133"/>
                  </a:cubicBezTo>
                  <a:cubicBezTo>
                    <a:pt x="276420" y="38392"/>
                    <a:pt x="272013" y="38392"/>
                    <a:pt x="267607" y="38392"/>
                  </a:cubicBezTo>
                  <a:cubicBezTo>
                    <a:pt x="227317" y="38392"/>
                    <a:pt x="187028" y="37763"/>
                    <a:pt x="147368" y="37763"/>
                  </a:cubicBezTo>
                  <a:close/>
                </a:path>
              </a:pathLst>
            </a:custGeom>
            <a:grpFill/>
            <a:ln w="6291"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23533C9D-DDE3-93ED-BB93-2CD841D94575}"/>
                </a:ext>
              </a:extLst>
            </p:cNvPr>
            <p:cNvSpPr/>
            <p:nvPr/>
          </p:nvSpPr>
          <p:spPr>
            <a:xfrm>
              <a:off x="2542101" y="1433970"/>
              <a:ext cx="295246" cy="37762"/>
            </a:xfrm>
            <a:custGeom>
              <a:avLst/>
              <a:gdLst>
                <a:gd name="connsiteX0" fmla="*/ 149197 w 295246"/>
                <a:gd name="connsiteY0" fmla="*/ 0 h 37762"/>
                <a:gd name="connsiteX1" fmla="*/ 270695 w 295246"/>
                <a:gd name="connsiteY1" fmla="*/ 0 h 37762"/>
                <a:gd name="connsiteX2" fmla="*/ 295247 w 295246"/>
                <a:gd name="connsiteY2" fmla="*/ 18881 h 37762"/>
                <a:gd name="connsiteX3" fmla="*/ 270695 w 295246"/>
                <a:gd name="connsiteY3" fmla="*/ 37763 h 37762"/>
                <a:gd name="connsiteX4" fmla="*/ 24551 w 295246"/>
                <a:gd name="connsiteY4" fmla="*/ 37763 h 37762"/>
                <a:gd name="connsiteX5" fmla="*/ 0 w 295246"/>
                <a:gd name="connsiteY5" fmla="*/ 18881 h 37762"/>
                <a:gd name="connsiteX6" fmla="*/ 24551 w 295246"/>
                <a:gd name="connsiteY6" fmla="*/ 0 h 37762"/>
                <a:gd name="connsiteX7" fmla="*/ 149197 w 295246"/>
                <a:gd name="connsiteY7" fmla="*/ 0 h 3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246" h="37762">
                  <a:moveTo>
                    <a:pt x="149197" y="0"/>
                  </a:moveTo>
                  <a:cubicBezTo>
                    <a:pt x="189487" y="0"/>
                    <a:pt x="230406" y="0"/>
                    <a:pt x="270695" y="0"/>
                  </a:cubicBezTo>
                  <a:cubicBezTo>
                    <a:pt x="287063" y="0"/>
                    <a:pt x="295247" y="6923"/>
                    <a:pt x="295247" y="18881"/>
                  </a:cubicBezTo>
                  <a:cubicBezTo>
                    <a:pt x="295247" y="31469"/>
                    <a:pt x="286433" y="37763"/>
                    <a:pt x="270695" y="37763"/>
                  </a:cubicBezTo>
                  <a:cubicBezTo>
                    <a:pt x="188857" y="37763"/>
                    <a:pt x="107019" y="37763"/>
                    <a:pt x="24551" y="37763"/>
                  </a:cubicBezTo>
                  <a:cubicBezTo>
                    <a:pt x="8184" y="37763"/>
                    <a:pt x="0" y="30839"/>
                    <a:pt x="0" y="18881"/>
                  </a:cubicBezTo>
                  <a:cubicBezTo>
                    <a:pt x="0" y="6294"/>
                    <a:pt x="8184" y="0"/>
                    <a:pt x="24551" y="0"/>
                  </a:cubicBezTo>
                  <a:cubicBezTo>
                    <a:pt x="66100" y="0"/>
                    <a:pt x="107649" y="0"/>
                    <a:pt x="149197" y="0"/>
                  </a:cubicBezTo>
                  <a:close/>
                </a:path>
              </a:pathLst>
            </a:custGeom>
            <a:grpFill/>
            <a:ln w="6291"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FD2A5F04-DBB0-DFF5-9103-4A7FC74AFED1}"/>
                </a:ext>
              </a:extLst>
            </p:cNvPr>
            <p:cNvSpPr/>
            <p:nvPr/>
          </p:nvSpPr>
          <p:spPr>
            <a:xfrm>
              <a:off x="3182190" y="936919"/>
              <a:ext cx="111602" cy="171782"/>
            </a:xfrm>
            <a:custGeom>
              <a:avLst/>
              <a:gdLst>
                <a:gd name="connsiteX0" fmla="*/ 37279 w 111602"/>
                <a:gd name="connsiteY0" fmla="*/ 37605 h 171782"/>
                <a:gd name="connsiteX1" fmla="*/ 18393 w 111602"/>
                <a:gd name="connsiteY1" fmla="*/ 37605 h 171782"/>
                <a:gd name="connsiteX2" fmla="*/ 137 w 111602"/>
                <a:gd name="connsiteY2" fmla="*/ 19983 h 171782"/>
                <a:gd name="connsiteX3" fmla="*/ 17134 w 111602"/>
                <a:gd name="connsiteY3" fmla="*/ 472 h 171782"/>
                <a:gd name="connsiteX4" fmla="*/ 94566 w 111602"/>
                <a:gd name="connsiteY4" fmla="*/ 472 h 171782"/>
                <a:gd name="connsiteX5" fmla="*/ 111563 w 111602"/>
                <a:gd name="connsiteY5" fmla="*/ 19983 h 171782"/>
                <a:gd name="connsiteX6" fmla="*/ 93307 w 111602"/>
                <a:gd name="connsiteY6" fmla="*/ 37605 h 171782"/>
                <a:gd name="connsiteX7" fmla="*/ 75680 w 111602"/>
                <a:gd name="connsiteY7" fmla="*/ 37605 h 171782"/>
                <a:gd name="connsiteX8" fmla="*/ 75050 w 111602"/>
                <a:gd name="connsiteY8" fmla="*/ 51452 h 171782"/>
                <a:gd name="connsiteX9" fmla="*/ 75050 w 111602"/>
                <a:gd name="connsiteY9" fmla="*/ 149005 h 171782"/>
                <a:gd name="connsiteX10" fmla="*/ 58053 w 111602"/>
                <a:gd name="connsiteY10" fmla="*/ 171663 h 171782"/>
                <a:gd name="connsiteX11" fmla="*/ 37279 w 111602"/>
                <a:gd name="connsiteY11" fmla="*/ 150264 h 171782"/>
                <a:gd name="connsiteX12" fmla="*/ 37279 w 111602"/>
                <a:gd name="connsiteY12" fmla="*/ 52710 h 171782"/>
                <a:gd name="connsiteX13" fmla="*/ 37279 w 111602"/>
                <a:gd name="connsiteY13" fmla="*/ 37605 h 17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2" h="171782">
                  <a:moveTo>
                    <a:pt x="37279" y="37605"/>
                  </a:moveTo>
                  <a:cubicBezTo>
                    <a:pt x="29725" y="37605"/>
                    <a:pt x="24059" y="38235"/>
                    <a:pt x="18393" y="37605"/>
                  </a:cubicBezTo>
                  <a:cubicBezTo>
                    <a:pt x="7691" y="36976"/>
                    <a:pt x="1396" y="30682"/>
                    <a:pt x="137" y="19983"/>
                  </a:cubicBezTo>
                  <a:cubicBezTo>
                    <a:pt x="-1122" y="9913"/>
                    <a:pt x="6432" y="472"/>
                    <a:pt x="17134" y="472"/>
                  </a:cubicBezTo>
                  <a:cubicBezTo>
                    <a:pt x="42945" y="-157"/>
                    <a:pt x="68755" y="-157"/>
                    <a:pt x="94566" y="472"/>
                  </a:cubicBezTo>
                  <a:cubicBezTo>
                    <a:pt x="105267" y="472"/>
                    <a:pt x="112192" y="9913"/>
                    <a:pt x="111563" y="19983"/>
                  </a:cubicBezTo>
                  <a:cubicBezTo>
                    <a:pt x="110933" y="30682"/>
                    <a:pt x="104008" y="36976"/>
                    <a:pt x="93307" y="37605"/>
                  </a:cubicBezTo>
                  <a:cubicBezTo>
                    <a:pt x="87641" y="38235"/>
                    <a:pt x="82605" y="37605"/>
                    <a:pt x="75680" y="37605"/>
                  </a:cubicBezTo>
                  <a:cubicBezTo>
                    <a:pt x="75680" y="42640"/>
                    <a:pt x="75050" y="47046"/>
                    <a:pt x="75050" y="51452"/>
                  </a:cubicBezTo>
                  <a:cubicBezTo>
                    <a:pt x="75050" y="84179"/>
                    <a:pt x="75050" y="116278"/>
                    <a:pt x="75050" y="149005"/>
                  </a:cubicBezTo>
                  <a:cubicBezTo>
                    <a:pt x="75050" y="162852"/>
                    <a:pt x="68755" y="170404"/>
                    <a:pt x="58053" y="171663"/>
                  </a:cubicBezTo>
                  <a:cubicBezTo>
                    <a:pt x="46092" y="172922"/>
                    <a:pt x="37279" y="164110"/>
                    <a:pt x="37279" y="150264"/>
                  </a:cubicBezTo>
                  <a:cubicBezTo>
                    <a:pt x="37279" y="117536"/>
                    <a:pt x="37279" y="85438"/>
                    <a:pt x="37279" y="52710"/>
                  </a:cubicBezTo>
                  <a:cubicBezTo>
                    <a:pt x="37279" y="48305"/>
                    <a:pt x="37279" y="43899"/>
                    <a:pt x="37279" y="37605"/>
                  </a:cubicBezTo>
                  <a:close/>
                </a:path>
              </a:pathLst>
            </a:custGeom>
            <a:grpFill/>
            <a:ln w="6291"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14600926-C483-CF51-2AE6-B5F3BBA54076}"/>
                </a:ext>
              </a:extLst>
            </p:cNvPr>
            <p:cNvSpPr/>
            <p:nvPr/>
          </p:nvSpPr>
          <p:spPr>
            <a:xfrm>
              <a:off x="2694603" y="703857"/>
              <a:ext cx="38523" cy="74963"/>
            </a:xfrm>
            <a:custGeom>
              <a:avLst/>
              <a:gdLst>
                <a:gd name="connsiteX0" fmla="*/ 38244 w 38523"/>
                <a:gd name="connsiteY0" fmla="*/ 37167 h 74963"/>
                <a:gd name="connsiteX1" fmla="*/ 38244 w 38523"/>
                <a:gd name="connsiteY1" fmla="*/ 56049 h 74963"/>
                <a:gd name="connsiteX2" fmla="*/ 18728 w 38523"/>
                <a:gd name="connsiteY2" fmla="*/ 74930 h 74963"/>
                <a:gd name="connsiteX3" fmla="*/ 472 w 38523"/>
                <a:gd name="connsiteY3" fmla="*/ 56049 h 74963"/>
                <a:gd name="connsiteX4" fmla="*/ 472 w 38523"/>
                <a:gd name="connsiteY4" fmla="*/ 18286 h 74963"/>
                <a:gd name="connsiteX5" fmla="*/ 19358 w 38523"/>
                <a:gd name="connsiteY5" fmla="*/ 34 h 74963"/>
                <a:gd name="connsiteX6" fmla="*/ 38244 w 38523"/>
                <a:gd name="connsiteY6" fmla="*/ 17027 h 74963"/>
                <a:gd name="connsiteX7" fmla="*/ 38244 w 38523"/>
                <a:gd name="connsiteY7" fmla="*/ 37167 h 74963"/>
                <a:gd name="connsiteX8" fmla="*/ 38244 w 38523"/>
                <a:gd name="connsiteY8" fmla="*/ 37167 h 7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23" h="74963">
                  <a:moveTo>
                    <a:pt x="38244" y="37167"/>
                  </a:moveTo>
                  <a:cubicBezTo>
                    <a:pt x="38244" y="43461"/>
                    <a:pt x="38873" y="49755"/>
                    <a:pt x="38244" y="56049"/>
                  </a:cubicBezTo>
                  <a:cubicBezTo>
                    <a:pt x="37614" y="67377"/>
                    <a:pt x="28801" y="75559"/>
                    <a:pt x="18728" y="74930"/>
                  </a:cubicBezTo>
                  <a:cubicBezTo>
                    <a:pt x="8656" y="74301"/>
                    <a:pt x="1102" y="66748"/>
                    <a:pt x="472" y="56049"/>
                  </a:cubicBezTo>
                  <a:cubicBezTo>
                    <a:pt x="-157" y="43461"/>
                    <a:pt x="-157" y="30874"/>
                    <a:pt x="472" y="18286"/>
                  </a:cubicBezTo>
                  <a:cubicBezTo>
                    <a:pt x="1102" y="7586"/>
                    <a:pt x="9285" y="-595"/>
                    <a:pt x="19358" y="34"/>
                  </a:cubicBezTo>
                  <a:cubicBezTo>
                    <a:pt x="30060" y="663"/>
                    <a:pt x="36984" y="6957"/>
                    <a:pt x="38244" y="17027"/>
                  </a:cubicBezTo>
                  <a:cubicBezTo>
                    <a:pt x="38873" y="23950"/>
                    <a:pt x="38244" y="30874"/>
                    <a:pt x="38244" y="37167"/>
                  </a:cubicBezTo>
                  <a:cubicBezTo>
                    <a:pt x="38244" y="37167"/>
                    <a:pt x="38244" y="37167"/>
                    <a:pt x="38244" y="37167"/>
                  </a:cubicBezTo>
                  <a:close/>
                </a:path>
              </a:pathLst>
            </a:custGeom>
            <a:grpFill/>
            <a:ln w="6291" cap="flat">
              <a:noFill/>
              <a:prstDash val="solid"/>
              <a:miter/>
            </a:ln>
          </p:spPr>
          <p:txBody>
            <a:bodyPr rtlCol="0" anchor="ctr"/>
            <a:lstStyle/>
            <a:p>
              <a:endParaRPr lang="en-US"/>
            </a:p>
          </p:txBody>
        </p:sp>
        <p:sp>
          <p:nvSpPr>
            <p:cNvPr id="384" name="Freeform 383">
              <a:extLst>
                <a:ext uri="{FF2B5EF4-FFF2-40B4-BE49-F238E27FC236}">
                  <a16:creationId xmlns:a16="http://schemas.microsoft.com/office/drawing/2014/main" id="{487B5759-AE5B-F76F-B831-2D2867338BC8}"/>
                </a:ext>
              </a:extLst>
            </p:cNvPr>
            <p:cNvSpPr/>
            <p:nvPr/>
          </p:nvSpPr>
          <p:spPr>
            <a:xfrm>
              <a:off x="3082547" y="703848"/>
              <a:ext cx="38995" cy="74973"/>
            </a:xfrm>
            <a:custGeom>
              <a:avLst/>
              <a:gdLst>
                <a:gd name="connsiteX0" fmla="*/ 38716 w 38995"/>
                <a:gd name="connsiteY0" fmla="*/ 37806 h 74973"/>
                <a:gd name="connsiteX1" fmla="*/ 38716 w 38995"/>
                <a:gd name="connsiteY1" fmla="*/ 56687 h 74973"/>
                <a:gd name="connsiteX2" fmla="*/ 19830 w 38995"/>
                <a:gd name="connsiteY2" fmla="*/ 74939 h 74973"/>
                <a:gd name="connsiteX3" fmla="*/ 944 w 38995"/>
                <a:gd name="connsiteY3" fmla="*/ 57946 h 74973"/>
                <a:gd name="connsiteX4" fmla="*/ 944 w 38995"/>
                <a:gd name="connsiteY4" fmla="*/ 16407 h 74973"/>
                <a:gd name="connsiteX5" fmla="*/ 19830 w 38995"/>
                <a:gd name="connsiteY5" fmla="*/ 43 h 74973"/>
                <a:gd name="connsiteX6" fmla="*/ 38086 w 38995"/>
                <a:gd name="connsiteY6" fmla="*/ 17666 h 74973"/>
                <a:gd name="connsiteX7" fmla="*/ 38716 w 38995"/>
                <a:gd name="connsiteY7" fmla="*/ 37806 h 74973"/>
                <a:gd name="connsiteX8" fmla="*/ 38716 w 38995"/>
                <a:gd name="connsiteY8" fmla="*/ 37806 h 7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5" h="74973">
                  <a:moveTo>
                    <a:pt x="38716" y="37806"/>
                  </a:moveTo>
                  <a:cubicBezTo>
                    <a:pt x="38716" y="44100"/>
                    <a:pt x="39345" y="50393"/>
                    <a:pt x="38716" y="56687"/>
                  </a:cubicBezTo>
                  <a:cubicBezTo>
                    <a:pt x="38086" y="67387"/>
                    <a:pt x="29902" y="75569"/>
                    <a:pt x="19830" y="74939"/>
                  </a:cubicBezTo>
                  <a:cubicBezTo>
                    <a:pt x="9128" y="74310"/>
                    <a:pt x="2203" y="68645"/>
                    <a:pt x="944" y="57946"/>
                  </a:cubicBezTo>
                  <a:cubicBezTo>
                    <a:pt x="-315" y="44100"/>
                    <a:pt x="-315" y="30253"/>
                    <a:pt x="944" y="16407"/>
                  </a:cubicBezTo>
                  <a:cubicBezTo>
                    <a:pt x="1574" y="5708"/>
                    <a:pt x="9757" y="-586"/>
                    <a:pt x="19830" y="43"/>
                  </a:cubicBezTo>
                  <a:cubicBezTo>
                    <a:pt x="30532" y="673"/>
                    <a:pt x="36827" y="6966"/>
                    <a:pt x="38086" y="17666"/>
                  </a:cubicBezTo>
                  <a:cubicBezTo>
                    <a:pt x="39345" y="24589"/>
                    <a:pt x="38716" y="31512"/>
                    <a:pt x="38716" y="37806"/>
                  </a:cubicBezTo>
                  <a:cubicBezTo>
                    <a:pt x="38716" y="37806"/>
                    <a:pt x="38716" y="37806"/>
                    <a:pt x="38716" y="37806"/>
                  </a:cubicBezTo>
                  <a:close/>
                </a:path>
              </a:pathLst>
            </a:custGeom>
            <a:grpFill/>
            <a:ln w="6291" cap="flat">
              <a:noFill/>
              <a:prstDash val="solid"/>
              <a:miter/>
            </a:ln>
          </p:spPr>
          <p:txBody>
            <a:bodyPr rtlCol="0" anchor="ctr"/>
            <a:lstStyle/>
            <a:p>
              <a:endParaRPr lang="en-US"/>
            </a:p>
          </p:txBody>
        </p:sp>
        <p:sp>
          <p:nvSpPr>
            <p:cNvPr id="385" name="Freeform 384">
              <a:extLst>
                <a:ext uri="{FF2B5EF4-FFF2-40B4-BE49-F238E27FC236}">
                  <a16:creationId xmlns:a16="http://schemas.microsoft.com/office/drawing/2014/main" id="{814B8B8A-F9CC-E0D0-7EBF-344E571E8BD5}"/>
                </a:ext>
              </a:extLst>
            </p:cNvPr>
            <p:cNvSpPr/>
            <p:nvPr/>
          </p:nvSpPr>
          <p:spPr>
            <a:xfrm>
              <a:off x="2915094" y="1240432"/>
              <a:ext cx="358202" cy="357097"/>
            </a:xfrm>
            <a:custGeom>
              <a:avLst/>
              <a:gdLst>
                <a:gd name="connsiteX0" fmla="*/ 43752 w 358202"/>
                <a:gd name="connsiteY0" fmla="*/ 274727 h 357097"/>
                <a:gd name="connsiteX1" fmla="*/ 16053 w 358202"/>
                <a:gd name="connsiteY1" fmla="*/ 207384 h 357097"/>
                <a:gd name="connsiteX2" fmla="*/ 16053 w 358202"/>
                <a:gd name="connsiteY2" fmla="*/ 151369 h 357097"/>
                <a:gd name="connsiteX3" fmla="*/ 43752 w 358202"/>
                <a:gd name="connsiteY3" fmla="*/ 86543 h 357097"/>
                <a:gd name="connsiteX4" fmla="*/ 85930 w 358202"/>
                <a:gd name="connsiteY4" fmla="*/ 44375 h 357097"/>
                <a:gd name="connsiteX5" fmla="*/ 151401 w 358202"/>
                <a:gd name="connsiteY5" fmla="*/ 15423 h 357097"/>
                <a:gd name="connsiteX6" fmla="*/ 206169 w 358202"/>
                <a:gd name="connsiteY6" fmla="*/ 14794 h 357097"/>
                <a:gd name="connsiteX7" fmla="*/ 275417 w 358202"/>
                <a:gd name="connsiteY7" fmla="*/ 43745 h 357097"/>
                <a:gd name="connsiteX8" fmla="*/ 314447 w 358202"/>
                <a:gd name="connsiteY8" fmla="*/ 84026 h 357097"/>
                <a:gd name="connsiteX9" fmla="*/ 341517 w 358202"/>
                <a:gd name="connsiteY9" fmla="*/ 150110 h 357097"/>
                <a:gd name="connsiteX10" fmla="*/ 340887 w 358202"/>
                <a:gd name="connsiteY10" fmla="*/ 208013 h 357097"/>
                <a:gd name="connsiteX11" fmla="*/ 314447 w 358202"/>
                <a:gd name="connsiteY11" fmla="*/ 272839 h 357097"/>
                <a:gd name="connsiteX12" fmla="*/ 273528 w 358202"/>
                <a:gd name="connsiteY12" fmla="*/ 313749 h 357097"/>
                <a:gd name="connsiteX13" fmla="*/ 208687 w 358202"/>
                <a:gd name="connsiteY13" fmla="*/ 340183 h 357097"/>
                <a:gd name="connsiteX14" fmla="*/ 150141 w 358202"/>
                <a:gd name="connsiteY14" fmla="*/ 339553 h 357097"/>
                <a:gd name="connsiteX15" fmla="*/ 90337 w 358202"/>
                <a:gd name="connsiteY15" fmla="*/ 313119 h 357097"/>
                <a:gd name="connsiteX16" fmla="*/ 43752 w 358202"/>
                <a:gd name="connsiteY16" fmla="*/ 274727 h 357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202" h="357097">
                  <a:moveTo>
                    <a:pt x="43752" y="274727"/>
                  </a:moveTo>
                  <a:cubicBezTo>
                    <a:pt x="45640" y="244517"/>
                    <a:pt x="36198" y="223748"/>
                    <a:pt x="16053" y="207384"/>
                  </a:cubicBezTo>
                  <a:cubicBezTo>
                    <a:pt x="-5351" y="190391"/>
                    <a:pt x="-5351" y="168362"/>
                    <a:pt x="16053" y="151369"/>
                  </a:cubicBezTo>
                  <a:cubicBezTo>
                    <a:pt x="36827" y="134376"/>
                    <a:pt x="45640" y="113606"/>
                    <a:pt x="43752" y="86543"/>
                  </a:cubicBezTo>
                  <a:cubicBezTo>
                    <a:pt x="41234" y="54445"/>
                    <a:pt x="53824" y="41857"/>
                    <a:pt x="85930" y="44375"/>
                  </a:cubicBezTo>
                  <a:cubicBezTo>
                    <a:pt x="113000" y="46263"/>
                    <a:pt x="134403" y="36822"/>
                    <a:pt x="151401" y="15423"/>
                  </a:cubicBezTo>
                  <a:cubicBezTo>
                    <a:pt x="167768" y="-4717"/>
                    <a:pt x="189801" y="-5346"/>
                    <a:pt x="206169" y="14794"/>
                  </a:cubicBezTo>
                  <a:cubicBezTo>
                    <a:pt x="224425" y="37452"/>
                    <a:pt x="247088" y="46263"/>
                    <a:pt x="275417" y="43745"/>
                  </a:cubicBezTo>
                  <a:cubicBezTo>
                    <a:pt x="303116" y="41228"/>
                    <a:pt x="317595" y="56333"/>
                    <a:pt x="314447" y="84026"/>
                  </a:cubicBezTo>
                  <a:cubicBezTo>
                    <a:pt x="311300" y="111089"/>
                    <a:pt x="320743" y="132488"/>
                    <a:pt x="341517" y="150110"/>
                  </a:cubicBezTo>
                  <a:cubicBezTo>
                    <a:pt x="364180" y="168362"/>
                    <a:pt x="363550" y="189761"/>
                    <a:pt x="340887" y="208013"/>
                  </a:cubicBezTo>
                  <a:cubicBezTo>
                    <a:pt x="320113" y="225006"/>
                    <a:pt x="311300" y="246405"/>
                    <a:pt x="314447" y="272839"/>
                  </a:cubicBezTo>
                  <a:cubicBezTo>
                    <a:pt x="317595" y="301161"/>
                    <a:pt x="301227" y="317525"/>
                    <a:pt x="273528" y="313749"/>
                  </a:cubicBezTo>
                  <a:cubicBezTo>
                    <a:pt x="247088" y="310602"/>
                    <a:pt x="225684" y="320043"/>
                    <a:pt x="208687" y="340183"/>
                  </a:cubicBezTo>
                  <a:cubicBezTo>
                    <a:pt x="189801" y="362840"/>
                    <a:pt x="169027" y="362840"/>
                    <a:pt x="150141" y="339553"/>
                  </a:cubicBezTo>
                  <a:cubicBezTo>
                    <a:pt x="134403" y="320672"/>
                    <a:pt x="114259" y="311231"/>
                    <a:pt x="90337" y="313119"/>
                  </a:cubicBezTo>
                  <a:cubicBezTo>
                    <a:pt x="54454" y="316896"/>
                    <a:pt x="42493" y="305567"/>
                    <a:pt x="43752" y="274727"/>
                  </a:cubicBezTo>
                  <a:close/>
                </a:path>
              </a:pathLst>
            </a:custGeom>
            <a:solidFill>
              <a:srgbClr val="F1A0C2"/>
            </a:solidFill>
            <a:ln w="6291" cap="flat">
              <a:noFill/>
              <a:prstDash val="solid"/>
              <a:miter/>
            </a:ln>
          </p:spPr>
          <p:txBody>
            <a:bodyPr rtlCol="0" anchor="ctr"/>
            <a:lstStyle/>
            <a:p>
              <a:endParaRPr lang="en-US"/>
            </a:p>
          </p:txBody>
        </p:sp>
        <p:sp>
          <p:nvSpPr>
            <p:cNvPr id="386" name="Freeform 385">
              <a:extLst>
                <a:ext uri="{FF2B5EF4-FFF2-40B4-BE49-F238E27FC236}">
                  <a16:creationId xmlns:a16="http://schemas.microsoft.com/office/drawing/2014/main" id="{51691B44-A563-D097-DD9E-DD8B687ACCA5}"/>
                </a:ext>
              </a:extLst>
            </p:cNvPr>
            <p:cNvSpPr/>
            <p:nvPr/>
          </p:nvSpPr>
          <p:spPr>
            <a:xfrm>
              <a:off x="2984395" y="1592567"/>
              <a:ext cx="221223" cy="262456"/>
            </a:xfrm>
            <a:custGeom>
              <a:avLst/>
              <a:gdLst>
                <a:gd name="connsiteX0" fmla="*/ 890 w 221223"/>
                <a:gd name="connsiteY0" fmla="*/ 1894 h 262456"/>
                <a:gd name="connsiteX1" fmla="*/ 17887 w 221223"/>
                <a:gd name="connsiteY1" fmla="*/ 635 h 262456"/>
                <a:gd name="connsiteX2" fmla="*/ 52511 w 221223"/>
                <a:gd name="connsiteY2" fmla="*/ 14481 h 262456"/>
                <a:gd name="connsiteX3" fmla="*/ 168344 w 221223"/>
                <a:gd name="connsiteY3" fmla="*/ 14481 h 262456"/>
                <a:gd name="connsiteX4" fmla="*/ 202967 w 221223"/>
                <a:gd name="connsiteY4" fmla="*/ 1265 h 262456"/>
                <a:gd name="connsiteX5" fmla="*/ 221224 w 221223"/>
                <a:gd name="connsiteY5" fmla="*/ 2523 h 262456"/>
                <a:gd name="connsiteX6" fmla="*/ 221224 w 221223"/>
                <a:gd name="connsiteY6" fmla="*/ 14481 h 262456"/>
                <a:gd name="connsiteX7" fmla="*/ 221224 w 221223"/>
                <a:gd name="connsiteY7" fmla="*/ 245463 h 262456"/>
                <a:gd name="connsiteX8" fmla="*/ 215558 w 221223"/>
                <a:gd name="connsiteY8" fmla="*/ 262457 h 262456"/>
                <a:gd name="connsiteX9" fmla="*/ 199190 w 221223"/>
                <a:gd name="connsiteY9" fmla="*/ 256163 h 262456"/>
                <a:gd name="connsiteX10" fmla="*/ 127424 w 221223"/>
                <a:gd name="connsiteY10" fmla="*/ 197631 h 262456"/>
                <a:gd name="connsiteX11" fmla="*/ 94060 w 221223"/>
                <a:gd name="connsiteY11" fmla="*/ 197631 h 262456"/>
                <a:gd name="connsiteX12" fmla="*/ 19146 w 221223"/>
                <a:gd name="connsiteY12" fmla="*/ 258680 h 262456"/>
                <a:gd name="connsiteX13" fmla="*/ 5926 w 221223"/>
                <a:gd name="connsiteY13" fmla="*/ 261827 h 262456"/>
                <a:gd name="connsiteX14" fmla="*/ 261 w 221223"/>
                <a:gd name="connsiteY14" fmla="*/ 250498 h 262456"/>
                <a:gd name="connsiteX15" fmla="*/ 261 w 221223"/>
                <a:gd name="connsiteY15" fmla="*/ 5670 h 262456"/>
                <a:gd name="connsiteX16" fmla="*/ 890 w 221223"/>
                <a:gd name="connsiteY16" fmla="*/ 1894 h 26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1223" h="262456">
                  <a:moveTo>
                    <a:pt x="890" y="1894"/>
                  </a:moveTo>
                  <a:cubicBezTo>
                    <a:pt x="6556" y="1265"/>
                    <a:pt x="12222" y="1265"/>
                    <a:pt x="17887" y="635"/>
                  </a:cubicBezTo>
                  <a:cubicBezTo>
                    <a:pt x="32366" y="-1882"/>
                    <a:pt x="43068" y="3153"/>
                    <a:pt x="52511" y="14481"/>
                  </a:cubicBezTo>
                  <a:cubicBezTo>
                    <a:pt x="86505" y="54762"/>
                    <a:pt x="134979" y="54762"/>
                    <a:pt x="168344" y="14481"/>
                  </a:cubicBezTo>
                  <a:cubicBezTo>
                    <a:pt x="177786" y="3153"/>
                    <a:pt x="188488" y="-1253"/>
                    <a:pt x="202967" y="1265"/>
                  </a:cubicBezTo>
                  <a:cubicBezTo>
                    <a:pt x="208633" y="1894"/>
                    <a:pt x="213669" y="1894"/>
                    <a:pt x="221224" y="2523"/>
                  </a:cubicBezTo>
                  <a:cubicBezTo>
                    <a:pt x="221224" y="6300"/>
                    <a:pt x="221224" y="10705"/>
                    <a:pt x="221224" y="14481"/>
                  </a:cubicBezTo>
                  <a:cubicBezTo>
                    <a:pt x="221224" y="91266"/>
                    <a:pt x="221224" y="168050"/>
                    <a:pt x="221224" y="245463"/>
                  </a:cubicBezTo>
                  <a:cubicBezTo>
                    <a:pt x="221224" y="251128"/>
                    <a:pt x="217447" y="256792"/>
                    <a:pt x="215558" y="262457"/>
                  </a:cubicBezTo>
                  <a:cubicBezTo>
                    <a:pt x="209892" y="260569"/>
                    <a:pt x="203597" y="259310"/>
                    <a:pt x="199190" y="256163"/>
                  </a:cubicBezTo>
                  <a:cubicBezTo>
                    <a:pt x="175268" y="237281"/>
                    <a:pt x="151347" y="217141"/>
                    <a:pt x="127424" y="197631"/>
                  </a:cubicBezTo>
                  <a:cubicBezTo>
                    <a:pt x="113575" y="186302"/>
                    <a:pt x="107280" y="186931"/>
                    <a:pt x="94060" y="197631"/>
                  </a:cubicBezTo>
                  <a:cubicBezTo>
                    <a:pt x="68879" y="217771"/>
                    <a:pt x="44327" y="238540"/>
                    <a:pt x="19146" y="258680"/>
                  </a:cubicBezTo>
                  <a:cubicBezTo>
                    <a:pt x="15999" y="261198"/>
                    <a:pt x="9704" y="263086"/>
                    <a:pt x="5926" y="261827"/>
                  </a:cubicBezTo>
                  <a:cubicBezTo>
                    <a:pt x="2779" y="261198"/>
                    <a:pt x="261" y="254904"/>
                    <a:pt x="261" y="250498"/>
                  </a:cubicBezTo>
                  <a:cubicBezTo>
                    <a:pt x="261" y="168679"/>
                    <a:pt x="261" y="87490"/>
                    <a:pt x="261" y="5670"/>
                  </a:cubicBezTo>
                  <a:cubicBezTo>
                    <a:pt x="-369" y="4412"/>
                    <a:pt x="261" y="3782"/>
                    <a:pt x="890" y="1894"/>
                  </a:cubicBezTo>
                  <a:close/>
                </a:path>
              </a:pathLst>
            </a:custGeom>
            <a:solidFill>
              <a:srgbClr val="F1A0C2"/>
            </a:solidFill>
            <a:ln w="6291" cap="flat">
              <a:noFill/>
              <a:prstDash val="solid"/>
              <a:miter/>
            </a:ln>
          </p:spPr>
          <p:txBody>
            <a:bodyPr rtlCol="0" anchor="ctr"/>
            <a:lstStyle/>
            <a:p>
              <a:endParaRPr lang="en-US"/>
            </a:p>
          </p:txBody>
        </p:sp>
      </p:grpSp>
      <p:grpSp>
        <p:nvGrpSpPr>
          <p:cNvPr id="387" name="Group 386">
            <a:extLst>
              <a:ext uri="{FF2B5EF4-FFF2-40B4-BE49-F238E27FC236}">
                <a16:creationId xmlns:a16="http://schemas.microsoft.com/office/drawing/2014/main" id="{A31DB5E2-6076-3638-322A-9CCEF2D0AE8B}"/>
              </a:ext>
            </a:extLst>
          </p:cNvPr>
          <p:cNvGrpSpPr/>
          <p:nvPr/>
        </p:nvGrpSpPr>
        <p:grpSpPr>
          <a:xfrm>
            <a:off x="2474796" y="6139689"/>
            <a:ext cx="970243" cy="970462"/>
            <a:chOff x="783211" y="630580"/>
            <a:chExt cx="1265697" cy="1265982"/>
          </a:xfrm>
          <a:solidFill>
            <a:srgbClr val="000000"/>
          </a:solidFill>
        </p:grpSpPr>
        <p:sp>
          <p:nvSpPr>
            <p:cNvPr id="388" name="Freeform 387">
              <a:extLst>
                <a:ext uri="{FF2B5EF4-FFF2-40B4-BE49-F238E27FC236}">
                  <a16:creationId xmlns:a16="http://schemas.microsoft.com/office/drawing/2014/main" id="{882A7B94-30FE-B6C4-AADA-90BF6547AE3D}"/>
                </a:ext>
              </a:extLst>
            </p:cNvPr>
            <p:cNvSpPr/>
            <p:nvPr/>
          </p:nvSpPr>
          <p:spPr>
            <a:xfrm>
              <a:off x="783211" y="632771"/>
              <a:ext cx="990241" cy="1263791"/>
            </a:xfrm>
            <a:custGeom>
              <a:avLst/>
              <a:gdLst>
                <a:gd name="connsiteX0" fmla="*/ 195152 w 990241"/>
                <a:gd name="connsiteY0" fmla="*/ 1263791 h 1263791"/>
                <a:gd name="connsiteX1" fmla="*/ 183821 w 990241"/>
                <a:gd name="connsiteY1" fmla="*/ 1259386 h 1263791"/>
                <a:gd name="connsiteX2" fmla="*/ 126534 w 990241"/>
                <a:gd name="connsiteY2" fmla="*/ 1184490 h 1263791"/>
                <a:gd name="connsiteX3" fmla="*/ 126534 w 990241"/>
                <a:gd name="connsiteY3" fmla="*/ 1137916 h 1263791"/>
                <a:gd name="connsiteX4" fmla="*/ 90651 w 990241"/>
                <a:gd name="connsiteY4" fmla="*/ 1137916 h 1263791"/>
                <a:gd name="connsiteX5" fmla="*/ 0 w 990241"/>
                <a:gd name="connsiteY5" fmla="*/ 1046656 h 1263791"/>
                <a:gd name="connsiteX6" fmla="*/ 0 w 990241"/>
                <a:gd name="connsiteY6" fmla="*/ 90631 h 1263791"/>
                <a:gd name="connsiteX7" fmla="*/ 90022 w 990241"/>
                <a:gd name="connsiteY7" fmla="*/ 0 h 1263791"/>
                <a:gd name="connsiteX8" fmla="*/ 774314 w 990241"/>
                <a:gd name="connsiteY8" fmla="*/ 0 h 1263791"/>
                <a:gd name="connsiteX9" fmla="*/ 863707 w 990241"/>
                <a:gd name="connsiteY9" fmla="*/ 89372 h 1263791"/>
                <a:gd name="connsiteX10" fmla="*/ 863707 w 990241"/>
                <a:gd name="connsiteY10" fmla="*/ 246087 h 1263791"/>
                <a:gd name="connsiteX11" fmla="*/ 863077 w 990241"/>
                <a:gd name="connsiteY11" fmla="*/ 257416 h 1263791"/>
                <a:gd name="connsiteX12" fmla="*/ 843562 w 990241"/>
                <a:gd name="connsiteY12" fmla="*/ 273150 h 1263791"/>
                <a:gd name="connsiteX13" fmla="*/ 823417 w 990241"/>
                <a:gd name="connsiteY13" fmla="*/ 258045 h 1263791"/>
                <a:gd name="connsiteX14" fmla="*/ 822158 w 990241"/>
                <a:gd name="connsiteY14" fmla="*/ 242940 h 1263791"/>
                <a:gd name="connsiteX15" fmla="*/ 822158 w 990241"/>
                <a:gd name="connsiteY15" fmla="*/ 91260 h 1263791"/>
                <a:gd name="connsiteX16" fmla="*/ 773055 w 990241"/>
                <a:gd name="connsiteY16" fmla="*/ 41539 h 1263791"/>
                <a:gd name="connsiteX17" fmla="*/ 91281 w 990241"/>
                <a:gd name="connsiteY17" fmla="*/ 41539 h 1263791"/>
                <a:gd name="connsiteX18" fmla="*/ 42178 w 990241"/>
                <a:gd name="connsiteY18" fmla="*/ 90001 h 1263791"/>
                <a:gd name="connsiteX19" fmla="*/ 42178 w 990241"/>
                <a:gd name="connsiteY19" fmla="*/ 1047285 h 1263791"/>
                <a:gd name="connsiteX20" fmla="*/ 90022 w 990241"/>
                <a:gd name="connsiteY20" fmla="*/ 1095118 h 1263791"/>
                <a:gd name="connsiteX21" fmla="*/ 773055 w 990241"/>
                <a:gd name="connsiteY21" fmla="*/ 1095118 h 1263791"/>
                <a:gd name="connsiteX22" fmla="*/ 821529 w 990241"/>
                <a:gd name="connsiteY22" fmla="*/ 1046656 h 1263791"/>
                <a:gd name="connsiteX23" fmla="*/ 821529 w 990241"/>
                <a:gd name="connsiteY23" fmla="*/ 978683 h 1263791"/>
                <a:gd name="connsiteX24" fmla="*/ 842303 w 990241"/>
                <a:gd name="connsiteY24" fmla="*/ 952879 h 1263791"/>
                <a:gd name="connsiteX25" fmla="*/ 863077 w 990241"/>
                <a:gd name="connsiteY25" fmla="*/ 978683 h 1263791"/>
                <a:gd name="connsiteX26" fmla="*/ 863077 w 990241"/>
                <a:gd name="connsiteY26" fmla="*/ 1050432 h 1263791"/>
                <a:gd name="connsiteX27" fmla="*/ 781869 w 990241"/>
                <a:gd name="connsiteY27" fmla="*/ 1136657 h 1263791"/>
                <a:gd name="connsiteX28" fmla="*/ 765501 w 990241"/>
                <a:gd name="connsiteY28" fmla="*/ 1137286 h 1263791"/>
                <a:gd name="connsiteX29" fmla="*/ 185710 w 990241"/>
                <a:gd name="connsiteY29" fmla="*/ 1137286 h 1263791"/>
                <a:gd name="connsiteX30" fmla="*/ 166824 w 990241"/>
                <a:gd name="connsiteY30" fmla="*/ 1137286 h 1263791"/>
                <a:gd name="connsiteX31" fmla="*/ 169971 w 990241"/>
                <a:gd name="connsiteY31" fmla="*/ 1191413 h 1263791"/>
                <a:gd name="connsiteX32" fmla="*/ 205225 w 990241"/>
                <a:gd name="connsiteY32" fmla="*/ 1220994 h 1263791"/>
                <a:gd name="connsiteX33" fmla="*/ 219074 w 990241"/>
                <a:gd name="connsiteY33" fmla="*/ 1220994 h 1263791"/>
                <a:gd name="connsiteX34" fmla="*/ 897072 w 990241"/>
                <a:gd name="connsiteY34" fmla="*/ 1220994 h 1263791"/>
                <a:gd name="connsiteX35" fmla="*/ 948063 w 990241"/>
                <a:gd name="connsiteY35" fmla="*/ 1169385 h 1263791"/>
                <a:gd name="connsiteX36" fmla="*/ 948063 w 990241"/>
                <a:gd name="connsiteY36" fmla="*/ 934627 h 1263791"/>
                <a:gd name="connsiteX37" fmla="*/ 948692 w 990241"/>
                <a:gd name="connsiteY37" fmla="*/ 922039 h 1263791"/>
                <a:gd name="connsiteX38" fmla="*/ 967578 w 990241"/>
                <a:gd name="connsiteY38" fmla="*/ 905046 h 1263791"/>
                <a:gd name="connsiteX39" fmla="*/ 988353 w 990241"/>
                <a:gd name="connsiteY39" fmla="*/ 919522 h 1263791"/>
                <a:gd name="connsiteX40" fmla="*/ 990241 w 990241"/>
                <a:gd name="connsiteY40" fmla="*/ 935885 h 1263791"/>
                <a:gd name="connsiteX41" fmla="*/ 990241 w 990241"/>
                <a:gd name="connsiteY41" fmla="*/ 1169385 h 1263791"/>
                <a:gd name="connsiteX42" fmla="*/ 922252 w 990241"/>
                <a:gd name="connsiteY42" fmla="*/ 1261903 h 1263791"/>
                <a:gd name="connsiteX43" fmla="*/ 920364 w 990241"/>
                <a:gd name="connsiteY43" fmla="*/ 1263791 h 1263791"/>
                <a:gd name="connsiteX44" fmla="*/ 195152 w 990241"/>
                <a:gd name="connsiteY44" fmla="*/ 1263791 h 126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90241" h="1263791">
                  <a:moveTo>
                    <a:pt x="195152" y="1263791"/>
                  </a:moveTo>
                  <a:cubicBezTo>
                    <a:pt x="191375" y="1262533"/>
                    <a:pt x="187598" y="1260644"/>
                    <a:pt x="183821" y="1259386"/>
                  </a:cubicBezTo>
                  <a:cubicBezTo>
                    <a:pt x="150456" y="1248057"/>
                    <a:pt x="128423" y="1219735"/>
                    <a:pt x="126534" y="1184490"/>
                  </a:cubicBezTo>
                  <a:cubicBezTo>
                    <a:pt x="125905" y="1169385"/>
                    <a:pt x="126534" y="1154280"/>
                    <a:pt x="126534" y="1137916"/>
                  </a:cubicBezTo>
                  <a:cubicBezTo>
                    <a:pt x="113314" y="1137916"/>
                    <a:pt x="101983" y="1137916"/>
                    <a:pt x="90651" y="1137916"/>
                  </a:cubicBezTo>
                  <a:cubicBezTo>
                    <a:pt x="35253" y="1137286"/>
                    <a:pt x="0" y="1102041"/>
                    <a:pt x="0" y="1046656"/>
                  </a:cubicBezTo>
                  <a:cubicBezTo>
                    <a:pt x="0" y="728191"/>
                    <a:pt x="0" y="409096"/>
                    <a:pt x="0" y="90631"/>
                  </a:cubicBezTo>
                  <a:cubicBezTo>
                    <a:pt x="0" y="35875"/>
                    <a:pt x="35253" y="0"/>
                    <a:pt x="90022" y="0"/>
                  </a:cubicBezTo>
                  <a:cubicBezTo>
                    <a:pt x="317910" y="0"/>
                    <a:pt x="545797" y="0"/>
                    <a:pt x="774314" y="0"/>
                  </a:cubicBezTo>
                  <a:cubicBezTo>
                    <a:pt x="829083" y="0"/>
                    <a:pt x="863707" y="35245"/>
                    <a:pt x="863707" y="89372"/>
                  </a:cubicBezTo>
                  <a:cubicBezTo>
                    <a:pt x="863707" y="141610"/>
                    <a:pt x="863707" y="193849"/>
                    <a:pt x="863707" y="246087"/>
                  </a:cubicBezTo>
                  <a:cubicBezTo>
                    <a:pt x="863707" y="249863"/>
                    <a:pt x="863707" y="253640"/>
                    <a:pt x="863077" y="257416"/>
                  </a:cubicBezTo>
                  <a:cubicBezTo>
                    <a:pt x="860559" y="267486"/>
                    <a:pt x="853634" y="273150"/>
                    <a:pt x="843562" y="273150"/>
                  </a:cubicBezTo>
                  <a:cubicBezTo>
                    <a:pt x="832860" y="273150"/>
                    <a:pt x="825935" y="268115"/>
                    <a:pt x="823417" y="258045"/>
                  </a:cubicBezTo>
                  <a:cubicBezTo>
                    <a:pt x="822158" y="253010"/>
                    <a:pt x="822158" y="247975"/>
                    <a:pt x="822158" y="242940"/>
                  </a:cubicBezTo>
                  <a:cubicBezTo>
                    <a:pt x="822158" y="192590"/>
                    <a:pt x="822158" y="141610"/>
                    <a:pt x="822158" y="91260"/>
                  </a:cubicBezTo>
                  <a:cubicBezTo>
                    <a:pt x="822158" y="57903"/>
                    <a:pt x="805791" y="41539"/>
                    <a:pt x="773055" y="41539"/>
                  </a:cubicBezTo>
                  <a:cubicBezTo>
                    <a:pt x="545797" y="41539"/>
                    <a:pt x="318539" y="41539"/>
                    <a:pt x="91281" y="41539"/>
                  </a:cubicBezTo>
                  <a:cubicBezTo>
                    <a:pt x="58546" y="41539"/>
                    <a:pt x="42178" y="57903"/>
                    <a:pt x="42178" y="90001"/>
                  </a:cubicBezTo>
                  <a:cubicBezTo>
                    <a:pt x="42178" y="409096"/>
                    <a:pt x="42178" y="728191"/>
                    <a:pt x="42178" y="1047285"/>
                  </a:cubicBezTo>
                  <a:cubicBezTo>
                    <a:pt x="42178" y="1078754"/>
                    <a:pt x="58546" y="1095118"/>
                    <a:pt x="90022" y="1095118"/>
                  </a:cubicBezTo>
                  <a:cubicBezTo>
                    <a:pt x="317910" y="1095118"/>
                    <a:pt x="545168" y="1095118"/>
                    <a:pt x="773055" y="1095118"/>
                  </a:cubicBezTo>
                  <a:cubicBezTo>
                    <a:pt x="805161" y="1095118"/>
                    <a:pt x="821529" y="1078754"/>
                    <a:pt x="821529" y="1046656"/>
                  </a:cubicBezTo>
                  <a:cubicBezTo>
                    <a:pt x="821529" y="1023998"/>
                    <a:pt x="821529" y="1001341"/>
                    <a:pt x="821529" y="978683"/>
                  </a:cubicBezTo>
                  <a:cubicBezTo>
                    <a:pt x="821529" y="962319"/>
                    <a:pt x="829713" y="952879"/>
                    <a:pt x="842303" y="952879"/>
                  </a:cubicBezTo>
                  <a:cubicBezTo>
                    <a:pt x="854893" y="952879"/>
                    <a:pt x="863077" y="962319"/>
                    <a:pt x="863077" y="978683"/>
                  </a:cubicBezTo>
                  <a:cubicBezTo>
                    <a:pt x="863077" y="1002599"/>
                    <a:pt x="863077" y="1026516"/>
                    <a:pt x="863077" y="1050432"/>
                  </a:cubicBezTo>
                  <a:cubicBezTo>
                    <a:pt x="862448" y="1099524"/>
                    <a:pt x="830342" y="1132881"/>
                    <a:pt x="781869" y="1136657"/>
                  </a:cubicBezTo>
                  <a:cubicBezTo>
                    <a:pt x="776203" y="1137286"/>
                    <a:pt x="771167" y="1137286"/>
                    <a:pt x="765501" y="1137286"/>
                  </a:cubicBezTo>
                  <a:cubicBezTo>
                    <a:pt x="572237" y="1137286"/>
                    <a:pt x="378973" y="1137286"/>
                    <a:pt x="185710" y="1137286"/>
                  </a:cubicBezTo>
                  <a:cubicBezTo>
                    <a:pt x="180044" y="1137286"/>
                    <a:pt x="175008" y="1137286"/>
                    <a:pt x="166824" y="1137286"/>
                  </a:cubicBezTo>
                  <a:cubicBezTo>
                    <a:pt x="167453" y="1156168"/>
                    <a:pt x="167453" y="1173790"/>
                    <a:pt x="169971" y="1191413"/>
                  </a:cubicBezTo>
                  <a:cubicBezTo>
                    <a:pt x="172490" y="1207777"/>
                    <a:pt x="188857" y="1219106"/>
                    <a:pt x="205225" y="1220994"/>
                  </a:cubicBezTo>
                  <a:cubicBezTo>
                    <a:pt x="209631" y="1221623"/>
                    <a:pt x="214668" y="1220994"/>
                    <a:pt x="219074" y="1220994"/>
                  </a:cubicBezTo>
                  <a:cubicBezTo>
                    <a:pt x="445073" y="1220994"/>
                    <a:pt x="671073" y="1220994"/>
                    <a:pt x="897072" y="1220994"/>
                  </a:cubicBezTo>
                  <a:cubicBezTo>
                    <a:pt x="932954" y="1220994"/>
                    <a:pt x="948063" y="1205889"/>
                    <a:pt x="948063" y="1169385"/>
                  </a:cubicBezTo>
                  <a:cubicBezTo>
                    <a:pt x="948063" y="1091342"/>
                    <a:pt x="948063" y="1012670"/>
                    <a:pt x="948063" y="934627"/>
                  </a:cubicBezTo>
                  <a:cubicBezTo>
                    <a:pt x="948063" y="930221"/>
                    <a:pt x="947433" y="926445"/>
                    <a:pt x="948692" y="922039"/>
                  </a:cubicBezTo>
                  <a:cubicBezTo>
                    <a:pt x="950581" y="911969"/>
                    <a:pt x="957506" y="905675"/>
                    <a:pt x="967578" y="905046"/>
                  </a:cubicBezTo>
                  <a:cubicBezTo>
                    <a:pt x="977651" y="904417"/>
                    <a:pt x="985834" y="909451"/>
                    <a:pt x="988353" y="919522"/>
                  </a:cubicBezTo>
                  <a:cubicBezTo>
                    <a:pt x="989612" y="924557"/>
                    <a:pt x="990241" y="930221"/>
                    <a:pt x="990241" y="935885"/>
                  </a:cubicBezTo>
                  <a:cubicBezTo>
                    <a:pt x="990241" y="1013928"/>
                    <a:pt x="990241" y="1091342"/>
                    <a:pt x="990241" y="1169385"/>
                  </a:cubicBezTo>
                  <a:cubicBezTo>
                    <a:pt x="990241" y="1219106"/>
                    <a:pt x="970096" y="1246798"/>
                    <a:pt x="922252" y="1261903"/>
                  </a:cubicBezTo>
                  <a:cubicBezTo>
                    <a:pt x="921623" y="1261903"/>
                    <a:pt x="920993" y="1263162"/>
                    <a:pt x="920364" y="1263791"/>
                  </a:cubicBezTo>
                  <a:cubicBezTo>
                    <a:pt x="678627" y="1263791"/>
                    <a:pt x="436890" y="1263791"/>
                    <a:pt x="195152" y="1263791"/>
                  </a:cubicBezTo>
                  <a:close/>
                </a:path>
              </a:pathLst>
            </a:custGeom>
            <a:grpFill/>
            <a:ln w="6291" cap="flat">
              <a:noFill/>
              <a:prstDash val="solid"/>
              <a:miter/>
            </a:ln>
          </p:spPr>
          <p:txBody>
            <a:bodyPr rtlCol="0" anchor="ctr"/>
            <a:lstStyle/>
            <a:p>
              <a:endParaRPr lang="en-US"/>
            </a:p>
          </p:txBody>
        </p:sp>
        <p:sp>
          <p:nvSpPr>
            <p:cNvPr id="389" name="Freeform 388">
              <a:extLst>
                <a:ext uri="{FF2B5EF4-FFF2-40B4-BE49-F238E27FC236}">
                  <a16:creationId xmlns:a16="http://schemas.microsoft.com/office/drawing/2014/main" id="{829034CD-713E-9010-5CC7-3EA948BF6BDB}"/>
                </a:ext>
              </a:extLst>
            </p:cNvPr>
            <p:cNvSpPr/>
            <p:nvPr/>
          </p:nvSpPr>
          <p:spPr>
            <a:xfrm>
              <a:off x="1353560" y="630580"/>
              <a:ext cx="695348" cy="991574"/>
            </a:xfrm>
            <a:custGeom>
              <a:avLst/>
              <a:gdLst>
                <a:gd name="connsiteX0" fmla="*/ 101983 w 695348"/>
                <a:gd name="connsiteY0" fmla="*/ 947518 h 991574"/>
                <a:gd name="connsiteX1" fmla="*/ 105130 w 695348"/>
                <a:gd name="connsiteY1" fmla="*/ 847447 h 991574"/>
                <a:gd name="connsiteX2" fmla="*/ 51621 w 695348"/>
                <a:gd name="connsiteY2" fmla="*/ 659263 h 991574"/>
                <a:gd name="connsiteX3" fmla="*/ 62952 w 695348"/>
                <a:gd name="connsiteY3" fmla="*/ 609542 h 991574"/>
                <a:gd name="connsiteX4" fmla="*/ 219074 w 695348"/>
                <a:gd name="connsiteY4" fmla="*/ 462896 h 991574"/>
                <a:gd name="connsiteX5" fmla="*/ 271954 w 695348"/>
                <a:gd name="connsiteY5" fmla="*/ 385483 h 991574"/>
                <a:gd name="connsiteX6" fmla="*/ 467107 w 695348"/>
                <a:gd name="connsiteY6" fmla="*/ 20444 h 991574"/>
                <a:gd name="connsiteX7" fmla="*/ 473402 w 695348"/>
                <a:gd name="connsiteY7" fmla="*/ 9744 h 991574"/>
                <a:gd name="connsiteX8" fmla="*/ 501101 w 695348"/>
                <a:gd name="connsiteY8" fmla="*/ 2821 h 991574"/>
                <a:gd name="connsiteX9" fmla="*/ 509914 w 695348"/>
                <a:gd name="connsiteY9" fmla="*/ 29884 h 991574"/>
                <a:gd name="connsiteX10" fmla="*/ 493547 w 695348"/>
                <a:gd name="connsiteY10" fmla="*/ 60724 h 991574"/>
                <a:gd name="connsiteX11" fmla="*/ 321687 w 695348"/>
                <a:gd name="connsiteY11" fmla="*/ 383595 h 991574"/>
                <a:gd name="connsiteX12" fmla="*/ 314762 w 695348"/>
                <a:gd name="connsiteY12" fmla="*/ 398071 h 991574"/>
                <a:gd name="connsiteX13" fmla="*/ 500471 w 695348"/>
                <a:gd name="connsiteY13" fmla="*/ 496883 h 991574"/>
                <a:gd name="connsiteX14" fmla="*/ 555240 w 695348"/>
                <a:gd name="connsiteY14" fmla="*/ 394294 h 991574"/>
                <a:gd name="connsiteX15" fmla="*/ 650928 w 695348"/>
                <a:gd name="connsiteY15" fmla="*/ 214921 h 991574"/>
                <a:gd name="connsiteX16" fmla="*/ 657852 w 695348"/>
                <a:gd name="connsiteY16" fmla="*/ 202963 h 991574"/>
                <a:gd name="connsiteX17" fmla="*/ 683663 w 695348"/>
                <a:gd name="connsiteY17" fmla="*/ 197299 h 991574"/>
                <a:gd name="connsiteX18" fmla="*/ 693735 w 695348"/>
                <a:gd name="connsiteY18" fmla="*/ 222474 h 991574"/>
                <a:gd name="connsiteX19" fmla="*/ 677368 w 695348"/>
                <a:gd name="connsiteY19" fmla="*/ 254572 h 991574"/>
                <a:gd name="connsiteX20" fmla="*/ 530689 w 695348"/>
                <a:gd name="connsiteY20" fmla="*/ 530240 h 991574"/>
                <a:gd name="connsiteX21" fmla="*/ 480327 w 695348"/>
                <a:gd name="connsiteY21" fmla="*/ 695137 h 991574"/>
                <a:gd name="connsiteX22" fmla="*/ 465218 w 695348"/>
                <a:gd name="connsiteY22" fmla="*/ 824789 h 991574"/>
                <a:gd name="connsiteX23" fmla="*/ 425558 w 695348"/>
                <a:gd name="connsiteY23" fmla="*/ 860664 h 991574"/>
                <a:gd name="connsiteX24" fmla="*/ 334907 w 695348"/>
                <a:gd name="connsiteY24" fmla="*/ 877027 h 991574"/>
                <a:gd name="connsiteX25" fmla="*/ 169342 w 695348"/>
                <a:gd name="connsiteY25" fmla="*/ 975840 h 991574"/>
                <a:gd name="connsiteX26" fmla="*/ 127164 w 695348"/>
                <a:gd name="connsiteY26" fmla="*/ 991574 h 991574"/>
                <a:gd name="connsiteX27" fmla="*/ 26440 w 695348"/>
                <a:gd name="connsiteY27" fmla="*/ 991574 h 991574"/>
                <a:gd name="connsiteX28" fmla="*/ 0 w 695348"/>
                <a:gd name="connsiteY28" fmla="*/ 969546 h 991574"/>
                <a:gd name="connsiteX29" fmla="*/ 26440 w 695348"/>
                <a:gd name="connsiteY29" fmla="*/ 948776 h 991574"/>
                <a:gd name="connsiteX30" fmla="*/ 98206 w 695348"/>
                <a:gd name="connsiteY30" fmla="*/ 948776 h 991574"/>
                <a:gd name="connsiteX31" fmla="*/ 101983 w 695348"/>
                <a:gd name="connsiteY31" fmla="*/ 947518 h 991574"/>
                <a:gd name="connsiteX32" fmla="*/ 151086 w 695348"/>
                <a:gd name="connsiteY32" fmla="*/ 880174 h 991574"/>
                <a:gd name="connsiteX33" fmla="*/ 156751 w 695348"/>
                <a:gd name="connsiteY33" fmla="*/ 870733 h 991574"/>
                <a:gd name="connsiteX34" fmla="*/ 210261 w 695348"/>
                <a:gd name="connsiteY34" fmla="*/ 770033 h 991574"/>
                <a:gd name="connsiteX35" fmla="*/ 208372 w 695348"/>
                <a:gd name="connsiteY35" fmla="*/ 750522 h 991574"/>
                <a:gd name="connsiteX36" fmla="*/ 203966 w 695348"/>
                <a:gd name="connsiteY36" fmla="*/ 647934 h 991574"/>
                <a:gd name="connsiteX37" fmla="*/ 300912 w 695348"/>
                <a:gd name="connsiteY37" fmla="*/ 615835 h 991574"/>
                <a:gd name="connsiteX38" fmla="*/ 358199 w 695348"/>
                <a:gd name="connsiteY38" fmla="*/ 702060 h 991574"/>
                <a:gd name="connsiteX39" fmla="*/ 291469 w 695348"/>
                <a:gd name="connsiteY39" fmla="*/ 778215 h 991574"/>
                <a:gd name="connsiteX40" fmla="*/ 251810 w 695348"/>
                <a:gd name="connsiteY40" fmla="*/ 780732 h 991574"/>
                <a:gd name="connsiteX41" fmla="*/ 187598 w 695348"/>
                <a:gd name="connsiteY41" fmla="*/ 902202 h 991574"/>
                <a:gd name="connsiteX42" fmla="*/ 421781 w 695348"/>
                <a:gd name="connsiteY42" fmla="*/ 817866 h 991574"/>
                <a:gd name="connsiteX43" fmla="*/ 480327 w 695348"/>
                <a:gd name="connsiteY43" fmla="*/ 534016 h 991574"/>
                <a:gd name="connsiteX44" fmla="*/ 293358 w 695348"/>
                <a:gd name="connsiteY44" fmla="*/ 434574 h 991574"/>
                <a:gd name="connsiteX45" fmla="*/ 90651 w 695348"/>
                <a:gd name="connsiteY45" fmla="*/ 641010 h 991574"/>
                <a:gd name="connsiteX46" fmla="*/ 151086 w 695348"/>
                <a:gd name="connsiteY46" fmla="*/ 880174 h 991574"/>
                <a:gd name="connsiteX47" fmla="*/ 271954 w 695348"/>
                <a:gd name="connsiteY47" fmla="*/ 655486 h 991574"/>
                <a:gd name="connsiteX48" fmla="*/ 230406 w 695348"/>
                <a:gd name="connsiteY48" fmla="*/ 698284 h 991574"/>
                <a:gd name="connsiteX49" fmla="*/ 273843 w 695348"/>
                <a:gd name="connsiteY49" fmla="*/ 739193 h 991574"/>
                <a:gd name="connsiteX50" fmla="*/ 314762 w 695348"/>
                <a:gd name="connsiteY50" fmla="*/ 697025 h 991574"/>
                <a:gd name="connsiteX51" fmla="*/ 271954 w 695348"/>
                <a:gd name="connsiteY51" fmla="*/ 655486 h 99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95348" h="991574">
                  <a:moveTo>
                    <a:pt x="101983" y="947518"/>
                  </a:moveTo>
                  <a:cubicBezTo>
                    <a:pt x="103242" y="914790"/>
                    <a:pt x="105760" y="881433"/>
                    <a:pt x="105130" y="847447"/>
                  </a:cubicBezTo>
                  <a:cubicBezTo>
                    <a:pt x="103242" y="780103"/>
                    <a:pt x="87504" y="717165"/>
                    <a:pt x="51621" y="659263"/>
                  </a:cubicBezTo>
                  <a:cubicBezTo>
                    <a:pt x="40289" y="641010"/>
                    <a:pt x="45326" y="623388"/>
                    <a:pt x="62952" y="609542"/>
                  </a:cubicBezTo>
                  <a:cubicBezTo>
                    <a:pt x="119610" y="565485"/>
                    <a:pt x="173749" y="518911"/>
                    <a:pt x="219074" y="462896"/>
                  </a:cubicBezTo>
                  <a:cubicBezTo>
                    <a:pt x="238590" y="438980"/>
                    <a:pt x="256846" y="412546"/>
                    <a:pt x="271954" y="385483"/>
                  </a:cubicBezTo>
                  <a:cubicBezTo>
                    <a:pt x="337425" y="264013"/>
                    <a:pt x="402266" y="142543"/>
                    <a:pt x="467107" y="20444"/>
                  </a:cubicBezTo>
                  <a:cubicBezTo>
                    <a:pt x="468995" y="16667"/>
                    <a:pt x="470884" y="12891"/>
                    <a:pt x="473402" y="9744"/>
                  </a:cubicBezTo>
                  <a:cubicBezTo>
                    <a:pt x="480327" y="304"/>
                    <a:pt x="491029" y="-2843"/>
                    <a:pt x="501101" y="2821"/>
                  </a:cubicBezTo>
                  <a:cubicBezTo>
                    <a:pt x="510544" y="8485"/>
                    <a:pt x="514950" y="19185"/>
                    <a:pt x="509914" y="29884"/>
                  </a:cubicBezTo>
                  <a:cubicBezTo>
                    <a:pt x="504878" y="40584"/>
                    <a:pt x="499212" y="50654"/>
                    <a:pt x="493547" y="60724"/>
                  </a:cubicBezTo>
                  <a:cubicBezTo>
                    <a:pt x="436260" y="168348"/>
                    <a:pt x="378973" y="275971"/>
                    <a:pt x="321687" y="383595"/>
                  </a:cubicBezTo>
                  <a:cubicBezTo>
                    <a:pt x="319169" y="388000"/>
                    <a:pt x="317280" y="392406"/>
                    <a:pt x="314762" y="398071"/>
                  </a:cubicBezTo>
                  <a:cubicBezTo>
                    <a:pt x="376455" y="430798"/>
                    <a:pt x="438149" y="463526"/>
                    <a:pt x="500471" y="496883"/>
                  </a:cubicBezTo>
                  <a:cubicBezTo>
                    <a:pt x="518728" y="462267"/>
                    <a:pt x="536984" y="428281"/>
                    <a:pt x="555240" y="394294"/>
                  </a:cubicBezTo>
                  <a:cubicBezTo>
                    <a:pt x="587346" y="334503"/>
                    <a:pt x="618822" y="274712"/>
                    <a:pt x="650928" y="214921"/>
                  </a:cubicBezTo>
                  <a:cubicBezTo>
                    <a:pt x="652816" y="211145"/>
                    <a:pt x="655334" y="206739"/>
                    <a:pt x="657852" y="202963"/>
                  </a:cubicBezTo>
                  <a:cubicBezTo>
                    <a:pt x="664777" y="194152"/>
                    <a:pt x="673591" y="192264"/>
                    <a:pt x="683663" y="197299"/>
                  </a:cubicBezTo>
                  <a:cubicBezTo>
                    <a:pt x="693106" y="201705"/>
                    <a:pt x="698142" y="213033"/>
                    <a:pt x="693735" y="222474"/>
                  </a:cubicBezTo>
                  <a:cubicBezTo>
                    <a:pt x="688699" y="233803"/>
                    <a:pt x="683033" y="243873"/>
                    <a:pt x="677368" y="254572"/>
                  </a:cubicBezTo>
                  <a:cubicBezTo>
                    <a:pt x="628265" y="346462"/>
                    <a:pt x="579162" y="438351"/>
                    <a:pt x="530689" y="530240"/>
                  </a:cubicBezTo>
                  <a:cubicBezTo>
                    <a:pt x="502990" y="581849"/>
                    <a:pt x="489140" y="637864"/>
                    <a:pt x="480327" y="695137"/>
                  </a:cubicBezTo>
                  <a:cubicBezTo>
                    <a:pt x="473402" y="737935"/>
                    <a:pt x="469625" y="781362"/>
                    <a:pt x="465218" y="824789"/>
                  </a:cubicBezTo>
                  <a:cubicBezTo>
                    <a:pt x="462700" y="846188"/>
                    <a:pt x="449480" y="857517"/>
                    <a:pt x="425558" y="860664"/>
                  </a:cubicBezTo>
                  <a:cubicBezTo>
                    <a:pt x="395341" y="864440"/>
                    <a:pt x="363865" y="868216"/>
                    <a:pt x="334907" y="877027"/>
                  </a:cubicBezTo>
                  <a:cubicBezTo>
                    <a:pt x="271954" y="895909"/>
                    <a:pt x="217815" y="931783"/>
                    <a:pt x="169342" y="975840"/>
                  </a:cubicBezTo>
                  <a:cubicBezTo>
                    <a:pt x="156751" y="987168"/>
                    <a:pt x="144161" y="991574"/>
                    <a:pt x="127164" y="991574"/>
                  </a:cubicBezTo>
                  <a:cubicBezTo>
                    <a:pt x="93799" y="990945"/>
                    <a:pt x="60434" y="991574"/>
                    <a:pt x="26440" y="991574"/>
                  </a:cubicBezTo>
                  <a:cubicBezTo>
                    <a:pt x="9443" y="991574"/>
                    <a:pt x="0" y="983392"/>
                    <a:pt x="0" y="969546"/>
                  </a:cubicBezTo>
                  <a:cubicBezTo>
                    <a:pt x="629" y="956329"/>
                    <a:pt x="9443" y="948776"/>
                    <a:pt x="26440" y="948776"/>
                  </a:cubicBezTo>
                  <a:cubicBezTo>
                    <a:pt x="50362" y="948776"/>
                    <a:pt x="74284" y="948776"/>
                    <a:pt x="98206" y="948776"/>
                  </a:cubicBezTo>
                  <a:cubicBezTo>
                    <a:pt x="96947" y="949406"/>
                    <a:pt x="98206" y="949406"/>
                    <a:pt x="101983" y="947518"/>
                  </a:cubicBezTo>
                  <a:close/>
                  <a:moveTo>
                    <a:pt x="151086" y="880174"/>
                  </a:moveTo>
                  <a:cubicBezTo>
                    <a:pt x="152974" y="877027"/>
                    <a:pt x="154863" y="873880"/>
                    <a:pt x="156751" y="870733"/>
                  </a:cubicBezTo>
                  <a:cubicBezTo>
                    <a:pt x="174378" y="837376"/>
                    <a:pt x="192005" y="803390"/>
                    <a:pt x="210261" y="770033"/>
                  </a:cubicBezTo>
                  <a:cubicBezTo>
                    <a:pt x="214038" y="762481"/>
                    <a:pt x="214668" y="758075"/>
                    <a:pt x="208372" y="750522"/>
                  </a:cubicBezTo>
                  <a:cubicBezTo>
                    <a:pt x="183821" y="721571"/>
                    <a:pt x="181932" y="679403"/>
                    <a:pt x="203966" y="647934"/>
                  </a:cubicBezTo>
                  <a:cubicBezTo>
                    <a:pt x="225369" y="617094"/>
                    <a:pt x="265030" y="603877"/>
                    <a:pt x="300912" y="615835"/>
                  </a:cubicBezTo>
                  <a:cubicBezTo>
                    <a:pt x="337425" y="628423"/>
                    <a:pt x="360088" y="663039"/>
                    <a:pt x="358199" y="702060"/>
                  </a:cubicBezTo>
                  <a:cubicBezTo>
                    <a:pt x="356310" y="739193"/>
                    <a:pt x="328611" y="771292"/>
                    <a:pt x="291469" y="778215"/>
                  </a:cubicBezTo>
                  <a:cubicBezTo>
                    <a:pt x="278879" y="780732"/>
                    <a:pt x="266289" y="780103"/>
                    <a:pt x="251810" y="780732"/>
                  </a:cubicBezTo>
                  <a:cubicBezTo>
                    <a:pt x="231035" y="820383"/>
                    <a:pt x="209631" y="861293"/>
                    <a:pt x="187598" y="902202"/>
                  </a:cubicBezTo>
                  <a:cubicBezTo>
                    <a:pt x="258734" y="852482"/>
                    <a:pt x="336166" y="824789"/>
                    <a:pt x="421781" y="817866"/>
                  </a:cubicBezTo>
                  <a:cubicBezTo>
                    <a:pt x="429965" y="720312"/>
                    <a:pt x="442555" y="625276"/>
                    <a:pt x="480327" y="534016"/>
                  </a:cubicBezTo>
                  <a:cubicBezTo>
                    <a:pt x="417374" y="500659"/>
                    <a:pt x="355681" y="467931"/>
                    <a:pt x="293358" y="434574"/>
                  </a:cubicBezTo>
                  <a:cubicBezTo>
                    <a:pt x="238590" y="517023"/>
                    <a:pt x="166194" y="579961"/>
                    <a:pt x="90651" y="641010"/>
                  </a:cubicBezTo>
                  <a:cubicBezTo>
                    <a:pt x="132200" y="716536"/>
                    <a:pt x="151086" y="795208"/>
                    <a:pt x="151086" y="880174"/>
                  </a:cubicBezTo>
                  <a:close/>
                  <a:moveTo>
                    <a:pt x="271954" y="655486"/>
                  </a:moveTo>
                  <a:cubicBezTo>
                    <a:pt x="248662" y="655486"/>
                    <a:pt x="229776" y="674997"/>
                    <a:pt x="230406" y="698284"/>
                  </a:cubicBezTo>
                  <a:cubicBezTo>
                    <a:pt x="231035" y="721571"/>
                    <a:pt x="250550" y="739823"/>
                    <a:pt x="273843" y="739193"/>
                  </a:cubicBezTo>
                  <a:cubicBezTo>
                    <a:pt x="296506" y="738564"/>
                    <a:pt x="314762" y="719683"/>
                    <a:pt x="314762" y="697025"/>
                  </a:cubicBezTo>
                  <a:cubicBezTo>
                    <a:pt x="314132" y="673738"/>
                    <a:pt x="295247" y="654857"/>
                    <a:pt x="271954" y="655486"/>
                  </a:cubicBezTo>
                  <a:close/>
                </a:path>
              </a:pathLst>
            </a:custGeom>
            <a:grpFill/>
            <a:ln w="6291" cap="flat">
              <a:noFill/>
              <a:prstDash val="solid"/>
              <a:miter/>
            </a:ln>
          </p:spPr>
          <p:txBody>
            <a:bodyPr rtlCol="0" anchor="ctr"/>
            <a:lstStyle/>
            <a:p>
              <a:endParaRPr lang="en-US"/>
            </a:p>
          </p:txBody>
        </p:sp>
        <p:sp>
          <p:nvSpPr>
            <p:cNvPr id="390" name="Freeform 389">
              <a:extLst>
                <a:ext uri="{FF2B5EF4-FFF2-40B4-BE49-F238E27FC236}">
                  <a16:creationId xmlns:a16="http://schemas.microsoft.com/office/drawing/2014/main" id="{0959248B-3933-0CFD-0BC7-7FB0F30D2902}"/>
                </a:ext>
              </a:extLst>
            </p:cNvPr>
            <p:cNvSpPr/>
            <p:nvPr/>
          </p:nvSpPr>
          <p:spPr>
            <a:xfrm>
              <a:off x="1415253" y="759261"/>
              <a:ext cx="147308" cy="231641"/>
            </a:xfrm>
            <a:custGeom>
              <a:avLst/>
              <a:gdLst>
                <a:gd name="connsiteX0" fmla="*/ 105131 w 147308"/>
                <a:gd name="connsiteY0" fmla="*/ 123373 h 231641"/>
                <a:gd name="connsiteX1" fmla="*/ 105131 w 147308"/>
                <a:gd name="connsiteY1" fmla="*/ 23302 h 231641"/>
                <a:gd name="connsiteX2" fmla="*/ 129682 w 147308"/>
                <a:gd name="connsiteY2" fmla="*/ 645 h 231641"/>
                <a:gd name="connsiteX3" fmla="*/ 147309 w 147308"/>
                <a:gd name="connsiteY3" fmla="*/ 23302 h 231641"/>
                <a:gd name="connsiteX4" fmla="*/ 147309 w 147308"/>
                <a:gd name="connsiteY4" fmla="*/ 208969 h 231641"/>
                <a:gd name="connsiteX5" fmla="*/ 130312 w 147308"/>
                <a:gd name="connsiteY5" fmla="*/ 230997 h 231641"/>
                <a:gd name="connsiteX6" fmla="*/ 106390 w 147308"/>
                <a:gd name="connsiteY6" fmla="*/ 219039 h 231641"/>
                <a:gd name="connsiteX7" fmla="*/ 50362 w 147308"/>
                <a:gd name="connsiteY7" fmla="*/ 118339 h 231641"/>
                <a:gd name="connsiteX8" fmla="*/ 42808 w 147308"/>
                <a:gd name="connsiteY8" fmla="*/ 105122 h 231641"/>
                <a:gd name="connsiteX9" fmla="*/ 42178 w 147308"/>
                <a:gd name="connsiteY9" fmla="*/ 118339 h 231641"/>
                <a:gd name="connsiteX10" fmla="*/ 42178 w 147308"/>
                <a:gd name="connsiteY10" fmla="*/ 207710 h 231641"/>
                <a:gd name="connsiteX11" fmla="*/ 20774 w 147308"/>
                <a:gd name="connsiteY11" fmla="*/ 231627 h 231641"/>
                <a:gd name="connsiteX12" fmla="*/ 0 w 147308"/>
                <a:gd name="connsiteY12" fmla="*/ 207710 h 231641"/>
                <a:gd name="connsiteX13" fmla="*/ 0 w 147308"/>
                <a:gd name="connsiteY13" fmla="*/ 23302 h 231641"/>
                <a:gd name="connsiteX14" fmla="*/ 15738 w 147308"/>
                <a:gd name="connsiteY14" fmla="*/ 645 h 231641"/>
                <a:gd name="connsiteX15" fmla="*/ 40290 w 147308"/>
                <a:gd name="connsiteY15" fmla="*/ 12603 h 231641"/>
                <a:gd name="connsiteX16" fmla="*/ 95688 w 147308"/>
                <a:gd name="connsiteY16" fmla="*/ 112045 h 231641"/>
                <a:gd name="connsiteX17" fmla="*/ 102612 w 147308"/>
                <a:gd name="connsiteY17" fmla="*/ 123373 h 231641"/>
                <a:gd name="connsiteX18" fmla="*/ 105131 w 147308"/>
                <a:gd name="connsiteY18" fmla="*/ 123373 h 23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308" h="231641">
                  <a:moveTo>
                    <a:pt x="105131" y="123373"/>
                  </a:moveTo>
                  <a:cubicBezTo>
                    <a:pt x="105131" y="90017"/>
                    <a:pt x="105131" y="56659"/>
                    <a:pt x="105131" y="23302"/>
                  </a:cubicBezTo>
                  <a:cubicBezTo>
                    <a:pt x="105131" y="7568"/>
                    <a:pt x="115832" y="-1873"/>
                    <a:pt x="129682" y="645"/>
                  </a:cubicBezTo>
                  <a:cubicBezTo>
                    <a:pt x="140384" y="2533"/>
                    <a:pt x="147309" y="10715"/>
                    <a:pt x="147309" y="23302"/>
                  </a:cubicBezTo>
                  <a:cubicBezTo>
                    <a:pt x="147309" y="84981"/>
                    <a:pt x="147309" y="147290"/>
                    <a:pt x="147309" y="208969"/>
                  </a:cubicBezTo>
                  <a:cubicBezTo>
                    <a:pt x="147309" y="220298"/>
                    <a:pt x="141643" y="228480"/>
                    <a:pt x="130312" y="230997"/>
                  </a:cubicBezTo>
                  <a:cubicBezTo>
                    <a:pt x="119610" y="233515"/>
                    <a:pt x="111426" y="228480"/>
                    <a:pt x="106390" y="219039"/>
                  </a:cubicBezTo>
                  <a:cubicBezTo>
                    <a:pt x="87504" y="185682"/>
                    <a:pt x="69248" y="151696"/>
                    <a:pt x="50362" y="118339"/>
                  </a:cubicBezTo>
                  <a:cubicBezTo>
                    <a:pt x="48473" y="114562"/>
                    <a:pt x="45955" y="111415"/>
                    <a:pt x="42808" y="105122"/>
                  </a:cubicBezTo>
                  <a:cubicBezTo>
                    <a:pt x="42178" y="111415"/>
                    <a:pt x="42178" y="115192"/>
                    <a:pt x="42178" y="118339"/>
                  </a:cubicBezTo>
                  <a:cubicBezTo>
                    <a:pt x="42178" y="147919"/>
                    <a:pt x="42178" y="177500"/>
                    <a:pt x="42178" y="207710"/>
                  </a:cubicBezTo>
                  <a:cubicBezTo>
                    <a:pt x="42178" y="222815"/>
                    <a:pt x="33365" y="231627"/>
                    <a:pt x="20774" y="231627"/>
                  </a:cubicBezTo>
                  <a:cubicBezTo>
                    <a:pt x="8813" y="231627"/>
                    <a:pt x="0" y="222186"/>
                    <a:pt x="0" y="207710"/>
                  </a:cubicBezTo>
                  <a:cubicBezTo>
                    <a:pt x="0" y="146031"/>
                    <a:pt x="0" y="84981"/>
                    <a:pt x="0" y="23302"/>
                  </a:cubicBezTo>
                  <a:cubicBezTo>
                    <a:pt x="0" y="11973"/>
                    <a:pt x="4407" y="3792"/>
                    <a:pt x="15738" y="645"/>
                  </a:cubicBezTo>
                  <a:cubicBezTo>
                    <a:pt x="27070" y="-1873"/>
                    <a:pt x="35253" y="3162"/>
                    <a:pt x="40290" y="12603"/>
                  </a:cubicBezTo>
                  <a:cubicBezTo>
                    <a:pt x="58546" y="45960"/>
                    <a:pt x="77431" y="79317"/>
                    <a:pt x="95688" y="112045"/>
                  </a:cubicBezTo>
                  <a:cubicBezTo>
                    <a:pt x="97576" y="115821"/>
                    <a:pt x="100094" y="119597"/>
                    <a:pt x="102612" y="123373"/>
                  </a:cubicBezTo>
                  <a:cubicBezTo>
                    <a:pt x="103871" y="124003"/>
                    <a:pt x="104501" y="123373"/>
                    <a:pt x="105131" y="123373"/>
                  </a:cubicBezTo>
                  <a:close/>
                </a:path>
              </a:pathLst>
            </a:custGeom>
            <a:grpFill/>
            <a:ln w="6291" cap="flat">
              <a:noFill/>
              <a:prstDash val="solid"/>
              <a:miter/>
            </a:ln>
          </p:spPr>
          <p:txBody>
            <a:bodyPr rtlCol="0" anchor="ctr"/>
            <a:lstStyle/>
            <a:p>
              <a:endParaRPr lang="en-US"/>
            </a:p>
          </p:txBody>
        </p:sp>
        <p:sp>
          <p:nvSpPr>
            <p:cNvPr id="391" name="Freeform 390">
              <a:extLst>
                <a:ext uri="{FF2B5EF4-FFF2-40B4-BE49-F238E27FC236}">
                  <a16:creationId xmlns:a16="http://schemas.microsoft.com/office/drawing/2014/main" id="{980FC069-A0FE-8E06-9A72-5E199CEFEE1E}"/>
                </a:ext>
              </a:extLst>
            </p:cNvPr>
            <p:cNvSpPr/>
            <p:nvPr/>
          </p:nvSpPr>
          <p:spPr>
            <a:xfrm>
              <a:off x="1014876" y="758647"/>
              <a:ext cx="168481" cy="231690"/>
            </a:xfrm>
            <a:custGeom>
              <a:avLst/>
              <a:gdLst>
                <a:gd name="connsiteX0" fmla="*/ 0 w 168481"/>
                <a:gd name="connsiteY0" fmla="*/ 115806 h 231690"/>
                <a:gd name="connsiteX1" fmla="*/ 27069 w 168481"/>
                <a:gd name="connsiteY1" fmla="*/ 30210 h 231690"/>
                <a:gd name="connsiteX2" fmla="*/ 141643 w 168481"/>
                <a:gd name="connsiteY2" fmla="*/ 30210 h 231690"/>
                <a:gd name="connsiteX3" fmla="*/ 142902 w 168481"/>
                <a:gd name="connsiteY3" fmla="*/ 199513 h 231690"/>
                <a:gd name="connsiteX4" fmla="*/ 26440 w 168481"/>
                <a:gd name="connsiteY4" fmla="*/ 200142 h 231690"/>
                <a:gd name="connsiteX5" fmla="*/ 0 w 168481"/>
                <a:gd name="connsiteY5" fmla="*/ 115806 h 231690"/>
                <a:gd name="connsiteX6" fmla="*/ 126534 w 168481"/>
                <a:gd name="connsiteY6" fmla="*/ 116435 h 231690"/>
                <a:gd name="connsiteX7" fmla="*/ 108908 w 168481"/>
                <a:gd name="connsiteY7" fmla="*/ 57273 h 231690"/>
                <a:gd name="connsiteX8" fmla="*/ 59175 w 168481"/>
                <a:gd name="connsiteY8" fmla="*/ 57273 h 231690"/>
                <a:gd name="connsiteX9" fmla="*/ 59805 w 168481"/>
                <a:gd name="connsiteY9" fmla="*/ 174338 h 231690"/>
                <a:gd name="connsiteX10" fmla="*/ 109537 w 168481"/>
                <a:gd name="connsiteY10" fmla="*/ 173708 h 231690"/>
                <a:gd name="connsiteX11" fmla="*/ 126534 w 168481"/>
                <a:gd name="connsiteY11" fmla="*/ 116435 h 231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481" h="231690">
                  <a:moveTo>
                    <a:pt x="0" y="115806"/>
                  </a:moveTo>
                  <a:cubicBezTo>
                    <a:pt x="0" y="84337"/>
                    <a:pt x="7554" y="55385"/>
                    <a:pt x="27069" y="30210"/>
                  </a:cubicBezTo>
                  <a:cubicBezTo>
                    <a:pt x="58546" y="-10070"/>
                    <a:pt x="110167" y="-10070"/>
                    <a:pt x="141643" y="30210"/>
                  </a:cubicBezTo>
                  <a:cubicBezTo>
                    <a:pt x="176896" y="75525"/>
                    <a:pt x="177526" y="153568"/>
                    <a:pt x="142902" y="199513"/>
                  </a:cubicBezTo>
                  <a:cubicBezTo>
                    <a:pt x="110796" y="242310"/>
                    <a:pt x="59175" y="242310"/>
                    <a:pt x="26440" y="200142"/>
                  </a:cubicBezTo>
                  <a:cubicBezTo>
                    <a:pt x="9443" y="178743"/>
                    <a:pt x="0" y="149163"/>
                    <a:pt x="0" y="115806"/>
                  </a:cubicBezTo>
                  <a:close/>
                  <a:moveTo>
                    <a:pt x="126534" y="116435"/>
                  </a:moveTo>
                  <a:cubicBezTo>
                    <a:pt x="125905" y="95036"/>
                    <a:pt x="122128" y="74896"/>
                    <a:pt x="108908" y="57273"/>
                  </a:cubicBezTo>
                  <a:cubicBezTo>
                    <a:pt x="93799" y="37133"/>
                    <a:pt x="74284" y="37763"/>
                    <a:pt x="59175" y="57273"/>
                  </a:cubicBezTo>
                  <a:cubicBezTo>
                    <a:pt x="36512" y="87484"/>
                    <a:pt x="36512" y="144128"/>
                    <a:pt x="59805" y="174338"/>
                  </a:cubicBezTo>
                  <a:cubicBezTo>
                    <a:pt x="74913" y="194478"/>
                    <a:pt x="94429" y="193848"/>
                    <a:pt x="109537" y="173708"/>
                  </a:cubicBezTo>
                  <a:cubicBezTo>
                    <a:pt x="122128" y="157344"/>
                    <a:pt x="125905" y="137204"/>
                    <a:pt x="126534" y="116435"/>
                  </a:cubicBezTo>
                  <a:close/>
                </a:path>
              </a:pathLst>
            </a:custGeom>
            <a:grpFill/>
            <a:ln w="6291" cap="flat">
              <a:noFill/>
              <a:prstDash val="solid"/>
              <a:miter/>
            </a:ln>
          </p:spPr>
          <p:txBody>
            <a:bodyPr rtlCol="0" anchor="ctr"/>
            <a:lstStyle/>
            <a:p>
              <a:endParaRPr lang="en-US"/>
            </a:p>
          </p:txBody>
        </p:sp>
        <p:sp>
          <p:nvSpPr>
            <p:cNvPr id="392" name="Freeform 391">
              <a:extLst>
                <a:ext uri="{FF2B5EF4-FFF2-40B4-BE49-F238E27FC236}">
                  <a16:creationId xmlns:a16="http://schemas.microsoft.com/office/drawing/2014/main" id="{33824379-7E56-4CD9-DE14-E681804FAF17}"/>
                </a:ext>
              </a:extLst>
            </p:cNvPr>
            <p:cNvSpPr/>
            <p:nvPr/>
          </p:nvSpPr>
          <p:spPr>
            <a:xfrm>
              <a:off x="887712" y="1540570"/>
              <a:ext cx="421179" cy="104937"/>
            </a:xfrm>
            <a:custGeom>
              <a:avLst/>
              <a:gdLst>
                <a:gd name="connsiteX0" fmla="*/ 365124 w 421179"/>
                <a:gd name="connsiteY0" fmla="*/ 82213 h 104937"/>
                <a:gd name="connsiteX1" fmla="*/ 347497 w 421179"/>
                <a:gd name="connsiteY1" fmla="*/ 82213 h 104937"/>
                <a:gd name="connsiteX2" fmla="*/ 283286 w 421179"/>
                <a:gd name="connsiteY2" fmla="*/ 50115 h 104937"/>
                <a:gd name="connsiteX3" fmla="*/ 264400 w 421179"/>
                <a:gd name="connsiteY3" fmla="*/ 50115 h 104937"/>
                <a:gd name="connsiteX4" fmla="*/ 242996 w 421179"/>
                <a:gd name="connsiteY4" fmla="*/ 82213 h 104937"/>
                <a:gd name="connsiteX5" fmla="*/ 193264 w 421179"/>
                <a:gd name="connsiteY5" fmla="*/ 104241 h 104937"/>
                <a:gd name="connsiteX6" fmla="*/ 152345 w 421179"/>
                <a:gd name="connsiteY6" fmla="*/ 68367 h 104937"/>
                <a:gd name="connsiteX7" fmla="*/ 151715 w 421179"/>
                <a:gd name="connsiteY7" fmla="*/ 67108 h 104937"/>
                <a:gd name="connsiteX8" fmla="*/ 141643 w 421179"/>
                <a:gd name="connsiteY8" fmla="*/ 49486 h 104937"/>
                <a:gd name="connsiteX9" fmla="*/ 126534 w 421179"/>
                <a:gd name="connsiteY9" fmla="*/ 62702 h 104937"/>
                <a:gd name="connsiteX10" fmla="*/ 87504 w 421179"/>
                <a:gd name="connsiteY10" fmla="*/ 81584 h 104937"/>
                <a:gd name="connsiteX11" fmla="*/ 23292 w 421179"/>
                <a:gd name="connsiteY11" fmla="*/ 81584 h 104937"/>
                <a:gd name="connsiteX12" fmla="*/ 0 w 421179"/>
                <a:gd name="connsiteY12" fmla="*/ 60814 h 104937"/>
                <a:gd name="connsiteX13" fmla="*/ 23292 w 421179"/>
                <a:gd name="connsiteY13" fmla="*/ 39415 h 104937"/>
                <a:gd name="connsiteX14" fmla="*/ 81209 w 421179"/>
                <a:gd name="connsiteY14" fmla="*/ 39415 h 104937"/>
                <a:gd name="connsiteX15" fmla="*/ 97576 w 421179"/>
                <a:gd name="connsiteY15" fmla="*/ 30604 h 104937"/>
                <a:gd name="connsiteX16" fmla="*/ 146679 w 421179"/>
                <a:gd name="connsiteY16" fmla="*/ 7317 h 104937"/>
                <a:gd name="connsiteX17" fmla="*/ 188857 w 421179"/>
                <a:gd name="connsiteY17" fmla="*/ 43192 h 104937"/>
                <a:gd name="connsiteX18" fmla="*/ 198930 w 421179"/>
                <a:gd name="connsiteY18" fmla="*/ 62073 h 104937"/>
                <a:gd name="connsiteX19" fmla="*/ 215297 w 421179"/>
                <a:gd name="connsiteY19" fmla="*/ 46968 h 104937"/>
                <a:gd name="connsiteX20" fmla="*/ 232294 w 421179"/>
                <a:gd name="connsiteY20" fmla="*/ 22422 h 104937"/>
                <a:gd name="connsiteX21" fmla="*/ 314762 w 421179"/>
                <a:gd name="connsiteY21" fmla="*/ 22422 h 104937"/>
                <a:gd name="connsiteX22" fmla="*/ 349386 w 421179"/>
                <a:gd name="connsiteY22" fmla="*/ 40045 h 104937"/>
                <a:gd name="connsiteX23" fmla="*/ 397230 w 421179"/>
                <a:gd name="connsiteY23" fmla="*/ 40045 h 104937"/>
                <a:gd name="connsiteX24" fmla="*/ 421151 w 421179"/>
                <a:gd name="connsiteY24" fmla="*/ 60814 h 104937"/>
                <a:gd name="connsiteX25" fmla="*/ 397230 w 421179"/>
                <a:gd name="connsiteY25" fmla="*/ 82213 h 104937"/>
                <a:gd name="connsiteX26" fmla="*/ 365124 w 421179"/>
                <a:gd name="connsiteY26" fmla="*/ 82213 h 10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1179" h="104937">
                  <a:moveTo>
                    <a:pt x="365124" y="82213"/>
                  </a:moveTo>
                  <a:cubicBezTo>
                    <a:pt x="359458" y="82213"/>
                    <a:pt x="353163" y="81584"/>
                    <a:pt x="347497" y="82213"/>
                  </a:cubicBezTo>
                  <a:cubicBezTo>
                    <a:pt x="319169" y="84731"/>
                    <a:pt x="297765" y="75290"/>
                    <a:pt x="283286" y="50115"/>
                  </a:cubicBezTo>
                  <a:cubicBezTo>
                    <a:pt x="277620" y="39415"/>
                    <a:pt x="271954" y="40045"/>
                    <a:pt x="264400" y="50115"/>
                  </a:cubicBezTo>
                  <a:cubicBezTo>
                    <a:pt x="256846" y="60814"/>
                    <a:pt x="249921" y="71514"/>
                    <a:pt x="242996" y="82213"/>
                  </a:cubicBezTo>
                  <a:cubicBezTo>
                    <a:pt x="231035" y="99836"/>
                    <a:pt x="214038" y="107388"/>
                    <a:pt x="193264" y="104241"/>
                  </a:cubicBezTo>
                  <a:cubicBezTo>
                    <a:pt x="172490" y="101094"/>
                    <a:pt x="158640" y="88507"/>
                    <a:pt x="152345" y="68367"/>
                  </a:cubicBezTo>
                  <a:cubicBezTo>
                    <a:pt x="152345" y="67737"/>
                    <a:pt x="152345" y="67737"/>
                    <a:pt x="151715" y="67108"/>
                  </a:cubicBezTo>
                  <a:cubicBezTo>
                    <a:pt x="148568" y="61444"/>
                    <a:pt x="144790" y="55150"/>
                    <a:pt x="141643" y="49486"/>
                  </a:cubicBezTo>
                  <a:cubicBezTo>
                    <a:pt x="136607" y="53891"/>
                    <a:pt x="130941" y="57667"/>
                    <a:pt x="126534" y="62702"/>
                  </a:cubicBezTo>
                  <a:cubicBezTo>
                    <a:pt x="115832" y="74661"/>
                    <a:pt x="103242" y="81584"/>
                    <a:pt x="87504" y="81584"/>
                  </a:cubicBezTo>
                  <a:cubicBezTo>
                    <a:pt x="66100" y="82213"/>
                    <a:pt x="44696" y="81584"/>
                    <a:pt x="23292" y="81584"/>
                  </a:cubicBezTo>
                  <a:cubicBezTo>
                    <a:pt x="9443" y="81584"/>
                    <a:pt x="0" y="72772"/>
                    <a:pt x="0" y="60814"/>
                  </a:cubicBezTo>
                  <a:cubicBezTo>
                    <a:pt x="0" y="48856"/>
                    <a:pt x="9443" y="40045"/>
                    <a:pt x="23292" y="39415"/>
                  </a:cubicBezTo>
                  <a:cubicBezTo>
                    <a:pt x="42808" y="38786"/>
                    <a:pt x="61693" y="38786"/>
                    <a:pt x="81209" y="39415"/>
                  </a:cubicBezTo>
                  <a:cubicBezTo>
                    <a:pt x="88763" y="39415"/>
                    <a:pt x="93799" y="37527"/>
                    <a:pt x="97576" y="30604"/>
                  </a:cubicBezTo>
                  <a:cubicBezTo>
                    <a:pt x="108908" y="12352"/>
                    <a:pt x="125905" y="4170"/>
                    <a:pt x="146679" y="7317"/>
                  </a:cubicBezTo>
                  <a:cubicBezTo>
                    <a:pt x="168083" y="9835"/>
                    <a:pt x="181932" y="23052"/>
                    <a:pt x="188857" y="43192"/>
                  </a:cubicBezTo>
                  <a:cubicBezTo>
                    <a:pt x="191375" y="49486"/>
                    <a:pt x="195782" y="55779"/>
                    <a:pt x="198930" y="62073"/>
                  </a:cubicBezTo>
                  <a:cubicBezTo>
                    <a:pt x="204595" y="57038"/>
                    <a:pt x="210891" y="52633"/>
                    <a:pt x="215297" y="46968"/>
                  </a:cubicBezTo>
                  <a:cubicBezTo>
                    <a:pt x="221592" y="39415"/>
                    <a:pt x="226629" y="29975"/>
                    <a:pt x="232294" y="22422"/>
                  </a:cubicBezTo>
                  <a:cubicBezTo>
                    <a:pt x="253698" y="-7158"/>
                    <a:pt x="294617" y="-7788"/>
                    <a:pt x="314762" y="22422"/>
                  </a:cubicBezTo>
                  <a:cubicBezTo>
                    <a:pt x="324205" y="36268"/>
                    <a:pt x="333648" y="41303"/>
                    <a:pt x="349386" y="40045"/>
                  </a:cubicBezTo>
                  <a:cubicBezTo>
                    <a:pt x="365124" y="38786"/>
                    <a:pt x="380862" y="39415"/>
                    <a:pt x="397230" y="40045"/>
                  </a:cubicBezTo>
                  <a:cubicBezTo>
                    <a:pt x="411709" y="40045"/>
                    <a:pt x="420522" y="48227"/>
                    <a:pt x="421151" y="60814"/>
                  </a:cubicBezTo>
                  <a:cubicBezTo>
                    <a:pt x="421781" y="73402"/>
                    <a:pt x="411709" y="82213"/>
                    <a:pt x="397230" y="82213"/>
                  </a:cubicBezTo>
                  <a:cubicBezTo>
                    <a:pt x="387157" y="82213"/>
                    <a:pt x="376455" y="82213"/>
                    <a:pt x="365124" y="82213"/>
                  </a:cubicBezTo>
                  <a:close/>
                </a:path>
              </a:pathLst>
            </a:custGeom>
            <a:grpFill/>
            <a:ln w="6291" cap="flat">
              <a:noFill/>
              <a:prstDash val="solid"/>
              <a:miter/>
            </a:ln>
          </p:spPr>
          <p:txBody>
            <a:bodyPr rtlCol="0" anchor="ctr"/>
            <a:lstStyle/>
            <a:p>
              <a:endParaRPr lang="en-US"/>
            </a:p>
          </p:txBody>
        </p:sp>
        <p:sp>
          <p:nvSpPr>
            <p:cNvPr id="393" name="Freeform 392">
              <a:extLst>
                <a:ext uri="{FF2B5EF4-FFF2-40B4-BE49-F238E27FC236}">
                  <a16:creationId xmlns:a16="http://schemas.microsoft.com/office/drawing/2014/main" id="{0E5C4537-6FA2-2036-3BB3-8576E1FE5765}"/>
                </a:ext>
              </a:extLst>
            </p:cNvPr>
            <p:cNvSpPr/>
            <p:nvPr/>
          </p:nvSpPr>
          <p:spPr>
            <a:xfrm>
              <a:off x="1203782" y="758719"/>
              <a:ext cx="168663" cy="231376"/>
            </a:xfrm>
            <a:custGeom>
              <a:avLst/>
              <a:gdLst>
                <a:gd name="connsiteX0" fmla="*/ 168663 w 168663"/>
                <a:gd name="connsiteY0" fmla="*/ 209511 h 231376"/>
                <a:gd name="connsiteX1" fmla="*/ 153555 w 168663"/>
                <a:gd name="connsiteY1" fmla="*/ 230280 h 231376"/>
                <a:gd name="connsiteX2" fmla="*/ 129633 w 168663"/>
                <a:gd name="connsiteY2" fmla="*/ 220840 h 231376"/>
                <a:gd name="connsiteX3" fmla="*/ 125226 w 168663"/>
                <a:gd name="connsiteY3" fmla="*/ 210769 h 231376"/>
                <a:gd name="connsiteX4" fmla="*/ 94380 w 168663"/>
                <a:gd name="connsiteY4" fmla="*/ 189371 h 231376"/>
                <a:gd name="connsiteX5" fmla="*/ 59126 w 168663"/>
                <a:gd name="connsiteY5" fmla="*/ 189371 h 231376"/>
                <a:gd name="connsiteX6" fmla="*/ 47165 w 168663"/>
                <a:gd name="connsiteY6" fmla="*/ 198182 h 231376"/>
                <a:gd name="connsiteX7" fmla="*/ 41500 w 168663"/>
                <a:gd name="connsiteY7" fmla="*/ 214546 h 231376"/>
                <a:gd name="connsiteX8" fmla="*/ 14430 w 168663"/>
                <a:gd name="connsiteY8" fmla="*/ 230280 h 231376"/>
                <a:gd name="connsiteX9" fmla="*/ 1840 w 168663"/>
                <a:gd name="connsiteY9" fmla="*/ 200700 h 231376"/>
                <a:gd name="connsiteX10" fmla="*/ 54090 w 168663"/>
                <a:gd name="connsiteY10" fmla="*/ 43984 h 231376"/>
                <a:gd name="connsiteX11" fmla="*/ 64792 w 168663"/>
                <a:gd name="connsiteY11" fmla="*/ 13774 h 231376"/>
                <a:gd name="connsiteX12" fmla="*/ 83678 w 168663"/>
                <a:gd name="connsiteY12" fmla="*/ 557 h 231376"/>
                <a:gd name="connsiteX13" fmla="*/ 103822 w 168663"/>
                <a:gd name="connsiteY13" fmla="*/ 13774 h 231376"/>
                <a:gd name="connsiteX14" fmla="*/ 167404 w 168663"/>
                <a:gd name="connsiteY14" fmla="*/ 203846 h 231376"/>
                <a:gd name="connsiteX15" fmla="*/ 168663 w 168663"/>
                <a:gd name="connsiteY15" fmla="*/ 209511 h 231376"/>
                <a:gd name="connsiteX16" fmla="*/ 84937 w 168663"/>
                <a:gd name="connsiteY16" fmla="*/ 88041 h 231376"/>
                <a:gd name="connsiteX17" fmla="*/ 65421 w 168663"/>
                <a:gd name="connsiteY17" fmla="*/ 147202 h 231376"/>
                <a:gd name="connsiteX18" fmla="*/ 104452 w 168663"/>
                <a:gd name="connsiteY18" fmla="*/ 147202 h 231376"/>
                <a:gd name="connsiteX19" fmla="*/ 84937 w 168663"/>
                <a:gd name="connsiteY19" fmla="*/ 88041 h 23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8663" h="231376">
                  <a:moveTo>
                    <a:pt x="168663" y="209511"/>
                  </a:moveTo>
                  <a:cubicBezTo>
                    <a:pt x="168663" y="220210"/>
                    <a:pt x="163627" y="227763"/>
                    <a:pt x="153555" y="230280"/>
                  </a:cubicBezTo>
                  <a:cubicBezTo>
                    <a:pt x="143482" y="233427"/>
                    <a:pt x="135299" y="229651"/>
                    <a:pt x="129633" y="220840"/>
                  </a:cubicBezTo>
                  <a:cubicBezTo>
                    <a:pt x="127744" y="217693"/>
                    <a:pt x="126485" y="213916"/>
                    <a:pt x="125226" y="210769"/>
                  </a:cubicBezTo>
                  <a:cubicBezTo>
                    <a:pt x="117672" y="189371"/>
                    <a:pt x="117672" y="189371"/>
                    <a:pt x="94380" y="189371"/>
                  </a:cubicBezTo>
                  <a:cubicBezTo>
                    <a:pt x="82419" y="189371"/>
                    <a:pt x="71087" y="190000"/>
                    <a:pt x="59126" y="189371"/>
                  </a:cubicBezTo>
                  <a:cubicBezTo>
                    <a:pt x="51572" y="188741"/>
                    <a:pt x="48424" y="191888"/>
                    <a:pt x="47165" y="198182"/>
                  </a:cubicBezTo>
                  <a:cubicBezTo>
                    <a:pt x="45906" y="203846"/>
                    <a:pt x="44018" y="209511"/>
                    <a:pt x="41500" y="214546"/>
                  </a:cubicBezTo>
                  <a:cubicBezTo>
                    <a:pt x="36463" y="227763"/>
                    <a:pt x="25761" y="234057"/>
                    <a:pt x="14430" y="230280"/>
                  </a:cubicBezTo>
                  <a:cubicBezTo>
                    <a:pt x="2469" y="226504"/>
                    <a:pt x="-3197" y="214546"/>
                    <a:pt x="1840" y="200700"/>
                  </a:cubicBezTo>
                  <a:cubicBezTo>
                    <a:pt x="18837" y="148461"/>
                    <a:pt x="36463" y="96223"/>
                    <a:pt x="54090" y="43984"/>
                  </a:cubicBezTo>
                  <a:cubicBezTo>
                    <a:pt x="57238" y="33914"/>
                    <a:pt x="59756" y="22585"/>
                    <a:pt x="64792" y="13774"/>
                  </a:cubicBezTo>
                  <a:cubicBezTo>
                    <a:pt x="68569" y="7480"/>
                    <a:pt x="76753" y="2445"/>
                    <a:pt x="83678" y="557"/>
                  </a:cubicBezTo>
                  <a:cubicBezTo>
                    <a:pt x="93121" y="-1960"/>
                    <a:pt x="100675" y="4334"/>
                    <a:pt x="103822" y="13774"/>
                  </a:cubicBezTo>
                  <a:cubicBezTo>
                    <a:pt x="125226" y="76712"/>
                    <a:pt x="146000" y="140279"/>
                    <a:pt x="167404" y="203846"/>
                  </a:cubicBezTo>
                  <a:cubicBezTo>
                    <a:pt x="168663" y="205735"/>
                    <a:pt x="168663" y="208252"/>
                    <a:pt x="168663" y="209511"/>
                  </a:cubicBezTo>
                  <a:close/>
                  <a:moveTo>
                    <a:pt x="84937" y="88041"/>
                  </a:moveTo>
                  <a:cubicBezTo>
                    <a:pt x="78012" y="109440"/>
                    <a:pt x="71717" y="127692"/>
                    <a:pt x="65421" y="147202"/>
                  </a:cubicBezTo>
                  <a:cubicBezTo>
                    <a:pt x="78641" y="147202"/>
                    <a:pt x="91232" y="147202"/>
                    <a:pt x="104452" y="147202"/>
                  </a:cubicBezTo>
                  <a:cubicBezTo>
                    <a:pt x="98157" y="127692"/>
                    <a:pt x="91861" y="109440"/>
                    <a:pt x="84937" y="88041"/>
                  </a:cubicBezTo>
                  <a:close/>
                </a:path>
              </a:pathLst>
            </a:custGeom>
            <a:grpFill/>
            <a:ln w="6291" cap="flat">
              <a:noFill/>
              <a:prstDash val="solid"/>
              <a:miter/>
            </a:ln>
          </p:spPr>
          <p:txBody>
            <a:bodyPr rtlCol="0" anchor="ctr"/>
            <a:lstStyle/>
            <a:p>
              <a:endParaRPr lang="en-US"/>
            </a:p>
          </p:txBody>
        </p:sp>
        <p:sp>
          <p:nvSpPr>
            <p:cNvPr id="394" name="Freeform 393">
              <a:extLst>
                <a:ext uri="{FF2B5EF4-FFF2-40B4-BE49-F238E27FC236}">
                  <a16:creationId xmlns:a16="http://schemas.microsoft.com/office/drawing/2014/main" id="{339E5292-1251-6445-EDC4-E562952CD4BA}"/>
                </a:ext>
              </a:extLst>
            </p:cNvPr>
            <p:cNvSpPr/>
            <p:nvPr/>
          </p:nvSpPr>
          <p:spPr>
            <a:xfrm>
              <a:off x="867515" y="1201729"/>
              <a:ext cx="315444" cy="42447"/>
            </a:xfrm>
            <a:custGeom>
              <a:avLst/>
              <a:gdLst>
                <a:gd name="connsiteX0" fmla="*/ 158693 w 315444"/>
                <a:gd name="connsiteY0" fmla="*/ 42168 h 42447"/>
                <a:gd name="connsiteX1" fmla="*/ 28381 w 315444"/>
                <a:gd name="connsiteY1" fmla="*/ 42168 h 42447"/>
                <a:gd name="connsiteX2" fmla="*/ 14532 w 315444"/>
                <a:gd name="connsiteY2" fmla="*/ 40910 h 42447"/>
                <a:gd name="connsiteX3" fmla="*/ 53 w 315444"/>
                <a:gd name="connsiteY3" fmla="*/ 20140 h 42447"/>
                <a:gd name="connsiteX4" fmla="*/ 16420 w 315444"/>
                <a:gd name="connsiteY4" fmla="*/ 629 h 42447"/>
                <a:gd name="connsiteX5" fmla="*/ 26493 w 315444"/>
                <a:gd name="connsiteY5" fmla="*/ 0 h 42447"/>
                <a:gd name="connsiteX6" fmla="*/ 288374 w 315444"/>
                <a:gd name="connsiteY6" fmla="*/ 0 h 42447"/>
                <a:gd name="connsiteX7" fmla="*/ 293411 w 315444"/>
                <a:gd name="connsiteY7" fmla="*/ 0 h 42447"/>
                <a:gd name="connsiteX8" fmla="*/ 315444 w 315444"/>
                <a:gd name="connsiteY8" fmla="*/ 20769 h 42447"/>
                <a:gd name="connsiteX9" fmla="*/ 293411 w 315444"/>
                <a:gd name="connsiteY9" fmla="*/ 42168 h 42447"/>
                <a:gd name="connsiteX10" fmla="*/ 244308 w 315444"/>
                <a:gd name="connsiteY10" fmla="*/ 42168 h 42447"/>
                <a:gd name="connsiteX11" fmla="*/ 158693 w 315444"/>
                <a:gd name="connsiteY11" fmla="*/ 42168 h 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5444" h="42447">
                  <a:moveTo>
                    <a:pt x="158693" y="42168"/>
                  </a:moveTo>
                  <a:cubicBezTo>
                    <a:pt x="115255" y="42168"/>
                    <a:pt x="71818" y="42168"/>
                    <a:pt x="28381" y="42168"/>
                  </a:cubicBezTo>
                  <a:cubicBezTo>
                    <a:pt x="23974" y="42168"/>
                    <a:pt x="18938" y="42168"/>
                    <a:pt x="14532" y="40910"/>
                  </a:cubicBezTo>
                  <a:cubicBezTo>
                    <a:pt x="4459" y="37763"/>
                    <a:pt x="-577" y="30839"/>
                    <a:pt x="53" y="20140"/>
                  </a:cubicBezTo>
                  <a:cubicBezTo>
                    <a:pt x="682" y="9441"/>
                    <a:pt x="6977" y="3147"/>
                    <a:pt x="16420" y="629"/>
                  </a:cubicBezTo>
                  <a:cubicBezTo>
                    <a:pt x="19568" y="0"/>
                    <a:pt x="23345" y="0"/>
                    <a:pt x="26493" y="0"/>
                  </a:cubicBezTo>
                  <a:cubicBezTo>
                    <a:pt x="113996" y="0"/>
                    <a:pt x="200871" y="0"/>
                    <a:pt x="288374" y="0"/>
                  </a:cubicBezTo>
                  <a:cubicBezTo>
                    <a:pt x="290263" y="0"/>
                    <a:pt x="291522" y="0"/>
                    <a:pt x="293411" y="0"/>
                  </a:cubicBezTo>
                  <a:cubicBezTo>
                    <a:pt x="306631" y="629"/>
                    <a:pt x="315444" y="9441"/>
                    <a:pt x="315444" y="20769"/>
                  </a:cubicBezTo>
                  <a:cubicBezTo>
                    <a:pt x="315444" y="32098"/>
                    <a:pt x="306631" y="41539"/>
                    <a:pt x="293411" y="42168"/>
                  </a:cubicBezTo>
                  <a:cubicBezTo>
                    <a:pt x="277043" y="42798"/>
                    <a:pt x="260675" y="42168"/>
                    <a:pt x="244308" y="42168"/>
                  </a:cubicBezTo>
                  <a:cubicBezTo>
                    <a:pt x="215979" y="42168"/>
                    <a:pt x="187021" y="42168"/>
                    <a:pt x="158693" y="42168"/>
                  </a:cubicBezTo>
                  <a:close/>
                </a:path>
              </a:pathLst>
            </a:custGeom>
            <a:grpFill/>
            <a:ln w="6291" cap="flat">
              <a:noFill/>
              <a:prstDash val="solid"/>
              <a:miter/>
            </a:ln>
          </p:spPr>
          <p:txBody>
            <a:bodyPr rtlCol="0" anchor="ctr"/>
            <a:lstStyle/>
            <a:p>
              <a:endParaRPr lang="en-US"/>
            </a:p>
          </p:txBody>
        </p:sp>
        <p:sp>
          <p:nvSpPr>
            <p:cNvPr id="395" name="Freeform 394">
              <a:extLst>
                <a:ext uri="{FF2B5EF4-FFF2-40B4-BE49-F238E27FC236}">
                  <a16:creationId xmlns:a16="http://schemas.microsoft.com/office/drawing/2014/main" id="{BE2CB46E-1A09-0B81-136E-DAB6EE28EDA0}"/>
                </a:ext>
              </a:extLst>
            </p:cNvPr>
            <p:cNvSpPr/>
            <p:nvPr/>
          </p:nvSpPr>
          <p:spPr>
            <a:xfrm>
              <a:off x="867528" y="1306556"/>
              <a:ext cx="313866" cy="42727"/>
            </a:xfrm>
            <a:custGeom>
              <a:avLst/>
              <a:gdLst>
                <a:gd name="connsiteX0" fmla="*/ 158050 w 313866"/>
                <a:gd name="connsiteY0" fmla="*/ 280 h 42727"/>
                <a:gd name="connsiteX1" fmla="*/ 292139 w 313866"/>
                <a:gd name="connsiteY1" fmla="*/ 280 h 42727"/>
                <a:gd name="connsiteX2" fmla="*/ 313542 w 313866"/>
                <a:gd name="connsiteY2" fmla="*/ 14126 h 42727"/>
                <a:gd name="connsiteX3" fmla="*/ 307877 w 313866"/>
                <a:gd name="connsiteY3" fmla="*/ 36154 h 42727"/>
                <a:gd name="connsiteX4" fmla="*/ 288361 w 313866"/>
                <a:gd name="connsiteY4" fmla="*/ 42448 h 42727"/>
                <a:gd name="connsiteX5" fmla="*/ 210930 w 313866"/>
                <a:gd name="connsiteY5" fmla="*/ 42448 h 42727"/>
                <a:gd name="connsiteX6" fmla="*/ 30257 w 313866"/>
                <a:gd name="connsiteY6" fmla="*/ 42448 h 42727"/>
                <a:gd name="connsiteX7" fmla="*/ 17666 w 313866"/>
                <a:gd name="connsiteY7" fmla="*/ 41819 h 42727"/>
                <a:gd name="connsiteX8" fmla="*/ 40 w 313866"/>
                <a:gd name="connsiteY8" fmla="*/ 19791 h 42727"/>
                <a:gd name="connsiteX9" fmla="*/ 20184 w 313866"/>
                <a:gd name="connsiteY9" fmla="*/ 280 h 42727"/>
                <a:gd name="connsiteX10" fmla="*/ 68028 w 313866"/>
                <a:gd name="connsiteY10" fmla="*/ 280 h 42727"/>
                <a:gd name="connsiteX11" fmla="*/ 158050 w 313866"/>
                <a:gd name="connsiteY11" fmla="*/ 280 h 4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3866" h="42727">
                  <a:moveTo>
                    <a:pt x="158050" y="280"/>
                  </a:moveTo>
                  <a:cubicBezTo>
                    <a:pt x="202746" y="280"/>
                    <a:pt x="247442" y="280"/>
                    <a:pt x="292139" y="280"/>
                  </a:cubicBezTo>
                  <a:cubicBezTo>
                    <a:pt x="302211" y="280"/>
                    <a:pt x="311654" y="4056"/>
                    <a:pt x="313542" y="14126"/>
                  </a:cubicBezTo>
                  <a:cubicBezTo>
                    <a:pt x="314802" y="21049"/>
                    <a:pt x="312283" y="31119"/>
                    <a:pt x="307877" y="36154"/>
                  </a:cubicBezTo>
                  <a:cubicBezTo>
                    <a:pt x="304100" y="40560"/>
                    <a:pt x="295286" y="41819"/>
                    <a:pt x="288361" y="42448"/>
                  </a:cubicBezTo>
                  <a:cubicBezTo>
                    <a:pt x="262551" y="43078"/>
                    <a:pt x="236741" y="42448"/>
                    <a:pt x="210930" y="42448"/>
                  </a:cubicBezTo>
                  <a:cubicBezTo>
                    <a:pt x="150496" y="42448"/>
                    <a:pt x="90691" y="42448"/>
                    <a:pt x="30257" y="42448"/>
                  </a:cubicBezTo>
                  <a:cubicBezTo>
                    <a:pt x="25850" y="42448"/>
                    <a:pt x="22073" y="42448"/>
                    <a:pt x="17666" y="41819"/>
                  </a:cubicBezTo>
                  <a:cubicBezTo>
                    <a:pt x="6335" y="39931"/>
                    <a:pt x="-590" y="31119"/>
                    <a:pt x="40" y="19791"/>
                  </a:cubicBezTo>
                  <a:cubicBezTo>
                    <a:pt x="669" y="8462"/>
                    <a:pt x="8853" y="909"/>
                    <a:pt x="20184" y="280"/>
                  </a:cubicBezTo>
                  <a:cubicBezTo>
                    <a:pt x="35922" y="-350"/>
                    <a:pt x="51661" y="280"/>
                    <a:pt x="68028" y="280"/>
                  </a:cubicBezTo>
                  <a:cubicBezTo>
                    <a:pt x="98245" y="280"/>
                    <a:pt x="128462" y="280"/>
                    <a:pt x="158050" y="280"/>
                  </a:cubicBezTo>
                  <a:close/>
                </a:path>
              </a:pathLst>
            </a:custGeom>
            <a:grpFill/>
            <a:ln w="6291" cap="flat">
              <a:noFill/>
              <a:prstDash val="solid"/>
              <a:miter/>
            </a:ln>
          </p:spPr>
          <p:txBody>
            <a:bodyPr rtlCol="0" anchor="ctr"/>
            <a:lstStyle/>
            <a:p>
              <a:endParaRPr lang="en-US"/>
            </a:p>
          </p:txBody>
        </p:sp>
        <p:sp>
          <p:nvSpPr>
            <p:cNvPr id="396" name="Freeform 395">
              <a:extLst>
                <a:ext uri="{FF2B5EF4-FFF2-40B4-BE49-F238E27FC236}">
                  <a16:creationId xmlns:a16="http://schemas.microsoft.com/office/drawing/2014/main" id="{2E477131-F446-3C8F-B7F3-5F77899CD5FD}"/>
                </a:ext>
              </a:extLst>
            </p:cNvPr>
            <p:cNvSpPr/>
            <p:nvPr/>
          </p:nvSpPr>
          <p:spPr>
            <a:xfrm>
              <a:off x="867524" y="1095714"/>
              <a:ext cx="316098" cy="42727"/>
            </a:xfrm>
            <a:custGeom>
              <a:avLst/>
              <a:gdLst>
                <a:gd name="connsiteX0" fmla="*/ 156795 w 316098"/>
                <a:gd name="connsiteY0" fmla="*/ 42448 h 42727"/>
                <a:gd name="connsiteX1" fmla="*/ 29001 w 316098"/>
                <a:gd name="connsiteY1" fmla="*/ 42448 h 42727"/>
                <a:gd name="connsiteX2" fmla="*/ 16411 w 316098"/>
                <a:gd name="connsiteY2" fmla="*/ 41819 h 42727"/>
                <a:gd name="connsiteX3" fmla="*/ 43 w 316098"/>
                <a:gd name="connsiteY3" fmla="*/ 19791 h 42727"/>
                <a:gd name="connsiteX4" fmla="*/ 18299 w 316098"/>
                <a:gd name="connsiteY4" fmla="*/ 280 h 42727"/>
                <a:gd name="connsiteX5" fmla="*/ 28372 w 316098"/>
                <a:gd name="connsiteY5" fmla="*/ 280 h 42727"/>
                <a:gd name="connsiteX6" fmla="*/ 287736 w 316098"/>
                <a:gd name="connsiteY6" fmla="*/ 280 h 42727"/>
                <a:gd name="connsiteX7" fmla="*/ 295290 w 316098"/>
                <a:gd name="connsiteY7" fmla="*/ 280 h 42727"/>
                <a:gd name="connsiteX8" fmla="*/ 316064 w 316098"/>
                <a:gd name="connsiteY8" fmla="*/ 20420 h 42727"/>
                <a:gd name="connsiteX9" fmla="*/ 296549 w 316098"/>
                <a:gd name="connsiteY9" fmla="*/ 42448 h 42727"/>
                <a:gd name="connsiteX10" fmla="*/ 285217 w 316098"/>
                <a:gd name="connsiteY10" fmla="*/ 42448 h 42727"/>
                <a:gd name="connsiteX11" fmla="*/ 156795 w 316098"/>
                <a:gd name="connsiteY11" fmla="*/ 42448 h 4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098" h="42727">
                  <a:moveTo>
                    <a:pt x="156795" y="42448"/>
                  </a:moveTo>
                  <a:cubicBezTo>
                    <a:pt x="113987" y="42448"/>
                    <a:pt x="71809" y="42448"/>
                    <a:pt x="29001" y="42448"/>
                  </a:cubicBezTo>
                  <a:cubicBezTo>
                    <a:pt x="24595" y="42448"/>
                    <a:pt x="20817" y="42448"/>
                    <a:pt x="16411" y="41819"/>
                  </a:cubicBezTo>
                  <a:cubicBezTo>
                    <a:pt x="5709" y="39301"/>
                    <a:pt x="-586" y="30490"/>
                    <a:pt x="43" y="19791"/>
                  </a:cubicBezTo>
                  <a:cubicBezTo>
                    <a:pt x="673" y="8462"/>
                    <a:pt x="7597" y="2797"/>
                    <a:pt x="18299" y="280"/>
                  </a:cubicBezTo>
                  <a:cubicBezTo>
                    <a:pt x="21447" y="-350"/>
                    <a:pt x="25224" y="280"/>
                    <a:pt x="28372" y="280"/>
                  </a:cubicBezTo>
                  <a:cubicBezTo>
                    <a:pt x="114616" y="280"/>
                    <a:pt x="201491" y="280"/>
                    <a:pt x="287736" y="280"/>
                  </a:cubicBezTo>
                  <a:cubicBezTo>
                    <a:pt x="290254" y="280"/>
                    <a:pt x="292772" y="280"/>
                    <a:pt x="295290" y="280"/>
                  </a:cubicBezTo>
                  <a:cubicBezTo>
                    <a:pt x="306621" y="1539"/>
                    <a:pt x="315435" y="9720"/>
                    <a:pt x="316064" y="20420"/>
                  </a:cubicBezTo>
                  <a:cubicBezTo>
                    <a:pt x="316694" y="31749"/>
                    <a:pt x="308510" y="41189"/>
                    <a:pt x="296549" y="42448"/>
                  </a:cubicBezTo>
                  <a:cubicBezTo>
                    <a:pt x="292772" y="43078"/>
                    <a:pt x="288995" y="42448"/>
                    <a:pt x="285217" y="42448"/>
                  </a:cubicBezTo>
                  <a:cubicBezTo>
                    <a:pt x="242410" y="42448"/>
                    <a:pt x="199602" y="42448"/>
                    <a:pt x="156795" y="42448"/>
                  </a:cubicBezTo>
                  <a:close/>
                </a:path>
              </a:pathLst>
            </a:custGeom>
            <a:grpFill/>
            <a:ln w="6291" cap="flat">
              <a:noFill/>
              <a:prstDash val="solid"/>
              <a:miter/>
            </a:ln>
          </p:spPr>
          <p:txBody>
            <a:bodyPr rtlCol="0" anchor="ctr"/>
            <a:lstStyle/>
            <a:p>
              <a:endParaRPr lang="en-US"/>
            </a:p>
          </p:txBody>
        </p:sp>
        <p:sp>
          <p:nvSpPr>
            <p:cNvPr id="397" name="Freeform 396">
              <a:extLst>
                <a:ext uri="{FF2B5EF4-FFF2-40B4-BE49-F238E27FC236}">
                  <a16:creationId xmlns:a16="http://schemas.microsoft.com/office/drawing/2014/main" id="{0DB2C2CF-8809-B4BD-EA43-C2A2C6A532F2}"/>
                </a:ext>
              </a:extLst>
            </p:cNvPr>
            <p:cNvSpPr/>
            <p:nvPr/>
          </p:nvSpPr>
          <p:spPr>
            <a:xfrm>
              <a:off x="866946" y="1411942"/>
              <a:ext cx="316347" cy="42797"/>
            </a:xfrm>
            <a:custGeom>
              <a:avLst/>
              <a:gdLst>
                <a:gd name="connsiteX0" fmla="*/ 159261 w 316347"/>
                <a:gd name="connsiteY0" fmla="*/ 0 h 42797"/>
                <a:gd name="connsiteX1" fmla="*/ 292091 w 316347"/>
                <a:gd name="connsiteY1" fmla="*/ 0 h 42797"/>
                <a:gd name="connsiteX2" fmla="*/ 312865 w 316347"/>
                <a:gd name="connsiteY2" fmla="*/ 32098 h 42797"/>
                <a:gd name="connsiteX3" fmla="*/ 288943 w 316347"/>
                <a:gd name="connsiteY3" fmla="*/ 42798 h 42797"/>
                <a:gd name="connsiteX4" fmla="*/ 169963 w 316347"/>
                <a:gd name="connsiteY4" fmla="*/ 42798 h 42797"/>
                <a:gd name="connsiteX5" fmla="*/ 27061 w 316347"/>
                <a:gd name="connsiteY5" fmla="*/ 42798 h 42797"/>
                <a:gd name="connsiteX6" fmla="*/ 3140 w 316347"/>
                <a:gd name="connsiteY6" fmla="*/ 32098 h 42797"/>
                <a:gd name="connsiteX7" fmla="*/ 23284 w 316347"/>
                <a:gd name="connsiteY7" fmla="*/ 629 h 42797"/>
                <a:gd name="connsiteX8" fmla="*/ 159261 w 316347"/>
                <a:gd name="connsiteY8" fmla="*/ 0 h 42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347" h="42797">
                  <a:moveTo>
                    <a:pt x="159261" y="0"/>
                  </a:moveTo>
                  <a:cubicBezTo>
                    <a:pt x="203328" y="0"/>
                    <a:pt x="248024" y="0"/>
                    <a:pt x="292091" y="0"/>
                  </a:cubicBezTo>
                  <a:cubicBezTo>
                    <a:pt x="311606" y="0"/>
                    <a:pt x="322308" y="16364"/>
                    <a:pt x="312865" y="32098"/>
                  </a:cubicBezTo>
                  <a:cubicBezTo>
                    <a:pt x="307200" y="40910"/>
                    <a:pt x="298386" y="42798"/>
                    <a:pt x="288943" y="42798"/>
                  </a:cubicBezTo>
                  <a:cubicBezTo>
                    <a:pt x="249283" y="42798"/>
                    <a:pt x="209623" y="42798"/>
                    <a:pt x="169963" y="42798"/>
                  </a:cubicBezTo>
                  <a:cubicBezTo>
                    <a:pt x="122120" y="42798"/>
                    <a:pt x="74905" y="42798"/>
                    <a:pt x="27061" y="42798"/>
                  </a:cubicBezTo>
                  <a:cubicBezTo>
                    <a:pt x="17619" y="42798"/>
                    <a:pt x="8805" y="40910"/>
                    <a:pt x="3140" y="32098"/>
                  </a:cubicBezTo>
                  <a:cubicBezTo>
                    <a:pt x="-5674" y="17623"/>
                    <a:pt x="5028" y="629"/>
                    <a:pt x="23284" y="629"/>
                  </a:cubicBezTo>
                  <a:cubicBezTo>
                    <a:pt x="68610" y="0"/>
                    <a:pt x="113936" y="0"/>
                    <a:pt x="159261" y="0"/>
                  </a:cubicBezTo>
                  <a:close/>
                </a:path>
              </a:pathLst>
            </a:custGeom>
            <a:grpFill/>
            <a:ln w="6291" cap="flat">
              <a:noFill/>
              <a:prstDash val="solid"/>
              <a:miter/>
            </a:ln>
          </p:spPr>
          <p:txBody>
            <a:bodyPr rtlCol="0" anchor="ctr"/>
            <a:lstStyle/>
            <a:p>
              <a:endParaRPr lang="en-US"/>
            </a:p>
          </p:txBody>
        </p:sp>
        <p:sp>
          <p:nvSpPr>
            <p:cNvPr id="398" name="Freeform 397">
              <a:extLst>
                <a:ext uri="{FF2B5EF4-FFF2-40B4-BE49-F238E27FC236}">
                  <a16:creationId xmlns:a16="http://schemas.microsoft.com/office/drawing/2014/main" id="{CF2CD6AF-255E-CBF5-DBB2-57D72F189C7E}"/>
                </a:ext>
              </a:extLst>
            </p:cNvPr>
            <p:cNvSpPr/>
            <p:nvPr/>
          </p:nvSpPr>
          <p:spPr>
            <a:xfrm>
              <a:off x="867567" y="757981"/>
              <a:ext cx="125936" cy="232119"/>
            </a:xfrm>
            <a:custGeom>
              <a:avLst/>
              <a:gdLst>
                <a:gd name="connsiteX0" fmla="*/ 42178 w 125936"/>
                <a:gd name="connsiteY0" fmla="*/ 190109 h 232119"/>
                <a:gd name="connsiteX1" fmla="*/ 102612 w 125936"/>
                <a:gd name="connsiteY1" fmla="*/ 190109 h 232119"/>
                <a:gd name="connsiteX2" fmla="*/ 125905 w 125936"/>
                <a:gd name="connsiteY2" fmla="*/ 212137 h 232119"/>
                <a:gd name="connsiteX3" fmla="*/ 105760 w 125936"/>
                <a:gd name="connsiteY3" fmla="*/ 231648 h 232119"/>
                <a:gd name="connsiteX4" fmla="*/ 20145 w 125936"/>
                <a:gd name="connsiteY4" fmla="*/ 231648 h 232119"/>
                <a:gd name="connsiteX5" fmla="*/ 0 w 125936"/>
                <a:gd name="connsiteY5" fmla="*/ 207731 h 232119"/>
                <a:gd name="connsiteX6" fmla="*/ 0 w 125936"/>
                <a:gd name="connsiteY6" fmla="*/ 48498 h 232119"/>
                <a:gd name="connsiteX7" fmla="*/ 0 w 125936"/>
                <a:gd name="connsiteY7" fmla="*/ 22065 h 232119"/>
                <a:gd name="connsiteX8" fmla="*/ 19515 w 125936"/>
                <a:gd name="connsiteY8" fmla="*/ 36 h 232119"/>
                <a:gd name="connsiteX9" fmla="*/ 41549 w 125936"/>
                <a:gd name="connsiteY9" fmla="*/ 20806 h 232119"/>
                <a:gd name="connsiteX10" fmla="*/ 42178 w 125936"/>
                <a:gd name="connsiteY10" fmla="*/ 82485 h 232119"/>
                <a:gd name="connsiteX11" fmla="*/ 42178 w 125936"/>
                <a:gd name="connsiteY11" fmla="*/ 190109 h 23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36" h="232119">
                  <a:moveTo>
                    <a:pt x="42178" y="190109"/>
                  </a:moveTo>
                  <a:cubicBezTo>
                    <a:pt x="63582" y="190109"/>
                    <a:pt x="83097" y="189479"/>
                    <a:pt x="102612" y="190109"/>
                  </a:cubicBezTo>
                  <a:cubicBezTo>
                    <a:pt x="117721" y="190738"/>
                    <a:pt x="126534" y="199549"/>
                    <a:pt x="125905" y="212137"/>
                  </a:cubicBezTo>
                  <a:cubicBezTo>
                    <a:pt x="125275" y="222836"/>
                    <a:pt x="117091" y="231648"/>
                    <a:pt x="105760" y="231648"/>
                  </a:cubicBezTo>
                  <a:cubicBezTo>
                    <a:pt x="77431" y="232277"/>
                    <a:pt x="49103" y="232277"/>
                    <a:pt x="20145" y="231648"/>
                  </a:cubicBezTo>
                  <a:cubicBezTo>
                    <a:pt x="6925" y="231648"/>
                    <a:pt x="0" y="222836"/>
                    <a:pt x="0" y="207731"/>
                  </a:cubicBezTo>
                  <a:cubicBezTo>
                    <a:pt x="0" y="154863"/>
                    <a:pt x="0" y="101366"/>
                    <a:pt x="0" y="48498"/>
                  </a:cubicBezTo>
                  <a:cubicBezTo>
                    <a:pt x="0" y="39687"/>
                    <a:pt x="0" y="30876"/>
                    <a:pt x="0" y="22065"/>
                  </a:cubicBezTo>
                  <a:cubicBezTo>
                    <a:pt x="630" y="8848"/>
                    <a:pt x="8184" y="666"/>
                    <a:pt x="19515" y="36"/>
                  </a:cubicBezTo>
                  <a:cubicBezTo>
                    <a:pt x="31476" y="-593"/>
                    <a:pt x="40919" y="6959"/>
                    <a:pt x="41549" y="20806"/>
                  </a:cubicBezTo>
                  <a:cubicBezTo>
                    <a:pt x="42178" y="41575"/>
                    <a:pt x="42178" y="61715"/>
                    <a:pt x="42178" y="82485"/>
                  </a:cubicBezTo>
                  <a:cubicBezTo>
                    <a:pt x="42178" y="118359"/>
                    <a:pt x="42178" y="153605"/>
                    <a:pt x="42178" y="190109"/>
                  </a:cubicBezTo>
                  <a:close/>
                </a:path>
              </a:pathLst>
            </a:custGeom>
            <a:grpFill/>
            <a:ln w="6291" cap="flat">
              <a:noFill/>
              <a:prstDash val="solid"/>
              <a:miter/>
            </a:ln>
          </p:spPr>
          <p:txBody>
            <a:bodyPr rtlCol="0" anchor="ctr"/>
            <a:lstStyle/>
            <a:p>
              <a:endParaRPr lang="en-US"/>
            </a:p>
          </p:txBody>
        </p:sp>
        <p:sp>
          <p:nvSpPr>
            <p:cNvPr id="399" name="Freeform 398">
              <a:extLst>
                <a:ext uri="{FF2B5EF4-FFF2-40B4-BE49-F238E27FC236}">
                  <a16:creationId xmlns:a16="http://schemas.microsoft.com/office/drawing/2014/main" id="{AF9CDEF9-87BA-B5FB-8FEE-3E74E5A538D6}"/>
                </a:ext>
              </a:extLst>
            </p:cNvPr>
            <p:cNvSpPr/>
            <p:nvPr/>
          </p:nvSpPr>
          <p:spPr>
            <a:xfrm>
              <a:off x="1246541" y="1095994"/>
              <a:ext cx="238617" cy="42168"/>
            </a:xfrm>
            <a:custGeom>
              <a:avLst/>
              <a:gdLst>
                <a:gd name="connsiteX0" fmla="*/ 119610 w 238617"/>
                <a:gd name="connsiteY0" fmla="*/ 0 h 42168"/>
                <a:gd name="connsiteX1" fmla="*/ 213409 w 238617"/>
                <a:gd name="connsiteY1" fmla="*/ 0 h 42168"/>
                <a:gd name="connsiteX2" fmla="*/ 238590 w 238617"/>
                <a:gd name="connsiteY2" fmla="*/ 21399 h 42168"/>
                <a:gd name="connsiteX3" fmla="*/ 214038 w 238617"/>
                <a:gd name="connsiteY3" fmla="*/ 42168 h 42168"/>
                <a:gd name="connsiteX4" fmla="*/ 24551 w 238617"/>
                <a:gd name="connsiteY4" fmla="*/ 42168 h 42168"/>
                <a:gd name="connsiteX5" fmla="*/ 0 w 238617"/>
                <a:gd name="connsiteY5" fmla="*/ 21399 h 42168"/>
                <a:gd name="connsiteX6" fmla="*/ 25181 w 238617"/>
                <a:gd name="connsiteY6" fmla="*/ 0 h 42168"/>
                <a:gd name="connsiteX7" fmla="*/ 119610 w 238617"/>
                <a:gd name="connsiteY7" fmla="*/ 0 h 4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617" h="42168">
                  <a:moveTo>
                    <a:pt x="119610" y="0"/>
                  </a:moveTo>
                  <a:cubicBezTo>
                    <a:pt x="151086" y="0"/>
                    <a:pt x="182562" y="0"/>
                    <a:pt x="213409" y="0"/>
                  </a:cubicBezTo>
                  <a:cubicBezTo>
                    <a:pt x="229147" y="0"/>
                    <a:pt x="239219" y="8182"/>
                    <a:pt x="238590" y="21399"/>
                  </a:cubicBezTo>
                  <a:cubicBezTo>
                    <a:pt x="238590" y="33986"/>
                    <a:pt x="229147" y="42168"/>
                    <a:pt x="214038" y="42168"/>
                  </a:cubicBezTo>
                  <a:cubicBezTo>
                    <a:pt x="151086" y="42168"/>
                    <a:pt x="88133" y="42168"/>
                    <a:pt x="24551" y="42168"/>
                  </a:cubicBezTo>
                  <a:cubicBezTo>
                    <a:pt x="9443" y="42168"/>
                    <a:pt x="0" y="33986"/>
                    <a:pt x="0" y="21399"/>
                  </a:cubicBezTo>
                  <a:cubicBezTo>
                    <a:pt x="0" y="8182"/>
                    <a:pt x="8813" y="0"/>
                    <a:pt x="25181" y="0"/>
                  </a:cubicBezTo>
                  <a:cubicBezTo>
                    <a:pt x="56657" y="0"/>
                    <a:pt x="88133" y="0"/>
                    <a:pt x="119610" y="0"/>
                  </a:cubicBezTo>
                  <a:close/>
                </a:path>
              </a:pathLst>
            </a:custGeom>
            <a:grpFill/>
            <a:ln w="6291" cap="flat">
              <a:noFill/>
              <a:prstDash val="solid"/>
              <a:miter/>
            </a:ln>
          </p:spPr>
          <p:txBody>
            <a:bodyPr rtlCol="0" anchor="ctr"/>
            <a:lstStyle/>
            <a:p>
              <a:endParaRPr lang="en-US"/>
            </a:p>
          </p:txBody>
        </p:sp>
        <p:sp>
          <p:nvSpPr>
            <p:cNvPr id="400" name="Freeform 399">
              <a:extLst>
                <a:ext uri="{FF2B5EF4-FFF2-40B4-BE49-F238E27FC236}">
                  <a16:creationId xmlns:a16="http://schemas.microsoft.com/office/drawing/2014/main" id="{E2C1AB45-C0C5-F182-3AF4-68747D40726D}"/>
                </a:ext>
              </a:extLst>
            </p:cNvPr>
            <p:cNvSpPr/>
            <p:nvPr/>
          </p:nvSpPr>
          <p:spPr>
            <a:xfrm>
              <a:off x="1247768" y="1411942"/>
              <a:ext cx="164966" cy="42640"/>
            </a:xfrm>
            <a:custGeom>
              <a:avLst/>
              <a:gdLst>
                <a:gd name="connsiteX0" fmla="*/ 81870 w 164966"/>
                <a:gd name="connsiteY0" fmla="*/ 0 h 42640"/>
                <a:gd name="connsiteX1" fmla="*/ 141045 w 164966"/>
                <a:gd name="connsiteY1" fmla="*/ 0 h 42640"/>
                <a:gd name="connsiteX2" fmla="*/ 164967 w 164966"/>
                <a:gd name="connsiteY2" fmla="*/ 20769 h 42640"/>
                <a:gd name="connsiteX3" fmla="*/ 142304 w 164966"/>
                <a:gd name="connsiteY3" fmla="*/ 42168 h 42640"/>
                <a:gd name="connsiteX4" fmla="*/ 22065 w 164966"/>
                <a:gd name="connsiteY4" fmla="*/ 42168 h 42640"/>
                <a:gd name="connsiteX5" fmla="*/ 32 w 164966"/>
                <a:gd name="connsiteY5" fmla="*/ 20140 h 42640"/>
                <a:gd name="connsiteX6" fmla="*/ 22694 w 164966"/>
                <a:gd name="connsiteY6" fmla="*/ 0 h 42640"/>
                <a:gd name="connsiteX7" fmla="*/ 81870 w 164966"/>
                <a:gd name="connsiteY7" fmla="*/ 0 h 4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966" h="42640">
                  <a:moveTo>
                    <a:pt x="81870" y="0"/>
                  </a:moveTo>
                  <a:cubicBezTo>
                    <a:pt x="101385" y="0"/>
                    <a:pt x="120900" y="0"/>
                    <a:pt x="141045" y="0"/>
                  </a:cubicBezTo>
                  <a:cubicBezTo>
                    <a:pt x="154894" y="0"/>
                    <a:pt x="164337" y="8811"/>
                    <a:pt x="164967" y="20769"/>
                  </a:cubicBezTo>
                  <a:cubicBezTo>
                    <a:pt x="164967" y="32728"/>
                    <a:pt x="156154" y="42168"/>
                    <a:pt x="142304" y="42168"/>
                  </a:cubicBezTo>
                  <a:cubicBezTo>
                    <a:pt x="102014" y="42798"/>
                    <a:pt x="61725" y="42798"/>
                    <a:pt x="22065" y="42168"/>
                  </a:cubicBezTo>
                  <a:cubicBezTo>
                    <a:pt x="8215" y="42168"/>
                    <a:pt x="-598" y="32728"/>
                    <a:pt x="32" y="20140"/>
                  </a:cubicBezTo>
                  <a:cubicBezTo>
                    <a:pt x="661" y="8182"/>
                    <a:pt x="8845" y="629"/>
                    <a:pt x="22694" y="0"/>
                  </a:cubicBezTo>
                  <a:cubicBezTo>
                    <a:pt x="41580" y="0"/>
                    <a:pt x="61725" y="0"/>
                    <a:pt x="81870" y="0"/>
                  </a:cubicBezTo>
                  <a:close/>
                </a:path>
              </a:pathLst>
            </a:custGeom>
            <a:grpFill/>
            <a:ln w="6291" cap="flat">
              <a:noFill/>
              <a:prstDash val="solid"/>
              <a:miter/>
            </a:ln>
          </p:spPr>
          <p:txBody>
            <a:bodyPr rtlCol="0" anchor="ctr"/>
            <a:lstStyle/>
            <a:p>
              <a:endParaRPr lang="en-US"/>
            </a:p>
          </p:txBody>
        </p:sp>
        <p:sp>
          <p:nvSpPr>
            <p:cNvPr id="401" name="Freeform 400">
              <a:extLst>
                <a:ext uri="{FF2B5EF4-FFF2-40B4-BE49-F238E27FC236}">
                  <a16:creationId xmlns:a16="http://schemas.microsoft.com/office/drawing/2014/main" id="{CEDC1809-4F28-59DF-FF8B-6C5D7934B5E7}"/>
                </a:ext>
              </a:extLst>
            </p:cNvPr>
            <p:cNvSpPr/>
            <p:nvPr/>
          </p:nvSpPr>
          <p:spPr>
            <a:xfrm>
              <a:off x="1246541" y="1306556"/>
              <a:ext cx="127824" cy="42290"/>
            </a:xfrm>
            <a:custGeom>
              <a:avLst/>
              <a:gdLst>
                <a:gd name="connsiteX0" fmla="*/ 63582 w 127824"/>
                <a:gd name="connsiteY0" fmla="*/ 280 h 42290"/>
                <a:gd name="connsiteX1" fmla="*/ 105131 w 127824"/>
                <a:gd name="connsiteY1" fmla="*/ 280 h 42290"/>
                <a:gd name="connsiteX2" fmla="*/ 127793 w 127824"/>
                <a:gd name="connsiteY2" fmla="*/ 20420 h 42290"/>
                <a:gd name="connsiteX3" fmla="*/ 106390 w 127824"/>
                <a:gd name="connsiteY3" fmla="*/ 41819 h 42290"/>
                <a:gd name="connsiteX4" fmla="*/ 21404 w 127824"/>
                <a:gd name="connsiteY4" fmla="*/ 41819 h 42290"/>
                <a:gd name="connsiteX5" fmla="*/ 0 w 127824"/>
                <a:gd name="connsiteY5" fmla="*/ 20420 h 42290"/>
                <a:gd name="connsiteX6" fmla="*/ 22033 w 127824"/>
                <a:gd name="connsiteY6" fmla="*/ 280 h 42290"/>
                <a:gd name="connsiteX7" fmla="*/ 63582 w 127824"/>
                <a:gd name="connsiteY7" fmla="*/ 280 h 4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824" h="42290">
                  <a:moveTo>
                    <a:pt x="63582" y="280"/>
                  </a:moveTo>
                  <a:cubicBezTo>
                    <a:pt x="77431" y="280"/>
                    <a:pt x="91281" y="280"/>
                    <a:pt x="105131" y="280"/>
                  </a:cubicBezTo>
                  <a:cubicBezTo>
                    <a:pt x="118350" y="280"/>
                    <a:pt x="127164" y="9091"/>
                    <a:pt x="127793" y="20420"/>
                  </a:cubicBezTo>
                  <a:cubicBezTo>
                    <a:pt x="128423" y="31749"/>
                    <a:pt x="119610" y="41819"/>
                    <a:pt x="106390" y="41819"/>
                  </a:cubicBezTo>
                  <a:cubicBezTo>
                    <a:pt x="78061" y="42448"/>
                    <a:pt x="49732" y="42448"/>
                    <a:pt x="21404" y="41819"/>
                  </a:cubicBezTo>
                  <a:cubicBezTo>
                    <a:pt x="8184" y="41819"/>
                    <a:pt x="0" y="32378"/>
                    <a:pt x="0" y="20420"/>
                  </a:cubicBezTo>
                  <a:cubicBezTo>
                    <a:pt x="0" y="8462"/>
                    <a:pt x="8813" y="280"/>
                    <a:pt x="22033" y="280"/>
                  </a:cubicBezTo>
                  <a:cubicBezTo>
                    <a:pt x="36512" y="-350"/>
                    <a:pt x="50362" y="280"/>
                    <a:pt x="63582" y="280"/>
                  </a:cubicBezTo>
                  <a:close/>
                </a:path>
              </a:pathLst>
            </a:custGeom>
            <a:grpFill/>
            <a:ln w="6291" cap="flat">
              <a:noFill/>
              <a:prstDash val="solid"/>
              <a:miter/>
            </a:ln>
          </p:spPr>
          <p:txBody>
            <a:bodyPr rtlCol="0" anchor="ctr"/>
            <a:lstStyle/>
            <a:p>
              <a:endParaRPr lang="en-US"/>
            </a:p>
          </p:txBody>
        </p:sp>
        <p:sp>
          <p:nvSpPr>
            <p:cNvPr id="402" name="Freeform 401">
              <a:extLst>
                <a:ext uri="{FF2B5EF4-FFF2-40B4-BE49-F238E27FC236}">
                  <a16:creationId xmlns:a16="http://schemas.microsoft.com/office/drawing/2014/main" id="{93A9AD9A-EEB9-2AFE-555E-31BC9831AD76}"/>
                </a:ext>
              </a:extLst>
            </p:cNvPr>
            <p:cNvSpPr/>
            <p:nvPr/>
          </p:nvSpPr>
          <p:spPr>
            <a:xfrm>
              <a:off x="1247139" y="1201100"/>
              <a:ext cx="122820" cy="42640"/>
            </a:xfrm>
            <a:custGeom>
              <a:avLst/>
              <a:gdLst>
                <a:gd name="connsiteX0" fmla="*/ 61725 w 122820"/>
                <a:gd name="connsiteY0" fmla="*/ 0 h 42640"/>
                <a:gd name="connsiteX1" fmla="*/ 100755 w 122820"/>
                <a:gd name="connsiteY1" fmla="*/ 0 h 42640"/>
                <a:gd name="connsiteX2" fmla="*/ 122789 w 122820"/>
                <a:gd name="connsiteY2" fmla="*/ 20140 h 42640"/>
                <a:gd name="connsiteX3" fmla="*/ 100755 w 122820"/>
                <a:gd name="connsiteY3" fmla="*/ 42168 h 42640"/>
                <a:gd name="connsiteX4" fmla="*/ 22065 w 122820"/>
                <a:gd name="connsiteY4" fmla="*/ 42168 h 42640"/>
                <a:gd name="connsiteX5" fmla="*/ 32 w 122820"/>
                <a:gd name="connsiteY5" fmla="*/ 20769 h 42640"/>
                <a:gd name="connsiteX6" fmla="*/ 22065 w 122820"/>
                <a:gd name="connsiteY6" fmla="*/ 629 h 42640"/>
                <a:gd name="connsiteX7" fmla="*/ 61725 w 122820"/>
                <a:gd name="connsiteY7" fmla="*/ 0 h 4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820" h="42640">
                  <a:moveTo>
                    <a:pt x="61725" y="0"/>
                  </a:moveTo>
                  <a:cubicBezTo>
                    <a:pt x="74945" y="0"/>
                    <a:pt x="87536" y="0"/>
                    <a:pt x="100755" y="0"/>
                  </a:cubicBezTo>
                  <a:cubicBezTo>
                    <a:pt x="113976" y="629"/>
                    <a:pt x="122789" y="8182"/>
                    <a:pt x="122789" y="20140"/>
                  </a:cubicBezTo>
                  <a:cubicBezTo>
                    <a:pt x="123418" y="32728"/>
                    <a:pt x="114605" y="41539"/>
                    <a:pt x="100755" y="42168"/>
                  </a:cubicBezTo>
                  <a:cubicBezTo>
                    <a:pt x="74315" y="42798"/>
                    <a:pt x="48505" y="42798"/>
                    <a:pt x="22065" y="42168"/>
                  </a:cubicBezTo>
                  <a:cubicBezTo>
                    <a:pt x="8215" y="42168"/>
                    <a:pt x="-598" y="32728"/>
                    <a:pt x="32" y="20769"/>
                  </a:cubicBezTo>
                  <a:cubicBezTo>
                    <a:pt x="32" y="8811"/>
                    <a:pt x="8845" y="629"/>
                    <a:pt x="22065" y="629"/>
                  </a:cubicBezTo>
                  <a:cubicBezTo>
                    <a:pt x="35285" y="0"/>
                    <a:pt x="48505" y="0"/>
                    <a:pt x="61725" y="0"/>
                  </a:cubicBezTo>
                  <a:close/>
                </a:path>
              </a:pathLst>
            </a:custGeom>
            <a:grpFill/>
            <a:ln w="6291" cap="flat">
              <a:noFill/>
              <a:prstDash val="solid"/>
              <a:miter/>
            </a:ln>
          </p:spPr>
          <p:txBody>
            <a:bodyPr rtlCol="0" anchor="ctr"/>
            <a:lstStyle/>
            <a:p>
              <a:endParaRPr lang="en-US"/>
            </a:p>
          </p:txBody>
        </p:sp>
        <p:sp>
          <p:nvSpPr>
            <p:cNvPr id="403" name="Freeform 402">
              <a:extLst>
                <a:ext uri="{FF2B5EF4-FFF2-40B4-BE49-F238E27FC236}">
                  <a16:creationId xmlns:a16="http://schemas.microsoft.com/office/drawing/2014/main" id="{836B2491-7597-90E9-5500-9E6BB17D8334}"/>
                </a:ext>
              </a:extLst>
            </p:cNvPr>
            <p:cNvSpPr/>
            <p:nvPr/>
          </p:nvSpPr>
          <p:spPr>
            <a:xfrm>
              <a:off x="1443582" y="1067042"/>
              <a:ext cx="389675" cy="467627"/>
            </a:xfrm>
            <a:custGeom>
              <a:avLst/>
              <a:gdLst>
                <a:gd name="connsiteX0" fmla="*/ 61064 w 389675"/>
                <a:gd name="connsiteY0" fmla="*/ 443712 h 467627"/>
                <a:gd name="connsiteX1" fmla="*/ 0 w 389675"/>
                <a:gd name="connsiteY1" fmla="*/ 206436 h 467627"/>
                <a:gd name="connsiteX2" fmla="*/ 202707 w 389675"/>
                <a:gd name="connsiteY2" fmla="*/ 0 h 467627"/>
                <a:gd name="connsiteX3" fmla="*/ 389675 w 389675"/>
                <a:gd name="connsiteY3" fmla="*/ 99442 h 467627"/>
                <a:gd name="connsiteX4" fmla="*/ 331130 w 389675"/>
                <a:gd name="connsiteY4" fmla="*/ 383291 h 467627"/>
                <a:gd name="connsiteX5" fmla="*/ 96947 w 389675"/>
                <a:gd name="connsiteY5" fmla="*/ 467628 h 467627"/>
                <a:gd name="connsiteX6" fmla="*/ 161158 w 389675"/>
                <a:gd name="connsiteY6" fmla="*/ 346158 h 467627"/>
                <a:gd name="connsiteX7" fmla="*/ 200818 w 389675"/>
                <a:gd name="connsiteY7" fmla="*/ 343641 h 467627"/>
                <a:gd name="connsiteX8" fmla="*/ 267548 w 389675"/>
                <a:gd name="connsiteY8" fmla="*/ 267486 h 467627"/>
                <a:gd name="connsiteX9" fmla="*/ 210261 w 389675"/>
                <a:gd name="connsiteY9" fmla="*/ 181261 h 467627"/>
                <a:gd name="connsiteX10" fmla="*/ 113314 w 389675"/>
                <a:gd name="connsiteY10" fmla="*/ 213359 h 467627"/>
                <a:gd name="connsiteX11" fmla="*/ 117721 w 389675"/>
                <a:gd name="connsiteY11" fmla="*/ 315948 h 467627"/>
                <a:gd name="connsiteX12" fmla="*/ 119610 w 389675"/>
                <a:gd name="connsiteY12" fmla="*/ 335459 h 467627"/>
                <a:gd name="connsiteX13" fmla="*/ 66100 w 389675"/>
                <a:gd name="connsiteY13" fmla="*/ 436159 h 467627"/>
                <a:gd name="connsiteX14" fmla="*/ 61064 w 389675"/>
                <a:gd name="connsiteY14" fmla="*/ 443712 h 4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9675" h="467627">
                  <a:moveTo>
                    <a:pt x="61064" y="443712"/>
                  </a:moveTo>
                  <a:cubicBezTo>
                    <a:pt x="61064" y="358746"/>
                    <a:pt x="42178" y="280073"/>
                    <a:pt x="0" y="206436"/>
                  </a:cubicBezTo>
                  <a:cubicBezTo>
                    <a:pt x="75543" y="145386"/>
                    <a:pt x="147938" y="81819"/>
                    <a:pt x="202707" y="0"/>
                  </a:cubicBezTo>
                  <a:cubicBezTo>
                    <a:pt x="265030" y="32728"/>
                    <a:pt x="326723" y="66085"/>
                    <a:pt x="389675" y="99442"/>
                  </a:cubicBezTo>
                  <a:cubicBezTo>
                    <a:pt x="352533" y="190072"/>
                    <a:pt x="339313" y="285738"/>
                    <a:pt x="331130" y="383291"/>
                  </a:cubicBezTo>
                  <a:cubicBezTo>
                    <a:pt x="245514" y="390214"/>
                    <a:pt x="168083" y="417907"/>
                    <a:pt x="96947" y="467628"/>
                  </a:cubicBezTo>
                  <a:cubicBezTo>
                    <a:pt x="118351" y="426719"/>
                    <a:pt x="140384" y="385809"/>
                    <a:pt x="161158" y="346158"/>
                  </a:cubicBezTo>
                  <a:cubicBezTo>
                    <a:pt x="175008" y="345529"/>
                    <a:pt x="188228" y="346158"/>
                    <a:pt x="200818" y="343641"/>
                  </a:cubicBezTo>
                  <a:cubicBezTo>
                    <a:pt x="237960" y="336088"/>
                    <a:pt x="265659" y="303990"/>
                    <a:pt x="267548" y="267486"/>
                  </a:cubicBezTo>
                  <a:cubicBezTo>
                    <a:pt x="269436" y="227835"/>
                    <a:pt x="246773" y="193219"/>
                    <a:pt x="210261" y="181261"/>
                  </a:cubicBezTo>
                  <a:cubicBezTo>
                    <a:pt x="175008" y="169303"/>
                    <a:pt x="135348" y="182520"/>
                    <a:pt x="113314" y="213359"/>
                  </a:cubicBezTo>
                  <a:cubicBezTo>
                    <a:pt x="91281" y="244199"/>
                    <a:pt x="93170" y="286996"/>
                    <a:pt x="117721" y="315948"/>
                  </a:cubicBezTo>
                  <a:cubicBezTo>
                    <a:pt x="124016" y="322871"/>
                    <a:pt x="123387" y="327906"/>
                    <a:pt x="119610" y="335459"/>
                  </a:cubicBezTo>
                  <a:cubicBezTo>
                    <a:pt x="101353" y="368816"/>
                    <a:pt x="83727" y="402802"/>
                    <a:pt x="66100" y="436159"/>
                  </a:cubicBezTo>
                  <a:cubicBezTo>
                    <a:pt x="64841" y="437418"/>
                    <a:pt x="62952" y="440565"/>
                    <a:pt x="61064" y="443712"/>
                  </a:cubicBezTo>
                  <a:close/>
                </a:path>
              </a:pathLst>
            </a:custGeom>
            <a:solidFill>
              <a:srgbClr val="F1A0C2"/>
            </a:solidFill>
            <a:ln w="6291" cap="flat">
              <a:noFill/>
              <a:prstDash val="solid"/>
              <a:miter/>
            </a:ln>
          </p:spPr>
          <p:txBody>
            <a:bodyPr rtlCol="0" anchor="ctr"/>
            <a:lstStyle/>
            <a:p>
              <a:endParaRPr lang="en-US"/>
            </a:p>
          </p:txBody>
        </p:sp>
      </p:grpSp>
      <p:grpSp>
        <p:nvGrpSpPr>
          <p:cNvPr id="407" name="Group 406">
            <a:extLst>
              <a:ext uri="{FF2B5EF4-FFF2-40B4-BE49-F238E27FC236}">
                <a16:creationId xmlns:a16="http://schemas.microsoft.com/office/drawing/2014/main" id="{22B25122-F283-E985-08C2-80B56E9F08F2}"/>
              </a:ext>
            </a:extLst>
          </p:cNvPr>
          <p:cNvGrpSpPr/>
          <p:nvPr/>
        </p:nvGrpSpPr>
        <p:grpSpPr>
          <a:xfrm>
            <a:off x="564226" y="7623070"/>
            <a:ext cx="3887959" cy="2691303"/>
            <a:chOff x="659474" y="7480153"/>
            <a:chExt cx="3887959" cy="2691303"/>
          </a:xfrm>
        </p:grpSpPr>
        <p:sp>
          <p:nvSpPr>
            <p:cNvPr id="404" name="Freeform 403">
              <a:extLst>
                <a:ext uri="{FF2B5EF4-FFF2-40B4-BE49-F238E27FC236}">
                  <a16:creationId xmlns:a16="http://schemas.microsoft.com/office/drawing/2014/main" id="{8D57A30A-A6FD-4FEB-BCCC-56D80857A63F}"/>
                </a:ext>
              </a:extLst>
            </p:cNvPr>
            <p:cNvSpPr/>
            <p:nvPr/>
          </p:nvSpPr>
          <p:spPr>
            <a:xfrm>
              <a:off x="1301331" y="7488550"/>
              <a:ext cx="3246102" cy="2682906"/>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1A0C2"/>
            </a:solidFill>
            <a:ln w="3598" cap="flat">
              <a:noFill/>
              <a:prstDash val="solid"/>
              <a:miter/>
            </a:ln>
          </p:spPr>
          <p:txBody>
            <a:bodyPr rtlCol="0" anchor="ctr"/>
            <a:lstStyle/>
            <a:p>
              <a:endParaRPr lang="en-US" b="0" i="0">
                <a:latin typeface="Calibri" panose="020F0502020204030204" pitchFamily="34" charset="0"/>
              </a:endParaRPr>
            </a:p>
          </p:txBody>
        </p:sp>
        <p:sp>
          <p:nvSpPr>
            <p:cNvPr id="405" name="Freeform 404">
              <a:extLst>
                <a:ext uri="{FF2B5EF4-FFF2-40B4-BE49-F238E27FC236}">
                  <a16:creationId xmlns:a16="http://schemas.microsoft.com/office/drawing/2014/main" id="{299FD059-2E60-1FCA-A592-C963E037EEC7}"/>
                </a:ext>
              </a:extLst>
            </p:cNvPr>
            <p:cNvSpPr/>
            <p:nvPr/>
          </p:nvSpPr>
          <p:spPr>
            <a:xfrm>
              <a:off x="659474" y="7480153"/>
              <a:ext cx="3246102" cy="2682906"/>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1A0C2"/>
            </a:solidFill>
            <a:ln w="3598" cap="flat">
              <a:noFill/>
              <a:prstDash val="solid"/>
              <a:miter/>
            </a:ln>
          </p:spPr>
          <p:txBody>
            <a:bodyPr rtlCol="0" anchor="ctr"/>
            <a:lstStyle/>
            <a:p>
              <a:endParaRPr lang="en-US" b="0" i="0">
                <a:latin typeface="Calibri" panose="020F0502020204030204" pitchFamily="34" charset="0"/>
              </a:endParaRPr>
            </a:p>
          </p:txBody>
        </p:sp>
        <p:sp>
          <p:nvSpPr>
            <p:cNvPr id="406" name="TextBox 405">
              <a:extLst>
                <a:ext uri="{FF2B5EF4-FFF2-40B4-BE49-F238E27FC236}">
                  <a16:creationId xmlns:a16="http://schemas.microsoft.com/office/drawing/2014/main" id="{94B8EF33-1002-CC8F-1BDF-99840715B917}"/>
                </a:ext>
              </a:extLst>
            </p:cNvPr>
            <p:cNvSpPr txBox="1"/>
            <p:nvPr/>
          </p:nvSpPr>
          <p:spPr>
            <a:xfrm>
              <a:off x="995057" y="7529345"/>
              <a:ext cx="3464811" cy="2246769"/>
            </a:xfrm>
            <a:prstGeom prst="rect">
              <a:avLst/>
            </a:prstGeom>
            <a:noFill/>
          </p:spPr>
          <p:txBody>
            <a:bodyPr wrap="square">
              <a:spAutoFit/>
            </a:bodyPr>
            <a:lstStyle/>
            <a:p>
              <a:pPr>
                <a:lnSpc>
                  <a:spcPts val="2100"/>
                </a:lnSpc>
              </a:pP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Assegurar</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viabilidade</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financeira</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é um dos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passos</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mais</a:t>
              </a:r>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importantes</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na</a:t>
              </a:r>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criação</a:t>
              </a:r>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de </a:t>
              </a:r>
              <a:r>
                <a:rPr lang="en-IE" sz="20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uma</a:t>
              </a:r>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empresa</a:t>
              </a:r>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de </a:t>
              </a:r>
              <a:r>
                <a:rPr lang="en-IE" sz="20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alimentos</a:t>
              </a:r>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éticos</a:t>
              </a:r>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pt-PT" sz="2000" dirty="0">
                  <a:solidFill>
                    <a:schemeClr val="bg1"/>
                  </a:solidFill>
                  <a:latin typeface="Calibri" panose="020F0502020204030204" pitchFamily="34" charset="0"/>
                  <a:ea typeface="Calibri" panose="020F0502020204030204" pitchFamily="34" charset="0"/>
                  <a:cs typeface="Calibri" panose="020F0502020204030204" pitchFamily="34" charset="0"/>
                </a:rPr>
                <a:t>Este capítulo aborda </a:t>
              </a:r>
              <a:r>
                <a:rPr lang="pt-PT" sz="2000" b="1" dirty="0">
                  <a:solidFill>
                    <a:schemeClr val="bg1"/>
                  </a:solidFill>
                  <a:latin typeface="Calibri" panose="020F0502020204030204" pitchFamily="34" charset="0"/>
                  <a:ea typeface="Calibri" panose="020F0502020204030204" pitchFamily="34" charset="0"/>
                  <a:cs typeface="Calibri" panose="020F0502020204030204" pitchFamily="34" charset="0"/>
                </a:rPr>
                <a:t>as considerações e os recursos financeiros </a:t>
              </a:r>
              <a:r>
                <a:rPr lang="pt-PT" sz="2000" dirty="0">
                  <a:solidFill>
                    <a:schemeClr val="bg1"/>
                  </a:solidFill>
                  <a:latin typeface="Calibri" panose="020F0502020204030204" pitchFamily="34" charset="0"/>
                  <a:ea typeface="Calibri" panose="020F0502020204030204" pitchFamily="34" charset="0"/>
                  <a:cs typeface="Calibri" panose="020F0502020204030204" pitchFamily="34" charset="0"/>
                </a:rPr>
                <a:t>que são exclusivos do negócio de alimentos éticos.</a:t>
              </a:r>
              <a:endParaRPr lang="en-IE"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4974004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0088" y="1032537"/>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0" y="1325485"/>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506811" y="1170034"/>
            <a:ext cx="5466529" cy="1015663"/>
          </a:xfrm>
          <a:prstGeom prst="rect">
            <a:avLst/>
          </a:prstGeom>
          <a:noFill/>
        </p:spPr>
        <p:txBody>
          <a:bodyPr wrap="square">
            <a:spAutoFit/>
          </a:bodyPr>
          <a:lstStyle/>
          <a:p>
            <a:pPr>
              <a:lnSpc>
                <a:spcPts val="2440"/>
              </a:lnSpc>
              <a:tabLst>
                <a:tab pos="177800" algn="l"/>
              </a:tabLst>
            </a:pPr>
            <a:r>
              <a:rPr lang="en-IE" sz="2000" b="1" kern="100">
                <a:solidFill>
                  <a:srgbClr val="323338"/>
                </a:solidFill>
                <a:effectLst/>
                <a:latin typeface="Calibri" panose="020F0502020204030204" pitchFamily="34" charset="0"/>
                <a:ea typeface="Calibri" panose="020F0502020204030204" pitchFamily="34" charset="0"/>
                <a:cs typeface="Calibri" panose="020F0502020204030204" pitchFamily="34" charset="0"/>
              </a:rPr>
              <a:t>Elaboração de orçamentos e previsões </a:t>
            </a:r>
          </a:p>
          <a:p>
            <a:pPr>
              <a:lnSpc>
                <a:spcPts val="2440"/>
              </a:lnSpc>
              <a:tabLst>
                <a:tab pos="177800" algn="l"/>
              </a:tabLst>
            </a:pPr>
            <a:endParaRPr lang="en-IE" sz="2000" b="1" kern="100">
              <a:solidFill>
                <a:srgbClr val="323338"/>
              </a:solidFill>
              <a:effectLst/>
              <a:latin typeface="Calibri" panose="020F0502020204030204" pitchFamily="34" charset="0"/>
              <a:ea typeface="Calibri" panose="020F0502020204030204" pitchFamily="34" charset="0"/>
              <a:cs typeface="Calibri" panose="020F0502020204030204" pitchFamily="34" charset="0"/>
            </a:endParaRPr>
          </a:p>
          <a:p>
            <a:pPr>
              <a:lnSpc>
                <a:spcPts val="2440"/>
              </a:lnSpc>
              <a:tabLst>
                <a:tab pos="177800" algn="l"/>
              </a:tabLst>
            </a:pPr>
            <a:endParaRPr lang="en-IE" sz="20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229248" y="3415305"/>
            <a:ext cx="4969069" cy="2706190"/>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buClr>
                <a:srgbClr val="F1A0C2"/>
              </a:buClr>
              <a:buFont typeface="Arial" panose="020B0604020202020204" pitchFamily="34" charset="0"/>
              <a:buChar char="•"/>
              <a:tabLst>
                <a:tab pos="177800" algn="l"/>
              </a:tabLst>
            </a:pPr>
            <a:r>
              <a:rPr lang="en-US" b="1" dirty="0" err="1">
                <a:solidFill>
                  <a:schemeClr val="tx1"/>
                </a:solidFill>
              </a:rPr>
              <a:t>Fornecimento</a:t>
            </a:r>
            <a:r>
              <a:rPr lang="en-US" b="1" dirty="0">
                <a:solidFill>
                  <a:schemeClr val="tx1"/>
                </a:solidFill>
              </a:rPr>
              <a:t> de </a:t>
            </a:r>
            <a:r>
              <a:rPr lang="en-US" b="1" dirty="0" err="1">
                <a:solidFill>
                  <a:schemeClr val="tx1"/>
                </a:solidFill>
              </a:rPr>
              <a:t>ingredientes</a:t>
            </a:r>
            <a:r>
              <a:rPr lang="en-US" b="1" dirty="0">
                <a:solidFill>
                  <a:schemeClr val="tx1"/>
                </a:solidFill>
              </a:rPr>
              <a:t>: </a:t>
            </a:r>
            <a:r>
              <a:rPr lang="pt-PT" dirty="0">
                <a:solidFill>
                  <a:schemeClr val="tx1"/>
                </a:solidFill>
              </a:rPr>
              <a:t>O custo das matérias-primas ou ingredientes representa um dos principais custos na indústria alimentar. É essencial pesquisar e listar todos os potenciais fornecedores, bem como os seus preços e taxas de entrega.</a:t>
            </a:r>
          </a:p>
          <a:p>
            <a:pPr marL="228600" indent="-228600">
              <a:buClr>
                <a:srgbClr val="F1A0C2"/>
              </a:buClr>
              <a:buFont typeface="Arial" panose="020B0604020202020204" pitchFamily="34" charset="0"/>
              <a:buChar char="•"/>
              <a:tabLst>
                <a:tab pos="177800" algn="l"/>
              </a:tabLst>
            </a:pPr>
            <a:r>
              <a:rPr lang="en-US" b="1" err="1">
                <a:solidFill>
                  <a:schemeClr val="tx1"/>
                </a:solidFill>
                <a:latin typeface="Calibri"/>
                <a:ea typeface="Calibri"/>
                <a:cs typeface="Calibri"/>
              </a:rPr>
              <a:t>Custos</a:t>
            </a:r>
            <a:r>
              <a:rPr lang="en-US" b="1" dirty="0">
                <a:solidFill>
                  <a:schemeClr val="tx1"/>
                </a:solidFill>
                <a:latin typeface="Calibri"/>
                <a:ea typeface="Calibri"/>
                <a:cs typeface="Calibri"/>
              </a:rPr>
              <a:t> de </a:t>
            </a:r>
            <a:r>
              <a:rPr lang="en-US" b="1" err="1">
                <a:solidFill>
                  <a:schemeClr val="tx1"/>
                </a:solidFill>
                <a:latin typeface="Calibri"/>
                <a:ea typeface="Calibri"/>
                <a:cs typeface="Calibri"/>
              </a:rPr>
              <a:t>produção</a:t>
            </a:r>
            <a:r>
              <a:rPr lang="en-US" b="1" dirty="0">
                <a:solidFill>
                  <a:schemeClr val="tx1"/>
                </a:solidFill>
                <a:latin typeface="Calibri"/>
                <a:ea typeface="Calibri"/>
                <a:cs typeface="Calibri"/>
              </a:rPr>
              <a:t>: </a:t>
            </a:r>
            <a:r>
              <a:rPr lang="pt-PT" dirty="0">
                <a:solidFill>
                  <a:schemeClr val="tx1"/>
                </a:solidFill>
                <a:latin typeface="Calibri"/>
                <a:ea typeface="Calibri"/>
                <a:cs typeface="Calibri"/>
              </a:rPr>
              <a:t>Estes englobam os custos associados à produção do produto, como a mão-de-obra, serviços públicos, arrendamento do espaço de produção, manutenção e depreciação do equipamento.</a:t>
            </a:r>
          </a:p>
          <a:p>
            <a:pPr marL="228600" indent="-228600">
              <a:buClr>
                <a:srgbClr val="F1A0C2"/>
              </a:buClr>
              <a:buFont typeface="Arial" panose="020B0604020202020204" pitchFamily="34" charset="0"/>
              <a:buChar char="•"/>
              <a:tabLst>
                <a:tab pos="177800" algn="l"/>
              </a:tabLst>
            </a:pPr>
            <a:r>
              <a:rPr lang="en-US" b="1" dirty="0" err="1">
                <a:solidFill>
                  <a:schemeClr val="tx1"/>
                </a:solidFill>
              </a:rPr>
              <a:t>Embalagem</a:t>
            </a:r>
            <a:r>
              <a:rPr lang="en-US" b="1" dirty="0">
                <a:solidFill>
                  <a:schemeClr val="tx1"/>
                </a:solidFill>
              </a:rPr>
              <a:t>: </a:t>
            </a:r>
            <a:r>
              <a:rPr lang="pt-PT" dirty="0">
                <a:solidFill>
                  <a:schemeClr val="tx1"/>
                </a:solidFill>
              </a:rPr>
              <a:t>Será necessário orçamentar os materiais de embalagem, que podem incluir caixas, etiquetas, sacos, entre outros. Ter em conta que, ao adotar uma abordagem sustentável, as embalagens biodegradáveis ou reutilizáveis podem ser mais dispendiosas.</a:t>
            </a:r>
          </a:p>
          <a:p>
            <a:pPr marL="228600" indent="-228600">
              <a:buClr>
                <a:srgbClr val="F1A0C2"/>
              </a:buClr>
              <a:buFont typeface="Arial" panose="020B0604020202020204" pitchFamily="34" charset="0"/>
              <a:buChar char="•"/>
              <a:tabLst>
                <a:tab pos="177800" algn="l"/>
              </a:tabLst>
            </a:pPr>
            <a:r>
              <a:rPr lang="en-US" b="1" dirty="0">
                <a:solidFill>
                  <a:schemeClr val="tx1"/>
                </a:solidFill>
              </a:rPr>
              <a:t>Marketing: </a:t>
            </a:r>
            <a:r>
              <a:rPr lang="pt-PT" dirty="0">
                <a:solidFill>
                  <a:schemeClr val="tx1"/>
                </a:solidFill>
              </a:rPr>
              <a:t>Abrange custos de publicidade, relações públicas, materiais promocionais, desenvolvimento de websites e gestão de redes sociais.</a:t>
            </a:r>
            <a:r>
              <a:rPr lang="en-US" dirty="0">
                <a:solidFill>
                  <a:schemeClr val="tx1"/>
                </a:solidFill>
              </a:rPr>
              <a:t> </a:t>
            </a:r>
          </a:p>
          <a:p>
            <a:pPr marL="228600" indent="-228600">
              <a:buClr>
                <a:srgbClr val="F1A0C2"/>
              </a:buClr>
              <a:buFont typeface="Arial" panose="020B0604020202020204" pitchFamily="34" charset="0"/>
              <a:buChar char="•"/>
              <a:tabLst>
                <a:tab pos="177800" algn="l"/>
              </a:tabLst>
            </a:pPr>
            <a:r>
              <a:rPr lang="en-US" b="1" dirty="0">
                <a:solidFill>
                  <a:schemeClr val="tx1"/>
                </a:solidFill>
                <a:latin typeface="Calibri"/>
                <a:ea typeface="Calibri"/>
                <a:cs typeface="Calibri"/>
              </a:rPr>
              <a:t>Custos </a:t>
            </a:r>
            <a:r>
              <a:rPr lang="en-US" b="1" dirty="0" err="1">
                <a:solidFill>
                  <a:schemeClr val="tx1"/>
                </a:solidFill>
                <a:latin typeface="Calibri"/>
                <a:ea typeface="Calibri"/>
                <a:cs typeface="Calibri"/>
              </a:rPr>
              <a:t>gerais</a:t>
            </a:r>
            <a:r>
              <a:rPr lang="en-US" b="1" dirty="0">
                <a:solidFill>
                  <a:schemeClr val="tx1"/>
                </a:solidFill>
                <a:latin typeface="Calibri"/>
                <a:ea typeface="Calibri"/>
                <a:cs typeface="Calibri"/>
              </a:rPr>
              <a:t>: </a:t>
            </a:r>
            <a:r>
              <a:rPr lang="pt-PT" dirty="0">
                <a:solidFill>
                  <a:schemeClr val="tx1"/>
                </a:solidFill>
                <a:latin typeface="Calibri"/>
                <a:ea typeface="Calibri"/>
                <a:cs typeface="Calibri"/>
              </a:rPr>
              <a:t>Refere-se aos custos que não contribuem diretamente para a criação do produto, mas que são indispensáveis para a operação da empresa. Incluem despesas como aluguer, serviços, seguros e salários do pessoal administrativo.</a:t>
            </a:r>
            <a:endParaRPr lang="en-US" dirty="0">
              <a:solidFill>
                <a:schemeClr val="tx1"/>
              </a:solidFill>
              <a:latin typeface="Calibri"/>
              <a:ea typeface="Calibri"/>
              <a:cs typeface="Calibri"/>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83788" y="1753200"/>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pt-PT" b="1" dirty="0">
                <a:solidFill>
                  <a:schemeClr val="tx1"/>
                </a:solidFill>
              </a:rPr>
              <a:t>A orçamentação e a previsão são aspetos cruciais de qualquer negócio, especialmente na indústria alimentar, onde as margens podem ser frequentemente reduzidas e os custos podem ser imprevisíveis. Aqui está um olhar detalhado sobre como uma empresa deve preparar o seu orçamento inicial e a previsão financeira</a:t>
            </a:r>
            <a:r>
              <a:rPr lang="pt-PT" dirty="0"/>
              <a:t>:</a:t>
            </a:r>
            <a:endParaRPr lang="en-US" b="1"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506811" y="865227"/>
            <a:ext cx="1565206" cy="472117"/>
          </a:xfrm>
          <a:prstGeom prst="rect">
            <a:avLst/>
          </a:prstGeom>
          <a:noFill/>
        </p:spPr>
        <p:txBody>
          <a:bodyPr wrap="square">
            <a:spAutoFit/>
          </a:bodyPr>
          <a:lstStyle/>
          <a:p>
            <a:pPr>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01</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t>32</a:t>
            </a:fld>
            <a:endParaRPr lang="en-US" sz="900">
              <a:solidFill>
                <a:schemeClr val="tx1"/>
              </a:solidFill>
            </a:endParaRPr>
          </a:p>
        </p:txBody>
      </p:sp>
      <p:grpSp>
        <p:nvGrpSpPr>
          <p:cNvPr id="25" name="Group 24">
            <a:extLst>
              <a:ext uri="{FF2B5EF4-FFF2-40B4-BE49-F238E27FC236}">
                <a16:creationId xmlns:a16="http://schemas.microsoft.com/office/drawing/2014/main" id="{9E5AAC0C-3920-6D42-84C8-0AB83EC74325}"/>
              </a:ext>
            </a:extLst>
          </p:cNvPr>
          <p:cNvGrpSpPr/>
          <p:nvPr/>
        </p:nvGrpSpPr>
        <p:grpSpPr>
          <a:xfrm>
            <a:off x="5852530" y="376994"/>
            <a:ext cx="1018279" cy="1022573"/>
            <a:chOff x="4152442" y="5302687"/>
            <a:chExt cx="1090895" cy="1095495"/>
          </a:xfrm>
        </p:grpSpPr>
        <p:sp>
          <p:nvSpPr>
            <p:cNvPr id="26" name="Freeform 25">
              <a:extLst>
                <a:ext uri="{FF2B5EF4-FFF2-40B4-BE49-F238E27FC236}">
                  <a16:creationId xmlns:a16="http://schemas.microsoft.com/office/drawing/2014/main" id="{B8B69E3B-4736-C096-9298-212231F173E2}"/>
                </a:ext>
              </a:extLst>
            </p:cNvPr>
            <p:cNvSpPr/>
            <p:nvPr/>
          </p:nvSpPr>
          <p:spPr>
            <a:xfrm>
              <a:off x="4888021" y="5364040"/>
              <a:ext cx="84446" cy="89317"/>
            </a:xfrm>
            <a:custGeom>
              <a:avLst/>
              <a:gdLst>
                <a:gd name="connsiteX0" fmla="*/ 0 w 84446"/>
                <a:gd name="connsiteY0" fmla="*/ 0 h 89317"/>
                <a:gd name="connsiteX1" fmla="*/ 84447 w 84446"/>
                <a:gd name="connsiteY1" fmla="*/ 89318 h 89317"/>
                <a:gd name="connsiteX2" fmla="*/ 0 w 84446"/>
                <a:gd name="connsiteY2" fmla="*/ 89318 h 89317"/>
                <a:gd name="connsiteX3" fmla="*/ 0 w 84446"/>
                <a:gd name="connsiteY3" fmla="*/ 0 h 89317"/>
              </a:gdLst>
              <a:ahLst/>
              <a:cxnLst>
                <a:cxn ang="0">
                  <a:pos x="connsiteX0" y="connsiteY0"/>
                </a:cxn>
                <a:cxn ang="0">
                  <a:pos x="connsiteX1" y="connsiteY1"/>
                </a:cxn>
                <a:cxn ang="0">
                  <a:pos x="connsiteX2" y="connsiteY2"/>
                </a:cxn>
                <a:cxn ang="0">
                  <a:pos x="connsiteX3" y="connsiteY3"/>
                </a:cxn>
              </a:cxnLst>
              <a:rect l="l" t="t" r="r" b="b"/>
              <a:pathLst>
                <a:path w="84446" h="89317">
                  <a:moveTo>
                    <a:pt x="0" y="0"/>
                  </a:moveTo>
                  <a:cubicBezTo>
                    <a:pt x="28815" y="30248"/>
                    <a:pt x="55918" y="59069"/>
                    <a:pt x="84447" y="89318"/>
                  </a:cubicBezTo>
                  <a:cubicBezTo>
                    <a:pt x="55062" y="89318"/>
                    <a:pt x="27673" y="89318"/>
                    <a:pt x="0" y="89318"/>
                  </a:cubicBezTo>
                  <a:cubicBezTo>
                    <a:pt x="0" y="60211"/>
                    <a:pt x="0" y="31390"/>
                    <a:pt x="0" y="0"/>
                  </a:cubicBezTo>
                  <a:close/>
                </a:path>
              </a:pathLst>
            </a:custGeom>
            <a:solidFill>
              <a:srgbClr val="F1A0C2"/>
            </a:solidFill>
            <a:ln w="2851"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036BAA59-63DB-DC8D-8FF7-9C7193E2DCDC}"/>
                </a:ext>
              </a:extLst>
            </p:cNvPr>
            <p:cNvSpPr/>
            <p:nvPr/>
          </p:nvSpPr>
          <p:spPr>
            <a:xfrm>
              <a:off x="4778753" y="5748990"/>
              <a:ext cx="356616" cy="114143"/>
            </a:xfrm>
            <a:custGeom>
              <a:avLst/>
              <a:gdLst>
                <a:gd name="connsiteX0" fmla="*/ 0 w 356616"/>
                <a:gd name="connsiteY0" fmla="*/ 0 h 114143"/>
                <a:gd name="connsiteX1" fmla="*/ 356617 w 356616"/>
                <a:gd name="connsiteY1" fmla="*/ 0 h 114143"/>
                <a:gd name="connsiteX2" fmla="*/ 356617 w 356616"/>
                <a:gd name="connsiteY2" fmla="*/ 114144 h 114143"/>
                <a:gd name="connsiteX3" fmla="*/ 0 w 356616"/>
                <a:gd name="connsiteY3" fmla="*/ 114144 h 114143"/>
              </a:gdLst>
              <a:ahLst/>
              <a:cxnLst>
                <a:cxn ang="0">
                  <a:pos x="connsiteX0" y="connsiteY0"/>
                </a:cxn>
                <a:cxn ang="0">
                  <a:pos x="connsiteX1" y="connsiteY1"/>
                </a:cxn>
                <a:cxn ang="0">
                  <a:pos x="connsiteX2" y="connsiteY2"/>
                </a:cxn>
                <a:cxn ang="0">
                  <a:pos x="connsiteX3" y="connsiteY3"/>
                </a:cxn>
              </a:cxnLst>
              <a:rect l="l" t="t" r="r" b="b"/>
              <a:pathLst>
                <a:path w="356616" h="114143">
                  <a:moveTo>
                    <a:pt x="0" y="0"/>
                  </a:moveTo>
                  <a:lnTo>
                    <a:pt x="356617" y="0"/>
                  </a:lnTo>
                  <a:lnTo>
                    <a:pt x="356617" y="114144"/>
                  </a:lnTo>
                  <a:lnTo>
                    <a:pt x="0" y="114144"/>
                  </a:lnTo>
                  <a:close/>
                </a:path>
              </a:pathLst>
            </a:custGeom>
            <a:solidFill>
              <a:srgbClr val="F1A0C2"/>
            </a:solidFill>
            <a:ln w="2851" cap="flat">
              <a:noFill/>
              <a:prstDash val="solid"/>
              <a:miter/>
            </a:ln>
          </p:spPr>
          <p:txBody>
            <a:bodyPr rtlCol="0" anchor="ctr"/>
            <a:lstStyle/>
            <a:p>
              <a:endParaRPr lang="en-US"/>
            </a:p>
          </p:txBody>
        </p:sp>
        <p:grpSp>
          <p:nvGrpSpPr>
            <p:cNvPr id="28" name="Group 27">
              <a:extLst>
                <a:ext uri="{FF2B5EF4-FFF2-40B4-BE49-F238E27FC236}">
                  <a16:creationId xmlns:a16="http://schemas.microsoft.com/office/drawing/2014/main" id="{0E1EE4C0-C31D-9CFF-A3F7-DC3DB2C2FE94}"/>
                </a:ext>
              </a:extLst>
            </p:cNvPr>
            <p:cNvGrpSpPr/>
            <p:nvPr/>
          </p:nvGrpSpPr>
          <p:grpSpPr>
            <a:xfrm>
              <a:off x="4152442" y="5302687"/>
              <a:ext cx="1090895" cy="1095495"/>
              <a:chOff x="4152442" y="5302687"/>
              <a:chExt cx="1090895" cy="1095495"/>
            </a:xfrm>
          </p:grpSpPr>
          <p:sp>
            <p:nvSpPr>
              <p:cNvPr id="29" name="Freeform 28">
                <a:extLst>
                  <a:ext uri="{FF2B5EF4-FFF2-40B4-BE49-F238E27FC236}">
                    <a16:creationId xmlns:a16="http://schemas.microsoft.com/office/drawing/2014/main" id="{CBC32919-4101-8711-5A99-C36CF3FD9E65}"/>
                  </a:ext>
                </a:extLst>
              </p:cNvPr>
              <p:cNvSpPr/>
              <p:nvPr/>
            </p:nvSpPr>
            <p:spPr>
              <a:xfrm>
                <a:off x="4152442" y="5302687"/>
                <a:ext cx="1090895" cy="1095495"/>
              </a:xfrm>
              <a:custGeom>
                <a:avLst/>
                <a:gdLst>
                  <a:gd name="connsiteX0" fmla="*/ 974655 w 1090895"/>
                  <a:gd name="connsiteY0" fmla="*/ 1095495 h 1095495"/>
                  <a:gd name="connsiteX1" fmla="*/ 635156 w 1090895"/>
                  <a:gd name="connsiteY1" fmla="*/ 1095495 h 1095495"/>
                  <a:gd name="connsiteX2" fmla="*/ 630306 w 1090895"/>
                  <a:gd name="connsiteY2" fmla="*/ 1093783 h 1095495"/>
                  <a:gd name="connsiteX3" fmla="*/ 519326 w 1090895"/>
                  <a:gd name="connsiteY3" fmla="*/ 981922 h 1095495"/>
                  <a:gd name="connsiteX4" fmla="*/ 516759 w 1090895"/>
                  <a:gd name="connsiteY4" fmla="*/ 950247 h 1095495"/>
                  <a:gd name="connsiteX5" fmla="*/ 498500 w 1090895"/>
                  <a:gd name="connsiteY5" fmla="*/ 950247 h 1095495"/>
                  <a:gd name="connsiteX6" fmla="*/ 480812 w 1090895"/>
                  <a:gd name="connsiteY6" fmla="*/ 989627 h 1095495"/>
                  <a:gd name="connsiteX7" fmla="*/ 488800 w 1090895"/>
                  <a:gd name="connsiteY7" fmla="*/ 1055545 h 1095495"/>
                  <a:gd name="connsiteX8" fmla="*/ 428318 w 1090895"/>
                  <a:gd name="connsiteY8" fmla="*/ 1087220 h 1095495"/>
                  <a:gd name="connsiteX9" fmla="*/ 157289 w 1090895"/>
                  <a:gd name="connsiteY9" fmla="*/ 1086934 h 1095495"/>
                  <a:gd name="connsiteX10" fmla="*/ 124195 w 1090895"/>
                  <a:gd name="connsiteY10" fmla="*/ 1085222 h 1095495"/>
                  <a:gd name="connsiteX11" fmla="*/ 378 w 1090895"/>
                  <a:gd name="connsiteY11" fmla="*/ 954528 h 1095495"/>
                  <a:gd name="connsiteX12" fmla="*/ 105366 w 1090895"/>
                  <a:gd name="connsiteY12" fmla="*/ 799863 h 1095495"/>
                  <a:gd name="connsiteX13" fmla="*/ 130472 w 1090895"/>
                  <a:gd name="connsiteY13" fmla="*/ 794156 h 1095495"/>
                  <a:gd name="connsiteX14" fmla="*/ 145877 w 1090895"/>
                  <a:gd name="connsiteY14" fmla="*/ 742505 h 1095495"/>
                  <a:gd name="connsiteX15" fmla="*/ 142169 w 1090895"/>
                  <a:gd name="connsiteY15" fmla="*/ 737940 h 1095495"/>
                  <a:gd name="connsiteX16" fmla="*/ 135322 w 1090895"/>
                  <a:gd name="connsiteY16" fmla="*/ 676587 h 1095495"/>
                  <a:gd name="connsiteX17" fmla="*/ 188386 w 1090895"/>
                  <a:gd name="connsiteY17" fmla="*/ 643771 h 1095495"/>
                  <a:gd name="connsiteX18" fmla="*/ 208357 w 1090895"/>
                  <a:gd name="connsiteY18" fmla="*/ 643771 h 1095495"/>
                  <a:gd name="connsiteX19" fmla="*/ 208357 w 1090895"/>
                  <a:gd name="connsiteY19" fmla="*/ 628647 h 1095495"/>
                  <a:gd name="connsiteX20" fmla="*/ 208357 w 1090895"/>
                  <a:gd name="connsiteY20" fmla="*/ 112146 h 1095495"/>
                  <a:gd name="connsiteX21" fmla="*/ 208927 w 1090895"/>
                  <a:gd name="connsiteY21" fmla="*/ 93027 h 1095495"/>
                  <a:gd name="connsiteX22" fmla="*/ 275686 w 1090895"/>
                  <a:gd name="connsiteY22" fmla="*/ 5993 h 1095495"/>
                  <a:gd name="connsiteX23" fmla="*/ 294801 w 1090895"/>
                  <a:gd name="connsiteY23" fmla="*/ 0 h 1095495"/>
                  <a:gd name="connsiteX24" fmla="*/ 694211 w 1090895"/>
                  <a:gd name="connsiteY24" fmla="*/ 0 h 1095495"/>
                  <a:gd name="connsiteX25" fmla="*/ 756691 w 1090895"/>
                  <a:gd name="connsiteY25" fmla="*/ 34243 h 1095495"/>
                  <a:gd name="connsiteX26" fmla="*/ 846558 w 1090895"/>
                  <a:gd name="connsiteY26" fmla="*/ 128697 h 1095495"/>
                  <a:gd name="connsiteX27" fmla="*/ 878225 w 1090895"/>
                  <a:gd name="connsiteY27" fmla="*/ 208883 h 1095495"/>
                  <a:gd name="connsiteX28" fmla="*/ 878225 w 1090895"/>
                  <a:gd name="connsiteY28" fmla="*/ 345856 h 1095495"/>
                  <a:gd name="connsiteX29" fmla="*/ 878225 w 1090895"/>
                  <a:gd name="connsiteY29" fmla="*/ 357555 h 1095495"/>
                  <a:gd name="connsiteX30" fmla="*/ 943843 w 1090895"/>
                  <a:gd name="connsiteY30" fmla="*/ 357841 h 1095495"/>
                  <a:gd name="connsiteX31" fmla="*/ 991487 w 1090895"/>
                  <a:gd name="connsiteY31" fmla="*/ 362692 h 1095495"/>
                  <a:gd name="connsiteX32" fmla="*/ 1090769 w 1090895"/>
                  <a:gd name="connsiteY32" fmla="*/ 495955 h 1095495"/>
                  <a:gd name="connsiteX33" fmla="*/ 1090769 w 1090895"/>
                  <a:gd name="connsiteY33" fmla="*/ 957096 h 1095495"/>
                  <a:gd name="connsiteX34" fmla="*/ 1090484 w 1090895"/>
                  <a:gd name="connsiteY34" fmla="*/ 969937 h 1095495"/>
                  <a:gd name="connsiteX35" fmla="*/ 1027719 w 1090895"/>
                  <a:gd name="connsiteY35" fmla="*/ 1074664 h 1095495"/>
                  <a:gd name="connsiteX36" fmla="*/ 974655 w 1090895"/>
                  <a:gd name="connsiteY36" fmla="*/ 1095495 h 1095495"/>
                  <a:gd name="connsiteX37" fmla="*/ 700488 w 1090895"/>
                  <a:gd name="connsiteY37" fmla="*/ 33958 h 1095495"/>
                  <a:gd name="connsiteX38" fmla="*/ 687079 w 1090895"/>
                  <a:gd name="connsiteY38" fmla="*/ 33958 h 1095495"/>
                  <a:gd name="connsiteX39" fmla="*/ 317624 w 1090895"/>
                  <a:gd name="connsiteY39" fmla="*/ 33387 h 1095495"/>
                  <a:gd name="connsiteX40" fmla="*/ 242877 w 1090895"/>
                  <a:gd name="connsiteY40" fmla="*/ 108722 h 1095495"/>
                  <a:gd name="connsiteX41" fmla="*/ 243448 w 1090895"/>
                  <a:gd name="connsiteY41" fmla="*/ 629788 h 1095495"/>
                  <a:gd name="connsiteX42" fmla="*/ 243448 w 1090895"/>
                  <a:gd name="connsiteY42" fmla="*/ 643486 h 1095495"/>
                  <a:gd name="connsiteX43" fmla="*/ 257142 w 1090895"/>
                  <a:gd name="connsiteY43" fmla="*/ 643486 h 1095495"/>
                  <a:gd name="connsiteX44" fmla="*/ 437447 w 1090895"/>
                  <a:gd name="connsiteY44" fmla="*/ 643486 h 1095495"/>
                  <a:gd name="connsiteX45" fmla="*/ 493365 w 1090895"/>
                  <a:gd name="connsiteY45" fmla="*/ 715682 h 1095495"/>
                  <a:gd name="connsiteX46" fmla="*/ 480241 w 1090895"/>
                  <a:gd name="connsiteY46" fmla="*/ 743647 h 1095495"/>
                  <a:gd name="connsiteX47" fmla="*/ 479671 w 1090895"/>
                  <a:gd name="connsiteY47" fmla="*/ 823833 h 1095495"/>
                  <a:gd name="connsiteX48" fmla="*/ 479385 w 1090895"/>
                  <a:gd name="connsiteY48" fmla="*/ 905731 h 1095495"/>
                  <a:gd name="connsiteX49" fmla="*/ 517044 w 1090895"/>
                  <a:gd name="connsiteY49" fmla="*/ 915433 h 1095495"/>
                  <a:gd name="connsiteX50" fmla="*/ 517044 w 1090895"/>
                  <a:gd name="connsiteY50" fmla="*/ 901165 h 1095495"/>
                  <a:gd name="connsiteX51" fmla="*/ 517329 w 1090895"/>
                  <a:gd name="connsiteY51" fmla="*/ 496811 h 1095495"/>
                  <a:gd name="connsiteX52" fmla="*/ 521038 w 1090895"/>
                  <a:gd name="connsiteY52" fmla="*/ 460856 h 1095495"/>
                  <a:gd name="connsiteX53" fmla="*/ 654270 w 1090895"/>
                  <a:gd name="connsiteY53" fmla="*/ 357555 h 1095495"/>
                  <a:gd name="connsiteX54" fmla="*/ 830296 w 1090895"/>
                  <a:gd name="connsiteY54" fmla="*/ 357555 h 1095495"/>
                  <a:gd name="connsiteX55" fmla="*/ 842279 w 1090895"/>
                  <a:gd name="connsiteY55" fmla="*/ 357555 h 1095495"/>
                  <a:gd name="connsiteX56" fmla="*/ 842279 w 1090895"/>
                  <a:gd name="connsiteY56" fmla="*/ 186054 h 1095495"/>
                  <a:gd name="connsiteX57" fmla="*/ 829155 w 1090895"/>
                  <a:gd name="connsiteY57" fmla="*/ 186054 h 1095495"/>
                  <a:gd name="connsiteX58" fmla="*/ 725593 w 1090895"/>
                  <a:gd name="connsiteY58" fmla="*/ 186054 h 1095495"/>
                  <a:gd name="connsiteX59" fmla="*/ 700202 w 1090895"/>
                  <a:gd name="connsiteY59" fmla="*/ 160087 h 1095495"/>
                  <a:gd name="connsiteX60" fmla="*/ 700202 w 1090895"/>
                  <a:gd name="connsiteY60" fmla="*/ 47655 h 1095495"/>
                  <a:gd name="connsiteX61" fmla="*/ 700488 w 1090895"/>
                  <a:gd name="connsiteY61" fmla="*/ 33958 h 1095495"/>
                  <a:gd name="connsiteX62" fmla="*/ 1058531 w 1090895"/>
                  <a:gd name="connsiteY62" fmla="*/ 727381 h 1095495"/>
                  <a:gd name="connsiteX63" fmla="*/ 1058531 w 1090895"/>
                  <a:gd name="connsiteY63" fmla="*/ 499664 h 1095495"/>
                  <a:gd name="connsiteX64" fmla="*/ 1056819 w 1090895"/>
                  <a:gd name="connsiteY64" fmla="*/ 473126 h 1095495"/>
                  <a:gd name="connsiteX65" fmla="*/ 952402 w 1090895"/>
                  <a:gd name="connsiteY65" fmla="*/ 390372 h 1095495"/>
                  <a:gd name="connsiteX66" fmla="*/ 656838 w 1090895"/>
                  <a:gd name="connsiteY66" fmla="*/ 390372 h 1095495"/>
                  <a:gd name="connsiteX67" fmla="*/ 549853 w 1090895"/>
                  <a:gd name="connsiteY67" fmla="*/ 497952 h 1095495"/>
                  <a:gd name="connsiteX68" fmla="*/ 549853 w 1090895"/>
                  <a:gd name="connsiteY68" fmla="*/ 956810 h 1095495"/>
                  <a:gd name="connsiteX69" fmla="*/ 550994 w 1090895"/>
                  <a:gd name="connsiteY69" fmla="*/ 975929 h 1095495"/>
                  <a:gd name="connsiteX70" fmla="*/ 654555 w 1090895"/>
                  <a:gd name="connsiteY70" fmla="*/ 1063535 h 1095495"/>
                  <a:gd name="connsiteX71" fmla="*/ 950119 w 1090895"/>
                  <a:gd name="connsiteY71" fmla="*/ 1063820 h 1095495"/>
                  <a:gd name="connsiteX72" fmla="*/ 1059101 w 1090895"/>
                  <a:gd name="connsiteY72" fmla="*/ 954242 h 1095495"/>
                  <a:gd name="connsiteX73" fmla="*/ 1058531 w 1090895"/>
                  <a:gd name="connsiteY73" fmla="*/ 727381 h 1095495"/>
                  <a:gd name="connsiteX74" fmla="*/ 204363 w 1090895"/>
                  <a:gd name="connsiteY74" fmla="*/ 1054689 h 1095495"/>
                  <a:gd name="connsiteX75" fmla="*/ 318765 w 1090895"/>
                  <a:gd name="connsiteY75" fmla="*/ 939689 h 1095495"/>
                  <a:gd name="connsiteX76" fmla="*/ 205218 w 1090895"/>
                  <a:gd name="connsiteY76" fmla="*/ 825830 h 1095495"/>
                  <a:gd name="connsiteX77" fmla="*/ 90816 w 1090895"/>
                  <a:gd name="connsiteY77" fmla="*/ 939689 h 1095495"/>
                  <a:gd name="connsiteX78" fmla="*/ 204363 w 1090895"/>
                  <a:gd name="connsiteY78" fmla="*/ 1054689 h 1095495"/>
                  <a:gd name="connsiteX79" fmla="*/ 311918 w 1090895"/>
                  <a:gd name="connsiteY79" fmla="*/ 725099 h 1095495"/>
                  <a:gd name="connsiteX80" fmla="*/ 434594 w 1090895"/>
                  <a:gd name="connsiteY80" fmla="*/ 725099 h 1095495"/>
                  <a:gd name="connsiteX81" fmla="*/ 461412 w 1090895"/>
                  <a:gd name="connsiteY81" fmla="*/ 700843 h 1095495"/>
                  <a:gd name="connsiteX82" fmla="*/ 434880 w 1090895"/>
                  <a:gd name="connsiteY82" fmla="*/ 677729 h 1095495"/>
                  <a:gd name="connsiteX83" fmla="*/ 190668 w 1090895"/>
                  <a:gd name="connsiteY83" fmla="*/ 677729 h 1095495"/>
                  <a:gd name="connsiteX84" fmla="*/ 180113 w 1090895"/>
                  <a:gd name="connsiteY84" fmla="*/ 679156 h 1095495"/>
                  <a:gd name="connsiteX85" fmla="*/ 164992 w 1090895"/>
                  <a:gd name="connsiteY85" fmla="*/ 705409 h 1095495"/>
                  <a:gd name="connsiteX86" fmla="*/ 189527 w 1090895"/>
                  <a:gd name="connsiteY86" fmla="*/ 724813 h 1095495"/>
                  <a:gd name="connsiteX87" fmla="*/ 311918 w 1090895"/>
                  <a:gd name="connsiteY87" fmla="*/ 725099 h 1095495"/>
                  <a:gd name="connsiteX88" fmla="*/ 313345 w 1090895"/>
                  <a:gd name="connsiteY88" fmla="*/ 759627 h 1095495"/>
                  <a:gd name="connsiteX89" fmla="*/ 190668 w 1090895"/>
                  <a:gd name="connsiteY89" fmla="*/ 759627 h 1095495"/>
                  <a:gd name="connsiteX90" fmla="*/ 164707 w 1090895"/>
                  <a:gd name="connsiteY90" fmla="*/ 778746 h 1095495"/>
                  <a:gd name="connsiteX91" fmla="*/ 177260 w 1090895"/>
                  <a:gd name="connsiteY91" fmla="*/ 793870 h 1095495"/>
                  <a:gd name="connsiteX92" fmla="*/ 263133 w 1090895"/>
                  <a:gd name="connsiteY92" fmla="*/ 806141 h 1095495"/>
                  <a:gd name="connsiteX93" fmla="*/ 268268 w 1090895"/>
                  <a:gd name="connsiteY93" fmla="*/ 806711 h 1095495"/>
                  <a:gd name="connsiteX94" fmla="*/ 438018 w 1090895"/>
                  <a:gd name="connsiteY94" fmla="*/ 806426 h 1095495"/>
                  <a:gd name="connsiteX95" fmla="*/ 460556 w 1090895"/>
                  <a:gd name="connsiteY95" fmla="*/ 786165 h 1095495"/>
                  <a:gd name="connsiteX96" fmla="*/ 434880 w 1090895"/>
                  <a:gd name="connsiteY96" fmla="*/ 759342 h 1095495"/>
                  <a:gd name="connsiteX97" fmla="*/ 313345 w 1090895"/>
                  <a:gd name="connsiteY97" fmla="*/ 759627 h 1095495"/>
                  <a:gd name="connsiteX98" fmla="*/ 302503 w 1090895"/>
                  <a:gd name="connsiteY98" fmla="*/ 1052406 h 1095495"/>
                  <a:gd name="connsiteX99" fmla="*/ 324756 w 1090895"/>
                  <a:gd name="connsiteY99" fmla="*/ 1052406 h 1095495"/>
                  <a:gd name="connsiteX100" fmla="*/ 435735 w 1090895"/>
                  <a:gd name="connsiteY100" fmla="*/ 1052406 h 1095495"/>
                  <a:gd name="connsiteX101" fmla="*/ 461412 w 1090895"/>
                  <a:gd name="connsiteY101" fmla="*/ 1028150 h 1095495"/>
                  <a:gd name="connsiteX102" fmla="*/ 436021 w 1090895"/>
                  <a:gd name="connsiteY102" fmla="*/ 1005036 h 1095495"/>
                  <a:gd name="connsiteX103" fmla="*/ 343300 w 1090895"/>
                  <a:gd name="connsiteY103" fmla="*/ 1005036 h 1095495"/>
                  <a:gd name="connsiteX104" fmla="*/ 334456 w 1090895"/>
                  <a:gd name="connsiteY104" fmla="*/ 1008746 h 1095495"/>
                  <a:gd name="connsiteX105" fmla="*/ 302503 w 1090895"/>
                  <a:gd name="connsiteY105" fmla="*/ 1052406 h 1095495"/>
                  <a:gd name="connsiteX106" fmla="*/ 315056 w 1090895"/>
                  <a:gd name="connsiteY106" fmla="*/ 841240 h 1095495"/>
                  <a:gd name="connsiteX107" fmla="*/ 339877 w 1090895"/>
                  <a:gd name="connsiteY107" fmla="*/ 883758 h 1095495"/>
                  <a:gd name="connsiteX108" fmla="*/ 349006 w 1090895"/>
                  <a:gd name="connsiteY108" fmla="*/ 888324 h 1095495"/>
                  <a:gd name="connsiteX109" fmla="*/ 435165 w 1090895"/>
                  <a:gd name="connsiteY109" fmla="*/ 888324 h 1095495"/>
                  <a:gd name="connsiteX110" fmla="*/ 461127 w 1090895"/>
                  <a:gd name="connsiteY110" fmla="*/ 864925 h 1095495"/>
                  <a:gd name="connsiteX111" fmla="*/ 434880 w 1090895"/>
                  <a:gd name="connsiteY111" fmla="*/ 841240 h 1095495"/>
                  <a:gd name="connsiteX112" fmla="*/ 388947 w 1090895"/>
                  <a:gd name="connsiteY112" fmla="*/ 841240 h 1095495"/>
                  <a:gd name="connsiteX113" fmla="*/ 315056 w 1090895"/>
                  <a:gd name="connsiteY113" fmla="*/ 841240 h 1095495"/>
                  <a:gd name="connsiteX114" fmla="*/ 349006 w 1090895"/>
                  <a:gd name="connsiteY114" fmla="*/ 969937 h 1095495"/>
                  <a:gd name="connsiteX115" fmla="*/ 440871 w 1090895"/>
                  <a:gd name="connsiteY115" fmla="*/ 969652 h 1095495"/>
                  <a:gd name="connsiteX116" fmla="*/ 460841 w 1090895"/>
                  <a:gd name="connsiteY116" fmla="*/ 949391 h 1095495"/>
                  <a:gd name="connsiteX117" fmla="*/ 434594 w 1090895"/>
                  <a:gd name="connsiteY117" fmla="*/ 923138 h 1095495"/>
                  <a:gd name="connsiteX118" fmla="*/ 362130 w 1090895"/>
                  <a:gd name="connsiteY118" fmla="*/ 923138 h 1095495"/>
                  <a:gd name="connsiteX119" fmla="*/ 351289 w 1090895"/>
                  <a:gd name="connsiteY119" fmla="*/ 923709 h 1095495"/>
                  <a:gd name="connsiteX120" fmla="*/ 349006 w 1090895"/>
                  <a:gd name="connsiteY120" fmla="*/ 969937 h 1095495"/>
                  <a:gd name="connsiteX121" fmla="*/ 735579 w 1090895"/>
                  <a:gd name="connsiteY121" fmla="*/ 61352 h 1095495"/>
                  <a:gd name="connsiteX122" fmla="*/ 735579 w 1090895"/>
                  <a:gd name="connsiteY122" fmla="*/ 150670 h 1095495"/>
                  <a:gd name="connsiteX123" fmla="*/ 820026 w 1090895"/>
                  <a:gd name="connsiteY123" fmla="*/ 150670 h 1095495"/>
                  <a:gd name="connsiteX124" fmla="*/ 735579 w 1090895"/>
                  <a:gd name="connsiteY124" fmla="*/ 61352 h 1095495"/>
                  <a:gd name="connsiteX125" fmla="*/ 34898 w 1090895"/>
                  <a:gd name="connsiteY125" fmla="*/ 959664 h 1095495"/>
                  <a:gd name="connsiteX126" fmla="*/ 64854 w 1090895"/>
                  <a:gd name="connsiteY126" fmla="*/ 985346 h 1095495"/>
                  <a:gd name="connsiteX127" fmla="*/ 59434 w 1090895"/>
                  <a:gd name="connsiteY127" fmla="*/ 959664 h 1095495"/>
                  <a:gd name="connsiteX128" fmla="*/ 34898 w 1090895"/>
                  <a:gd name="connsiteY128" fmla="*/ 959664 h 1095495"/>
                  <a:gd name="connsiteX129" fmla="*/ 62286 w 1090895"/>
                  <a:gd name="connsiteY129" fmla="*/ 902021 h 1095495"/>
                  <a:gd name="connsiteX130" fmla="*/ 34328 w 1090895"/>
                  <a:gd name="connsiteY130" fmla="*/ 925992 h 1095495"/>
                  <a:gd name="connsiteX131" fmla="*/ 62286 w 1090895"/>
                  <a:gd name="connsiteY131" fmla="*/ 902021 h 1095495"/>
                  <a:gd name="connsiteX132" fmla="*/ 99375 w 1090895"/>
                  <a:gd name="connsiteY132" fmla="*/ 837245 h 1095495"/>
                  <a:gd name="connsiteX133" fmla="*/ 97663 w 1090895"/>
                  <a:gd name="connsiteY133" fmla="*/ 834962 h 1095495"/>
                  <a:gd name="connsiteX134" fmla="*/ 57722 w 1090895"/>
                  <a:gd name="connsiteY134" fmla="*/ 865495 h 1095495"/>
                  <a:gd name="connsiteX135" fmla="*/ 60004 w 1090895"/>
                  <a:gd name="connsiteY135" fmla="*/ 870061 h 1095495"/>
                  <a:gd name="connsiteX136" fmla="*/ 78833 w 1090895"/>
                  <a:gd name="connsiteY136" fmla="*/ 864925 h 1095495"/>
                  <a:gd name="connsiteX137" fmla="*/ 99375 w 1090895"/>
                  <a:gd name="connsiteY137" fmla="*/ 837245 h 1095495"/>
                  <a:gd name="connsiteX138" fmla="*/ 97663 w 1090895"/>
                  <a:gd name="connsiteY138" fmla="*/ 1045272 h 1095495"/>
                  <a:gd name="connsiteX139" fmla="*/ 99660 w 1090895"/>
                  <a:gd name="connsiteY139" fmla="*/ 1042989 h 1095495"/>
                  <a:gd name="connsiteX140" fmla="*/ 86536 w 1090895"/>
                  <a:gd name="connsiteY140" fmla="*/ 1026438 h 1095495"/>
                  <a:gd name="connsiteX141" fmla="*/ 62286 w 1090895"/>
                  <a:gd name="connsiteY141" fmla="*/ 1020446 h 1095495"/>
                  <a:gd name="connsiteX142" fmla="*/ 97663 w 1090895"/>
                  <a:gd name="connsiteY142" fmla="*/ 1045272 h 109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090895" h="1095495">
                    <a:moveTo>
                      <a:pt x="974655" y="1095495"/>
                    </a:moveTo>
                    <a:cubicBezTo>
                      <a:pt x="861393" y="1095495"/>
                      <a:pt x="748132" y="1095495"/>
                      <a:pt x="635156" y="1095495"/>
                    </a:cubicBezTo>
                    <a:cubicBezTo>
                      <a:pt x="633444" y="1094924"/>
                      <a:pt x="632017" y="1094068"/>
                      <a:pt x="630306" y="1093783"/>
                    </a:cubicBezTo>
                    <a:cubicBezTo>
                      <a:pt x="571535" y="1083225"/>
                      <a:pt x="529026" y="1040706"/>
                      <a:pt x="519326" y="981922"/>
                    </a:cubicBezTo>
                    <a:cubicBezTo>
                      <a:pt x="517615" y="971649"/>
                      <a:pt x="517615" y="960805"/>
                      <a:pt x="516759" y="950247"/>
                    </a:cubicBezTo>
                    <a:cubicBezTo>
                      <a:pt x="509626" y="950247"/>
                      <a:pt x="503350" y="950247"/>
                      <a:pt x="498500" y="950247"/>
                    </a:cubicBezTo>
                    <a:cubicBezTo>
                      <a:pt x="492509" y="963659"/>
                      <a:pt x="487088" y="975929"/>
                      <a:pt x="480812" y="989627"/>
                    </a:cubicBezTo>
                    <a:cubicBezTo>
                      <a:pt x="496503" y="1008746"/>
                      <a:pt x="501353" y="1031289"/>
                      <a:pt x="488800" y="1055545"/>
                    </a:cubicBezTo>
                    <a:cubicBezTo>
                      <a:pt x="476247" y="1079800"/>
                      <a:pt x="454565" y="1087220"/>
                      <a:pt x="428318" y="1087220"/>
                    </a:cubicBezTo>
                    <a:cubicBezTo>
                      <a:pt x="337880" y="1086649"/>
                      <a:pt x="247442" y="1087220"/>
                      <a:pt x="157289" y="1086934"/>
                    </a:cubicBezTo>
                    <a:cubicBezTo>
                      <a:pt x="146163" y="1086934"/>
                      <a:pt x="135322" y="1086649"/>
                      <a:pt x="124195" y="1085222"/>
                    </a:cubicBezTo>
                    <a:cubicBezTo>
                      <a:pt x="58007" y="1075805"/>
                      <a:pt x="4657" y="1019304"/>
                      <a:pt x="378" y="954528"/>
                    </a:cubicBezTo>
                    <a:cubicBezTo>
                      <a:pt x="-4472" y="881190"/>
                      <a:pt x="37751" y="818982"/>
                      <a:pt x="105366" y="799863"/>
                    </a:cubicBezTo>
                    <a:cubicBezTo>
                      <a:pt x="113354" y="797580"/>
                      <a:pt x="121627" y="796153"/>
                      <a:pt x="130472" y="794156"/>
                    </a:cubicBezTo>
                    <a:cubicBezTo>
                      <a:pt x="127333" y="774180"/>
                      <a:pt x="133039" y="757059"/>
                      <a:pt x="145877" y="742505"/>
                    </a:cubicBezTo>
                    <a:cubicBezTo>
                      <a:pt x="144451" y="740508"/>
                      <a:pt x="143310" y="739366"/>
                      <a:pt x="142169" y="737940"/>
                    </a:cubicBezTo>
                    <a:cubicBezTo>
                      <a:pt x="127904" y="718821"/>
                      <a:pt x="125051" y="697989"/>
                      <a:pt x="135322" y="676587"/>
                    </a:cubicBezTo>
                    <a:cubicBezTo>
                      <a:pt x="145877" y="654900"/>
                      <a:pt x="164136" y="643771"/>
                      <a:pt x="188386" y="643771"/>
                    </a:cubicBezTo>
                    <a:cubicBezTo>
                      <a:pt x="194663" y="643771"/>
                      <a:pt x="200939" y="643771"/>
                      <a:pt x="208357" y="643771"/>
                    </a:cubicBezTo>
                    <a:cubicBezTo>
                      <a:pt x="208357" y="637778"/>
                      <a:pt x="208357" y="633213"/>
                      <a:pt x="208357" y="628647"/>
                    </a:cubicBezTo>
                    <a:cubicBezTo>
                      <a:pt x="208357" y="456575"/>
                      <a:pt x="208357" y="284218"/>
                      <a:pt x="208357" y="112146"/>
                    </a:cubicBezTo>
                    <a:cubicBezTo>
                      <a:pt x="208357" y="105868"/>
                      <a:pt x="208357" y="99305"/>
                      <a:pt x="208927" y="93027"/>
                    </a:cubicBezTo>
                    <a:cubicBezTo>
                      <a:pt x="213207" y="50223"/>
                      <a:pt x="236030" y="21402"/>
                      <a:pt x="275686" y="5993"/>
                    </a:cubicBezTo>
                    <a:cubicBezTo>
                      <a:pt x="281962" y="3710"/>
                      <a:pt x="288524" y="1998"/>
                      <a:pt x="294801" y="0"/>
                    </a:cubicBezTo>
                    <a:cubicBezTo>
                      <a:pt x="428033" y="0"/>
                      <a:pt x="560979" y="0"/>
                      <a:pt x="694211" y="0"/>
                    </a:cubicBezTo>
                    <a:cubicBezTo>
                      <a:pt x="718176" y="5422"/>
                      <a:pt x="739573" y="15695"/>
                      <a:pt x="756691" y="34243"/>
                    </a:cubicBezTo>
                    <a:cubicBezTo>
                      <a:pt x="786646" y="65918"/>
                      <a:pt x="816602" y="97593"/>
                      <a:pt x="846558" y="128697"/>
                    </a:cubicBezTo>
                    <a:cubicBezTo>
                      <a:pt x="868240" y="151241"/>
                      <a:pt x="878511" y="177494"/>
                      <a:pt x="878225" y="208883"/>
                    </a:cubicBezTo>
                    <a:cubicBezTo>
                      <a:pt x="877940" y="254541"/>
                      <a:pt x="878225" y="300198"/>
                      <a:pt x="878225" y="345856"/>
                    </a:cubicBezTo>
                    <a:cubicBezTo>
                      <a:pt x="878225" y="349565"/>
                      <a:pt x="878225" y="353275"/>
                      <a:pt x="878225" y="357555"/>
                    </a:cubicBezTo>
                    <a:cubicBezTo>
                      <a:pt x="901334" y="357555"/>
                      <a:pt x="922446" y="356985"/>
                      <a:pt x="943843" y="357841"/>
                    </a:cubicBezTo>
                    <a:cubicBezTo>
                      <a:pt x="959819" y="358412"/>
                      <a:pt x="976081" y="358697"/>
                      <a:pt x="991487" y="362692"/>
                    </a:cubicBezTo>
                    <a:cubicBezTo>
                      <a:pt x="1051684" y="378101"/>
                      <a:pt x="1090484" y="431178"/>
                      <a:pt x="1090769" y="495955"/>
                    </a:cubicBezTo>
                    <a:cubicBezTo>
                      <a:pt x="1091054" y="649764"/>
                      <a:pt x="1090769" y="803287"/>
                      <a:pt x="1090769" y="957096"/>
                    </a:cubicBezTo>
                    <a:cubicBezTo>
                      <a:pt x="1090769" y="961376"/>
                      <a:pt x="1090769" y="965657"/>
                      <a:pt x="1090484" y="969937"/>
                    </a:cubicBezTo>
                    <a:cubicBezTo>
                      <a:pt x="1087060" y="1015309"/>
                      <a:pt x="1066234" y="1050979"/>
                      <a:pt x="1027719" y="1074664"/>
                    </a:cubicBezTo>
                    <a:cubicBezTo>
                      <a:pt x="1011457" y="1084081"/>
                      <a:pt x="992343" y="1088647"/>
                      <a:pt x="974655" y="1095495"/>
                    </a:cubicBezTo>
                    <a:close/>
                    <a:moveTo>
                      <a:pt x="700488" y="33958"/>
                    </a:moveTo>
                    <a:cubicBezTo>
                      <a:pt x="694782" y="33958"/>
                      <a:pt x="690788" y="33958"/>
                      <a:pt x="687079" y="33958"/>
                    </a:cubicBezTo>
                    <a:cubicBezTo>
                      <a:pt x="563832" y="33958"/>
                      <a:pt x="440871" y="34814"/>
                      <a:pt x="317624" y="33387"/>
                    </a:cubicBezTo>
                    <a:cubicBezTo>
                      <a:pt x="276827" y="33102"/>
                      <a:pt x="242592" y="60496"/>
                      <a:pt x="242877" y="108722"/>
                    </a:cubicBezTo>
                    <a:cubicBezTo>
                      <a:pt x="244018" y="282506"/>
                      <a:pt x="243448" y="456004"/>
                      <a:pt x="243448" y="629788"/>
                    </a:cubicBezTo>
                    <a:cubicBezTo>
                      <a:pt x="243448" y="634069"/>
                      <a:pt x="243448" y="638064"/>
                      <a:pt x="243448" y="643486"/>
                    </a:cubicBezTo>
                    <a:cubicBezTo>
                      <a:pt x="248868" y="643486"/>
                      <a:pt x="253148" y="643486"/>
                      <a:pt x="257142" y="643486"/>
                    </a:cubicBezTo>
                    <a:cubicBezTo>
                      <a:pt x="317339" y="643486"/>
                      <a:pt x="377536" y="643200"/>
                      <a:pt x="437447" y="643486"/>
                    </a:cubicBezTo>
                    <a:cubicBezTo>
                      <a:pt x="475677" y="643771"/>
                      <a:pt x="503065" y="678585"/>
                      <a:pt x="493365" y="715682"/>
                    </a:cubicBezTo>
                    <a:cubicBezTo>
                      <a:pt x="490797" y="725384"/>
                      <a:pt x="484806" y="734230"/>
                      <a:pt x="480241" y="743647"/>
                    </a:cubicBezTo>
                    <a:cubicBezTo>
                      <a:pt x="500782" y="770756"/>
                      <a:pt x="500782" y="792729"/>
                      <a:pt x="479671" y="823833"/>
                    </a:cubicBezTo>
                    <a:cubicBezTo>
                      <a:pt x="500782" y="855222"/>
                      <a:pt x="500782" y="874627"/>
                      <a:pt x="479385" y="905731"/>
                    </a:cubicBezTo>
                    <a:cubicBezTo>
                      <a:pt x="488515" y="922282"/>
                      <a:pt x="503635" y="912294"/>
                      <a:pt x="517044" y="915433"/>
                    </a:cubicBezTo>
                    <a:cubicBezTo>
                      <a:pt x="517044" y="909726"/>
                      <a:pt x="517044" y="905446"/>
                      <a:pt x="517044" y="901165"/>
                    </a:cubicBezTo>
                    <a:cubicBezTo>
                      <a:pt x="517044" y="766476"/>
                      <a:pt x="517044" y="631501"/>
                      <a:pt x="517329" y="496811"/>
                    </a:cubicBezTo>
                    <a:cubicBezTo>
                      <a:pt x="517329" y="484826"/>
                      <a:pt x="518185" y="472555"/>
                      <a:pt x="521038" y="460856"/>
                    </a:cubicBezTo>
                    <a:cubicBezTo>
                      <a:pt x="535588" y="398933"/>
                      <a:pt x="588938" y="357841"/>
                      <a:pt x="654270" y="357555"/>
                    </a:cubicBezTo>
                    <a:cubicBezTo>
                      <a:pt x="713041" y="357270"/>
                      <a:pt x="771811" y="357555"/>
                      <a:pt x="830296" y="357555"/>
                    </a:cubicBezTo>
                    <a:cubicBezTo>
                      <a:pt x="834290" y="357555"/>
                      <a:pt x="838570" y="357555"/>
                      <a:pt x="842279" y="357555"/>
                    </a:cubicBezTo>
                    <a:cubicBezTo>
                      <a:pt x="842279" y="299627"/>
                      <a:pt x="842279" y="243126"/>
                      <a:pt x="842279" y="186054"/>
                    </a:cubicBezTo>
                    <a:cubicBezTo>
                      <a:pt x="836858" y="186054"/>
                      <a:pt x="833149" y="186054"/>
                      <a:pt x="829155" y="186054"/>
                    </a:cubicBezTo>
                    <a:cubicBezTo>
                      <a:pt x="794634" y="186054"/>
                      <a:pt x="760114" y="186054"/>
                      <a:pt x="725593" y="186054"/>
                    </a:cubicBezTo>
                    <a:cubicBezTo>
                      <a:pt x="704482" y="186054"/>
                      <a:pt x="700202" y="181774"/>
                      <a:pt x="700202" y="160087"/>
                    </a:cubicBezTo>
                    <a:cubicBezTo>
                      <a:pt x="700202" y="122705"/>
                      <a:pt x="700202" y="85322"/>
                      <a:pt x="700202" y="47655"/>
                    </a:cubicBezTo>
                    <a:cubicBezTo>
                      <a:pt x="700488" y="43660"/>
                      <a:pt x="700488" y="39380"/>
                      <a:pt x="700488" y="33958"/>
                    </a:cubicBezTo>
                    <a:close/>
                    <a:moveTo>
                      <a:pt x="1058531" y="727381"/>
                    </a:moveTo>
                    <a:cubicBezTo>
                      <a:pt x="1058531" y="651476"/>
                      <a:pt x="1058531" y="575570"/>
                      <a:pt x="1058531" y="499664"/>
                    </a:cubicBezTo>
                    <a:cubicBezTo>
                      <a:pt x="1058531" y="490818"/>
                      <a:pt x="1058531" y="481687"/>
                      <a:pt x="1056819" y="473126"/>
                    </a:cubicBezTo>
                    <a:cubicBezTo>
                      <a:pt x="1046834" y="422617"/>
                      <a:pt x="1006037" y="390372"/>
                      <a:pt x="952402" y="390372"/>
                    </a:cubicBezTo>
                    <a:cubicBezTo>
                      <a:pt x="853975" y="390372"/>
                      <a:pt x="755264" y="390372"/>
                      <a:pt x="656838" y="390372"/>
                    </a:cubicBezTo>
                    <a:cubicBezTo>
                      <a:pt x="592932" y="390372"/>
                      <a:pt x="549853" y="433746"/>
                      <a:pt x="549853" y="497952"/>
                    </a:cubicBezTo>
                    <a:cubicBezTo>
                      <a:pt x="549853" y="650905"/>
                      <a:pt x="549853" y="803858"/>
                      <a:pt x="549853" y="956810"/>
                    </a:cubicBezTo>
                    <a:cubicBezTo>
                      <a:pt x="549853" y="963088"/>
                      <a:pt x="549853" y="969652"/>
                      <a:pt x="550994" y="975929"/>
                    </a:cubicBezTo>
                    <a:cubicBezTo>
                      <a:pt x="559838" y="1028721"/>
                      <a:pt x="600635" y="1063250"/>
                      <a:pt x="654555" y="1063535"/>
                    </a:cubicBezTo>
                    <a:cubicBezTo>
                      <a:pt x="752982" y="1063820"/>
                      <a:pt x="851693" y="1062679"/>
                      <a:pt x="950119" y="1063820"/>
                    </a:cubicBezTo>
                    <a:cubicBezTo>
                      <a:pt x="1012313" y="1064676"/>
                      <a:pt x="1060528" y="1017592"/>
                      <a:pt x="1059101" y="954242"/>
                    </a:cubicBezTo>
                    <a:cubicBezTo>
                      <a:pt x="1057390" y="878622"/>
                      <a:pt x="1058531" y="803002"/>
                      <a:pt x="1058531" y="727381"/>
                    </a:cubicBezTo>
                    <a:close/>
                    <a:moveTo>
                      <a:pt x="204363" y="1054689"/>
                    </a:moveTo>
                    <a:cubicBezTo>
                      <a:pt x="267983" y="1054689"/>
                      <a:pt x="318480" y="1003895"/>
                      <a:pt x="318765" y="939689"/>
                    </a:cubicBezTo>
                    <a:cubicBezTo>
                      <a:pt x="319050" y="877766"/>
                      <a:pt x="267127" y="825830"/>
                      <a:pt x="205218" y="825830"/>
                    </a:cubicBezTo>
                    <a:cubicBezTo>
                      <a:pt x="142454" y="825830"/>
                      <a:pt x="90530" y="877195"/>
                      <a:pt x="90816" y="939689"/>
                    </a:cubicBezTo>
                    <a:cubicBezTo>
                      <a:pt x="90530" y="1003039"/>
                      <a:pt x="141598" y="1054403"/>
                      <a:pt x="204363" y="1054689"/>
                    </a:cubicBezTo>
                    <a:close/>
                    <a:moveTo>
                      <a:pt x="311918" y="725099"/>
                    </a:moveTo>
                    <a:cubicBezTo>
                      <a:pt x="352715" y="725099"/>
                      <a:pt x="393797" y="725099"/>
                      <a:pt x="434594" y="725099"/>
                    </a:cubicBezTo>
                    <a:cubicBezTo>
                      <a:pt x="450856" y="725099"/>
                      <a:pt x="461697" y="715111"/>
                      <a:pt x="461412" y="700843"/>
                    </a:cubicBezTo>
                    <a:cubicBezTo>
                      <a:pt x="461127" y="687146"/>
                      <a:pt x="450571" y="677729"/>
                      <a:pt x="434880" y="677729"/>
                    </a:cubicBezTo>
                    <a:cubicBezTo>
                      <a:pt x="353571" y="677729"/>
                      <a:pt x="271977" y="677729"/>
                      <a:pt x="190668" y="677729"/>
                    </a:cubicBezTo>
                    <a:cubicBezTo>
                      <a:pt x="187245" y="677729"/>
                      <a:pt x="183536" y="678014"/>
                      <a:pt x="180113" y="679156"/>
                    </a:cubicBezTo>
                    <a:cubicBezTo>
                      <a:pt x="168986" y="682865"/>
                      <a:pt x="162995" y="693709"/>
                      <a:pt x="164992" y="705409"/>
                    </a:cubicBezTo>
                    <a:cubicBezTo>
                      <a:pt x="166989" y="716823"/>
                      <a:pt x="176118" y="724813"/>
                      <a:pt x="189527" y="724813"/>
                    </a:cubicBezTo>
                    <a:cubicBezTo>
                      <a:pt x="230039" y="725384"/>
                      <a:pt x="270836" y="725099"/>
                      <a:pt x="311918" y="725099"/>
                    </a:cubicBezTo>
                    <a:close/>
                    <a:moveTo>
                      <a:pt x="313345" y="759627"/>
                    </a:moveTo>
                    <a:cubicBezTo>
                      <a:pt x="272548" y="759627"/>
                      <a:pt x="231465" y="759627"/>
                      <a:pt x="190668" y="759627"/>
                    </a:cubicBezTo>
                    <a:cubicBezTo>
                      <a:pt x="176404" y="759627"/>
                      <a:pt x="166989" y="767046"/>
                      <a:pt x="164707" y="778746"/>
                    </a:cubicBezTo>
                    <a:cubicBezTo>
                      <a:pt x="162424" y="790731"/>
                      <a:pt x="165277" y="794156"/>
                      <a:pt x="177260" y="793870"/>
                    </a:cubicBezTo>
                    <a:cubicBezTo>
                      <a:pt x="206645" y="793299"/>
                      <a:pt x="235745" y="793585"/>
                      <a:pt x="263133" y="806141"/>
                    </a:cubicBezTo>
                    <a:cubicBezTo>
                      <a:pt x="264559" y="806711"/>
                      <a:pt x="266556" y="806711"/>
                      <a:pt x="268268" y="806711"/>
                    </a:cubicBezTo>
                    <a:cubicBezTo>
                      <a:pt x="324756" y="806711"/>
                      <a:pt x="381530" y="806711"/>
                      <a:pt x="438018" y="806426"/>
                    </a:cubicBezTo>
                    <a:cubicBezTo>
                      <a:pt x="450285" y="806426"/>
                      <a:pt x="458844" y="797865"/>
                      <a:pt x="460556" y="786165"/>
                    </a:cubicBezTo>
                    <a:cubicBezTo>
                      <a:pt x="462838" y="771327"/>
                      <a:pt x="451712" y="759342"/>
                      <a:pt x="434880" y="759342"/>
                    </a:cubicBezTo>
                    <a:cubicBezTo>
                      <a:pt x="394368" y="759342"/>
                      <a:pt x="353856" y="759627"/>
                      <a:pt x="313345" y="759627"/>
                    </a:cubicBezTo>
                    <a:close/>
                    <a:moveTo>
                      <a:pt x="302503" y="1052406"/>
                    </a:moveTo>
                    <a:cubicBezTo>
                      <a:pt x="309636" y="1052406"/>
                      <a:pt x="317053" y="1052406"/>
                      <a:pt x="324756" y="1052406"/>
                    </a:cubicBezTo>
                    <a:cubicBezTo>
                      <a:pt x="361844" y="1052406"/>
                      <a:pt x="398647" y="1052691"/>
                      <a:pt x="435735" y="1052406"/>
                    </a:cubicBezTo>
                    <a:cubicBezTo>
                      <a:pt x="450856" y="1052406"/>
                      <a:pt x="461697" y="1041848"/>
                      <a:pt x="461412" y="1028150"/>
                    </a:cubicBezTo>
                    <a:cubicBezTo>
                      <a:pt x="461127" y="1014738"/>
                      <a:pt x="451141" y="1005322"/>
                      <a:pt x="436021" y="1005036"/>
                    </a:cubicBezTo>
                    <a:cubicBezTo>
                      <a:pt x="405209" y="1004751"/>
                      <a:pt x="374112" y="1004751"/>
                      <a:pt x="343300" y="1005036"/>
                    </a:cubicBezTo>
                    <a:cubicBezTo>
                      <a:pt x="340162" y="1005036"/>
                      <a:pt x="336168" y="1006463"/>
                      <a:pt x="334456" y="1008746"/>
                    </a:cubicBezTo>
                    <a:cubicBezTo>
                      <a:pt x="323330" y="1023014"/>
                      <a:pt x="313345" y="1037282"/>
                      <a:pt x="302503" y="1052406"/>
                    </a:cubicBezTo>
                    <a:close/>
                    <a:moveTo>
                      <a:pt x="315056" y="841240"/>
                    </a:moveTo>
                    <a:cubicBezTo>
                      <a:pt x="323615" y="856364"/>
                      <a:pt x="331318" y="870346"/>
                      <a:pt x="339877" y="883758"/>
                    </a:cubicBezTo>
                    <a:cubicBezTo>
                      <a:pt x="341589" y="886327"/>
                      <a:pt x="345868" y="888324"/>
                      <a:pt x="349006" y="888324"/>
                    </a:cubicBezTo>
                    <a:cubicBezTo>
                      <a:pt x="377821" y="888609"/>
                      <a:pt x="406636" y="888609"/>
                      <a:pt x="435165" y="888324"/>
                    </a:cubicBezTo>
                    <a:cubicBezTo>
                      <a:pt x="450856" y="888324"/>
                      <a:pt x="461127" y="878622"/>
                      <a:pt x="461127" y="864925"/>
                    </a:cubicBezTo>
                    <a:cubicBezTo>
                      <a:pt x="461127" y="851513"/>
                      <a:pt x="450571" y="841525"/>
                      <a:pt x="434880" y="841240"/>
                    </a:cubicBezTo>
                    <a:cubicBezTo>
                      <a:pt x="419759" y="840954"/>
                      <a:pt x="404353" y="841240"/>
                      <a:pt x="388947" y="841240"/>
                    </a:cubicBezTo>
                    <a:cubicBezTo>
                      <a:pt x="364412" y="841240"/>
                      <a:pt x="339877" y="841240"/>
                      <a:pt x="315056" y="841240"/>
                    </a:cubicBezTo>
                    <a:close/>
                    <a:moveTo>
                      <a:pt x="349006" y="969937"/>
                    </a:moveTo>
                    <a:cubicBezTo>
                      <a:pt x="379818" y="969937"/>
                      <a:pt x="410344" y="970508"/>
                      <a:pt x="440871" y="969652"/>
                    </a:cubicBezTo>
                    <a:cubicBezTo>
                      <a:pt x="451997" y="969366"/>
                      <a:pt x="459415" y="960235"/>
                      <a:pt x="460841" y="949391"/>
                    </a:cubicBezTo>
                    <a:cubicBezTo>
                      <a:pt x="462838" y="934552"/>
                      <a:pt x="451997" y="923423"/>
                      <a:pt x="434594" y="923138"/>
                    </a:cubicBezTo>
                    <a:cubicBezTo>
                      <a:pt x="410344" y="922853"/>
                      <a:pt x="386380" y="923138"/>
                      <a:pt x="362130" y="923138"/>
                    </a:cubicBezTo>
                    <a:cubicBezTo>
                      <a:pt x="358421" y="923138"/>
                      <a:pt x="354712" y="923423"/>
                      <a:pt x="351289" y="923709"/>
                    </a:cubicBezTo>
                    <a:cubicBezTo>
                      <a:pt x="350433" y="939689"/>
                      <a:pt x="349862" y="954528"/>
                      <a:pt x="349006" y="969937"/>
                    </a:cubicBezTo>
                    <a:close/>
                    <a:moveTo>
                      <a:pt x="735579" y="61352"/>
                    </a:moveTo>
                    <a:cubicBezTo>
                      <a:pt x="735579" y="92456"/>
                      <a:pt x="735579" y="121563"/>
                      <a:pt x="735579" y="150670"/>
                    </a:cubicBezTo>
                    <a:cubicBezTo>
                      <a:pt x="763252" y="150670"/>
                      <a:pt x="790640" y="150670"/>
                      <a:pt x="820026" y="150670"/>
                    </a:cubicBezTo>
                    <a:cubicBezTo>
                      <a:pt x="791496" y="120707"/>
                      <a:pt x="764393" y="91886"/>
                      <a:pt x="735579" y="61352"/>
                    </a:cubicBezTo>
                    <a:close/>
                    <a:moveTo>
                      <a:pt x="34898" y="959664"/>
                    </a:moveTo>
                    <a:cubicBezTo>
                      <a:pt x="36039" y="985061"/>
                      <a:pt x="40889" y="988771"/>
                      <a:pt x="64854" y="985346"/>
                    </a:cubicBezTo>
                    <a:cubicBezTo>
                      <a:pt x="63142" y="976786"/>
                      <a:pt x="61145" y="968225"/>
                      <a:pt x="59434" y="959664"/>
                    </a:cubicBezTo>
                    <a:cubicBezTo>
                      <a:pt x="50875" y="959664"/>
                      <a:pt x="43172" y="959664"/>
                      <a:pt x="34898" y="959664"/>
                    </a:cubicBezTo>
                    <a:close/>
                    <a:moveTo>
                      <a:pt x="62286" y="902021"/>
                    </a:moveTo>
                    <a:cubicBezTo>
                      <a:pt x="37181" y="898597"/>
                      <a:pt x="31189" y="903734"/>
                      <a:pt x="34328" y="925992"/>
                    </a:cubicBezTo>
                    <a:cubicBezTo>
                      <a:pt x="65425" y="926848"/>
                      <a:pt x="57436" y="930843"/>
                      <a:pt x="62286" y="902021"/>
                    </a:cubicBezTo>
                    <a:close/>
                    <a:moveTo>
                      <a:pt x="99375" y="837245"/>
                    </a:moveTo>
                    <a:cubicBezTo>
                      <a:pt x="98804" y="836389"/>
                      <a:pt x="98233" y="835818"/>
                      <a:pt x="97663" y="834962"/>
                    </a:cubicBezTo>
                    <a:cubicBezTo>
                      <a:pt x="84254" y="845235"/>
                      <a:pt x="71131" y="855222"/>
                      <a:pt x="57722" y="865495"/>
                    </a:cubicBezTo>
                    <a:cubicBezTo>
                      <a:pt x="58578" y="866922"/>
                      <a:pt x="59148" y="868634"/>
                      <a:pt x="60004" y="870061"/>
                    </a:cubicBezTo>
                    <a:cubicBezTo>
                      <a:pt x="66281" y="868634"/>
                      <a:pt x="74839" y="868920"/>
                      <a:pt x="78833" y="864925"/>
                    </a:cubicBezTo>
                    <a:cubicBezTo>
                      <a:pt x="86822" y="856935"/>
                      <a:pt x="92813" y="846662"/>
                      <a:pt x="99375" y="837245"/>
                    </a:cubicBezTo>
                    <a:close/>
                    <a:moveTo>
                      <a:pt x="97663" y="1045272"/>
                    </a:moveTo>
                    <a:cubicBezTo>
                      <a:pt x="98233" y="1044416"/>
                      <a:pt x="99089" y="1043845"/>
                      <a:pt x="99660" y="1042989"/>
                    </a:cubicBezTo>
                    <a:cubicBezTo>
                      <a:pt x="95095" y="1037567"/>
                      <a:pt x="89960" y="1032431"/>
                      <a:pt x="86536" y="1026438"/>
                    </a:cubicBezTo>
                    <a:cubicBezTo>
                      <a:pt x="81116" y="1017021"/>
                      <a:pt x="73983" y="1017592"/>
                      <a:pt x="62286" y="1020446"/>
                    </a:cubicBezTo>
                    <a:cubicBezTo>
                      <a:pt x="75695" y="1029862"/>
                      <a:pt x="86822" y="1037567"/>
                      <a:pt x="97663" y="1045272"/>
                    </a:cubicBezTo>
                    <a:close/>
                  </a:path>
                </a:pathLst>
              </a:custGeom>
              <a:solidFill>
                <a:schemeClr val="tx1"/>
              </a:solidFill>
              <a:ln w="2851"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EBD08B9A-2AEA-E037-50D0-B77E494406B9}"/>
                  </a:ext>
                </a:extLst>
              </p:cNvPr>
              <p:cNvSpPr/>
              <p:nvPr/>
            </p:nvSpPr>
            <p:spPr>
              <a:xfrm>
                <a:off x="4600718" y="5602600"/>
                <a:ext cx="305846" cy="32713"/>
              </a:xfrm>
              <a:custGeom>
                <a:avLst/>
                <a:gdLst>
                  <a:gd name="connsiteX0" fmla="*/ 153214 w 305846"/>
                  <a:gd name="connsiteY0" fmla="*/ 285 h 32713"/>
                  <a:gd name="connsiteX1" fmla="*/ 282452 w 305846"/>
                  <a:gd name="connsiteY1" fmla="*/ 285 h 32713"/>
                  <a:gd name="connsiteX2" fmla="*/ 295005 w 305846"/>
                  <a:gd name="connsiteY2" fmla="*/ 1712 h 32713"/>
                  <a:gd name="connsiteX3" fmla="*/ 305846 w 305846"/>
                  <a:gd name="connsiteY3" fmla="*/ 16551 h 32713"/>
                  <a:gd name="connsiteX4" fmla="*/ 295291 w 305846"/>
                  <a:gd name="connsiteY4" fmla="*/ 31390 h 32713"/>
                  <a:gd name="connsiteX5" fmla="*/ 283879 w 305846"/>
                  <a:gd name="connsiteY5" fmla="*/ 32531 h 32713"/>
                  <a:gd name="connsiteX6" fmla="*/ 23406 w 305846"/>
                  <a:gd name="connsiteY6" fmla="*/ 32531 h 32713"/>
                  <a:gd name="connsiteX7" fmla="*/ 13706 w 305846"/>
                  <a:gd name="connsiteY7" fmla="*/ 31960 h 32713"/>
                  <a:gd name="connsiteX8" fmla="*/ 12 w 305846"/>
                  <a:gd name="connsiteY8" fmla="*/ 15695 h 32713"/>
                  <a:gd name="connsiteX9" fmla="*/ 13706 w 305846"/>
                  <a:gd name="connsiteY9" fmla="*/ 571 h 32713"/>
                  <a:gd name="connsiteX10" fmla="*/ 25403 w 305846"/>
                  <a:gd name="connsiteY10" fmla="*/ 0 h 32713"/>
                  <a:gd name="connsiteX11" fmla="*/ 153214 w 305846"/>
                  <a:gd name="connsiteY11" fmla="*/ 285 h 3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846" h="32713">
                    <a:moveTo>
                      <a:pt x="153214" y="285"/>
                    </a:moveTo>
                    <a:cubicBezTo>
                      <a:pt x="196294" y="285"/>
                      <a:pt x="239373" y="285"/>
                      <a:pt x="282452" y="285"/>
                    </a:cubicBezTo>
                    <a:cubicBezTo>
                      <a:pt x="286732" y="285"/>
                      <a:pt x="292152" y="-571"/>
                      <a:pt x="295005" y="1712"/>
                    </a:cubicBezTo>
                    <a:cubicBezTo>
                      <a:pt x="299855" y="5422"/>
                      <a:pt x="305846" y="11414"/>
                      <a:pt x="305846" y="16551"/>
                    </a:cubicBezTo>
                    <a:cubicBezTo>
                      <a:pt x="305846" y="21687"/>
                      <a:pt x="299855" y="27395"/>
                      <a:pt x="295291" y="31390"/>
                    </a:cubicBezTo>
                    <a:cubicBezTo>
                      <a:pt x="293008" y="33387"/>
                      <a:pt x="287873" y="32531"/>
                      <a:pt x="283879" y="32531"/>
                    </a:cubicBezTo>
                    <a:cubicBezTo>
                      <a:pt x="197150" y="32531"/>
                      <a:pt x="110135" y="32531"/>
                      <a:pt x="23406" y="32531"/>
                    </a:cubicBezTo>
                    <a:cubicBezTo>
                      <a:pt x="20268" y="32531"/>
                      <a:pt x="16844" y="32531"/>
                      <a:pt x="13706" y="31960"/>
                    </a:cubicBezTo>
                    <a:cubicBezTo>
                      <a:pt x="4577" y="30533"/>
                      <a:pt x="-273" y="24541"/>
                      <a:pt x="12" y="15695"/>
                    </a:cubicBezTo>
                    <a:cubicBezTo>
                      <a:pt x="297" y="7419"/>
                      <a:pt x="5147" y="1712"/>
                      <a:pt x="13706" y="571"/>
                    </a:cubicBezTo>
                    <a:cubicBezTo>
                      <a:pt x="17415" y="0"/>
                      <a:pt x="21409" y="0"/>
                      <a:pt x="25403" y="0"/>
                    </a:cubicBezTo>
                    <a:cubicBezTo>
                      <a:pt x="67912" y="285"/>
                      <a:pt x="110420" y="285"/>
                      <a:pt x="153214" y="285"/>
                    </a:cubicBezTo>
                    <a:close/>
                  </a:path>
                </a:pathLst>
              </a:custGeom>
              <a:solidFill>
                <a:schemeClr val="tx1"/>
              </a:solidFill>
              <a:ln w="2851"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45FBBA58-D1B2-718F-7445-5F89A07DF212}"/>
                  </a:ext>
                </a:extLst>
              </p:cNvPr>
              <p:cNvSpPr/>
              <p:nvPr/>
            </p:nvSpPr>
            <p:spPr>
              <a:xfrm>
                <a:off x="4485138" y="5522628"/>
                <a:ext cx="315849" cy="32388"/>
              </a:xfrm>
              <a:custGeom>
                <a:avLst/>
                <a:gdLst>
                  <a:gd name="connsiteX0" fmla="*/ 158101 w 315849"/>
                  <a:gd name="connsiteY0" fmla="*/ 32317 h 32388"/>
                  <a:gd name="connsiteX1" fmla="*/ 18307 w 315849"/>
                  <a:gd name="connsiteY1" fmla="*/ 32032 h 32388"/>
                  <a:gd name="connsiteX2" fmla="*/ 1760 w 315849"/>
                  <a:gd name="connsiteY2" fmla="*/ 23471 h 32388"/>
                  <a:gd name="connsiteX3" fmla="*/ 2331 w 315849"/>
                  <a:gd name="connsiteY3" fmla="*/ 8061 h 32388"/>
                  <a:gd name="connsiteX4" fmla="*/ 20589 w 315849"/>
                  <a:gd name="connsiteY4" fmla="*/ 357 h 32388"/>
                  <a:gd name="connsiteX5" fmla="*/ 195474 w 315849"/>
                  <a:gd name="connsiteY5" fmla="*/ 71 h 32388"/>
                  <a:gd name="connsiteX6" fmla="*/ 297895 w 315849"/>
                  <a:gd name="connsiteY6" fmla="*/ 71 h 32388"/>
                  <a:gd name="connsiteX7" fmla="*/ 315012 w 315849"/>
                  <a:gd name="connsiteY7" fmla="*/ 9774 h 32388"/>
                  <a:gd name="connsiteX8" fmla="*/ 313300 w 315849"/>
                  <a:gd name="connsiteY8" fmla="*/ 25468 h 32388"/>
                  <a:gd name="connsiteX9" fmla="*/ 296753 w 315849"/>
                  <a:gd name="connsiteY9" fmla="*/ 32032 h 32388"/>
                  <a:gd name="connsiteX10" fmla="*/ 158101 w 315849"/>
                  <a:gd name="connsiteY10" fmla="*/ 32317 h 3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849" h="32388">
                    <a:moveTo>
                      <a:pt x="158101" y="32317"/>
                    </a:moveTo>
                    <a:cubicBezTo>
                      <a:pt x="111598" y="32317"/>
                      <a:pt x="65095" y="32602"/>
                      <a:pt x="18307" y="32032"/>
                    </a:cubicBezTo>
                    <a:cubicBezTo>
                      <a:pt x="12601" y="32032"/>
                      <a:pt x="5469" y="28037"/>
                      <a:pt x="1760" y="23471"/>
                    </a:cubicBezTo>
                    <a:cubicBezTo>
                      <a:pt x="-808" y="20332"/>
                      <a:pt x="-522" y="10915"/>
                      <a:pt x="2331" y="8061"/>
                    </a:cubicBezTo>
                    <a:cubicBezTo>
                      <a:pt x="6895" y="3781"/>
                      <a:pt x="14313" y="642"/>
                      <a:pt x="20589" y="357"/>
                    </a:cubicBezTo>
                    <a:cubicBezTo>
                      <a:pt x="78789" y="-214"/>
                      <a:pt x="137274" y="71"/>
                      <a:pt x="195474" y="71"/>
                    </a:cubicBezTo>
                    <a:cubicBezTo>
                      <a:pt x="229710" y="71"/>
                      <a:pt x="263659" y="71"/>
                      <a:pt x="297895" y="71"/>
                    </a:cubicBezTo>
                    <a:cubicBezTo>
                      <a:pt x="305598" y="71"/>
                      <a:pt x="312730" y="2069"/>
                      <a:pt x="315012" y="9774"/>
                    </a:cubicBezTo>
                    <a:cubicBezTo>
                      <a:pt x="316439" y="14625"/>
                      <a:pt x="316153" y="22329"/>
                      <a:pt x="313300" y="25468"/>
                    </a:cubicBezTo>
                    <a:cubicBezTo>
                      <a:pt x="309592" y="29463"/>
                      <a:pt x="302459" y="32032"/>
                      <a:pt x="296753" y="32032"/>
                    </a:cubicBezTo>
                    <a:cubicBezTo>
                      <a:pt x="250536" y="32602"/>
                      <a:pt x="204318" y="32317"/>
                      <a:pt x="158101" y="32317"/>
                    </a:cubicBezTo>
                    <a:close/>
                  </a:path>
                </a:pathLst>
              </a:custGeom>
              <a:solidFill>
                <a:schemeClr val="tx1"/>
              </a:solidFill>
              <a:ln w="2851"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B125D0B-1B78-6561-4510-CD48AD5ED89D}"/>
                  </a:ext>
                </a:extLst>
              </p:cNvPr>
              <p:cNvSpPr/>
              <p:nvPr/>
            </p:nvSpPr>
            <p:spPr>
              <a:xfrm>
                <a:off x="4484330" y="5602743"/>
                <a:ext cx="83305" cy="32515"/>
              </a:xfrm>
              <a:custGeom>
                <a:avLst/>
                <a:gdLst>
                  <a:gd name="connsiteX0" fmla="*/ 41368 w 83305"/>
                  <a:gd name="connsiteY0" fmla="*/ 32388 h 32515"/>
                  <a:gd name="connsiteX1" fmla="*/ 16832 w 83305"/>
                  <a:gd name="connsiteY1" fmla="*/ 32388 h 32515"/>
                  <a:gd name="connsiteX2" fmla="*/ 0 w 83305"/>
                  <a:gd name="connsiteY2" fmla="*/ 16408 h 32515"/>
                  <a:gd name="connsiteX3" fmla="*/ 16547 w 83305"/>
                  <a:gd name="connsiteY3" fmla="*/ 428 h 32515"/>
                  <a:gd name="connsiteX4" fmla="*/ 66759 w 83305"/>
                  <a:gd name="connsiteY4" fmla="*/ 428 h 32515"/>
                  <a:gd name="connsiteX5" fmla="*/ 83306 w 83305"/>
                  <a:gd name="connsiteY5" fmla="*/ 16123 h 32515"/>
                  <a:gd name="connsiteX6" fmla="*/ 65903 w 83305"/>
                  <a:gd name="connsiteY6" fmla="*/ 32388 h 32515"/>
                  <a:gd name="connsiteX7" fmla="*/ 63906 w 83305"/>
                  <a:gd name="connsiteY7" fmla="*/ 32388 h 32515"/>
                  <a:gd name="connsiteX8" fmla="*/ 41368 w 83305"/>
                  <a:gd name="connsiteY8" fmla="*/ 32388 h 32515"/>
                  <a:gd name="connsiteX9" fmla="*/ 41368 w 83305"/>
                  <a:gd name="connsiteY9" fmla="*/ 32388 h 3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305" h="32515">
                    <a:moveTo>
                      <a:pt x="41368" y="32388"/>
                    </a:moveTo>
                    <a:cubicBezTo>
                      <a:pt x="33094" y="32388"/>
                      <a:pt x="25106" y="32674"/>
                      <a:pt x="16832" y="32388"/>
                    </a:cubicBezTo>
                    <a:cubicBezTo>
                      <a:pt x="6847" y="31818"/>
                      <a:pt x="285" y="25254"/>
                      <a:pt x="0" y="16408"/>
                    </a:cubicBezTo>
                    <a:cubicBezTo>
                      <a:pt x="0" y="7847"/>
                      <a:pt x="6562" y="713"/>
                      <a:pt x="16547" y="428"/>
                    </a:cubicBezTo>
                    <a:cubicBezTo>
                      <a:pt x="33379" y="-143"/>
                      <a:pt x="49926" y="-143"/>
                      <a:pt x="66759" y="428"/>
                    </a:cubicBezTo>
                    <a:cubicBezTo>
                      <a:pt x="77315" y="713"/>
                      <a:pt x="83306" y="6991"/>
                      <a:pt x="83306" y="16123"/>
                    </a:cubicBezTo>
                    <a:cubicBezTo>
                      <a:pt x="83306" y="25825"/>
                      <a:pt x="77029" y="31532"/>
                      <a:pt x="65903" y="32388"/>
                    </a:cubicBezTo>
                    <a:cubicBezTo>
                      <a:pt x="65332" y="32388"/>
                      <a:pt x="64476" y="32388"/>
                      <a:pt x="63906" y="32388"/>
                    </a:cubicBezTo>
                    <a:cubicBezTo>
                      <a:pt x="56488" y="32388"/>
                      <a:pt x="48785" y="32388"/>
                      <a:pt x="41368" y="32388"/>
                    </a:cubicBezTo>
                    <a:cubicBezTo>
                      <a:pt x="41368" y="32388"/>
                      <a:pt x="41368" y="32388"/>
                      <a:pt x="41368" y="32388"/>
                    </a:cubicBezTo>
                    <a:close/>
                  </a:path>
                </a:pathLst>
              </a:custGeom>
              <a:solidFill>
                <a:schemeClr val="tx1"/>
              </a:solidFill>
              <a:ln w="2851"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D1440DBB-B194-1696-2E19-89FF06F95796}"/>
                  </a:ext>
                </a:extLst>
              </p:cNvPr>
              <p:cNvSpPr/>
              <p:nvPr/>
            </p:nvSpPr>
            <p:spPr>
              <a:xfrm>
                <a:off x="4834636" y="5522730"/>
                <a:ext cx="72224" cy="32401"/>
              </a:xfrm>
              <a:custGeom>
                <a:avLst/>
                <a:gdLst>
                  <a:gd name="connsiteX0" fmla="*/ 35411 w 72224"/>
                  <a:gd name="connsiteY0" fmla="*/ 32215 h 32401"/>
                  <a:gd name="connsiteX1" fmla="*/ 15155 w 72224"/>
                  <a:gd name="connsiteY1" fmla="*/ 32215 h 32401"/>
                  <a:gd name="connsiteX2" fmla="*/ 35 w 72224"/>
                  <a:gd name="connsiteY2" fmla="*/ 15950 h 32401"/>
                  <a:gd name="connsiteX3" fmla="*/ 14585 w 72224"/>
                  <a:gd name="connsiteY3" fmla="*/ 540 h 32401"/>
                  <a:gd name="connsiteX4" fmla="*/ 58234 w 72224"/>
                  <a:gd name="connsiteY4" fmla="*/ 540 h 32401"/>
                  <a:gd name="connsiteX5" fmla="*/ 72214 w 72224"/>
                  <a:gd name="connsiteY5" fmla="*/ 16520 h 32401"/>
                  <a:gd name="connsiteX6" fmla="*/ 57664 w 72224"/>
                  <a:gd name="connsiteY6" fmla="*/ 31930 h 32401"/>
                  <a:gd name="connsiteX7" fmla="*/ 35411 w 72224"/>
                  <a:gd name="connsiteY7" fmla="*/ 32215 h 32401"/>
                  <a:gd name="connsiteX8" fmla="*/ 35411 w 72224"/>
                  <a:gd name="connsiteY8" fmla="*/ 32215 h 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24" h="32401">
                    <a:moveTo>
                      <a:pt x="35411" y="32215"/>
                    </a:moveTo>
                    <a:cubicBezTo>
                      <a:pt x="28564" y="32215"/>
                      <a:pt x="22002" y="32501"/>
                      <a:pt x="15155" y="32215"/>
                    </a:cubicBezTo>
                    <a:cubicBezTo>
                      <a:pt x="6026" y="31645"/>
                      <a:pt x="-536" y="24511"/>
                      <a:pt x="35" y="15950"/>
                    </a:cubicBezTo>
                    <a:cubicBezTo>
                      <a:pt x="605" y="6818"/>
                      <a:pt x="5740" y="826"/>
                      <a:pt x="14585" y="540"/>
                    </a:cubicBezTo>
                    <a:cubicBezTo>
                      <a:pt x="29134" y="-30"/>
                      <a:pt x="43684" y="-316"/>
                      <a:pt x="58234" y="540"/>
                    </a:cubicBezTo>
                    <a:cubicBezTo>
                      <a:pt x="67078" y="1111"/>
                      <a:pt x="72499" y="7389"/>
                      <a:pt x="72214" y="16520"/>
                    </a:cubicBezTo>
                    <a:cubicBezTo>
                      <a:pt x="71928" y="25652"/>
                      <a:pt x="66793" y="31359"/>
                      <a:pt x="57664" y="31930"/>
                    </a:cubicBezTo>
                    <a:cubicBezTo>
                      <a:pt x="50246" y="32786"/>
                      <a:pt x="42829" y="32215"/>
                      <a:pt x="35411" y="32215"/>
                    </a:cubicBezTo>
                    <a:cubicBezTo>
                      <a:pt x="35411" y="32215"/>
                      <a:pt x="35411" y="32215"/>
                      <a:pt x="35411" y="32215"/>
                    </a:cubicBezTo>
                    <a:close/>
                  </a:path>
                </a:pathLst>
              </a:custGeom>
              <a:solidFill>
                <a:schemeClr val="tx1"/>
              </a:solidFill>
              <a:ln w="2851"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B5EC1E83-D94E-14F3-2CA1-D8553864FD67}"/>
                  </a:ext>
                </a:extLst>
              </p:cNvPr>
              <p:cNvSpPr/>
              <p:nvPr/>
            </p:nvSpPr>
            <p:spPr>
              <a:xfrm>
                <a:off x="4750668" y="5729014"/>
                <a:ext cx="411931" cy="167560"/>
              </a:xfrm>
              <a:custGeom>
                <a:avLst/>
                <a:gdLst>
                  <a:gd name="connsiteX0" fmla="*/ 206109 w 411931"/>
                  <a:gd name="connsiteY0" fmla="*/ 285 h 167560"/>
                  <a:gd name="connsiteX1" fmla="*/ 351323 w 411931"/>
                  <a:gd name="connsiteY1" fmla="*/ 285 h 167560"/>
                  <a:gd name="connsiteX2" fmla="*/ 411805 w 411931"/>
                  <a:gd name="connsiteY2" fmla="*/ 61352 h 167560"/>
                  <a:gd name="connsiteX3" fmla="*/ 411805 w 411931"/>
                  <a:gd name="connsiteY3" fmla="*/ 110434 h 167560"/>
                  <a:gd name="connsiteX4" fmla="*/ 353605 w 411931"/>
                  <a:gd name="connsiteY4" fmla="*/ 167506 h 167560"/>
                  <a:gd name="connsiteX5" fmla="*/ 188135 w 411931"/>
                  <a:gd name="connsiteY5" fmla="*/ 167506 h 167560"/>
                  <a:gd name="connsiteX6" fmla="*/ 175867 w 411931"/>
                  <a:gd name="connsiteY6" fmla="*/ 165508 h 167560"/>
                  <a:gd name="connsiteX7" fmla="*/ 167023 w 411931"/>
                  <a:gd name="connsiteY7" fmla="*/ 149528 h 167560"/>
                  <a:gd name="connsiteX8" fmla="*/ 179291 w 411931"/>
                  <a:gd name="connsiteY8" fmla="*/ 135831 h 167560"/>
                  <a:gd name="connsiteX9" fmla="*/ 190703 w 411931"/>
                  <a:gd name="connsiteY9" fmla="*/ 135260 h 167560"/>
                  <a:gd name="connsiteX10" fmla="*/ 349896 w 411931"/>
                  <a:gd name="connsiteY10" fmla="*/ 135260 h 167560"/>
                  <a:gd name="connsiteX11" fmla="*/ 379567 w 411931"/>
                  <a:gd name="connsiteY11" fmla="*/ 105012 h 167560"/>
                  <a:gd name="connsiteX12" fmla="*/ 379567 w 411931"/>
                  <a:gd name="connsiteY12" fmla="*/ 56787 h 167560"/>
                  <a:gd name="connsiteX13" fmla="*/ 355032 w 411931"/>
                  <a:gd name="connsiteY13" fmla="*/ 32246 h 167560"/>
                  <a:gd name="connsiteX14" fmla="*/ 57185 w 411931"/>
                  <a:gd name="connsiteY14" fmla="*/ 32246 h 167560"/>
                  <a:gd name="connsiteX15" fmla="*/ 32365 w 411931"/>
                  <a:gd name="connsiteY15" fmla="*/ 57357 h 167560"/>
                  <a:gd name="connsiteX16" fmla="*/ 32365 w 411931"/>
                  <a:gd name="connsiteY16" fmla="*/ 110719 h 167560"/>
                  <a:gd name="connsiteX17" fmla="*/ 56044 w 411931"/>
                  <a:gd name="connsiteY17" fmla="*/ 134975 h 167560"/>
                  <a:gd name="connsiteX18" fmla="*/ 108253 w 411931"/>
                  <a:gd name="connsiteY18" fmla="*/ 134975 h 167560"/>
                  <a:gd name="connsiteX19" fmla="*/ 128224 w 411931"/>
                  <a:gd name="connsiteY19" fmla="*/ 150670 h 167560"/>
                  <a:gd name="connsiteX20" fmla="*/ 108824 w 411931"/>
                  <a:gd name="connsiteY20" fmla="*/ 167221 h 167560"/>
                  <a:gd name="connsiteX21" fmla="*/ 54333 w 411931"/>
                  <a:gd name="connsiteY21" fmla="*/ 167221 h 167560"/>
                  <a:gd name="connsiteX22" fmla="*/ 127 w 411931"/>
                  <a:gd name="connsiteY22" fmla="*/ 111861 h 167560"/>
                  <a:gd name="connsiteX23" fmla="*/ 127 w 411931"/>
                  <a:gd name="connsiteY23" fmla="*/ 58499 h 167560"/>
                  <a:gd name="connsiteX24" fmla="*/ 58612 w 411931"/>
                  <a:gd name="connsiteY24" fmla="*/ 0 h 167560"/>
                  <a:gd name="connsiteX25" fmla="*/ 206109 w 411931"/>
                  <a:gd name="connsiteY25" fmla="*/ 285 h 16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1931" h="167560">
                    <a:moveTo>
                      <a:pt x="206109" y="285"/>
                    </a:moveTo>
                    <a:cubicBezTo>
                      <a:pt x="254608" y="285"/>
                      <a:pt x="302823" y="285"/>
                      <a:pt x="351323" y="285"/>
                    </a:cubicBezTo>
                    <a:cubicBezTo>
                      <a:pt x="390408" y="285"/>
                      <a:pt x="411805" y="21973"/>
                      <a:pt x="411805" y="61352"/>
                    </a:cubicBezTo>
                    <a:cubicBezTo>
                      <a:pt x="411805" y="77618"/>
                      <a:pt x="412090" y="94169"/>
                      <a:pt x="411805" y="110434"/>
                    </a:cubicBezTo>
                    <a:cubicBezTo>
                      <a:pt x="411234" y="145533"/>
                      <a:pt x="388696" y="167506"/>
                      <a:pt x="353605" y="167506"/>
                    </a:cubicBezTo>
                    <a:cubicBezTo>
                      <a:pt x="298544" y="167506"/>
                      <a:pt x="243197" y="167506"/>
                      <a:pt x="188135" y="167506"/>
                    </a:cubicBezTo>
                    <a:cubicBezTo>
                      <a:pt x="183856" y="167506"/>
                      <a:pt x="178150" y="168077"/>
                      <a:pt x="175867" y="165508"/>
                    </a:cubicBezTo>
                    <a:cubicBezTo>
                      <a:pt x="171588" y="161228"/>
                      <a:pt x="166453" y="154665"/>
                      <a:pt x="167023" y="149528"/>
                    </a:cubicBezTo>
                    <a:cubicBezTo>
                      <a:pt x="167594" y="144392"/>
                      <a:pt x="174156" y="139541"/>
                      <a:pt x="179291" y="135831"/>
                    </a:cubicBezTo>
                    <a:cubicBezTo>
                      <a:pt x="181859" y="133834"/>
                      <a:pt x="186994" y="135260"/>
                      <a:pt x="190703" y="135260"/>
                    </a:cubicBezTo>
                    <a:cubicBezTo>
                      <a:pt x="243767" y="135260"/>
                      <a:pt x="296832" y="135260"/>
                      <a:pt x="349896" y="135260"/>
                    </a:cubicBezTo>
                    <a:cubicBezTo>
                      <a:pt x="372720" y="135260"/>
                      <a:pt x="379567" y="128126"/>
                      <a:pt x="379567" y="105012"/>
                    </a:cubicBezTo>
                    <a:cubicBezTo>
                      <a:pt x="379567" y="89032"/>
                      <a:pt x="379852" y="72767"/>
                      <a:pt x="379567" y="56787"/>
                    </a:cubicBezTo>
                    <a:cubicBezTo>
                      <a:pt x="379282" y="40236"/>
                      <a:pt x="371579" y="32246"/>
                      <a:pt x="355032" y="32246"/>
                    </a:cubicBezTo>
                    <a:cubicBezTo>
                      <a:pt x="255750" y="31960"/>
                      <a:pt x="156468" y="31960"/>
                      <a:pt x="57185" y="32246"/>
                    </a:cubicBezTo>
                    <a:cubicBezTo>
                      <a:pt x="40068" y="32246"/>
                      <a:pt x="32650" y="40236"/>
                      <a:pt x="32365" y="57357"/>
                    </a:cubicBezTo>
                    <a:cubicBezTo>
                      <a:pt x="32365" y="75050"/>
                      <a:pt x="32080" y="93027"/>
                      <a:pt x="32365" y="110719"/>
                    </a:cubicBezTo>
                    <a:cubicBezTo>
                      <a:pt x="32650" y="126129"/>
                      <a:pt x="40638" y="134404"/>
                      <a:pt x="56044" y="134975"/>
                    </a:cubicBezTo>
                    <a:cubicBezTo>
                      <a:pt x="73447" y="135260"/>
                      <a:pt x="90850" y="134975"/>
                      <a:pt x="108253" y="134975"/>
                    </a:cubicBezTo>
                    <a:cubicBezTo>
                      <a:pt x="120806" y="134975"/>
                      <a:pt x="128224" y="140968"/>
                      <a:pt x="128224" y="150670"/>
                    </a:cubicBezTo>
                    <a:cubicBezTo>
                      <a:pt x="128224" y="160657"/>
                      <a:pt x="121091" y="166935"/>
                      <a:pt x="108824" y="167221"/>
                    </a:cubicBezTo>
                    <a:cubicBezTo>
                      <a:pt x="90565" y="167506"/>
                      <a:pt x="72591" y="167506"/>
                      <a:pt x="54333" y="167221"/>
                    </a:cubicBezTo>
                    <a:cubicBezTo>
                      <a:pt x="22665" y="166650"/>
                      <a:pt x="412" y="143821"/>
                      <a:pt x="127" y="111861"/>
                    </a:cubicBezTo>
                    <a:cubicBezTo>
                      <a:pt x="-159" y="94169"/>
                      <a:pt x="127" y="76191"/>
                      <a:pt x="127" y="58499"/>
                    </a:cubicBezTo>
                    <a:cubicBezTo>
                      <a:pt x="127" y="21687"/>
                      <a:pt x="21809" y="0"/>
                      <a:pt x="58612" y="0"/>
                    </a:cubicBezTo>
                    <a:cubicBezTo>
                      <a:pt x="107682" y="285"/>
                      <a:pt x="156753" y="285"/>
                      <a:pt x="206109" y="285"/>
                    </a:cubicBezTo>
                    <a:close/>
                  </a:path>
                </a:pathLst>
              </a:custGeom>
              <a:solidFill>
                <a:schemeClr val="tx1"/>
              </a:solidFill>
              <a:ln w="2851"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89B5E24E-6E38-42CF-EDB1-363F414AA3B2}"/>
                  </a:ext>
                </a:extLst>
              </p:cNvPr>
              <p:cNvSpPr/>
              <p:nvPr/>
            </p:nvSpPr>
            <p:spPr>
              <a:xfrm>
                <a:off x="5041294" y="6069448"/>
                <a:ext cx="122676" cy="260089"/>
              </a:xfrm>
              <a:custGeom>
                <a:avLst/>
                <a:gdLst>
                  <a:gd name="connsiteX0" fmla="*/ 122605 w 122676"/>
                  <a:gd name="connsiteY0" fmla="*/ 128697 h 260089"/>
                  <a:gd name="connsiteX1" fmla="*/ 122605 w 122676"/>
                  <a:gd name="connsiteY1" fmla="*/ 210025 h 260089"/>
                  <a:gd name="connsiteX2" fmla="*/ 72678 w 122676"/>
                  <a:gd name="connsiteY2" fmla="*/ 259963 h 260089"/>
                  <a:gd name="connsiteX3" fmla="*/ 47002 w 122676"/>
                  <a:gd name="connsiteY3" fmla="*/ 259963 h 260089"/>
                  <a:gd name="connsiteX4" fmla="*/ 214 w 122676"/>
                  <a:gd name="connsiteY4" fmla="*/ 213164 h 260089"/>
                  <a:gd name="connsiteX5" fmla="*/ 214 w 122676"/>
                  <a:gd name="connsiteY5" fmla="*/ 43089 h 260089"/>
                  <a:gd name="connsiteX6" fmla="*/ 38443 w 122676"/>
                  <a:gd name="connsiteY6" fmla="*/ 856 h 260089"/>
                  <a:gd name="connsiteX7" fmla="*/ 84376 w 122676"/>
                  <a:gd name="connsiteY7" fmla="*/ 856 h 260089"/>
                  <a:gd name="connsiteX8" fmla="*/ 122320 w 122676"/>
                  <a:gd name="connsiteY8" fmla="*/ 42233 h 260089"/>
                  <a:gd name="connsiteX9" fmla="*/ 122605 w 122676"/>
                  <a:gd name="connsiteY9" fmla="*/ 128697 h 260089"/>
                  <a:gd name="connsiteX10" fmla="*/ 122605 w 122676"/>
                  <a:gd name="connsiteY10" fmla="*/ 128697 h 260089"/>
                  <a:gd name="connsiteX11" fmla="*/ 90367 w 122676"/>
                  <a:gd name="connsiteY11" fmla="*/ 44231 h 260089"/>
                  <a:gd name="connsiteX12" fmla="*/ 78670 w 122676"/>
                  <a:gd name="connsiteY12" fmla="*/ 32246 h 260089"/>
                  <a:gd name="connsiteX13" fmla="*/ 47858 w 122676"/>
                  <a:gd name="connsiteY13" fmla="*/ 32246 h 260089"/>
                  <a:gd name="connsiteX14" fmla="*/ 32452 w 122676"/>
                  <a:gd name="connsiteY14" fmla="*/ 48226 h 260089"/>
                  <a:gd name="connsiteX15" fmla="*/ 32452 w 122676"/>
                  <a:gd name="connsiteY15" fmla="*/ 127270 h 260089"/>
                  <a:gd name="connsiteX16" fmla="*/ 32452 w 122676"/>
                  <a:gd name="connsiteY16" fmla="*/ 209454 h 260089"/>
                  <a:gd name="connsiteX17" fmla="*/ 49570 w 122676"/>
                  <a:gd name="connsiteY17" fmla="*/ 227431 h 260089"/>
                  <a:gd name="connsiteX18" fmla="*/ 75246 w 122676"/>
                  <a:gd name="connsiteY18" fmla="*/ 227431 h 260089"/>
                  <a:gd name="connsiteX19" fmla="*/ 90367 w 122676"/>
                  <a:gd name="connsiteY19" fmla="*/ 212022 h 2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2676" h="260089">
                    <a:moveTo>
                      <a:pt x="122605" y="128697"/>
                    </a:moveTo>
                    <a:cubicBezTo>
                      <a:pt x="122605" y="155806"/>
                      <a:pt x="122605" y="182915"/>
                      <a:pt x="122605" y="210025"/>
                    </a:cubicBezTo>
                    <a:cubicBezTo>
                      <a:pt x="122320" y="241129"/>
                      <a:pt x="103490" y="259963"/>
                      <a:pt x="72678" y="259963"/>
                    </a:cubicBezTo>
                    <a:cubicBezTo>
                      <a:pt x="64120" y="259963"/>
                      <a:pt x="55561" y="260248"/>
                      <a:pt x="47002" y="259963"/>
                    </a:cubicBezTo>
                    <a:cubicBezTo>
                      <a:pt x="20185" y="259392"/>
                      <a:pt x="499" y="239702"/>
                      <a:pt x="214" y="213164"/>
                    </a:cubicBezTo>
                    <a:cubicBezTo>
                      <a:pt x="-71" y="156377"/>
                      <a:pt x="-71" y="99876"/>
                      <a:pt x="214" y="43089"/>
                    </a:cubicBezTo>
                    <a:cubicBezTo>
                      <a:pt x="214" y="19975"/>
                      <a:pt x="15905" y="2568"/>
                      <a:pt x="38443" y="856"/>
                    </a:cubicBezTo>
                    <a:cubicBezTo>
                      <a:pt x="53564" y="-285"/>
                      <a:pt x="68970" y="-285"/>
                      <a:pt x="84376" y="856"/>
                    </a:cubicBezTo>
                    <a:cubicBezTo>
                      <a:pt x="106914" y="2854"/>
                      <a:pt x="122034" y="19404"/>
                      <a:pt x="122320" y="42233"/>
                    </a:cubicBezTo>
                    <a:cubicBezTo>
                      <a:pt x="122890" y="70769"/>
                      <a:pt x="122605" y="99590"/>
                      <a:pt x="122605" y="128697"/>
                    </a:cubicBezTo>
                    <a:cubicBezTo>
                      <a:pt x="122605" y="128697"/>
                      <a:pt x="122605" y="128697"/>
                      <a:pt x="122605" y="128697"/>
                    </a:cubicBezTo>
                    <a:close/>
                    <a:moveTo>
                      <a:pt x="90367" y="44231"/>
                    </a:moveTo>
                    <a:cubicBezTo>
                      <a:pt x="90367" y="36241"/>
                      <a:pt x="86373" y="32531"/>
                      <a:pt x="78670" y="32246"/>
                    </a:cubicBezTo>
                    <a:cubicBezTo>
                      <a:pt x="68399" y="32246"/>
                      <a:pt x="58129" y="32246"/>
                      <a:pt x="47858" y="32246"/>
                    </a:cubicBezTo>
                    <a:cubicBezTo>
                      <a:pt x="34734" y="32246"/>
                      <a:pt x="32452" y="34814"/>
                      <a:pt x="32452" y="48226"/>
                    </a:cubicBezTo>
                    <a:cubicBezTo>
                      <a:pt x="32452" y="74479"/>
                      <a:pt x="32452" y="101017"/>
                      <a:pt x="32452" y="127270"/>
                    </a:cubicBezTo>
                    <a:cubicBezTo>
                      <a:pt x="32452" y="154665"/>
                      <a:pt x="32452" y="182059"/>
                      <a:pt x="32452" y="209454"/>
                    </a:cubicBezTo>
                    <a:cubicBezTo>
                      <a:pt x="32452" y="222010"/>
                      <a:pt x="37302" y="227146"/>
                      <a:pt x="49570" y="227431"/>
                    </a:cubicBezTo>
                    <a:cubicBezTo>
                      <a:pt x="58129" y="227717"/>
                      <a:pt x="66687" y="227717"/>
                      <a:pt x="75246" y="227431"/>
                    </a:cubicBezTo>
                    <a:cubicBezTo>
                      <a:pt x="84946" y="227146"/>
                      <a:pt x="90367" y="222010"/>
                      <a:pt x="90367" y="212022"/>
                    </a:cubicBezTo>
                  </a:path>
                </a:pathLst>
              </a:custGeom>
              <a:solidFill>
                <a:schemeClr val="tx1"/>
              </a:solidFill>
              <a:ln w="2851"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06BD711A-290D-4525-836D-C81D7EB49AA3}"/>
                  </a:ext>
                </a:extLst>
              </p:cNvPr>
              <p:cNvSpPr/>
              <p:nvPr/>
            </p:nvSpPr>
            <p:spPr>
              <a:xfrm>
                <a:off x="4895311" y="6068877"/>
                <a:ext cx="122731" cy="123774"/>
              </a:xfrm>
              <a:custGeom>
                <a:avLst/>
                <a:gdLst>
                  <a:gd name="connsiteX0" fmla="*/ 127 w 122731"/>
                  <a:gd name="connsiteY0" fmla="*/ 62208 h 123774"/>
                  <a:gd name="connsiteX1" fmla="*/ 127 w 122731"/>
                  <a:gd name="connsiteY1" fmla="*/ 34529 h 123774"/>
                  <a:gd name="connsiteX2" fmla="*/ 32080 w 122731"/>
                  <a:gd name="connsiteY2" fmla="*/ 856 h 123774"/>
                  <a:gd name="connsiteX3" fmla="*/ 89709 w 122731"/>
                  <a:gd name="connsiteY3" fmla="*/ 856 h 123774"/>
                  <a:gd name="connsiteX4" fmla="*/ 122518 w 122731"/>
                  <a:gd name="connsiteY4" fmla="*/ 35955 h 123774"/>
                  <a:gd name="connsiteX5" fmla="*/ 122518 w 122731"/>
                  <a:gd name="connsiteY5" fmla="*/ 88461 h 123774"/>
                  <a:gd name="connsiteX6" fmla="*/ 87427 w 122731"/>
                  <a:gd name="connsiteY6" fmla="*/ 123561 h 123774"/>
                  <a:gd name="connsiteX7" fmla="*/ 35218 w 122731"/>
                  <a:gd name="connsiteY7" fmla="*/ 123561 h 123774"/>
                  <a:gd name="connsiteX8" fmla="*/ 412 w 122731"/>
                  <a:gd name="connsiteY8" fmla="*/ 89318 h 123774"/>
                  <a:gd name="connsiteX9" fmla="*/ 127 w 122731"/>
                  <a:gd name="connsiteY9" fmla="*/ 62208 h 123774"/>
                  <a:gd name="connsiteX10" fmla="*/ 32365 w 122731"/>
                  <a:gd name="connsiteY10" fmla="*/ 33102 h 123774"/>
                  <a:gd name="connsiteX11" fmla="*/ 32650 w 122731"/>
                  <a:gd name="connsiteY11" fmla="*/ 85322 h 123774"/>
                  <a:gd name="connsiteX12" fmla="*/ 38071 w 122731"/>
                  <a:gd name="connsiteY12" fmla="*/ 90744 h 123774"/>
                  <a:gd name="connsiteX13" fmla="*/ 84003 w 122731"/>
                  <a:gd name="connsiteY13" fmla="*/ 90744 h 123774"/>
                  <a:gd name="connsiteX14" fmla="*/ 89994 w 122731"/>
                  <a:gd name="connsiteY14" fmla="*/ 84752 h 123774"/>
                  <a:gd name="connsiteX15" fmla="*/ 89994 w 122731"/>
                  <a:gd name="connsiteY15" fmla="*/ 39950 h 123774"/>
                  <a:gd name="connsiteX16" fmla="*/ 84288 w 122731"/>
                  <a:gd name="connsiteY16" fmla="*/ 33387 h 123774"/>
                  <a:gd name="connsiteX17" fmla="*/ 32365 w 122731"/>
                  <a:gd name="connsiteY17" fmla="*/ 33102 h 12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731" h="123774">
                    <a:moveTo>
                      <a:pt x="127" y="62208"/>
                    </a:moveTo>
                    <a:cubicBezTo>
                      <a:pt x="127" y="53077"/>
                      <a:pt x="-159" y="43660"/>
                      <a:pt x="127" y="34529"/>
                    </a:cubicBezTo>
                    <a:cubicBezTo>
                      <a:pt x="983" y="15409"/>
                      <a:pt x="12965" y="1998"/>
                      <a:pt x="32080" y="856"/>
                    </a:cubicBezTo>
                    <a:cubicBezTo>
                      <a:pt x="51194" y="-285"/>
                      <a:pt x="70594" y="-285"/>
                      <a:pt x="89709" y="856"/>
                    </a:cubicBezTo>
                    <a:cubicBezTo>
                      <a:pt x="109965" y="1998"/>
                      <a:pt x="122232" y="15695"/>
                      <a:pt x="122518" y="35955"/>
                    </a:cubicBezTo>
                    <a:cubicBezTo>
                      <a:pt x="122803" y="53362"/>
                      <a:pt x="122803" y="71055"/>
                      <a:pt x="122518" y="88461"/>
                    </a:cubicBezTo>
                    <a:cubicBezTo>
                      <a:pt x="122232" y="109293"/>
                      <a:pt x="107968" y="122990"/>
                      <a:pt x="87427" y="123561"/>
                    </a:cubicBezTo>
                    <a:cubicBezTo>
                      <a:pt x="70024" y="123846"/>
                      <a:pt x="52621" y="123846"/>
                      <a:pt x="35218" y="123561"/>
                    </a:cubicBezTo>
                    <a:cubicBezTo>
                      <a:pt x="14677" y="123275"/>
                      <a:pt x="1268" y="109863"/>
                      <a:pt x="412" y="89318"/>
                    </a:cubicBezTo>
                    <a:cubicBezTo>
                      <a:pt x="-159" y="80186"/>
                      <a:pt x="127" y="71340"/>
                      <a:pt x="127" y="62208"/>
                    </a:cubicBezTo>
                    <a:close/>
                    <a:moveTo>
                      <a:pt x="32365" y="33102"/>
                    </a:moveTo>
                    <a:cubicBezTo>
                      <a:pt x="32365" y="51365"/>
                      <a:pt x="32080" y="68486"/>
                      <a:pt x="32650" y="85322"/>
                    </a:cubicBezTo>
                    <a:cubicBezTo>
                      <a:pt x="32650" y="87320"/>
                      <a:pt x="36074" y="90744"/>
                      <a:pt x="38071" y="90744"/>
                    </a:cubicBezTo>
                    <a:cubicBezTo>
                      <a:pt x="53477" y="91315"/>
                      <a:pt x="68597" y="91315"/>
                      <a:pt x="84003" y="90744"/>
                    </a:cubicBezTo>
                    <a:cubicBezTo>
                      <a:pt x="86285" y="90744"/>
                      <a:pt x="89994" y="86749"/>
                      <a:pt x="89994" y="84752"/>
                    </a:cubicBezTo>
                    <a:cubicBezTo>
                      <a:pt x="90565" y="69913"/>
                      <a:pt x="90565" y="54789"/>
                      <a:pt x="89994" y="39950"/>
                    </a:cubicBezTo>
                    <a:cubicBezTo>
                      <a:pt x="89994" y="37667"/>
                      <a:pt x="86285" y="33387"/>
                      <a:pt x="84288" y="33387"/>
                    </a:cubicBezTo>
                    <a:cubicBezTo>
                      <a:pt x="67456" y="32816"/>
                      <a:pt x="50624" y="33102"/>
                      <a:pt x="32365" y="33102"/>
                    </a:cubicBezTo>
                    <a:close/>
                  </a:path>
                </a:pathLst>
              </a:custGeom>
              <a:solidFill>
                <a:schemeClr val="tx1"/>
              </a:solidFill>
              <a:ln w="2851"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79FC24B4-EFFE-D554-C536-7304CFB5D12A}"/>
                  </a:ext>
                </a:extLst>
              </p:cNvPr>
              <p:cNvSpPr/>
              <p:nvPr/>
            </p:nvSpPr>
            <p:spPr>
              <a:xfrm>
                <a:off x="4895271" y="6206421"/>
                <a:ext cx="123270" cy="123703"/>
              </a:xfrm>
              <a:custGeom>
                <a:avLst/>
                <a:gdLst>
                  <a:gd name="connsiteX0" fmla="*/ 452 w 123270"/>
                  <a:gd name="connsiteY0" fmla="*/ 61923 h 123703"/>
                  <a:gd name="connsiteX1" fmla="*/ 737 w 123270"/>
                  <a:gd name="connsiteY1" fmla="*/ 31104 h 123703"/>
                  <a:gd name="connsiteX2" fmla="*/ 30978 w 123270"/>
                  <a:gd name="connsiteY2" fmla="*/ 856 h 123703"/>
                  <a:gd name="connsiteX3" fmla="*/ 91746 w 123270"/>
                  <a:gd name="connsiteY3" fmla="*/ 856 h 123703"/>
                  <a:gd name="connsiteX4" fmla="*/ 122843 w 123270"/>
                  <a:gd name="connsiteY4" fmla="*/ 33958 h 123703"/>
                  <a:gd name="connsiteX5" fmla="*/ 122843 w 123270"/>
                  <a:gd name="connsiteY5" fmla="*/ 89603 h 123703"/>
                  <a:gd name="connsiteX6" fmla="*/ 89464 w 123270"/>
                  <a:gd name="connsiteY6" fmla="*/ 123275 h 123703"/>
                  <a:gd name="connsiteX7" fmla="*/ 34117 w 123270"/>
                  <a:gd name="connsiteY7" fmla="*/ 123275 h 123703"/>
                  <a:gd name="connsiteX8" fmla="*/ 452 w 123270"/>
                  <a:gd name="connsiteY8" fmla="*/ 90174 h 123703"/>
                  <a:gd name="connsiteX9" fmla="*/ 452 w 123270"/>
                  <a:gd name="connsiteY9" fmla="*/ 61923 h 123703"/>
                  <a:gd name="connsiteX10" fmla="*/ 452 w 123270"/>
                  <a:gd name="connsiteY10" fmla="*/ 61923 h 123703"/>
                  <a:gd name="connsiteX11" fmla="*/ 32405 w 123270"/>
                  <a:gd name="connsiteY11" fmla="*/ 33102 h 123703"/>
                  <a:gd name="connsiteX12" fmla="*/ 32690 w 123270"/>
                  <a:gd name="connsiteY12" fmla="*/ 83610 h 123703"/>
                  <a:gd name="connsiteX13" fmla="*/ 38967 w 123270"/>
                  <a:gd name="connsiteY13" fmla="*/ 90459 h 123703"/>
                  <a:gd name="connsiteX14" fmla="*/ 83758 w 123270"/>
                  <a:gd name="connsiteY14" fmla="*/ 90459 h 123703"/>
                  <a:gd name="connsiteX15" fmla="*/ 90034 w 123270"/>
                  <a:gd name="connsiteY15" fmla="*/ 85608 h 123703"/>
                  <a:gd name="connsiteX16" fmla="*/ 90319 w 123270"/>
                  <a:gd name="connsiteY16" fmla="*/ 33102 h 123703"/>
                  <a:gd name="connsiteX17" fmla="*/ 32405 w 123270"/>
                  <a:gd name="connsiteY17" fmla="*/ 33102 h 12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270" h="123703">
                    <a:moveTo>
                      <a:pt x="452" y="61923"/>
                    </a:moveTo>
                    <a:cubicBezTo>
                      <a:pt x="452" y="51650"/>
                      <a:pt x="-119" y="41377"/>
                      <a:pt x="737" y="31104"/>
                    </a:cubicBezTo>
                    <a:cubicBezTo>
                      <a:pt x="2164" y="13983"/>
                      <a:pt x="13861" y="1712"/>
                      <a:pt x="30978" y="856"/>
                    </a:cubicBezTo>
                    <a:cubicBezTo>
                      <a:pt x="51234" y="-285"/>
                      <a:pt x="71490" y="-285"/>
                      <a:pt x="91746" y="856"/>
                    </a:cubicBezTo>
                    <a:cubicBezTo>
                      <a:pt x="109719" y="1712"/>
                      <a:pt x="122272" y="15695"/>
                      <a:pt x="122843" y="33958"/>
                    </a:cubicBezTo>
                    <a:cubicBezTo>
                      <a:pt x="123413" y="52506"/>
                      <a:pt x="123413" y="71055"/>
                      <a:pt x="122843" y="89603"/>
                    </a:cubicBezTo>
                    <a:cubicBezTo>
                      <a:pt x="122272" y="108722"/>
                      <a:pt x="108578" y="122705"/>
                      <a:pt x="89464" y="123275"/>
                    </a:cubicBezTo>
                    <a:cubicBezTo>
                      <a:pt x="70920" y="123846"/>
                      <a:pt x="52661" y="123846"/>
                      <a:pt x="34117" y="123275"/>
                    </a:cubicBezTo>
                    <a:cubicBezTo>
                      <a:pt x="15002" y="122705"/>
                      <a:pt x="1593" y="109293"/>
                      <a:pt x="452" y="90174"/>
                    </a:cubicBezTo>
                    <a:cubicBezTo>
                      <a:pt x="-404" y="80471"/>
                      <a:pt x="167" y="71340"/>
                      <a:pt x="452" y="61923"/>
                    </a:cubicBezTo>
                    <a:cubicBezTo>
                      <a:pt x="167" y="61923"/>
                      <a:pt x="167" y="61923"/>
                      <a:pt x="452" y="61923"/>
                    </a:cubicBezTo>
                    <a:close/>
                    <a:moveTo>
                      <a:pt x="32405" y="33102"/>
                    </a:moveTo>
                    <a:cubicBezTo>
                      <a:pt x="32405" y="50794"/>
                      <a:pt x="32120" y="67060"/>
                      <a:pt x="32690" y="83610"/>
                    </a:cubicBezTo>
                    <a:cubicBezTo>
                      <a:pt x="32690" y="86179"/>
                      <a:pt x="36684" y="90459"/>
                      <a:pt x="38967" y="90459"/>
                    </a:cubicBezTo>
                    <a:cubicBezTo>
                      <a:pt x="53802" y="91030"/>
                      <a:pt x="68922" y="91030"/>
                      <a:pt x="83758" y="90459"/>
                    </a:cubicBezTo>
                    <a:cubicBezTo>
                      <a:pt x="86040" y="90459"/>
                      <a:pt x="89749" y="87320"/>
                      <a:pt x="90034" y="85608"/>
                    </a:cubicBezTo>
                    <a:cubicBezTo>
                      <a:pt x="90605" y="68201"/>
                      <a:pt x="90319" y="50794"/>
                      <a:pt x="90319" y="33102"/>
                    </a:cubicBezTo>
                    <a:cubicBezTo>
                      <a:pt x="70349" y="33102"/>
                      <a:pt x="52090" y="33102"/>
                      <a:pt x="32405" y="33102"/>
                    </a:cubicBezTo>
                    <a:close/>
                  </a:path>
                </a:pathLst>
              </a:custGeom>
              <a:solidFill>
                <a:schemeClr val="tx1"/>
              </a:solidFill>
              <a:ln w="2851"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4F86766-D845-B131-16D7-968ABE3766E1}"/>
                  </a:ext>
                </a:extLst>
              </p:cNvPr>
              <p:cNvSpPr/>
              <p:nvPr/>
            </p:nvSpPr>
            <p:spPr>
              <a:xfrm>
                <a:off x="4750581" y="6068949"/>
                <a:ext cx="122446" cy="123846"/>
              </a:xfrm>
              <a:custGeom>
                <a:avLst/>
                <a:gdLst>
                  <a:gd name="connsiteX0" fmla="*/ 122320 w 122446"/>
                  <a:gd name="connsiteY0" fmla="*/ 62137 h 123846"/>
                  <a:gd name="connsiteX1" fmla="*/ 122320 w 122446"/>
                  <a:gd name="connsiteY1" fmla="*/ 88961 h 123846"/>
                  <a:gd name="connsiteX2" fmla="*/ 89796 w 122446"/>
                  <a:gd name="connsiteY2" fmla="*/ 123204 h 123846"/>
                  <a:gd name="connsiteX3" fmla="*/ 32167 w 122446"/>
                  <a:gd name="connsiteY3" fmla="*/ 123204 h 123846"/>
                  <a:gd name="connsiteX4" fmla="*/ 214 w 122446"/>
                  <a:gd name="connsiteY4" fmla="*/ 89817 h 123846"/>
                  <a:gd name="connsiteX5" fmla="*/ 214 w 122446"/>
                  <a:gd name="connsiteY5" fmla="*/ 34172 h 123846"/>
                  <a:gd name="connsiteX6" fmla="*/ 29884 w 122446"/>
                  <a:gd name="connsiteY6" fmla="*/ 1070 h 123846"/>
                  <a:gd name="connsiteX7" fmla="*/ 91508 w 122446"/>
                  <a:gd name="connsiteY7" fmla="*/ 1070 h 123846"/>
                  <a:gd name="connsiteX8" fmla="*/ 122034 w 122446"/>
                  <a:gd name="connsiteY8" fmla="*/ 34457 h 123846"/>
                  <a:gd name="connsiteX9" fmla="*/ 122320 w 122446"/>
                  <a:gd name="connsiteY9" fmla="*/ 62137 h 123846"/>
                  <a:gd name="connsiteX10" fmla="*/ 33023 w 122446"/>
                  <a:gd name="connsiteY10" fmla="*/ 90388 h 123846"/>
                  <a:gd name="connsiteX11" fmla="*/ 89511 w 122446"/>
                  <a:gd name="connsiteY11" fmla="*/ 90388 h 123846"/>
                  <a:gd name="connsiteX12" fmla="*/ 89511 w 122446"/>
                  <a:gd name="connsiteY12" fmla="*/ 33886 h 123846"/>
                  <a:gd name="connsiteX13" fmla="*/ 33023 w 122446"/>
                  <a:gd name="connsiteY13" fmla="*/ 33886 h 123846"/>
                  <a:gd name="connsiteX14" fmla="*/ 33023 w 122446"/>
                  <a:gd name="connsiteY14" fmla="*/ 90388 h 12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446" h="123846">
                    <a:moveTo>
                      <a:pt x="122320" y="62137"/>
                    </a:moveTo>
                    <a:cubicBezTo>
                      <a:pt x="122320" y="70983"/>
                      <a:pt x="122605" y="79829"/>
                      <a:pt x="122320" y="88961"/>
                    </a:cubicBezTo>
                    <a:cubicBezTo>
                      <a:pt x="122034" y="108080"/>
                      <a:pt x="108625" y="122348"/>
                      <a:pt x="89796" y="123204"/>
                    </a:cubicBezTo>
                    <a:cubicBezTo>
                      <a:pt x="70681" y="124060"/>
                      <a:pt x="51567" y="124060"/>
                      <a:pt x="32167" y="123204"/>
                    </a:cubicBezTo>
                    <a:cubicBezTo>
                      <a:pt x="13623" y="122348"/>
                      <a:pt x="499" y="108365"/>
                      <a:pt x="214" y="89817"/>
                    </a:cubicBezTo>
                    <a:cubicBezTo>
                      <a:pt x="-71" y="71269"/>
                      <a:pt x="-71" y="52720"/>
                      <a:pt x="214" y="34172"/>
                    </a:cubicBezTo>
                    <a:cubicBezTo>
                      <a:pt x="499" y="16194"/>
                      <a:pt x="12196" y="2212"/>
                      <a:pt x="29884" y="1070"/>
                    </a:cubicBezTo>
                    <a:cubicBezTo>
                      <a:pt x="50426" y="-357"/>
                      <a:pt x="70967" y="-357"/>
                      <a:pt x="91508" y="1070"/>
                    </a:cubicBezTo>
                    <a:cubicBezTo>
                      <a:pt x="109767" y="2212"/>
                      <a:pt x="121749" y="16194"/>
                      <a:pt x="122034" y="34457"/>
                    </a:cubicBezTo>
                    <a:cubicBezTo>
                      <a:pt x="122605" y="43874"/>
                      <a:pt x="122320" y="53006"/>
                      <a:pt x="122320" y="62137"/>
                    </a:cubicBezTo>
                    <a:close/>
                    <a:moveTo>
                      <a:pt x="33023" y="90388"/>
                    </a:moveTo>
                    <a:cubicBezTo>
                      <a:pt x="52137" y="90388"/>
                      <a:pt x="70681" y="90388"/>
                      <a:pt x="89511" y="90388"/>
                    </a:cubicBezTo>
                    <a:cubicBezTo>
                      <a:pt x="89511" y="70983"/>
                      <a:pt x="89511" y="52435"/>
                      <a:pt x="89511" y="33886"/>
                    </a:cubicBezTo>
                    <a:cubicBezTo>
                      <a:pt x="70111" y="33886"/>
                      <a:pt x="51567" y="33886"/>
                      <a:pt x="33023" y="33886"/>
                    </a:cubicBezTo>
                    <a:cubicBezTo>
                      <a:pt x="33023" y="53291"/>
                      <a:pt x="33023" y="71554"/>
                      <a:pt x="33023" y="90388"/>
                    </a:cubicBezTo>
                    <a:close/>
                  </a:path>
                </a:pathLst>
              </a:custGeom>
              <a:solidFill>
                <a:schemeClr val="tx1"/>
              </a:solidFill>
              <a:ln w="2851"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58E1171-C0A7-1FAF-7D1B-B8FC562C4F8A}"/>
                  </a:ext>
                </a:extLst>
              </p:cNvPr>
              <p:cNvSpPr/>
              <p:nvPr/>
            </p:nvSpPr>
            <p:spPr>
              <a:xfrm>
                <a:off x="4750509" y="6206421"/>
                <a:ext cx="122319" cy="123417"/>
              </a:xfrm>
              <a:custGeom>
                <a:avLst/>
                <a:gdLst>
                  <a:gd name="connsiteX0" fmla="*/ 285 w 122319"/>
                  <a:gd name="connsiteY0" fmla="*/ 61352 h 123417"/>
                  <a:gd name="connsiteX1" fmla="*/ 285 w 122319"/>
                  <a:gd name="connsiteY1" fmla="*/ 33672 h 123417"/>
                  <a:gd name="connsiteX2" fmla="*/ 30241 w 122319"/>
                  <a:gd name="connsiteY2" fmla="*/ 856 h 123417"/>
                  <a:gd name="connsiteX3" fmla="*/ 91864 w 122319"/>
                  <a:gd name="connsiteY3" fmla="*/ 856 h 123417"/>
                  <a:gd name="connsiteX4" fmla="*/ 122106 w 122319"/>
                  <a:gd name="connsiteY4" fmla="*/ 33387 h 123417"/>
                  <a:gd name="connsiteX5" fmla="*/ 122106 w 122319"/>
                  <a:gd name="connsiteY5" fmla="*/ 89032 h 123417"/>
                  <a:gd name="connsiteX6" fmla="*/ 89297 w 122319"/>
                  <a:gd name="connsiteY6" fmla="*/ 122990 h 123417"/>
                  <a:gd name="connsiteX7" fmla="*/ 32809 w 122319"/>
                  <a:gd name="connsiteY7" fmla="*/ 122990 h 123417"/>
                  <a:gd name="connsiteX8" fmla="*/ 0 w 122319"/>
                  <a:gd name="connsiteY8" fmla="*/ 89318 h 123417"/>
                  <a:gd name="connsiteX9" fmla="*/ 285 w 122319"/>
                  <a:gd name="connsiteY9" fmla="*/ 61352 h 123417"/>
                  <a:gd name="connsiteX10" fmla="*/ 33094 w 122319"/>
                  <a:gd name="connsiteY10" fmla="*/ 33102 h 123417"/>
                  <a:gd name="connsiteX11" fmla="*/ 33094 w 122319"/>
                  <a:gd name="connsiteY11" fmla="*/ 90744 h 123417"/>
                  <a:gd name="connsiteX12" fmla="*/ 84447 w 122319"/>
                  <a:gd name="connsiteY12" fmla="*/ 90459 h 123417"/>
                  <a:gd name="connsiteX13" fmla="*/ 89867 w 122319"/>
                  <a:gd name="connsiteY13" fmla="*/ 84752 h 123417"/>
                  <a:gd name="connsiteX14" fmla="*/ 90153 w 122319"/>
                  <a:gd name="connsiteY14" fmla="*/ 33387 h 123417"/>
                  <a:gd name="connsiteX15" fmla="*/ 33094 w 122319"/>
                  <a:gd name="connsiteY15" fmla="*/ 33102 h 12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319" h="123417">
                    <a:moveTo>
                      <a:pt x="285" y="61352"/>
                    </a:moveTo>
                    <a:cubicBezTo>
                      <a:pt x="285" y="52221"/>
                      <a:pt x="0" y="42804"/>
                      <a:pt x="285" y="33672"/>
                    </a:cubicBezTo>
                    <a:cubicBezTo>
                      <a:pt x="856" y="15695"/>
                      <a:pt x="12553" y="1997"/>
                      <a:pt x="30241" y="856"/>
                    </a:cubicBezTo>
                    <a:cubicBezTo>
                      <a:pt x="50782" y="-285"/>
                      <a:pt x="71323" y="-285"/>
                      <a:pt x="91864" y="856"/>
                    </a:cubicBezTo>
                    <a:cubicBezTo>
                      <a:pt x="109553" y="1712"/>
                      <a:pt x="121535" y="15695"/>
                      <a:pt x="122106" y="33387"/>
                    </a:cubicBezTo>
                    <a:cubicBezTo>
                      <a:pt x="122391" y="51935"/>
                      <a:pt x="122391" y="70484"/>
                      <a:pt x="122106" y="89032"/>
                    </a:cubicBezTo>
                    <a:cubicBezTo>
                      <a:pt x="121820" y="107866"/>
                      <a:pt x="108126" y="122134"/>
                      <a:pt x="89297" y="122990"/>
                    </a:cubicBezTo>
                    <a:cubicBezTo>
                      <a:pt x="70467" y="123561"/>
                      <a:pt x="51638" y="123561"/>
                      <a:pt x="32809" y="122990"/>
                    </a:cubicBezTo>
                    <a:cubicBezTo>
                      <a:pt x="13979" y="122419"/>
                      <a:pt x="571" y="108151"/>
                      <a:pt x="0" y="89318"/>
                    </a:cubicBezTo>
                    <a:cubicBezTo>
                      <a:pt x="0" y="79901"/>
                      <a:pt x="285" y="70484"/>
                      <a:pt x="285" y="61352"/>
                    </a:cubicBezTo>
                    <a:close/>
                    <a:moveTo>
                      <a:pt x="33094" y="33102"/>
                    </a:moveTo>
                    <a:cubicBezTo>
                      <a:pt x="33094" y="52506"/>
                      <a:pt x="33094" y="71055"/>
                      <a:pt x="33094" y="90744"/>
                    </a:cubicBezTo>
                    <a:cubicBezTo>
                      <a:pt x="50497" y="90744"/>
                      <a:pt x="67614" y="91030"/>
                      <a:pt x="84447" y="90459"/>
                    </a:cubicBezTo>
                    <a:cubicBezTo>
                      <a:pt x="86444" y="90459"/>
                      <a:pt x="89867" y="86749"/>
                      <a:pt x="89867" y="84752"/>
                    </a:cubicBezTo>
                    <a:cubicBezTo>
                      <a:pt x="90438" y="67630"/>
                      <a:pt x="90153" y="50794"/>
                      <a:pt x="90153" y="33387"/>
                    </a:cubicBezTo>
                    <a:cubicBezTo>
                      <a:pt x="70753" y="33102"/>
                      <a:pt x="52494" y="33102"/>
                      <a:pt x="33094" y="33102"/>
                    </a:cubicBezTo>
                    <a:close/>
                  </a:path>
                </a:pathLst>
              </a:custGeom>
              <a:solidFill>
                <a:schemeClr val="tx1"/>
              </a:solidFill>
              <a:ln w="2851"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7C27D23B-98E6-8036-2F14-F997A7F2DEFD}"/>
                  </a:ext>
                </a:extLst>
              </p:cNvPr>
              <p:cNvSpPr/>
              <p:nvPr/>
            </p:nvSpPr>
            <p:spPr>
              <a:xfrm>
                <a:off x="4895082" y="5925012"/>
                <a:ext cx="123175" cy="123002"/>
              </a:xfrm>
              <a:custGeom>
                <a:avLst/>
                <a:gdLst>
                  <a:gd name="connsiteX0" fmla="*/ 60839 w 123175"/>
                  <a:gd name="connsiteY0" fmla="*/ 122749 h 123002"/>
                  <a:gd name="connsiteX1" fmla="*/ 32024 w 123175"/>
                  <a:gd name="connsiteY1" fmla="*/ 122749 h 123002"/>
                  <a:gd name="connsiteX2" fmla="*/ 642 w 123175"/>
                  <a:gd name="connsiteY2" fmla="*/ 92215 h 123002"/>
                  <a:gd name="connsiteX3" fmla="*/ 642 w 123175"/>
                  <a:gd name="connsiteY3" fmla="*/ 31148 h 123002"/>
                  <a:gd name="connsiteX4" fmla="*/ 33165 w 123175"/>
                  <a:gd name="connsiteY4" fmla="*/ 330 h 123002"/>
                  <a:gd name="connsiteX5" fmla="*/ 88798 w 123175"/>
                  <a:gd name="connsiteY5" fmla="*/ 330 h 123002"/>
                  <a:gd name="connsiteX6" fmla="*/ 122747 w 123175"/>
                  <a:gd name="connsiteY6" fmla="*/ 33431 h 123002"/>
                  <a:gd name="connsiteX7" fmla="*/ 122747 w 123175"/>
                  <a:gd name="connsiteY7" fmla="*/ 90218 h 123002"/>
                  <a:gd name="connsiteX8" fmla="*/ 89939 w 123175"/>
                  <a:gd name="connsiteY8" fmla="*/ 122749 h 123002"/>
                  <a:gd name="connsiteX9" fmla="*/ 60839 w 123175"/>
                  <a:gd name="connsiteY9" fmla="*/ 122749 h 123002"/>
                  <a:gd name="connsiteX10" fmla="*/ 60839 w 123175"/>
                  <a:gd name="connsiteY10" fmla="*/ 122749 h 123002"/>
                  <a:gd name="connsiteX11" fmla="*/ 33165 w 123175"/>
                  <a:gd name="connsiteY11" fmla="*/ 89647 h 123002"/>
                  <a:gd name="connsiteX12" fmla="*/ 89939 w 123175"/>
                  <a:gd name="connsiteY12" fmla="*/ 89647 h 123002"/>
                  <a:gd name="connsiteX13" fmla="*/ 89939 w 123175"/>
                  <a:gd name="connsiteY13" fmla="*/ 33431 h 123002"/>
                  <a:gd name="connsiteX14" fmla="*/ 33165 w 123175"/>
                  <a:gd name="connsiteY14" fmla="*/ 33431 h 123002"/>
                  <a:gd name="connsiteX15" fmla="*/ 33165 w 123175"/>
                  <a:gd name="connsiteY15" fmla="*/ 89647 h 12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175" h="123002">
                    <a:moveTo>
                      <a:pt x="60839" y="122749"/>
                    </a:moveTo>
                    <a:cubicBezTo>
                      <a:pt x="51139" y="122749"/>
                      <a:pt x="41724" y="123319"/>
                      <a:pt x="32024" y="122749"/>
                    </a:cubicBezTo>
                    <a:cubicBezTo>
                      <a:pt x="14621" y="121893"/>
                      <a:pt x="1498" y="109622"/>
                      <a:pt x="642" y="92215"/>
                    </a:cubicBezTo>
                    <a:cubicBezTo>
                      <a:pt x="-214" y="71955"/>
                      <a:pt x="-214" y="51409"/>
                      <a:pt x="642" y="31148"/>
                    </a:cubicBezTo>
                    <a:cubicBezTo>
                      <a:pt x="1498" y="13741"/>
                      <a:pt x="15477" y="900"/>
                      <a:pt x="33165" y="330"/>
                    </a:cubicBezTo>
                    <a:cubicBezTo>
                      <a:pt x="51709" y="-241"/>
                      <a:pt x="70253" y="44"/>
                      <a:pt x="88798" y="330"/>
                    </a:cubicBezTo>
                    <a:cubicBezTo>
                      <a:pt x="107627" y="615"/>
                      <a:pt x="121892" y="14312"/>
                      <a:pt x="122747" y="33431"/>
                    </a:cubicBezTo>
                    <a:cubicBezTo>
                      <a:pt x="123318" y="52265"/>
                      <a:pt x="123318" y="71384"/>
                      <a:pt x="122747" y="90218"/>
                    </a:cubicBezTo>
                    <a:cubicBezTo>
                      <a:pt x="122177" y="109052"/>
                      <a:pt x="108768" y="121893"/>
                      <a:pt x="89939" y="122749"/>
                    </a:cubicBezTo>
                    <a:cubicBezTo>
                      <a:pt x="79953" y="123034"/>
                      <a:pt x="70539" y="122749"/>
                      <a:pt x="60839" y="122749"/>
                    </a:cubicBezTo>
                    <a:cubicBezTo>
                      <a:pt x="60839" y="122749"/>
                      <a:pt x="60839" y="122749"/>
                      <a:pt x="60839" y="122749"/>
                    </a:cubicBezTo>
                    <a:close/>
                    <a:moveTo>
                      <a:pt x="33165" y="89647"/>
                    </a:moveTo>
                    <a:cubicBezTo>
                      <a:pt x="53136" y="89647"/>
                      <a:pt x="71680" y="89647"/>
                      <a:pt x="89939" y="89647"/>
                    </a:cubicBezTo>
                    <a:cubicBezTo>
                      <a:pt x="89939" y="70243"/>
                      <a:pt x="89939" y="51980"/>
                      <a:pt x="89939" y="33431"/>
                    </a:cubicBezTo>
                    <a:cubicBezTo>
                      <a:pt x="70539" y="33431"/>
                      <a:pt x="51995" y="33431"/>
                      <a:pt x="33165" y="33431"/>
                    </a:cubicBezTo>
                    <a:cubicBezTo>
                      <a:pt x="33165" y="52265"/>
                      <a:pt x="33165" y="70813"/>
                      <a:pt x="33165" y="89647"/>
                    </a:cubicBezTo>
                    <a:close/>
                  </a:path>
                </a:pathLst>
              </a:custGeom>
              <a:solidFill>
                <a:schemeClr val="tx1"/>
              </a:solidFill>
              <a:ln w="2851"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503EB5B-1D9F-615D-BA8C-5496F6F9090E}"/>
                  </a:ext>
                </a:extLst>
              </p:cNvPr>
              <p:cNvSpPr/>
              <p:nvPr/>
            </p:nvSpPr>
            <p:spPr>
              <a:xfrm>
                <a:off x="5041366" y="5924914"/>
                <a:ext cx="122660" cy="122989"/>
              </a:xfrm>
              <a:custGeom>
                <a:avLst/>
                <a:gdLst>
                  <a:gd name="connsiteX0" fmla="*/ 122533 w 122660"/>
                  <a:gd name="connsiteY0" fmla="*/ 61210 h 122989"/>
                  <a:gd name="connsiteX1" fmla="*/ 122533 w 122660"/>
                  <a:gd name="connsiteY1" fmla="*/ 90031 h 122989"/>
                  <a:gd name="connsiteX2" fmla="*/ 90866 w 122660"/>
                  <a:gd name="connsiteY2" fmla="*/ 122562 h 122989"/>
                  <a:gd name="connsiteX3" fmla="*/ 32095 w 122660"/>
                  <a:gd name="connsiteY3" fmla="*/ 122562 h 122989"/>
                  <a:gd name="connsiteX4" fmla="*/ 428 w 122660"/>
                  <a:gd name="connsiteY4" fmla="*/ 90031 h 122989"/>
                  <a:gd name="connsiteX5" fmla="*/ 428 w 122660"/>
                  <a:gd name="connsiteY5" fmla="*/ 33244 h 122989"/>
                  <a:gd name="connsiteX6" fmla="*/ 33237 w 122660"/>
                  <a:gd name="connsiteY6" fmla="*/ 428 h 122989"/>
                  <a:gd name="connsiteX7" fmla="*/ 89725 w 122660"/>
                  <a:gd name="connsiteY7" fmla="*/ 428 h 122989"/>
                  <a:gd name="connsiteX8" fmla="*/ 122248 w 122660"/>
                  <a:gd name="connsiteY8" fmla="*/ 33530 h 122989"/>
                  <a:gd name="connsiteX9" fmla="*/ 122533 w 122660"/>
                  <a:gd name="connsiteY9" fmla="*/ 61210 h 122989"/>
                  <a:gd name="connsiteX10" fmla="*/ 90010 w 122660"/>
                  <a:gd name="connsiteY10" fmla="*/ 33530 h 122989"/>
                  <a:gd name="connsiteX11" fmla="*/ 33237 w 122660"/>
                  <a:gd name="connsiteY11" fmla="*/ 33530 h 122989"/>
                  <a:gd name="connsiteX12" fmla="*/ 33237 w 122660"/>
                  <a:gd name="connsiteY12" fmla="*/ 90031 h 122989"/>
                  <a:gd name="connsiteX13" fmla="*/ 90010 w 122660"/>
                  <a:gd name="connsiteY13" fmla="*/ 90031 h 122989"/>
                  <a:gd name="connsiteX14" fmla="*/ 90010 w 122660"/>
                  <a:gd name="connsiteY14" fmla="*/ 33530 h 12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660" h="122989">
                    <a:moveTo>
                      <a:pt x="122533" y="61210"/>
                    </a:moveTo>
                    <a:cubicBezTo>
                      <a:pt x="122533" y="70912"/>
                      <a:pt x="122819" y="80614"/>
                      <a:pt x="122533" y="90031"/>
                    </a:cubicBezTo>
                    <a:cubicBezTo>
                      <a:pt x="121678" y="108294"/>
                      <a:pt x="108839" y="121991"/>
                      <a:pt x="90866" y="122562"/>
                    </a:cubicBezTo>
                    <a:cubicBezTo>
                      <a:pt x="71181" y="123133"/>
                      <a:pt x="51781" y="123133"/>
                      <a:pt x="32095" y="122562"/>
                    </a:cubicBezTo>
                    <a:cubicBezTo>
                      <a:pt x="14407" y="121991"/>
                      <a:pt x="999" y="108009"/>
                      <a:pt x="428" y="90031"/>
                    </a:cubicBezTo>
                    <a:cubicBezTo>
                      <a:pt x="-143" y="71197"/>
                      <a:pt x="-143" y="52078"/>
                      <a:pt x="428" y="33244"/>
                    </a:cubicBezTo>
                    <a:cubicBezTo>
                      <a:pt x="999" y="14981"/>
                      <a:pt x="14978" y="999"/>
                      <a:pt x="33237" y="428"/>
                    </a:cubicBezTo>
                    <a:cubicBezTo>
                      <a:pt x="52066" y="-143"/>
                      <a:pt x="70895" y="-143"/>
                      <a:pt x="89725" y="428"/>
                    </a:cubicBezTo>
                    <a:cubicBezTo>
                      <a:pt x="107984" y="999"/>
                      <a:pt x="121392" y="14696"/>
                      <a:pt x="122248" y="33530"/>
                    </a:cubicBezTo>
                    <a:cubicBezTo>
                      <a:pt x="122819" y="42661"/>
                      <a:pt x="122533" y="52078"/>
                      <a:pt x="122533" y="61210"/>
                    </a:cubicBezTo>
                    <a:close/>
                    <a:moveTo>
                      <a:pt x="90010" y="33530"/>
                    </a:moveTo>
                    <a:cubicBezTo>
                      <a:pt x="70325" y="33530"/>
                      <a:pt x="51781" y="33530"/>
                      <a:pt x="33237" y="33530"/>
                    </a:cubicBezTo>
                    <a:cubicBezTo>
                      <a:pt x="33237" y="52934"/>
                      <a:pt x="33237" y="71197"/>
                      <a:pt x="33237" y="90031"/>
                    </a:cubicBezTo>
                    <a:cubicBezTo>
                      <a:pt x="52351" y="90031"/>
                      <a:pt x="71181" y="90031"/>
                      <a:pt x="90010" y="90031"/>
                    </a:cubicBezTo>
                    <a:cubicBezTo>
                      <a:pt x="90010" y="70627"/>
                      <a:pt x="90010" y="52363"/>
                      <a:pt x="90010" y="33530"/>
                    </a:cubicBezTo>
                    <a:close/>
                  </a:path>
                </a:pathLst>
              </a:custGeom>
              <a:solidFill>
                <a:schemeClr val="tx1"/>
              </a:solidFill>
              <a:ln w="2851"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9DC19207-4929-1EC8-1D20-E4C6F60AFD12}"/>
                  </a:ext>
                </a:extLst>
              </p:cNvPr>
              <p:cNvSpPr/>
              <p:nvPr/>
            </p:nvSpPr>
            <p:spPr>
              <a:xfrm>
                <a:off x="4750581" y="5924628"/>
                <a:ext cx="122446" cy="122989"/>
              </a:xfrm>
              <a:custGeom>
                <a:avLst/>
                <a:gdLst>
                  <a:gd name="connsiteX0" fmla="*/ 122320 w 122446"/>
                  <a:gd name="connsiteY0" fmla="*/ 62351 h 122989"/>
                  <a:gd name="connsiteX1" fmla="*/ 122320 w 122446"/>
                  <a:gd name="connsiteY1" fmla="*/ 90031 h 122989"/>
                  <a:gd name="connsiteX2" fmla="*/ 90652 w 122446"/>
                  <a:gd name="connsiteY2" fmla="*/ 122562 h 122989"/>
                  <a:gd name="connsiteX3" fmla="*/ 31881 w 122446"/>
                  <a:gd name="connsiteY3" fmla="*/ 122562 h 122989"/>
                  <a:gd name="connsiteX4" fmla="*/ 214 w 122446"/>
                  <a:gd name="connsiteY4" fmla="*/ 90031 h 122989"/>
                  <a:gd name="connsiteX5" fmla="*/ 214 w 122446"/>
                  <a:gd name="connsiteY5" fmla="*/ 33244 h 122989"/>
                  <a:gd name="connsiteX6" fmla="*/ 32737 w 122446"/>
                  <a:gd name="connsiteY6" fmla="*/ 428 h 122989"/>
                  <a:gd name="connsiteX7" fmla="*/ 89225 w 122446"/>
                  <a:gd name="connsiteY7" fmla="*/ 428 h 122989"/>
                  <a:gd name="connsiteX8" fmla="*/ 122034 w 122446"/>
                  <a:gd name="connsiteY8" fmla="*/ 34386 h 122989"/>
                  <a:gd name="connsiteX9" fmla="*/ 122320 w 122446"/>
                  <a:gd name="connsiteY9" fmla="*/ 62351 h 122989"/>
                  <a:gd name="connsiteX10" fmla="*/ 89796 w 122446"/>
                  <a:gd name="connsiteY10" fmla="*/ 33530 h 122989"/>
                  <a:gd name="connsiteX11" fmla="*/ 33308 w 122446"/>
                  <a:gd name="connsiteY11" fmla="*/ 33530 h 122989"/>
                  <a:gd name="connsiteX12" fmla="*/ 33308 w 122446"/>
                  <a:gd name="connsiteY12" fmla="*/ 90316 h 122989"/>
                  <a:gd name="connsiteX13" fmla="*/ 89796 w 122446"/>
                  <a:gd name="connsiteY13" fmla="*/ 90316 h 122989"/>
                  <a:gd name="connsiteX14" fmla="*/ 89796 w 122446"/>
                  <a:gd name="connsiteY14" fmla="*/ 33530 h 12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446" h="122989">
                    <a:moveTo>
                      <a:pt x="122320" y="62351"/>
                    </a:moveTo>
                    <a:cubicBezTo>
                      <a:pt x="122320" y="71483"/>
                      <a:pt x="122605" y="80899"/>
                      <a:pt x="122320" y="90031"/>
                    </a:cubicBezTo>
                    <a:cubicBezTo>
                      <a:pt x="121749" y="108009"/>
                      <a:pt x="108625" y="121991"/>
                      <a:pt x="90652" y="122562"/>
                    </a:cubicBezTo>
                    <a:cubicBezTo>
                      <a:pt x="70967" y="123133"/>
                      <a:pt x="51567" y="123133"/>
                      <a:pt x="31881" y="122562"/>
                    </a:cubicBezTo>
                    <a:cubicBezTo>
                      <a:pt x="13908" y="121991"/>
                      <a:pt x="499" y="108294"/>
                      <a:pt x="214" y="90031"/>
                    </a:cubicBezTo>
                    <a:cubicBezTo>
                      <a:pt x="-71" y="71197"/>
                      <a:pt x="-71" y="52078"/>
                      <a:pt x="214" y="33244"/>
                    </a:cubicBezTo>
                    <a:cubicBezTo>
                      <a:pt x="499" y="14981"/>
                      <a:pt x="14479" y="713"/>
                      <a:pt x="32737" y="428"/>
                    </a:cubicBezTo>
                    <a:cubicBezTo>
                      <a:pt x="51567" y="-143"/>
                      <a:pt x="70396" y="-143"/>
                      <a:pt x="89225" y="428"/>
                    </a:cubicBezTo>
                    <a:cubicBezTo>
                      <a:pt x="108055" y="999"/>
                      <a:pt x="121749" y="15267"/>
                      <a:pt x="122034" y="34386"/>
                    </a:cubicBezTo>
                    <a:cubicBezTo>
                      <a:pt x="122605" y="43803"/>
                      <a:pt x="122320" y="53220"/>
                      <a:pt x="122320" y="62351"/>
                    </a:cubicBezTo>
                    <a:close/>
                    <a:moveTo>
                      <a:pt x="89796" y="33530"/>
                    </a:moveTo>
                    <a:cubicBezTo>
                      <a:pt x="70396" y="33530"/>
                      <a:pt x="51852" y="33530"/>
                      <a:pt x="33308" y="33530"/>
                    </a:cubicBezTo>
                    <a:cubicBezTo>
                      <a:pt x="33308" y="52934"/>
                      <a:pt x="33308" y="71768"/>
                      <a:pt x="33308" y="90316"/>
                    </a:cubicBezTo>
                    <a:cubicBezTo>
                      <a:pt x="52423" y="90316"/>
                      <a:pt x="70967" y="90316"/>
                      <a:pt x="89796" y="90316"/>
                    </a:cubicBezTo>
                    <a:cubicBezTo>
                      <a:pt x="89796" y="71197"/>
                      <a:pt x="89796" y="52934"/>
                      <a:pt x="89796" y="33530"/>
                    </a:cubicBezTo>
                    <a:close/>
                  </a:path>
                </a:pathLst>
              </a:custGeom>
              <a:solidFill>
                <a:schemeClr val="tx1"/>
              </a:solidFill>
              <a:ln w="2851"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A05E5797-7C6F-DBC4-0E21-7DE08EF01933}"/>
                  </a:ext>
                </a:extLst>
              </p:cNvPr>
              <p:cNvSpPr/>
              <p:nvPr/>
            </p:nvSpPr>
            <p:spPr>
              <a:xfrm>
                <a:off x="4304596" y="6179597"/>
                <a:ext cx="105273" cy="137828"/>
              </a:xfrm>
              <a:custGeom>
                <a:avLst/>
                <a:gdLst>
                  <a:gd name="connsiteX0" fmla="*/ 38515 w 105273"/>
                  <a:gd name="connsiteY0" fmla="*/ 86179 h 137828"/>
                  <a:gd name="connsiteX1" fmla="*/ 59626 w 105273"/>
                  <a:gd name="connsiteY1" fmla="*/ 119280 h 137828"/>
                  <a:gd name="connsiteX2" fmla="*/ 71894 w 105273"/>
                  <a:gd name="connsiteY2" fmla="*/ 116141 h 137828"/>
                  <a:gd name="connsiteX3" fmla="*/ 82735 w 105273"/>
                  <a:gd name="connsiteY3" fmla="*/ 101017 h 137828"/>
                  <a:gd name="connsiteX4" fmla="*/ 88441 w 105273"/>
                  <a:gd name="connsiteY4" fmla="*/ 91315 h 137828"/>
                  <a:gd name="connsiteX5" fmla="*/ 93576 w 105273"/>
                  <a:gd name="connsiteY5" fmla="*/ 89317 h 137828"/>
                  <a:gd name="connsiteX6" fmla="*/ 102135 w 105273"/>
                  <a:gd name="connsiteY6" fmla="*/ 92456 h 137828"/>
                  <a:gd name="connsiteX7" fmla="*/ 105273 w 105273"/>
                  <a:gd name="connsiteY7" fmla="*/ 101303 h 137828"/>
                  <a:gd name="connsiteX8" fmla="*/ 92150 w 105273"/>
                  <a:gd name="connsiteY8" fmla="*/ 126414 h 137828"/>
                  <a:gd name="connsiteX9" fmla="*/ 60197 w 105273"/>
                  <a:gd name="connsiteY9" fmla="*/ 137829 h 137828"/>
                  <a:gd name="connsiteX10" fmla="*/ 29385 w 105273"/>
                  <a:gd name="connsiteY10" fmla="*/ 124987 h 137828"/>
                  <a:gd name="connsiteX11" fmla="*/ 13694 w 105273"/>
                  <a:gd name="connsiteY11" fmla="*/ 86179 h 137828"/>
                  <a:gd name="connsiteX12" fmla="*/ 1997 w 105273"/>
                  <a:gd name="connsiteY12" fmla="*/ 86179 h 137828"/>
                  <a:gd name="connsiteX13" fmla="*/ 285 w 105273"/>
                  <a:gd name="connsiteY13" fmla="*/ 83896 h 137828"/>
                  <a:gd name="connsiteX14" fmla="*/ 1997 w 105273"/>
                  <a:gd name="connsiteY14" fmla="*/ 78188 h 137828"/>
                  <a:gd name="connsiteX15" fmla="*/ 4850 w 105273"/>
                  <a:gd name="connsiteY15" fmla="*/ 74764 h 137828"/>
                  <a:gd name="connsiteX16" fmla="*/ 12838 w 105273"/>
                  <a:gd name="connsiteY16" fmla="*/ 74764 h 137828"/>
                  <a:gd name="connsiteX17" fmla="*/ 12838 w 105273"/>
                  <a:gd name="connsiteY17" fmla="*/ 71340 h 137828"/>
                  <a:gd name="connsiteX18" fmla="*/ 13123 w 105273"/>
                  <a:gd name="connsiteY18" fmla="*/ 59640 h 137828"/>
                  <a:gd name="connsiteX19" fmla="*/ 1712 w 105273"/>
                  <a:gd name="connsiteY19" fmla="*/ 59640 h 137828"/>
                  <a:gd name="connsiteX20" fmla="*/ 0 w 105273"/>
                  <a:gd name="connsiteY20" fmla="*/ 57357 h 137828"/>
                  <a:gd name="connsiteX21" fmla="*/ 1712 w 105273"/>
                  <a:gd name="connsiteY21" fmla="*/ 51365 h 137828"/>
                  <a:gd name="connsiteX22" fmla="*/ 4565 w 105273"/>
                  <a:gd name="connsiteY22" fmla="*/ 47940 h 137828"/>
                  <a:gd name="connsiteX23" fmla="*/ 13694 w 105273"/>
                  <a:gd name="connsiteY23" fmla="*/ 47940 h 137828"/>
                  <a:gd name="connsiteX24" fmla="*/ 59056 w 105273"/>
                  <a:gd name="connsiteY24" fmla="*/ 0 h 137828"/>
                  <a:gd name="connsiteX25" fmla="*/ 88726 w 105273"/>
                  <a:gd name="connsiteY25" fmla="*/ 8846 h 137828"/>
                  <a:gd name="connsiteX26" fmla="*/ 101279 w 105273"/>
                  <a:gd name="connsiteY26" fmla="*/ 31104 h 137828"/>
                  <a:gd name="connsiteX27" fmla="*/ 98426 w 105273"/>
                  <a:gd name="connsiteY27" fmla="*/ 38809 h 137828"/>
                  <a:gd name="connsiteX28" fmla="*/ 91294 w 105273"/>
                  <a:gd name="connsiteY28" fmla="*/ 41948 h 137828"/>
                  <a:gd name="connsiteX29" fmla="*/ 84447 w 105273"/>
                  <a:gd name="connsiteY29" fmla="*/ 39665 h 137828"/>
                  <a:gd name="connsiteX30" fmla="*/ 80167 w 105273"/>
                  <a:gd name="connsiteY30" fmla="*/ 32246 h 137828"/>
                  <a:gd name="connsiteX31" fmla="*/ 73891 w 105273"/>
                  <a:gd name="connsiteY31" fmla="*/ 22258 h 137828"/>
                  <a:gd name="connsiteX32" fmla="*/ 61338 w 105273"/>
                  <a:gd name="connsiteY32" fmla="*/ 18834 h 137828"/>
                  <a:gd name="connsiteX33" fmla="*/ 45647 w 105273"/>
                  <a:gd name="connsiteY33" fmla="*/ 25968 h 137828"/>
                  <a:gd name="connsiteX34" fmla="*/ 38515 w 105273"/>
                  <a:gd name="connsiteY34" fmla="*/ 48226 h 137828"/>
                  <a:gd name="connsiteX35" fmla="*/ 68185 w 105273"/>
                  <a:gd name="connsiteY35" fmla="*/ 48226 h 137828"/>
                  <a:gd name="connsiteX36" fmla="*/ 69897 w 105273"/>
                  <a:gd name="connsiteY36" fmla="*/ 50509 h 137828"/>
                  <a:gd name="connsiteX37" fmla="*/ 68185 w 105273"/>
                  <a:gd name="connsiteY37" fmla="*/ 56501 h 137828"/>
                  <a:gd name="connsiteX38" fmla="*/ 65332 w 105273"/>
                  <a:gd name="connsiteY38" fmla="*/ 59925 h 137828"/>
                  <a:gd name="connsiteX39" fmla="*/ 37944 w 105273"/>
                  <a:gd name="connsiteY39" fmla="*/ 59925 h 137828"/>
                  <a:gd name="connsiteX40" fmla="*/ 37659 w 105273"/>
                  <a:gd name="connsiteY40" fmla="*/ 69057 h 137828"/>
                  <a:gd name="connsiteX41" fmla="*/ 37944 w 105273"/>
                  <a:gd name="connsiteY41" fmla="*/ 75050 h 137828"/>
                  <a:gd name="connsiteX42" fmla="*/ 68185 w 105273"/>
                  <a:gd name="connsiteY42" fmla="*/ 75050 h 137828"/>
                  <a:gd name="connsiteX43" fmla="*/ 69897 w 105273"/>
                  <a:gd name="connsiteY43" fmla="*/ 77332 h 137828"/>
                  <a:gd name="connsiteX44" fmla="*/ 68185 w 105273"/>
                  <a:gd name="connsiteY44" fmla="*/ 83325 h 137828"/>
                  <a:gd name="connsiteX45" fmla="*/ 65332 w 105273"/>
                  <a:gd name="connsiteY45" fmla="*/ 86749 h 137828"/>
                  <a:gd name="connsiteX46" fmla="*/ 38515 w 105273"/>
                  <a:gd name="connsiteY46" fmla="*/ 86749 h 13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5273" h="137828">
                    <a:moveTo>
                      <a:pt x="38515" y="86179"/>
                    </a:moveTo>
                    <a:cubicBezTo>
                      <a:pt x="40797" y="108151"/>
                      <a:pt x="47644" y="119280"/>
                      <a:pt x="59626" y="119280"/>
                    </a:cubicBezTo>
                    <a:cubicBezTo>
                      <a:pt x="64191" y="119280"/>
                      <a:pt x="68185" y="118139"/>
                      <a:pt x="71894" y="116141"/>
                    </a:cubicBezTo>
                    <a:cubicBezTo>
                      <a:pt x="75603" y="113858"/>
                      <a:pt x="79312" y="109007"/>
                      <a:pt x="82735" y="101017"/>
                    </a:cubicBezTo>
                    <a:cubicBezTo>
                      <a:pt x="85017" y="95881"/>
                      <a:pt x="86729" y="92742"/>
                      <a:pt x="88441" y="91315"/>
                    </a:cubicBezTo>
                    <a:cubicBezTo>
                      <a:pt x="90153" y="90174"/>
                      <a:pt x="91864" y="89317"/>
                      <a:pt x="93576" y="89317"/>
                    </a:cubicBezTo>
                    <a:cubicBezTo>
                      <a:pt x="97285" y="89317"/>
                      <a:pt x="100138" y="90459"/>
                      <a:pt x="102135" y="92456"/>
                    </a:cubicBezTo>
                    <a:cubicBezTo>
                      <a:pt x="104132" y="94454"/>
                      <a:pt x="105273" y="97593"/>
                      <a:pt x="105273" y="101303"/>
                    </a:cubicBezTo>
                    <a:cubicBezTo>
                      <a:pt x="105273" y="110434"/>
                      <a:pt x="100994" y="118709"/>
                      <a:pt x="92150" y="126414"/>
                    </a:cubicBezTo>
                    <a:cubicBezTo>
                      <a:pt x="83306" y="134119"/>
                      <a:pt x="72750" y="137829"/>
                      <a:pt x="60197" y="137829"/>
                    </a:cubicBezTo>
                    <a:cubicBezTo>
                      <a:pt x="48500" y="137829"/>
                      <a:pt x="38229" y="133548"/>
                      <a:pt x="29385" y="124987"/>
                    </a:cubicBezTo>
                    <a:cubicBezTo>
                      <a:pt x="20541" y="116427"/>
                      <a:pt x="15406" y="103585"/>
                      <a:pt x="13694" y="86179"/>
                    </a:cubicBezTo>
                    <a:lnTo>
                      <a:pt x="1997" y="86179"/>
                    </a:lnTo>
                    <a:cubicBezTo>
                      <a:pt x="856" y="86179"/>
                      <a:pt x="285" y="85322"/>
                      <a:pt x="285" y="83896"/>
                    </a:cubicBezTo>
                    <a:cubicBezTo>
                      <a:pt x="285" y="82469"/>
                      <a:pt x="856" y="80471"/>
                      <a:pt x="1997" y="78188"/>
                    </a:cubicBezTo>
                    <a:cubicBezTo>
                      <a:pt x="3138" y="75906"/>
                      <a:pt x="4279" y="74764"/>
                      <a:pt x="4850" y="74764"/>
                    </a:cubicBezTo>
                    <a:lnTo>
                      <a:pt x="12838" y="74764"/>
                    </a:lnTo>
                    <a:lnTo>
                      <a:pt x="12838" y="71340"/>
                    </a:lnTo>
                    <a:cubicBezTo>
                      <a:pt x="12838" y="68772"/>
                      <a:pt x="12838" y="64777"/>
                      <a:pt x="13123" y="59640"/>
                    </a:cubicBezTo>
                    <a:lnTo>
                      <a:pt x="1712" y="59640"/>
                    </a:lnTo>
                    <a:cubicBezTo>
                      <a:pt x="571" y="59640"/>
                      <a:pt x="0" y="58784"/>
                      <a:pt x="0" y="57357"/>
                    </a:cubicBezTo>
                    <a:cubicBezTo>
                      <a:pt x="0" y="55645"/>
                      <a:pt x="571" y="53933"/>
                      <a:pt x="1712" y="51365"/>
                    </a:cubicBezTo>
                    <a:cubicBezTo>
                      <a:pt x="2853" y="49082"/>
                      <a:pt x="3994" y="47940"/>
                      <a:pt x="4565" y="47940"/>
                    </a:cubicBezTo>
                    <a:lnTo>
                      <a:pt x="13694" y="47940"/>
                    </a:lnTo>
                    <a:cubicBezTo>
                      <a:pt x="17688" y="15980"/>
                      <a:pt x="32809" y="0"/>
                      <a:pt x="59056" y="0"/>
                    </a:cubicBezTo>
                    <a:cubicBezTo>
                      <a:pt x="70467" y="0"/>
                      <a:pt x="80453" y="2854"/>
                      <a:pt x="88726" y="8846"/>
                    </a:cubicBezTo>
                    <a:cubicBezTo>
                      <a:pt x="97000" y="14839"/>
                      <a:pt x="101279" y="22258"/>
                      <a:pt x="101279" y="31104"/>
                    </a:cubicBezTo>
                    <a:cubicBezTo>
                      <a:pt x="101279" y="34243"/>
                      <a:pt x="100423" y="36526"/>
                      <a:pt x="98426" y="38809"/>
                    </a:cubicBezTo>
                    <a:cubicBezTo>
                      <a:pt x="96429" y="40806"/>
                      <a:pt x="94147" y="41948"/>
                      <a:pt x="91294" y="41948"/>
                    </a:cubicBezTo>
                    <a:cubicBezTo>
                      <a:pt x="88156" y="41948"/>
                      <a:pt x="85873" y="41092"/>
                      <a:pt x="84447" y="39665"/>
                    </a:cubicBezTo>
                    <a:cubicBezTo>
                      <a:pt x="83020" y="37953"/>
                      <a:pt x="81594" y="35670"/>
                      <a:pt x="80167" y="32246"/>
                    </a:cubicBezTo>
                    <a:cubicBezTo>
                      <a:pt x="78456" y="27965"/>
                      <a:pt x="76173" y="24541"/>
                      <a:pt x="73891" y="22258"/>
                    </a:cubicBezTo>
                    <a:cubicBezTo>
                      <a:pt x="71323" y="19975"/>
                      <a:pt x="67329" y="18834"/>
                      <a:pt x="61338" y="18834"/>
                    </a:cubicBezTo>
                    <a:cubicBezTo>
                      <a:pt x="54491" y="18834"/>
                      <a:pt x="49356" y="21117"/>
                      <a:pt x="45647" y="25968"/>
                    </a:cubicBezTo>
                    <a:cubicBezTo>
                      <a:pt x="41938" y="30819"/>
                      <a:pt x="39656" y="37953"/>
                      <a:pt x="38515" y="48226"/>
                    </a:cubicBezTo>
                    <a:lnTo>
                      <a:pt x="68185" y="48226"/>
                    </a:lnTo>
                    <a:cubicBezTo>
                      <a:pt x="69326" y="48226"/>
                      <a:pt x="69897" y="49082"/>
                      <a:pt x="69897" y="50509"/>
                    </a:cubicBezTo>
                    <a:cubicBezTo>
                      <a:pt x="69897" y="52221"/>
                      <a:pt x="69326" y="54218"/>
                      <a:pt x="68185" y="56501"/>
                    </a:cubicBezTo>
                    <a:cubicBezTo>
                      <a:pt x="67044" y="58784"/>
                      <a:pt x="66188" y="59925"/>
                      <a:pt x="65332" y="59925"/>
                    </a:cubicBezTo>
                    <a:lnTo>
                      <a:pt x="37944" y="59925"/>
                    </a:lnTo>
                    <a:lnTo>
                      <a:pt x="37659" y="69057"/>
                    </a:lnTo>
                    <a:cubicBezTo>
                      <a:pt x="37659" y="71911"/>
                      <a:pt x="37659" y="73908"/>
                      <a:pt x="37944" y="75050"/>
                    </a:cubicBezTo>
                    <a:lnTo>
                      <a:pt x="68185" y="75050"/>
                    </a:lnTo>
                    <a:cubicBezTo>
                      <a:pt x="69326" y="75050"/>
                      <a:pt x="69897" y="75906"/>
                      <a:pt x="69897" y="77332"/>
                    </a:cubicBezTo>
                    <a:cubicBezTo>
                      <a:pt x="69897" y="79045"/>
                      <a:pt x="69326" y="81042"/>
                      <a:pt x="68185" y="83325"/>
                    </a:cubicBezTo>
                    <a:cubicBezTo>
                      <a:pt x="67044" y="85608"/>
                      <a:pt x="66188" y="86749"/>
                      <a:pt x="65332" y="86749"/>
                    </a:cubicBezTo>
                    <a:lnTo>
                      <a:pt x="38515" y="86749"/>
                    </a:lnTo>
                    <a:close/>
                  </a:path>
                </a:pathLst>
              </a:custGeom>
              <a:solidFill>
                <a:schemeClr val="tx1"/>
              </a:solidFill>
              <a:ln w="2851"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AC10887-A83E-CF1C-02D9-2099447BB233}"/>
                  </a:ext>
                </a:extLst>
              </p:cNvPr>
              <p:cNvSpPr/>
              <p:nvPr/>
            </p:nvSpPr>
            <p:spPr>
              <a:xfrm>
                <a:off x="4468639" y="5724449"/>
                <a:ext cx="113832" cy="149528"/>
              </a:xfrm>
              <a:custGeom>
                <a:avLst/>
                <a:gdLst>
                  <a:gd name="connsiteX0" fmla="*/ 41082 w 113832"/>
                  <a:gd name="connsiteY0" fmla="*/ 93027 h 149528"/>
                  <a:gd name="connsiteX1" fmla="*/ 63906 w 113832"/>
                  <a:gd name="connsiteY1" fmla="*/ 128982 h 149528"/>
                  <a:gd name="connsiteX2" fmla="*/ 77315 w 113832"/>
                  <a:gd name="connsiteY2" fmla="*/ 125558 h 149528"/>
                  <a:gd name="connsiteX3" fmla="*/ 89012 w 113832"/>
                  <a:gd name="connsiteY3" fmla="*/ 109293 h 149528"/>
                  <a:gd name="connsiteX4" fmla="*/ 95288 w 113832"/>
                  <a:gd name="connsiteY4" fmla="*/ 98734 h 149528"/>
                  <a:gd name="connsiteX5" fmla="*/ 100994 w 113832"/>
                  <a:gd name="connsiteY5" fmla="*/ 96737 h 149528"/>
                  <a:gd name="connsiteX6" fmla="*/ 110409 w 113832"/>
                  <a:gd name="connsiteY6" fmla="*/ 100161 h 149528"/>
                  <a:gd name="connsiteX7" fmla="*/ 113832 w 113832"/>
                  <a:gd name="connsiteY7" fmla="*/ 109863 h 149528"/>
                  <a:gd name="connsiteX8" fmla="*/ 99567 w 113832"/>
                  <a:gd name="connsiteY8" fmla="*/ 136973 h 149528"/>
                  <a:gd name="connsiteX9" fmla="*/ 64762 w 113832"/>
                  <a:gd name="connsiteY9" fmla="*/ 149528 h 149528"/>
                  <a:gd name="connsiteX10" fmla="*/ 31382 w 113832"/>
                  <a:gd name="connsiteY10" fmla="*/ 135546 h 149528"/>
                  <a:gd name="connsiteX11" fmla="*/ 14265 w 113832"/>
                  <a:gd name="connsiteY11" fmla="*/ 93313 h 149528"/>
                  <a:gd name="connsiteX12" fmla="*/ 1712 w 113832"/>
                  <a:gd name="connsiteY12" fmla="*/ 93313 h 149528"/>
                  <a:gd name="connsiteX13" fmla="*/ 0 w 113832"/>
                  <a:gd name="connsiteY13" fmla="*/ 90744 h 149528"/>
                  <a:gd name="connsiteX14" fmla="*/ 1997 w 113832"/>
                  <a:gd name="connsiteY14" fmla="*/ 84466 h 149528"/>
                  <a:gd name="connsiteX15" fmla="*/ 5135 w 113832"/>
                  <a:gd name="connsiteY15" fmla="*/ 80757 h 149528"/>
                  <a:gd name="connsiteX16" fmla="*/ 13694 w 113832"/>
                  <a:gd name="connsiteY16" fmla="*/ 80757 h 149528"/>
                  <a:gd name="connsiteX17" fmla="*/ 13694 w 113832"/>
                  <a:gd name="connsiteY17" fmla="*/ 77047 h 149528"/>
                  <a:gd name="connsiteX18" fmla="*/ 13979 w 113832"/>
                  <a:gd name="connsiteY18" fmla="*/ 64491 h 149528"/>
                  <a:gd name="connsiteX19" fmla="*/ 1712 w 113832"/>
                  <a:gd name="connsiteY19" fmla="*/ 64491 h 149528"/>
                  <a:gd name="connsiteX20" fmla="*/ 0 w 113832"/>
                  <a:gd name="connsiteY20" fmla="*/ 61923 h 149528"/>
                  <a:gd name="connsiteX21" fmla="*/ 1997 w 113832"/>
                  <a:gd name="connsiteY21" fmla="*/ 55645 h 149528"/>
                  <a:gd name="connsiteX22" fmla="*/ 5135 w 113832"/>
                  <a:gd name="connsiteY22" fmla="*/ 51935 h 149528"/>
                  <a:gd name="connsiteX23" fmla="*/ 15121 w 113832"/>
                  <a:gd name="connsiteY23" fmla="*/ 51935 h 149528"/>
                  <a:gd name="connsiteX24" fmla="*/ 64191 w 113832"/>
                  <a:gd name="connsiteY24" fmla="*/ 0 h 149528"/>
                  <a:gd name="connsiteX25" fmla="*/ 96429 w 113832"/>
                  <a:gd name="connsiteY25" fmla="*/ 9702 h 149528"/>
                  <a:gd name="connsiteX26" fmla="*/ 110123 w 113832"/>
                  <a:gd name="connsiteY26" fmla="*/ 33672 h 149528"/>
                  <a:gd name="connsiteX27" fmla="*/ 106985 w 113832"/>
                  <a:gd name="connsiteY27" fmla="*/ 41948 h 149528"/>
                  <a:gd name="connsiteX28" fmla="*/ 99282 w 113832"/>
                  <a:gd name="connsiteY28" fmla="*/ 45372 h 149528"/>
                  <a:gd name="connsiteX29" fmla="*/ 91864 w 113832"/>
                  <a:gd name="connsiteY29" fmla="*/ 42804 h 149528"/>
                  <a:gd name="connsiteX30" fmla="*/ 87300 w 113832"/>
                  <a:gd name="connsiteY30" fmla="*/ 34814 h 149528"/>
                  <a:gd name="connsiteX31" fmla="*/ 80453 w 113832"/>
                  <a:gd name="connsiteY31" fmla="*/ 23970 h 149528"/>
                  <a:gd name="connsiteX32" fmla="*/ 66759 w 113832"/>
                  <a:gd name="connsiteY32" fmla="*/ 20261 h 149528"/>
                  <a:gd name="connsiteX33" fmla="*/ 49926 w 113832"/>
                  <a:gd name="connsiteY33" fmla="*/ 27965 h 149528"/>
                  <a:gd name="connsiteX34" fmla="*/ 42223 w 113832"/>
                  <a:gd name="connsiteY34" fmla="*/ 51935 h 149528"/>
                  <a:gd name="connsiteX35" fmla="*/ 73320 w 113832"/>
                  <a:gd name="connsiteY35" fmla="*/ 51935 h 149528"/>
                  <a:gd name="connsiteX36" fmla="*/ 75318 w 113832"/>
                  <a:gd name="connsiteY36" fmla="*/ 54504 h 149528"/>
                  <a:gd name="connsiteX37" fmla="*/ 73606 w 113832"/>
                  <a:gd name="connsiteY37" fmla="*/ 61067 h 149528"/>
                  <a:gd name="connsiteX38" fmla="*/ 70467 w 113832"/>
                  <a:gd name="connsiteY38" fmla="*/ 64777 h 149528"/>
                  <a:gd name="connsiteX39" fmla="*/ 40512 w 113832"/>
                  <a:gd name="connsiteY39" fmla="*/ 64777 h 149528"/>
                  <a:gd name="connsiteX40" fmla="*/ 40226 w 113832"/>
                  <a:gd name="connsiteY40" fmla="*/ 74479 h 149528"/>
                  <a:gd name="connsiteX41" fmla="*/ 40512 w 113832"/>
                  <a:gd name="connsiteY41" fmla="*/ 81042 h 149528"/>
                  <a:gd name="connsiteX42" fmla="*/ 73320 w 113832"/>
                  <a:gd name="connsiteY42" fmla="*/ 81042 h 149528"/>
                  <a:gd name="connsiteX43" fmla="*/ 75318 w 113832"/>
                  <a:gd name="connsiteY43" fmla="*/ 83610 h 149528"/>
                  <a:gd name="connsiteX44" fmla="*/ 73606 w 113832"/>
                  <a:gd name="connsiteY44" fmla="*/ 90174 h 149528"/>
                  <a:gd name="connsiteX45" fmla="*/ 70467 w 113832"/>
                  <a:gd name="connsiteY45" fmla="*/ 93883 h 149528"/>
                  <a:gd name="connsiteX46" fmla="*/ 41082 w 113832"/>
                  <a:gd name="connsiteY46" fmla="*/ 93883 h 14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3832" h="149528">
                    <a:moveTo>
                      <a:pt x="41082" y="93027"/>
                    </a:moveTo>
                    <a:cubicBezTo>
                      <a:pt x="43365" y="116997"/>
                      <a:pt x="51068" y="128982"/>
                      <a:pt x="63906" y="128982"/>
                    </a:cubicBezTo>
                    <a:cubicBezTo>
                      <a:pt x="68756" y="128982"/>
                      <a:pt x="73320" y="127841"/>
                      <a:pt x="77315" y="125558"/>
                    </a:cubicBezTo>
                    <a:cubicBezTo>
                      <a:pt x="81309" y="123275"/>
                      <a:pt x="85303" y="117853"/>
                      <a:pt x="89012" y="109293"/>
                    </a:cubicBezTo>
                    <a:cubicBezTo>
                      <a:pt x="91294" y="103586"/>
                      <a:pt x="93576" y="100161"/>
                      <a:pt x="95288" y="98734"/>
                    </a:cubicBezTo>
                    <a:cubicBezTo>
                      <a:pt x="97000" y="97308"/>
                      <a:pt x="98997" y="96737"/>
                      <a:pt x="100994" y="96737"/>
                    </a:cubicBezTo>
                    <a:cubicBezTo>
                      <a:pt x="104988" y="96737"/>
                      <a:pt x="108126" y="97878"/>
                      <a:pt x="110409" y="100161"/>
                    </a:cubicBezTo>
                    <a:cubicBezTo>
                      <a:pt x="112691" y="102444"/>
                      <a:pt x="113832" y="105583"/>
                      <a:pt x="113832" y="109863"/>
                    </a:cubicBezTo>
                    <a:cubicBezTo>
                      <a:pt x="113832" y="119566"/>
                      <a:pt x="108982" y="128697"/>
                      <a:pt x="99567" y="136973"/>
                    </a:cubicBezTo>
                    <a:cubicBezTo>
                      <a:pt x="89867" y="145248"/>
                      <a:pt x="78456" y="149528"/>
                      <a:pt x="64762" y="149528"/>
                    </a:cubicBezTo>
                    <a:cubicBezTo>
                      <a:pt x="51923" y="149528"/>
                      <a:pt x="40797" y="144963"/>
                      <a:pt x="31382" y="135546"/>
                    </a:cubicBezTo>
                    <a:cubicBezTo>
                      <a:pt x="21968" y="126129"/>
                      <a:pt x="16262" y="112146"/>
                      <a:pt x="14265" y="93313"/>
                    </a:cubicBezTo>
                    <a:lnTo>
                      <a:pt x="1712" y="93313"/>
                    </a:lnTo>
                    <a:cubicBezTo>
                      <a:pt x="571" y="93313"/>
                      <a:pt x="0" y="92457"/>
                      <a:pt x="0" y="90744"/>
                    </a:cubicBezTo>
                    <a:cubicBezTo>
                      <a:pt x="0" y="89032"/>
                      <a:pt x="571" y="87035"/>
                      <a:pt x="1997" y="84466"/>
                    </a:cubicBezTo>
                    <a:cubicBezTo>
                      <a:pt x="3138" y="81898"/>
                      <a:pt x="4279" y="80757"/>
                      <a:pt x="5135" y="80757"/>
                    </a:cubicBezTo>
                    <a:lnTo>
                      <a:pt x="13694" y="80757"/>
                    </a:lnTo>
                    <a:lnTo>
                      <a:pt x="13694" y="77047"/>
                    </a:lnTo>
                    <a:cubicBezTo>
                      <a:pt x="13694" y="74193"/>
                      <a:pt x="13694" y="69913"/>
                      <a:pt x="13979" y="64491"/>
                    </a:cubicBezTo>
                    <a:lnTo>
                      <a:pt x="1712" y="64491"/>
                    </a:lnTo>
                    <a:cubicBezTo>
                      <a:pt x="571" y="64491"/>
                      <a:pt x="0" y="63635"/>
                      <a:pt x="0" y="61923"/>
                    </a:cubicBezTo>
                    <a:cubicBezTo>
                      <a:pt x="0" y="60211"/>
                      <a:pt x="571" y="57928"/>
                      <a:pt x="1997" y="55645"/>
                    </a:cubicBezTo>
                    <a:cubicBezTo>
                      <a:pt x="3138" y="53077"/>
                      <a:pt x="4279" y="51935"/>
                      <a:pt x="5135" y="51935"/>
                    </a:cubicBezTo>
                    <a:lnTo>
                      <a:pt x="15121" y="51935"/>
                    </a:lnTo>
                    <a:cubicBezTo>
                      <a:pt x="19400" y="17407"/>
                      <a:pt x="35662" y="0"/>
                      <a:pt x="64191" y="0"/>
                    </a:cubicBezTo>
                    <a:cubicBezTo>
                      <a:pt x="76744" y="0"/>
                      <a:pt x="87585" y="3139"/>
                      <a:pt x="96429" y="9702"/>
                    </a:cubicBezTo>
                    <a:cubicBezTo>
                      <a:pt x="105559" y="16265"/>
                      <a:pt x="110123" y="24256"/>
                      <a:pt x="110123" y="33672"/>
                    </a:cubicBezTo>
                    <a:cubicBezTo>
                      <a:pt x="110123" y="36811"/>
                      <a:pt x="108982" y="39665"/>
                      <a:pt x="106985" y="41948"/>
                    </a:cubicBezTo>
                    <a:cubicBezTo>
                      <a:pt x="104988" y="44231"/>
                      <a:pt x="102135" y="45372"/>
                      <a:pt x="99282" y="45372"/>
                    </a:cubicBezTo>
                    <a:cubicBezTo>
                      <a:pt x="95859" y="45372"/>
                      <a:pt x="93291" y="44516"/>
                      <a:pt x="91864" y="42804"/>
                    </a:cubicBezTo>
                    <a:cubicBezTo>
                      <a:pt x="90438" y="41092"/>
                      <a:pt x="88726" y="38524"/>
                      <a:pt x="87300" y="34814"/>
                    </a:cubicBezTo>
                    <a:cubicBezTo>
                      <a:pt x="85303" y="29963"/>
                      <a:pt x="83020" y="26538"/>
                      <a:pt x="80453" y="23970"/>
                    </a:cubicBezTo>
                    <a:cubicBezTo>
                      <a:pt x="77885" y="21402"/>
                      <a:pt x="73320" y="20261"/>
                      <a:pt x="66759" y="20261"/>
                    </a:cubicBezTo>
                    <a:cubicBezTo>
                      <a:pt x="59341" y="20261"/>
                      <a:pt x="53921" y="22829"/>
                      <a:pt x="49926" y="27965"/>
                    </a:cubicBezTo>
                    <a:cubicBezTo>
                      <a:pt x="45932" y="33102"/>
                      <a:pt x="43365" y="41092"/>
                      <a:pt x="42223" y="51935"/>
                    </a:cubicBezTo>
                    <a:lnTo>
                      <a:pt x="73320" y="51935"/>
                    </a:lnTo>
                    <a:cubicBezTo>
                      <a:pt x="74747" y="51935"/>
                      <a:pt x="75318" y="52792"/>
                      <a:pt x="75318" y="54504"/>
                    </a:cubicBezTo>
                    <a:cubicBezTo>
                      <a:pt x="75318" y="56501"/>
                      <a:pt x="74747" y="58499"/>
                      <a:pt x="73606" y="61067"/>
                    </a:cubicBezTo>
                    <a:cubicBezTo>
                      <a:pt x="72465" y="63635"/>
                      <a:pt x="71323" y="64777"/>
                      <a:pt x="70467" y="64777"/>
                    </a:cubicBezTo>
                    <a:lnTo>
                      <a:pt x="40512" y="64777"/>
                    </a:lnTo>
                    <a:lnTo>
                      <a:pt x="40226" y="74479"/>
                    </a:lnTo>
                    <a:cubicBezTo>
                      <a:pt x="40226" y="77332"/>
                      <a:pt x="40226" y="79615"/>
                      <a:pt x="40512" y="81042"/>
                    </a:cubicBezTo>
                    <a:lnTo>
                      <a:pt x="73320" y="81042"/>
                    </a:lnTo>
                    <a:cubicBezTo>
                      <a:pt x="74747" y="81042"/>
                      <a:pt x="75318" y="81898"/>
                      <a:pt x="75318" y="83610"/>
                    </a:cubicBezTo>
                    <a:cubicBezTo>
                      <a:pt x="75318" y="85608"/>
                      <a:pt x="74747" y="87605"/>
                      <a:pt x="73606" y="90174"/>
                    </a:cubicBezTo>
                    <a:cubicBezTo>
                      <a:pt x="72465" y="92742"/>
                      <a:pt x="71323" y="93883"/>
                      <a:pt x="70467" y="93883"/>
                    </a:cubicBezTo>
                    <a:lnTo>
                      <a:pt x="41082" y="93883"/>
                    </a:lnTo>
                    <a:close/>
                  </a:path>
                </a:pathLst>
              </a:custGeom>
              <a:solidFill>
                <a:schemeClr val="tx1"/>
              </a:solidFill>
              <a:ln w="2851" cap="flat">
                <a:noFill/>
                <a:prstDash val="solid"/>
                <a:miter/>
              </a:ln>
            </p:spPr>
            <p:txBody>
              <a:bodyPr rtlCol="0" anchor="ctr"/>
              <a:lstStyle/>
              <a:p>
                <a:endParaRPr lang="en-US"/>
              </a:p>
            </p:txBody>
          </p:sp>
        </p:grpSp>
      </p:grpSp>
      <p:sp>
        <p:nvSpPr>
          <p:cNvPr id="50" name="TextBox 49">
            <a:extLst>
              <a:ext uri="{FF2B5EF4-FFF2-40B4-BE49-F238E27FC236}">
                <a16:creationId xmlns:a16="http://schemas.microsoft.com/office/drawing/2014/main" id="{0F7357C6-646F-59A5-9917-EB1DA43F708A}"/>
              </a:ext>
            </a:extLst>
          </p:cNvPr>
          <p:cNvSpPr txBox="1"/>
          <p:nvPr/>
        </p:nvSpPr>
        <p:spPr>
          <a:xfrm>
            <a:off x="531862" y="3304643"/>
            <a:ext cx="1734260" cy="2123658"/>
          </a:xfrm>
          <a:prstGeom prst="rect">
            <a:avLst/>
          </a:prstGeom>
          <a:noFill/>
        </p:spPr>
        <p:txBody>
          <a:bodyPr wrap="square">
            <a:spAutoFit/>
          </a:bodyPr>
          <a:lstStyle/>
          <a:p>
            <a:r>
              <a:rPr lang="pt-PT" sz="1100" dirty="0">
                <a:latin typeface="Calibri" panose="020F0502020204030204" pitchFamily="34" charset="0"/>
                <a:cs typeface="Calibri" panose="020F0502020204030204" pitchFamily="34" charset="0"/>
              </a:rPr>
              <a:t>O primeiro passo para lançar uma empresa alimentar de sucesso é </a:t>
            </a:r>
            <a:r>
              <a:rPr lang="pt-PT" sz="1100" b="1" dirty="0">
                <a:latin typeface="Calibri" panose="020F0502020204030204" pitchFamily="34" charset="0"/>
                <a:cs typeface="Calibri" panose="020F0502020204030204" pitchFamily="34" charset="0"/>
              </a:rPr>
              <a:t>determinar quanto custará iniciar o projeto</a:t>
            </a:r>
            <a:r>
              <a:rPr lang="pt-PT" sz="1100" dirty="0">
                <a:latin typeface="Calibri" panose="020F0502020204030204" pitchFamily="34" charset="0"/>
                <a:cs typeface="Calibri" panose="020F0502020204030204" pitchFamily="34" charset="0"/>
              </a:rPr>
              <a:t>. Isso implica a identificação de todos os custos potenciais a serem cobertos.</a:t>
            </a:r>
          </a:p>
          <a:p>
            <a:endParaRPr lang="pt-PT" sz="1100" dirty="0">
              <a:latin typeface="Calibri" panose="020F0502020204030204" pitchFamily="34" charset="0"/>
              <a:cs typeface="Calibri" panose="020F0502020204030204" pitchFamily="34" charset="0"/>
            </a:endParaRPr>
          </a:p>
          <a:p>
            <a:r>
              <a:rPr lang="pt-PT" sz="1100" dirty="0">
                <a:latin typeface="Calibri" panose="020F0502020204030204" pitchFamily="34" charset="0"/>
                <a:cs typeface="Calibri" panose="020F0502020204030204" pitchFamily="34" charset="0"/>
              </a:rPr>
              <a:t>Aqui estão algumas categorias a considerar:</a:t>
            </a:r>
          </a:p>
        </p:txBody>
      </p:sp>
      <p:cxnSp>
        <p:nvCxnSpPr>
          <p:cNvPr id="52" name="Straight Connector 51">
            <a:extLst>
              <a:ext uri="{FF2B5EF4-FFF2-40B4-BE49-F238E27FC236}">
                <a16:creationId xmlns:a16="http://schemas.microsoft.com/office/drawing/2014/main" id="{7877313D-0F1B-29AE-C14E-D5585E491D34}"/>
              </a:ext>
            </a:extLst>
          </p:cNvPr>
          <p:cNvCxnSpPr>
            <a:cxnSpLocks/>
          </p:cNvCxnSpPr>
          <p:nvPr/>
        </p:nvCxnSpPr>
        <p:spPr>
          <a:xfrm>
            <a:off x="50299" y="3098878"/>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3" name="Freeform 52">
            <a:extLst>
              <a:ext uri="{FF2B5EF4-FFF2-40B4-BE49-F238E27FC236}">
                <a16:creationId xmlns:a16="http://schemas.microsoft.com/office/drawing/2014/main" id="{AB05CB63-C125-2DC3-A8D4-97E2DA15BC70}"/>
              </a:ext>
            </a:extLst>
          </p:cNvPr>
          <p:cNvSpPr/>
          <p:nvPr/>
        </p:nvSpPr>
        <p:spPr>
          <a:xfrm>
            <a:off x="-939856" y="2688961"/>
            <a:ext cx="3202748" cy="426338"/>
          </a:xfrm>
          <a:custGeom>
            <a:avLst/>
            <a:gdLst>
              <a:gd name="connsiteX0" fmla="*/ 0 w 4325782"/>
              <a:gd name="connsiteY0" fmla="*/ 0 h 575832"/>
              <a:gd name="connsiteX1" fmla="*/ 972917 w 4325782"/>
              <a:gd name="connsiteY1" fmla="*/ 0 h 575832"/>
              <a:gd name="connsiteX2" fmla="*/ 3038609 w 4325782"/>
              <a:gd name="connsiteY2" fmla="*/ 0 h 575832"/>
              <a:gd name="connsiteX3" fmla="*/ 4011526 w 4325782"/>
              <a:gd name="connsiteY3" fmla="*/ 0 h 575832"/>
              <a:gd name="connsiteX4" fmla="*/ 4325782 w 4325782"/>
              <a:gd name="connsiteY4" fmla="*/ 311579 h 575832"/>
              <a:gd name="connsiteX5" fmla="*/ 4325782 w 4325782"/>
              <a:gd name="connsiteY5" fmla="*/ 575831 h 575832"/>
              <a:gd name="connsiteX6" fmla="*/ 3533949 w 4325782"/>
              <a:gd name="connsiteY6" fmla="*/ 575831 h 575832"/>
              <a:gd name="connsiteX7" fmla="*/ 3533949 w 4325782"/>
              <a:gd name="connsiteY7" fmla="*/ 575832 h 575832"/>
              <a:gd name="connsiteX8" fmla="*/ 2561032 w 4325782"/>
              <a:gd name="connsiteY8" fmla="*/ 575832 h 575832"/>
              <a:gd name="connsiteX9" fmla="*/ 972917 w 4325782"/>
              <a:gd name="connsiteY9" fmla="*/ 575832 h 575832"/>
              <a:gd name="connsiteX10" fmla="*/ 0 w 4325782"/>
              <a:gd name="connsiteY10" fmla="*/ 575832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25782" h="575832">
                <a:moveTo>
                  <a:pt x="0" y="0"/>
                </a:moveTo>
                <a:lnTo>
                  <a:pt x="972917" y="0"/>
                </a:lnTo>
                <a:lnTo>
                  <a:pt x="3038609" y="0"/>
                </a:lnTo>
                <a:lnTo>
                  <a:pt x="4011526" y="0"/>
                </a:lnTo>
                <a:cubicBezTo>
                  <a:pt x="4184566" y="0"/>
                  <a:pt x="4325782" y="140014"/>
                  <a:pt x="4325782" y="311579"/>
                </a:cubicBezTo>
                <a:lnTo>
                  <a:pt x="4325782" y="575831"/>
                </a:lnTo>
                <a:lnTo>
                  <a:pt x="3533949" y="575831"/>
                </a:lnTo>
                <a:lnTo>
                  <a:pt x="3533949" y="575832"/>
                </a:lnTo>
                <a:lnTo>
                  <a:pt x="2561032" y="575832"/>
                </a:lnTo>
                <a:lnTo>
                  <a:pt x="972917" y="575832"/>
                </a:lnTo>
                <a:lnTo>
                  <a:pt x="0" y="575832"/>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TextBox 53">
            <a:extLst>
              <a:ext uri="{FF2B5EF4-FFF2-40B4-BE49-F238E27FC236}">
                <a16:creationId xmlns:a16="http://schemas.microsoft.com/office/drawing/2014/main" id="{A9E5A8E2-1E24-8768-B9EE-801EE6332BD2}"/>
              </a:ext>
            </a:extLst>
          </p:cNvPr>
          <p:cNvSpPr txBox="1"/>
          <p:nvPr/>
        </p:nvSpPr>
        <p:spPr>
          <a:xfrm>
            <a:off x="533316" y="2728920"/>
            <a:ext cx="2719732" cy="1261884"/>
          </a:xfrm>
          <a:prstGeom prst="rect">
            <a:avLst/>
          </a:prstGeom>
          <a:noFill/>
        </p:spPr>
        <p:txBody>
          <a:bodyPr wrap="square">
            <a:spAutoFit/>
          </a:bodyPr>
          <a:lstStyle/>
          <a:p>
            <a:r>
              <a:rPr lang="en-IE" sz="1600" b="1" dirty="0" err="1">
                <a:solidFill>
                  <a:schemeClr val="bg1"/>
                </a:solidFill>
                <a:effectLst/>
                <a:latin typeface="Calibri" panose="020F0502020204030204" pitchFamily="34" charset="0"/>
                <a:cs typeface="Calibri" panose="020F0502020204030204" pitchFamily="34" charset="0"/>
              </a:rPr>
              <a:t>Orçamento</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inicial</a:t>
            </a:r>
            <a:r>
              <a:rPr lang="en-IE" sz="1600" b="1" dirty="0">
                <a:solidFill>
                  <a:schemeClr val="bg1"/>
                </a:solidFill>
                <a:effectLst/>
                <a:latin typeface="Calibri" panose="020F0502020204030204" pitchFamily="34" charset="0"/>
                <a:cs typeface="Calibri" panose="020F0502020204030204" pitchFamily="34" charset="0"/>
              </a:rPr>
              <a:t> </a:t>
            </a:r>
            <a:endParaRPr lang="en-IE" sz="1600" b="1" dirty="0">
              <a:solidFill>
                <a:schemeClr val="bg1"/>
              </a:solidFill>
              <a:latin typeface="Calibri" panose="020F0502020204030204" pitchFamily="34" charset="0"/>
              <a:cs typeface="Calibri" panose="020F0502020204030204" pitchFamily="34" charset="0"/>
            </a:endParaRPr>
          </a:p>
          <a:p>
            <a:pPr>
              <a:lnSpc>
                <a:spcPts val="2440"/>
              </a:lnSpc>
              <a:tabLst>
                <a:tab pos="177800" algn="l"/>
              </a:tabLst>
            </a:pPr>
            <a:endParaRPr lang="en-IE" sz="20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a:lnSpc>
                <a:spcPts val="2440"/>
              </a:lnSpc>
              <a:tabLst>
                <a:tab pos="177800" algn="l"/>
              </a:tabLst>
            </a:pPr>
            <a:endParaRPr lang="en-IE"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ts val="2440"/>
              </a:lnSpc>
              <a:tabLst>
                <a:tab pos="177800" algn="l"/>
              </a:tabLst>
            </a:pPr>
            <a:endParaRPr lang="en-IE"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5" name="Text Placeholder 2">
            <a:extLst>
              <a:ext uri="{FF2B5EF4-FFF2-40B4-BE49-F238E27FC236}">
                <a16:creationId xmlns:a16="http://schemas.microsoft.com/office/drawing/2014/main" id="{EFB29651-6C88-111B-433C-37DEA95AFA70}"/>
              </a:ext>
            </a:extLst>
          </p:cNvPr>
          <p:cNvSpPr txBox="1">
            <a:spLocks/>
          </p:cNvSpPr>
          <p:nvPr/>
        </p:nvSpPr>
        <p:spPr>
          <a:xfrm>
            <a:off x="2215822" y="6790026"/>
            <a:ext cx="4969069" cy="2706190"/>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buClr>
                <a:srgbClr val="F1A0C2"/>
              </a:buClr>
              <a:buFont typeface="Arial" panose="020B0604020202020204" pitchFamily="34" charset="0"/>
              <a:buChar char="•"/>
              <a:tabLst>
                <a:tab pos="177800" algn="l"/>
              </a:tabLst>
            </a:pPr>
            <a:r>
              <a:rPr lang="en-US" b="1" err="1">
                <a:solidFill>
                  <a:schemeClr val="tx1"/>
                </a:solidFill>
                <a:latin typeface="Calibri"/>
                <a:ea typeface="Calibri"/>
                <a:cs typeface="Calibri"/>
              </a:rPr>
              <a:t>Previsão</a:t>
            </a:r>
            <a:r>
              <a:rPr lang="en-US" b="1" dirty="0">
                <a:solidFill>
                  <a:schemeClr val="tx1"/>
                </a:solidFill>
                <a:latin typeface="Calibri"/>
                <a:ea typeface="Calibri"/>
                <a:cs typeface="Calibri"/>
              </a:rPr>
              <a:t> de </a:t>
            </a:r>
            <a:r>
              <a:rPr lang="en-US" b="1" err="1">
                <a:solidFill>
                  <a:schemeClr val="tx1"/>
                </a:solidFill>
                <a:latin typeface="Calibri"/>
                <a:ea typeface="Calibri"/>
                <a:cs typeface="Calibri"/>
              </a:rPr>
              <a:t>vendas</a:t>
            </a:r>
            <a:r>
              <a:rPr lang="en-US" b="1" dirty="0">
                <a:solidFill>
                  <a:schemeClr val="tx1"/>
                </a:solidFill>
                <a:latin typeface="Calibri"/>
                <a:ea typeface="Calibri"/>
                <a:cs typeface="Calibri"/>
              </a:rPr>
              <a:t>: </a:t>
            </a:r>
            <a:r>
              <a:rPr lang="pt-PT" dirty="0">
                <a:solidFill>
                  <a:schemeClr val="tx1"/>
                </a:solidFill>
                <a:latin typeface="Calibri"/>
                <a:ea typeface="Calibri"/>
                <a:cs typeface="Calibri"/>
              </a:rPr>
              <a:t>Estimar o número de unidades que se prevê vender mensalmente e multiplicar pelo preço unitário para calcular o total das receitas de vendas esperadas. Poderá ser proveitoso elaborar uma previsão conservadora e outra otimista, de modo a se preparar para diversos cenários.</a:t>
            </a:r>
            <a:endParaRPr lang="en-US">
              <a:solidFill>
                <a:schemeClr val="tx1"/>
              </a:solidFill>
              <a:latin typeface="Calibri"/>
              <a:ea typeface="Calibri"/>
              <a:cs typeface="Calibri"/>
            </a:endParaRPr>
          </a:p>
          <a:p>
            <a:pPr marL="228600" indent="-228600">
              <a:buClr>
                <a:srgbClr val="F1A0C2"/>
              </a:buClr>
              <a:buFont typeface="Arial" panose="020B0604020202020204" pitchFamily="34" charset="0"/>
              <a:buChar char="•"/>
              <a:tabLst>
                <a:tab pos="177800" algn="l"/>
              </a:tabLst>
            </a:pPr>
            <a:r>
              <a:rPr lang="en-US" b="1" dirty="0" err="1">
                <a:solidFill>
                  <a:schemeClr val="tx1"/>
                </a:solidFill>
              </a:rPr>
              <a:t>Previsão</a:t>
            </a:r>
            <a:r>
              <a:rPr lang="en-US" b="1" dirty="0">
                <a:solidFill>
                  <a:schemeClr val="tx1"/>
                </a:solidFill>
              </a:rPr>
              <a:t> de </a:t>
            </a:r>
            <a:r>
              <a:rPr lang="en-US" b="1" dirty="0" err="1">
                <a:solidFill>
                  <a:schemeClr val="tx1"/>
                </a:solidFill>
              </a:rPr>
              <a:t>despesas</a:t>
            </a:r>
            <a:r>
              <a:rPr lang="en-US" b="1" dirty="0">
                <a:solidFill>
                  <a:schemeClr val="tx1"/>
                </a:solidFill>
              </a:rPr>
              <a:t>: </a:t>
            </a:r>
            <a:r>
              <a:rPr lang="pt-PT" dirty="0">
                <a:solidFill>
                  <a:schemeClr val="tx1"/>
                </a:solidFill>
              </a:rPr>
              <a:t>Com base nas categorias anteriormente referidas, deve-se estimar as despesas mensais. Não devem ser esquecidas eventuais flutuações sazonais ou custos únicos.</a:t>
            </a:r>
          </a:p>
          <a:p>
            <a:pPr marL="228600" indent="-228600">
              <a:buClr>
                <a:srgbClr val="F1A0C2"/>
              </a:buClr>
              <a:buFont typeface="Arial" panose="020B0604020202020204" pitchFamily="34" charset="0"/>
              <a:buChar char="•"/>
              <a:tabLst>
                <a:tab pos="177800" algn="l"/>
              </a:tabLst>
            </a:pPr>
            <a:r>
              <a:rPr lang="en-US" b="1" dirty="0" err="1">
                <a:solidFill>
                  <a:schemeClr val="tx1"/>
                </a:solidFill>
              </a:rPr>
              <a:t>Projeção</a:t>
            </a:r>
            <a:r>
              <a:rPr lang="en-US" b="1" dirty="0">
                <a:solidFill>
                  <a:schemeClr val="tx1"/>
                </a:solidFill>
              </a:rPr>
              <a:t> de </a:t>
            </a:r>
            <a:r>
              <a:rPr lang="en-US" b="1" dirty="0" err="1">
                <a:solidFill>
                  <a:schemeClr val="tx1"/>
                </a:solidFill>
              </a:rPr>
              <a:t>lucros</a:t>
            </a:r>
            <a:r>
              <a:rPr lang="en-US" b="1" dirty="0">
                <a:solidFill>
                  <a:schemeClr val="tx1"/>
                </a:solidFill>
              </a:rPr>
              <a:t>/</a:t>
            </a:r>
            <a:r>
              <a:rPr lang="en-US" b="1" dirty="0" err="1">
                <a:solidFill>
                  <a:schemeClr val="tx1"/>
                </a:solidFill>
              </a:rPr>
              <a:t>perdas</a:t>
            </a:r>
            <a:r>
              <a:rPr lang="en-US" b="1" dirty="0">
                <a:solidFill>
                  <a:schemeClr val="tx1"/>
                </a:solidFill>
              </a:rPr>
              <a:t>: </a:t>
            </a:r>
            <a:r>
              <a:rPr lang="pt-PT" dirty="0">
                <a:solidFill>
                  <a:schemeClr val="tx1"/>
                </a:solidFill>
              </a:rPr>
              <a:t>Deduzir o total das despesas previstas do total das receitas de vendas esperadas. Isto fornecerá uma projeção do lucro ou prejuízo líquido.</a:t>
            </a:r>
            <a:endParaRPr lang="en-US" dirty="0">
              <a:solidFill>
                <a:schemeClr val="tx1"/>
              </a:solidFill>
            </a:endParaRPr>
          </a:p>
        </p:txBody>
      </p:sp>
      <p:sp>
        <p:nvSpPr>
          <p:cNvPr id="57" name="TextBox 56">
            <a:extLst>
              <a:ext uri="{FF2B5EF4-FFF2-40B4-BE49-F238E27FC236}">
                <a16:creationId xmlns:a16="http://schemas.microsoft.com/office/drawing/2014/main" id="{09957F0B-7195-0442-005F-D772158CF5EC}"/>
              </a:ext>
            </a:extLst>
          </p:cNvPr>
          <p:cNvSpPr txBox="1"/>
          <p:nvPr/>
        </p:nvSpPr>
        <p:spPr>
          <a:xfrm>
            <a:off x="481563" y="6790026"/>
            <a:ext cx="1734260" cy="1169551"/>
          </a:xfrm>
          <a:prstGeom prst="rect">
            <a:avLst/>
          </a:prstGeom>
          <a:noFill/>
        </p:spPr>
        <p:txBody>
          <a:bodyPr wrap="square">
            <a:spAutoFit/>
          </a:bodyPr>
          <a:lstStyle/>
          <a:p>
            <a:pPr>
              <a:lnSpc>
                <a:spcPts val="1220"/>
              </a:lnSpc>
            </a:pPr>
            <a:r>
              <a:rPr lang="pt-PT" sz="1100" dirty="0">
                <a:latin typeface="Calibri" panose="020F0502020204030204" pitchFamily="34" charset="0"/>
                <a:cs typeface="Calibri" panose="020F0502020204030204" pitchFamily="34" charset="0"/>
              </a:rPr>
              <a:t>Depois de identificar e estimar os custos, é </a:t>
            </a:r>
            <a:r>
              <a:rPr lang="pt-PT" sz="1100" b="1" dirty="0">
                <a:latin typeface="Calibri" panose="020F0502020204030204" pitchFamily="34" charset="0"/>
                <a:cs typeface="Calibri" panose="020F0502020204030204" pitchFamily="34" charset="0"/>
              </a:rPr>
              <a:t>necessário criar uma previsão financeira</a:t>
            </a:r>
            <a:r>
              <a:rPr lang="pt-PT" sz="1100" dirty="0">
                <a:latin typeface="Calibri" panose="020F0502020204030204" pitchFamily="34" charset="0"/>
                <a:cs typeface="Calibri" panose="020F0502020204030204" pitchFamily="34" charset="0"/>
              </a:rPr>
              <a:t>. Isso envolve fazer projeções razoáveis para as receitas e despesas. Eis como:</a:t>
            </a:r>
            <a:endParaRPr lang="en-IE" sz="1100" dirty="0">
              <a:latin typeface="Calibri" panose="020F0502020204030204" pitchFamily="34" charset="0"/>
              <a:cs typeface="Calibri" panose="020F0502020204030204" pitchFamily="34" charset="0"/>
            </a:endParaRPr>
          </a:p>
        </p:txBody>
      </p:sp>
      <p:cxnSp>
        <p:nvCxnSpPr>
          <p:cNvPr id="58" name="Straight Connector 57">
            <a:extLst>
              <a:ext uri="{FF2B5EF4-FFF2-40B4-BE49-F238E27FC236}">
                <a16:creationId xmlns:a16="http://schemas.microsoft.com/office/drawing/2014/main" id="{80D28963-5DA4-FBAE-CBAA-E0D33BCE833F}"/>
              </a:ext>
            </a:extLst>
          </p:cNvPr>
          <p:cNvCxnSpPr>
            <a:cxnSpLocks/>
          </p:cNvCxnSpPr>
          <p:nvPr/>
        </p:nvCxnSpPr>
        <p:spPr>
          <a:xfrm>
            <a:off x="0" y="658426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9" name="Freeform 58">
            <a:extLst>
              <a:ext uri="{FF2B5EF4-FFF2-40B4-BE49-F238E27FC236}">
                <a16:creationId xmlns:a16="http://schemas.microsoft.com/office/drawing/2014/main" id="{1AB4C9DC-8B5E-B63A-601D-E2ADFF4DF46B}"/>
              </a:ext>
            </a:extLst>
          </p:cNvPr>
          <p:cNvSpPr/>
          <p:nvPr/>
        </p:nvSpPr>
        <p:spPr>
          <a:xfrm>
            <a:off x="-918106" y="6174344"/>
            <a:ext cx="3202748" cy="426338"/>
          </a:xfrm>
          <a:custGeom>
            <a:avLst/>
            <a:gdLst>
              <a:gd name="connsiteX0" fmla="*/ 0 w 4325782"/>
              <a:gd name="connsiteY0" fmla="*/ 0 h 575832"/>
              <a:gd name="connsiteX1" fmla="*/ 972917 w 4325782"/>
              <a:gd name="connsiteY1" fmla="*/ 0 h 575832"/>
              <a:gd name="connsiteX2" fmla="*/ 3038609 w 4325782"/>
              <a:gd name="connsiteY2" fmla="*/ 0 h 575832"/>
              <a:gd name="connsiteX3" fmla="*/ 4011526 w 4325782"/>
              <a:gd name="connsiteY3" fmla="*/ 0 h 575832"/>
              <a:gd name="connsiteX4" fmla="*/ 4325782 w 4325782"/>
              <a:gd name="connsiteY4" fmla="*/ 311579 h 575832"/>
              <a:gd name="connsiteX5" fmla="*/ 4325782 w 4325782"/>
              <a:gd name="connsiteY5" fmla="*/ 575831 h 575832"/>
              <a:gd name="connsiteX6" fmla="*/ 3533949 w 4325782"/>
              <a:gd name="connsiteY6" fmla="*/ 575831 h 575832"/>
              <a:gd name="connsiteX7" fmla="*/ 3533949 w 4325782"/>
              <a:gd name="connsiteY7" fmla="*/ 575832 h 575832"/>
              <a:gd name="connsiteX8" fmla="*/ 2561032 w 4325782"/>
              <a:gd name="connsiteY8" fmla="*/ 575832 h 575832"/>
              <a:gd name="connsiteX9" fmla="*/ 972917 w 4325782"/>
              <a:gd name="connsiteY9" fmla="*/ 575832 h 575832"/>
              <a:gd name="connsiteX10" fmla="*/ 0 w 4325782"/>
              <a:gd name="connsiteY10" fmla="*/ 575832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25782" h="575832">
                <a:moveTo>
                  <a:pt x="0" y="0"/>
                </a:moveTo>
                <a:lnTo>
                  <a:pt x="972917" y="0"/>
                </a:lnTo>
                <a:lnTo>
                  <a:pt x="3038609" y="0"/>
                </a:lnTo>
                <a:lnTo>
                  <a:pt x="4011526" y="0"/>
                </a:lnTo>
                <a:cubicBezTo>
                  <a:pt x="4184566" y="0"/>
                  <a:pt x="4325782" y="140014"/>
                  <a:pt x="4325782" y="311579"/>
                </a:cubicBezTo>
                <a:lnTo>
                  <a:pt x="4325782" y="575831"/>
                </a:lnTo>
                <a:lnTo>
                  <a:pt x="3533949" y="575831"/>
                </a:lnTo>
                <a:lnTo>
                  <a:pt x="3533949" y="575832"/>
                </a:lnTo>
                <a:lnTo>
                  <a:pt x="2561032" y="575832"/>
                </a:lnTo>
                <a:lnTo>
                  <a:pt x="972917" y="575832"/>
                </a:lnTo>
                <a:lnTo>
                  <a:pt x="0" y="575832"/>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TextBox 59">
            <a:extLst>
              <a:ext uri="{FF2B5EF4-FFF2-40B4-BE49-F238E27FC236}">
                <a16:creationId xmlns:a16="http://schemas.microsoft.com/office/drawing/2014/main" id="{41A16B61-B684-64BD-4C74-ECC88B372404}"/>
              </a:ext>
            </a:extLst>
          </p:cNvPr>
          <p:cNvSpPr txBox="1"/>
          <p:nvPr/>
        </p:nvSpPr>
        <p:spPr>
          <a:xfrm>
            <a:off x="483017" y="6214303"/>
            <a:ext cx="2719732"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Previsão financeira </a:t>
            </a:r>
          </a:p>
        </p:txBody>
      </p:sp>
      <p:sp>
        <p:nvSpPr>
          <p:cNvPr id="5" name="TextBox 4">
            <a:extLst>
              <a:ext uri="{FF2B5EF4-FFF2-40B4-BE49-F238E27FC236}">
                <a16:creationId xmlns:a16="http://schemas.microsoft.com/office/drawing/2014/main" id="{D3357723-9D57-FA07-2F02-3819983F6999}"/>
              </a:ext>
            </a:extLst>
          </p:cNvPr>
          <p:cNvSpPr txBox="1"/>
          <p:nvPr/>
        </p:nvSpPr>
        <p:spPr>
          <a:xfrm>
            <a:off x="604410" y="8705120"/>
            <a:ext cx="1780142" cy="1169551"/>
          </a:xfrm>
          <a:prstGeom prst="rect">
            <a:avLst/>
          </a:prstGeom>
          <a:noFill/>
        </p:spPr>
        <p:txBody>
          <a:bodyPr wrap="square">
            <a:spAutoFit/>
          </a:bodyPr>
          <a:lstStyle/>
          <a:p>
            <a:pPr algn="l"/>
            <a:r>
              <a:rPr lang="en-GB" sz="1400" b="1" i="0" dirty="0">
                <a:solidFill>
                  <a:srgbClr val="0F0F0F"/>
                </a:solidFill>
                <a:effectLst/>
              </a:rPr>
              <a:t>Gestão financeira: Como criar uma previsão financeira para a sua empresa</a:t>
            </a:r>
          </a:p>
        </p:txBody>
      </p:sp>
      <p:pic>
        <p:nvPicPr>
          <p:cNvPr id="6" name="Online Media 5" title="Financial Management: How to create a financial forecast for your business #EBL2022">
            <a:hlinkClick r:id="" action="ppaction://media"/>
            <a:extLst>
              <a:ext uri="{FF2B5EF4-FFF2-40B4-BE49-F238E27FC236}">
                <a16:creationId xmlns:a16="http://schemas.microsoft.com/office/drawing/2014/main" id="{0EB1C6B2-9D39-C09E-6B92-E3BCBF71F7A6}"/>
              </a:ext>
            </a:extLst>
          </p:cNvPr>
          <p:cNvPicPr>
            <a:picLocks noRot="1" noChangeAspect="1"/>
          </p:cNvPicPr>
          <p:nvPr>
            <a:videoFile r:link="rId1"/>
          </p:nvPr>
        </p:nvPicPr>
        <p:blipFill>
          <a:blip r:embed="rId3"/>
          <a:stretch>
            <a:fillRect/>
          </a:stretch>
        </p:blipFill>
        <p:spPr>
          <a:xfrm>
            <a:off x="2553282" y="8699383"/>
            <a:ext cx="2540000" cy="1435100"/>
          </a:xfrm>
          <a:prstGeom prst="rect">
            <a:avLst/>
          </a:prstGeom>
        </p:spPr>
      </p:pic>
      <p:grpSp>
        <p:nvGrpSpPr>
          <p:cNvPr id="7" name="Graphic 4">
            <a:extLst>
              <a:ext uri="{FF2B5EF4-FFF2-40B4-BE49-F238E27FC236}">
                <a16:creationId xmlns:a16="http://schemas.microsoft.com/office/drawing/2014/main" id="{3C69BDF1-CDCA-CD04-32F3-0228BEB41959}"/>
              </a:ext>
            </a:extLst>
          </p:cNvPr>
          <p:cNvGrpSpPr/>
          <p:nvPr/>
        </p:nvGrpSpPr>
        <p:grpSpPr>
          <a:xfrm rot="4075347">
            <a:off x="1929212" y="9577739"/>
            <a:ext cx="340780" cy="658854"/>
            <a:chOff x="9129274" y="2719113"/>
            <a:chExt cx="717139" cy="1386497"/>
          </a:xfrm>
          <a:solidFill>
            <a:srgbClr val="000000"/>
          </a:solidFill>
        </p:grpSpPr>
        <p:grpSp>
          <p:nvGrpSpPr>
            <p:cNvPr id="8" name="Graphic 4">
              <a:extLst>
                <a:ext uri="{FF2B5EF4-FFF2-40B4-BE49-F238E27FC236}">
                  <a16:creationId xmlns:a16="http://schemas.microsoft.com/office/drawing/2014/main" id="{22A9E6DF-4A3E-3AF8-E1E5-971E8411AE7F}"/>
                </a:ext>
              </a:extLst>
            </p:cNvPr>
            <p:cNvGrpSpPr/>
            <p:nvPr/>
          </p:nvGrpSpPr>
          <p:grpSpPr>
            <a:xfrm>
              <a:off x="9159507" y="2719113"/>
              <a:ext cx="446280" cy="440141"/>
              <a:chOff x="9159507" y="2719113"/>
              <a:chExt cx="446280" cy="440141"/>
            </a:xfrm>
            <a:grpFill/>
          </p:grpSpPr>
          <p:sp>
            <p:nvSpPr>
              <p:cNvPr id="17" name="Freeform 44">
                <a:extLst>
                  <a:ext uri="{FF2B5EF4-FFF2-40B4-BE49-F238E27FC236}">
                    <a16:creationId xmlns:a16="http://schemas.microsoft.com/office/drawing/2014/main" id="{2E94D45A-A7DE-354D-5C41-FACEDCA933F8}"/>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19" name="Freeform 45">
                <a:extLst>
                  <a:ext uri="{FF2B5EF4-FFF2-40B4-BE49-F238E27FC236}">
                    <a16:creationId xmlns:a16="http://schemas.microsoft.com/office/drawing/2014/main" id="{2F884754-BA3C-4CE4-E394-42D3E05E49D6}"/>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9" name="Graphic 4">
              <a:extLst>
                <a:ext uri="{FF2B5EF4-FFF2-40B4-BE49-F238E27FC236}">
                  <a16:creationId xmlns:a16="http://schemas.microsoft.com/office/drawing/2014/main" id="{94952458-2D89-C896-DAF9-F211E8D9EB25}"/>
                </a:ext>
              </a:extLst>
            </p:cNvPr>
            <p:cNvGrpSpPr/>
            <p:nvPr/>
          </p:nvGrpSpPr>
          <p:grpSpPr>
            <a:xfrm>
              <a:off x="9129274" y="2893887"/>
              <a:ext cx="717139" cy="1211724"/>
              <a:chOff x="9129274" y="2893887"/>
              <a:chExt cx="717139" cy="1211724"/>
            </a:xfrm>
            <a:grpFill/>
          </p:grpSpPr>
          <p:sp>
            <p:nvSpPr>
              <p:cNvPr id="10" name="Freeform 37">
                <a:extLst>
                  <a:ext uri="{FF2B5EF4-FFF2-40B4-BE49-F238E27FC236}">
                    <a16:creationId xmlns:a16="http://schemas.microsoft.com/office/drawing/2014/main" id="{835C9B08-9786-BBB3-53F2-26A6B5A52AE9}"/>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1" name="Freeform 38">
                <a:extLst>
                  <a:ext uri="{FF2B5EF4-FFF2-40B4-BE49-F238E27FC236}">
                    <a16:creationId xmlns:a16="http://schemas.microsoft.com/office/drawing/2014/main" id="{CDDACEC0-8556-B935-7D1E-58B1B7884357}"/>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2" name="Freeform 39">
                <a:extLst>
                  <a:ext uri="{FF2B5EF4-FFF2-40B4-BE49-F238E27FC236}">
                    <a16:creationId xmlns:a16="http://schemas.microsoft.com/office/drawing/2014/main" id="{3C09F1D3-3827-E078-1960-8467E4D25A4A}"/>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3" name="Freeform 40">
                <a:extLst>
                  <a:ext uri="{FF2B5EF4-FFF2-40B4-BE49-F238E27FC236}">
                    <a16:creationId xmlns:a16="http://schemas.microsoft.com/office/drawing/2014/main" id="{EBDE7A1F-A9C8-2A11-C9CF-87A0F1FA84D2}"/>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4" name="Freeform 41">
                <a:extLst>
                  <a:ext uri="{FF2B5EF4-FFF2-40B4-BE49-F238E27FC236}">
                    <a16:creationId xmlns:a16="http://schemas.microsoft.com/office/drawing/2014/main" id="{1922CA13-FCE9-D4C4-3A52-DA4963D80BFD}"/>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5" name="Freeform 42">
                <a:extLst>
                  <a:ext uri="{FF2B5EF4-FFF2-40B4-BE49-F238E27FC236}">
                    <a16:creationId xmlns:a16="http://schemas.microsoft.com/office/drawing/2014/main" id="{1D210394-96F5-47CE-52DC-209B4FCBF6E6}"/>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6" name="Freeform 43">
                <a:extLst>
                  <a:ext uri="{FF2B5EF4-FFF2-40B4-BE49-F238E27FC236}">
                    <a16:creationId xmlns:a16="http://schemas.microsoft.com/office/drawing/2014/main" id="{D8F4595A-3320-E6B9-380E-4891612B060D}"/>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25526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D9EEE2-E164-0515-4EDE-9BE81ED00C2A}"/>
              </a:ext>
            </a:extLst>
          </p:cNvPr>
          <p:cNvSpPr/>
          <p:nvPr/>
        </p:nvSpPr>
        <p:spPr>
          <a:xfrm>
            <a:off x="6537" y="1552852"/>
            <a:ext cx="7559675" cy="3796554"/>
          </a:xfrm>
          <a:prstGeom prst="rect">
            <a:avLst/>
          </a:pr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1F8E2BF-840B-C999-0CB6-07D7777C73E9}"/>
              </a:ext>
            </a:extLst>
          </p:cNvPr>
          <p:cNvSpPr/>
          <p:nvPr/>
        </p:nvSpPr>
        <p:spPr>
          <a:xfrm>
            <a:off x="0" y="8000214"/>
            <a:ext cx="7559674" cy="1521565"/>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266121" y="5720533"/>
            <a:ext cx="4969069" cy="1943010"/>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buClr>
                <a:srgbClr val="F1A0C2"/>
              </a:buClr>
              <a:buFont typeface="Arial" panose="020B0604020202020204" pitchFamily="34" charset="0"/>
              <a:buChar char="•"/>
              <a:tabLst>
                <a:tab pos="177800" algn="l"/>
              </a:tabLst>
            </a:pPr>
            <a:r>
              <a:rPr lang="en-US" b="1" dirty="0">
                <a:solidFill>
                  <a:schemeClr val="tx1"/>
                </a:solidFill>
                <a:latin typeface="Calibri"/>
                <a:ea typeface="Calibri"/>
                <a:cs typeface="Calibri"/>
              </a:rPr>
              <a:t>Ingredientes de </a:t>
            </a:r>
            <a:r>
              <a:rPr lang="en-US" b="1" dirty="0" err="1">
                <a:solidFill>
                  <a:schemeClr val="tx1"/>
                </a:solidFill>
                <a:latin typeface="Calibri"/>
                <a:ea typeface="Calibri"/>
                <a:cs typeface="Calibri"/>
              </a:rPr>
              <a:t>comércio</a:t>
            </a:r>
            <a:r>
              <a:rPr lang="en-US" b="1" dirty="0">
                <a:solidFill>
                  <a:schemeClr val="tx1"/>
                </a:solidFill>
                <a:latin typeface="Calibri"/>
                <a:ea typeface="Calibri"/>
                <a:cs typeface="Calibri"/>
              </a:rPr>
              <a:t> </a:t>
            </a:r>
            <a:r>
              <a:rPr lang="en-US" b="1" dirty="0" err="1">
                <a:solidFill>
                  <a:schemeClr val="tx1"/>
                </a:solidFill>
                <a:latin typeface="Calibri"/>
                <a:ea typeface="Calibri"/>
                <a:cs typeface="Calibri"/>
              </a:rPr>
              <a:t>justo</a:t>
            </a:r>
            <a:r>
              <a:rPr lang="en-US" b="1" dirty="0">
                <a:solidFill>
                  <a:schemeClr val="tx1"/>
                </a:solidFill>
                <a:latin typeface="Calibri"/>
                <a:ea typeface="Calibri"/>
                <a:cs typeface="Calibri"/>
              </a:rPr>
              <a:t>: </a:t>
            </a:r>
            <a:r>
              <a:rPr lang="pt-PT" dirty="0">
                <a:solidFill>
                  <a:schemeClr val="tx1"/>
                </a:solidFill>
                <a:latin typeface="Calibri"/>
                <a:ea typeface="Calibri"/>
                <a:cs typeface="Calibri"/>
              </a:rPr>
              <a:t>Se é planeado usar ingredientes de comércio justo, estes podem ser mais dispendiosos do que os convencionais. Contudo, também podem constituir um ponto de venda atraente para o negócio.</a:t>
            </a:r>
          </a:p>
          <a:p>
            <a:pPr marL="228600" indent="-228600">
              <a:buClr>
                <a:srgbClr val="F1A0C2"/>
              </a:buClr>
              <a:buFont typeface="Arial" panose="020B0604020202020204" pitchFamily="34" charset="0"/>
              <a:buChar char="•"/>
              <a:tabLst>
                <a:tab pos="177800" algn="l"/>
              </a:tabLst>
            </a:pPr>
            <a:r>
              <a:rPr lang="en-US" b="1" dirty="0" err="1">
                <a:solidFill>
                  <a:schemeClr val="tx1"/>
                </a:solidFill>
              </a:rPr>
              <a:t>Embalagem</a:t>
            </a:r>
            <a:r>
              <a:rPr lang="en-US" b="1" dirty="0">
                <a:solidFill>
                  <a:schemeClr val="tx1"/>
                </a:solidFill>
              </a:rPr>
              <a:t> </a:t>
            </a:r>
            <a:r>
              <a:rPr lang="en-US" b="1" dirty="0" err="1">
                <a:solidFill>
                  <a:schemeClr val="tx1"/>
                </a:solidFill>
              </a:rPr>
              <a:t>sustentável</a:t>
            </a:r>
            <a:r>
              <a:rPr lang="en-US" b="1" dirty="0">
                <a:solidFill>
                  <a:schemeClr val="tx1"/>
                </a:solidFill>
              </a:rPr>
              <a:t>: </a:t>
            </a:r>
            <a:r>
              <a:rPr lang="pt-PT" dirty="0">
                <a:solidFill>
                  <a:schemeClr val="tx1"/>
                </a:solidFill>
              </a:rPr>
              <a:t>As embalagens sustentáveis ou biodegradáveis são frequentemente mais dispendiosas do que as tradicionais, mas podem ajudar a atrair consumidores conscientes do ambiente.</a:t>
            </a:r>
          </a:p>
          <a:p>
            <a:pPr marL="228600" indent="-228600">
              <a:buClr>
                <a:srgbClr val="F1A0C2"/>
              </a:buClr>
              <a:buFont typeface="Arial" panose="020B0604020202020204" pitchFamily="34" charset="0"/>
              <a:buChar char="•"/>
              <a:tabLst>
                <a:tab pos="177800" algn="l"/>
              </a:tabLst>
            </a:pPr>
            <a:r>
              <a:rPr lang="en-US" b="1" err="1">
                <a:solidFill>
                  <a:schemeClr val="tx1"/>
                </a:solidFill>
                <a:latin typeface="Calibri"/>
                <a:ea typeface="Calibri"/>
                <a:cs typeface="Calibri"/>
              </a:rPr>
              <a:t>Salários</a:t>
            </a:r>
            <a:r>
              <a:rPr lang="en-US" b="1" dirty="0">
                <a:solidFill>
                  <a:schemeClr val="tx1"/>
                </a:solidFill>
                <a:latin typeface="Calibri"/>
                <a:ea typeface="Calibri"/>
                <a:cs typeface="Calibri"/>
              </a:rPr>
              <a:t> </a:t>
            </a:r>
            <a:r>
              <a:rPr lang="en-US" b="1" err="1">
                <a:solidFill>
                  <a:schemeClr val="tx1"/>
                </a:solidFill>
                <a:latin typeface="Calibri"/>
                <a:ea typeface="Calibri"/>
                <a:cs typeface="Calibri"/>
              </a:rPr>
              <a:t>dignos</a:t>
            </a:r>
            <a:r>
              <a:rPr lang="en-US" b="1" dirty="0">
                <a:solidFill>
                  <a:schemeClr val="tx1"/>
                </a:solidFill>
                <a:latin typeface="Calibri"/>
                <a:ea typeface="Calibri"/>
                <a:cs typeface="Calibri"/>
              </a:rPr>
              <a:t>: </a:t>
            </a:r>
            <a:r>
              <a:rPr lang="pt-PT" dirty="0">
                <a:solidFill>
                  <a:schemeClr val="tx1"/>
                </a:solidFill>
                <a:latin typeface="Calibri"/>
                <a:ea typeface="Calibri"/>
                <a:cs typeface="Calibri"/>
              </a:rPr>
              <a:t>Se há comprometimento em pagar aos funcionários um salário justo, isso pode elevar os custos laborais. No entanto, pode também levar a uma menor rotatividade e ao aumento do moral da equipa.</a:t>
            </a:r>
            <a:endParaRPr lang="en-US" dirty="0">
              <a:solidFill>
                <a:schemeClr val="tx1"/>
              </a:solidFill>
              <a:latin typeface="Calibri"/>
              <a:ea typeface="Calibri"/>
              <a:cs typeface="Calibri"/>
            </a:endParaRPr>
          </a:p>
        </p:txBody>
      </p:sp>
      <p:sp>
        <p:nvSpPr>
          <p:cNvPr id="56" name="Text Placeholder 2">
            <a:extLst>
              <a:ext uri="{FF2B5EF4-FFF2-40B4-BE49-F238E27FC236}">
                <a16:creationId xmlns:a16="http://schemas.microsoft.com/office/drawing/2014/main" id="{DA082752-168E-C658-BAEC-164CF40C1737}"/>
              </a:ext>
            </a:extLst>
          </p:cNvPr>
          <p:cNvSpPr txBox="1">
            <a:spLocks/>
          </p:cNvSpPr>
          <p:nvPr/>
        </p:nvSpPr>
        <p:spPr>
          <a:xfrm>
            <a:off x="493526" y="8198660"/>
            <a:ext cx="6425434" cy="6998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pt-PT" dirty="0">
                <a:solidFill>
                  <a:schemeClr val="tx1"/>
                </a:solidFill>
              </a:rPr>
              <a:t>Incorporar estas considerações éticas no orçamento e nas previsões financeiras pode não só ajudar a gerir a empresa de acordo com os seus valores, mas também posicionar a marca de forma única, ressoando junto do público-alvo. Não esquecer de enfatizar estes elementos no marketing e na comunicação com os clientes.</a:t>
            </a:r>
            <a:endParaRPr lang="en-US" dirty="0">
              <a:solidFill>
                <a:schemeClr val="tx1"/>
              </a:solidFill>
            </a:endParaRPr>
          </a:p>
          <a:p>
            <a:pPr>
              <a:lnSpc>
                <a:spcPts val="1220"/>
              </a:lnSpc>
              <a:buClr>
                <a:srgbClr val="F1A0C2"/>
              </a:buClr>
              <a:tabLst>
                <a:tab pos="177800" algn="l"/>
              </a:tabLst>
            </a:pPr>
            <a:endParaRPr lang="en-US" dirty="0">
              <a:solidFill>
                <a:schemeClr val="tx1"/>
              </a:solidFill>
            </a:endParaRPr>
          </a:p>
          <a:p>
            <a:pPr>
              <a:lnSpc>
                <a:spcPts val="1220"/>
              </a:lnSpc>
              <a:buClr>
                <a:srgbClr val="F1A0C2"/>
              </a:buClr>
              <a:tabLst>
                <a:tab pos="177800" algn="l"/>
              </a:tabLst>
            </a:pPr>
            <a:r>
              <a:rPr lang="en-US" dirty="0">
                <a:solidFill>
                  <a:schemeClr val="bg1"/>
                </a:solidFill>
                <a:highlight>
                  <a:srgbClr val="F1A0C2"/>
                </a:highlight>
              </a:rPr>
              <a:t>Deve ser </a:t>
            </a:r>
            <a:r>
              <a:rPr lang="en-US" dirty="0" err="1">
                <a:solidFill>
                  <a:schemeClr val="bg1"/>
                </a:solidFill>
                <a:highlight>
                  <a:srgbClr val="F1A0C2"/>
                </a:highlight>
              </a:rPr>
              <a:t>lembrado</a:t>
            </a:r>
            <a:r>
              <a:rPr lang="en-US" dirty="0">
                <a:solidFill>
                  <a:schemeClr val="bg1"/>
                </a:solidFill>
                <a:highlight>
                  <a:srgbClr val="F1A0C2"/>
                </a:highlight>
              </a:rPr>
              <a:t> </a:t>
            </a:r>
            <a:r>
              <a:rPr lang="en-US" dirty="0">
                <a:solidFill>
                  <a:schemeClr val="tx1"/>
                </a:solidFill>
              </a:rPr>
              <a:t>que </a:t>
            </a:r>
            <a:r>
              <a:rPr lang="pt-PT" dirty="0">
                <a:solidFill>
                  <a:schemeClr val="tx1"/>
                </a:solidFill>
              </a:rPr>
              <a:t>o orçamento inicial e as previsões financeiras são apenas isso - previsões. É quase certo que mudarão à medida que a empresa cresce e evolui, o que não constitui um problema. O crucial é continuar a monitorizar as finanças, ajustar o orçamento conforme necessário e tomar decisões informadas para manter a empresa no rumo certo.</a:t>
            </a:r>
            <a:endParaRPr lang="en-US" dirty="0">
              <a:solidFill>
                <a:schemeClr val="tx1"/>
              </a:solidFill>
            </a:endParaRP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t>33</a:t>
            </a:fld>
            <a:endParaRPr lang="en-US" sz="900">
              <a:solidFill>
                <a:schemeClr val="tx1"/>
              </a:solidFill>
            </a:endParaRPr>
          </a:p>
        </p:txBody>
      </p:sp>
      <p:sp>
        <p:nvSpPr>
          <p:cNvPr id="50" name="TextBox 49">
            <a:extLst>
              <a:ext uri="{FF2B5EF4-FFF2-40B4-BE49-F238E27FC236}">
                <a16:creationId xmlns:a16="http://schemas.microsoft.com/office/drawing/2014/main" id="{0F7357C6-646F-59A5-9917-EB1DA43F708A}"/>
              </a:ext>
            </a:extLst>
          </p:cNvPr>
          <p:cNvSpPr txBox="1"/>
          <p:nvPr/>
        </p:nvSpPr>
        <p:spPr>
          <a:xfrm>
            <a:off x="531862" y="5720533"/>
            <a:ext cx="1734260" cy="1015663"/>
          </a:xfrm>
          <a:prstGeom prst="rect">
            <a:avLst/>
          </a:prstGeom>
          <a:noFill/>
        </p:spPr>
        <p:txBody>
          <a:bodyPr wrap="square">
            <a:spAutoFit/>
          </a:bodyPr>
          <a:lstStyle/>
          <a:p>
            <a:pPr>
              <a:lnSpc>
                <a:spcPts val="1220"/>
              </a:lnSpc>
            </a:pPr>
            <a:r>
              <a:rPr lang="en-IE" sz="1100" dirty="0" err="1">
                <a:effectLst/>
                <a:latin typeface="Calibri" panose="020F0502020204030204" pitchFamily="34" charset="0"/>
                <a:cs typeface="Calibri" panose="020F0502020204030204" pitchFamily="34" charset="0"/>
              </a:rPr>
              <a:t>Enquanto</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empresa</a:t>
            </a:r>
            <a:r>
              <a:rPr lang="en-IE" sz="1100" dirty="0">
                <a:effectLst/>
                <a:latin typeface="Calibri" panose="020F0502020204030204" pitchFamily="34" charset="0"/>
                <a:cs typeface="Calibri" panose="020F0502020204030204" pitchFamily="34" charset="0"/>
              </a:rPr>
              <a:t> de </a:t>
            </a:r>
            <a:r>
              <a:rPr lang="en-IE" sz="1100" dirty="0" err="1">
                <a:effectLst/>
                <a:latin typeface="Calibri" panose="020F0502020204030204" pitchFamily="34" charset="0"/>
                <a:cs typeface="Calibri" panose="020F0502020204030204" pitchFamily="34" charset="0"/>
              </a:rPr>
              <a:t>alimentos</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éticos</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há</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alguns</a:t>
            </a:r>
            <a:r>
              <a:rPr lang="en-IE" sz="1100" dirty="0">
                <a:effectLst/>
                <a:latin typeface="Calibri" panose="020F0502020204030204" pitchFamily="34" charset="0"/>
                <a:cs typeface="Calibri" panose="020F0502020204030204" pitchFamily="34" charset="0"/>
              </a:rPr>
              <a:t> </a:t>
            </a:r>
            <a:r>
              <a:rPr lang="en-IE" sz="1100" b="1" dirty="0">
                <a:effectLst/>
                <a:latin typeface="Calibri" panose="020F0502020204030204" pitchFamily="34" charset="0"/>
                <a:cs typeface="Calibri" panose="020F0502020204030204" pitchFamily="34" charset="0"/>
              </a:rPr>
              <a:t>custos </a:t>
            </a:r>
            <a:r>
              <a:rPr lang="en-IE" sz="1100" b="1" dirty="0" err="1">
                <a:effectLst/>
                <a:latin typeface="Calibri" panose="020F0502020204030204" pitchFamily="34" charset="0"/>
                <a:cs typeface="Calibri" panose="020F0502020204030204" pitchFamily="34" charset="0"/>
              </a:rPr>
              <a:t>adicionais</a:t>
            </a:r>
            <a:r>
              <a:rPr lang="en-IE" sz="1100" b="1" dirty="0">
                <a:effectLst/>
                <a:latin typeface="Calibri" panose="020F0502020204030204" pitchFamily="34" charset="0"/>
                <a:cs typeface="Calibri" panose="020F0502020204030204" pitchFamily="34" charset="0"/>
              </a:rPr>
              <a:t> </a:t>
            </a:r>
            <a:r>
              <a:rPr lang="en-IE" sz="1100" dirty="0">
                <a:effectLst/>
                <a:latin typeface="Calibri" panose="020F0502020204030204" pitchFamily="34" charset="0"/>
                <a:cs typeface="Calibri" panose="020F0502020204030204" pitchFamily="34" charset="0"/>
              </a:rPr>
              <a:t>que </a:t>
            </a:r>
            <a:r>
              <a:rPr lang="en-IE" sz="1100" dirty="0" err="1">
                <a:effectLst/>
                <a:latin typeface="Calibri" panose="020F0502020204030204" pitchFamily="34" charset="0"/>
                <a:cs typeface="Calibri" panose="020F0502020204030204" pitchFamily="34" charset="0"/>
              </a:rPr>
              <a:t>podem</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ter</a:t>
            </a:r>
            <a:r>
              <a:rPr lang="en-IE" sz="1100" dirty="0">
                <a:effectLst/>
                <a:latin typeface="Calibri" panose="020F0502020204030204" pitchFamily="34" charset="0"/>
                <a:cs typeface="Calibri" panose="020F0502020204030204" pitchFamily="34" charset="0"/>
              </a:rPr>
              <a:t> </a:t>
            </a:r>
            <a:r>
              <a:rPr lang="en-IE" sz="1100" dirty="0">
                <a:latin typeface="Calibri" panose="020F0502020204030204" pitchFamily="34" charset="0"/>
                <a:cs typeface="Calibri" panose="020F0502020204030204" pitchFamily="34" charset="0"/>
              </a:rPr>
              <a:t>que ser</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considerados</a:t>
            </a:r>
            <a:r>
              <a:rPr lang="en-IE" sz="1100" dirty="0">
                <a:effectLst/>
                <a:latin typeface="Calibri" panose="020F0502020204030204" pitchFamily="34" charset="0"/>
                <a:cs typeface="Calibri" panose="020F0502020204030204" pitchFamily="34" charset="0"/>
              </a:rPr>
              <a:t>: </a:t>
            </a:r>
          </a:p>
          <a:p>
            <a:pPr>
              <a:lnSpc>
                <a:spcPts val="1220"/>
              </a:lnSpc>
            </a:pPr>
            <a:endParaRPr lang="en-IE" sz="1100" dirty="0">
              <a:latin typeface="Calibri" panose="020F0502020204030204" pitchFamily="34" charset="0"/>
              <a:cs typeface="Calibri" panose="020F0502020204030204" pitchFamily="34" charset="0"/>
            </a:endParaRPr>
          </a:p>
        </p:txBody>
      </p:sp>
      <p:sp>
        <p:nvSpPr>
          <p:cNvPr id="53" name="Freeform 52">
            <a:extLst>
              <a:ext uri="{FF2B5EF4-FFF2-40B4-BE49-F238E27FC236}">
                <a16:creationId xmlns:a16="http://schemas.microsoft.com/office/drawing/2014/main" id="{AB05CB63-C125-2DC3-A8D4-97E2DA15BC70}"/>
              </a:ext>
            </a:extLst>
          </p:cNvPr>
          <p:cNvSpPr/>
          <p:nvPr/>
        </p:nvSpPr>
        <p:spPr>
          <a:xfrm>
            <a:off x="-430884" y="4939489"/>
            <a:ext cx="3202748" cy="426338"/>
          </a:xfrm>
          <a:custGeom>
            <a:avLst/>
            <a:gdLst>
              <a:gd name="connsiteX0" fmla="*/ 0 w 4325782"/>
              <a:gd name="connsiteY0" fmla="*/ 0 h 575832"/>
              <a:gd name="connsiteX1" fmla="*/ 972917 w 4325782"/>
              <a:gd name="connsiteY1" fmla="*/ 0 h 575832"/>
              <a:gd name="connsiteX2" fmla="*/ 3038609 w 4325782"/>
              <a:gd name="connsiteY2" fmla="*/ 0 h 575832"/>
              <a:gd name="connsiteX3" fmla="*/ 4011526 w 4325782"/>
              <a:gd name="connsiteY3" fmla="*/ 0 h 575832"/>
              <a:gd name="connsiteX4" fmla="*/ 4325782 w 4325782"/>
              <a:gd name="connsiteY4" fmla="*/ 311579 h 575832"/>
              <a:gd name="connsiteX5" fmla="*/ 4325782 w 4325782"/>
              <a:gd name="connsiteY5" fmla="*/ 575831 h 575832"/>
              <a:gd name="connsiteX6" fmla="*/ 3533949 w 4325782"/>
              <a:gd name="connsiteY6" fmla="*/ 575831 h 575832"/>
              <a:gd name="connsiteX7" fmla="*/ 3533949 w 4325782"/>
              <a:gd name="connsiteY7" fmla="*/ 575832 h 575832"/>
              <a:gd name="connsiteX8" fmla="*/ 2561032 w 4325782"/>
              <a:gd name="connsiteY8" fmla="*/ 575832 h 575832"/>
              <a:gd name="connsiteX9" fmla="*/ 972917 w 4325782"/>
              <a:gd name="connsiteY9" fmla="*/ 575832 h 575832"/>
              <a:gd name="connsiteX10" fmla="*/ 0 w 4325782"/>
              <a:gd name="connsiteY10" fmla="*/ 575832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25782" h="575832">
                <a:moveTo>
                  <a:pt x="0" y="0"/>
                </a:moveTo>
                <a:lnTo>
                  <a:pt x="972917" y="0"/>
                </a:lnTo>
                <a:lnTo>
                  <a:pt x="3038609" y="0"/>
                </a:lnTo>
                <a:lnTo>
                  <a:pt x="4011526" y="0"/>
                </a:lnTo>
                <a:cubicBezTo>
                  <a:pt x="4184566" y="0"/>
                  <a:pt x="4325782" y="140014"/>
                  <a:pt x="4325782" y="311579"/>
                </a:cubicBezTo>
                <a:lnTo>
                  <a:pt x="4325782" y="575831"/>
                </a:lnTo>
                <a:lnTo>
                  <a:pt x="3533949" y="575831"/>
                </a:lnTo>
                <a:lnTo>
                  <a:pt x="3533949" y="575832"/>
                </a:lnTo>
                <a:lnTo>
                  <a:pt x="2561032" y="575832"/>
                </a:lnTo>
                <a:lnTo>
                  <a:pt x="972917" y="575832"/>
                </a:lnTo>
                <a:lnTo>
                  <a:pt x="0" y="575832"/>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TextBox 53">
            <a:extLst>
              <a:ext uri="{FF2B5EF4-FFF2-40B4-BE49-F238E27FC236}">
                <a16:creationId xmlns:a16="http://schemas.microsoft.com/office/drawing/2014/main" id="{A9E5A8E2-1E24-8768-B9EE-801EE6332BD2}"/>
              </a:ext>
            </a:extLst>
          </p:cNvPr>
          <p:cNvSpPr txBox="1"/>
          <p:nvPr/>
        </p:nvSpPr>
        <p:spPr>
          <a:xfrm>
            <a:off x="533316" y="4979448"/>
            <a:ext cx="2719732" cy="584775"/>
          </a:xfrm>
          <a:prstGeom prst="rect">
            <a:avLst/>
          </a:prstGeom>
          <a:noFill/>
        </p:spPr>
        <p:txBody>
          <a:bodyPr wrap="square">
            <a:spAutoFit/>
          </a:bodyPr>
          <a:lstStyle/>
          <a:p>
            <a:r>
              <a:rPr lang="en-IE" sz="1600" b="1">
                <a:solidFill>
                  <a:srgbClr val="000000"/>
                </a:solidFill>
                <a:effectLst/>
                <a:latin typeface="Calibri" panose="020F0502020204030204" pitchFamily="34" charset="0"/>
                <a:cs typeface="Calibri" panose="020F0502020204030204" pitchFamily="34" charset="0"/>
              </a:rPr>
              <a:t>Considerações éticas</a:t>
            </a:r>
            <a:br>
              <a:rPr lang="en-IE" sz="1600" b="1">
                <a:solidFill>
                  <a:srgbClr val="000000"/>
                </a:solidFill>
                <a:effectLst/>
                <a:latin typeface="Calibri" panose="020F0502020204030204" pitchFamily="34" charset="0"/>
                <a:cs typeface="Calibri" panose="020F0502020204030204" pitchFamily="34" charset="0"/>
              </a:rPr>
            </a:br>
            <a:endParaRPr lang="en-IE" sz="1600" b="1">
              <a:solidFill>
                <a:srgbClr val="000000"/>
              </a:solidFill>
              <a:effectLst/>
              <a:latin typeface="Calibri" panose="020F0502020204030204" pitchFamily="34" charset="0"/>
              <a:cs typeface="Calibri" panose="020F0502020204030204" pitchFamily="34" charset="0"/>
            </a:endParaRPr>
          </a:p>
        </p:txBody>
      </p:sp>
      <p:sp>
        <p:nvSpPr>
          <p:cNvPr id="59" name="Rectangle 58">
            <a:extLst>
              <a:ext uri="{FF2B5EF4-FFF2-40B4-BE49-F238E27FC236}">
                <a16:creationId xmlns:a16="http://schemas.microsoft.com/office/drawing/2014/main" id="{CB589152-E01C-64A5-477C-A96AB584169E}"/>
              </a:ext>
            </a:extLst>
          </p:cNvPr>
          <p:cNvSpPr/>
          <p:nvPr/>
        </p:nvSpPr>
        <p:spPr>
          <a:xfrm>
            <a:off x="10088" y="1032537"/>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34621779-FC93-B0C8-6397-7082CDB4F2C2}"/>
              </a:ext>
            </a:extLst>
          </p:cNvPr>
          <p:cNvGrpSpPr/>
          <p:nvPr/>
        </p:nvGrpSpPr>
        <p:grpSpPr>
          <a:xfrm flipV="1">
            <a:off x="0" y="1325485"/>
            <a:ext cx="498763" cy="104373"/>
            <a:chOff x="3931516" y="7479258"/>
            <a:chExt cx="497571" cy="104123"/>
          </a:xfrm>
          <a:solidFill>
            <a:schemeClr val="tx1"/>
          </a:solidFill>
        </p:grpSpPr>
        <p:cxnSp>
          <p:nvCxnSpPr>
            <p:cNvPr id="61" name="Straight Connector 60">
              <a:extLst>
                <a:ext uri="{FF2B5EF4-FFF2-40B4-BE49-F238E27FC236}">
                  <a16:creationId xmlns:a16="http://schemas.microsoft.com/office/drawing/2014/main" id="{1A09E821-6381-0A90-F627-9ABA42443F1A}"/>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71DF8BDC-949C-8EDF-75E0-3FC36AE3A1C8}"/>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TextBox 62">
            <a:extLst>
              <a:ext uri="{FF2B5EF4-FFF2-40B4-BE49-F238E27FC236}">
                <a16:creationId xmlns:a16="http://schemas.microsoft.com/office/drawing/2014/main" id="{BAC131CD-CCB2-4FDF-9000-15199DC9D9C6}"/>
              </a:ext>
            </a:extLst>
          </p:cNvPr>
          <p:cNvSpPr txBox="1"/>
          <p:nvPr/>
        </p:nvSpPr>
        <p:spPr>
          <a:xfrm>
            <a:off x="506811" y="1170034"/>
            <a:ext cx="5466529" cy="1015663"/>
          </a:xfrm>
          <a:prstGeom prst="rect">
            <a:avLst/>
          </a:prstGeom>
          <a:noFill/>
        </p:spPr>
        <p:txBody>
          <a:bodyPr wrap="square">
            <a:spAutoFit/>
          </a:bodyPr>
          <a:lstStyle/>
          <a:p>
            <a:pPr>
              <a:lnSpc>
                <a:spcPts val="2440"/>
              </a:lnSpc>
              <a:tabLst>
                <a:tab pos="177800" algn="l"/>
              </a:tabLst>
            </a:pPr>
            <a:r>
              <a:rPr lang="en-IE" sz="2000" b="1" kern="100">
                <a:solidFill>
                  <a:srgbClr val="323338"/>
                </a:solidFill>
                <a:effectLst/>
                <a:latin typeface="Calibri" panose="020F0502020204030204" pitchFamily="34" charset="0"/>
                <a:ea typeface="Calibri" panose="020F0502020204030204" pitchFamily="34" charset="0"/>
                <a:cs typeface="Calibri" panose="020F0502020204030204" pitchFamily="34" charset="0"/>
              </a:rPr>
              <a:t>Elaboração de orçamentos e previsões </a:t>
            </a:r>
          </a:p>
          <a:p>
            <a:pPr>
              <a:lnSpc>
                <a:spcPts val="2440"/>
              </a:lnSpc>
              <a:tabLst>
                <a:tab pos="177800" algn="l"/>
              </a:tabLst>
            </a:pPr>
            <a:endParaRPr lang="en-IE" sz="2000" b="1" kern="100">
              <a:solidFill>
                <a:srgbClr val="323338"/>
              </a:solidFill>
              <a:effectLst/>
              <a:latin typeface="Calibri" panose="020F0502020204030204" pitchFamily="34" charset="0"/>
              <a:ea typeface="Calibri" panose="020F0502020204030204" pitchFamily="34" charset="0"/>
              <a:cs typeface="Calibri" panose="020F0502020204030204" pitchFamily="34" charset="0"/>
            </a:endParaRPr>
          </a:p>
          <a:p>
            <a:pPr>
              <a:lnSpc>
                <a:spcPts val="2440"/>
              </a:lnSpc>
              <a:tabLst>
                <a:tab pos="177800" algn="l"/>
              </a:tabLst>
            </a:pPr>
            <a:endParaRPr lang="en-IE" sz="20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4" name="TextBox 63">
            <a:extLst>
              <a:ext uri="{FF2B5EF4-FFF2-40B4-BE49-F238E27FC236}">
                <a16:creationId xmlns:a16="http://schemas.microsoft.com/office/drawing/2014/main" id="{116D1834-4418-BA12-9092-0787F98CCEF9}"/>
              </a:ext>
            </a:extLst>
          </p:cNvPr>
          <p:cNvSpPr txBox="1"/>
          <p:nvPr/>
        </p:nvSpPr>
        <p:spPr>
          <a:xfrm>
            <a:off x="506811" y="865227"/>
            <a:ext cx="1565206" cy="472117"/>
          </a:xfrm>
          <a:prstGeom prst="rect">
            <a:avLst/>
          </a:prstGeom>
          <a:noFill/>
        </p:spPr>
        <p:txBody>
          <a:bodyPr wrap="square">
            <a:spAutoFit/>
          </a:bodyPr>
          <a:lstStyle/>
          <a:p>
            <a:pPr>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01</a:t>
            </a:r>
          </a:p>
        </p:txBody>
      </p:sp>
      <p:grpSp>
        <p:nvGrpSpPr>
          <p:cNvPr id="65" name="Group 64">
            <a:extLst>
              <a:ext uri="{FF2B5EF4-FFF2-40B4-BE49-F238E27FC236}">
                <a16:creationId xmlns:a16="http://schemas.microsoft.com/office/drawing/2014/main" id="{35123126-988C-6069-EF16-675B109DA1F9}"/>
              </a:ext>
            </a:extLst>
          </p:cNvPr>
          <p:cNvGrpSpPr/>
          <p:nvPr/>
        </p:nvGrpSpPr>
        <p:grpSpPr>
          <a:xfrm>
            <a:off x="5852530" y="376994"/>
            <a:ext cx="1018279" cy="1022573"/>
            <a:chOff x="4152442" y="5302687"/>
            <a:chExt cx="1090895" cy="1095495"/>
          </a:xfrm>
        </p:grpSpPr>
        <p:sp>
          <p:nvSpPr>
            <p:cNvPr id="66" name="Freeform 65">
              <a:extLst>
                <a:ext uri="{FF2B5EF4-FFF2-40B4-BE49-F238E27FC236}">
                  <a16:creationId xmlns:a16="http://schemas.microsoft.com/office/drawing/2014/main" id="{8E0B1A0C-3342-6D03-9971-459CE8993268}"/>
                </a:ext>
              </a:extLst>
            </p:cNvPr>
            <p:cNvSpPr/>
            <p:nvPr/>
          </p:nvSpPr>
          <p:spPr>
            <a:xfrm>
              <a:off x="4888021" y="5364040"/>
              <a:ext cx="84446" cy="89317"/>
            </a:xfrm>
            <a:custGeom>
              <a:avLst/>
              <a:gdLst>
                <a:gd name="connsiteX0" fmla="*/ 0 w 84446"/>
                <a:gd name="connsiteY0" fmla="*/ 0 h 89317"/>
                <a:gd name="connsiteX1" fmla="*/ 84447 w 84446"/>
                <a:gd name="connsiteY1" fmla="*/ 89318 h 89317"/>
                <a:gd name="connsiteX2" fmla="*/ 0 w 84446"/>
                <a:gd name="connsiteY2" fmla="*/ 89318 h 89317"/>
                <a:gd name="connsiteX3" fmla="*/ 0 w 84446"/>
                <a:gd name="connsiteY3" fmla="*/ 0 h 89317"/>
              </a:gdLst>
              <a:ahLst/>
              <a:cxnLst>
                <a:cxn ang="0">
                  <a:pos x="connsiteX0" y="connsiteY0"/>
                </a:cxn>
                <a:cxn ang="0">
                  <a:pos x="connsiteX1" y="connsiteY1"/>
                </a:cxn>
                <a:cxn ang="0">
                  <a:pos x="connsiteX2" y="connsiteY2"/>
                </a:cxn>
                <a:cxn ang="0">
                  <a:pos x="connsiteX3" y="connsiteY3"/>
                </a:cxn>
              </a:cxnLst>
              <a:rect l="l" t="t" r="r" b="b"/>
              <a:pathLst>
                <a:path w="84446" h="89317">
                  <a:moveTo>
                    <a:pt x="0" y="0"/>
                  </a:moveTo>
                  <a:cubicBezTo>
                    <a:pt x="28815" y="30248"/>
                    <a:pt x="55918" y="59069"/>
                    <a:pt x="84447" y="89318"/>
                  </a:cubicBezTo>
                  <a:cubicBezTo>
                    <a:pt x="55062" y="89318"/>
                    <a:pt x="27673" y="89318"/>
                    <a:pt x="0" y="89318"/>
                  </a:cubicBezTo>
                  <a:cubicBezTo>
                    <a:pt x="0" y="60211"/>
                    <a:pt x="0" y="31390"/>
                    <a:pt x="0" y="0"/>
                  </a:cubicBezTo>
                  <a:close/>
                </a:path>
              </a:pathLst>
            </a:custGeom>
            <a:solidFill>
              <a:srgbClr val="F1A0C2"/>
            </a:solidFill>
            <a:ln w="2851"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FBC6327A-0CE3-5C54-1267-3894A7BAACEB}"/>
                </a:ext>
              </a:extLst>
            </p:cNvPr>
            <p:cNvSpPr/>
            <p:nvPr/>
          </p:nvSpPr>
          <p:spPr>
            <a:xfrm>
              <a:off x="4778753" y="5748990"/>
              <a:ext cx="356616" cy="114143"/>
            </a:xfrm>
            <a:custGeom>
              <a:avLst/>
              <a:gdLst>
                <a:gd name="connsiteX0" fmla="*/ 0 w 356616"/>
                <a:gd name="connsiteY0" fmla="*/ 0 h 114143"/>
                <a:gd name="connsiteX1" fmla="*/ 356617 w 356616"/>
                <a:gd name="connsiteY1" fmla="*/ 0 h 114143"/>
                <a:gd name="connsiteX2" fmla="*/ 356617 w 356616"/>
                <a:gd name="connsiteY2" fmla="*/ 114144 h 114143"/>
                <a:gd name="connsiteX3" fmla="*/ 0 w 356616"/>
                <a:gd name="connsiteY3" fmla="*/ 114144 h 114143"/>
              </a:gdLst>
              <a:ahLst/>
              <a:cxnLst>
                <a:cxn ang="0">
                  <a:pos x="connsiteX0" y="connsiteY0"/>
                </a:cxn>
                <a:cxn ang="0">
                  <a:pos x="connsiteX1" y="connsiteY1"/>
                </a:cxn>
                <a:cxn ang="0">
                  <a:pos x="connsiteX2" y="connsiteY2"/>
                </a:cxn>
                <a:cxn ang="0">
                  <a:pos x="connsiteX3" y="connsiteY3"/>
                </a:cxn>
              </a:cxnLst>
              <a:rect l="l" t="t" r="r" b="b"/>
              <a:pathLst>
                <a:path w="356616" h="114143">
                  <a:moveTo>
                    <a:pt x="0" y="0"/>
                  </a:moveTo>
                  <a:lnTo>
                    <a:pt x="356617" y="0"/>
                  </a:lnTo>
                  <a:lnTo>
                    <a:pt x="356617" y="114144"/>
                  </a:lnTo>
                  <a:lnTo>
                    <a:pt x="0" y="114144"/>
                  </a:lnTo>
                  <a:close/>
                </a:path>
              </a:pathLst>
            </a:custGeom>
            <a:solidFill>
              <a:srgbClr val="F1A0C2"/>
            </a:solidFill>
            <a:ln w="2851" cap="flat">
              <a:noFill/>
              <a:prstDash val="solid"/>
              <a:miter/>
            </a:ln>
          </p:spPr>
          <p:txBody>
            <a:bodyPr rtlCol="0" anchor="ctr"/>
            <a:lstStyle/>
            <a:p>
              <a:endParaRPr lang="en-US"/>
            </a:p>
          </p:txBody>
        </p:sp>
        <p:grpSp>
          <p:nvGrpSpPr>
            <p:cNvPr id="68" name="Group 67">
              <a:extLst>
                <a:ext uri="{FF2B5EF4-FFF2-40B4-BE49-F238E27FC236}">
                  <a16:creationId xmlns:a16="http://schemas.microsoft.com/office/drawing/2014/main" id="{BDCC104C-1893-A9C1-A59D-93C5BAD19ECE}"/>
                </a:ext>
              </a:extLst>
            </p:cNvPr>
            <p:cNvGrpSpPr/>
            <p:nvPr/>
          </p:nvGrpSpPr>
          <p:grpSpPr>
            <a:xfrm>
              <a:off x="4152442" y="5302687"/>
              <a:ext cx="1090895" cy="1095495"/>
              <a:chOff x="4152442" y="5302687"/>
              <a:chExt cx="1090895" cy="1095495"/>
            </a:xfrm>
          </p:grpSpPr>
          <p:sp>
            <p:nvSpPr>
              <p:cNvPr id="69" name="Freeform 68">
                <a:extLst>
                  <a:ext uri="{FF2B5EF4-FFF2-40B4-BE49-F238E27FC236}">
                    <a16:creationId xmlns:a16="http://schemas.microsoft.com/office/drawing/2014/main" id="{3D4DFDAC-A742-0AC8-DF9A-70B13CFF55D0}"/>
                  </a:ext>
                </a:extLst>
              </p:cNvPr>
              <p:cNvSpPr/>
              <p:nvPr/>
            </p:nvSpPr>
            <p:spPr>
              <a:xfrm>
                <a:off x="4152442" y="5302687"/>
                <a:ext cx="1090895" cy="1095495"/>
              </a:xfrm>
              <a:custGeom>
                <a:avLst/>
                <a:gdLst>
                  <a:gd name="connsiteX0" fmla="*/ 974655 w 1090895"/>
                  <a:gd name="connsiteY0" fmla="*/ 1095495 h 1095495"/>
                  <a:gd name="connsiteX1" fmla="*/ 635156 w 1090895"/>
                  <a:gd name="connsiteY1" fmla="*/ 1095495 h 1095495"/>
                  <a:gd name="connsiteX2" fmla="*/ 630306 w 1090895"/>
                  <a:gd name="connsiteY2" fmla="*/ 1093783 h 1095495"/>
                  <a:gd name="connsiteX3" fmla="*/ 519326 w 1090895"/>
                  <a:gd name="connsiteY3" fmla="*/ 981922 h 1095495"/>
                  <a:gd name="connsiteX4" fmla="*/ 516759 w 1090895"/>
                  <a:gd name="connsiteY4" fmla="*/ 950247 h 1095495"/>
                  <a:gd name="connsiteX5" fmla="*/ 498500 w 1090895"/>
                  <a:gd name="connsiteY5" fmla="*/ 950247 h 1095495"/>
                  <a:gd name="connsiteX6" fmla="*/ 480812 w 1090895"/>
                  <a:gd name="connsiteY6" fmla="*/ 989627 h 1095495"/>
                  <a:gd name="connsiteX7" fmla="*/ 488800 w 1090895"/>
                  <a:gd name="connsiteY7" fmla="*/ 1055545 h 1095495"/>
                  <a:gd name="connsiteX8" fmla="*/ 428318 w 1090895"/>
                  <a:gd name="connsiteY8" fmla="*/ 1087220 h 1095495"/>
                  <a:gd name="connsiteX9" fmla="*/ 157289 w 1090895"/>
                  <a:gd name="connsiteY9" fmla="*/ 1086934 h 1095495"/>
                  <a:gd name="connsiteX10" fmla="*/ 124195 w 1090895"/>
                  <a:gd name="connsiteY10" fmla="*/ 1085222 h 1095495"/>
                  <a:gd name="connsiteX11" fmla="*/ 378 w 1090895"/>
                  <a:gd name="connsiteY11" fmla="*/ 954528 h 1095495"/>
                  <a:gd name="connsiteX12" fmla="*/ 105366 w 1090895"/>
                  <a:gd name="connsiteY12" fmla="*/ 799863 h 1095495"/>
                  <a:gd name="connsiteX13" fmla="*/ 130472 w 1090895"/>
                  <a:gd name="connsiteY13" fmla="*/ 794156 h 1095495"/>
                  <a:gd name="connsiteX14" fmla="*/ 145877 w 1090895"/>
                  <a:gd name="connsiteY14" fmla="*/ 742505 h 1095495"/>
                  <a:gd name="connsiteX15" fmla="*/ 142169 w 1090895"/>
                  <a:gd name="connsiteY15" fmla="*/ 737940 h 1095495"/>
                  <a:gd name="connsiteX16" fmla="*/ 135322 w 1090895"/>
                  <a:gd name="connsiteY16" fmla="*/ 676587 h 1095495"/>
                  <a:gd name="connsiteX17" fmla="*/ 188386 w 1090895"/>
                  <a:gd name="connsiteY17" fmla="*/ 643771 h 1095495"/>
                  <a:gd name="connsiteX18" fmla="*/ 208357 w 1090895"/>
                  <a:gd name="connsiteY18" fmla="*/ 643771 h 1095495"/>
                  <a:gd name="connsiteX19" fmla="*/ 208357 w 1090895"/>
                  <a:gd name="connsiteY19" fmla="*/ 628647 h 1095495"/>
                  <a:gd name="connsiteX20" fmla="*/ 208357 w 1090895"/>
                  <a:gd name="connsiteY20" fmla="*/ 112146 h 1095495"/>
                  <a:gd name="connsiteX21" fmla="*/ 208927 w 1090895"/>
                  <a:gd name="connsiteY21" fmla="*/ 93027 h 1095495"/>
                  <a:gd name="connsiteX22" fmla="*/ 275686 w 1090895"/>
                  <a:gd name="connsiteY22" fmla="*/ 5993 h 1095495"/>
                  <a:gd name="connsiteX23" fmla="*/ 294801 w 1090895"/>
                  <a:gd name="connsiteY23" fmla="*/ 0 h 1095495"/>
                  <a:gd name="connsiteX24" fmla="*/ 694211 w 1090895"/>
                  <a:gd name="connsiteY24" fmla="*/ 0 h 1095495"/>
                  <a:gd name="connsiteX25" fmla="*/ 756691 w 1090895"/>
                  <a:gd name="connsiteY25" fmla="*/ 34243 h 1095495"/>
                  <a:gd name="connsiteX26" fmla="*/ 846558 w 1090895"/>
                  <a:gd name="connsiteY26" fmla="*/ 128697 h 1095495"/>
                  <a:gd name="connsiteX27" fmla="*/ 878225 w 1090895"/>
                  <a:gd name="connsiteY27" fmla="*/ 208883 h 1095495"/>
                  <a:gd name="connsiteX28" fmla="*/ 878225 w 1090895"/>
                  <a:gd name="connsiteY28" fmla="*/ 345856 h 1095495"/>
                  <a:gd name="connsiteX29" fmla="*/ 878225 w 1090895"/>
                  <a:gd name="connsiteY29" fmla="*/ 357555 h 1095495"/>
                  <a:gd name="connsiteX30" fmla="*/ 943843 w 1090895"/>
                  <a:gd name="connsiteY30" fmla="*/ 357841 h 1095495"/>
                  <a:gd name="connsiteX31" fmla="*/ 991487 w 1090895"/>
                  <a:gd name="connsiteY31" fmla="*/ 362692 h 1095495"/>
                  <a:gd name="connsiteX32" fmla="*/ 1090769 w 1090895"/>
                  <a:gd name="connsiteY32" fmla="*/ 495955 h 1095495"/>
                  <a:gd name="connsiteX33" fmla="*/ 1090769 w 1090895"/>
                  <a:gd name="connsiteY33" fmla="*/ 957096 h 1095495"/>
                  <a:gd name="connsiteX34" fmla="*/ 1090484 w 1090895"/>
                  <a:gd name="connsiteY34" fmla="*/ 969937 h 1095495"/>
                  <a:gd name="connsiteX35" fmla="*/ 1027719 w 1090895"/>
                  <a:gd name="connsiteY35" fmla="*/ 1074664 h 1095495"/>
                  <a:gd name="connsiteX36" fmla="*/ 974655 w 1090895"/>
                  <a:gd name="connsiteY36" fmla="*/ 1095495 h 1095495"/>
                  <a:gd name="connsiteX37" fmla="*/ 700488 w 1090895"/>
                  <a:gd name="connsiteY37" fmla="*/ 33958 h 1095495"/>
                  <a:gd name="connsiteX38" fmla="*/ 687079 w 1090895"/>
                  <a:gd name="connsiteY38" fmla="*/ 33958 h 1095495"/>
                  <a:gd name="connsiteX39" fmla="*/ 317624 w 1090895"/>
                  <a:gd name="connsiteY39" fmla="*/ 33387 h 1095495"/>
                  <a:gd name="connsiteX40" fmla="*/ 242877 w 1090895"/>
                  <a:gd name="connsiteY40" fmla="*/ 108722 h 1095495"/>
                  <a:gd name="connsiteX41" fmla="*/ 243448 w 1090895"/>
                  <a:gd name="connsiteY41" fmla="*/ 629788 h 1095495"/>
                  <a:gd name="connsiteX42" fmla="*/ 243448 w 1090895"/>
                  <a:gd name="connsiteY42" fmla="*/ 643486 h 1095495"/>
                  <a:gd name="connsiteX43" fmla="*/ 257142 w 1090895"/>
                  <a:gd name="connsiteY43" fmla="*/ 643486 h 1095495"/>
                  <a:gd name="connsiteX44" fmla="*/ 437447 w 1090895"/>
                  <a:gd name="connsiteY44" fmla="*/ 643486 h 1095495"/>
                  <a:gd name="connsiteX45" fmla="*/ 493365 w 1090895"/>
                  <a:gd name="connsiteY45" fmla="*/ 715682 h 1095495"/>
                  <a:gd name="connsiteX46" fmla="*/ 480241 w 1090895"/>
                  <a:gd name="connsiteY46" fmla="*/ 743647 h 1095495"/>
                  <a:gd name="connsiteX47" fmla="*/ 479671 w 1090895"/>
                  <a:gd name="connsiteY47" fmla="*/ 823833 h 1095495"/>
                  <a:gd name="connsiteX48" fmla="*/ 479385 w 1090895"/>
                  <a:gd name="connsiteY48" fmla="*/ 905731 h 1095495"/>
                  <a:gd name="connsiteX49" fmla="*/ 517044 w 1090895"/>
                  <a:gd name="connsiteY49" fmla="*/ 915433 h 1095495"/>
                  <a:gd name="connsiteX50" fmla="*/ 517044 w 1090895"/>
                  <a:gd name="connsiteY50" fmla="*/ 901165 h 1095495"/>
                  <a:gd name="connsiteX51" fmla="*/ 517329 w 1090895"/>
                  <a:gd name="connsiteY51" fmla="*/ 496811 h 1095495"/>
                  <a:gd name="connsiteX52" fmla="*/ 521038 w 1090895"/>
                  <a:gd name="connsiteY52" fmla="*/ 460856 h 1095495"/>
                  <a:gd name="connsiteX53" fmla="*/ 654270 w 1090895"/>
                  <a:gd name="connsiteY53" fmla="*/ 357555 h 1095495"/>
                  <a:gd name="connsiteX54" fmla="*/ 830296 w 1090895"/>
                  <a:gd name="connsiteY54" fmla="*/ 357555 h 1095495"/>
                  <a:gd name="connsiteX55" fmla="*/ 842279 w 1090895"/>
                  <a:gd name="connsiteY55" fmla="*/ 357555 h 1095495"/>
                  <a:gd name="connsiteX56" fmla="*/ 842279 w 1090895"/>
                  <a:gd name="connsiteY56" fmla="*/ 186054 h 1095495"/>
                  <a:gd name="connsiteX57" fmla="*/ 829155 w 1090895"/>
                  <a:gd name="connsiteY57" fmla="*/ 186054 h 1095495"/>
                  <a:gd name="connsiteX58" fmla="*/ 725593 w 1090895"/>
                  <a:gd name="connsiteY58" fmla="*/ 186054 h 1095495"/>
                  <a:gd name="connsiteX59" fmla="*/ 700202 w 1090895"/>
                  <a:gd name="connsiteY59" fmla="*/ 160087 h 1095495"/>
                  <a:gd name="connsiteX60" fmla="*/ 700202 w 1090895"/>
                  <a:gd name="connsiteY60" fmla="*/ 47655 h 1095495"/>
                  <a:gd name="connsiteX61" fmla="*/ 700488 w 1090895"/>
                  <a:gd name="connsiteY61" fmla="*/ 33958 h 1095495"/>
                  <a:gd name="connsiteX62" fmla="*/ 1058531 w 1090895"/>
                  <a:gd name="connsiteY62" fmla="*/ 727381 h 1095495"/>
                  <a:gd name="connsiteX63" fmla="*/ 1058531 w 1090895"/>
                  <a:gd name="connsiteY63" fmla="*/ 499664 h 1095495"/>
                  <a:gd name="connsiteX64" fmla="*/ 1056819 w 1090895"/>
                  <a:gd name="connsiteY64" fmla="*/ 473126 h 1095495"/>
                  <a:gd name="connsiteX65" fmla="*/ 952402 w 1090895"/>
                  <a:gd name="connsiteY65" fmla="*/ 390372 h 1095495"/>
                  <a:gd name="connsiteX66" fmla="*/ 656838 w 1090895"/>
                  <a:gd name="connsiteY66" fmla="*/ 390372 h 1095495"/>
                  <a:gd name="connsiteX67" fmla="*/ 549853 w 1090895"/>
                  <a:gd name="connsiteY67" fmla="*/ 497952 h 1095495"/>
                  <a:gd name="connsiteX68" fmla="*/ 549853 w 1090895"/>
                  <a:gd name="connsiteY68" fmla="*/ 956810 h 1095495"/>
                  <a:gd name="connsiteX69" fmla="*/ 550994 w 1090895"/>
                  <a:gd name="connsiteY69" fmla="*/ 975929 h 1095495"/>
                  <a:gd name="connsiteX70" fmla="*/ 654555 w 1090895"/>
                  <a:gd name="connsiteY70" fmla="*/ 1063535 h 1095495"/>
                  <a:gd name="connsiteX71" fmla="*/ 950119 w 1090895"/>
                  <a:gd name="connsiteY71" fmla="*/ 1063820 h 1095495"/>
                  <a:gd name="connsiteX72" fmla="*/ 1059101 w 1090895"/>
                  <a:gd name="connsiteY72" fmla="*/ 954242 h 1095495"/>
                  <a:gd name="connsiteX73" fmla="*/ 1058531 w 1090895"/>
                  <a:gd name="connsiteY73" fmla="*/ 727381 h 1095495"/>
                  <a:gd name="connsiteX74" fmla="*/ 204363 w 1090895"/>
                  <a:gd name="connsiteY74" fmla="*/ 1054689 h 1095495"/>
                  <a:gd name="connsiteX75" fmla="*/ 318765 w 1090895"/>
                  <a:gd name="connsiteY75" fmla="*/ 939689 h 1095495"/>
                  <a:gd name="connsiteX76" fmla="*/ 205218 w 1090895"/>
                  <a:gd name="connsiteY76" fmla="*/ 825830 h 1095495"/>
                  <a:gd name="connsiteX77" fmla="*/ 90816 w 1090895"/>
                  <a:gd name="connsiteY77" fmla="*/ 939689 h 1095495"/>
                  <a:gd name="connsiteX78" fmla="*/ 204363 w 1090895"/>
                  <a:gd name="connsiteY78" fmla="*/ 1054689 h 1095495"/>
                  <a:gd name="connsiteX79" fmla="*/ 311918 w 1090895"/>
                  <a:gd name="connsiteY79" fmla="*/ 725099 h 1095495"/>
                  <a:gd name="connsiteX80" fmla="*/ 434594 w 1090895"/>
                  <a:gd name="connsiteY80" fmla="*/ 725099 h 1095495"/>
                  <a:gd name="connsiteX81" fmla="*/ 461412 w 1090895"/>
                  <a:gd name="connsiteY81" fmla="*/ 700843 h 1095495"/>
                  <a:gd name="connsiteX82" fmla="*/ 434880 w 1090895"/>
                  <a:gd name="connsiteY82" fmla="*/ 677729 h 1095495"/>
                  <a:gd name="connsiteX83" fmla="*/ 190668 w 1090895"/>
                  <a:gd name="connsiteY83" fmla="*/ 677729 h 1095495"/>
                  <a:gd name="connsiteX84" fmla="*/ 180113 w 1090895"/>
                  <a:gd name="connsiteY84" fmla="*/ 679156 h 1095495"/>
                  <a:gd name="connsiteX85" fmla="*/ 164992 w 1090895"/>
                  <a:gd name="connsiteY85" fmla="*/ 705409 h 1095495"/>
                  <a:gd name="connsiteX86" fmla="*/ 189527 w 1090895"/>
                  <a:gd name="connsiteY86" fmla="*/ 724813 h 1095495"/>
                  <a:gd name="connsiteX87" fmla="*/ 311918 w 1090895"/>
                  <a:gd name="connsiteY87" fmla="*/ 725099 h 1095495"/>
                  <a:gd name="connsiteX88" fmla="*/ 313345 w 1090895"/>
                  <a:gd name="connsiteY88" fmla="*/ 759627 h 1095495"/>
                  <a:gd name="connsiteX89" fmla="*/ 190668 w 1090895"/>
                  <a:gd name="connsiteY89" fmla="*/ 759627 h 1095495"/>
                  <a:gd name="connsiteX90" fmla="*/ 164707 w 1090895"/>
                  <a:gd name="connsiteY90" fmla="*/ 778746 h 1095495"/>
                  <a:gd name="connsiteX91" fmla="*/ 177260 w 1090895"/>
                  <a:gd name="connsiteY91" fmla="*/ 793870 h 1095495"/>
                  <a:gd name="connsiteX92" fmla="*/ 263133 w 1090895"/>
                  <a:gd name="connsiteY92" fmla="*/ 806141 h 1095495"/>
                  <a:gd name="connsiteX93" fmla="*/ 268268 w 1090895"/>
                  <a:gd name="connsiteY93" fmla="*/ 806711 h 1095495"/>
                  <a:gd name="connsiteX94" fmla="*/ 438018 w 1090895"/>
                  <a:gd name="connsiteY94" fmla="*/ 806426 h 1095495"/>
                  <a:gd name="connsiteX95" fmla="*/ 460556 w 1090895"/>
                  <a:gd name="connsiteY95" fmla="*/ 786165 h 1095495"/>
                  <a:gd name="connsiteX96" fmla="*/ 434880 w 1090895"/>
                  <a:gd name="connsiteY96" fmla="*/ 759342 h 1095495"/>
                  <a:gd name="connsiteX97" fmla="*/ 313345 w 1090895"/>
                  <a:gd name="connsiteY97" fmla="*/ 759627 h 1095495"/>
                  <a:gd name="connsiteX98" fmla="*/ 302503 w 1090895"/>
                  <a:gd name="connsiteY98" fmla="*/ 1052406 h 1095495"/>
                  <a:gd name="connsiteX99" fmla="*/ 324756 w 1090895"/>
                  <a:gd name="connsiteY99" fmla="*/ 1052406 h 1095495"/>
                  <a:gd name="connsiteX100" fmla="*/ 435735 w 1090895"/>
                  <a:gd name="connsiteY100" fmla="*/ 1052406 h 1095495"/>
                  <a:gd name="connsiteX101" fmla="*/ 461412 w 1090895"/>
                  <a:gd name="connsiteY101" fmla="*/ 1028150 h 1095495"/>
                  <a:gd name="connsiteX102" fmla="*/ 436021 w 1090895"/>
                  <a:gd name="connsiteY102" fmla="*/ 1005036 h 1095495"/>
                  <a:gd name="connsiteX103" fmla="*/ 343300 w 1090895"/>
                  <a:gd name="connsiteY103" fmla="*/ 1005036 h 1095495"/>
                  <a:gd name="connsiteX104" fmla="*/ 334456 w 1090895"/>
                  <a:gd name="connsiteY104" fmla="*/ 1008746 h 1095495"/>
                  <a:gd name="connsiteX105" fmla="*/ 302503 w 1090895"/>
                  <a:gd name="connsiteY105" fmla="*/ 1052406 h 1095495"/>
                  <a:gd name="connsiteX106" fmla="*/ 315056 w 1090895"/>
                  <a:gd name="connsiteY106" fmla="*/ 841240 h 1095495"/>
                  <a:gd name="connsiteX107" fmla="*/ 339877 w 1090895"/>
                  <a:gd name="connsiteY107" fmla="*/ 883758 h 1095495"/>
                  <a:gd name="connsiteX108" fmla="*/ 349006 w 1090895"/>
                  <a:gd name="connsiteY108" fmla="*/ 888324 h 1095495"/>
                  <a:gd name="connsiteX109" fmla="*/ 435165 w 1090895"/>
                  <a:gd name="connsiteY109" fmla="*/ 888324 h 1095495"/>
                  <a:gd name="connsiteX110" fmla="*/ 461127 w 1090895"/>
                  <a:gd name="connsiteY110" fmla="*/ 864925 h 1095495"/>
                  <a:gd name="connsiteX111" fmla="*/ 434880 w 1090895"/>
                  <a:gd name="connsiteY111" fmla="*/ 841240 h 1095495"/>
                  <a:gd name="connsiteX112" fmla="*/ 388947 w 1090895"/>
                  <a:gd name="connsiteY112" fmla="*/ 841240 h 1095495"/>
                  <a:gd name="connsiteX113" fmla="*/ 315056 w 1090895"/>
                  <a:gd name="connsiteY113" fmla="*/ 841240 h 1095495"/>
                  <a:gd name="connsiteX114" fmla="*/ 349006 w 1090895"/>
                  <a:gd name="connsiteY114" fmla="*/ 969937 h 1095495"/>
                  <a:gd name="connsiteX115" fmla="*/ 440871 w 1090895"/>
                  <a:gd name="connsiteY115" fmla="*/ 969652 h 1095495"/>
                  <a:gd name="connsiteX116" fmla="*/ 460841 w 1090895"/>
                  <a:gd name="connsiteY116" fmla="*/ 949391 h 1095495"/>
                  <a:gd name="connsiteX117" fmla="*/ 434594 w 1090895"/>
                  <a:gd name="connsiteY117" fmla="*/ 923138 h 1095495"/>
                  <a:gd name="connsiteX118" fmla="*/ 362130 w 1090895"/>
                  <a:gd name="connsiteY118" fmla="*/ 923138 h 1095495"/>
                  <a:gd name="connsiteX119" fmla="*/ 351289 w 1090895"/>
                  <a:gd name="connsiteY119" fmla="*/ 923709 h 1095495"/>
                  <a:gd name="connsiteX120" fmla="*/ 349006 w 1090895"/>
                  <a:gd name="connsiteY120" fmla="*/ 969937 h 1095495"/>
                  <a:gd name="connsiteX121" fmla="*/ 735579 w 1090895"/>
                  <a:gd name="connsiteY121" fmla="*/ 61352 h 1095495"/>
                  <a:gd name="connsiteX122" fmla="*/ 735579 w 1090895"/>
                  <a:gd name="connsiteY122" fmla="*/ 150670 h 1095495"/>
                  <a:gd name="connsiteX123" fmla="*/ 820026 w 1090895"/>
                  <a:gd name="connsiteY123" fmla="*/ 150670 h 1095495"/>
                  <a:gd name="connsiteX124" fmla="*/ 735579 w 1090895"/>
                  <a:gd name="connsiteY124" fmla="*/ 61352 h 1095495"/>
                  <a:gd name="connsiteX125" fmla="*/ 34898 w 1090895"/>
                  <a:gd name="connsiteY125" fmla="*/ 959664 h 1095495"/>
                  <a:gd name="connsiteX126" fmla="*/ 64854 w 1090895"/>
                  <a:gd name="connsiteY126" fmla="*/ 985346 h 1095495"/>
                  <a:gd name="connsiteX127" fmla="*/ 59434 w 1090895"/>
                  <a:gd name="connsiteY127" fmla="*/ 959664 h 1095495"/>
                  <a:gd name="connsiteX128" fmla="*/ 34898 w 1090895"/>
                  <a:gd name="connsiteY128" fmla="*/ 959664 h 1095495"/>
                  <a:gd name="connsiteX129" fmla="*/ 62286 w 1090895"/>
                  <a:gd name="connsiteY129" fmla="*/ 902021 h 1095495"/>
                  <a:gd name="connsiteX130" fmla="*/ 34328 w 1090895"/>
                  <a:gd name="connsiteY130" fmla="*/ 925992 h 1095495"/>
                  <a:gd name="connsiteX131" fmla="*/ 62286 w 1090895"/>
                  <a:gd name="connsiteY131" fmla="*/ 902021 h 1095495"/>
                  <a:gd name="connsiteX132" fmla="*/ 99375 w 1090895"/>
                  <a:gd name="connsiteY132" fmla="*/ 837245 h 1095495"/>
                  <a:gd name="connsiteX133" fmla="*/ 97663 w 1090895"/>
                  <a:gd name="connsiteY133" fmla="*/ 834962 h 1095495"/>
                  <a:gd name="connsiteX134" fmla="*/ 57722 w 1090895"/>
                  <a:gd name="connsiteY134" fmla="*/ 865495 h 1095495"/>
                  <a:gd name="connsiteX135" fmla="*/ 60004 w 1090895"/>
                  <a:gd name="connsiteY135" fmla="*/ 870061 h 1095495"/>
                  <a:gd name="connsiteX136" fmla="*/ 78833 w 1090895"/>
                  <a:gd name="connsiteY136" fmla="*/ 864925 h 1095495"/>
                  <a:gd name="connsiteX137" fmla="*/ 99375 w 1090895"/>
                  <a:gd name="connsiteY137" fmla="*/ 837245 h 1095495"/>
                  <a:gd name="connsiteX138" fmla="*/ 97663 w 1090895"/>
                  <a:gd name="connsiteY138" fmla="*/ 1045272 h 1095495"/>
                  <a:gd name="connsiteX139" fmla="*/ 99660 w 1090895"/>
                  <a:gd name="connsiteY139" fmla="*/ 1042989 h 1095495"/>
                  <a:gd name="connsiteX140" fmla="*/ 86536 w 1090895"/>
                  <a:gd name="connsiteY140" fmla="*/ 1026438 h 1095495"/>
                  <a:gd name="connsiteX141" fmla="*/ 62286 w 1090895"/>
                  <a:gd name="connsiteY141" fmla="*/ 1020446 h 1095495"/>
                  <a:gd name="connsiteX142" fmla="*/ 97663 w 1090895"/>
                  <a:gd name="connsiteY142" fmla="*/ 1045272 h 109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090895" h="1095495">
                    <a:moveTo>
                      <a:pt x="974655" y="1095495"/>
                    </a:moveTo>
                    <a:cubicBezTo>
                      <a:pt x="861393" y="1095495"/>
                      <a:pt x="748132" y="1095495"/>
                      <a:pt x="635156" y="1095495"/>
                    </a:cubicBezTo>
                    <a:cubicBezTo>
                      <a:pt x="633444" y="1094924"/>
                      <a:pt x="632017" y="1094068"/>
                      <a:pt x="630306" y="1093783"/>
                    </a:cubicBezTo>
                    <a:cubicBezTo>
                      <a:pt x="571535" y="1083225"/>
                      <a:pt x="529026" y="1040706"/>
                      <a:pt x="519326" y="981922"/>
                    </a:cubicBezTo>
                    <a:cubicBezTo>
                      <a:pt x="517615" y="971649"/>
                      <a:pt x="517615" y="960805"/>
                      <a:pt x="516759" y="950247"/>
                    </a:cubicBezTo>
                    <a:cubicBezTo>
                      <a:pt x="509626" y="950247"/>
                      <a:pt x="503350" y="950247"/>
                      <a:pt x="498500" y="950247"/>
                    </a:cubicBezTo>
                    <a:cubicBezTo>
                      <a:pt x="492509" y="963659"/>
                      <a:pt x="487088" y="975929"/>
                      <a:pt x="480812" y="989627"/>
                    </a:cubicBezTo>
                    <a:cubicBezTo>
                      <a:pt x="496503" y="1008746"/>
                      <a:pt x="501353" y="1031289"/>
                      <a:pt x="488800" y="1055545"/>
                    </a:cubicBezTo>
                    <a:cubicBezTo>
                      <a:pt x="476247" y="1079800"/>
                      <a:pt x="454565" y="1087220"/>
                      <a:pt x="428318" y="1087220"/>
                    </a:cubicBezTo>
                    <a:cubicBezTo>
                      <a:pt x="337880" y="1086649"/>
                      <a:pt x="247442" y="1087220"/>
                      <a:pt x="157289" y="1086934"/>
                    </a:cubicBezTo>
                    <a:cubicBezTo>
                      <a:pt x="146163" y="1086934"/>
                      <a:pt x="135322" y="1086649"/>
                      <a:pt x="124195" y="1085222"/>
                    </a:cubicBezTo>
                    <a:cubicBezTo>
                      <a:pt x="58007" y="1075805"/>
                      <a:pt x="4657" y="1019304"/>
                      <a:pt x="378" y="954528"/>
                    </a:cubicBezTo>
                    <a:cubicBezTo>
                      <a:pt x="-4472" y="881190"/>
                      <a:pt x="37751" y="818982"/>
                      <a:pt x="105366" y="799863"/>
                    </a:cubicBezTo>
                    <a:cubicBezTo>
                      <a:pt x="113354" y="797580"/>
                      <a:pt x="121627" y="796153"/>
                      <a:pt x="130472" y="794156"/>
                    </a:cubicBezTo>
                    <a:cubicBezTo>
                      <a:pt x="127333" y="774180"/>
                      <a:pt x="133039" y="757059"/>
                      <a:pt x="145877" y="742505"/>
                    </a:cubicBezTo>
                    <a:cubicBezTo>
                      <a:pt x="144451" y="740508"/>
                      <a:pt x="143310" y="739366"/>
                      <a:pt x="142169" y="737940"/>
                    </a:cubicBezTo>
                    <a:cubicBezTo>
                      <a:pt x="127904" y="718821"/>
                      <a:pt x="125051" y="697989"/>
                      <a:pt x="135322" y="676587"/>
                    </a:cubicBezTo>
                    <a:cubicBezTo>
                      <a:pt x="145877" y="654900"/>
                      <a:pt x="164136" y="643771"/>
                      <a:pt x="188386" y="643771"/>
                    </a:cubicBezTo>
                    <a:cubicBezTo>
                      <a:pt x="194663" y="643771"/>
                      <a:pt x="200939" y="643771"/>
                      <a:pt x="208357" y="643771"/>
                    </a:cubicBezTo>
                    <a:cubicBezTo>
                      <a:pt x="208357" y="637778"/>
                      <a:pt x="208357" y="633213"/>
                      <a:pt x="208357" y="628647"/>
                    </a:cubicBezTo>
                    <a:cubicBezTo>
                      <a:pt x="208357" y="456575"/>
                      <a:pt x="208357" y="284218"/>
                      <a:pt x="208357" y="112146"/>
                    </a:cubicBezTo>
                    <a:cubicBezTo>
                      <a:pt x="208357" y="105868"/>
                      <a:pt x="208357" y="99305"/>
                      <a:pt x="208927" y="93027"/>
                    </a:cubicBezTo>
                    <a:cubicBezTo>
                      <a:pt x="213207" y="50223"/>
                      <a:pt x="236030" y="21402"/>
                      <a:pt x="275686" y="5993"/>
                    </a:cubicBezTo>
                    <a:cubicBezTo>
                      <a:pt x="281962" y="3710"/>
                      <a:pt x="288524" y="1998"/>
                      <a:pt x="294801" y="0"/>
                    </a:cubicBezTo>
                    <a:cubicBezTo>
                      <a:pt x="428033" y="0"/>
                      <a:pt x="560979" y="0"/>
                      <a:pt x="694211" y="0"/>
                    </a:cubicBezTo>
                    <a:cubicBezTo>
                      <a:pt x="718176" y="5422"/>
                      <a:pt x="739573" y="15695"/>
                      <a:pt x="756691" y="34243"/>
                    </a:cubicBezTo>
                    <a:cubicBezTo>
                      <a:pt x="786646" y="65918"/>
                      <a:pt x="816602" y="97593"/>
                      <a:pt x="846558" y="128697"/>
                    </a:cubicBezTo>
                    <a:cubicBezTo>
                      <a:pt x="868240" y="151241"/>
                      <a:pt x="878511" y="177494"/>
                      <a:pt x="878225" y="208883"/>
                    </a:cubicBezTo>
                    <a:cubicBezTo>
                      <a:pt x="877940" y="254541"/>
                      <a:pt x="878225" y="300198"/>
                      <a:pt x="878225" y="345856"/>
                    </a:cubicBezTo>
                    <a:cubicBezTo>
                      <a:pt x="878225" y="349565"/>
                      <a:pt x="878225" y="353275"/>
                      <a:pt x="878225" y="357555"/>
                    </a:cubicBezTo>
                    <a:cubicBezTo>
                      <a:pt x="901334" y="357555"/>
                      <a:pt x="922446" y="356985"/>
                      <a:pt x="943843" y="357841"/>
                    </a:cubicBezTo>
                    <a:cubicBezTo>
                      <a:pt x="959819" y="358412"/>
                      <a:pt x="976081" y="358697"/>
                      <a:pt x="991487" y="362692"/>
                    </a:cubicBezTo>
                    <a:cubicBezTo>
                      <a:pt x="1051684" y="378101"/>
                      <a:pt x="1090484" y="431178"/>
                      <a:pt x="1090769" y="495955"/>
                    </a:cubicBezTo>
                    <a:cubicBezTo>
                      <a:pt x="1091054" y="649764"/>
                      <a:pt x="1090769" y="803287"/>
                      <a:pt x="1090769" y="957096"/>
                    </a:cubicBezTo>
                    <a:cubicBezTo>
                      <a:pt x="1090769" y="961376"/>
                      <a:pt x="1090769" y="965657"/>
                      <a:pt x="1090484" y="969937"/>
                    </a:cubicBezTo>
                    <a:cubicBezTo>
                      <a:pt x="1087060" y="1015309"/>
                      <a:pt x="1066234" y="1050979"/>
                      <a:pt x="1027719" y="1074664"/>
                    </a:cubicBezTo>
                    <a:cubicBezTo>
                      <a:pt x="1011457" y="1084081"/>
                      <a:pt x="992343" y="1088647"/>
                      <a:pt x="974655" y="1095495"/>
                    </a:cubicBezTo>
                    <a:close/>
                    <a:moveTo>
                      <a:pt x="700488" y="33958"/>
                    </a:moveTo>
                    <a:cubicBezTo>
                      <a:pt x="694782" y="33958"/>
                      <a:pt x="690788" y="33958"/>
                      <a:pt x="687079" y="33958"/>
                    </a:cubicBezTo>
                    <a:cubicBezTo>
                      <a:pt x="563832" y="33958"/>
                      <a:pt x="440871" y="34814"/>
                      <a:pt x="317624" y="33387"/>
                    </a:cubicBezTo>
                    <a:cubicBezTo>
                      <a:pt x="276827" y="33102"/>
                      <a:pt x="242592" y="60496"/>
                      <a:pt x="242877" y="108722"/>
                    </a:cubicBezTo>
                    <a:cubicBezTo>
                      <a:pt x="244018" y="282506"/>
                      <a:pt x="243448" y="456004"/>
                      <a:pt x="243448" y="629788"/>
                    </a:cubicBezTo>
                    <a:cubicBezTo>
                      <a:pt x="243448" y="634069"/>
                      <a:pt x="243448" y="638064"/>
                      <a:pt x="243448" y="643486"/>
                    </a:cubicBezTo>
                    <a:cubicBezTo>
                      <a:pt x="248868" y="643486"/>
                      <a:pt x="253148" y="643486"/>
                      <a:pt x="257142" y="643486"/>
                    </a:cubicBezTo>
                    <a:cubicBezTo>
                      <a:pt x="317339" y="643486"/>
                      <a:pt x="377536" y="643200"/>
                      <a:pt x="437447" y="643486"/>
                    </a:cubicBezTo>
                    <a:cubicBezTo>
                      <a:pt x="475677" y="643771"/>
                      <a:pt x="503065" y="678585"/>
                      <a:pt x="493365" y="715682"/>
                    </a:cubicBezTo>
                    <a:cubicBezTo>
                      <a:pt x="490797" y="725384"/>
                      <a:pt x="484806" y="734230"/>
                      <a:pt x="480241" y="743647"/>
                    </a:cubicBezTo>
                    <a:cubicBezTo>
                      <a:pt x="500782" y="770756"/>
                      <a:pt x="500782" y="792729"/>
                      <a:pt x="479671" y="823833"/>
                    </a:cubicBezTo>
                    <a:cubicBezTo>
                      <a:pt x="500782" y="855222"/>
                      <a:pt x="500782" y="874627"/>
                      <a:pt x="479385" y="905731"/>
                    </a:cubicBezTo>
                    <a:cubicBezTo>
                      <a:pt x="488515" y="922282"/>
                      <a:pt x="503635" y="912294"/>
                      <a:pt x="517044" y="915433"/>
                    </a:cubicBezTo>
                    <a:cubicBezTo>
                      <a:pt x="517044" y="909726"/>
                      <a:pt x="517044" y="905446"/>
                      <a:pt x="517044" y="901165"/>
                    </a:cubicBezTo>
                    <a:cubicBezTo>
                      <a:pt x="517044" y="766476"/>
                      <a:pt x="517044" y="631501"/>
                      <a:pt x="517329" y="496811"/>
                    </a:cubicBezTo>
                    <a:cubicBezTo>
                      <a:pt x="517329" y="484826"/>
                      <a:pt x="518185" y="472555"/>
                      <a:pt x="521038" y="460856"/>
                    </a:cubicBezTo>
                    <a:cubicBezTo>
                      <a:pt x="535588" y="398933"/>
                      <a:pt x="588938" y="357841"/>
                      <a:pt x="654270" y="357555"/>
                    </a:cubicBezTo>
                    <a:cubicBezTo>
                      <a:pt x="713041" y="357270"/>
                      <a:pt x="771811" y="357555"/>
                      <a:pt x="830296" y="357555"/>
                    </a:cubicBezTo>
                    <a:cubicBezTo>
                      <a:pt x="834290" y="357555"/>
                      <a:pt x="838570" y="357555"/>
                      <a:pt x="842279" y="357555"/>
                    </a:cubicBezTo>
                    <a:cubicBezTo>
                      <a:pt x="842279" y="299627"/>
                      <a:pt x="842279" y="243126"/>
                      <a:pt x="842279" y="186054"/>
                    </a:cubicBezTo>
                    <a:cubicBezTo>
                      <a:pt x="836858" y="186054"/>
                      <a:pt x="833149" y="186054"/>
                      <a:pt x="829155" y="186054"/>
                    </a:cubicBezTo>
                    <a:cubicBezTo>
                      <a:pt x="794634" y="186054"/>
                      <a:pt x="760114" y="186054"/>
                      <a:pt x="725593" y="186054"/>
                    </a:cubicBezTo>
                    <a:cubicBezTo>
                      <a:pt x="704482" y="186054"/>
                      <a:pt x="700202" y="181774"/>
                      <a:pt x="700202" y="160087"/>
                    </a:cubicBezTo>
                    <a:cubicBezTo>
                      <a:pt x="700202" y="122705"/>
                      <a:pt x="700202" y="85322"/>
                      <a:pt x="700202" y="47655"/>
                    </a:cubicBezTo>
                    <a:cubicBezTo>
                      <a:pt x="700488" y="43660"/>
                      <a:pt x="700488" y="39380"/>
                      <a:pt x="700488" y="33958"/>
                    </a:cubicBezTo>
                    <a:close/>
                    <a:moveTo>
                      <a:pt x="1058531" y="727381"/>
                    </a:moveTo>
                    <a:cubicBezTo>
                      <a:pt x="1058531" y="651476"/>
                      <a:pt x="1058531" y="575570"/>
                      <a:pt x="1058531" y="499664"/>
                    </a:cubicBezTo>
                    <a:cubicBezTo>
                      <a:pt x="1058531" y="490818"/>
                      <a:pt x="1058531" y="481687"/>
                      <a:pt x="1056819" y="473126"/>
                    </a:cubicBezTo>
                    <a:cubicBezTo>
                      <a:pt x="1046834" y="422617"/>
                      <a:pt x="1006037" y="390372"/>
                      <a:pt x="952402" y="390372"/>
                    </a:cubicBezTo>
                    <a:cubicBezTo>
                      <a:pt x="853975" y="390372"/>
                      <a:pt x="755264" y="390372"/>
                      <a:pt x="656838" y="390372"/>
                    </a:cubicBezTo>
                    <a:cubicBezTo>
                      <a:pt x="592932" y="390372"/>
                      <a:pt x="549853" y="433746"/>
                      <a:pt x="549853" y="497952"/>
                    </a:cubicBezTo>
                    <a:cubicBezTo>
                      <a:pt x="549853" y="650905"/>
                      <a:pt x="549853" y="803858"/>
                      <a:pt x="549853" y="956810"/>
                    </a:cubicBezTo>
                    <a:cubicBezTo>
                      <a:pt x="549853" y="963088"/>
                      <a:pt x="549853" y="969652"/>
                      <a:pt x="550994" y="975929"/>
                    </a:cubicBezTo>
                    <a:cubicBezTo>
                      <a:pt x="559838" y="1028721"/>
                      <a:pt x="600635" y="1063250"/>
                      <a:pt x="654555" y="1063535"/>
                    </a:cubicBezTo>
                    <a:cubicBezTo>
                      <a:pt x="752982" y="1063820"/>
                      <a:pt x="851693" y="1062679"/>
                      <a:pt x="950119" y="1063820"/>
                    </a:cubicBezTo>
                    <a:cubicBezTo>
                      <a:pt x="1012313" y="1064676"/>
                      <a:pt x="1060528" y="1017592"/>
                      <a:pt x="1059101" y="954242"/>
                    </a:cubicBezTo>
                    <a:cubicBezTo>
                      <a:pt x="1057390" y="878622"/>
                      <a:pt x="1058531" y="803002"/>
                      <a:pt x="1058531" y="727381"/>
                    </a:cubicBezTo>
                    <a:close/>
                    <a:moveTo>
                      <a:pt x="204363" y="1054689"/>
                    </a:moveTo>
                    <a:cubicBezTo>
                      <a:pt x="267983" y="1054689"/>
                      <a:pt x="318480" y="1003895"/>
                      <a:pt x="318765" y="939689"/>
                    </a:cubicBezTo>
                    <a:cubicBezTo>
                      <a:pt x="319050" y="877766"/>
                      <a:pt x="267127" y="825830"/>
                      <a:pt x="205218" y="825830"/>
                    </a:cubicBezTo>
                    <a:cubicBezTo>
                      <a:pt x="142454" y="825830"/>
                      <a:pt x="90530" y="877195"/>
                      <a:pt x="90816" y="939689"/>
                    </a:cubicBezTo>
                    <a:cubicBezTo>
                      <a:pt x="90530" y="1003039"/>
                      <a:pt x="141598" y="1054403"/>
                      <a:pt x="204363" y="1054689"/>
                    </a:cubicBezTo>
                    <a:close/>
                    <a:moveTo>
                      <a:pt x="311918" y="725099"/>
                    </a:moveTo>
                    <a:cubicBezTo>
                      <a:pt x="352715" y="725099"/>
                      <a:pt x="393797" y="725099"/>
                      <a:pt x="434594" y="725099"/>
                    </a:cubicBezTo>
                    <a:cubicBezTo>
                      <a:pt x="450856" y="725099"/>
                      <a:pt x="461697" y="715111"/>
                      <a:pt x="461412" y="700843"/>
                    </a:cubicBezTo>
                    <a:cubicBezTo>
                      <a:pt x="461127" y="687146"/>
                      <a:pt x="450571" y="677729"/>
                      <a:pt x="434880" y="677729"/>
                    </a:cubicBezTo>
                    <a:cubicBezTo>
                      <a:pt x="353571" y="677729"/>
                      <a:pt x="271977" y="677729"/>
                      <a:pt x="190668" y="677729"/>
                    </a:cubicBezTo>
                    <a:cubicBezTo>
                      <a:pt x="187245" y="677729"/>
                      <a:pt x="183536" y="678014"/>
                      <a:pt x="180113" y="679156"/>
                    </a:cubicBezTo>
                    <a:cubicBezTo>
                      <a:pt x="168986" y="682865"/>
                      <a:pt x="162995" y="693709"/>
                      <a:pt x="164992" y="705409"/>
                    </a:cubicBezTo>
                    <a:cubicBezTo>
                      <a:pt x="166989" y="716823"/>
                      <a:pt x="176118" y="724813"/>
                      <a:pt x="189527" y="724813"/>
                    </a:cubicBezTo>
                    <a:cubicBezTo>
                      <a:pt x="230039" y="725384"/>
                      <a:pt x="270836" y="725099"/>
                      <a:pt x="311918" y="725099"/>
                    </a:cubicBezTo>
                    <a:close/>
                    <a:moveTo>
                      <a:pt x="313345" y="759627"/>
                    </a:moveTo>
                    <a:cubicBezTo>
                      <a:pt x="272548" y="759627"/>
                      <a:pt x="231465" y="759627"/>
                      <a:pt x="190668" y="759627"/>
                    </a:cubicBezTo>
                    <a:cubicBezTo>
                      <a:pt x="176404" y="759627"/>
                      <a:pt x="166989" y="767046"/>
                      <a:pt x="164707" y="778746"/>
                    </a:cubicBezTo>
                    <a:cubicBezTo>
                      <a:pt x="162424" y="790731"/>
                      <a:pt x="165277" y="794156"/>
                      <a:pt x="177260" y="793870"/>
                    </a:cubicBezTo>
                    <a:cubicBezTo>
                      <a:pt x="206645" y="793299"/>
                      <a:pt x="235745" y="793585"/>
                      <a:pt x="263133" y="806141"/>
                    </a:cubicBezTo>
                    <a:cubicBezTo>
                      <a:pt x="264559" y="806711"/>
                      <a:pt x="266556" y="806711"/>
                      <a:pt x="268268" y="806711"/>
                    </a:cubicBezTo>
                    <a:cubicBezTo>
                      <a:pt x="324756" y="806711"/>
                      <a:pt x="381530" y="806711"/>
                      <a:pt x="438018" y="806426"/>
                    </a:cubicBezTo>
                    <a:cubicBezTo>
                      <a:pt x="450285" y="806426"/>
                      <a:pt x="458844" y="797865"/>
                      <a:pt x="460556" y="786165"/>
                    </a:cubicBezTo>
                    <a:cubicBezTo>
                      <a:pt x="462838" y="771327"/>
                      <a:pt x="451712" y="759342"/>
                      <a:pt x="434880" y="759342"/>
                    </a:cubicBezTo>
                    <a:cubicBezTo>
                      <a:pt x="394368" y="759342"/>
                      <a:pt x="353856" y="759627"/>
                      <a:pt x="313345" y="759627"/>
                    </a:cubicBezTo>
                    <a:close/>
                    <a:moveTo>
                      <a:pt x="302503" y="1052406"/>
                    </a:moveTo>
                    <a:cubicBezTo>
                      <a:pt x="309636" y="1052406"/>
                      <a:pt x="317053" y="1052406"/>
                      <a:pt x="324756" y="1052406"/>
                    </a:cubicBezTo>
                    <a:cubicBezTo>
                      <a:pt x="361844" y="1052406"/>
                      <a:pt x="398647" y="1052691"/>
                      <a:pt x="435735" y="1052406"/>
                    </a:cubicBezTo>
                    <a:cubicBezTo>
                      <a:pt x="450856" y="1052406"/>
                      <a:pt x="461697" y="1041848"/>
                      <a:pt x="461412" y="1028150"/>
                    </a:cubicBezTo>
                    <a:cubicBezTo>
                      <a:pt x="461127" y="1014738"/>
                      <a:pt x="451141" y="1005322"/>
                      <a:pt x="436021" y="1005036"/>
                    </a:cubicBezTo>
                    <a:cubicBezTo>
                      <a:pt x="405209" y="1004751"/>
                      <a:pt x="374112" y="1004751"/>
                      <a:pt x="343300" y="1005036"/>
                    </a:cubicBezTo>
                    <a:cubicBezTo>
                      <a:pt x="340162" y="1005036"/>
                      <a:pt x="336168" y="1006463"/>
                      <a:pt x="334456" y="1008746"/>
                    </a:cubicBezTo>
                    <a:cubicBezTo>
                      <a:pt x="323330" y="1023014"/>
                      <a:pt x="313345" y="1037282"/>
                      <a:pt x="302503" y="1052406"/>
                    </a:cubicBezTo>
                    <a:close/>
                    <a:moveTo>
                      <a:pt x="315056" y="841240"/>
                    </a:moveTo>
                    <a:cubicBezTo>
                      <a:pt x="323615" y="856364"/>
                      <a:pt x="331318" y="870346"/>
                      <a:pt x="339877" y="883758"/>
                    </a:cubicBezTo>
                    <a:cubicBezTo>
                      <a:pt x="341589" y="886327"/>
                      <a:pt x="345868" y="888324"/>
                      <a:pt x="349006" y="888324"/>
                    </a:cubicBezTo>
                    <a:cubicBezTo>
                      <a:pt x="377821" y="888609"/>
                      <a:pt x="406636" y="888609"/>
                      <a:pt x="435165" y="888324"/>
                    </a:cubicBezTo>
                    <a:cubicBezTo>
                      <a:pt x="450856" y="888324"/>
                      <a:pt x="461127" y="878622"/>
                      <a:pt x="461127" y="864925"/>
                    </a:cubicBezTo>
                    <a:cubicBezTo>
                      <a:pt x="461127" y="851513"/>
                      <a:pt x="450571" y="841525"/>
                      <a:pt x="434880" y="841240"/>
                    </a:cubicBezTo>
                    <a:cubicBezTo>
                      <a:pt x="419759" y="840954"/>
                      <a:pt x="404353" y="841240"/>
                      <a:pt x="388947" y="841240"/>
                    </a:cubicBezTo>
                    <a:cubicBezTo>
                      <a:pt x="364412" y="841240"/>
                      <a:pt x="339877" y="841240"/>
                      <a:pt x="315056" y="841240"/>
                    </a:cubicBezTo>
                    <a:close/>
                    <a:moveTo>
                      <a:pt x="349006" y="969937"/>
                    </a:moveTo>
                    <a:cubicBezTo>
                      <a:pt x="379818" y="969937"/>
                      <a:pt x="410344" y="970508"/>
                      <a:pt x="440871" y="969652"/>
                    </a:cubicBezTo>
                    <a:cubicBezTo>
                      <a:pt x="451997" y="969366"/>
                      <a:pt x="459415" y="960235"/>
                      <a:pt x="460841" y="949391"/>
                    </a:cubicBezTo>
                    <a:cubicBezTo>
                      <a:pt x="462838" y="934552"/>
                      <a:pt x="451997" y="923423"/>
                      <a:pt x="434594" y="923138"/>
                    </a:cubicBezTo>
                    <a:cubicBezTo>
                      <a:pt x="410344" y="922853"/>
                      <a:pt x="386380" y="923138"/>
                      <a:pt x="362130" y="923138"/>
                    </a:cubicBezTo>
                    <a:cubicBezTo>
                      <a:pt x="358421" y="923138"/>
                      <a:pt x="354712" y="923423"/>
                      <a:pt x="351289" y="923709"/>
                    </a:cubicBezTo>
                    <a:cubicBezTo>
                      <a:pt x="350433" y="939689"/>
                      <a:pt x="349862" y="954528"/>
                      <a:pt x="349006" y="969937"/>
                    </a:cubicBezTo>
                    <a:close/>
                    <a:moveTo>
                      <a:pt x="735579" y="61352"/>
                    </a:moveTo>
                    <a:cubicBezTo>
                      <a:pt x="735579" y="92456"/>
                      <a:pt x="735579" y="121563"/>
                      <a:pt x="735579" y="150670"/>
                    </a:cubicBezTo>
                    <a:cubicBezTo>
                      <a:pt x="763252" y="150670"/>
                      <a:pt x="790640" y="150670"/>
                      <a:pt x="820026" y="150670"/>
                    </a:cubicBezTo>
                    <a:cubicBezTo>
                      <a:pt x="791496" y="120707"/>
                      <a:pt x="764393" y="91886"/>
                      <a:pt x="735579" y="61352"/>
                    </a:cubicBezTo>
                    <a:close/>
                    <a:moveTo>
                      <a:pt x="34898" y="959664"/>
                    </a:moveTo>
                    <a:cubicBezTo>
                      <a:pt x="36039" y="985061"/>
                      <a:pt x="40889" y="988771"/>
                      <a:pt x="64854" y="985346"/>
                    </a:cubicBezTo>
                    <a:cubicBezTo>
                      <a:pt x="63142" y="976786"/>
                      <a:pt x="61145" y="968225"/>
                      <a:pt x="59434" y="959664"/>
                    </a:cubicBezTo>
                    <a:cubicBezTo>
                      <a:pt x="50875" y="959664"/>
                      <a:pt x="43172" y="959664"/>
                      <a:pt x="34898" y="959664"/>
                    </a:cubicBezTo>
                    <a:close/>
                    <a:moveTo>
                      <a:pt x="62286" y="902021"/>
                    </a:moveTo>
                    <a:cubicBezTo>
                      <a:pt x="37181" y="898597"/>
                      <a:pt x="31189" y="903734"/>
                      <a:pt x="34328" y="925992"/>
                    </a:cubicBezTo>
                    <a:cubicBezTo>
                      <a:pt x="65425" y="926848"/>
                      <a:pt x="57436" y="930843"/>
                      <a:pt x="62286" y="902021"/>
                    </a:cubicBezTo>
                    <a:close/>
                    <a:moveTo>
                      <a:pt x="99375" y="837245"/>
                    </a:moveTo>
                    <a:cubicBezTo>
                      <a:pt x="98804" y="836389"/>
                      <a:pt x="98233" y="835818"/>
                      <a:pt x="97663" y="834962"/>
                    </a:cubicBezTo>
                    <a:cubicBezTo>
                      <a:pt x="84254" y="845235"/>
                      <a:pt x="71131" y="855222"/>
                      <a:pt x="57722" y="865495"/>
                    </a:cubicBezTo>
                    <a:cubicBezTo>
                      <a:pt x="58578" y="866922"/>
                      <a:pt x="59148" y="868634"/>
                      <a:pt x="60004" y="870061"/>
                    </a:cubicBezTo>
                    <a:cubicBezTo>
                      <a:pt x="66281" y="868634"/>
                      <a:pt x="74839" y="868920"/>
                      <a:pt x="78833" y="864925"/>
                    </a:cubicBezTo>
                    <a:cubicBezTo>
                      <a:pt x="86822" y="856935"/>
                      <a:pt x="92813" y="846662"/>
                      <a:pt x="99375" y="837245"/>
                    </a:cubicBezTo>
                    <a:close/>
                    <a:moveTo>
                      <a:pt x="97663" y="1045272"/>
                    </a:moveTo>
                    <a:cubicBezTo>
                      <a:pt x="98233" y="1044416"/>
                      <a:pt x="99089" y="1043845"/>
                      <a:pt x="99660" y="1042989"/>
                    </a:cubicBezTo>
                    <a:cubicBezTo>
                      <a:pt x="95095" y="1037567"/>
                      <a:pt x="89960" y="1032431"/>
                      <a:pt x="86536" y="1026438"/>
                    </a:cubicBezTo>
                    <a:cubicBezTo>
                      <a:pt x="81116" y="1017021"/>
                      <a:pt x="73983" y="1017592"/>
                      <a:pt x="62286" y="1020446"/>
                    </a:cubicBezTo>
                    <a:cubicBezTo>
                      <a:pt x="75695" y="1029862"/>
                      <a:pt x="86822" y="1037567"/>
                      <a:pt x="97663" y="1045272"/>
                    </a:cubicBezTo>
                    <a:close/>
                  </a:path>
                </a:pathLst>
              </a:custGeom>
              <a:solidFill>
                <a:schemeClr val="tx1"/>
              </a:solidFill>
              <a:ln w="2851"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8EB0AEC4-4382-5229-971D-4B9A08354024}"/>
                  </a:ext>
                </a:extLst>
              </p:cNvPr>
              <p:cNvSpPr/>
              <p:nvPr/>
            </p:nvSpPr>
            <p:spPr>
              <a:xfrm>
                <a:off x="4600718" y="5602600"/>
                <a:ext cx="305846" cy="32713"/>
              </a:xfrm>
              <a:custGeom>
                <a:avLst/>
                <a:gdLst>
                  <a:gd name="connsiteX0" fmla="*/ 153214 w 305846"/>
                  <a:gd name="connsiteY0" fmla="*/ 285 h 32713"/>
                  <a:gd name="connsiteX1" fmla="*/ 282452 w 305846"/>
                  <a:gd name="connsiteY1" fmla="*/ 285 h 32713"/>
                  <a:gd name="connsiteX2" fmla="*/ 295005 w 305846"/>
                  <a:gd name="connsiteY2" fmla="*/ 1712 h 32713"/>
                  <a:gd name="connsiteX3" fmla="*/ 305846 w 305846"/>
                  <a:gd name="connsiteY3" fmla="*/ 16551 h 32713"/>
                  <a:gd name="connsiteX4" fmla="*/ 295291 w 305846"/>
                  <a:gd name="connsiteY4" fmla="*/ 31390 h 32713"/>
                  <a:gd name="connsiteX5" fmla="*/ 283879 w 305846"/>
                  <a:gd name="connsiteY5" fmla="*/ 32531 h 32713"/>
                  <a:gd name="connsiteX6" fmla="*/ 23406 w 305846"/>
                  <a:gd name="connsiteY6" fmla="*/ 32531 h 32713"/>
                  <a:gd name="connsiteX7" fmla="*/ 13706 w 305846"/>
                  <a:gd name="connsiteY7" fmla="*/ 31960 h 32713"/>
                  <a:gd name="connsiteX8" fmla="*/ 12 w 305846"/>
                  <a:gd name="connsiteY8" fmla="*/ 15695 h 32713"/>
                  <a:gd name="connsiteX9" fmla="*/ 13706 w 305846"/>
                  <a:gd name="connsiteY9" fmla="*/ 571 h 32713"/>
                  <a:gd name="connsiteX10" fmla="*/ 25403 w 305846"/>
                  <a:gd name="connsiteY10" fmla="*/ 0 h 32713"/>
                  <a:gd name="connsiteX11" fmla="*/ 153214 w 305846"/>
                  <a:gd name="connsiteY11" fmla="*/ 285 h 3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846" h="32713">
                    <a:moveTo>
                      <a:pt x="153214" y="285"/>
                    </a:moveTo>
                    <a:cubicBezTo>
                      <a:pt x="196294" y="285"/>
                      <a:pt x="239373" y="285"/>
                      <a:pt x="282452" y="285"/>
                    </a:cubicBezTo>
                    <a:cubicBezTo>
                      <a:pt x="286732" y="285"/>
                      <a:pt x="292152" y="-571"/>
                      <a:pt x="295005" y="1712"/>
                    </a:cubicBezTo>
                    <a:cubicBezTo>
                      <a:pt x="299855" y="5422"/>
                      <a:pt x="305846" y="11414"/>
                      <a:pt x="305846" y="16551"/>
                    </a:cubicBezTo>
                    <a:cubicBezTo>
                      <a:pt x="305846" y="21687"/>
                      <a:pt x="299855" y="27395"/>
                      <a:pt x="295291" y="31390"/>
                    </a:cubicBezTo>
                    <a:cubicBezTo>
                      <a:pt x="293008" y="33387"/>
                      <a:pt x="287873" y="32531"/>
                      <a:pt x="283879" y="32531"/>
                    </a:cubicBezTo>
                    <a:cubicBezTo>
                      <a:pt x="197150" y="32531"/>
                      <a:pt x="110135" y="32531"/>
                      <a:pt x="23406" y="32531"/>
                    </a:cubicBezTo>
                    <a:cubicBezTo>
                      <a:pt x="20268" y="32531"/>
                      <a:pt x="16844" y="32531"/>
                      <a:pt x="13706" y="31960"/>
                    </a:cubicBezTo>
                    <a:cubicBezTo>
                      <a:pt x="4577" y="30533"/>
                      <a:pt x="-273" y="24541"/>
                      <a:pt x="12" y="15695"/>
                    </a:cubicBezTo>
                    <a:cubicBezTo>
                      <a:pt x="297" y="7419"/>
                      <a:pt x="5147" y="1712"/>
                      <a:pt x="13706" y="571"/>
                    </a:cubicBezTo>
                    <a:cubicBezTo>
                      <a:pt x="17415" y="0"/>
                      <a:pt x="21409" y="0"/>
                      <a:pt x="25403" y="0"/>
                    </a:cubicBezTo>
                    <a:cubicBezTo>
                      <a:pt x="67912" y="285"/>
                      <a:pt x="110420" y="285"/>
                      <a:pt x="153214" y="285"/>
                    </a:cubicBezTo>
                    <a:close/>
                  </a:path>
                </a:pathLst>
              </a:custGeom>
              <a:solidFill>
                <a:schemeClr val="tx1"/>
              </a:solidFill>
              <a:ln w="2851"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DC0D219D-BF46-A537-8280-D5FBD4A67BAD}"/>
                  </a:ext>
                </a:extLst>
              </p:cNvPr>
              <p:cNvSpPr/>
              <p:nvPr/>
            </p:nvSpPr>
            <p:spPr>
              <a:xfrm>
                <a:off x="4485138" y="5522628"/>
                <a:ext cx="315849" cy="32388"/>
              </a:xfrm>
              <a:custGeom>
                <a:avLst/>
                <a:gdLst>
                  <a:gd name="connsiteX0" fmla="*/ 158101 w 315849"/>
                  <a:gd name="connsiteY0" fmla="*/ 32317 h 32388"/>
                  <a:gd name="connsiteX1" fmla="*/ 18307 w 315849"/>
                  <a:gd name="connsiteY1" fmla="*/ 32032 h 32388"/>
                  <a:gd name="connsiteX2" fmla="*/ 1760 w 315849"/>
                  <a:gd name="connsiteY2" fmla="*/ 23471 h 32388"/>
                  <a:gd name="connsiteX3" fmla="*/ 2331 w 315849"/>
                  <a:gd name="connsiteY3" fmla="*/ 8061 h 32388"/>
                  <a:gd name="connsiteX4" fmla="*/ 20589 w 315849"/>
                  <a:gd name="connsiteY4" fmla="*/ 357 h 32388"/>
                  <a:gd name="connsiteX5" fmla="*/ 195474 w 315849"/>
                  <a:gd name="connsiteY5" fmla="*/ 71 h 32388"/>
                  <a:gd name="connsiteX6" fmla="*/ 297895 w 315849"/>
                  <a:gd name="connsiteY6" fmla="*/ 71 h 32388"/>
                  <a:gd name="connsiteX7" fmla="*/ 315012 w 315849"/>
                  <a:gd name="connsiteY7" fmla="*/ 9774 h 32388"/>
                  <a:gd name="connsiteX8" fmla="*/ 313300 w 315849"/>
                  <a:gd name="connsiteY8" fmla="*/ 25468 h 32388"/>
                  <a:gd name="connsiteX9" fmla="*/ 296753 w 315849"/>
                  <a:gd name="connsiteY9" fmla="*/ 32032 h 32388"/>
                  <a:gd name="connsiteX10" fmla="*/ 158101 w 315849"/>
                  <a:gd name="connsiteY10" fmla="*/ 32317 h 3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849" h="32388">
                    <a:moveTo>
                      <a:pt x="158101" y="32317"/>
                    </a:moveTo>
                    <a:cubicBezTo>
                      <a:pt x="111598" y="32317"/>
                      <a:pt x="65095" y="32602"/>
                      <a:pt x="18307" y="32032"/>
                    </a:cubicBezTo>
                    <a:cubicBezTo>
                      <a:pt x="12601" y="32032"/>
                      <a:pt x="5469" y="28037"/>
                      <a:pt x="1760" y="23471"/>
                    </a:cubicBezTo>
                    <a:cubicBezTo>
                      <a:pt x="-808" y="20332"/>
                      <a:pt x="-522" y="10915"/>
                      <a:pt x="2331" y="8061"/>
                    </a:cubicBezTo>
                    <a:cubicBezTo>
                      <a:pt x="6895" y="3781"/>
                      <a:pt x="14313" y="642"/>
                      <a:pt x="20589" y="357"/>
                    </a:cubicBezTo>
                    <a:cubicBezTo>
                      <a:pt x="78789" y="-214"/>
                      <a:pt x="137274" y="71"/>
                      <a:pt x="195474" y="71"/>
                    </a:cubicBezTo>
                    <a:cubicBezTo>
                      <a:pt x="229710" y="71"/>
                      <a:pt x="263659" y="71"/>
                      <a:pt x="297895" y="71"/>
                    </a:cubicBezTo>
                    <a:cubicBezTo>
                      <a:pt x="305598" y="71"/>
                      <a:pt x="312730" y="2069"/>
                      <a:pt x="315012" y="9774"/>
                    </a:cubicBezTo>
                    <a:cubicBezTo>
                      <a:pt x="316439" y="14625"/>
                      <a:pt x="316153" y="22329"/>
                      <a:pt x="313300" y="25468"/>
                    </a:cubicBezTo>
                    <a:cubicBezTo>
                      <a:pt x="309592" y="29463"/>
                      <a:pt x="302459" y="32032"/>
                      <a:pt x="296753" y="32032"/>
                    </a:cubicBezTo>
                    <a:cubicBezTo>
                      <a:pt x="250536" y="32602"/>
                      <a:pt x="204318" y="32317"/>
                      <a:pt x="158101" y="32317"/>
                    </a:cubicBezTo>
                    <a:close/>
                  </a:path>
                </a:pathLst>
              </a:custGeom>
              <a:solidFill>
                <a:schemeClr val="tx1"/>
              </a:solidFill>
              <a:ln w="2851"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DC158637-A752-5987-57D0-F9D27ACD5FE6}"/>
                  </a:ext>
                </a:extLst>
              </p:cNvPr>
              <p:cNvSpPr/>
              <p:nvPr/>
            </p:nvSpPr>
            <p:spPr>
              <a:xfrm>
                <a:off x="4484330" y="5602743"/>
                <a:ext cx="83305" cy="32515"/>
              </a:xfrm>
              <a:custGeom>
                <a:avLst/>
                <a:gdLst>
                  <a:gd name="connsiteX0" fmla="*/ 41368 w 83305"/>
                  <a:gd name="connsiteY0" fmla="*/ 32388 h 32515"/>
                  <a:gd name="connsiteX1" fmla="*/ 16832 w 83305"/>
                  <a:gd name="connsiteY1" fmla="*/ 32388 h 32515"/>
                  <a:gd name="connsiteX2" fmla="*/ 0 w 83305"/>
                  <a:gd name="connsiteY2" fmla="*/ 16408 h 32515"/>
                  <a:gd name="connsiteX3" fmla="*/ 16547 w 83305"/>
                  <a:gd name="connsiteY3" fmla="*/ 428 h 32515"/>
                  <a:gd name="connsiteX4" fmla="*/ 66759 w 83305"/>
                  <a:gd name="connsiteY4" fmla="*/ 428 h 32515"/>
                  <a:gd name="connsiteX5" fmla="*/ 83306 w 83305"/>
                  <a:gd name="connsiteY5" fmla="*/ 16123 h 32515"/>
                  <a:gd name="connsiteX6" fmla="*/ 65903 w 83305"/>
                  <a:gd name="connsiteY6" fmla="*/ 32388 h 32515"/>
                  <a:gd name="connsiteX7" fmla="*/ 63906 w 83305"/>
                  <a:gd name="connsiteY7" fmla="*/ 32388 h 32515"/>
                  <a:gd name="connsiteX8" fmla="*/ 41368 w 83305"/>
                  <a:gd name="connsiteY8" fmla="*/ 32388 h 32515"/>
                  <a:gd name="connsiteX9" fmla="*/ 41368 w 83305"/>
                  <a:gd name="connsiteY9" fmla="*/ 32388 h 3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305" h="32515">
                    <a:moveTo>
                      <a:pt x="41368" y="32388"/>
                    </a:moveTo>
                    <a:cubicBezTo>
                      <a:pt x="33094" y="32388"/>
                      <a:pt x="25106" y="32674"/>
                      <a:pt x="16832" y="32388"/>
                    </a:cubicBezTo>
                    <a:cubicBezTo>
                      <a:pt x="6847" y="31818"/>
                      <a:pt x="285" y="25254"/>
                      <a:pt x="0" y="16408"/>
                    </a:cubicBezTo>
                    <a:cubicBezTo>
                      <a:pt x="0" y="7847"/>
                      <a:pt x="6562" y="713"/>
                      <a:pt x="16547" y="428"/>
                    </a:cubicBezTo>
                    <a:cubicBezTo>
                      <a:pt x="33379" y="-143"/>
                      <a:pt x="49926" y="-143"/>
                      <a:pt x="66759" y="428"/>
                    </a:cubicBezTo>
                    <a:cubicBezTo>
                      <a:pt x="77315" y="713"/>
                      <a:pt x="83306" y="6991"/>
                      <a:pt x="83306" y="16123"/>
                    </a:cubicBezTo>
                    <a:cubicBezTo>
                      <a:pt x="83306" y="25825"/>
                      <a:pt x="77029" y="31532"/>
                      <a:pt x="65903" y="32388"/>
                    </a:cubicBezTo>
                    <a:cubicBezTo>
                      <a:pt x="65332" y="32388"/>
                      <a:pt x="64476" y="32388"/>
                      <a:pt x="63906" y="32388"/>
                    </a:cubicBezTo>
                    <a:cubicBezTo>
                      <a:pt x="56488" y="32388"/>
                      <a:pt x="48785" y="32388"/>
                      <a:pt x="41368" y="32388"/>
                    </a:cubicBezTo>
                    <a:cubicBezTo>
                      <a:pt x="41368" y="32388"/>
                      <a:pt x="41368" y="32388"/>
                      <a:pt x="41368" y="32388"/>
                    </a:cubicBezTo>
                    <a:close/>
                  </a:path>
                </a:pathLst>
              </a:custGeom>
              <a:solidFill>
                <a:schemeClr val="tx1"/>
              </a:solidFill>
              <a:ln w="2851"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3D33FB19-8F16-54EB-310B-921C4DF399CE}"/>
                  </a:ext>
                </a:extLst>
              </p:cNvPr>
              <p:cNvSpPr/>
              <p:nvPr/>
            </p:nvSpPr>
            <p:spPr>
              <a:xfrm>
                <a:off x="4834636" y="5522730"/>
                <a:ext cx="72224" cy="32401"/>
              </a:xfrm>
              <a:custGeom>
                <a:avLst/>
                <a:gdLst>
                  <a:gd name="connsiteX0" fmla="*/ 35411 w 72224"/>
                  <a:gd name="connsiteY0" fmla="*/ 32215 h 32401"/>
                  <a:gd name="connsiteX1" fmla="*/ 15155 w 72224"/>
                  <a:gd name="connsiteY1" fmla="*/ 32215 h 32401"/>
                  <a:gd name="connsiteX2" fmla="*/ 35 w 72224"/>
                  <a:gd name="connsiteY2" fmla="*/ 15950 h 32401"/>
                  <a:gd name="connsiteX3" fmla="*/ 14585 w 72224"/>
                  <a:gd name="connsiteY3" fmla="*/ 540 h 32401"/>
                  <a:gd name="connsiteX4" fmla="*/ 58234 w 72224"/>
                  <a:gd name="connsiteY4" fmla="*/ 540 h 32401"/>
                  <a:gd name="connsiteX5" fmla="*/ 72214 w 72224"/>
                  <a:gd name="connsiteY5" fmla="*/ 16520 h 32401"/>
                  <a:gd name="connsiteX6" fmla="*/ 57664 w 72224"/>
                  <a:gd name="connsiteY6" fmla="*/ 31930 h 32401"/>
                  <a:gd name="connsiteX7" fmla="*/ 35411 w 72224"/>
                  <a:gd name="connsiteY7" fmla="*/ 32215 h 32401"/>
                  <a:gd name="connsiteX8" fmla="*/ 35411 w 72224"/>
                  <a:gd name="connsiteY8" fmla="*/ 32215 h 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24" h="32401">
                    <a:moveTo>
                      <a:pt x="35411" y="32215"/>
                    </a:moveTo>
                    <a:cubicBezTo>
                      <a:pt x="28564" y="32215"/>
                      <a:pt x="22002" y="32501"/>
                      <a:pt x="15155" y="32215"/>
                    </a:cubicBezTo>
                    <a:cubicBezTo>
                      <a:pt x="6026" y="31645"/>
                      <a:pt x="-536" y="24511"/>
                      <a:pt x="35" y="15950"/>
                    </a:cubicBezTo>
                    <a:cubicBezTo>
                      <a:pt x="605" y="6818"/>
                      <a:pt x="5740" y="826"/>
                      <a:pt x="14585" y="540"/>
                    </a:cubicBezTo>
                    <a:cubicBezTo>
                      <a:pt x="29134" y="-30"/>
                      <a:pt x="43684" y="-316"/>
                      <a:pt x="58234" y="540"/>
                    </a:cubicBezTo>
                    <a:cubicBezTo>
                      <a:pt x="67078" y="1111"/>
                      <a:pt x="72499" y="7389"/>
                      <a:pt x="72214" y="16520"/>
                    </a:cubicBezTo>
                    <a:cubicBezTo>
                      <a:pt x="71928" y="25652"/>
                      <a:pt x="66793" y="31359"/>
                      <a:pt x="57664" y="31930"/>
                    </a:cubicBezTo>
                    <a:cubicBezTo>
                      <a:pt x="50246" y="32786"/>
                      <a:pt x="42829" y="32215"/>
                      <a:pt x="35411" y="32215"/>
                    </a:cubicBezTo>
                    <a:cubicBezTo>
                      <a:pt x="35411" y="32215"/>
                      <a:pt x="35411" y="32215"/>
                      <a:pt x="35411" y="32215"/>
                    </a:cubicBezTo>
                    <a:close/>
                  </a:path>
                </a:pathLst>
              </a:custGeom>
              <a:solidFill>
                <a:schemeClr val="tx1"/>
              </a:solidFill>
              <a:ln w="2851"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D031D258-BC01-F433-1EBA-9A8E0FFDE75E}"/>
                  </a:ext>
                </a:extLst>
              </p:cNvPr>
              <p:cNvSpPr/>
              <p:nvPr/>
            </p:nvSpPr>
            <p:spPr>
              <a:xfrm>
                <a:off x="4750668" y="5729014"/>
                <a:ext cx="411931" cy="167560"/>
              </a:xfrm>
              <a:custGeom>
                <a:avLst/>
                <a:gdLst>
                  <a:gd name="connsiteX0" fmla="*/ 206109 w 411931"/>
                  <a:gd name="connsiteY0" fmla="*/ 285 h 167560"/>
                  <a:gd name="connsiteX1" fmla="*/ 351323 w 411931"/>
                  <a:gd name="connsiteY1" fmla="*/ 285 h 167560"/>
                  <a:gd name="connsiteX2" fmla="*/ 411805 w 411931"/>
                  <a:gd name="connsiteY2" fmla="*/ 61352 h 167560"/>
                  <a:gd name="connsiteX3" fmla="*/ 411805 w 411931"/>
                  <a:gd name="connsiteY3" fmla="*/ 110434 h 167560"/>
                  <a:gd name="connsiteX4" fmla="*/ 353605 w 411931"/>
                  <a:gd name="connsiteY4" fmla="*/ 167506 h 167560"/>
                  <a:gd name="connsiteX5" fmla="*/ 188135 w 411931"/>
                  <a:gd name="connsiteY5" fmla="*/ 167506 h 167560"/>
                  <a:gd name="connsiteX6" fmla="*/ 175867 w 411931"/>
                  <a:gd name="connsiteY6" fmla="*/ 165508 h 167560"/>
                  <a:gd name="connsiteX7" fmla="*/ 167023 w 411931"/>
                  <a:gd name="connsiteY7" fmla="*/ 149528 h 167560"/>
                  <a:gd name="connsiteX8" fmla="*/ 179291 w 411931"/>
                  <a:gd name="connsiteY8" fmla="*/ 135831 h 167560"/>
                  <a:gd name="connsiteX9" fmla="*/ 190703 w 411931"/>
                  <a:gd name="connsiteY9" fmla="*/ 135260 h 167560"/>
                  <a:gd name="connsiteX10" fmla="*/ 349896 w 411931"/>
                  <a:gd name="connsiteY10" fmla="*/ 135260 h 167560"/>
                  <a:gd name="connsiteX11" fmla="*/ 379567 w 411931"/>
                  <a:gd name="connsiteY11" fmla="*/ 105012 h 167560"/>
                  <a:gd name="connsiteX12" fmla="*/ 379567 w 411931"/>
                  <a:gd name="connsiteY12" fmla="*/ 56787 h 167560"/>
                  <a:gd name="connsiteX13" fmla="*/ 355032 w 411931"/>
                  <a:gd name="connsiteY13" fmla="*/ 32246 h 167560"/>
                  <a:gd name="connsiteX14" fmla="*/ 57185 w 411931"/>
                  <a:gd name="connsiteY14" fmla="*/ 32246 h 167560"/>
                  <a:gd name="connsiteX15" fmla="*/ 32365 w 411931"/>
                  <a:gd name="connsiteY15" fmla="*/ 57357 h 167560"/>
                  <a:gd name="connsiteX16" fmla="*/ 32365 w 411931"/>
                  <a:gd name="connsiteY16" fmla="*/ 110719 h 167560"/>
                  <a:gd name="connsiteX17" fmla="*/ 56044 w 411931"/>
                  <a:gd name="connsiteY17" fmla="*/ 134975 h 167560"/>
                  <a:gd name="connsiteX18" fmla="*/ 108253 w 411931"/>
                  <a:gd name="connsiteY18" fmla="*/ 134975 h 167560"/>
                  <a:gd name="connsiteX19" fmla="*/ 128224 w 411931"/>
                  <a:gd name="connsiteY19" fmla="*/ 150670 h 167560"/>
                  <a:gd name="connsiteX20" fmla="*/ 108824 w 411931"/>
                  <a:gd name="connsiteY20" fmla="*/ 167221 h 167560"/>
                  <a:gd name="connsiteX21" fmla="*/ 54333 w 411931"/>
                  <a:gd name="connsiteY21" fmla="*/ 167221 h 167560"/>
                  <a:gd name="connsiteX22" fmla="*/ 127 w 411931"/>
                  <a:gd name="connsiteY22" fmla="*/ 111861 h 167560"/>
                  <a:gd name="connsiteX23" fmla="*/ 127 w 411931"/>
                  <a:gd name="connsiteY23" fmla="*/ 58499 h 167560"/>
                  <a:gd name="connsiteX24" fmla="*/ 58612 w 411931"/>
                  <a:gd name="connsiteY24" fmla="*/ 0 h 167560"/>
                  <a:gd name="connsiteX25" fmla="*/ 206109 w 411931"/>
                  <a:gd name="connsiteY25" fmla="*/ 285 h 16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1931" h="167560">
                    <a:moveTo>
                      <a:pt x="206109" y="285"/>
                    </a:moveTo>
                    <a:cubicBezTo>
                      <a:pt x="254608" y="285"/>
                      <a:pt x="302823" y="285"/>
                      <a:pt x="351323" y="285"/>
                    </a:cubicBezTo>
                    <a:cubicBezTo>
                      <a:pt x="390408" y="285"/>
                      <a:pt x="411805" y="21973"/>
                      <a:pt x="411805" y="61352"/>
                    </a:cubicBezTo>
                    <a:cubicBezTo>
                      <a:pt x="411805" y="77618"/>
                      <a:pt x="412090" y="94169"/>
                      <a:pt x="411805" y="110434"/>
                    </a:cubicBezTo>
                    <a:cubicBezTo>
                      <a:pt x="411234" y="145533"/>
                      <a:pt x="388696" y="167506"/>
                      <a:pt x="353605" y="167506"/>
                    </a:cubicBezTo>
                    <a:cubicBezTo>
                      <a:pt x="298544" y="167506"/>
                      <a:pt x="243197" y="167506"/>
                      <a:pt x="188135" y="167506"/>
                    </a:cubicBezTo>
                    <a:cubicBezTo>
                      <a:pt x="183856" y="167506"/>
                      <a:pt x="178150" y="168077"/>
                      <a:pt x="175867" y="165508"/>
                    </a:cubicBezTo>
                    <a:cubicBezTo>
                      <a:pt x="171588" y="161228"/>
                      <a:pt x="166453" y="154665"/>
                      <a:pt x="167023" y="149528"/>
                    </a:cubicBezTo>
                    <a:cubicBezTo>
                      <a:pt x="167594" y="144392"/>
                      <a:pt x="174156" y="139541"/>
                      <a:pt x="179291" y="135831"/>
                    </a:cubicBezTo>
                    <a:cubicBezTo>
                      <a:pt x="181859" y="133834"/>
                      <a:pt x="186994" y="135260"/>
                      <a:pt x="190703" y="135260"/>
                    </a:cubicBezTo>
                    <a:cubicBezTo>
                      <a:pt x="243767" y="135260"/>
                      <a:pt x="296832" y="135260"/>
                      <a:pt x="349896" y="135260"/>
                    </a:cubicBezTo>
                    <a:cubicBezTo>
                      <a:pt x="372720" y="135260"/>
                      <a:pt x="379567" y="128126"/>
                      <a:pt x="379567" y="105012"/>
                    </a:cubicBezTo>
                    <a:cubicBezTo>
                      <a:pt x="379567" y="89032"/>
                      <a:pt x="379852" y="72767"/>
                      <a:pt x="379567" y="56787"/>
                    </a:cubicBezTo>
                    <a:cubicBezTo>
                      <a:pt x="379282" y="40236"/>
                      <a:pt x="371579" y="32246"/>
                      <a:pt x="355032" y="32246"/>
                    </a:cubicBezTo>
                    <a:cubicBezTo>
                      <a:pt x="255750" y="31960"/>
                      <a:pt x="156468" y="31960"/>
                      <a:pt x="57185" y="32246"/>
                    </a:cubicBezTo>
                    <a:cubicBezTo>
                      <a:pt x="40068" y="32246"/>
                      <a:pt x="32650" y="40236"/>
                      <a:pt x="32365" y="57357"/>
                    </a:cubicBezTo>
                    <a:cubicBezTo>
                      <a:pt x="32365" y="75050"/>
                      <a:pt x="32080" y="93027"/>
                      <a:pt x="32365" y="110719"/>
                    </a:cubicBezTo>
                    <a:cubicBezTo>
                      <a:pt x="32650" y="126129"/>
                      <a:pt x="40638" y="134404"/>
                      <a:pt x="56044" y="134975"/>
                    </a:cubicBezTo>
                    <a:cubicBezTo>
                      <a:pt x="73447" y="135260"/>
                      <a:pt x="90850" y="134975"/>
                      <a:pt x="108253" y="134975"/>
                    </a:cubicBezTo>
                    <a:cubicBezTo>
                      <a:pt x="120806" y="134975"/>
                      <a:pt x="128224" y="140968"/>
                      <a:pt x="128224" y="150670"/>
                    </a:cubicBezTo>
                    <a:cubicBezTo>
                      <a:pt x="128224" y="160657"/>
                      <a:pt x="121091" y="166935"/>
                      <a:pt x="108824" y="167221"/>
                    </a:cubicBezTo>
                    <a:cubicBezTo>
                      <a:pt x="90565" y="167506"/>
                      <a:pt x="72591" y="167506"/>
                      <a:pt x="54333" y="167221"/>
                    </a:cubicBezTo>
                    <a:cubicBezTo>
                      <a:pt x="22665" y="166650"/>
                      <a:pt x="412" y="143821"/>
                      <a:pt x="127" y="111861"/>
                    </a:cubicBezTo>
                    <a:cubicBezTo>
                      <a:pt x="-159" y="94169"/>
                      <a:pt x="127" y="76191"/>
                      <a:pt x="127" y="58499"/>
                    </a:cubicBezTo>
                    <a:cubicBezTo>
                      <a:pt x="127" y="21687"/>
                      <a:pt x="21809" y="0"/>
                      <a:pt x="58612" y="0"/>
                    </a:cubicBezTo>
                    <a:cubicBezTo>
                      <a:pt x="107682" y="285"/>
                      <a:pt x="156753" y="285"/>
                      <a:pt x="206109" y="285"/>
                    </a:cubicBezTo>
                    <a:close/>
                  </a:path>
                </a:pathLst>
              </a:custGeom>
              <a:solidFill>
                <a:schemeClr val="tx1"/>
              </a:solidFill>
              <a:ln w="2851"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083D6075-C2AF-8167-01D0-9A9B89F52037}"/>
                  </a:ext>
                </a:extLst>
              </p:cNvPr>
              <p:cNvSpPr/>
              <p:nvPr/>
            </p:nvSpPr>
            <p:spPr>
              <a:xfrm>
                <a:off x="5041294" y="6069448"/>
                <a:ext cx="122676" cy="260089"/>
              </a:xfrm>
              <a:custGeom>
                <a:avLst/>
                <a:gdLst>
                  <a:gd name="connsiteX0" fmla="*/ 122605 w 122676"/>
                  <a:gd name="connsiteY0" fmla="*/ 128697 h 260089"/>
                  <a:gd name="connsiteX1" fmla="*/ 122605 w 122676"/>
                  <a:gd name="connsiteY1" fmla="*/ 210025 h 260089"/>
                  <a:gd name="connsiteX2" fmla="*/ 72678 w 122676"/>
                  <a:gd name="connsiteY2" fmla="*/ 259963 h 260089"/>
                  <a:gd name="connsiteX3" fmla="*/ 47002 w 122676"/>
                  <a:gd name="connsiteY3" fmla="*/ 259963 h 260089"/>
                  <a:gd name="connsiteX4" fmla="*/ 214 w 122676"/>
                  <a:gd name="connsiteY4" fmla="*/ 213164 h 260089"/>
                  <a:gd name="connsiteX5" fmla="*/ 214 w 122676"/>
                  <a:gd name="connsiteY5" fmla="*/ 43089 h 260089"/>
                  <a:gd name="connsiteX6" fmla="*/ 38443 w 122676"/>
                  <a:gd name="connsiteY6" fmla="*/ 856 h 260089"/>
                  <a:gd name="connsiteX7" fmla="*/ 84376 w 122676"/>
                  <a:gd name="connsiteY7" fmla="*/ 856 h 260089"/>
                  <a:gd name="connsiteX8" fmla="*/ 122320 w 122676"/>
                  <a:gd name="connsiteY8" fmla="*/ 42233 h 260089"/>
                  <a:gd name="connsiteX9" fmla="*/ 122605 w 122676"/>
                  <a:gd name="connsiteY9" fmla="*/ 128697 h 260089"/>
                  <a:gd name="connsiteX10" fmla="*/ 122605 w 122676"/>
                  <a:gd name="connsiteY10" fmla="*/ 128697 h 260089"/>
                  <a:gd name="connsiteX11" fmla="*/ 90367 w 122676"/>
                  <a:gd name="connsiteY11" fmla="*/ 44231 h 260089"/>
                  <a:gd name="connsiteX12" fmla="*/ 78670 w 122676"/>
                  <a:gd name="connsiteY12" fmla="*/ 32246 h 260089"/>
                  <a:gd name="connsiteX13" fmla="*/ 47858 w 122676"/>
                  <a:gd name="connsiteY13" fmla="*/ 32246 h 260089"/>
                  <a:gd name="connsiteX14" fmla="*/ 32452 w 122676"/>
                  <a:gd name="connsiteY14" fmla="*/ 48226 h 260089"/>
                  <a:gd name="connsiteX15" fmla="*/ 32452 w 122676"/>
                  <a:gd name="connsiteY15" fmla="*/ 127270 h 260089"/>
                  <a:gd name="connsiteX16" fmla="*/ 32452 w 122676"/>
                  <a:gd name="connsiteY16" fmla="*/ 209454 h 260089"/>
                  <a:gd name="connsiteX17" fmla="*/ 49570 w 122676"/>
                  <a:gd name="connsiteY17" fmla="*/ 227431 h 260089"/>
                  <a:gd name="connsiteX18" fmla="*/ 75246 w 122676"/>
                  <a:gd name="connsiteY18" fmla="*/ 227431 h 260089"/>
                  <a:gd name="connsiteX19" fmla="*/ 90367 w 122676"/>
                  <a:gd name="connsiteY19" fmla="*/ 212022 h 2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2676" h="260089">
                    <a:moveTo>
                      <a:pt x="122605" y="128697"/>
                    </a:moveTo>
                    <a:cubicBezTo>
                      <a:pt x="122605" y="155806"/>
                      <a:pt x="122605" y="182915"/>
                      <a:pt x="122605" y="210025"/>
                    </a:cubicBezTo>
                    <a:cubicBezTo>
                      <a:pt x="122320" y="241129"/>
                      <a:pt x="103490" y="259963"/>
                      <a:pt x="72678" y="259963"/>
                    </a:cubicBezTo>
                    <a:cubicBezTo>
                      <a:pt x="64120" y="259963"/>
                      <a:pt x="55561" y="260248"/>
                      <a:pt x="47002" y="259963"/>
                    </a:cubicBezTo>
                    <a:cubicBezTo>
                      <a:pt x="20185" y="259392"/>
                      <a:pt x="499" y="239702"/>
                      <a:pt x="214" y="213164"/>
                    </a:cubicBezTo>
                    <a:cubicBezTo>
                      <a:pt x="-71" y="156377"/>
                      <a:pt x="-71" y="99876"/>
                      <a:pt x="214" y="43089"/>
                    </a:cubicBezTo>
                    <a:cubicBezTo>
                      <a:pt x="214" y="19975"/>
                      <a:pt x="15905" y="2568"/>
                      <a:pt x="38443" y="856"/>
                    </a:cubicBezTo>
                    <a:cubicBezTo>
                      <a:pt x="53564" y="-285"/>
                      <a:pt x="68970" y="-285"/>
                      <a:pt x="84376" y="856"/>
                    </a:cubicBezTo>
                    <a:cubicBezTo>
                      <a:pt x="106914" y="2854"/>
                      <a:pt x="122034" y="19404"/>
                      <a:pt x="122320" y="42233"/>
                    </a:cubicBezTo>
                    <a:cubicBezTo>
                      <a:pt x="122890" y="70769"/>
                      <a:pt x="122605" y="99590"/>
                      <a:pt x="122605" y="128697"/>
                    </a:cubicBezTo>
                    <a:cubicBezTo>
                      <a:pt x="122605" y="128697"/>
                      <a:pt x="122605" y="128697"/>
                      <a:pt x="122605" y="128697"/>
                    </a:cubicBezTo>
                    <a:close/>
                    <a:moveTo>
                      <a:pt x="90367" y="44231"/>
                    </a:moveTo>
                    <a:cubicBezTo>
                      <a:pt x="90367" y="36241"/>
                      <a:pt x="86373" y="32531"/>
                      <a:pt x="78670" y="32246"/>
                    </a:cubicBezTo>
                    <a:cubicBezTo>
                      <a:pt x="68399" y="32246"/>
                      <a:pt x="58129" y="32246"/>
                      <a:pt x="47858" y="32246"/>
                    </a:cubicBezTo>
                    <a:cubicBezTo>
                      <a:pt x="34734" y="32246"/>
                      <a:pt x="32452" y="34814"/>
                      <a:pt x="32452" y="48226"/>
                    </a:cubicBezTo>
                    <a:cubicBezTo>
                      <a:pt x="32452" y="74479"/>
                      <a:pt x="32452" y="101017"/>
                      <a:pt x="32452" y="127270"/>
                    </a:cubicBezTo>
                    <a:cubicBezTo>
                      <a:pt x="32452" y="154665"/>
                      <a:pt x="32452" y="182059"/>
                      <a:pt x="32452" y="209454"/>
                    </a:cubicBezTo>
                    <a:cubicBezTo>
                      <a:pt x="32452" y="222010"/>
                      <a:pt x="37302" y="227146"/>
                      <a:pt x="49570" y="227431"/>
                    </a:cubicBezTo>
                    <a:cubicBezTo>
                      <a:pt x="58129" y="227717"/>
                      <a:pt x="66687" y="227717"/>
                      <a:pt x="75246" y="227431"/>
                    </a:cubicBezTo>
                    <a:cubicBezTo>
                      <a:pt x="84946" y="227146"/>
                      <a:pt x="90367" y="222010"/>
                      <a:pt x="90367" y="212022"/>
                    </a:cubicBezTo>
                  </a:path>
                </a:pathLst>
              </a:custGeom>
              <a:solidFill>
                <a:schemeClr val="tx1"/>
              </a:solidFill>
              <a:ln w="2851"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7C0B9580-232A-BB7D-1DD3-358147F60133}"/>
                  </a:ext>
                </a:extLst>
              </p:cNvPr>
              <p:cNvSpPr/>
              <p:nvPr/>
            </p:nvSpPr>
            <p:spPr>
              <a:xfrm>
                <a:off x="4895311" y="6068877"/>
                <a:ext cx="122731" cy="123774"/>
              </a:xfrm>
              <a:custGeom>
                <a:avLst/>
                <a:gdLst>
                  <a:gd name="connsiteX0" fmla="*/ 127 w 122731"/>
                  <a:gd name="connsiteY0" fmla="*/ 62208 h 123774"/>
                  <a:gd name="connsiteX1" fmla="*/ 127 w 122731"/>
                  <a:gd name="connsiteY1" fmla="*/ 34529 h 123774"/>
                  <a:gd name="connsiteX2" fmla="*/ 32080 w 122731"/>
                  <a:gd name="connsiteY2" fmla="*/ 856 h 123774"/>
                  <a:gd name="connsiteX3" fmla="*/ 89709 w 122731"/>
                  <a:gd name="connsiteY3" fmla="*/ 856 h 123774"/>
                  <a:gd name="connsiteX4" fmla="*/ 122518 w 122731"/>
                  <a:gd name="connsiteY4" fmla="*/ 35955 h 123774"/>
                  <a:gd name="connsiteX5" fmla="*/ 122518 w 122731"/>
                  <a:gd name="connsiteY5" fmla="*/ 88461 h 123774"/>
                  <a:gd name="connsiteX6" fmla="*/ 87427 w 122731"/>
                  <a:gd name="connsiteY6" fmla="*/ 123561 h 123774"/>
                  <a:gd name="connsiteX7" fmla="*/ 35218 w 122731"/>
                  <a:gd name="connsiteY7" fmla="*/ 123561 h 123774"/>
                  <a:gd name="connsiteX8" fmla="*/ 412 w 122731"/>
                  <a:gd name="connsiteY8" fmla="*/ 89318 h 123774"/>
                  <a:gd name="connsiteX9" fmla="*/ 127 w 122731"/>
                  <a:gd name="connsiteY9" fmla="*/ 62208 h 123774"/>
                  <a:gd name="connsiteX10" fmla="*/ 32365 w 122731"/>
                  <a:gd name="connsiteY10" fmla="*/ 33102 h 123774"/>
                  <a:gd name="connsiteX11" fmla="*/ 32650 w 122731"/>
                  <a:gd name="connsiteY11" fmla="*/ 85322 h 123774"/>
                  <a:gd name="connsiteX12" fmla="*/ 38071 w 122731"/>
                  <a:gd name="connsiteY12" fmla="*/ 90744 h 123774"/>
                  <a:gd name="connsiteX13" fmla="*/ 84003 w 122731"/>
                  <a:gd name="connsiteY13" fmla="*/ 90744 h 123774"/>
                  <a:gd name="connsiteX14" fmla="*/ 89994 w 122731"/>
                  <a:gd name="connsiteY14" fmla="*/ 84752 h 123774"/>
                  <a:gd name="connsiteX15" fmla="*/ 89994 w 122731"/>
                  <a:gd name="connsiteY15" fmla="*/ 39950 h 123774"/>
                  <a:gd name="connsiteX16" fmla="*/ 84288 w 122731"/>
                  <a:gd name="connsiteY16" fmla="*/ 33387 h 123774"/>
                  <a:gd name="connsiteX17" fmla="*/ 32365 w 122731"/>
                  <a:gd name="connsiteY17" fmla="*/ 33102 h 12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731" h="123774">
                    <a:moveTo>
                      <a:pt x="127" y="62208"/>
                    </a:moveTo>
                    <a:cubicBezTo>
                      <a:pt x="127" y="53077"/>
                      <a:pt x="-159" y="43660"/>
                      <a:pt x="127" y="34529"/>
                    </a:cubicBezTo>
                    <a:cubicBezTo>
                      <a:pt x="983" y="15409"/>
                      <a:pt x="12965" y="1998"/>
                      <a:pt x="32080" y="856"/>
                    </a:cubicBezTo>
                    <a:cubicBezTo>
                      <a:pt x="51194" y="-285"/>
                      <a:pt x="70594" y="-285"/>
                      <a:pt x="89709" y="856"/>
                    </a:cubicBezTo>
                    <a:cubicBezTo>
                      <a:pt x="109965" y="1998"/>
                      <a:pt x="122232" y="15695"/>
                      <a:pt x="122518" y="35955"/>
                    </a:cubicBezTo>
                    <a:cubicBezTo>
                      <a:pt x="122803" y="53362"/>
                      <a:pt x="122803" y="71055"/>
                      <a:pt x="122518" y="88461"/>
                    </a:cubicBezTo>
                    <a:cubicBezTo>
                      <a:pt x="122232" y="109293"/>
                      <a:pt x="107968" y="122990"/>
                      <a:pt x="87427" y="123561"/>
                    </a:cubicBezTo>
                    <a:cubicBezTo>
                      <a:pt x="70024" y="123846"/>
                      <a:pt x="52621" y="123846"/>
                      <a:pt x="35218" y="123561"/>
                    </a:cubicBezTo>
                    <a:cubicBezTo>
                      <a:pt x="14677" y="123275"/>
                      <a:pt x="1268" y="109863"/>
                      <a:pt x="412" y="89318"/>
                    </a:cubicBezTo>
                    <a:cubicBezTo>
                      <a:pt x="-159" y="80186"/>
                      <a:pt x="127" y="71340"/>
                      <a:pt x="127" y="62208"/>
                    </a:cubicBezTo>
                    <a:close/>
                    <a:moveTo>
                      <a:pt x="32365" y="33102"/>
                    </a:moveTo>
                    <a:cubicBezTo>
                      <a:pt x="32365" y="51365"/>
                      <a:pt x="32080" y="68486"/>
                      <a:pt x="32650" y="85322"/>
                    </a:cubicBezTo>
                    <a:cubicBezTo>
                      <a:pt x="32650" y="87320"/>
                      <a:pt x="36074" y="90744"/>
                      <a:pt x="38071" y="90744"/>
                    </a:cubicBezTo>
                    <a:cubicBezTo>
                      <a:pt x="53477" y="91315"/>
                      <a:pt x="68597" y="91315"/>
                      <a:pt x="84003" y="90744"/>
                    </a:cubicBezTo>
                    <a:cubicBezTo>
                      <a:pt x="86285" y="90744"/>
                      <a:pt x="89994" y="86749"/>
                      <a:pt x="89994" y="84752"/>
                    </a:cubicBezTo>
                    <a:cubicBezTo>
                      <a:pt x="90565" y="69913"/>
                      <a:pt x="90565" y="54789"/>
                      <a:pt x="89994" y="39950"/>
                    </a:cubicBezTo>
                    <a:cubicBezTo>
                      <a:pt x="89994" y="37667"/>
                      <a:pt x="86285" y="33387"/>
                      <a:pt x="84288" y="33387"/>
                    </a:cubicBezTo>
                    <a:cubicBezTo>
                      <a:pt x="67456" y="32816"/>
                      <a:pt x="50624" y="33102"/>
                      <a:pt x="32365" y="33102"/>
                    </a:cubicBezTo>
                    <a:close/>
                  </a:path>
                </a:pathLst>
              </a:custGeom>
              <a:solidFill>
                <a:schemeClr val="tx1"/>
              </a:solidFill>
              <a:ln w="2851"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9DA307BE-D107-368C-49B6-0CA0122C44C9}"/>
                  </a:ext>
                </a:extLst>
              </p:cNvPr>
              <p:cNvSpPr/>
              <p:nvPr/>
            </p:nvSpPr>
            <p:spPr>
              <a:xfrm>
                <a:off x="4895271" y="6206421"/>
                <a:ext cx="123270" cy="123703"/>
              </a:xfrm>
              <a:custGeom>
                <a:avLst/>
                <a:gdLst>
                  <a:gd name="connsiteX0" fmla="*/ 452 w 123270"/>
                  <a:gd name="connsiteY0" fmla="*/ 61923 h 123703"/>
                  <a:gd name="connsiteX1" fmla="*/ 737 w 123270"/>
                  <a:gd name="connsiteY1" fmla="*/ 31104 h 123703"/>
                  <a:gd name="connsiteX2" fmla="*/ 30978 w 123270"/>
                  <a:gd name="connsiteY2" fmla="*/ 856 h 123703"/>
                  <a:gd name="connsiteX3" fmla="*/ 91746 w 123270"/>
                  <a:gd name="connsiteY3" fmla="*/ 856 h 123703"/>
                  <a:gd name="connsiteX4" fmla="*/ 122843 w 123270"/>
                  <a:gd name="connsiteY4" fmla="*/ 33958 h 123703"/>
                  <a:gd name="connsiteX5" fmla="*/ 122843 w 123270"/>
                  <a:gd name="connsiteY5" fmla="*/ 89603 h 123703"/>
                  <a:gd name="connsiteX6" fmla="*/ 89464 w 123270"/>
                  <a:gd name="connsiteY6" fmla="*/ 123275 h 123703"/>
                  <a:gd name="connsiteX7" fmla="*/ 34117 w 123270"/>
                  <a:gd name="connsiteY7" fmla="*/ 123275 h 123703"/>
                  <a:gd name="connsiteX8" fmla="*/ 452 w 123270"/>
                  <a:gd name="connsiteY8" fmla="*/ 90174 h 123703"/>
                  <a:gd name="connsiteX9" fmla="*/ 452 w 123270"/>
                  <a:gd name="connsiteY9" fmla="*/ 61923 h 123703"/>
                  <a:gd name="connsiteX10" fmla="*/ 452 w 123270"/>
                  <a:gd name="connsiteY10" fmla="*/ 61923 h 123703"/>
                  <a:gd name="connsiteX11" fmla="*/ 32405 w 123270"/>
                  <a:gd name="connsiteY11" fmla="*/ 33102 h 123703"/>
                  <a:gd name="connsiteX12" fmla="*/ 32690 w 123270"/>
                  <a:gd name="connsiteY12" fmla="*/ 83610 h 123703"/>
                  <a:gd name="connsiteX13" fmla="*/ 38967 w 123270"/>
                  <a:gd name="connsiteY13" fmla="*/ 90459 h 123703"/>
                  <a:gd name="connsiteX14" fmla="*/ 83758 w 123270"/>
                  <a:gd name="connsiteY14" fmla="*/ 90459 h 123703"/>
                  <a:gd name="connsiteX15" fmla="*/ 90034 w 123270"/>
                  <a:gd name="connsiteY15" fmla="*/ 85608 h 123703"/>
                  <a:gd name="connsiteX16" fmla="*/ 90319 w 123270"/>
                  <a:gd name="connsiteY16" fmla="*/ 33102 h 123703"/>
                  <a:gd name="connsiteX17" fmla="*/ 32405 w 123270"/>
                  <a:gd name="connsiteY17" fmla="*/ 33102 h 12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270" h="123703">
                    <a:moveTo>
                      <a:pt x="452" y="61923"/>
                    </a:moveTo>
                    <a:cubicBezTo>
                      <a:pt x="452" y="51650"/>
                      <a:pt x="-119" y="41377"/>
                      <a:pt x="737" y="31104"/>
                    </a:cubicBezTo>
                    <a:cubicBezTo>
                      <a:pt x="2164" y="13983"/>
                      <a:pt x="13861" y="1712"/>
                      <a:pt x="30978" y="856"/>
                    </a:cubicBezTo>
                    <a:cubicBezTo>
                      <a:pt x="51234" y="-285"/>
                      <a:pt x="71490" y="-285"/>
                      <a:pt x="91746" y="856"/>
                    </a:cubicBezTo>
                    <a:cubicBezTo>
                      <a:pt x="109719" y="1712"/>
                      <a:pt x="122272" y="15695"/>
                      <a:pt x="122843" y="33958"/>
                    </a:cubicBezTo>
                    <a:cubicBezTo>
                      <a:pt x="123413" y="52506"/>
                      <a:pt x="123413" y="71055"/>
                      <a:pt x="122843" y="89603"/>
                    </a:cubicBezTo>
                    <a:cubicBezTo>
                      <a:pt x="122272" y="108722"/>
                      <a:pt x="108578" y="122705"/>
                      <a:pt x="89464" y="123275"/>
                    </a:cubicBezTo>
                    <a:cubicBezTo>
                      <a:pt x="70920" y="123846"/>
                      <a:pt x="52661" y="123846"/>
                      <a:pt x="34117" y="123275"/>
                    </a:cubicBezTo>
                    <a:cubicBezTo>
                      <a:pt x="15002" y="122705"/>
                      <a:pt x="1593" y="109293"/>
                      <a:pt x="452" y="90174"/>
                    </a:cubicBezTo>
                    <a:cubicBezTo>
                      <a:pt x="-404" y="80471"/>
                      <a:pt x="167" y="71340"/>
                      <a:pt x="452" y="61923"/>
                    </a:cubicBezTo>
                    <a:cubicBezTo>
                      <a:pt x="167" y="61923"/>
                      <a:pt x="167" y="61923"/>
                      <a:pt x="452" y="61923"/>
                    </a:cubicBezTo>
                    <a:close/>
                    <a:moveTo>
                      <a:pt x="32405" y="33102"/>
                    </a:moveTo>
                    <a:cubicBezTo>
                      <a:pt x="32405" y="50794"/>
                      <a:pt x="32120" y="67060"/>
                      <a:pt x="32690" y="83610"/>
                    </a:cubicBezTo>
                    <a:cubicBezTo>
                      <a:pt x="32690" y="86179"/>
                      <a:pt x="36684" y="90459"/>
                      <a:pt x="38967" y="90459"/>
                    </a:cubicBezTo>
                    <a:cubicBezTo>
                      <a:pt x="53802" y="91030"/>
                      <a:pt x="68922" y="91030"/>
                      <a:pt x="83758" y="90459"/>
                    </a:cubicBezTo>
                    <a:cubicBezTo>
                      <a:pt x="86040" y="90459"/>
                      <a:pt x="89749" y="87320"/>
                      <a:pt x="90034" y="85608"/>
                    </a:cubicBezTo>
                    <a:cubicBezTo>
                      <a:pt x="90605" y="68201"/>
                      <a:pt x="90319" y="50794"/>
                      <a:pt x="90319" y="33102"/>
                    </a:cubicBezTo>
                    <a:cubicBezTo>
                      <a:pt x="70349" y="33102"/>
                      <a:pt x="52090" y="33102"/>
                      <a:pt x="32405" y="33102"/>
                    </a:cubicBezTo>
                    <a:close/>
                  </a:path>
                </a:pathLst>
              </a:custGeom>
              <a:solidFill>
                <a:schemeClr val="tx1"/>
              </a:solidFill>
              <a:ln w="2851"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D0F81670-CBE4-CDCB-06BA-C672DAC87DF8}"/>
                  </a:ext>
                </a:extLst>
              </p:cNvPr>
              <p:cNvSpPr/>
              <p:nvPr/>
            </p:nvSpPr>
            <p:spPr>
              <a:xfrm>
                <a:off x="4750581" y="6068949"/>
                <a:ext cx="122446" cy="123846"/>
              </a:xfrm>
              <a:custGeom>
                <a:avLst/>
                <a:gdLst>
                  <a:gd name="connsiteX0" fmla="*/ 122320 w 122446"/>
                  <a:gd name="connsiteY0" fmla="*/ 62137 h 123846"/>
                  <a:gd name="connsiteX1" fmla="*/ 122320 w 122446"/>
                  <a:gd name="connsiteY1" fmla="*/ 88961 h 123846"/>
                  <a:gd name="connsiteX2" fmla="*/ 89796 w 122446"/>
                  <a:gd name="connsiteY2" fmla="*/ 123204 h 123846"/>
                  <a:gd name="connsiteX3" fmla="*/ 32167 w 122446"/>
                  <a:gd name="connsiteY3" fmla="*/ 123204 h 123846"/>
                  <a:gd name="connsiteX4" fmla="*/ 214 w 122446"/>
                  <a:gd name="connsiteY4" fmla="*/ 89817 h 123846"/>
                  <a:gd name="connsiteX5" fmla="*/ 214 w 122446"/>
                  <a:gd name="connsiteY5" fmla="*/ 34172 h 123846"/>
                  <a:gd name="connsiteX6" fmla="*/ 29884 w 122446"/>
                  <a:gd name="connsiteY6" fmla="*/ 1070 h 123846"/>
                  <a:gd name="connsiteX7" fmla="*/ 91508 w 122446"/>
                  <a:gd name="connsiteY7" fmla="*/ 1070 h 123846"/>
                  <a:gd name="connsiteX8" fmla="*/ 122034 w 122446"/>
                  <a:gd name="connsiteY8" fmla="*/ 34457 h 123846"/>
                  <a:gd name="connsiteX9" fmla="*/ 122320 w 122446"/>
                  <a:gd name="connsiteY9" fmla="*/ 62137 h 123846"/>
                  <a:gd name="connsiteX10" fmla="*/ 33023 w 122446"/>
                  <a:gd name="connsiteY10" fmla="*/ 90388 h 123846"/>
                  <a:gd name="connsiteX11" fmla="*/ 89511 w 122446"/>
                  <a:gd name="connsiteY11" fmla="*/ 90388 h 123846"/>
                  <a:gd name="connsiteX12" fmla="*/ 89511 w 122446"/>
                  <a:gd name="connsiteY12" fmla="*/ 33886 h 123846"/>
                  <a:gd name="connsiteX13" fmla="*/ 33023 w 122446"/>
                  <a:gd name="connsiteY13" fmla="*/ 33886 h 123846"/>
                  <a:gd name="connsiteX14" fmla="*/ 33023 w 122446"/>
                  <a:gd name="connsiteY14" fmla="*/ 90388 h 12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446" h="123846">
                    <a:moveTo>
                      <a:pt x="122320" y="62137"/>
                    </a:moveTo>
                    <a:cubicBezTo>
                      <a:pt x="122320" y="70983"/>
                      <a:pt x="122605" y="79829"/>
                      <a:pt x="122320" y="88961"/>
                    </a:cubicBezTo>
                    <a:cubicBezTo>
                      <a:pt x="122034" y="108080"/>
                      <a:pt x="108625" y="122348"/>
                      <a:pt x="89796" y="123204"/>
                    </a:cubicBezTo>
                    <a:cubicBezTo>
                      <a:pt x="70681" y="124060"/>
                      <a:pt x="51567" y="124060"/>
                      <a:pt x="32167" y="123204"/>
                    </a:cubicBezTo>
                    <a:cubicBezTo>
                      <a:pt x="13623" y="122348"/>
                      <a:pt x="499" y="108365"/>
                      <a:pt x="214" y="89817"/>
                    </a:cubicBezTo>
                    <a:cubicBezTo>
                      <a:pt x="-71" y="71269"/>
                      <a:pt x="-71" y="52720"/>
                      <a:pt x="214" y="34172"/>
                    </a:cubicBezTo>
                    <a:cubicBezTo>
                      <a:pt x="499" y="16194"/>
                      <a:pt x="12196" y="2212"/>
                      <a:pt x="29884" y="1070"/>
                    </a:cubicBezTo>
                    <a:cubicBezTo>
                      <a:pt x="50426" y="-357"/>
                      <a:pt x="70967" y="-357"/>
                      <a:pt x="91508" y="1070"/>
                    </a:cubicBezTo>
                    <a:cubicBezTo>
                      <a:pt x="109767" y="2212"/>
                      <a:pt x="121749" y="16194"/>
                      <a:pt x="122034" y="34457"/>
                    </a:cubicBezTo>
                    <a:cubicBezTo>
                      <a:pt x="122605" y="43874"/>
                      <a:pt x="122320" y="53006"/>
                      <a:pt x="122320" y="62137"/>
                    </a:cubicBezTo>
                    <a:close/>
                    <a:moveTo>
                      <a:pt x="33023" y="90388"/>
                    </a:moveTo>
                    <a:cubicBezTo>
                      <a:pt x="52137" y="90388"/>
                      <a:pt x="70681" y="90388"/>
                      <a:pt x="89511" y="90388"/>
                    </a:cubicBezTo>
                    <a:cubicBezTo>
                      <a:pt x="89511" y="70983"/>
                      <a:pt x="89511" y="52435"/>
                      <a:pt x="89511" y="33886"/>
                    </a:cubicBezTo>
                    <a:cubicBezTo>
                      <a:pt x="70111" y="33886"/>
                      <a:pt x="51567" y="33886"/>
                      <a:pt x="33023" y="33886"/>
                    </a:cubicBezTo>
                    <a:cubicBezTo>
                      <a:pt x="33023" y="53291"/>
                      <a:pt x="33023" y="71554"/>
                      <a:pt x="33023" y="90388"/>
                    </a:cubicBezTo>
                    <a:close/>
                  </a:path>
                </a:pathLst>
              </a:custGeom>
              <a:solidFill>
                <a:schemeClr val="tx1"/>
              </a:solidFill>
              <a:ln w="2851"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A8840250-1380-A7C8-48D9-377E19D48E0F}"/>
                  </a:ext>
                </a:extLst>
              </p:cNvPr>
              <p:cNvSpPr/>
              <p:nvPr/>
            </p:nvSpPr>
            <p:spPr>
              <a:xfrm>
                <a:off x="4750509" y="6206421"/>
                <a:ext cx="122319" cy="123417"/>
              </a:xfrm>
              <a:custGeom>
                <a:avLst/>
                <a:gdLst>
                  <a:gd name="connsiteX0" fmla="*/ 285 w 122319"/>
                  <a:gd name="connsiteY0" fmla="*/ 61352 h 123417"/>
                  <a:gd name="connsiteX1" fmla="*/ 285 w 122319"/>
                  <a:gd name="connsiteY1" fmla="*/ 33672 h 123417"/>
                  <a:gd name="connsiteX2" fmla="*/ 30241 w 122319"/>
                  <a:gd name="connsiteY2" fmla="*/ 856 h 123417"/>
                  <a:gd name="connsiteX3" fmla="*/ 91864 w 122319"/>
                  <a:gd name="connsiteY3" fmla="*/ 856 h 123417"/>
                  <a:gd name="connsiteX4" fmla="*/ 122106 w 122319"/>
                  <a:gd name="connsiteY4" fmla="*/ 33387 h 123417"/>
                  <a:gd name="connsiteX5" fmla="*/ 122106 w 122319"/>
                  <a:gd name="connsiteY5" fmla="*/ 89032 h 123417"/>
                  <a:gd name="connsiteX6" fmla="*/ 89297 w 122319"/>
                  <a:gd name="connsiteY6" fmla="*/ 122990 h 123417"/>
                  <a:gd name="connsiteX7" fmla="*/ 32809 w 122319"/>
                  <a:gd name="connsiteY7" fmla="*/ 122990 h 123417"/>
                  <a:gd name="connsiteX8" fmla="*/ 0 w 122319"/>
                  <a:gd name="connsiteY8" fmla="*/ 89318 h 123417"/>
                  <a:gd name="connsiteX9" fmla="*/ 285 w 122319"/>
                  <a:gd name="connsiteY9" fmla="*/ 61352 h 123417"/>
                  <a:gd name="connsiteX10" fmla="*/ 33094 w 122319"/>
                  <a:gd name="connsiteY10" fmla="*/ 33102 h 123417"/>
                  <a:gd name="connsiteX11" fmla="*/ 33094 w 122319"/>
                  <a:gd name="connsiteY11" fmla="*/ 90744 h 123417"/>
                  <a:gd name="connsiteX12" fmla="*/ 84447 w 122319"/>
                  <a:gd name="connsiteY12" fmla="*/ 90459 h 123417"/>
                  <a:gd name="connsiteX13" fmla="*/ 89867 w 122319"/>
                  <a:gd name="connsiteY13" fmla="*/ 84752 h 123417"/>
                  <a:gd name="connsiteX14" fmla="*/ 90153 w 122319"/>
                  <a:gd name="connsiteY14" fmla="*/ 33387 h 123417"/>
                  <a:gd name="connsiteX15" fmla="*/ 33094 w 122319"/>
                  <a:gd name="connsiteY15" fmla="*/ 33102 h 12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319" h="123417">
                    <a:moveTo>
                      <a:pt x="285" y="61352"/>
                    </a:moveTo>
                    <a:cubicBezTo>
                      <a:pt x="285" y="52221"/>
                      <a:pt x="0" y="42804"/>
                      <a:pt x="285" y="33672"/>
                    </a:cubicBezTo>
                    <a:cubicBezTo>
                      <a:pt x="856" y="15695"/>
                      <a:pt x="12553" y="1997"/>
                      <a:pt x="30241" y="856"/>
                    </a:cubicBezTo>
                    <a:cubicBezTo>
                      <a:pt x="50782" y="-285"/>
                      <a:pt x="71323" y="-285"/>
                      <a:pt x="91864" y="856"/>
                    </a:cubicBezTo>
                    <a:cubicBezTo>
                      <a:pt x="109553" y="1712"/>
                      <a:pt x="121535" y="15695"/>
                      <a:pt x="122106" y="33387"/>
                    </a:cubicBezTo>
                    <a:cubicBezTo>
                      <a:pt x="122391" y="51935"/>
                      <a:pt x="122391" y="70484"/>
                      <a:pt x="122106" y="89032"/>
                    </a:cubicBezTo>
                    <a:cubicBezTo>
                      <a:pt x="121820" y="107866"/>
                      <a:pt x="108126" y="122134"/>
                      <a:pt x="89297" y="122990"/>
                    </a:cubicBezTo>
                    <a:cubicBezTo>
                      <a:pt x="70467" y="123561"/>
                      <a:pt x="51638" y="123561"/>
                      <a:pt x="32809" y="122990"/>
                    </a:cubicBezTo>
                    <a:cubicBezTo>
                      <a:pt x="13979" y="122419"/>
                      <a:pt x="571" y="108151"/>
                      <a:pt x="0" y="89318"/>
                    </a:cubicBezTo>
                    <a:cubicBezTo>
                      <a:pt x="0" y="79901"/>
                      <a:pt x="285" y="70484"/>
                      <a:pt x="285" y="61352"/>
                    </a:cubicBezTo>
                    <a:close/>
                    <a:moveTo>
                      <a:pt x="33094" y="33102"/>
                    </a:moveTo>
                    <a:cubicBezTo>
                      <a:pt x="33094" y="52506"/>
                      <a:pt x="33094" y="71055"/>
                      <a:pt x="33094" y="90744"/>
                    </a:cubicBezTo>
                    <a:cubicBezTo>
                      <a:pt x="50497" y="90744"/>
                      <a:pt x="67614" y="91030"/>
                      <a:pt x="84447" y="90459"/>
                    </a:cubicBezTo>
                    <a:cubicBezTo>
                      <a:pt x="86444" y="90459"/>
                      <a:pt x="89867" y="86749"/>
                      <a:pt x="89867" y="84752"/>
                    </a:cubicBezTo>
                    <a:cubicBezTo>
                      <a:pt x="90438" y="67630"/>
                      <a:pt x="90153" y="50794"/>
                      <a:pt x="90153" y="33387"/>
                    </a:cubicBezTo>
                    <a:cubicBezTo>
                      <a:pt x="70753" y="33102"/>
                      <a:pt x="52494" y="33102"/>
                      <a:pt x="33094" y="33102"/>
                    </a:cubicBezTo>
                    <a:close/>
                  </a:path>
                </a:pathLst>
              </a:custGeom>
              <a:solidFill>
                <a:schemeClr val="tx1"/>
              </a:solidFill>
              <a:ln w="2851"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A7A01934-9241-BB1B-3B92-1CC5CA16B81D}"/>
                  </a:ext>
                </a:extLst>
              </p:cNvPr>
              <p:cNvSpPr/>
              <p:nvPr/>
            </p:nvSpPr>
            <p:spPr>
              <a:xfrm>
                <a:off x="4895082" y="5925012"/>
                <a:ext cx="123175" cy="123002"/>
              </a:xfrm>
              <a:custGeom>
                <a:avLst/>
                <a:gdLst>
                  <a:gd name="connsiteX0" fmla="*/ 60839 w 123175"/>
                  <a:gd name="connsiteY0" fmla="*/ 122749 h 123002"/>
                  <a:gd name="connsiteX1" fmla="*/ 32024 w 123175"/>
                  <a:gd name="connsiteY1" fmla="*/ 122749 h 123002"/>
                  <a:gd name="connsiteX2" fmla="*/ 642 w 123175"/>
                  <a:gd name="connsiteY2" fmla="*/ 92215 h 123002"/>
                  <a:gd name="connsiteX3" fmla="*/ 642 w 123175"/>
                  <a:gd name="connsiteY3" fmla="*/ 31148 h 123002"/>
                  <a:gd name="connsiteX4" fmla="*/ 33165 w 123175"/>
                  <a:gd name="connsiteY4" fmla="*/ 330 h 123002"/>
                  <a:gd name="connsiteX5" fmla="*/ 88798 w 123175"/>
                  <a:gd name="connsiteY5" fmla="*/ 330 h 123002"/>
                  <a:gd name="connsiteX6" fmla="*/ 122747 w 123175"/>
                  <a:gd name="connsiteY6" fmla="*/ 33431 h 123002"/>
                  <a:gd name="connsiteX7" fmla="*/ 122747 w 123175"/>
                  <a:gd name="connsiteY7" fmla="*/ 90218 h 123002"/>
                  <a:gd name="connsiteX8" fmla="*/ 89939 w 123175"/>
                  <a:gd name="connsiteY8" fmla="*/ 122749 h 123002"/>
                  <a:gd name="connsiteX9" fmla="*/ 60839 w 123175"/>
                  <a:gd name="connsiteY9" fmla="*/ 122749 h 123002"/>
                  <a:gd name="connsiteX10" fmla="*/ 60839 w 123175"/>
                  <a:gd name="connsiteY10" fmla="*/ 122749 h 123002"/>
                  <a:gd name="connsiteX11" fmla="*/ 33165 w 123175"/>
                  <a:gd name="connsiteY11" fmla="*/ 89647 h 123002"/>
                  <a:gd name="connsiteX12" fmla="*/ 89939 w 123175"/>
                  <a:gd name="connsiteY12" fmla="*/ 89647 h 123002"/>
                  <a:gd name="connsiteX13" fmla="*/ 89939 w 123175"/>
                  <a:gd name="connsiteY13" fmla="*/ 33431 h 123002"/>
                  <a:gd name="connsiteX14" fmla="*/ 33165 w 123175"/>
                  <a:gd name="connsiteY14" fmla="*/ 33431 h 123002"/>
                  <a:gd name="connsiteX15" fmla="*/ 33165 w 123175"/>
                  <a:gd name="connsiteY15" fmla="*/ 89647 h 12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175" h="123002">
                    <a:moveTo>
                      <a:pt x="60839" y="122749"/>
                    </a:moveTo>
                    <a:cubicBezTo>
                      <a:pt x="51139" y="122749"/>
                      <a:pt x="41724" y="123319"/>
                      <a:pt x="32024" y="122749"/>
                    </a:cubicBezTo>
                    <a:cubicBezTo>
                      <a:pt x="14621" y="121893"/>
                      <a:pt x="1498" y="109622"/>
                      <a:pt x="642" y="92215"/>
                    </a:cubicBezTo>
                    <a:cubicBezTo>
                      <a:pt x="-214" y="71955"/>
                      <a:pt x="-214" y="51409"/>
                      <a:pt x="642" y="31148"/>
                    </a:cubicBezTo>
                    <a:cubicBezTo>
                      <a:pt x="1498" y="13741"/>
                      <a:pt x="15477" y="900"/>
                      <a:pt x="33165" y="330"/>
                    </a:cubicBezTo>
                    <a:cubicBezTo>
                      <a:pt x="51709" y="-241"/>
                      <a:pt x="70253" y="44"/>
                      <a:pt x="88798" y="330"/>
                    </a:cubicBezTo>
                    <a:cubicBezTo>
                      <a:pt x="107627" y="615"/>
                      <a:pt x="121892" y="14312"/>
                      <a:pt x="122747" y="33431"/>
                    </a:cubicBezTo>
                    <a:cubicBezTo>
                      <a:pt x="123318" y="52265"/>
                      <a:pt x="123318" y="71384"/>
                      <a:pt x="122747" y="90218"/>
                    </a:cubicBezTo>
                    <a:cubicBezTo>
                      <a:pt x="122177" y="109052"/>
                      <a:pt x="108768" y="121893"/>
                      <a:pt x="89939" y="122749"/>
                    </a:cubicBezTo>
                    <a:cubicBezTo>
                      <a:pt x="79953" y="123034"/>
                      <a:pt x="70539" y="122749"/>
                      <a:pt x="60839" y="122749"/>
                    </a:cubicBezTo>
                    <a:cubicBezTo>
                      <a:pt x="60839" y="122749"/>
                      <a:pt x="60839" y="122749"/>
                      <a:pt x="60839" y="122749"/>
                    </a:cubicBezTo>
                    <a:close/>
                    <a:moveTo>
                      <a:pt x="33165" y="89647"/>
                    </a:moveTo>
                    <a:cubicBezTo>
                      <a:pt x="53136" y="89647"/>
                      <a:pt x="71680" y="89647"/>
                      <a:pt x="89939" y="89647"/>
                    </a:cubicBezTo>
                    <a:cubicBezTo>
                      <a:pt x="89939" y="70243"/>
                      <a:pt x="89939" y="51980"/>
                      <a:pt x="89939" y="33431"/>
                    </a:cubicBezTo>
                    <a:cubicBezTo>
                      <a:pt x="70539" y="33431"/>
                      <a:pt x="51995" y="33431"/>
                      <a:pt x="33165" y="33431"/>
                    </a:cubicBezTo>
                    <a:cubicBezTo>
                      <a:pt x="33165" y="52265"/>
                      <a:pt x="33165" y="70813"/>
                      <a:pt x="33165" y="89647"/>
                    </a:cubicBezTo>
                    <a:close/>
                  </a:path>
                </a:pathLst>
              </a:custGeom>
              <a:solidFill>
                <a:schemeClr val="tx1"/>
              </a:solidFill>
              <a:ln w="2851"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6C294BDD-D13B-3280-36C7-84BAAD356D75}"/>
                  </a:ext>
                </a:extLst>
              </p:cNvPr>
              <p:cNvSpPr/>
              <p:nvPr/>
            </p:nvSpPr>
            <p:spPr>
              <a:xfrm>
                <a:off x="5041366" y="5924914"/>
                <a:ext cx="122660" cy="122989"/>
              </a:xfrm>
              <a:custGeom>
                <a:avLst/>
                <a:gdLst>
                  <a:gd name="connsiteX0" fmla="*/ 122533 w 122660"/>
                  <a:gd name="connsiteY0" fmla="*/ 61210 h 122989"/>
                  <a:gd name="connsiteX1" fmla="*/ 122533 w 122660"/>
                  <a:gd name="connsiteY1" fmla="*/ 90031 h 122989"/>
                  <a:gd name="connsiteX2" fmla="*/ 90866 w 122660"/>
                  <a:gd name="connsiteY2" fmla="*/ 122562 h 122989"/>
                  <a:gd name="connsiteX3" fmla="*/ 32095 w 122660"/>
                  <a:gd name="connsiteY3" fmla="*/ 122562 h 122989"/>
                  <a:gd name="connsiteX4" fmla="*/ 428 w 122660"/>
                  <a:gd name="connsiteY4" fmla="*/ 90031 h 122989"/>
                  <a:gd name="connsiteX5" fmla="*/ 428 w 122660"/>
                  <a:gd name="connsiteY5" fmla="*/ 33244 h 122989"/>
                  <a:gd name="connsiteX6" fmla="*/ 33237 w 122660"/>
                  <a:gd name="connsiteY6" fmla="*/ 428 h 122989"/>
                  <a:gd name="connsiteX7" fmla="*/ 89725 w 122660"/>
                  <a:gd name="connsiteY7" fmla="*/ 428 h 122989"/>
                  <a:gd name="connsiteX8" fmla="*/ 122248 w 122660"/>
                  <a:gd name="connsiteY8" fmla="*/ 33530 h 122989"/>
                  <a:gd name="connsiteX9" fmla="*/ 122533 w 122660"/>
                  <a:gd name="connsiteY9" fmla="*/ 61210 h 122989"/>
                  <a:gd name="connsiteX10" fmla="*/ 90010 w 122660"/>
                  <a:gd name="connsiteY10" fmla="*/ 33530 h 122989"/>
                  <a:gd name="connsiteX11" fmla="*/ 33237 w 122660"/>
                  <a:gd name="connsiteY11" fmla="*/ 33530 h 122989"/>
                  <a:gd name="connsiteX12" fmla="*/ 33237 w 122660"/>
                  <a:gd name="connsiteY12" fmla="*/ 90031 h 122989"/>
                  <a:gd name="connsiteX13" fmla="*/ 90010 w 122660"/>
                  <a:gd name="connsiteY13" fmla="*/ 90031 h 122989"/>
                  <a:gd name="connsiteX14" fmla="*/ 90010 w 122660"/>
                  <a:gd name="connsiteY14" fmla="*/ 33530 h 12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660" h="122989">
                    <a:moveTo>
                      <a:pt x="122533" y="61210"/>
                    </a:moveTo>
                    <a:cubicBezTo>
                      <a:pt x="122533" y="70912"/>
                      <a:pt x="122819" y="80614"/>
                      <a:pt x="122533" y="90031"/>
                    </a:cubicBezTo>
                    <a:cubicBezTo>
                      <a:pt x="121678" y="108294"/>
                      <a:pt x="108839" y="121991"/>
                      <a:pt x="90866" y="122562"/>
                    </a:cubicBezTo>
                    <a:cubicBezTo>
                      <a:pt x="71181" y="123133"/>
                      <a:pt x="51781" y="123133"/>
                      <a:pt x="32095" y="122562"/>
                    </a:cubicBezTo>
                    <a:cubicBezTo>
                      <a:pt x="14407" y="121991"/>
                      <a:pt x="999" y="108009"/>
                      <a:pt x="428" y="90031"/>
                    </a:cubicBezTo>
                    <a:cubicBezTo>
                      <a:pt x="-143" y="71197"/>
                      <a:pt x="-143" y="52078"/>
                      <a:pt x="428" y="33244"/>
                    </a:cubicBezTo>
                    <a:cubicBezTo>
                      <a:pt x="999" y="14981"/>
                      <a:pt x="14978" y="999"/>
                      <a:pt x="33237" y="428"/>
                    </a:cubicBezTo>
                    <a:cubicBezTo>
                      <a:pt x="52066" y="-143"/>
                      <a:pt x="70895" y="-143"/>
                      <a:pt x="89725" y="428"/>
                    </a:cubicBezTo>
                    <a:cubicBezTo>
                      <a:pt x="107984" y="999"/>
                      <a:pt x="121392" y="14696"/>
                      <a:pt x="122248" y="33530"/>
                    </a:cubicBezTo>
                    <a:cubicBezTo>
                      <a:pt x="122819" y="42661"/>
                      <a:pt x="122533" y="52078"/>
                      <a:pt x="122533" y="61210"/>
                    </a:cubicBezTo>
                    <a:close/>
                    <a:moveTo>
                      <a:pt x="90010" y="33530"/>
                    </a:moveTo>
                    <a:cubicBezTo>
                      <a:pt x="70325" y="33530"/>
                      <a:pt x="51781" y="33530"/>
                      <a:pt x="33237" y="33530"/>
                    </a:cubicBezTo>
                    <a:cubicBezTo>
                      <a:pt x="33237" y="52934"/>
                      <a:pt x="33237" y="71197"/>
                      <a:pt x="33237" y="90031"/>
                    </a:cubicBezTo>
                    <a:cubicBezTo>
                      <a:pt x="52351" y="90031"/>
                      <a:pt x="71181" y="90031"/>
                      <a:pt x="90010" y="90031"/>
                    </a:cubicBezTo>
                    <a:cubicBezTo>
                      <a:pt x="90010" y="70627"/>
                      <a:pt x="90010" y="52363"/>
                      <a:pt x="90010" y="33530"/>
                    </a:cubicBezTo>
                    <a:close/>
                  </a:path>
                </a:pathLst>
              </a:custGeom>
              <a:solidFill>
                <a:schemeClr val="tx1"/>
              </a:solidFill>
              <a:ln w="2851"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4A2AE7CF-5D1E-CA46-E490-44F4B19D7483}"/>
                  </a:ext>
                </a:extLst>
              </p:cNvPr>
              <p:cNvSpPr/>
              <p:nvPr/>
            </p:nvSpPr>
            <p:spPr>
              <a:xfrm>
                <a:off x="4750581" y="5924628"/>
                <a:ext cx="122446" cy="122989"/>
              </a:xfrm>
              <a:custGeom>
                <a:avLst/>
                <a:gdLst>
                  <a:gd name="connsiteX0" fmla="*/ 122320 w 122446"/>
                  <a:gd name="connsiteY0" fmla="*/ 62351 h 122989"/>
                  <a:gd name="connsiteX1" fmla="*/ 122320 w 122446"/>
                  <a:gd name="connsiteY1" fmla="*/ 90031 h 122989"/>
                  <a:gd name="connsiteX2" fmla="*/ 90652 w 122446"/>
                  <a:gd name="connsiteY2" fmla="*/ 122562 h 122989"/>
                  <a:gd name="connsiteX3" fmla="*/ 31881 w 122446"/>
                  <a:gd name="connsiteY3" fmla="*/ 122562 h 122989"/>
                  <a:gd name="connsiteX4" fmla="*/ 214 w 122446"/>
                  <a:gd name="connsiteY4" fmla="*/ 90031 h 122989"/>
                  <a:gd name="connsiteX5" fmla="*/ 214 w 122446"/>
                  <a:gd name="connsiteY5" fmla="*/ 33244 h 122989"/>
                  <a:gd name="connsiteX6" fmla="*/ 32737 w 122446"/>
                  <a:gd name="connsiteY6" fmla="*/ 428 h 122989"/>
                  <a:gd name="connsiteX7" fmla="*/ 89225 w 122446"/>
                  <a:gd name="connsiteY7" fmla="*/ 428 h 122989"/>
                  <a:gd name="connsiteX8" fmla="*/ 122034 w 122446"/>
                  <a:gd name="connsiteY8" fmla="*/ 34386 h 122989"/>
                  <a:gd name="connsiteX9" fmla="*/ 122320 w 122446"/>
                  <a:gd name="connsiteY9" fmla="*/ 62351 h 122989"/>
                  <a:gd name="connsiteX10" fmla="*/ 89796 w 122446"/>
                  <a:gd name="connsiteY10" fmla="*/ 33530 h 122989"/>
                  <a:gd name="connsiteX11" fmla="*/ 33308 w 122446"/>
                  <a:gd name="connsiteY11" fmla="*/ 33530 h 122989"/>
                  <a:gd name="connsiteX12" fmla="*/ 33308 w 122446"/>
                  <a:gd name="connsiteY12" fmla="*/ 90316 h 122989"/>
                  <a:gd name="connsiteX13" fmla="*/ 89796 w 122446"/>
                  <a:gd name="connsiteY13" fmla="*/ 90316 h 122989"/>
                  <a:gd name="connsiteX14" fmla="*/ 89796 w 122446"/>
                  <a:gd name="connsiteY14" fmla="*/ 33530 h 12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446" h="122989">
                    <a:moveTo>
                      <a:pt x="122320" y="62351"/>
                    </a:moveTo>
                    <a:cubicBezTo>
                      <a:pt x="122320" y="71483"/>
                      <a:pt x="122605" y="80899"/>
                      <a:pt x="122320" y="90031"/>
                    </a:cubicBezTo>
                    <a:cubicBezTo>
                      <a:pt x="121749" y="108009"/>
                      <a:pt x="108625" y="121991"/>
                      <a:pt x="90652" y="122562"/>
                    </a:cubicBezTo>
                    <a:cubicBezTo>
                      <a:pt x="70967" y="123133"/>
                      <a:pt x="51567" y="123133"/>
                      <a:pt x="31881" y="122562"/>
                    </a:cubicBezTo>
                    <a:cubicBezTo>
                      <a:pt x="13908" y="121991"/>
                      <a:pt x="499" y="108294"/>
                      <a:pt x="214" y="90031"/>
                    </a:cubicBezTo>
                    <a:cubicBezTo>
                      <a:pt x="-71" y="71197"/>
                      <a:pt x="-71" y="52078"/>
                      <a:pt x="214" y="33244"/>
                    </a:cubicBezTo>
                    <a:cubicBezTo>
                      <a:pt x="499" y="14981"/>
                      <a:pt x="14479" y="713"/>
                      <a:pt x="32737" y="428"/>
                    </a:cubicBezTo>
                    <a:cubicBezTo>
                      <a:pt x="51567" y="-143"/>
                      <a:pt x="70396" y="-143"/>
                      <a:pt x="89225" y="428"/>
                    </a:cubicBezTo>
                    <a:cubicBezTo>
                      <a:pt x="108055" y="999"/>
                      <a:pt x="121749" y="15267"/>
                      <a:pt x="122034" y="34386"/>
                    </a:cubicBezTo>
                    <a:cubicBezTo>
                      <a:pt x="122605" y="43803"/>
                      <a:pt x="122320" y="53220"/>
                      <a:pt x="122320" y="62351"/>
                    </a:cubicBezTo>
                    <a:close/>
                    <a:moveTo>
                      <a:pt x="89796" y="33530"/>
                    </a:moveTo>
                    <a:cubicBezTo>
                      <a:pt x="70396" y="33530"/>
                      <a:pt x="51852" y="33530"/>
                      <a:pt x="33308" y="33530"/>
                    </a:cubicBezTo>
                    <a:cubicBezTo>
                      <a:pt x="33308" y="52934"/>
                      <a:pt x="33308" y="71768"/>
                      <a:pt x="33308" y="90316"/>
                    </a:cubicBezTo>
                    <a:cubicBezTo>
                      <a:pt x="52423" y="90316"/>
                      <a:pt x="70967" y="90316"/>
                      <a:pt x="89796" y="90316"/>
                    </a:cubicBezTo>
                    <a:cubicBezTo>
                      <a:pt x="89796" y="71197"/>
                      <a:pt x="89796" y="52934"/>
                      <a:pt x="89796" y="33530"/>
                    </a:cubicBezTo>
                    <a:close/>
                  </a:path>
                </a:pathLst>
              </a:custGeom>
              <a:solidFill>
                <a:schemeClr val="tx1"/>
              </a:solidFill>
              <a:ln w="2851"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C0C240B6-BE7D-CF3C-F48A-7A02F802D542}"/>
                  </a:ext>
                </a:extLst>
              </p:cNvPr>
              <p:cNvSpPr/>
              <p:nvPr/>
            </p:nvSpPr>
            <p:spPr>
              <a:xfrm>
                <a:off x="4304596" y="6179597"/>
                <a:ext cx="105273" cy="137828"/>
              </a:xfrm>
              <a:custGeom>
                <a:avLst/>
                <a:gdLst>
                  <a:gd name="connsiteX0" fmla="*/ 38515 w 105273"/>
                  <a:gd name="connsiteY0" fmla="*/ 86179 h 137828"/>
                  <a:gd name="connsiteX1" fmla="*/ 59626 w 105273"/>
                  <a:gd name="connsiteY1" fmla="*/ 119280 h 137828"/>
                  <a:gd name="connsiteX2" fmla="*/ 71894 w 105273"/>
                  <a:gd name="connsiteY2" fmla="*/ 116141 h 137828"/>
                  <a:gd name="connsiteX3" fmla="*/ 82735 w 105273"/>
                  <a:gd name="connsiteY3" fmla="*/ 101017 h 137828"/>
                  <a:gd name="connsiteX4" fmla="*/ 88441 w 105273"/>
                  <a:gd name="connsiteY4" fmla="*/ 91315 h 137828"/>
                  <a:gd name="connsiteX5" fmla="*/ 93576 w 105273"/>
                  <a:gd name="connsiteY5" fmla="*/ 89317 h 137828"/>
                  <a:gd name="connsiteX6" fmla="*/ 102135 w 105273"/>
                  <a:gd name="connsiteY6" fmla="*/ 92456 h 137828"/>
                  <a:gd name="connsiteX7" fmla="*/ 105273 w 105273"/>
                  <a:gd name="connsiteY7" fmla="*/ 101303 h 137828"/>
                  <a:gd name="connsiteX8" fmla="*/ 92150 w 105273"/>
                  <a:gd name="connsiteY8" fmla="*/ 126414 h 137828"/>
                  <a:gd name="connsiteX9" fmla="*/ 60197 w 105273"/>
                  <a:gd name="connsiteY9" fmla="*/ 137829 h 137828"/>
                  <a:gd name="connsiteX10" fmla="*/ 29385 w 105273"/>
                  <a:gd name="connsiteY10" fmla="*/ 124987 h 137828"/>
                  <a:gd name="connsiteX11" fmla="*/ 13694 w 105273"/>
                  <a:gd name="connsiteY11" fmla="*/ 86179 h 137828"/>
                  <a:gd name="connsiteX12" fmla="*/ 1997 w 105273"/>
                  <a:gd name="connsiteY12" fmla="*/ 86179 h 137828"/>
                  <a:gd name="connsiteX13" fmla="*/ 285 w 105273"/>
                  <a:gd name="connsiteY13" fmla="*/ 83896 h 137828"/>
                  <a:gd name="connsiteX14" fmla="*/ 1997 w 105273"/>
                  <a:gd name="connsiteY14" fmla="*/ 78188 h 137828"/>
                  <a:gd name="connsiteX15" fmla="*/ 4850 w 105273"/>
                  <a:gd name="connsiteY15" fmla="*/ 74764 h 137828"/>
                  <a:gd name="connsiteX16" fmla="*/ 12838 w 105273"/>
                  <a:gd name="connsiteY16" fmla="*/ 74764 h 137828"/>
                  <a:gd name="connsiteX17" fmla="*/ 12838 w 105273"/>
                  <a:gd name="connsiteY17" fmla="*/ 71340 h 137828"/>
                  <a:gd name="connsiteX18" fmla="*/ 13123 w 105273"/>
                  <a:gd name="connsiteY18" fmla="*/ 59640 h 137828"/>
                  <a:gd name="connsiteX19" fmla="*/ 1712 w 105273"/>
                  <a:gd name="connsiteY19" fmla="*/ 59640 h 137828"/>
                  <a:gd name="connsiteX20" fmla="*/ 0 w 105273"/>
                  <a:gd name="connsiteY20" fmla="*/ 57357 h 137828"/>
                  <a:gd name="connsiteX21" fmla="*/ 1712 w 105273"/>
                  <a:gd name="connsiteY21" fmla="*/ 51365 h 137828"/>
                  <a:gd name="connsiteX22" fmla="*/ 4565 w 105273"/>
                  <a:gd name="connsiteY22" fmla="*/ 47940 h 137828"/>
                  <a:gd name="connsiteX23" fmla="*/ 13694 w 105273"/>
                  <a:gd name="connsiteY23" fmla="*/ 47940 h 137828"/>
                  <a:gd name="connsiteX24" fmla="*/ 59056 w 105273"/>
                  <a:gd name="connsiteY24" fmla="*/ 0 h 137828"/>
                  <a:gd name="connsiteX25" fmla="*/ 88726 w 105273"/>
                  <a:gd name="connsiteY25" fmla="*/ 8846 h 137828"/>
                  <a:gd name="connsiteX26" fmla="*/ 101279 w 105273"/>
                  <a:gd name="connsiteY26" fmla="*/ 31104 h 137828"/>
                  <a:gd name="connsiteX27" fmla="*/ 98426 w 105273"/>
                  <a:gd name="connsiteY27" fmla="*/ 38809 h 137828"/>
                  <a:gd name="connsiteX28" fmla="*/ 91294 w 105273"/>
                  <a:gd name="connsiteY28" fmla="*/ 41948 h 137828"/>
                  <a:gd name="connsiteX29" fmla="*/ 84447 w 105273"/>
                  <a:gd name="connsiteY29" fmla="*/ 39665 h 137828"/>
                  <a:gd name="connsiteX30" fmla="*/ 80167 w 105273"/>
                  <a:gd name="connsiteY30" fmla="*/ 32246 h 137828"/>
                  <a:gd name="connsiteX31" fmla="*/ 73891 w 105273"/>
                  <a:gd name="connsiteY31" fmla="*/ 22258 h 137828"/>
                  <a:gd name="connsiteX32" fmla="*/ 61338 w 105273"/>
                  <a:gd name="connsiteY32" fmla="*/ 18834 h 137828"/>
                  <a:gd name="connsiteX33" fmla="*/ 45647 w 105273"/>
                  <a:gd name="connsiteY33" fmla="*/ 25968 h 137828"/>
                  <a:gd name="connsiteX34" fmla="*/ 38515 w 105273"/>
                  <a:gd name="connsiteY34" fmla="*/ 48226 h 137828"/>
                  <a:gd name="connsiteX35" fmla="*/ 68185 w 105273"/>
                  <a:gd name="connsiteY35" fmla="*/ 48226 h 137828"/>
                  <a:gd name="connsiteX36" fmla="*/ 69897 w 105273"/>
                  <a:gd name="connsiteY36" fmla="*/ 50509 h 137828"/>
                  <a:gd name="connsiteX37" fmla="*/ 68185 w 105273"/>
                  <a:gd name="connsiteY37" fmla="*/ 56501 h 137828"/>
                  <a:gd name="connsiteX38" fmla="*/ 65332 w 105273"/>
                  <a:gd name="connsiteY38" fmla="*/ 59925 h 137828"/>
                  <a:gd name="connsiteX39" fmla="*/ 37944 w 105273"/>
                  <a:gd name="connsiteY39" fmla="*/ 59925 h 137828"/>
                  <a:gd name="connsiteX40" fmla="*/ 37659 w 105273"/>
                  <a:gd name="connsiteY40" fmla="*/ 69057 h 137828"/>
                  <a:gd name="connsiteX41" fmla="*/ 37944 w 105273"/>
                  <a:gd name="connsiteY41" fmla="*/ 75050 h 137828"/>
                  <a:gd name="connsiteX42" fmla="*/ 68185 w 105273"/>
                  <a:gd name="connsiteY42" fmla="*/ 75050 h 137828"/>
                  <a:gd name="connsiteX43" fmla="*/ 69897 w 105273"/>
                  <a:gd name="connsiteY43" fmla="*/ 77332 h 137828"/>
                  <a:gd name="connsiteX44" fmla="*/ 68185 w 105273"/>
                  <a:gd name="connsiteY44" fmla="*/ 83325 h 137828"/>
                  <a:gd name="connsiteX45" fmla="*/ 65332 w 105273"/>
                  <a:gd name="connsiteY45" fmla="*/ 86749 h 137828"/>
                  <a:gd name="connsiteX46" fmla="*/ 38515 w 105273"/>
                  <a:gd name="connsiteY46" fmla="*/ 86749 h 13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5273" h="137828">
                    <a:moveTo>
                      <a:pt x="38515" y="86179"/>
                    </a:moveTo>
                    <a:cubicBezTo>
                      <a:pt x="40797" y="108151"/>
                      <a:pt x="47644" y="119280"/>
                      <a:pt x="59626" y="119280"/>
                    </a:cubicBezTo>
                    <a:cubicBezTo>
                      <a:pt x="64191" y="119280"/>
                      <a:pt x="68185" y="118139"/>
                      <a:pt x="71894" y="116141"/>
                    </a:cubicBezTo>
                    <a:cubicBezTo>
                      <a:pt x="75603" y="113858"/>
                      <a:pt x="79312" y="109007"/>
                      <a:pt x="82735" y="101017"/>
                    </a:cubicBezTo>
                    <a:cubicBezTo>
                      <a:pt x="85017" y="95881"/>
                      <a:pt x="86729" y="92742"/>
                      <a:pt x="88441" y="91315"/>
                    </a:cubicBezTo>
                    <a:cubicBezTo>
                      <a:pt x="90153" y="90174"/>
                      <a:pt x="91864" y="89317"/>
                      <a:pt x="93576" y="89317"/>
                    </a:cubicBezTo>
                    <a:cubicBezTo>
                      <a:pt x="97285" y="89317"/>
                      <a:pt x="100138" y="90459"/>
                      <a:pt x="102135" y="92456"/>
                    </a:cubicBezTo>
                    <a:cubicBezTo>
                      <a:pt x="104132" y="94454"/>
                      <a:pt x="105273" y="97593"/>
                      <a:pt x="105273" y="101303"/>
                    </a:cubicBezTo>
                    <a:cubicBezTo>
                      <a:pt x="105273" y="110434"/>
                      <a:pt x="100994" y="118709"/>
                      <a:pt x="92150" y="126414"/>
                    </a:cubicBezTo>
                    <a:cubicBezTo>
                      <a:pt x="83306" y="134119"/>
                      <a:pt x="72750" y="137829"/>
                      <a:pt x="60197" y="137829"/>
                    </a:cubicBezTo>
                    <a:cubicBezTo>
                      <a:pt x="48500" y="137829"/>
                      <a:pt x="38229" y="133548"/>
                      <a:pt x="29385" y="124987"/>
                    </a:cubicBezTo>
                    <a:cubicBezTo>
                      <a:pt x="20541" y="116427"/>
                      <a:pt x="15406" y="103585"/>
                      <a:pt x="13694" y="86179"/>
                    </a:cubicBezTo>
                    <a:lnTo>
                      <a:pt x="1997" y="86179"/>
                    </a:lnTo>
                    <a:cubicBezTo>
                      <a:pt x="856" y="86179"/>
                      <a:pt x="285" y="85322"/>
                      <a:pt x="285" y="83896"/>
                    </a:cubicBezTo>
                    <a:cubicBezTo>
                      <a:pt x="285" y="82469"/>
                      <a:pt x="856" y="80471"/>
                      <a:pt x="1997" y="78188"/>
                    </a:cubicBezTo>
                    <a:cubicBezTo>
                      <a:pt x="3138" y="75906"/>
                      <a:pt x="4279" y="74764"/>
                      <a:pt x="4850" y="74764"/>
                    </a:cubicBezTo>
                    <a:lnTo>
                      <a:pt x="12838" y="74764"/>
                    </a:lnTo>
                    <a:lnTo>
                      <a:pt x="12838" y="71340"/>
                    </a:lnTo>
                    <a:cubicBezTo>
                      <a:pt x="12838" y="68772"/>
                      <a:pt x="12838" y="64777"/>
                      <a:pt x="13123" y="59640"/>
                    </a:cubicBezTo>
                    <a:lnTo>
                      <a:pt x="1712" y="59640"/>
                    </a:lnTo>
                    <a:cubicBezTo>
                      <a:pt x="571" y="59640"/>
                      <a:pt x="0" y="58784"/>
                      <a:pt x="0" y="57357"/>
                    </a:cubicBezTo>
                    <a:cubicBezTo>
                      <a:pt x="0" y="55645"/>
                      <a:pt x="571" y="53933"/>
                      <a:pt x="1712" y="51365"/>
                    </a:cubicBezTo>
                    <a:cubicBezTo>
                      <a:pt x="2853" y="49082"/>
                      <a:pt x="3994" y="47940"/>
                      <a:pt x="4565" y="47940"/>
                    </a:cubicBezTo>
                    <a:lnTo>
                      <a:pt x="13694" y="47940"/>
                    </a:lnTo>
                    <a:cubicBezTo>
                      <a:pt x="17688" y="15980"/>
                      <a:pt x="32809" y="0"/>
                      <a:pt x="59056" y="0"/>
                    </a:cubicBezTo>
                    <a:cubicBezTo>
                      <a:pt x="70467" y="0"/>
                      <a:pt x="80453" y="2854"/>
                      <a:pt x="88726" y="8846"/>
                    </a:cubicBezTo>
                    <a:cubicBezTo>
                      <a:pt x="97000" y="14839"/>
                      <a:pt x="101279" y="22258"/>
                      <a:pt x="101279" y="31104"/>
                    </a:cubicBezTo>
                    <a:cubicBezTo>
                      <a:pt x="101279" y="34243"/>
                      <a:pt x="100423" y="36526"/>
                      <a:pt x="98426" y="38809"/>
                    </a:cubicBezTo>
                    <a:cubicBezTo>
                      <a:pt x="96429" y="40806"/>
                      <a:pt x="94147" y="41948"/>
                      <a:pt x="91294" y="41948"/>
                    </a:cubicBezTo>
                    <a:cubicBezTo>
                      <a:pt x="88156" y="41948"/>
                      <a:pt x="85873" y="41092"/>
                      <a:pt x="84447" y="39665"/>
                    </a:cubicBezTo>
                    <a:cubicBezTo>
                      <a:pt x="83020" y="37953"/>
                      <a:pt x="81594" y="35670"/>
                      <a:pt x="80167" y="32246"/>
                    </a:cubicBezTo>
                    <a:cubicBezTo>
                      <a:pt x="78456" y="27965"/>
                      <a:pt x="76173" y="24541"/>
                      <a:pt x="73891" y="22258"/>
                    </a:cubicBezTo>
                    <a:cubicBezTo>
                      <a:pt x="71323" y="19975"/>
                      <a:pt x="67329" y="18834"/>
                      <a:pt x="61338" y="18834"/>
                    </a:cubicBezTo>
                    <a:cubicBezTo>
                      <a:pt x="54491" y="18834"/>
                      <a:pt x="49356" y="21117"/>
                      <a:pt x="45647" y="25968"/>
                    </a:cubicBezTo>
                    <a:cubicBezTo>
                      <a:pt x="41938" y="30819"/>
                      <a:pt x="39656" y="37953"/>
                      <a:pt x="38515" y="48226"/>
                    </a:cubicBezTo>
                    <a:lnTo>
                      <a:pt x="68185" y="48226"/>
                    </a:lnTo>
                    <a:cubicBezTo>
                      <a:pt x="69326" y="48226"/>
                      <a:pt x="69897" y="49082"/>
                      <a:pt x="69897" y="50509"/>
                    </a:cubicBezTo>
                    <a:cubicBezTo>
                      <a:pt x="69897" y="52221"/>
                      <a:pt x="69326" y="54218"/>
                      <a:pt x="68185" y="56501"/>
                    </a:cubicBezTo>
                    <a:cubicBezTo>
                      <a:pt x="67044" y="58784"/>
                      <a:pt x="66188" y="59925"/>
                      <a:pt x="65332" y="59925"/>
                    </a:cubicBezTo>
                    <a:lnTo>
                      <a:pt x="37944" y="59925"/>
                    </a:lnTo>
                    <a:lnTo>
                      <a:pt x="37659" y="69057"/>
                    </a:lnTo>
                    <a:cubicBezTo>
                      <a:pt x="37659" y="71911"/>
                      <a:pt x="37659" y="73908"/>
                      <a:pt x="37944" y="75050"/>
                    </a:cubicBezTo>
                    <a:lnTo>
                      <a:pt x="68185" y="75050"/>
                    </a:lnTo>
                    <a:cubicBezTo>
                      <a:pt x="69326" y="75050"/>
                      <a:pt x="69897" y="75906"/>
                      <a:pt x="69897" y="77332"/>
                    </a:cubicBezTo>
                    <a:cubicBezTo>
                      <a:pt x="69897" y="79045"/>
                      <a:pt x="69326" y="81042"/>
                      <a:pt x="68185" y="83325"/>
                    </a:cubicBezTo>
                    <a:cubicBezTo>
                      <a:pt x="67044" y="85608"/>
                      <a:pt x="66188" y="86749"/>
                      <a:pt x="65332" y="86749"/>
                    </a:cubicBezTo>
                    <a:lnTo>
                      <a:pt x="38515" y="86749"/>
                    </a:lnTo>
                    <a:close/>
                  </a:path>
                </a:pathLst>
              </a:custGeom>
              <a:solidFill>
                <a:schemeClr val="tx1"/>
              </a:solidFill>
              <a:ln w="2851"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3319BED0-A4FF-E323-2E4A-2DA01D5FDAB3}"/>
                  </a:ext>
                </a:extLst>
              </p:cNvPr>
              <p:cNvSpPr/>
              <p:nvPr/>
            </p:nvSpPr>
            <p:spPr>
              <a:xfrm>
                <a:off x="4468639" y="5724449"/>
                <a:ext cx="113832" cy="149528"/>
              </a:xfrm>
              <a:custGeom>
                <a:avLst/>
                <a:gdLst>
                  <a:gd name="connsiteX0" fmla="*/ 41082 w 113832"/>
                  <a:gd name="connsiteY0" fmla="*/ 93027 h 149528"/>
                  <a:gd name="connsiteX1" fmla="*/ 63906 w 113832"/>
                  <a:gd name="connsiteY1" fmla="*/ 128982 h 149528"/>
                  <a:gd name="connsiteX2" fmla="*/ 77315 w 113832"/>
                  <a:gd name="connsiteY2" fmla="*/ 125558 h 149528"/>
                  <a:gd name="connsiteX3" fmla="*/ 89012 w 113832"/>
                  <a:gd name="connsiteY3" fmla="*/ 109293 h 149528"/>
                  <a:gd name="connsiteX4" fmla="*/ 95288 w 113832"/>
                  <a:gd name="connsiteY4" fmla="*/ 98734 h 149528"/>
                  <a:gd name="connsiteX5" fmla="*/ 100994 w 113832"/>
                  <a:gd name="connsiteY5" fmla="*/ 96737 h 149528"/>
                  <a:gd name="connsiteX6" fmla="*/ 110409 w 113832"/>
                  <a:gd name="connsiteY6" fmla="*/ 100161 h 149528"/>
                  <a:gd name="connsiteX7" fmla="*/ 113832 w 113832"/>
                  <a:gd name="connsiteY7" fmla="*/ 109863 h 149528"/>
                  <a:gd name="connsiteX8" fmla="*/ 99567 w 113832"/>
                  <a:gd name="connsiteY8" fmla="*/ 136973 h 149528"/>
                  <a:gd name="connsiteX9" fmla="*/ 64762 w 113832"/>
                  <a:gd name="connsiteY9" fmla="*/ 149528 h 149528"/>
                  <a:gd name="connsiteX10" fmla="*/ 31382 w 113832"/>
                  <a:gd name="connsiteY10" fmla="*/ 135546 h 149528"/>
                  <a:gd name="connsiteX11" fmla="*/ 14265 w 113832"/>
                  <a:gd name="connsiteY11" fmla="*/ 93313 h 149528"/>
                  <a:gd name="connsiteX12" fmla="*/ 1712 w 113832"/>
                  <a:gd name="connsiteY12" fmla="*/ 93313 h 149528"/>
                  <a:gd name="connsiteX13" fmla="*/ 0 w 113832"/>
                  <a:gd name="connsiteY13" fmla="*/ 90744 h 149528"/>
                  <a:gd name="connsiteX14" fmla="*/ 1997 w 113832"/>
                  <a:gd name="connsiteY14" fmla="*/ 84466 h 149528"/>
                  <a:gd name="connsiteX15" fmla="*/ 5135 w 113832"/>
                  <a:gd name="connsiteY15" fmla="*/ 80757 h 149528"/>
                  <a:gd name="connsiteX16" fmla="*/ 13694 w 113832"/>
                  <a:gd name="connsiteY16" fmla="*/ 80757 h 149528"/>
                  <a:gd name="connsiteX17" fmla="*/ 13694 w 113832"/>
                  <a:gd name="connsiteY17" fmla="*/ 77047 h 149528"/>
                  <a:gd name="connsiteX18" fmla="*/ 13979 w 113832"/>
                  <a:gd name="connsiteY18" fmla="*/ 64491 h 149528"/>
                  <a:gd name="connsiteX19" fmla="*/ 1712 w 113832"/>
                  <a:gd name="connsiteY19" fmla="*/ 64491 h 149528"/>
                  <a:gd name="connsiteX20" fmla="*/ 0 w 113832"/>
                  <a:gd name="connsiteY20" fmla="*/ 61923 h 149528"/>
                  <a:gd name="connsiteX21" fmla="*/ 1997 w 113832"/>
                  <a:gd name="connsiteY21" fmla="*/ 55645 h 149528"/>
                  <a:gd name="connsiteX22" fmla="*/ 5135 w 113832"/>
                  <a:gd name="connsiteY22" fmla="*/ 51935 h 149528"/>
                  <a:gd name="connsiteX23" fmla="*/ 15121 w 113832"/>
                  <a:gd name="connsiteY23" fmla="*/ 51935 h 149528"/>
                  <a:gd name="connsiteX24" fmla="*/ 64191 w 113832"/>
                  <a:gd name="connsiteY24" fmla="*/ 0 h 149528"/>
                  <a:gd name="connsiteX25" fmla="*/ 96429 w 113832"/>
                  <a:gd name="connsiteY25" fmla="*/ 9702 h 149528"/>
                  <a:gd name="connsiteX26" fmla="*/ 110123 w 113832"/>
                  <a:gd name="connsiteY26" fmla="*/ 33672 h 149528"/>
                  <a:gd name="connsiteX27" fmla="*/ 106985 w 113832"/>
                  <a:gd name="connsiteY27" fmla="*/ 41948 h 149528"/>
                  <a:gd name="connsiteX28" fmla="*/ 99282 w 113832"/>
                  <a:gd name="connsiteY28" fmla="*/ 45372 h 149528"/>
                  <a:gd name="connsiteX29" fmla="*/ 91864 w 113832"/>
                  <a:gd name="connsiteY29" fmla="*/ 42804 h 149528"/>
                  <a:gd name="connsiteX30" fmla="*/ 87300 w 113832"/>
                  <a:gd name="connsiteY30" fmla="*/ 34814 h 149528"/>
                  <a:gd name="connsiteX31" fmla="*/ 80453 w 113832"/>
                  <a:gd name="connsiteY31" fmla="*/ 23970 h 149528"/>
                  <a:gd name="connsiteX32" fmla="*/ 66759 w 113832"/>
                  <a:gd name="connsiteY32" fmla="*/ 20261 h 149528"/>
                  <a:gd name="connsiteX33" fmla="*/ 49926 w 113832"/>
                  <a:gd name="connsiteY33" fmla="*/ 27965 h 149528"/>
                  <a:gd name="connsiteX34" fmla="*/ 42223 w 113832"/>
                  <a:gd name="connsiteY34" fmla="*/ 51935 h 149528"/>
                  <a:gd name="connsiteX35" fmla="*/ 73320 w 113832"/>
                  <a:gd name="connsiteY35" fmla="*/ 51935 h 149528"/>
                  <a:gd name="connsiteX36" fmla="*/ 75318 w 113832"/>
                  <a:gd name="connsiteY36" fmla="*/ 54504 h 149528"/>
                  <a:gd name="connsiteX37" fmla="*/ 73606 w 113832"/>
                  <a:gd name="connsiteY37" fmla="*/ 61067 h 149528"/>
                  <a:gd name="connsiteX38" fmla="*/ 70467 w 113832"/>
                  <a:gd name="connsiteY38" fmla="*/ 64777 h 149528"/>
                  <a:gd name="connsiteX39" fmla="*/ 40512 w 113832"/>
                  <a:gd name="connsiteY39" fmla="*/ 64777 h 149528"/>
                  <a:gd name="connsiteX40" fmla="*/ 40226 w 113832"/>
                  <a:gd name="connsiteY40" fmla="*/ 74479 h 149528"/>
                  <a:gd name="connsiteX41" fmla="*/ 40512 w 113832"/>
                  <a:gd name="connsiteY41" fmla="*/ 81042 h 149528"/>
                  <a:gd name="connsiteX42" fmla="*/ 73320 w 113832"/>
                  <a:gd name="connsiteY42" fmla="*/ 81042 h 149528"/>
                  <a:gd name="connsiteX43" fmla="*/ 75318 w 113832"/>
                  <a:gd name="connsiteY43" fmla="*/ 83610 h 149528"/>
                  <a:gd name="connsiteX44" fmla="*/ 73606 w 113832"/>
                  <a:gd name="connsiteY44" fmla="*/ 90174 h 149528"/>
                  <a:gd name="connsiteX45" fmla="*/ 70467 w 113832"/>
                  <a:gd name="connsiteY45" fmla="*/ 93883 h 149528"/>
                  <a:gd name="connsiteX46" fmla="*/ 41082 w 113832"/>
                  <a:gd name="connsiteY46" fmla="*/ 93883 h 14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3832" h="149528">
                    <a:moveTo>
                      <a:pt x="41082" y="93027"/>
                    </a:moveTo>
                    <a:cubicBezTo>
                      <a:pt x="43365" y="116997"/>
                      <a:pt x="51068" y="128982"/>
                      <a:pt x="63906" y="128982"/>
                    </a:cubicBezTo>
                    <a:cubicBezTo>
                      <a:pt x="68756" y="128982"/>
                      <a:pt x="73320" y="127841"/>
                      <a:pt x="77315" y="125558"/>
                    </a:cubicBezTo>
                    <a:cubicBezTo>
                      <a:pt x="81309" y="123275"/>
                      <a:pt x="85303" y="117853"/>
                      <a:pt x="89012" y="109293"/>
                    </a:cubicBezTo>
                    <a:cubicBezTo>
                      <a:pt x="91294" y="103586"/>
                      <a:pt x="93576" y="100161"/>
                      <a:pt x="95288" y="98734"/>
                    </a:cubicBezTo>
                    <a:cubicBezTo>
                      <a:pt x="97000" y="97308"/>
                      <a:pt x="98997" y="96737"/>
                      <a:pt x="100994" y="96737"/>
                    </a:cubicBezTo>
                    <a:cubicBezTo>
                      <a:pt x="104988" y="96737"/>
                      <a:pt x="108126" y="97878"/>
                      <a:pt x="110409" y="100161"/>
                    </a:cubicBezTo>
                    <a:cubicBezTo>
                      <a:pt x="112691" y="102444"/>
                      <a:pt x="113832" y="105583"/>
                      <a:pt x="113832" y="109863"/>
                    </a:cubicBezTo>
                    <a:cubicBezTo>
                      <a:pt x="113832" y="119566"/>
                      <a:pt x="108982" y="128697"/>
                      <a:pt x="99567" y="136973"/>
                    </a:cubicBezTo>
                    <a:cubicBezTo>
                      <a:pt x="89867" y="145248"/>
                      <a:pt x="78456" y="149528"/>
                      <a:pt x="64762" y="149528"/>
                    </a:cubicBezTo>
                    <a:cubicBezTo>
                      <a:pt x="51923" y="149528"/>
                      <a:pt x="40797" y="144963"/>
                      <a:pt x="31382" y="135546"/>
                    </a:cubicBezTo>
                    <a:cubicBezTo>
                      <a:pt x="21968" y="126129"/>
                      <a:pt x="16262" y="112146"/>
                      <a:pt x="14265" y="93313"/>
                    </a:cubicBezTo>
                    <a:lnTo>
                      <a:pt x="1712" y="93313"/>
                    </a:lnTo>
                    <a:cubicBezTo>
                      <a:pt x="571" y="93313"/>
                      <a:pt x="0" y="92457"/>
                      <a:pt x="0" y="90744"/>
                    </a:cubicBezTo>
                    <a:cubicBezTo>
                      <a:pt x="0" y="89032"/>
                      <a:pt x="571" y="87035"/>
                      <a:pt x="1997" y="84466"/>
                    </a:cubicBezTo>
                    <a:cubicBezTo>
                      <a:pt x="3138" y="81898"/>
                      <a:pt x="4279" y="80757"/>
                      <a:pt x="5135" y="80757"/>
                    </a:cubicBezTo>
                    <a:lnTo>
                      <a:pt x="13694" y="80757"/>
                    </a:lnTo>
                    <a:lnTo>
                      <a:pt x="13694" y="77047"/>
                    </a:lnTo>
                    <a:cubicBezTo>
                      <a:pt x="13694" y="74193"/>
                      <a:pt x="13694" y="69913"/>
                      <a:pt x="13979" y="64491"/>
                    </a:cubicBezTo>
                    <a:lnTo>
                      <a:pt x="1712" y="64491"/>
                    </a:lnTo>
                    <a:cubicBezTo>
                      <a:pt x="571" y="64491"/>
                      <a:pt x="0" y="63635"/>
                      <a:pt x="0" y="61923"/>
                    </a:cubicBezTo>
                    <a:cubicBezTo>
                      <a:pt x="0" y="60211"/>
                      <a:pt x="571" y="57928"/>
                      <a:pt x="1997" y="55645"/>
                    </a:cubicBezTo>
                    <a:cubicBezTo>
                      <a:pt x="3138" y="53077"/>
                      <a:pt x="4279" y="51935"/>
                      <a:pt x="5135" y="51935"/>
                    </a:cubicBezTo>
                    <a:lnTo>
                      <a:pt x="15121" y="51935"/>
                    </a:lnTo>
                    <a:cubicBezTo>
                      <a:pt x="19400" y="17407"/>
                      <a:pt x="35662" y="0"/>
                      <a:pt x="64191" y="0"/>
                    </a:cubicBezTo>
                    <a:cubicBezTo>
                      <a:pt x="76744" y="0"/>
                      <a:pt x="87585" y="3139"/>
                      <a:pt x="96429" y="9702"/>
                    </a:cubicBezTo>
                    <a:cubicBezTo>
                      <a:pt x="105559" y="16265"/>
                      <a:pt x="110123" y="24256"/>
                      <a:pt x="110123" y="33672"/>
                    </a:cubicBezTo>
                    <a:cubicBezTo>
                      <a:pt x="110123" y="36811"/>
                      <a:pt x="108982" y="39665"/>
                      <a:pt x="106985" y="41948"/>
                    </a:cubicBezTo>
                    <a:cubicBezTo>
                      <a:pt x="104988" y="44231"/>
                      <a:pt x="102135" y="45372"/>
                      <a:pt x="99282" y="45372"/>
                    </a:cubicBezTo>
                    <a:cubicBezTo>
                      <a:pt x="95859" y="45372"/>
                      <a:pt x="93291" y="44516"/>
                      <a:pt x="91864" y="42804"/>
                    </a:cubicBezTo>
                    <a:cubicBezTo>
                      <a:pt x="90438" y="41092"/>
                      <a:pt x="88726" y="38524"/>
                      <a:pt x="87300" y="34814"/>
                    </a:cubicBezTo>
                    <a:cubicBezTo>
                      <a:pt x="85303" y="29963"/>
                      <a:pt x="83020" y="26538"/>
                      <a:pt x="80453" y="23970"/>
                    </a:cubicBezTo>
                    <a:cubicBezTo>
                      <a:pt x="77885" y="21402"/>
                      <a:pt x="73320" y="20261"/>
                      <a:pt x="66759" y="20261"/>
                    </a:cubicBezTo>
                    <a:cubicBezTo>
                      <a:pt x="59341" y="20261"/>
                      <a:pt x="53921" y="22829"/>
                      <a:pt x="49926" y="27965"/>
                    </a:cubicBezTo>
                    <a:cubicBezTo>
                      <a:pt x="45932" y="33102"/>
                      <a:pt x="43365" y="41092"/>
                      <a:pt x="42223" y="51935"/>
                    </a:cubicBezTo>
                    <a:lnTo>
                      <a:pt x="73320" y="51935"/>
                    </a:lnTo>
                    <a:cubicBezTo>
                      <a:pt x="74747" y="51935"/>
                      <a:pt x="75318" y="52792"/>
                      <a:pt x="75318" y="54504"/>
                    </a:cubicBezTo>
                    <a:cubicBezTo>
                      <a:pt x="75318" y="56501"/>
                      <a:pt x="74747" y="58499"/>
                      <a:pt x="73606" y="61067"/>
                    </a:cubicBezTo>
                    <a:cubicBezTo>
                      <a:pt x="72465" y="63635"/>
                      <a:pt x="71323" y="64777"/>
                      <a:pt x="70467" y="64777"/>
                    </a:cubicBezTo>
                    <a:lnTo>
                      <a:pt x="40512" y="64777"/>
                    </a:lnTo>
                    <a:lnTo>
                      <a:pt x="40226" y="74479"/>
                    </a:lnTo>
                    <a:cubicBezTo>
                      <a:pt x="40226" y="77332"/>
                      <a:pt x="40226" y="79615"/>
                      <a:pt x="40512" y="81042"/>
                    </a:cubicBezTo>
                    <a:lnTo>
                      <a:pt x="73320" y="81042"/>
                    </a:lnTo>
                    <a:cubicBezTo>
                      <a:pt x="74747" y="81042"/>
                      <a:pt x="75318" y="81898"/>
                      <a:pt x="75318" y="83610"/>
                    </a:cubicBezTo>
                    <a:cubicBezTo>
                      <a:pt x="75318" y="85608"/>
                      <a:pt x="74747" y="87605"/>
                      <a:pt x="73606" y="90174"/>
                    </a:cubicBezTo>
                    <a:cubicBezTo>
                      <a:pt x="72465" y="92742"/>
                      <a:pt x="71323" y="93883"/>
                      <a:pt x="70467" y="93883"/>
                    </a:cubicBezTo>
                    <a:lnTo>
                      <a:pt x="41082" y="93883"/>
                    </a:lnTo>
                    <a:close/>
                  </a:path>
                </a:pathLst>
              </a:custGeom>
              <a:solidFill>
                <a:schemeClr val="tx1"/>
              </a:solidFill>
              <a:ln w="285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0259851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656590"/>
          </a:xfrm>
          <a:prstGeom prst="rect">
            <a:avLst/>
          </a:prstGeom>
          <a:noFill/>
        </p:spPr>
        <p:txBody>
          <a:bodyPr wrap="square">
            <a:spAutoFit/>
          </a:bodyPr>
          <a:lstStyle/>
          <a:p>
            <a:pPr>
              <a:lnSpc>
                <a:spcPts val="1960"/>
              </a:lnSpc>
            </a:pPr>
            <a:r>
              <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Garantir o investimento</a:t>
            </a:r>
            <a:endParaRPr lang="en-IE" sz="2000" b="1" kern="100">
              <a:solidFill>
                <a:srgbClr val="323338"/>
              </a:solidFill>
              <a:effectLst/>
              <a:latin typeface="Calibri" panose="020F0502020204030204" pitchFamily="34" charset="0"/>
              <a:ea typeface="Calibri" panose="020F0502020204030204" pitchFamily="34" charset="0"/>
              <a:cs typeface="Calibri" panose="020F0502020204030204" pitchFamily="34" charset="0"/>
            </a:endParaRPr>
          </a:p>
          <a:p>
            <a:pPr>
              <a:lnSpc>
                <a:spcPts val="2440"/>
              </a:lnSpc>
              <a:tabLst>
                <a:tab pos="177800" algn="l"/>
              </a:tabLst>
            </a:pPr>
            <a:endParaRPr lang="en-IE" sz="20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pt-PT" b="1" dirty="0">
                <a:solidFill>
                  <a:schemeClr val="tx1"/>
                </a:solidFill>
              </a:rPr>
              <a:t>Quando se trata de assegurar o investimento, a preparação e uma narrativa convincente são essenciais. Aqui está um resumo de como se pode atrair investidores para uma empresa de alimentos éticos:</a:t>
            </a:r>
            <a:endParaRPr lang="en-US" b="1"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02</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t>34</a:t>
            </a:fld>
            <a:endParaRPr lang="en-US" sz="900">
              <a:solidFill>
                <a:schemeClr val="tx1"/>
              </a:solidFill>
            </a:endParaRPr>
          </a:p>
        </p:txBody>
      </p:sp>
      <p:grpSp>
        <p:nvGrpSpPr>
          <p:cNvPr id="74" name="Group 73">
            <a:extLst>
              <a:ext uri="{FF2B5EF4-FFF2-40B4-BE49-F238E27FC236}">
                <a16:creationId xmlns:a16="http://schemas.microsoft.com/office/drawing/2014/main" id="{E227BB82-E8EA-DCCF-969C-2AFE8256CDD6}"/>
              </a:ext>
            </a:extLst>
          </p:cNvPr>
          <p:cNvGrpSpPr/>
          <p:nvPr/>
        </p:nvGrpSpPr>
        <p:grpSpPr>
          <a:xfrm>
            <a:off x="5794" y="2200771"/>
            <a:ext cx="7553881" cy="2572801"/>
            <a:chOff x="52702" y="2481044"/>
            <a:chExt cx="7553881" cy="2572801"/>
          </a:xfrm>
        </p:grpSpPr>
        <p:cxnSp>
          <p:nvCxnSpPr>
            <p:cNvPr id="52" name="Straight Connector 51">
              <a:extLst>
                <a:ext uri="{FF2B5EF4-FFF2-40B4-BE49-F238E27FC236}">
                  <a16:creationId xmlns:a16="http://schemas.microsoft.com/office/drawing/2014/main" id="{7877313D-0F1B-29AE-C14E-D5585E491D34}"/>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1" name="Freeform 50">
              <a:extLst>
                <a:ext uri="{FF2B5EF4-FFF2-40B4-BE49-F238E27FC236}">
                  <a16:creationId xmlns:a16="http://schemas.microsoft.com/office/drawing/2014/main" id="{75206A02-8366-B2AD-10FE-9E876C284904}"/>
                </a:ext>
              </a:extLst>
            </p:cNvPr>
            <p:cNvSpPr/>
            <p:nvPr/>
          </p:nvSpPr>
          <p:spPr>
            <a:xfrm>
              <a:off x="52702" y="2481044"/>
              <a:ext cx="3399573" cy="537545"/>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276438" y="3121471"/>
              <a:ext cx="4969069" cy="193237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1A0C2"/>
                </a:buClr>
                <a:buFont typeface="Arial" panose="020B0604020202020204" pitchFamily="34" charset="0"/>
                <a:buChar char="•"/>
                <a:tabLst>
                  <a:tab pos="177800" algn="l"/>
                </a:tabLst>
              </a:pPr>
              <a:r>
                <a:rPr lang="en-US" b="1" dirty="0">
                  <a:solidFill>
                    <a:schemeClr val="tx1"/>
                  </a:solidFill>
                </a:rPr>
                <a:t>Pontos de venda exclusivos: </a:t>
              </a:r>
              <a:r>
                <a:rPr lang="pt-PT" dirty="0">
                  <a:solidFill>
                    <a:schemeClr val="tx1"/>
                  </a:solidFill>
                </a:rPr>
                <a:t>Articular de forma clara o que distingue a empresa. No caso de uma empresa de alimentos éticos, isto pode incluir o compromisso com a sustentabilidade, a utilização de ingredientes de comércio justo ou um produto inovador.</a:t>
              </a:r>
            </a:p>
            <a:p>
              <a:pPr marL="228600" indent="-228600" algn="l">
                <a:buClr>
                  <a:srgbClr val="F1A0C2"/>
                </a:buClr>
                <a:buFont typeface="Arial" panose="020B0604020202020204" pitchFamily="34" charset="0"/>
                <a:buChar char="•"/>
                <a:tabLst>
                  <a:tab pos="177800" algn="l"/>
                </a:tabLst>
              </a:pPr>
              <a:r>
                <a:rPr lang="en-US" b="1" dirty="0" err="1">
                  <a:solidFill>
                    <a:schemeClr val="tx1"/>
                  </a:solidFill>
                </a:rPr>
                <a:t>Potencial</a:t>
              </a:r>
              <a:r>
                <a:rPr lang="en-US" b="1" dirty="0">
                  <a:solidFill>
                    <a:schemeClr val="tx1"/>
                  </a:solidFill>
                </a:rPr>
                <a:t> de </a:t>
              </a:r>
              <a:r>
                <a:rPr lang="en-US" b="1" dirty="0" err="1">
                  <a:solidFill>
                    <a:schemeClr val="tx1"/>
                  </a:solidFill>
                </a:rPr>
                <a:t>negócio</a:t>
              </a:r>
              <a:r>
                <a:rPr lang="en-US" b="1" dirty="0">
                  <a:solidFill>
                    <a:schemeClr val="tx1"/>
                  </a:solidFill>
                </a:rPr>
                <a:t>: </a:t>
              </a:r>
              <a:r>
                <a:rPr lang="pt-PT" dirty="0">
                  <a:solidFill>
                    <a:schemeClr val="tx1"/>
                  </a:solidFill>
                </a:rPr>
                <a:t>Os investidores querem comprovar que a empresa possui potencial para um crescimento substancial. Demonstrar com estudos de mercado, testemunhos de clientes ou êxitos de vendas iniciais.</a:t>
              </a:r>
            </a:p>
            <a:p>
              <a:pPr marL="228600" indent="-228600" algn="l">
                <a:buClr>
                  <a:srgbClr val="F1A0C2"/>
                </a:buClr>
                <a:buFont typeface="Arial" panose="020B0604020202020204" pitchFamily="34" charset="0"/>
                <a:buChar char="•"/>
                <a:tabLst>
                  <a:tab pos="177800" algn="l"/>
                </a:tabLst>
              </a:pPr>
              <a:r>
                <a:rPr lang="en-US" b="1" dirty="0" err="1">
                  <a:solidFill>
                    <a:schemeClr val="tx1"/>
                  </a:solidFill>
                </a:rPr>
                <a:t>Projeções</a:t>
              </a:r>
              <a:r>
                <a:rPr lang="en-US" b="1" dirty="0">
                  <a:solidFill>
                    <a:schemeClr val="tx1"/>
                  </a:solidFill>
                </a:rPr>
                <a:t> financeiras: </a:t>
              </a:r>
              <a:r>
                <a:rPr lang="pt-PT" dirty="0">
                  <a:solidFill>
                    <a:schemeClr val="tx1"/>
                  </a:solidFill>
                </a:rPr>
                <a:t>Os investidores vão querer assegurar-se de que possui um conhecimento sólido das suas finanças. Apresente-lhes as suas previsões de vendas, lucros projetados e um plano concreto sobre como irá ser utilizado o investimento para expandir a empresa.</a:t>
              </a:r>
              <a:r>
                <a:rPr lang="en-US" dirty="0">
                  <a:solidFill>
                    <a:schemeClr val="tx1"/>
                  </a:solidFill>
                </a:rPr>
                <a:t> </a:t>
              </a:r>
              <a:r>
                <a:rPr lang="en-US" dirty="0">
                  <a:solidFill>
                    <a:schemeClr val="tx1"/>
                  </a:solidFill>
                  <a:hlinkClick r:id="rId2"/>
                </a:rPr>
                <a:t>Mais informações aqui</a:t>
              </a:r>
              <a:endParaRPr lang="en-US" dirty="0">
                <a:solidFill>
                  <a:schemeClr val="tx1"/>
                </a:solidFill>
              </a:endParaRPr>
            </a:p>
          </p:txBody>
        </p:sp>
        <p:sp>
          <p:nvSpPr>
            <p:cNvPr id="50" name="TextBox 49">
              <a:extLst>
                <a:ext uri="{FF2B5EF4-FFF2-40B4-BE49-F238E27FC236}">
                  <a16:creationId xmlns:a16="http://schemas.microsoft.com/office/drawing/2014/main" id="{0F7357C6-646F-59A5-9917-EB1DA43F708A}"/>
                </a:ext>
              </a:extLst>
            </p:cNvPr>
            <p:cNvSpPr txBox="1"/>
            <p:nvPr/>
          </p:nvSpPr>
          <p:spPr>
            <a:xfrm>
              <a:off x="542179" y="3121471"/>
              <a:ext cx="1734260" cy="1169551"/>
            </a:xfrm>
            <a:prstGeom prst="rect">
              <a:avLst/>
            </a:prstGeom>
            <a:noFill/>
          </p:spPr>
          <p:txBody>
            <a:bodyPr wrap="square">
              <a:spAutoFit/>
            </a:bodyPr>
            <a:lstStyle/>
            <a:p>
              <a:pPr>
                <a:lnSpc>
                  <a:spcPts val="1220"/>
                </a:lnSpc>
              </a:pPr>
              <a:r>
                <a:rPr lang="pt-PT" sz="1100" dirty="0">
                  <a:latin typeface="Calibri" panose="020F0502020204030204" pitchFamily="34" charset="0"/>
                  <a:cs typeface="Calibri" panose="020F0502020204030204" pitchFamily="34" charset="0"/>
                </a:rPr>
                <a:t>A apresentação (</a:t>
              </a:r>
              <a:r>
                <a:rPr lang="pt-PT" sz="1100" dirty="0" err="1">
                  <a:latin typeface="Calibri" panose="020F0502020204030204" pitchFamily="34" charset="0"/>
                  <a:cs typeface="Calibri" panose="020F0502020204030204" pitchFamily="34" charset="0"/>
                </a:rPr>
                <a:t>pitch</a:t>
              </a:r>
              <a:r>
                <a:rPr lang="pt-PT" sz="1100" dirty="0">
                  <a:latin typeface="Calibri" panose="020F0502020204030204" pitchFamily="34" charset="0"/>
                  <a:cs typeface="Calibri" panose="020F0502020204030204" pitchFamily="34" charset="0"/>
                </a:rPr>
                <a:t>) é a oportunidade de </a:t>
              </a:r>
              <a:r>
                <a:rPr lang="pt-PT" sz="1100" b="1" dirty="0">
                  <a:latin typeface="Calibri" panose="020F0502020204030204" pitchFamily="34" charset="0"/>
                  <a:cs typeface="Calibri" panose="020F0502020204030204" pitchFamily="34" charset="0"/>
                </a:rPr>
                <a:t>demonstrar aos investidores </a:t>
              </a:r>
              <a:r>
                <a:rPr lang="pt-PT" sz="1100" dirty="0">
                  <a:latin typeface="Calibri" panose="020F0502020204030204" pitchFamily="34" charset="0"/>
                  <a:cs typeface="Calibri" panose="020F0502020204030204" pitchFamily="34" charset="0"/>
                </a:rPr>
                <a:t>porque razão </a:t>
              </a:r>
              <a:r>
                <a:rPr lang="pt-PT" sz="1100" b="1" dirty="0">
                  <a:latin typeface="Calibri" panose="020F0502020204030204" pitchFamily="34" charset="0"/>
                  <a:cs typeface="Calibri" panose="020F0502020204030204" pitchFamily="34" charset="0"/>
                </a:rPr>
                <a:t>devem confiar na  empresa</a:t>
              </a:r>
              <a:r>
                <a:rPr lang="pt-PT" sz="1100" dirty="0">
                  <a:latin typeface="Calibri" panose="020F0502020204030204" pitchFamily="34" charset="0"/>
                  <a:cs typeface="Calibri" panose="020F0502020204030204" pitchFamily="34" charset="0"/>
                </a:rPr>
                <a:t>. Eis os pontos a focar:</a:t>
              </a:r>
              <a:endParaRPr lang="en-IE" sz="1100" dirty="0">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A9E5A8E2-1E24-8768-B9EE-801EE6332BD2}"/>
                </a:ext>
              </a:extLst>
            </p:cNvPr>
            <p:cNvSpPr txBox="1"/>
            <p:nvPr/>
          </p:nvSpPr>
          <p:spPr>
            <a:xfrm>
              <a:off x="539984" y="2483830"/>
              <a:ext cx="2719732" cy="584775"/>
            </a:xfrm>
            <a:prstGeom prst="rect">
              <a:avLst/>
            </a:prstGeom>
            <a:noFill/>
          </p:spPr>
          <p:txBody>
            <a:bodyPr wrap="square">
              <a:spAutoFit/>
            </a:bodyPr>
            <a:lstStyle/>
            <a:p>
              <a:r>
                <a:rPr lang="en-IE" sz="1600" b="1" dirty="0" err="1">
                  <a:solidFill>
                    <a:schemeClr val="bg1"/>
                  </a:solidFill>
                  <a:effectLst/>
                  <a:latin typeface="Calibri" panose="020F0502020204030204" pitchFamily="34" charset="0"/>
                  <a:cs typeface="Calibri" panose="020F0502020204030204" pitchFamily="34" charset="0"/>
                </a:rPr>
                <a:t>Preparar</a:t>
              </a:r>
              <a:r>
                <a:rPr lang="en-IE" sz="1600" b="1" dirty="0">
                  <a:solidFill>
                    <a:schemeClr val="bg1"/>
                  </a:solidFill>
                  <a:effectLst/>
                  <a:latin typeface="Calibri" panose="020F0502020204030204" pitchFamily="34" charset="0"/>
                  <a:cs typeface="Calibri" panose="020F0502020204030204" pitchFamily="34" charset="0"/>
                </a:rPr>
                <a:t> um </a:t>
              </a:r>
              <a:r>
                <a:rPr lang="en-IE" sz="1600" b="1" dirty="0" err="1">
                  <a:solidFill>
                    <a:schemeClr val="bg1"/>
                  </a:solidFill>
                  <a:effectLst/>
                  <a:latin typeface="Calibri" panose="020F0502020204030204" pitchFamily="34" charset="0"/>
                  <a:cs typeface="Calibri" panose="020F0502020204030204" pitchFamily="34" charset="0"/>
                </a:rPr>
                <a:t>argumento</a:t>
              </a:r>
              <a:r>
                <a:rPr lang="en-IE" sz="1600" b="1" dirty="0">
                  <a:solidFill>
                    <a:schemeClr val="bg1"/>
                  </a:solidFill>
                  <a:effectLst/>
                  <a:latin typeface="Calibri" panose="020F0502020204030204" pitchFamily="34" charset="0"/>
                  <a:cs typeface="Calibri" panose="020F0502020204030204" pitchFamily="34" charset="0"/>
                </a:rPr>
                <a:t> de </a:t>
              </a:r>
              <a:r>
                <a:rPr lang="en-IE" sz="1600" b="1" dirty="0" err="1">
                  <a:solidFill>
                    <a:schemeClr val="bg1"/>
                  </a:solidFill>
                  <a:effectLst/>
                  <a:latin typeface="Calibri" panose="020F0502020204030204" pitchFamily="34" charset="0"/>
                  <a:cs typeface="Calibri" panose="020F0502020204030204" pitchFamily="34" charset="0"/>
                </a:rPr>
                <a:t>venda</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persuasivo</a:t>
              </a:r>
              <a:r>
                <a:rPr lang="en-IE" sz="1600" b="1" dirty="0">
                  <a:solidFill>
                    <a:schemeClr val="bg1"/>
                  </a:solidFill>
                  <a:effectLst/>
                  <a:latin typeface="Calibri" panose="020F0502020204030204" pitchFamily="34" charset="0"/>
                  <a:cs typeface="Calibri" panose="020F0502020204030204" pitchFamily="34" charset="0"/>
                </a:rPr>
                <a:t> </a:t>
              </a:r>
            </a:p>
          </p:txBody>
        </p:sp>
      </p:grpSp>
      <p:grpSp>
        <p:nvGrpSpPr>
          <p:cNvPr id="76" name="Group 75">
            <a:extLst>
              <a:ext uri="{FF2B5EF4-FFF2-40B4-BE49-F238E27FC236}">
                <a16:creationId xmlns:a16="http://schemas.microsoft.com/office/drawing/2014/main" id="{C14ADB8D-7B98-94C6-CE33-4871370BFD0E}"/>
              </a:ext>
            </a:extLst>
          </p:cNvPr>
          <p:cNvGrpSpPr/>
          <p:nvPr/>
        </p:nvGrpSpPr>
        <p:grpSpPr>
          <a:xfrm>
            <a:off x="-8627" y="4840878"/>
            <a:ext cx="7558215" cy="1329804"/>
            <a:chOff x="1460" y="5289400"/>
            <a:chExt cx="7558215" cy="1329804"/>
          </a:xfrm>
        </p:grpSpPr>
        <p:cxnSp>
          <p:nvCxnSpPr>
            <p:cNvPr id="58" name="Straight Connector 57">
              <a:extLst>
                <a:ext uri="{FF2B5EF4-FFF2-40B4-BE49-F238E27FC236}">
                  <a16:creationId xmlns:a16="http://schemas.microsoft.com/office/drawing/2014/main" id="{80D28963-5DA4-FBAE-CBAA-E0D33BCE833F}"/>
                </a:ext>
              </a:extLst>
            </p:cNvPr>
            <p:cNvCxnSpPr>
              <a:cxnSpLocks/>
            </p:cNvCxnSpPr>
            <p:nvPr/>
          </p:nvCxnSpPr>
          <p:spPr>
            <a:xfrm>
              <a:off x="13708" y="5705553"/>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5" name="Freeform 74">
              <a:extLst>
                <a:ext uri="{FF2B5EF4-FFF2-40B4-BE49-F238E27FC236}">
                  <a16:creationId xmlns:a16="http://schemas.microsoft.com/office/drawing/2014/main" id="{DE9F6B1A-58D0-253C-7352-A072FCF752B0}"/>
                </a:ext>
              </a:extLst>
            </p:cNvPr>
            <p:cNvSpPr/>
            <p:nvPr/>
          </p:nvSpPr>
          <p:spPr>
            <a:xfrm>
              <a:off x="1460" y="5289400"/>
              <a:ext cx="3923212" cy="426338"/>
            </a:xfrm>
            <a:custGeom>
              <a:avLst/>
              <a:gdLst>
                <a:gd name="connsiteX0" fmla="*/ 0 w 3923212"/>
                <a:gd name="connsiteY0" fmla="*/ 0 h 426338"/>
                <a:gd name="connsiteX1" fmla="*/ 720334 w 3923212"/>
                <a:gd name="connsiteY1" fmla="*/ 0 h 426338"/>
                <a:gd name="connsiteX2" fmla="*/ 720464 w 3923212"/>
                <a:gd name="connsiteY2" fmla="*/ 0 h 426338"/>
                <a:gd name="connsiteX3" fmla="*/ 1440798 w 3923212"/>
                <a:gd name="connsiteY3" fmla="*/ 0 h 426338"/>
                <a:gd name="connsiteX4" fmla="*/ 2249743 w 3923212"/>
                <a:gd name="connsiteY4" fmla="*/ 0 h 426338"/>
                <a:gd name="connsiteX5" fmla="*/ 2970077 w 3923212"/>
                <a:gd name="connsiteY5" fmla="*/ 0 h 426338"/>
                <a:gd name="connsiteX6" fmla="*/ 2970207 w 3923212"/>
                <a:gd name="connsiteY6" fmla="*/ 0 h 426338"/>
                <a:gd name="connsiteX7" fmla="*/ 3690541 w 3923212"/>
                <a:gd name="connsiteY7" fmla="*/ 0 h 426338"/>
                <a:gd name="connsiteX8" fmla="*/ 3923212 w 3923212"/>
                <a:gd name="connsiteY8" fmla="*/ 230689 h 426338"/>
                <a:gd name="connsiteX9" fmla="*/ 3923212 w 3923212"/>
                <a:gd name="connsiteY9" fmla="*/ 426337 h 426338"/>
                <a:gd name="connsiteX10" fmla="*/ 3336950 w 3923212"/>
                <a:gd name="connsiteY10" fmla="*/ 426337 h 426338"/>
                <a:gd name="connsiteX11" fmla="*/ 3336950 w 3923212"/>
                <a:gd name="connsiteY11" fmla="*/ 426338 h 426338"/>
                <a:gd name="connsiteX12" fmla="*/ 2616616 w 3923212"/>
                <a:gd name="connsiteY12" fmla="*/ 426338 h 426338"/>
                <a:gd name="connsiteX13" fmla="*/ 2616486 w 3923212"/>
                <a:gd name="connsiteY13" fmla="*/ 426338 h 426338"/>
                <a:gd name="connsiteX14" fmla="*/ 1896152 w 3923212"/>
                <a:gd name="connsiteY14" fmla="*/ 426338 h 426338"/>
                <a:gd name="connsiteX15" fmla="*/ 1440798 w 3923212"/>
                <a:gd name="connsiteY15" fmla="*/ 426338 h 426338"/>
                <a:gd name="connsiteX16" fmla="*/ 720464 w 3923212"/>
                <a:gd name="connsiteY16" fmla="*/ 426338 h 426338"/>
                <a:gd name="connsiteX17" fmla="*/ 720334 w 3923212"/>
                <a:gd name="connsiteY17" fmla="*/ 426338 h 426338"/>
                <a:gd name="connsiteX18" fmla="*/ 0 w 3923212"/>
                <a:gd name="connsiteY18"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23212" h="426338">
                  <a:moveTo>
                    <a:pt x="0" y="0"/>
                  </a:moveTo>
                  <a:lnTo>
                    <a:pt x="720334" y="0"/>
                  </a:lnTo>
                  <a:lnTo>
                    <a:pt x="720464" y="0"/>
                  </a:lnTo>
                  <a:lnTo>
                    <a:pt x="1440798" y="0"/>
                  </a:lnTo>
                  <a:lnTo>
                    <a:pt x="2249743" y="0"/>
                  </a:lnTo>
                  <a:lnTo>
                    <a:pt x="2970077" y="0"/>
                  </a:lnTo>
                  <a:lnTo>
                    <a:pt x="2970207" y="0"/>
                  </a:lnTo>
                  <a:lnTo>
                    <a:pt x="3690541" y="0"/>
                  </a:lnTo>
                  <a:cubicBezTo>
                    <a:pt x="3818658" y="0"/>
                    <a:pt x="3923212" y="103665"/>
                    <a:pt x="3923212" y="230689"/>
                  </a:cubicBezTo>
                  <a:lnTo>
                    <a:pt x="3923212" y="426337"/>
                  </a:lnTo>
                  <a:lnTo>
                    <a:pt x="3336950" y="426337"/>
                  </a:lnTo>
                  <a:lnTo>
                    <a:pt x="3336950" y="426338"/>
                  </a:lnTo>
                  <a:lnTo>
                    <a:pt x="2616616" y="426338"/>
                  </a:lnTo>
                  <a:lnTo>
                    <a:pt x="2616486" y="426338"/>
                  </a:lnTo>
                  <a:lnTo>
                    <a:pt x="1896152" y="426338"/>
                  </a:lnTo>
                  <a:lnTo>
                    <a:pt x="1440798" y="426338"/>
                  </a:lnTo>
                  <a:lnTo>
                    <a:pt x="720464" y="426338"/>
                  </a:lnTo>
                  <a:lnTo>
                    <a:pt x="720334"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TextBox 56">
              <a:extLst>
                <a:ext uri="{FF2B5EF4-FFF2-40B4-BE49-F238E27FC236}">
                  <a16:creationId xmlns:a16="http://schemas.microsoft.com/office/drawing/2014/main" id="{09957F0B-7195-0442-005F-D772158CF5EC}"/>
                </a:ext>
              </a:extLst>
            </p:cNvPr>
            <p:cNvSpPr txBox="1"/>
            <p:nvPr/>
          </p:nvSpPr>
          <p:spPr>
            <a:xfrm>
              <a:off x="495270" y="5911318"/>
              <a:ext cx="6580939" cy="707886"/>
            </a:xfrm>
            <a:prstGeom prst="rect">
              <a:avLst/>
            </a:prstGeom>
            <a:noFill/>
          </p:spPr>
          <p:txBody>
            <a:bodyPr wrap="square">
              <a:spAutoFit/>
            </a:bodyPr>
            <a:lstStyle/>
            <a:p>
              <a:pPr algn="just">
                <a:lnSpc>
                  <a:spcPts val="1220"/>
                </a:lnSpc>
              </a:pPr>
              <a:r>
                <a:rPr lang="pt-PT" sz="1100" dirty="0">
                  <a:latin typeface="Calibri" panose="020F0502020204030204" pitchFamily="34" charset="0"/>
                  <a:cs typeface="Calibri" panose="020F0502020204030204" pitchFamily="34" charset="0"/>
                </a:rPr>
                <a:t>Embora seja essencial demonstrar que a empresa é financeiramente viável, é igualmente </a:t>
              </a:r>
              <a:r>
                <a:rPr lang="pt-PT" sz="1100" b="1" dirty="0">
                  <a:latin typeface="Calibri" panose="020F0502020204030204" pitchFamily="34" charset="0"/>
                  <a:cs typeface="Calibri" panose="020F0502020204030204" pitchFamily="34" charset="0"/>
                </a:rPr>
                <a:t>importante evidenciar o seu compromisso com os valores éticos</a:t>
              </a:r>
              <a:r>
                <a:rPr lang="pt-PT" sz="1100" dirty="0">
                  <a:latin typeface="Calibri" panose="020F0502020204030204" pitchFamily="34" charset="0"/>
                  <a:cs typeface="Calibri" panose="020F0502020204030204" pitchFamily="34" charset="0"/>
                </a:rPr>
                <a:t>. Deve ser ilustrado aos investidores como as práticas éticas contribuem para o sucesso da empresa. Isso pode abranger tendências dos consumidores por produtos éticos, a lealdade consolidada para com os clientes ou relações positivas com fornecedores.</a:t>
              </a:r>
              <a:endParaRPr lang="en-IE" sz="1100" dirty="0">
                <a:latin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41A16B61-B684-64BD-4C74-ECC88B372404}"/>
                </a:ext>
              </a:extLst>
            </p:cNvPr>
            <p:cNvSpPr txBox="1"/>
            <p:nvPr/>
          </p:nvSpPr>
          <p:spPr>
            <a:xfrm>
              <a:off x="496725" y="5335595"/>
              <a:ext cx="3440195"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Manter uma forte orientação ética </a:t>
              </a:r>
            </a:p>
          </p:txBody>
        </p:sp>
      </p:grpSp>
      <p:grpSp>
        <p:nvGrpSpPr>
          <p:cNvPr id="71" name="Group 70">
            <a:extLst>
              <a:ext uri="{FF2B5EF4-FFF2-40B4-BE49-F238E27FC236}">
                <a16:creationId xmlns:a16="http://schemas.microsoft.com/office/drawing/2014/main" id="{B5951EC0-7402-4435-F637-EEB549C12930}"/>
              </a:ext>
            </a:extLst>
          </p:cNvPr>
          <p:cNvGrpSpPr/>
          <p:nvPr/>
        </p:nvGrpSpPr>
        <p:grpSpPr>
          <a:xfrm>
            <a:off x="5932160" y="320442"/>
            <a:ext cx="1130791" cy="974917"/>
            <a:chOff x="5798257" y="258365"/>
            <a:chExt cx="1130791" cy="974917"/>
          </a:xfrm>
        </p:grpSpPr>
        <p:sp>
          <p:nvSpPr>
            <p:cNvPr id="70" name="Oval 69">
              <a:extLst>
                <a:ext uri="{FF2B5EF4-FFF2-40B4-BE49-F238E27FC236}">
                  <a16:creationId xmlns:a16="http://schemas.microsoft.com/office/drawing/2014/main" id="{36F9471F-B365-6A5D-B26B-0347BB094ABA}"/>
                </a:ext>
              </a:extLst>
            </p:cNvPr>
            <p:cNvSpPr/>
            <p:nvPr/>
          </p:nvSpPr>
          <p:spPr>
            <a:xfrm>
              <a:off x="6035195" y="840646"/>
              <a:ext cx="271482" cy="2714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73ECD45-362F-6EC2-23DC-A61D826B3CFD}"/>
                </a:ext>
              </a:extLst>
            </p:cNvPr>
            <p:cNvGrpSpPr/>
            <p:nvPr/>
          </p:nvGrpSpPr>
          <p:grpSpPr>
            <a:xfrm>
              <a:off x="5798257" y="258365"/>
              <a:ext cx="1130791" cy="974917"/>
              <a:chOff x="4417506" y="446113"/>
              <a:chExt cx="1094363" cy="943510"/>
            </a:xfrm>
          </p:grpSpPr>
          <p:sp>
            <p:nvSpPr>
              <p:cNvPr id="12" name="Freeform 11">
                <a:extLst>
                  <a:ext uri="{FF2B5EF4-FFF2-40B4-BE49-F238E27FC236}">
                    <a16:creationId xmlns:a16="http://schemas.microsoft.com/office/drawing/2014/main" id="{734D9E55-2FDD-B4CE-A535-6CD10158D285}"/>
                  </a:ext>
                </a:extLst>
              </p:cNvPr>
              <p:cNvSpPr/>
              <p:nvPr/>
            </p:nvSpPr>
            <p:spPr>
              <a:xfrm>
                <a:off x="5163539" y="720390"/>
                <a:ext cx="348330" cy="663748"/>
              </a:xfrm>
              <a:custGeom>
                <a:avLst/>
                <a:gdLst>
                  <a:gd name="connsiteX0" fmla="*/ 296219 w 348330"/>
                  <a:gd name="connsiteY0" fmla="*/ 0 h 663748"/>
                  <a:gd name="connsiteX1" fmla="*/ 52112 w 348330"/>
                  <a:gd name="connsiteY1" fmla="*/ 0 h 663748"/>
                  <a:gd name="connsiteX2" fmla="*/ 0 w 348330"/>
                  <a:gd name="connsiteY2" fmla="*/ 52112 h 663748"/>
                  <a:gd name="connsiteX3" fmla="*/ 0 w 348330"/>
                  <a:gd name="connsiteY3" fmla="*/ 54855 h 663748"/>
                  <a:gd name="connsiteX4" fmla="*/ 16456 w 348330"/>
                  <a:gd name="connsiteY4" fmla="*/ 93254 h 663748"/>
                  <a:gd name="connsiteX5" fmla="*/ 0 w 348330"/>
                  <a:gd name="connsiteY5" fmla="*/ 131652 h 663748"/>
                  <a:gd name="connsiteX6" fmla="*/ 0 w 348330"/>
                  <a:gd name="connsiteY6" fmla="*/ 134395 h 663748"/>
                  <a:gd name="connsiteX7" fmla="*/ 16456 w 348330"/>
                  <a:gd name="connsiteY7" fmla="*/ 172794 h 663748"/>
                  <a:gd name="connsiteX8" fmla="*/ 0 w 348330"/>
                  <a:gd name="connsiteY8" fmla="*/ 211193 h 663748"/>
                  <a:gd name="connsiteX9" fmla="*/ 0 w 348330"/>
                  <a:gd name="connsiteY9" fmla="*/ 213935 h 663748"/>
                  <a:gd name="connsiteX10" fmla="*/ 16456 w 348330"/>
                  <a:gd name="connsiteY10" fmla="*/ 252334 h 663748"/>
                  <a:gd name="connsiteX11" fmla="*/ 0 w 348330"/>
                  <a:gd name="connsiteY11" fmla="*/ 290733 h 663748"/>
                  <a:gd name="connsiteX12" fmla="*/ 0 w 348330"/>
                  <a:gd name="connsiteY12" fmla="*/ 293475 h 663748"/>
                  <a:gd name="connsiteX13" fmla="*/ 16456 w 348330"/>
                  <a:gd name="connsiteY13" fmla="*/ 331874 h 663748"/>
                  <a:gd name="connsiteX14" fmla="*/ 0 w 348330"/>
                  <a:gd name="connsiteY14" fmla="*/ 370273 h 663748"/>
                  <a:gd name="connsiteX15" fmla="*/ 0 w 348330"/>
                  <a:gd name="connsiteY15" fmla="*/ 373016 h 663748"/>
                  <a:gd name="connsiteX16" fmla="*/ 16456 w 348330"/>
                  <a:gd name="connsiteY16" fmla="*/ 411414 h 663748"/>
                  <a:gd name="connsiteX17" fmla="*/ 0 w 348330"/>
                  <a:gd name="connsiteY17" fmla="*/ 449813 h 663748"/>
                  <a:gd name="connsiteX18" fmla="*/ 0 w 348330"/>
                  <a:gd name="connsiteY18" fmla="*/ 452556 h 663748"/>
                  <a:gd name="connsiteX19" fmla="*/ 16456 w 348330"/>
                  <a:gd name="connsiteY19" fmla="*/ 490954 h 663748"/>
                  <a:gd name="connsiteX20" fmla="*/ 0 w 348330"/>
                  <a:gd name="connsiteY20" fmla="*/ 529353 h 663748"/>
                  <a:gd name="connsiteX21" fmla="*/ 0 w 348330"/>
                  <a:gd name="connsiteY21" fmla="*/ 532096 h 663748"/>
                  <a:gd name="connsiteX22" fmla="*/ 16456 w 348330"/>
                  <a:gd name="connsiteY22" fmla="*/ 570494 h 663748"/>
                  <a:gd name="connsiteX23" fmla="*/ 0 w 348330"/>
                  <a:gd name="connsiteY23" fmla="*/ 608893 h 663748"/>
                  <a:gd name="connsiteX24" fmla="*/ 0 w 348330"/>
                  <a:gd name="connsiteY24" fmla="*/ 611636 h 663748"/>
                  <a:gd name="connsiteX25" fmla="*/ 52112 w 348330"/>
                  <a:gd name="connsiteY25" fmla="*/ 663748 h 663748"/>
                  <a:gd name="connsiteX26" fmla="*/ 296219 w 348330"/>
                  <a:gd name="connsiteY26" fmla="*/ 663748 h 663748"/>
                  <a:gd name="connsiteX27" fmla="*/ 348331 w 348330"/>
                  <a:gd name="connsiteY27" fmla="*/ 611636 h 663748"/>
                  <a:gd name="connsiteX28" fmla="*/ 348331 w 348330"/>
                  <a:gd name="connsiteY28" fmla="*/ 608893 h 663748"/>
                  <a:gd name="connsiteX29" fmla="*/ 331874 w 348330"/>
                  <a:gd name="connsiteY29" fmla="*/ 570494 h 663748"/>
                  <a:gd name="connsiteX30" fmla="*/ 348331 w 348330"/>
                  <a:gd name="connsiteY30" fmla="*/ 532096 h 663748"/>
                  <a:gd name="connsiteX31" fmla="*/ 348331 w 348330"/>
                  <a:gd name="connsiteY31" fmla="*/ 529353 h 663748"/>
                  <a:gd name="connsiteX32" fmla="*/ 331874 w 348330"/>
                  <a:gd name="connsiteY32" fmla="*/ 490954 h 663748"/>
                  <a:gd name="connsiteX33" fmla="*/ 348331 w 348330"/>
                  <a:gd name="connsiteY33" fmla="*/ 452556 h 663748"/>
                  <a:gd name="connsiteX34" fmla="*/ 348331 w 348330"/>
                  <a:gd name="connsiteY34" fmla="*/ 449813 h 663748"/>
                  <a:gd name="connsiteX35" fmla="*/ 331874 w 348330"/>
                  <a:gd name="connsiteY35" fmla="*/ 411414 h 663748"/>
                  <a:gd name="connsiteX36" fmla="*/ 348331 w 348330"/>
                  <a:gd name="connsiteY36" fmla="*/ 373016 h 663748"/>
                  <a:gd name="connsiteX37" fmla="*/ 348331 w 348330"/>
                  <a:gd name="connsiteY37" fmla="*/ 370273 h 663748"/>
                  <a:gd name="connsiteX38" fmla="*/ 331874 w 348330"/>
                  <a:gd name="connsiteY38" fmla="*/ 331874 h 663748"/>
                  <a:gd name="connsiteX39" fmla="*/ 348331 w 348330"/>
                  <a:gd name="connsiteY39" fmla="*/ 293475 h 663748"/>
                  <a:gd name="connsiteX40" fmla="*/ 348331 w 348330"/>
                  <a:gd name="connsiteY40" fmla="*/ 290733 h 663748"/>
                  <a:gd name="connsiteX41" fmla="*/ 331874 w 348330"/>
                  <a:gd name="connsiteY41" fmla="*/ 252334 h 663748"/>
                  <a:gd name="connsiteX42" fmla="*/ 348331 w 348330"/>
                  <a:gd name="connsiteY42" fmla="*/ 213935 h 663748"/>
                  <a:gd name="connsiteX43" fmla="*/ 348331 w 348330"/>
                  <a:gd name="connsiteY43" fmla="*/ 211193 h 663748"/>
                  <a:gd name="connsiteX44" fmla="*/ 331874 w 348330"/>
                  <a:gd name="connsiteY44" fmla="*/ 172794 h 663748"/>
                  <a:gd name="connsiteX45" fmla="*/ 348331 w 348330"/>
                  <a:gd name="connsiteY45" fmla="*/ 134395 h 663748"/>
                  <a:gd name="connsiteX46" fmla="*/ 348331 w 348330"/>
                  <a:gd name="connsiteY46" fmla="*/ 131652 h 663748"/>
                  <a:gd name="connsiteX47" fmla="*/ 331874 w 348330"/>
                  <a:gd name="connsiteY47" fmla="*/ 93254 h 663748"/>
                  <a:gd name="connsiteX48" fmla="*/ 348331 w 348330"/>
                  <a:gd name="connsiteY48" fmla="*/ 54855 h 663748"/>
                  <a:gd name="connsiteX49" fmla="*/ 348331 w 348330"/>
                  <a:gd name="connsiteY49" fmla="*/ 52112 h 663748"/>
                  <a:gd name="connsiteX50" fmla="*/ 296219 w 348330"/>
                  <a:gd name="connsiteY50" fmla="*/ 0 h 663748"/>
                  <a:gd name="connsiteX51" fmla="*/ 296219 w 348330"/>
                  <a:gd name="connsiteY51" fmla="*/ 0 h 663748"/>
                  <a:gd name="connsiteX52" fmla="*/ 320903 w 348330"/>
                  <a:gd name="connsiteY52" fmla="*/ 619864 h 663748"/>
                  <a:gd name="connsiteX53" fmla="*/ 296219 w 348330"/>
                  <a:gd name="connsiteY53" fmla="*/ 644549 h 663748"/>
                  <a:gd name="connsiteX54" fmla="*/ 52112 w 348330"/>
                  <a:gd name="connsiteY54" fmla="*/ 644549 h 663748"/>
                  <a:gd name="connsiteX55" fmla="*/ 27428 w 348330"/>
                  <a:gd name="connsiteY55" fmla="*/ 619864 h 663748"/>
                  <a:gd name="connsiteX56" fmla="*/ 27428 w 348330"/>
                  <a:gd name="connsiteY56" fmla="*/ 617122 h 663748"/>
                  <a:gd name="connsiteX57" fmla="*/ 52112 w 348330"/>
                  <a:gd name="connsiteY57" fmla="*/ 592437 h 663748"/>
                  <a:gd name="connsiteX58" fmla="*/ 296219 w 348330"/>
                  <a:gd name="connsiteY58" fmla="*/ 592437 h 663748"/>
                  <a:gd name="connsiteX59" fmla="*/ 320903 w 348330"/>
                  <a:gd name="connsiteY59" fmla="*/ 617122 h 663748"/>
                  <a:gd name="connsiteX60" fmla="*/ 320903 w 348330"/>
                  <a:gd name="connsiteY60" fmla="*/ 619864 h 663748"/>
                  <a:gd name="connsiteX61" fmla="*/ 320903 w 348330"/>
                  <a:gd name="connsiteY61" fmla="*/ 537581 h 663748"/>
                  <a:gd name="connsiteX62" fmla="*/ 296219 w 348330"/>
                  <a:gd name="connsiteY62" fmla="*/ 562266 h 663748"/>
                  <a:gd name="connsiteX63" fmla="*/ 52112 w 348330"/>
                  <a:gd name="connsiteY63" fmla="*/ 562266 h 663748"/>
                  <a:gd name="connsiteX64" fmla="*/ 27428 w 348330"/>
                  <a:gd name="connsiteY64" fmla="*/ 537581 h 663748"/>
                  <a:gd name="connsiteX65" fmla="*/ 27428 w 348330"/>
                  <a:gd name="connsiteY65" fmla="*/ 534839 h 663748"/>
                  <a:gd name="connsiteX66" fmla="*/ 52112 w 348330"/>
                  <a:gd name="connsiteY66" fmla="*/ 510154 h 663748"/>
                  <a:gd name="connsiteX67" fmla="*/ 298961 w 348330"/>
                  <a:gd name="connsiteY67" fmla="*/ 510154 h 663748"/>
                  <a:gd name="connsiteX68" fmla="*/ 323646 w 348330"/>
                  <a:gd name="connsiteY68" fmla="*/ 534839 h 663748"/>
                  <a:gd name="connsiteX69" fmla="*/ 323646 w 348330"/>
                  <a:gd name="connsiteY69" fmla="*/ 537581 h 663748"/>
                  <a:gd name="connsiteX70" fmla="*/ 320903 w 348330"/>
                  <a:gd name="connsiteY70" fmla="*/ 458041 h 663748"/>
                  <a:gd name="connsiteX71" fmla="*/ 296219 w 348330"/>
                  <a:gd name="connsiteY71" fmla="*/ 482726 h 663748"/>
                  <a:gd name="connsiteX72" fmla="*/ 49369 w 348330"/>
                  <a:gd name="connsiteY72" fmla="*/ 482726 h 663748"/>
                  <a:gd name="connsiteX73" fmla="*/ 24685 w 348330"/>
                  <a:gd name="connsiteY73" fmla="*/ 458041 h 663748"/>
                  <a:gd name="connsiteX74" fmla="*/ 24685 w 348330"/>
                  <a:gd name="connsiteY74" fmla="*/ 455298 h 663748"/>
                  <a:gd name="connsiteX75" fmla="*/ 49369 w 348330"/>
                  <a:gd name="connsiteY75" fmla="*/ 430614 h 663748"/>
                  <a:gd name="connsiteX76" fmla="*/ 293476 w 348330"/>
                  <a:gd name="connsiteY76" fmla="*/ 430614 h 663748"/>
                  <a:gd name="connsiteX77" fmla="*/ 318160 w 348330"/>
                  <a:gd name="connsiteY77" fmla="*/ 455298 h 663748"/>
                  <a:gd name="connsiteX78" fmla="*/ 318160 w 348330"/>
                  <a:gd name="connsiteY78" fmla="*/ 458041 h 663748"/>
                  <a:gd name="connsiteX79" fmla="*/ 320903 w 348330"/>
                  <a:gd name="connsiteY79" fmla="*/ 378501 h 663748"/>
                  <a:gd name="connsiteX80" fmla="*/ 296219 w 348330"/>
                  <a:gd name="connsiteY80" fmla="*/ 403186 h 663748"/>
                  <a:gd name="connsiteX81" fmla="*/ 52112 w 348330"/>
                  <a:gd name="connsiteY81" fmla="*/ 403186 h 663748"/>
                  <a:gd name="connsiteX82" fmla="*/ 27428 w 348330"/>
                  <a:gd name="connsiteY82" fmla="*/ 378501 h 663748"/>
                  <a:gd name="connsiteX83" fmla="*/ 27428 w 348330"/>
                  <a:gd name="connsiteY83" fmla="*/ 375758 h 663748"/>
                  <a:gd name="connsiteX84" fmla="*/ 52112 w 348330"/>
                  <a:gd name="connsiteY84" fmla="*/ 351073 h 663748"/>
                  <a:gd name="connsiteX85" fmla="*/ 298961 w 348330"/>
                  <a:gd name="connsiteY85" fmla="*/ 351073 h 663748"/>
                  <a:gd name="connsiteX86" fmla="*/ 323646 w 348330"/>
                  <a:gd name="connsiteY86" fmla="*/ 375758 h 663748"/>
                  <a:gd name="connsiteX87" fmla="*/ 323646 w 348330"/>
                  <a:gd name="connsiteY87" fmla="*/ 378501 h 663748"/>
                  <a:gd name="connsiteX88" fmla="*/ 320903 w 348330"/>
                  <a:gd name="connsiteY88" fmla="*/ 296218 h 663748"/>
                  <a:gd name="connsiteX89" fmla="*/ 296219 w 348330"/>
                  <a:gd name="connsiteY89" fmla="*/ 320903 h 663748"/>
                  <a:gd name="connsiteX90" fmla="*/ 49369 w 348330"/>
                  <a:gd name="connsiteY90" fmla="*/ 320903 h 663748"/>
                  <a:gd name="connsiteX91" fmla="*/ 24685 w 348330"/>
                  <a:gd name="connsiteY91" fmla="*/ 296218 h 663748"/>
                  <a:gd name="connsiteX92" fmla="*/ 24685 w 348330"/>
                  <a:gd name="connsiteY92" fmla="*/ 293475 h 663748"/>
                  <a:gd name="connsiteX93" fmla="*/ 49369 w 348330"/>
                  <a:gd name="connsiteY93" fmla="*/ 268791 h 663748"/>
                  <a:gd name="connsiteX94" fmla="*/ 296219 w 348330"/>
                  <a:gd name="connsiteY94" fmla="*/ 268791 h 663748"/>
                  <a:gd name="connsiteX95" fmla="*/ 320903 w 348330"/>
                  <a:gd name="connsiteY95" fmla="*/ 293475 h 663748"/>
                  <a:gd name="connsiteX96" fmla="*/ 320903 w 348330"/>
                  <a:gd name="connsiteY96" fmla="*/ 296218 h 663748"/>
                  <a:gd name="connsiteX97" fmla="*/ 320903 w 348330"/>
                  <a:gd name="connsiteY97" fmla="*/ 216678 h 663748"/>
                  <a:gd name="connsiteX98" fmla="*/ 296219 w 348330"/>
                  <a:gd name="connsiteY98" fmla="*/ 241363 h 663748"/>
                  <a:gd name="connsiteX99" fmla="*/ 49369 w 348330"/>
                  <a:gd name="connsiteY99" fmla="*/ 241363 h 663748"/>
                  <a:gd name="connsiteX100" fmla="*/ 24685 w 348330"/>
                  <a:gd name="connsiteY100" fmla="*/ 216678 h 663748"/>
                  <a:gd name="connsiteX101" fmla="*/ 24685 w 348330"/>
                  <a:gd name="connsiteY101" fmla="*/ 213935 h 663748"/>
                  <a:gd name="connsiteX102" fmla="*/ 49369 w 348330"/>
                  <a:gd name="connsiteY102" fmla="*/ 189250 h 663748"/>
                  <a:gd name="connsiteX103" fmla="*/ 296219 w 348330"/>
                  <a:gd name="connsiteY103" fmla="*/ 189250 h 663748"/>
                  <a:gd name="connsiteX104" fmla="*/ 320903 w 348330"/>
                  <a:gd name="connsiteY104" fmla="*/ 213935 h 663748"/>
                  <a:gd name="connsiteX105" fmla="*/ 320903 w 348330"/>
                  <a:gd name="connsiteY105" fmla="*/ 216678 h 663748"/>
                  <a:gd name="connsiteX106" fmla="*/ 320903 w 348330"/>
                  <a:gd name="connsiteY106" fmla="*/ 137138 h 663748"/>
                  <a:gd name="connsiteX107" fmla="*/ 296219 w 348330"/>
                  <a:gd name="connsiteY107" fmla="*/ 161823 h 663748"/>
                  <a:gd name="connsiteX108" fmla="*/ 49369 w 348330"/>
                  <a:gd name="connsiteY108" fmla="*/ 161823 h 663748"/>
                  <a:gd name="connsiteX109" fmla="*/ 24685 w 348330"/>
                  <a:gd name="connsiteY109" fmla="*/ 137138 h 663748"/>
                  <a:gd name="connsiteX110" fmla="*/ 24685 w 348330"/>
                  <a:gd name="connsiteY110" fmla="*/ 134395 h 663748"/>
                  <a:gd name="connsiteX111" fmla="*/ 49369 w 348330"/>
                  <a:gd name="connsiteY111" fmla="*/ 109710 h 663748"/>
                  <a:gd name="connsiteX112" fmla="*/ 293476 w 348330"/>
                  <a:gd name="connsiteY112" fmla="*/ 109710 h 663748"/>
                  <a:gd name="connsiteX113" fmla="*/ 318160 w 348330"/>
                  <a:gd name="connsiteY113" fmla="*/ 134395 h 663748"/>
                  <a:gd name="connsiteX114" fmla="*/ 318160 w 348330"/>
                  <a:gd name="connsiteY114" fmla="*/ 137138 h 663748"/>
                  <a:gd name="connsiteX115" fmla="*/ 320903 w 348330"/>
                  <a:gd name="connsiteY115" fmla="*/ 54855 h 663748"/>
                  <a:gd name="connsiteX116" fmla="*/ 296219 w 348330"/>
                  <a:gd name="connsiteY116" fmla="*/ 79540 h 663748"/>
                  <a:gd name="connsiteX117" fmla="*/ 52112 w 348330"/>
                  <a:gd name="connsiteY117" fmla="*/ 79540 h 663748"/>
                  <a:gd name="connsiteX118" fmla="*/ 27428 w 348330"/>
                  <a:gd name="connsiteY118" fmla="*/ 54855 h 663748"/>
                  <a:gd name="connsiteX119" fmla="*/ 27428 w 348330"/>
                  <a:gd name="connsiteY119" fmla="*/ 52112 h 663748"/>
                  <a:gd name="connsiteX120" fmla="*/ 52112 w 348330"/>
                  <a:gd name="connsiteY120" fmla="*/ 27428 h 663748"/>
                  <a:gd name="connsiteX121" fmla="*/ 296219 w 348330"/>
                  <a:gd name="connsiteY121" fmla="*/ 27428 h 663748"/>
                  <a:gd name="connsiteX122" fmla="*/ 320903 w 348330"/>
                  <a:gd name="connsiteY122" fmla="*/ 52112 h 663748"/>
                  <a:gd name="connsiteX123" fmla="*/ 320903 w 348330"/>
                  <a:gd name="connsiteY123" fmla="*/ 54855 h 66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48330" h="663748">
                    <a:moveTo>
                      <a:pt x="296219" y="0"/>
                    </a:moveTo>
                    <a:lnTo>
                      <a:pt x="52112" y="0"/>
                    </a:lnTo>
                    <a:cubicBezTo>
                      <a:pt x="24685" y="0"/>
                      <a:pt x="0" y="21942"/>
                      <a:pt x="0" y="52112"/>
                    </a:cubicBezTo>
                    <a:lnTo>
                      <a:pt x="0" y="54855"/>
                    </a:lnTo>
                    <a:cubicBezTo>
                      <a:pt x="0" y="68569"/>
                      <a:pt x="5485" y="85026"/>
                      <a:pt x="16456" y="93254"/>
                    </a:cubicBezTo>
                    <a:cubicBezTo>
                      <a:pt x="5485" y="104225"/>
                      <a:pt x="0" y="117939"/>
                      <a:pt x="0" y="131652"/>
                    </a:cubicBezTo>
                    <a:lnTo>
                      <a:pt x="0" y="134395"/>
                    </a:lnTo>
                    <a:cubicBezTo>
                      <a:pt x="0" y="148109"/>
                      <a:pt x="5485" y="164566"/>
                      <a:pt x="16456" y="172794"/>
                    </a:cubicBezTo>
                    <a:cubicBezTo>
                      <a:pt x="5485" y="183765"/>
                      <a:pt x="0" y="197479"/>
                      <a:pt x="0" y="211193"/>
                    </a:cubicBezTo>
                    <a:lnTo>
                      <a:pt x="0" y="213935"/>
                    </a:lnTo>
                    <a:cubicBezTo>
                      <a:pt x="0" y="227649"/>
                      <a:pt x="5485" y="244106"/>
                      <a:pt x="16456" y="252334"/>
                    </a:cubicBezTo>
                    <a:cubicBezTo>
                      <a:pt x="5485" y="263305"/>
                      <a:pt x="0" y="277019"/>
                      <a:pt x="0" y="290733"/>
                    </a:cubicBezTo>
                    <a:lnTo>
                      <a:pt x="0" y="293475"/>
                    </a:lnTo>
                    <a:cubicBezTo>
                      <a:pt x="0" y="307189"/>
                      <a:pt x="5485" y="323646"/>
                      <a:pt x="16456" y="331874"/>
                    </a:cubicBezTo>
                    <a:cubicBezTo>
                      <a:pt x="5485" y="342845"/>
                      <a:pt x="0" y="356559"/>
                      <a:pt x="0" y="370273"/>
                    </a:cubicBezTo>
                    <a:lnTo>
                      <a:pt x="0" y="373016"/>
                    </a:lnTo>
                    <a:cubicBezTo>
                      <a:pt x="0" y="386729"/>
                      <a:pt x="5485" y="403186"/>
                      <a:pt x="16456" y="411414"/>
                    </a:cubicBezTo>
                    <a:cubicBezTo>
                      <a:pt x="5485" y="422385"/>
                      <a:pt x="0" y="436099"/>
                      <a:pt x="0" y="449813"/>
                    </a:cubicBezTo>
                    <a:lnTo>
                      <a:pt x="0" y="452556"/>
                    </a:lnTo>
                    <a:cubicBezTo>
                      <a:pt x="0" y="466270"/>
                      <a:pt x="5485" y="482726"/>
                      <a:pt x="16456" y="490954"/>
                    </a:cubicBezTo>
                    <a:cubicBezTo>
                      <a:pt x="5485" y="501925"/>
                      <a:pt x="0" y="515639"/>
                      <a:pt x="0" y="529353"/>
                    </a:cubicBezTo>
                    <a:lnTo>
                      <a:pt x="0" y="532096"/>
                    </a:lnTo>
                    <a:cubicBezTo>
                      <a:pt x="0" y="545810"/>
                      <a:pt x="5485" y="562266"/>
                      <a:pt x="16456" y="570494"/>
                    </a:cubicBezTo>
                    <a:cubicBezTo>
                      <a:pt x="5485" y="581466"/>
                      <a:pt x="0" y="595179"/>
                      <a:pt x="0" y="608893"/>
                    </a:cubicBezTo>
                    <a:lnTo>
                      <a:pt x="0" y="611636"/>
                    </a:lnTo>
                    <a:cubicBezTo>
                      <a:pt x="0" y="639063"/>
                      <a:pt x="21942" y="663748"/>
                      <a:pt x="52112" y="663748"/>
                    </a:cubicBezTo>
                    <a:lnTo>
                      <a:pt x="296219" y="663748"/>
                    </a:lnTo>
                    <a:cubicBezTo>
                      <a:pt x="323646" y="663748"/>
                      <a:pt x="348331" y="641806"/>
                      <a:pt x="348331" y="611636"/>
                    </a:cubicBezTo>
                    <a:lnTo>
                      <a:pt x="348331" y="608893"/>
                    </a:lnTo>
                    <a:cubicBezTo>
                      <a:pt x="348331" y="595179"/>
                      <a:pt x="342846" y="578723"/>
                      <a:pt x="331874" y="570494"/>
                    </a:cubicBezTo>
                    <a:cubicBezTo>
                      <a:pt x="342846" y="559523"/>
                      <a:pt x="348331" y="545810"/>
                      <a:pt x="348331" y="532096"/>
                    </a:cubicBezTo>
                    <a:lnTo>
                      <a:pt x="348331" y="529353"/>
                    </a:lnTo>
                    <a:cubicBezTo>
                      <a:pt x="348331" y="515639"/>
                      <a:pt x="342846" y="499183"/>
                      <a:pt x="331874" y="490954"/>
                    </a:cubicBezTo>
                    <a:cubicBezTo>
                      <a:pt x="342846" y="479983"/>
                      <a:pt x="348331" y="466270"/>
                      <a:pt x="348331" y="452556"/>
                    </a:cubicBezTo>
                    <a:lnTo>
                      <a:pt x="348331" y="449813"/>
                    </a:lnTo>
                    <a:cubicBezTo>
                      <a:pt x="348331" y="436099"/>
                      <a:pt x="342846" y="419643"/>
                      <a:pt x="331874" y="411414"/>
                    </a:cubicBezTo>
                    <a:cubicBezTo>
                      <a:pt x="342846" y="400443"/>
                      <a:pt x="348331" y="386729"/>
                      <a:pt x="348331" y="373016"/>
                    </a:cubicBezTo>
                    <a:lnTo>
                      <a:pt x="348331" y="370273"/>
                    </a:lnTo>
                    <a:cubicBezTo>
                      <a:pt x="348331" y="356559"/>
                      <a:pt x="342846" y="340102"/>
                      <a:pt x="331874" y="331874"/>
                    </a:cubicBezTo>
                    <a:cubicBezTo>
                      <a:pt x="342846" y="320903"/>
                      <a:pt x="348331" y="307189"/>
                      <a:pt x="348331" y="293475"/>
                    </a:cubicBezTo>
                    <a:lnTo>
                      <a:pt x="348331" y="290733"/>
                    </a:lnTo>
                    <a:cubicBezTo>
                      <a:pt x="348331" y="277019"/>
                      <a:pt x="342846" y="260562"/>
                      <a:pt x="331874" y="252334"/>
                    </a:cubicBezTo>
                    <a:cubicBezTo>
                      <a:pt x="342846" y="241363"/>
                      <a:pt x="348331" y="227649"/>
                      <a:pt x="348331" y="213935"/>
                    </a:cubicBezTo>
                    <a:lnTo>
                      <a:pt x="348331" y="211193"/>
                    </a:lnTo>
                    <a:cubicBezTo>
                      <a:pt x="348331" y="197479"/>
                      <a:pt x="342846" y="181022"/>
                      <a:pt x="331874" y="172794"/>
                    </a:cubicBezTo>
                    <a:cubicBezTo>
                      <a:pt x="342846" y="161823"/>
                      <a:pt x="348331" y="148109"/>
                      <a:pt x="348331" y="134395"/>
                    </a:cubicBezTo>
                    <a:lnTo>
                      <a:pt x="348331" y="131652"/>
                    </a:lnTo>
                    <a:cubicBezTo>
                      <a:pt x="348331" y="117939"/>
                      <a:pt x="342846" y="101482"/>
                      <a:pt x="331874" y="93254"/>
                    </a:cubicBezTo>
                    <a:cubicBezTo>
                      <a:pt x="342846" y="82283"/>
                      <a:pt x="348331" y="68569"/>
                      <a:pt x="348331" y="54855"/>
                    </a:cubicBezTo>
                    <a:lnTo>
                      <a:pt x="348331" y="52112"/>
                    </a:lnTo>
                    <a:cubicBezTo>
                      <a:pt x="348331" y="24685"/>
                      <a:pt x="323646" y="0"/>
                      <a:pt x="296219" y="0"/>
                    </a:cubicBezTo>
                    <a:lnTo>
                      <a:pt x="296219" y="0"/>
                    </a:lnTo>
                    <a:close/>
                    <a:moveTo>
                      <a:pt x="320903" y="619864"/>
                    </a:moveTo>
                    <a:cubicBezTo>
                      <a:pt x="320903" y="633578"/>
                      <a:pt x="309932" y="644549"/>
                      <a:pt x="296219" y="644549"/>
                    </a:cubicBezTo>
                    <a:lnTo>
                      <a:pt x="52112" y="644549"/>
                    </a:lnTo>
                    <a:cubicBezTo>
                      <a:pt x="38399" y="644549"/>
                      <a:pt x="27428" y="633578"/>
                      <a:pt x="27428" y="619864"/>
                    </a:cubicBezTo>
                    <a:lnTo>
                      <a:pt x="27428" y="617122"/>
                    </a:lnTo>
                    <a:cubicBezTo>
                      <a:pt x="27428" y="603408"/>
                      <a:pt x="38399" y="592437"/>
                      <a:pt x="52112" y="592437"/>
                    </a:cubicBezTo>
                    <a:lnTo>
                      <a:pt x="296219" y="592437"/>
                    </a:lnTo>
                    <a:cubicBezTo>
                      <a:pt x="309932" y="592437"/>
                      <a:pt x="320903" y="603408"/>
                      <a:pt x="320903" y="617122"/>
                    </a:cubicBezTo>
                    <a:lnTo>
                      <a:pt x="320903" y="619864"/>
                    </a:lnTo>
                    <a:close/>
                    <a:moveTo>
                      <a:pt x="320903" y="537581"/>
                    </a:moveTo>
                    <a:cubicBezTo>
                      <a:pt x="320903" y="551295"/>
                      <a:pt x="309932" y="562266"/>
                      <a:pt x="296219" y="562266"/>
                    </a:cubicBezTo>
                    <a:lnTo>
                      <a:pt x="52112" y="562266"/>
                    </a:lnTo>
                    <a:cubicBezTo>
                      <a:pt x="38399" y="562266"/>
                      <a:pt x="27428" y="551295"/>
                      <a:pt x="27428" y="537581"/>
                    </a:cubicBezTo>
                    <a:lnTo>
                      <a:pt x="27428" y="534839"/>
                    </a:lnTo>
                    <a:cubicBezTo>
                      <a:pt x="27428" y="521125"/>
                      <a:pt x="38399" y="510154"/>
                      <a:pt x="52112" y="510154"/>
                    </a:cubicBezTo>
                    <a:lnTo>
                      <a:pt x="298961" y="510154"/>
                    </a:lnTo>
                    <a:cubicBezTo>
                      <a:pt x="312675" y="510154"/>
                      <a:pt x="323646" y="521125"/>
                      <a:pt x="323646" y="534839"/>
                    </a:cubicBezTo>
                    <a:lnTo>
                      <a:pt x="323646" y="537581"/>
                    </a:lnTo>
                    <a:close/>
                    <a:moveTo>
                      <a:pt x="320903" y="458041"/>
                    </a:moveTo>
                    <a:cubicBezTo>
                      <a:pt x="320903" y="471755"/>
                      <a:pt x="309932" y="482726"/>
                      <a:pt x="296219" y="482726"/>
                    </a:cubicBezTo>
                    <a:lnTo>
                      <a:pt x="49369" y="482726"/>
                    </a:lnTo>
                    <a:cubicBezTo>
                      <a:pt x="35656" y="482726"/>
                      <a:pt x="24685" y="471755"/>
                      <a:pt x="24685" y="458041"/>
                    </a:cubicBezTo>
                    <a:lnTo>
                      <a:pt x="24685" y="455298"/>
                    </a:lnTo>
                    <a:cubicBezTo>
                      <a:pt x="24685" y="441585"/>
                      <a:pt x="35656" y="430614"/>
                      <a:pt x="49369" y="430614"/>
                    </a:cubicBezTo>
                    <a:lnTo>
                      <a:pt x="293476" y="430614"/>
                    </a:lnTo>
                    <a:cubicBezTo>
                      <a:pt x="307189" y="430614"/>
                      <a:pt x="318160" y="441585"/>
                      <a:pt x="318160" y="455298"/>
                    </a:cubicBezTo>
                    <a:lnTo>
                      <a:pt x="318160" y="458041"/>
                    </a:lnTo>
                    <a:close/>
                    <a:moveTo>
                      <a:pt x="320903" y="378501"/>
                    </a:moveTo>
                    <a:cubicBezTo>
                      <a:pt x="320903" y="392215"/>
                      <a:pt x="309932" y="403186"/>
                      <a:pt x="296219" y="403186"/>
                    </a:cubicBezTo>
                    <a:lnTo>
                      <a:pt x="52112" y="403186"/>
                    </a:lnTo>
                    <a:cubicBezTo>
                      <a:pt x="38399" y="403186"/>
                      <a:pt x="27428" y="392215"/>
                      <a:pt x="27428" y="378501"/>
                    </a:cubicBezTo>
                    <a:lnTo>
                      <a:pt x="27428" y="375758"/>
                    </a:lnTo>
                    <a:cubicBezTo>
                      <a:pt x="27428" y="362045"/>
                      <a:pt x="38399" y="351073"/>
                      <a:pt x="52112" y="351073"/>
                    </a:cubicBezTo>
                    <a:lnTo>
                      <a:pt x="298961" y="351073"/>
                    </a:lnTo>
                    <a:cubicBezTo>
                      <a:pt x="312675" y="351073"/>
                      <a:pt x="323646" y="362045"/>
                      <a:pt x="323646" y="375758"/>
                    </a:cubicBezTo>
                    <a:lnTo>
                      <a:pt x="323646" y="378501"/>
                    </a:lnTo>
                    <a:close/>
                    <a:moveTo>
                      <a:pt x="320903" y="296218"/>
                    </a:moveTo>
                    <a:cubicBezTo>
                      <a:pt x="320903" y="309932"/>
                      <a:pt x="309932" y="320903"/>
                      <a:pt x="296219" y="320903"/>
                    </a:cubicBezTo>
                    <a:lnTo>
                      <a:pt x="49369" y="320903"/>
                    </a:lnTo>
                    <a:cubicBezTo>
                      <a:pt x="35656" y="320903"/>
                      <a:pt x="24685" y="309932"/>
                      <a:pt x="24685" y="296218"/>
                    </a:cubicBezTo>
                    <a:lnTo>
                      <a:pt x="24685" y="293475"/>
                    </a:lnTo>
                    <a:cubicBezTo>
                      <a:pt x="24685" y="279762"/>
                      <a:pt x="35656" y="268791"/>
                      <a:pt x="49369" y="268791"/>
                    </a:cubicBezTo>
                    <a:lnTo>
                      <a:pt x="296219" y="268791"/>
                    </a:lnTo>
                    <a:cubicBezTo>
                      <a:pt x="309932" y="268791"/>
                      <a:pt x="320903" y="279762"/>
                      <a:pt x="320903" y="293475"/>
                    </a:cubicBezTo>
                    <a:lnTo>
                      <a:pt x="320903" y="296218"/>
                    </a:lnTo>
                    <a:close/>
                    <a:moveTo>
                      <a:pt x="320903" y="216678"/>
                    </a:moveTo>
                    <a:cubicBezTo>
                      <a:pt x="320903" y="230392"/>
                      <a:pt x="309932" y="241363"/>
                      <a:pt x="296219" y="241363"/>
                    </a:cubicBezTo>
                    <a:lnTo>
                      <a:pt x="49369" y="241363"/>
                    </a:lnTo>
                    <a:cubicBezTo>
                      <a:pt x="35656" y="241363"/>
                      <a:pt x="24685" y="230392"/>
                      <a:pt x="24685" y="216678"/>
                    </a:cubicBezTo>
                    <a:lnTo>
                      <a:pt x="24685" y="213935"/>
                    </a:lnTo>
                    <a:cubicBezTo>
                      <a:pt x="24685" y="200222"/>
                      <a:pt x="35656" y="189250"/>
                      <a:pt x="49369" y="189250"/>
                    </a:cubicBezTo>
                    <a:lnTo>
                      <a:pt x="296219" y="189250"/>
                    </a:lnTo>
                    <a:cubicBezTo>
                      <a:pt x="309932" y="189250"/>
                      <a:pt x="320903" y="200222"/>
                      <a:pt x="320903" y="213935"/>
                    </a:cubicBezTo>
                    <a:lnTo>
                      <a:pt x="320903" y="216678"/>
                    </a:lnTo>
                    <a:close/>
                    <a:moveTo>
                      <a:pt x="320903" y="137138"/>
                    </a:moveTo>
                    <a:cubicBezTo>
                      <a:pt x="320903" y="150852"/>
                      <a:pt x="309932" y="161823"/>
                      <a:pt x="296219" y="161823"/>
                    </a:cubicBezTo>
                    <a:lnTo>
                      <a:pt x="49369" y="161823"/>
                    </a:lnTo>
                    <a:cubicBezTo>
                      <a:pt x="35656" y="161823"/>
                      <a:pt x="24685" y="150852"/>
                      <a:pt x="24685" y="137138"/>
                    </a:cubicBezTo>
                    <a:lnTo>
                      <a:pt x="24685" y="134395"/>
                    </a:lnTo>
                    <a:cubicBezTo>
                      <a:pt x="24685" y="120681"/>
                      <a:pt x="35656" y="109710"/>
                      <a:pt x="49369" y="109710"/>
                    </a:cubicBezTo>
                    <a:lnTo>
                      <a:pt x="293476" y="109710"/>
                    </a:lnTo>
                    <a:cubicBezTo>
                      <a:pt x="307189" y="109710"/>
                      <a:pt x="318160" y="120681"/>
                      <a:pt x="318160" y="134395"/>
                    </a:cubicBezTo>
                    <a:lnTo>
                      <a:pt x="318160" y="137138"/>
                    </a:lnTo>
                    <a:close/>
                    <a:moveTo>
                      <a:pt x="320903" y="54855"/>
                    </a:moveTo>
                    <a:cubicBezTo>
                      <a:pt x="320903" y="68569"/>
                      <a:pt x="309932" y="79540"/>
                      <a:pt x="296219" y="79540"/>
                    </a:cubicBezTo>
                    <a:lnTo>
                      <a:pt x="52112" y="79540"/>
                    </a:lnTo>
                    <a:cubicBezTo>
                      <a:pt x="38399" y="79540"/>
                      <a:pt x="27428" y="68569"/>
                      <a:pt x="27428" y="54855"/>
                    </a:cubicBezTo>
                    <a:lnTo>
                      <a:pt x="27428" y="52112"/>
                    </a:lnTo>
                    <a:cubicBezTo>
                      <a:pt x="27428" y="38399"/>
                      <a:pt x="38399" y="27428"/>
                      <a:pt x="52112" y="27428"/>
                    </a:cubicBezTo>
                    <a:lnTo>
                      <a:pt x="296219" y="27428"/>
                    </a:lnTo>
                    <a:cubicBezTo>
                      <a:pt x="309932" y="27428"/>
                      <a:pt x="320903" y="38399"/>
                      <a:pt x="320903" y="52112"/>
                    </a:cubicBezTo>
                    <a:lnTo>
                      <a:pt x="320903" y="54855"/>
                    </a:lnTo>
                    <a:close/>
                  </a:path>
                </a:pathLst>
              </a:custGeom>
              <a:solidFill>
                <a:srgbClr val="000000"/>
              </a:solidFill>
              <a:ln w="27426" cap="flat">
                <a:noFill/>
                <a:prstDash val="solid"/>
                <a:miter/>
              </a:ln>
            </p:spPr>
            <p:txBody>
              <a:bodyPr rtlCol="0" anchor="ctr"/>
              <a:lstStyle/>
              <a:p>
                <a:endParaRPr lang="en-US"/>
              </a:p>
            </p:txBody>
          </p:sp>
          <p:grpSp>
            <p:nvGrpSpPr>
              <p:cNvPr id="13" name="Graphic 3">
                <a:extLst>
                  <a:ext uri="{FF2B5EF4-FFF2-40B4-BE49-F238E27FC236}">
                    <a16:creationId xmlns:a16="http://schemas.microsoft.com/office/drawing/2014/main" id="{643CD443-25FA-D960-51A6-201E67D5BB51}"/>
                  </a:ext>
                </a:extLst>
              </p:cNvPr>
              <p:cNvGrpSpPr/>
              <p:nvPr/>
            </p:nvGrpSpPr>
            <p:grpSpPr>
              <a:xfrm>
                <a:off x="4417506" y="446113"/>
                <a:ext cx="1023051" cy="943510"/>
                <a:chOff x="4417506" y="446113"/>
                <a:chExt cx="1023051" cy="943510"/>
              </a:xfrm>
              <a:solidFill>
                <a:srgbClr val="000000"/>
              </a:solidFill>
            </p:grpSpPr>
            <p:sp>
              <p:nvSpPr>
                <p:cNvPr id="15" name="Freeform 14">
                  <a:extLst>
                    <a:ext uri="{FF2B5EF4-FFF2-40B4-BE49-F238E27FC236}">
                      <a16:creationId xmlns:a16="http://schemas.microsoft.com/office/drawing/2014/main" id="{2F0110D2-27A5-8063-31AB-D3754A3AE3E6}"/>
                    </a:ext>
                  </a:extLst>
                </p:cNvPr>
                <p:cNvSpPr/>
                <p:nvPr/>
              </p:nvSpPr>
              <p:spPr>
                <a:xfrm>
                  <a:off x="4516117" y="446113"/>
                  <a:ext cx="924440" cy="455545"/>
                </a:xfrm>
                <a:custGeom>
                  <a:avLst/>
                  <a:gdLst>
                    <a:gd name="connsiteX0" fmla="*/ 411543 w 924440"/>
                    <a:gd name="connsiteY0" fmla="*/ 156337 h 455545"/>
                    <a:gd name="connsiteX1" fmla="*/ 392344 w 924440"/>
                    <a:gd name="connsiteY1" fmla="*/ 153595 h 455545"/>
                    <a:gd name="connsiteX2" fmla="*/ 5614 w 924440"/>
                    <a:gd name="connsiteY2" fmla="*/ 430614 h 455545"/>
                    <a:gd name="connsiteX3" fmla="*/ 22070 w 924440"/>
                    <a:gd name="connsiteY3" fmla="*/ 452556 h 455545"/>
                    <a:gd name="connsiteX4" fmla="*/ 397829 w 924440"/>
                    <a:gd name="connsiteY4" fmla="*/ 181022 h 455545"/>
                    <a:gd name="connsiteX5" fmla="*/ 523996 w 924440"/>
                    <a:gd name="connsiteY5" fmla="*/ 329131 h 455545"/>
                    <a:gd name="connsiteX6" fmla="*/ 543196 w 924440"/>
                    <a:gd name="connsiteY6" fmla="*/ 331874 h 455545"/>
                    <a:gd name="connsiteX7" fmla="*/ 853129 w 924440"/>
                    <a:gd name="connsiteY7" fmla="*/ 93254 h 455545"/>
                    <a:gd name="connsiteX8" fmla="*/ 894270 w 924440"/>
                    <a:gd name="connsiteY8" fmla="*/ 142624 h 455545"/>
                    <a:gd name="connsiteX9" fmla="*/ 916212 w 924440"/>
                    <a:gd name="connsiteY9" fmla="*/ 134395 h 455545"/>
                    <a:gd name="connsiteX10" fmla="*/ 924440 w 924440"/>
                    <a:gd name="connsiteY10" fmla="*/ 21942 h 455545"/>
                    <a:gd name="connsiteX11" fmla="*/ 913469 w 924440"/>
                    <a:gd name="connsiteY11" fmla="*/ 8228 h 455545"/>
                    <a:gd name="connsiteX12" fmla="*/ 801016 w 924440"/>
                    <a:gd name="connsiteY12" fmla="*/ 0 h 455545"/>
                    <a:gd name="connsiteX13" fmla="*/ 790045 w 924440"/>
                    <a:gd name="connsiteY13" fmla="*/ 21942 h 455545"/>
                    <a:gd name="connsiteX14" fmla="*/ 833929 w 924440"/>
                    <a:gd name="connsiteY14" fmla="*/ 74054 h 455545"/>
                    <a:gd name="connsiteX15" fmla="*/ 534968 w 924440"/>
                    <a:gd name="connsiteY15" fmla="*/ 304447 h 455545"/>
                    <a:gd name="connsiteX16" fmla="*/ 411543 w 924440"/>
                    <a:gd name="connsiteY16" fmla="*/ 156337 h 455545"/>
                    <a:gd name="connsiteX17" fmla="*/ 831186 w 924440"/>
                    <a:gd name="connsiteY17" fmla="*/ 30170 h 455545"/>
                    <a:gd name="connsiteX18" fmla="*/ 899756 w 924440"/>
                    <a:gd name="connsiteY18" fmla="*/ 35656 h 455545"/>
                    <a:gd name="connsiteX19" fmla="*/ 894270 w 924440"/>
                    <a:gd name="connsiteY19" fmla="*/ 104225 h 455545"/>
                    <a:gd name="connsiteX20" fmla="*/ 831186 w 924440"/>
                    <a:gd name="connsiteY20" fmla="*/ 30170 h 45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4440" h="455545">
                      <a:moveTo>
                        <a:pt x="411543" y="156337"/>
                      </a:moveTo>
                      <a:cubicBezTo>
                        <a:pt x="406057" y="150852"/>
                        <a:pt x="400572" y="150852"/>
                        <a:pt x="392344" y="153595"/>
                      </a:cubicBezTo>
                      <a:lnTo>
                        <a:pt x="5614" y="430614"/>
                      </a:lnTo>
                      <a:cubicBezTo>
                        <a:pt x="-8100" y="441585"/>
                        <a:pt x="5614" y="463527"/>
                        <a:pt x="22070" y="452556"/>
                      </a:cubicBezTo>
                      <a:lnTo>
                        <a:pt x="397829" y="181022"/>
                      </a:lnTo>
                      <a:lnTo>
                        <a:pt x="523996" y="329131"/>
                      </a:lnTo>
                      <a:cubicBezTo>
                        <a:pt x="529482" y="334617"/>
                        <a:pt x="537710" y="334617"/>
                        <a:pt x="543196" y="331874"/>
                      </a:cubicBezTo>
                      <a:lnTo>
                        <a:pt x="853129" y="93254"/>
                      </a:lnTo>
                      <a:lnTo>
                        <a:pt x="894270" y="142624"/>
                      </a:lnTo>
                      <a:cubicBezTo>
                        <a:pt x="902498" y="150852"/>
                        <a:pt x="916212" y="145366"/>
                        <a:pt x="916212" y="134395"/>
                      </a:cubicBezTo>
                      <a:lnTo>
                        <a:pt x="924440" y="21942"/>
                      </a:lnTo>
                      <a:cubicBezTo>
                        <a:pt x="924440" y="13714"/>
                        <a:pt x="918955" y="8228"/>
                        <a:pt x="913469" y="8228"/>
                      </a:cubicBezTo>
                      <a:lnTo>
                        <a:pt x="801016" y="0"/>
                      </a:lnTo>
                      <a:cubicBezTo>
                        <a:pt x="790045" y="0"/>
                        <a:pt x="781817" y="13714"/>
                        <a:pt x="790045" y="21942"/>
                      </a:cubicBezTo>
                      <a:lnTo>
                        <a:pt x="833929" y="74054"/>
                      </a:lnTo>
                      <a:lnTo>
                        <a:pt x="534968" y="304447"/>
                      </a:lnTo>
                      <a:lnTo>
                        <a:pt x="411543" y="156337"/>
                      </a:lnTo>
                      <a:close/>
                      <a:moveTo>
                        <a:pt x="831186" y="30170"/>
                      </a:moveTo>
                      <a:lnTo>
                        <a:pt x="899756" y="35656"/>
                      </a:lnTo>
                      <a:lnTo>
                        <a:pt x="894270" y="104225"/>
                      </a:lnTo>
                      <a:lnTo>
                        <a:pt x="831186" y="30170"/>
                      </a:lnTo>
                      <a:close/>
                    </a:path>
                  </a:pathLst>
                </a:custGeom>
                <a:solidFill>
                  <a:srgbClr val="000000"/>
                </a:solidFill>
                <a:ln w="27426"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FF4DD28-E08F-8004-95A9-811050E40011}"/>
                    </a:ext>
                  </a:extLst>
                </p:cNvPr>
                <p:cNvSpPr/>
                <p:nvPr/>
              </p:nvSpPr>
              <p:spPr>
                <a:xfrm>
                  <a:off x="4417506" y="873984"/>
                  <a:ext cx="721347" cy="515639"/>
                </a:xfrm>
                <a:custGeom>
                  <a:avLst/>
                  <a:gdLst>
                    <a:gd name="connsiteX0" fmla="*/ 57598 w 721347"/>
                    <a:gd name="connsiteY0" fmla="*/ 515639 h 515639"/>
                    <a:gd name="connsiteX1" fmla="*/ 301704 w 721347"/>
                    <a:gd name="connsiteY1" fmla="*/ 515639 h 515639"/>
                    <a:gd name="connsiteX2" fmla="*/ 353817 w 721347"/>
                    <a:gd name="connsiteY2" fmla="*/ 463527 h 515639"/>
                    <a:gd name="connsiteX3" fmla="*/ 353817 w 721347"/>
                    <a:gd name="connsiteY3" fmla="*/ 460784 h 515639"/>
                    <a:gd name="connsiteX4" fmla="*/ 337360 w 721347"/>
                    <a:gd name="connsiteY4" fmla="*/ 422385 h 515639"/>
                    <a:gd name="connsiteX5" fmla="*/ 348331 w 721347"/>
                    <a:gd name="connsiteY5" fmla="*/ 408672 h 515639"/>
                    <a:gd name="connsiteX6" fmla="*/ 381245 w 721347"/>
                    <a:gd name="connsiteY6" fmla="*/ 408672 h 515639"/>
                    <a:gd name="connsiteX7" fmla="*/ 392216 w 721347"/>
                    <a:gd name="connsiteY7" fmla="*/ 422385 h 515639"/>
                    <a:gd name="connsiteX8" fmla="*/ 373017 w 721347"/>
                    <a:gd name="connsiteY8" fmla="*/ 460784 h 515639"/>
                    <a:gd name="connsiteX9" fmla="*/ 373017 w 721347"/>
                    <a:gd name="connsiteY9" fmla="*/ 463527 h 515639"/>
                    <a:gd name="connsiteX10" fmla="*/ 425129 w 721347"/>
                    <a:gd name="connsiteY10" fmla="*/ 515639 h 515639"/>
                    <a:gd name="connsiteX11" fmla="*/ 669235 w 721347"/>
                    <a:gd name="connsiteY11" fmla="*/ 515639 h 515639"/>
                    <a:gd name="connsiteX12" fmla="*/ 721348 w 721347"/>
                    <a:gd name="connsiteY12" fmla="*/ 463527 h 515639"/>
                    <a:gd name="connsiteX13" fmla="*/ 721348 w 721347"/>
                    <a:gd name="connsiteY13" fmla="*/ 460784 h 515639"/>
                    <a:gd name="connsiteX14" fmla="*/ 702149 w 721347"/>
                    <a:gd name="connsiteY14" fmla="*/ 422385 h 515639"/>
                    <a:gd name="connsiteX15" fmla="*/ 721348 w 721347"/>
                    <a:gd name="connsiteY15" fmla="*/ 381244 h 515639"/>
                    <a:gd name="connsiteX16" fmla="*/ 702149 w 721347"/>
                    <a:gd name="connsiteY16" fmla="*/ 340103 h 515639"/>
                    <a:gd name="connsiteX17" fmla="*/ 721348 w 721347"/>
                    <a:gd name="connsiteY17" fmla="*/ 298961 h 515639"/>
                    <a:gd name="connsiteX18" fmla="*/ 702149 w 721347"/>
                    <a:gd name="connsiteY18" fmla="*/ 257820 h 515639"/>
                    <a:gd name="connsiteX19" fmla="*/ 721348 w 721347"/>
                    <a:gd name="connsiteY19" fmla="*/ 216678 h 515639"/>
                    <a:gd name="connsiteX20" fmla="*/ 702149 w 721347"/>
                    <a:gd name="connsiteY20" fmla="*/ 175537 h 515639"/>
                    <a:gd name="connsiteX21" fmla="*/ 721348 w 721347"/>
                    <a:gd name="connsiteY21" fmla="*/ 134395 h 515639"/>
                    <a:gd name="connsiteX22" fmla="*/ 704892 w 721347"/>
                    <a:gd name="connsiteY22" fmla="*/ 93254 h 515639"/>
                    <a:gd name="connsiteX23" fmla="*/ 721348 w 721347"/>
                    <a:gd name="connsiteY23" fmla="*/ 54855 h 515639"/>
                    <a:gd name="connsiteX24" fmla="*/ 721348 w 721347"/>
                    <a:gd name="connsiteY24" fmla="*/ 52113 h 515639"/>
                    <a:gd name="connsiteX25" fmla="*/ 669235 w 721347"/>
                    <a:gd name="connsiteY25" fmla="*/ 0 h 515639"/>
                    <a:gd name="connsiteX26" fmla="*/ 425129 w 721347"/>
                    <a:gd name="connsiteY26" fmla="*/ 0 h 515639"/>
                    <a:gd name="connsiteX27" fmla="*/ 373017 w 721347"/>
                    <a:gd name="connsiteY27" fmla="*/ 52113 h 515639"/>
                    <a:gd name="connsiteX28" fmla="*/ 373017 w 721347"/>
                    <a:gd name="connsiteY28" fmla="*/ 54855 h 515639"/>
                    <a:gd name="connsiteX29" fmla="*/ 389473 w 721347"/>
                    <a:gd name="connsiteY29" fmla="*/ 93254 h 515639"/>
                    <a:gd name="connsiteX30" fmla="*/ 378502 w 721347"/>
                    <a:gd name="connsiteY30" fmla="*/ 106968 h 515639"/>
                    <a:gd name="connsiteX31" fmla="*/ 266048 w 721347"/>
                    <a:gd name="connsiteY31" fmla="*/ 139881 h 515639"/>
                    <a:gd name="connsiteX32" fmla="*/ 211193 w 721347"/>
                    <a:gd name="connsiteY32" fmla="*/ 241363 h 515639"/>
                    <a:gd name="connsiteX33" fmla="*/ 54855 w 721347"/>
                    <a:gd name="connsiteY33" fmla="*/ 241363 h 515639"/>
                    <a:gd name="connsiteX34" fmla="*/ 5485 w 721347"/>
                    <a:gd name="connsiteY34" fmla="*/ 277019 h 515639"/>
                    <a:gd name="connsiteX35" fmla="*/ 19199 w 721347"/>
                    <a:gd name="connsiteY35" fmla="*/ 337360 h 515639"/>
                    <a:gd name="connsiteX36" fmla="*/ 0 w 721347"/>
                    <a:gd name="connsiteY36" fmla="*/ 375758 h 515639"/>
                    <a:gd name="connsiteX37" fmla="*/ 16457 w 721347"/>
                    <a:gd name="connsiteY37" fmla="*/ 416900 h 515639"/>
                    <a:gd name="connsiteX38" fmla="*/ 0 w 721347"/>
                    <a:gd name="connsiteY38" fmla="*/ 455298 h 515639"/>
                    <a:gd name="connsiteX39" fmla="*/ 0 w 721347"/>
                    <a:gd name="connsiteY39" fmla="*/ 458041 h 515639"/>
                    <a:gd name="connsiteX40" fmla="*/ 57598 w 721347"/>
                    <a:gd name="connsiteY40" fmla="*/ 515639 h 515639"/>
                    <a:gd name="connsiteX41" fmla="*/ 57598 w 721347"/>
                    <a:gd name="connsiteY41" fmla="*/ 515639 h 515639"/>
                    <a:gd name="connsiteX42" fmla="*/ 693920 w 721347"/>
                    <a:gd name="connsiteY42" fmla="*/ 466270 h 515639"/>
                    <a:gd name="connsiteX43" fmla="*/ 669235 w 721347"/>
                    <a:gd name="connsiteY43" fmla="*/ 490954 h 515639"/>
                    <a:gd name="connsiteX44" fmla="*/ 425129 w 721347"/>
                    <a:gd name="connsiteY44" fmla="*/ 490954 h 515639"/>
                    <a:gd name="connsiteX45" fmla="*/ 400444 w 721347"/>
                    <a:gd name="connsiteY45" fmla="*/ 466270 h 515639"/>
                    <a:gd name="connsiteX46" fmla="*/ 400444 w 721347"/>
                    <a:gd name="connsiteY46" fmla="*/ 463527 h 515639"/>
                    <a:gd name="connsiteX47" fmla="*/ 425129 w 721347"/>
                    <a:gd name="connsiteY47" fmla="*/ 438842 h 515639"/>
                    <a:gd name="connsiteX48" fmla="*/ 669235 w 721347"/>
                    <a:gd name="connsiteY48" fmla="*/ 438842 h 515639"/>
                    <a:gd name="connsiteX49" fmla="*/ 693920 w 721347"/>
                    <a:gd name="connsiteY49" fmla="*/ 463527 h 515639"/>
                    <a:gd name="connsiteX50" fmla="*/ 693920 w 721347"/>
                    <a:gd name="connsiteY50" fmla="*/ 466270 h 515639"/>
                    <a:gd name="connsiteX51" fmla="*/ 666492 w 721347"/>
                    <a:gd name="connsiteY51" fmla="*/ 408672 h 515639"/>
                    <a:gd name="connsiteX52" fmla="*/ 425129 w 721347"/>
                    <a:gd name="connsiteY52" fmla="*/ 408672 h 515639"/>
                    <a:gd name="connsiteX53" fmla="*/ 408672 w 721347"/>
                    <a:gd name="connsiteY53" fmla="*/ 403186 h 515639"/>
                    <a:gd name="connsiteX54" fmla="*/ 477241 w 721347"/>
                    <a:gd name="connsiteY54" fmla="*/ 356559 h 515639"/>
                    <a:gd name="connsiteX55" fmla="*/ 666492 w 721347"/>
                    <a:gd name="connsiteY55" fmla="*/ 356559 h 515639"/>
                    <a:gd name="connsiteX56" fmla="*/ 693920 w 721347"/>
                    <a:gd name="connsiteY56" fmla="*/ 383987 h 515639"/>
                    <a:gd name="connsiteX57" fmla="*/ 666492 w 721347"/>
                    <a:gd name="connsiteY57" fmla="*/ 408672 h 515639"/>
                    <a:gd name="connsiteX58" fmla="*/ 666492 w 721347"/>
                    <a:gd name="connsiteY58" fmla="*/ 408672 h 515639"/>
                    <a:gd name="connsiteX59" fmla="*/ 666492 w 721347"/>
                    <a:gd name="connsiteY59" fmla="*/ 329131 h 515639"/>
                    <a:gd name="connsiteX60" fmla="*/ 493698 w 721347"/>
                    <a:gd name="connsiteY60" fmla="*/ 329131 h 515639"/>
                    <a:gd name="connsiteX61" fmla="*/ 510155 w 721347"/>
                    <a:gd name="connsiteY61" fmla="*/ 274276 h 515639"/>
                    <a:gd name="connsiteX62" fmla="*/ 666492 w 721347"/>
                    <a:gd name="connsiteY62" fmla="*/ 274276 h 515639"/>
                    <a:gd name="connsiteX63" fmla="*/ 693920 w 721347"/>
                    <a:gd name="connsiteY63" fmla="*/ 301704 h 515639"/>
                    <a:gd name="connsiteX64" fmla="*/ 666492 w 721347"/>
                    <a:gd name="connsiteY64" fmla="*/ 329131 h 515639"/>
                    <a:gd name="connsiteX65" fmla="*/ 666492 w 721347"/>
                    <a:gd name="connsiteY65" fmla="*/ 329131 h 515639"/>
                    <a:gd name="connsiteX66" fmla="*/ 666492 w 721347"/>
                    <a:gd name="connsiteY66" fmla="*/ 246849 h 515639"/>
                    <a:gd name="connsiteX67" fmla="*/ 510155 w 721347"/>
                    <a:gd name="connsiteY67" fmla="*/ 246849 h 515639"/>
                    <a:gd name="connsiteX68" fmla="*/ 493698 w 721347"/>
                    <a:gd name="connsiteY68" fmla="*/ 191993 h 515639"/>
                    <a:gd name="connsiteX69" fmla="*/ 663750 w 721347"/>
                    <a:gd name="connsiteY69" fmla="*/ 191993 h 515639"/>
                    <a:gd name="connsiteX70" fmla="*/ 691178 w 721347"/>
                    <a:gd name="connsiteY70" fmla="*/ 219421 h 515639"/>
                    <a:gd name="connsiteX71" fmla="*/ 666492 w 721347"/>
                    <a:gd name="connsiteY71" fmla="*/ 246849 h 515639"/>
                    <a:gd name="connsiteX72" fmla="*/ 666492 w 721347"/>
                    <a:gd name="connsiteY72" fmla="*/ 246849 h 515639"/>
                    <a:gd name="connsiteX73" fmla="*/ 666492 w 721347"/>
                    <a:gd name="connsiteY73" fmla="*/ 167308 h 515639"/>
                    <a:gd name="connsiteX74" fmla="*/ 479984 w 721347"/>
                    <a:gd name="connsiteY74" fmla="*/ 167308 h 515639"/>
                    <a:gd name="connsiteX75" fmla="*/ 411415 w 721347"/>
                    <a:gd name="connsiteY75" fmla="*/ 117939 h 515639"/>
                    <a:gd name="connsiteX76" fmla="*/ 427872 w 721347"/>
                    <a:gd name="connsiteY76" fmla="*/ 112453 h 515639"/>
                    <a:gd name="connsiteX77" fmla="*/ 669235 w 721347"/>
                    <a:gd name="connsiteY77" fmla="*/ 112453 h 515639"/>
                    <a:gd name="connsiteX78" fmla="*/ 696663 w 721347"/>
                    <a:gd name="connsiteY78" fmla="*/ 139881 h 515639"/>
                    <a:gd name="connsiteX79" fmla="*/ 666492 w 721347"/>
                    <a:gd name="connsiteY79" fmla="*/ 167308 h 515639"/>
                    <a:gd name="connsiteX80" fmla="*/ 666492 w 721347"/>
                    <a:gd name="connsiteY80" fmla="*/ 167308 h 515639"/>
                    <a:gd name="connsiteX81" fmla="*/ 397701 w 721347"/>
                    <a:gd name="connsiteY81" fmla="*/ 57598 h 515639"/>
                    <a:gd name="connsiteX82" fmla="*/ 422386 w 721347"/>
                    <a:gd name="connsiteY82" fmla="*/ 32913 h 515639"/>
                    <a:gd name="connsiteX83" fmla="*/ 666492 w 721347"/>
                    <a:gd name="connsiteY83" fmla="*/ 32913 h 515639"/>
                    <a:gd name="connsiteX84" fmla="*/ 691178 w 721347"/>
                    <a:gd name="connsiteY84" fmla="*/ 57598 h 515639"/>
                    <a:gd name="connsiteX85" fmla="*/ 691178 w 721347"/>
                    <a:gd name="connsiteY85" fmla="*/ 60341 h 515639"/>
                    <a:gd name="connsiteX86" fmla="*/ 666492 w 721347"/>
                    <a:gd name="connsiteY86" fmla="*/ 85026 h 515639"/>
                    <a:gd name="connsiteX87" fmla="*/ 425129 w 721347"/>
                    <a:gd name="connsiteY87" fmla="*/ 85026 h 515639"/>
                    <a:gd name="connsiteX88" fmla="*/ 400444 w 721347"/>
                    <a:gd name="connsiteY88" fmla="*/ 60341 h 515639"/>
                    <a:gd name="connsiteX89" fmla="*/ 400444 w 721347"/>
                    <a:gd name="connsiteY89" fmla="*/ 57598 h 515639"/>
                    <a:gd name="connsiteX90" fmla="*/ 362045 w 721347"/>
                    <a:gd name="connsiteY90" fmla="*/ 139881 h 515639"/>
                    <a:gd name="connsiteX91" fmla="*/ 474499 w 721347"/>
                    <a:gd name="connsiteY91" fmla="*/ 216678 h 515639"/>
                    <a:gd name="connsiteX92" fmla="*/ 447071 w 721347"/>
                    <a:gd name="connsiteY92" fmla="*/ 351073 h 515639"/>
                    <a:gd name="connsiteX93" fmla="*/ 312675 w 721347"/>
                    <a:gd name="connsiteY93" fmla="*/ 378501 h 515639"/>
                    <a:gd name="connsiteX94" fmla="*/ 235878 w 721347"/>
                    <a:gd name="connsiteY94" fmla="*/ 266048 h 515639"/>
                    <a:gd name="connsiteX95" fmla="*/ 362045 w 721347"/>
                    <a:gd name="connsiteY95" fmla="*/ 139881 h 515639"/>
                    <a:gd name="connsiteX96" fmla="*/ 362045 w 721347"/>
                    <a:gd name="connsiteY96" fmla="*/ 139881 h 515639"/>
                    <a:gd name="connsiteX97" fmla="*/ 57598 w 721347"/>
                    <a:gd name="connsiteY97" fmla="*/ 274276 h 515639"/>
                    <a:gd name="connsiteX98" fmla="*/ 213936 w 721347"/>
                    <a:gd name="connsiteY98" fmla="*/ 274276 h 515639"/>
                    <a:gd name="connsiteX99" fmla="*/ 230392 w 721347"/>
                    <a:gd name="connsiteY99" fmla="*/ 329131 h 515639"/>
                    <a:gd name="connsiteX100" fmla="*/ 57598 w 721347"/>
                    <a:gd name="connsiteY100" fmla="*/ 329131 h 515639"/>
                    <a:gd name="connsiteX101" fmla="*/ 30171 w 721347"/>
                    <a:gd name="connsiteY101" fmla="*/ 301704 h 515639"/>
                    <a:gd name="connsiteX102" fmla="*/ 57598 w 721347"/>
                    <a:gd name="connsiteY102" fmla="*/ 274276 h 515639"/>
                    <a:gd name="connsiteX103" fmla="*/ 57598 w 721347"/>
                    <a:gd name="connsiteY103" fmla="*/ 274276 h 515639"/>
                    <a:gd name="connsiteX104" fmla="*/ 57598 w 721347"/>
                    <a:gd name="connsiteY104" fmla="*/ 356559 h 515639"/>
                    <a:gd name="connsiteX105" fmla="*/ 246849 w 721347"/>
                    <a:gd name="connsiteY105" fmla="*/ 356559 h 515639"/>
                    <a:gd name="connsiteX106" fmla="*/ 315418 w 721347"/>
                    <a:gd name="connsiteY106" fmla="*/ 403186 h 515639"/>
                    <a:gd name="connsiteX107" fmla="*/ 304447 w 721347"/>
                    <a:gd name="connsiteY107" fmla="*/ 408672 h 515639"/>
                    <a:gd name="connsiteX108" fmla="*/ 52112 w 721347"/>
                    <a:gd name="connsiteY108" fmla="*/ 408672 h 515639"/>
                    <a:gd name="connsiteX109" fmla="*/ 30171 w 721347"/>
                    <a:gd name="connsiteY109" fmla="*/ 378501 h 515639"/>
                    <a:gd name="connsiteX110" fmla="*/ 57598 w 721347"/>
                    <a:gd name="connsiteY110" fmla="*/ 356559 h 515639"/>
                    <a:gd name="connsiteX111" fmla="*/ 57598 w 721347"/>
                    <a:gd name="connsiteY111" fmla="*/ 356559 h 515639"/>
                    <a:gd name="connsiteX112" fmla="*/ 30171 w 721347"/>
                    <a:gd name="connsiteY112" fmla="*/ 460784 h 515639"/>
                    <a:gd name="connsiteX113" fmla="*/ 52112 w 721347"/>
                    <a:gd name="connsiteY113" fmla="*/ 436099 h 515639"/>
                    <a:gd name="connsiteX114" fmla="*/ 307190 w 721347"/>
                    <a:gd name="connsiteY114" fmla="*/ 436099 h 515639"/>
                    <a:gd name="connsiteX115" fmla="*/ 329132 w 721347"/>
                    <a:gd name="connsiteY115" fmla="*/ 460784 h 515639"/>
                    <a:gd name="connsiteX116" fmla="*/ 329132 w 721347"/>
                    <a:gd name="connsiteY116" fmla="*/ 463527 h 515639"/>
                    <a:gd name="connsiteX117" fmla="*/ 304447 w 721347"/>
                    <a:gd name="connsiteY117" fmla="*/ 488212 h 515639"/>
                    <a:gd name="connsiteX118" fmla="*/ 60341 w 721347"/>
                    <a:gd name="connsiteY118" fmla="*/ 488212 h 515639"/>
                    <a:gd name="connsiteX119" fmla="*/ 35656 w 721347"/>
                    <a:gd name="connsiteY119" fmla="*/ 463527 h 515639"/>
                    <a:gd name="connsiteX120" fmla="*/ 35656 w 721347"/>
                    <a:gd name="connsiteY120" fmla="*/ 460784 h 51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721347" h="515639">
                      <a:moveTo>
                        <a:pt x="57598" y="515639"/>
                      </a:moveTo>
                      <a:lnTo>
                        <a:pt x="301704" y="515639"/>
                      </a:lnTo>
                      <a:cubicBezTo>
                        <a:pt x="329132" y="515639"/>
                        <a:pt x="353817" y="493697"/>
                        <a:pt x="353817" y="463527"/>
                      </a:cubicBezTo>
                      <a:lnTo>
                        <a:pt x="353817" y="460784"/>
                      </a:lnTo>
                      <a:cubicBezTo>
                        <a:pt x="353817" y="447070"/>
                        <a:pt x="348331" y="430614"/>
                        <a:pt x="337360" y="422385"/>
                      </a:cubicBezTo>
                      <a:cubicBezTo>
                        <a:pt x="340103" y="419643"/>
                        <a:pt x="345589" y="414157"/>
                        <a:pt x="348331" y="408672"/>
                      </a:cubicBezTo>
                      <a:cubicBezTo>
                        <a:pt x="359303" y="408672"/>
                        <a:pt x="370274" y="408672"/>
                        <a:pt x="381245" y="408672"/>
                      </a:cubicBezTo>
                      <a:cubicBezTo>
                        <a:pt x="383987" y="414157"/>
                        <a:pt x="386730" y="419643"/>
                        <a:pt x="392216" y="422385"/>
                      </a:cubicBezTo>
                      <a:cubicBezTo>
                        <a:pt x="381245" y="433356"/>
                        <a:pt x="373017" y="447070"/>
                        <a:pt x="373017" y="460784"/>
                      </a:cubicBezTo>
                      <a:lnTo>
                        <a:pt x="373017" y="463527"/>
                      </a:lnTo>
                      <a:cubicBezTo>
                        <a:pt x="373017" y="490954"/>
                        <a:pt x="394958" y="515639"/>
                        <a:pt x="425129" y="515639"/>
                      </a:cubicBezTo>
                      <a:lnTo>
                        <a:pt x="669235" y="515639"/>
                      </a:lnTo>
                      <a:cubicBezTo>
                        <a:pt x="696663" y="515639"/>
                        <a:pt x="721348" y="493697"/>
                        <a:pt x="721348" y="463527"/>
                      </a:cubicBezTo>
                      <a:lnTo>
                        <a:pt x="721348" y="460784"/>
                      </a:lnTo>
                      <a:cubicBezTo>
                        <a:pt x="721348" y="444327"/>
                        <a:pt x="715862" y="430614"/>
                        <a:pt x="702149" y="422385"/>
                      </a:cubicBezTo>
                      <a:cubicBezTo>
                        <a:pt x="713120" y="411414"/>
                        <a:pt x="721348" y="397701"/>
                        <a:pt x="721348" y="381244"/>
                      </a:cubicBezTo>
                      <a:cubicBezTo>
                        <a:pt x="721348" y="364787"/>
                        <a:pt x="715862" y="351073"/>
                        <a:pt x="702149" y="340103"/>
                      </a:cubicBezTo>
                      <a:cubicBezTo>
                        <a:pt x="713120" y="329131"/>
                        <a:pt x="721348" y="315418"/>
                        <a:pt x="721348" y="298961"/>
                      </a:cubicBezTo>
                      <a:cubicBezTo>
                        <a:pt x="721348" y="282504"/>
                        <a:pt x="715862" y="268791"/>
                        <a:pt x="702149" y="257820"/>
                      </a:cubicBezTo>
                      <a:cubicBezTo>
                        <a:pt x="713120" y="246849"/>
                        <a:pt x="721348" y="233135"/>
                        <a:pt x="721348" y="216678"/>
                      </a:cubicBezTo>
                      <a:cubicBezTo>
                        <a:pt x="721348" y="200222"/>
                        <a:pt x="715862" y="186508"/>
                        <a:pt x="702149" y="175537"/>
                      </a:cubicBezTo>
                      <a:cubicBezTo>
                        <a:pt x="713120" y="164566"/>
                        <a:pt x="721348" y="150852"/>
                        <a:pt x="721348" y="134395"/>
                      </a:cubicBezTo>
                      <a:cubicBezTo>
                        <a:pt x="721348" y="117939"/>
                        <a:pt x="715862" y="104225"/>
                        <a:pt x="704892" y="93254"/>
                      </a:cubicBezTo>
                      <a:cubicBezTo>
                        <a:pt x="715862" y="82283"/>
                        <a:pt x="721348" y="68569"/>
                        <a:pt x="721348" y="54855"/>
                      </a:cubicBezTo>
                      <a:lnTo>
                        <a:pt x="721348" y="52113"/>
                      </a:lnTo>
                      <a:cubicBezTo>
                        <a:pt x="721348" y="24685"/>
                        <a:pt x="699406" y="0"/>
                        <a:pt x="669235" y="0"/>
                      </a:cubicBezTo>
                      <a:lnTo>
                        <a:pt x="425129" y="0"/>
                      </a:lnTo>
                      <a:cubicBezTo>
                        <a:pt x="397701" y="0"/>
                        <a:pt x="373017" y="21942"/>
                        <a:pt x="373017" y="52113"/>
                      </a:cubicBezTo>
                      <a:lnTo>
                        <a:pt x="373017" y="54855"/>
                      </a:lnTo>
                      <a:cubicBezTo>
                        <a:pt x="373017" y="68569"/>
                        <a:pt x="378502" y="85026"/>
                        <a:pt x="389473" y="93254"/>
                      </a:cubicBezTo>
                      <a:cubicBezTo>
                        <a:pt x="386730" y="95997"/>
                        <a:pt x="381245" y="101482"/>
                        <a:pt x="378502" y="106968"/>
                      </a:cubicBezTo>
                      <a:cubicBezTo>
                        <a:pt x="337360" y="101482"/>
                        <a:pt x="298961" y="115196"/>
                        <a:pt x="266048" y="139881"/>
                      </a:cubicBezTo>
                      <a:cubicBezTo>
                        <a:pt x="235878" y="164566"/>
                        <a:pt x="213936" y="202964"/>
                        <a:pt x="211193" y="241363"/>
                      </a:cubicBezTo>
                      <a:lnTo>
                        <a:pt x="54855" y="241363"/>
                      </a:lnTo>
                      <a:cubicBezTo>
                        <a:pt x="32913" y="241363"/>
                        <a:pt x="13714" y="255077"/>
                        <a:pt x="5485" y="277019"/>
                      </a:cubicBezTo>
                      <a:cubicBezTo>
                        <a:pt x="-2743" y="298961"/>
                        <a:pt x="2743" y="320903"/>
                        <a:pt x="19199" y="337360"/>
                      </a:cubicBezTo>
                      <a:cubicBezTo>
                        <a:pt x="8228" y="348331"/>
                        <a:pt x="0" y="362045"/>
                        <a:pt x="0" y="375758"/>
                      </a:cubicBezTo>
                      <a:cubicBezTo>
                        <a:pt x="0" y="392215"/>
                        <a:pt x="5485" y="405929"/>
                        <a:pt x="16457" y="416900"/>
                      </a:cubicBezTo>
                      <a:cubicBezTo>
                        <a:pt x="5485" y="427871"/>
                        <a:pt x="0" y="441585"/>
                        <a:pt x="0" y="455298"/>
                      </a:cubicBezTo>
                      <a:lnTo>
                        <a:pt x="0" y="458041"/>
                      </a:lnTo>
                      <a:cubicBezTo>
                        <a:pt x="5485" y="493697"/>
                        <a:pt x="27428" y="515639"/>
                        <a:pt x="57598" y="515639"/>
                      </a:cubicBezTo>
                      <a:lnTo>
                        <a:pt x="57598" y="515639"/>
                      </a:lnTo>
                      <a:close/>
                      <a:moveTo>
                        <a:pt x="693920" y="466270"/>
                      </a:moveTo>
                      <a:cubicBezTo>
                        <a:pt x="693920" y="479983"/>
                        <a:pt x="682949" y="490954"/>
                        <a:pt x="669235" y="490954"/>
                      </a:cubicBezTo>
                      <a:lnTo>
                        <a:pt x="425129" y="490954"/>
                      </a:lnTo>
                      <a:cubicBezTo>
                        <a:pt x="411415" y="490954"/>
                        <a:pt x="400444" y="479983"/>
                        <a:pt x="400444" y="466270"/>
                      </a:cubicBezTo>
                      <a:lnTo>
                        <a:pt x="400444" y="463527"/>
                      </a:lnTo>
                      <a:cubicBezTo>
                        <a:pt x="400444" y="449813"/>
                        <a:pt x="411415" y="438842"/>
                        <a:pt x="425129" y="438842"/>
                      </a:cubicBezTo>
                      <a:lnTo>
                        <a:pt x="669235" y="438842"/>
                      </a:lnTo>
                      <a:cubicBezTo>
                        <a:pt x="682949" y="438842"/>
                        <a:pt x="693920" y="449813"/>
                        <a:pt x="693920" y="463527"/>
                      </a:cubicBezTo>
                      <a:lnTo>
                        <a:pt x="693920" y="466270"/>
                      </a:lnTo>
                      <a:close/>
                      <a:moveTo>
                        <a:pt x="666492" y="408672"/>
                      </a:moveTo>
                      <a:lnTo>
                        <a:pt x="425129" y="408672"/>
                      </a:lnTo>
                      <a:cubicBezTo>
                        <a:pt x="419644" y="408672"/>
                        <a:pt x="411415" y="405929"/>
                        <a:pt x="408672" y="403186"/>
                      </a:cubicBezTo>
                      <a:cubicBezTo>
                        <a:pt x="436100" y="394958"/>
                        <a:pt x="460785" y="378501"/>
                        <a:pt x="477241" y="356559"/>
                      </a:cubicBezTo>
                      <a:lnTo>
                        <a:pt x="666492" y="356559"/>
                      </a:lnTo>
                      <a:cubicBezTo>
                        <a:pt x="680206" y="356559"/>
                        <a:pt x="693920" y="367530"/>
                        <a:pt x="693920" y="383987"/>
                      </a:cubicBezTo>
                      <a:cubicBezTo>
                        <a:pt x="693920" y="397701"/>
                        <a:pt x="682949" y="408672"/>
                        <a:pt x="666492" y="408672"/>
                      </a:cubicBezTo>
                      <a:lnTo>
                        <a:pt x="666492" y="408672"/>
                      </a:lnTo>
                      <a:close/>
                      <a:moveTo>
                        <a:pt x="666492" y="329131"/>
                      </a:moveTo>
                      <a:lnTo>
                        <a:pt x="493698" y="329131"/>
                      </a:lnTo>
                      <a:cubicBezTo>
                        <a:pt x="501927" y="312675"/>
                        <a:pt x="507412" y="293475"/>
                        <a:pt x="510155" y="274276"/>
                      </a:cubicBezTo>
                      <a:lnTo>
                        <a:pt x="666492" y="274276"/>
                      </a:lnTo>
                      <a:cubicBezTo>
                        <a:pt x="680206" y="274276"/>
                        <a:pt x="693920" y="285247"/>
                        <a:pt x="693920" y="301704"/>
                      </a:cubicBezTo>
                      <a:cubicBezTo>
                        <a:pt x="693920" y="315418"/>
                        <a:pt x="682949" y="329131"/>
                        <a:pt x="666492" y="329131"/>
                      </a:cubicBezTo>
                      <a:lnTo>
                        <a:pt x="666492" y="329131"/>
                      </a:lnTo>
                      <a:close/>
                      <a:moveTo>
                        <a:pt x="666492" y="246849"/>
                      </a:moveTo>
                      <a:lnTo>
                        <a:pt x="510155" y="246849"/>
                      </a:lnTo>
                      <a:cubicBezTo>
                        <a:pt x="507412" y="227649"/>
                        <a:pt x="504669" y="208450"/>
                        <a:pt x="493698" y="191993"/>
                      </a:cubicBezTo>
                      <a:lnTo>
                        <a:pt x="663750" y="191993"/>
                      </a:lnTo>
                      <a:cubicBezTo>
                        <a:pt x="677464" y="191993"/>
                        <a:pt x="691178" y="202964"/>
                        <a:pt x="691178" y="219421"/>
                      </a:cubicBezTo>
                      <a:cubicBezTo>
                        <a:pt x="693920" y="235878"/>
                        <a:pt x="682949" y="246849"/>
                        <a:pt x="666492" y="246849"/>
                      </a:cubicBezTo>
                      <a:lnTo>
                        <a:pt x="666492" y="246849"/>
                      </a:lnTo>
                      <a:close/>
                      <a:moveTo>
                        <a:pt x="666492" y="167308"/>
                      </a:moveTo>
                      <a:lnTo>
                        <a:pt x="479984" y="167308"/>
                      </a:lnTo>
                      <a:cubicBezTo>
                        <a:pt x="460785" y="145366"/>
                        <a:pt x="438843" y="128910"/>
                        <a:pt x="411415" y="117939"/>
                      </a:cubicBezTo>
                      <a:cubicBezTo>
                        <a:pt x="416901" y="115196"/>
                        <a:pt x="422386" y="112453"/>
                        <a:pt x="427872" y="112453"/>
                      </a:cubicBezTo>
                      <a:lnTo>
                        <a:pt x="669235" y="112453"/>
                      </a:lnTo>
                      <a:cubicBezTo>
                        <a:pt x="682949" y="112453"/>
                        <a:pt x="696663" y="123424"/>
                        <a:pt x="696663" y="139881"/>
                      </a:cubicBezTo>
                      <a:cubicBezTo>
                        <a:pt x="693920" y="156337"/>
                        <a:pt x="682949" y="167308"/>
                        <a:pt x="666492" y="167308"/>
                      </a:cubicBezTo>
                      <a:lnTo>
                        <a:pt x="666492" y="167308"/>
                      </a:lnTo>
                      <a:close/>
                      <a:moveTo>
                        <a:pt x="397701" y="57598"/>
                      </a:moveTo>
                      <a:cubicBezTo>
                        <a:pt x="397701" y="43884"/>
                        <a:pt x="408672" y="32913"/>
                        <a:pt x="422386" y="32913"/>
                      </a:cubicBezTo>
                      <a:lnTo>
                        <a:pt x="666492" y="32913"/>
                      </a:lnTo>
                      <a:cubicBezTo>
                        <a:pt x="680206" y="32913"/>
                        <a:pt x="691178" y="43884"/>
                        <a:pt x="691178" y="57598"/>
                      </a:cubicBezTo>
                      <a:lnTo>
                        <a:pt x="691178" y="60341"/>
                      </a:lnTo>
                      <a:cubicBezTo>
                        <a:pt x="691178" y="74054"/>
                        <a:pt x="680206" y="85026"/>
                        <a:pt x="666492" y="85026"/>
                      </a:cubicBezTo>
                      <a:lnTo>
                        <a:pt x="425129" y="85026"/>
                      </a:lnTo>
                      <a:cubicBezTo>
                        <a:pt x="411415" y="85026"/>
                        <a:pt x="400444" y="74054"/>
                        <a:pt x="400444" y="60341"/>
                      </a:cubicBezTo>
                      <a:lnTo>
                        <a:pt x="400444" y="57598"/>
                      </a:lnTo>
                      <a:close/>
                      <a:moveTo>
                        <a:pt x="362045" y="139881"/>
                      </a:moveTo>
                      <a:cubicBezTo>
                        <a:pt x="411415" y="139881"/>
                        <a:pt x="455300" y="170051"/>
                        <a:pt x="474499" y="216678"/>
                      </a:cubicBezTo>
                      <a:cubicBezTo>
                        <a:pt x="493698" y="263305"/>
                        <a:pt x="482727" y="315418"/>
                        <a:pt x="447071" y="351073"/>
                      </a:cubicBezTo>
                      <a:cubicBezTo>
                        <a:pt x="411415" y="386729"/>
                        <a:pt x="359303" y="397701"/>
                        <a:pt x="312675" y="378501"/>
                      </a:cubicBezTo>
                      <a:cubicBezTo>
                        <a:pt x="266048" y="359302"/>
                        <a:pt x="235878" y="315418"/>
                        <a:pt x="235878" y="266048"/>
                      </a:cubicBezTo>
                      <a:cubicBezTo>
                        <a:pt x="241364" y="194736"/>
                        <a:pt x="296219" y="139881"/>
                        <a:pt x="362045" y="139881"/>
                      </a:cubicBezTo>
                      <a:lnTo>
                        <a:pt x="362045" y="139881"/>
                      </a:lnTo>
                      <a:close/>
                      <a:moveTo>
                        <a:pt x="57598" y="274276"/>
                      </a:moveTo>
                      <a:lnTo>
                        <a:pt x="213936" y="274276"/>
                      </a:lnTo>
                      <a:cubicBezTo>
                        <a:pt x="216678" y="293475"/>
                        <a:pt x="222164" y="312675"/>
                        <a:pt x="230392" y="329131"/>
                      </a:cubicBezTo>
                      <a:lnTo>
                        <a:pt x="57598" y="329131"/>
                      </a:lnTo>
                      <a:cubicBezTo>
                        <a:pt x="43884" y="329131"/>
                        <a:pt x="30171" y="318160"/>
                        <a:pt x="30171" y="301704"/>
                      </a:cubicBezTo>
                      <a:cubicBezTo>
                        <a:pt x="32913" y="287990"/>
                        <a:pt x="43884" y="274276"/>
                        <a:pt x="57598" y="274276"/>
                      </a:cubicBezTo>
                      <a:lnTo>
                        <a:pt x="57598" y="274276"/>
                      </a:lnTo>
                      <a:close/>
                      <a:moveTo>
                        <a:pt x="57598" y="356559"/>
                      </a:moveTo>
                      <a:lnTo>
                        <a:pt x="246849" y="356559"/>
                      </a:lnTo>
                      <a:cubicBezTo>
                        <a:pt x="266048" y="378501"/>
                        <a:pt x="287991" y="394958"/>
                        <a:pt x="315418" y="403186"/>
                      </a:cubicBezTo>
                      <a:cubicBezTo>
                        <a:pt x="312675" y="405929"/>
                        <a:pt x="307190" y="408672"/>
                        <a:pt x="304447" y="408672"/>
                      </a:cubicBezTo>
                      <a:lnTo>
                        <a:pt x="52112" y="408672"/>
                      </a:lnTo>
                      <a:cubicBezTo>
                        <a:pt x="38399" y="405929"/>
                        <a:pt x="30171" y="392215"/>
                        <a:pt x="30171" y="378501"/>
                      </a:cubicBezTo>
                      <a:cubicBezTo>
                        <a:pt x="32913" y="364787"/>
                        <a:pt x="43884" y="356559"/>
                        <a:pt x="57598" y="356559"/>
                      </a:cubicBezTo>
                      <a:lnTo>
                        <a:pt x="57598" y="356559"/>
                      </a:lnTo>
                      <a:close/>
                      <a:moveTo>
                        <a:pt x="30171" y="460784"/>
                      </a:moveTo>
                      <a:cubicBezTo>
                        <a:pt x="30171" y="449813"/>
                        <a:pt x="38399" y="438842"/>
                        <a:pt x="52112" y="436099"/>
                      </a:cubicBezTo>
                      <a:lnTo>
                        <a:pt x="307190" y="436099"/>
                      </a:lnTo>
                      <a:cubicBezTo>
                        <a:pt x="318161" y="438842"/>
                        <a:pt x="329132" y="449813"/>
                        <a:pt x="329132" y="460784"/>
                      </a:cubicBezTo>
                      <a:lnTo>
                        <a:pt x="329132" y="463527"/>
                      </a:lnTo>
                      <a:cubicBezTo>
                        <a:pt x="329132" y="477241"/>
                        <a:pt x="318161" y="488212"/>
                        <a:pt x="304447" y="488212"/>
                      </a:cubicBezTo>
                      <a:lnTo>
                        <a:pt x="60341" y="488212"/>
                      </a:lnTo>
                      <a:cubicBezTo>
                        <a:pt x="46627" y="488212"/>
                        <a:pt x="35656" y="477241"/>
                        <a:pt x="35656" y="463527"/>
                      </a:cubicBezTo>
                      <a:lnTo>
                        <a:pt x="35656" y="460784"/>
                      </a:lnTo>
                      <a:close/>
                    </a:path>
                  </a:pathLst>
                </a:custGeom>
                <a:solidFill>
                  <a:srgbClr val="000000"/>
                </a:solidFill>
                <a:ln w="27426" cap="flat">
                  <a:noFill/>
                  <a:prstDash val="solid"/>
                  <a:miter/>
                </a:ln>
              </p:spPr>
              <p:txBody>
                <a:bodyPr rtlCol="0" anchor="ctr"/>
                <a:lstStyle/>
                <a:p>
                  <a:endParaRPr lang="en-US"/>
                </a:p>
              </p:txBody>
            </p:sp>
          </p:grpSp>
          <p:sp>
            <p:nvSpPr>
              <p:cNvPr id="14" name="Freeform 13">
                <a:extLst>
                  <a:ext uri="{FF2B5EF4-FFF2-40B4-BE49-F238E27FC236}">
                    <a16:creationId xmlns:a16="http://schemas.microsoft.com/office/drawing/2014/main" id="{63E2DED1-C627-F66C-0A19-5DCFE896E127}"/>
                  </a:ext>
                </a:extLst>
              </p:cNvPr>
              <p:cNvSpPr/>
              <p:nvPr/>
            </p:nvSpPr>
            <p:spPr>
              <a:xfrm>
                <a:off x="4697268" y="1044035"/>
                <a:ext cx="139881" cy="189250"/>
              </a:xfrm>
              <a:custGeom>
                <a:avLst/>
                <a:gdLst>
                  <a:gd name="connsiteX0" fmla="*/ 0 w 139881"/>
                  <a:gd name="connsiteY0" fmla="*/ 71312 h 189250"/>
                  <a:gd name="connsiteX1" fmla="*/ 21942 w 139881"/>
                  <a:gd name="connsiteY1" fmla="*/ 68569 h 189250"/>
                  <a:gd name="connsiteX2" fmla="*/ 120682 w 139881"/>
                  <a:gd name="connsiteY2" fmla="*/ 68569 h 189250"/>
                  <a:gd name="connsiteX3" fmla="*/ 120682 w 139881"/>
                  <a:gd name="connsiteY3" fmla="*/ 85026 h 189250"/>
                  <a:gd name="connsiteX4" fmla="*/ 0 w 139881"/>
                  <a:gd name="connsiteY4" fmla="*/ 85026 h 189250"/>
                  <a:gd name="connsiteX5" fmla="*/ 0 w 139881"/>
                  <a:gd name="connsiteY5" fmla="*/ 71312 h 189250"/>
                  <a:gd name="connsiteX6" fmla="*/ 0 w 139881"/>
                  <a:gd name="connsiteY6" fmla="*/ 104225 h 189250"/>
                  <a:gd name="connsiteX7" fmla="*/ 21942 w 139881"/>
                  <a:gd name="connsiteY7" fmla="*/ 101482 h 189250"/>
                  <a:gd name="connsiteX8" fmla="*/ 109711 w 139881"/>
                  <a:gd name="connsiteY8" fmla="*/ 101482 h 189250"/>
                  <a:gd name="connsiteX9" fmla="*/ 109711 w 139881"/>
                  <a:gd name="connsiteY9" fmla="*/ 117939 h 189250"/>
                  <a:gd name="connsiteX10" fmla="*/ 2743 w 139881"/>
                  <a:gd name="connsiteY10" fmla="*/ 117939 h 189250"/>
                  <a:gd name="connsiteX11" fmla="*/ 2743 w 139881"/>
                  <a:gd name="connsiteY11" fmla="*/ 104225 h 189250"/>
                  <a:gd name="connsiteX12" fmla="*/ 16457 w 139881"/>
                  <a:gd name="connsiteY12" fmla="*/ 95997 h 189250"/>
                  <a:gd name="connsiteX13" fmla="*/ 93254 w 139881"/>
                  <a:gd name="connsiteY13" fmla="*/ 0 h 189250"/>
                  <a:gd name="connsiteX14" fmla="*/ 137138 w 139881"/>
                  <a:gd name="connsiteY14" fmla="*/ 21942 h 189250"/>
                  <a:gd name="connsiteX15" fmla="*/ 117939 w 139881"/>
                  <a:gd name="connsiteY15" fmla="*/ 41141 h 189250"/>
                  <a:gd name="connsiteX16" fmla="*/ 90511 w 139881"/>
                  <a:gd name="connsiteY16" fmla="*/ 27428 h 189250"/>
                  <a:gd name="connsiteX17" fmla="*/ 49370 w 139881"/>
                  <a:gd name="connsiteY17" fmla="*/ 95997 h 189250"/>
                  <a:gd name="connsiteX18" fmla="*/ 90511 w 139881"/>
                  <a:gd name="connsiteY18" fmla="*/ 164566 h 189250"/>
                  <a:gd name="connsiteX19" fmla="*/ 120682 w 139881"/>
                  <a:gd name="connsiteY19" fmla="*/ 145366 h 189250"/>
                  <a:gd name="connsiteX20" fmla="*/ 139881 w 139881"/>
                  <a:gd name="connsiteY20" fmla="*/ 161823 h 189250"/>
                  <a:gd name="connsiteX21" fmla="*/ 87768 w 139881"/>
                  <a:gd name="connsiteY21" fmla="*/ 189251 h 189250"/>
                  <a:gd name="connsiteX22" fmla="*/ 16457 w 139881"/>
                  <a:gd name="connsiteY22" fmla="*/ 95997 h 18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881" h="189250">
                    <a:moveTo>
                      <a:pt x="0" y="71312"/>
                    </a:moveTo>
                    <a:lnTo>
                      <a:pt x="21942" y="68569"/>
                    </a:lnTo>
                    <a:lnTo>
                      <a:pt x="120682" y="68569"/>
                    </a:lnTo>
                    <a:lnTo>
                      <a:pt x="120682" y="85026"/>
                    </a:lnTo>
                    <a:lnTo>
                      <a:pt x="0" y="85026"/>
                    </a:lnTo>
                    <a:lnTo>
                      <a:pt x="0" y="71312"/>
                    </a:lnTo>
                    <a:close/>
                    <a:moveTo>
                      <a:pt x="0" y="104225"/>
                    </a:moveTo>
                    <a:lnTo>
                      <a:pt x="21942" y="101482"/>
                    </a:lnTo>
                    <a:lnTo>
                      <a:pt x="109711" y="101482"/>
                    </a:lnTo>
                    <a:lnTo>
                      <a:pt x="109711" y="117939"/>
                    </a:lnTo>
                    <a:lnTo>
                      <a:pt x="2743" y="117939"/>
                    </a:lnTo>
                    <a:lnTo>
                      <a:pt x="2743" y="104225"/>
                    </a:lnTo>
                    <a:close/>
                    <a:moveTo>
                      <a:pt x="16457" y="95997"/>
                    </a:moveTo>
                    <a:cubicBezTo>
                      <a:pt x="16457" y="35656"/>
                      <a:pt x="46627" y="0"/>
                      <a:pt x="93254" y="0"/>
                    </a:cubicBezTo>
                    <a:cubicBezTo>
                      <a:pt x="109711" y="0"/>
                      <a:pt x="126167" y="8228"/>
                      <a:pt x="137138" y="21942"/>
                    </a:cubicBezTo>
                    <a:lnTo>
                      <a:pt x="117939" y="41141"/>
                    </a:lnTo>
                    <a:cubicBezTo>
                      <a:pt x="109711" y="32913"/>
                      <a:pt x="101482" y="27428"/>
                      <a:pt x="90511" y="27428"/>
                    </a:cubicBezTo>
                    <a:cubicBezTo>
                      <a:pt x="63084" y="27428"/>
                      <a:pt x="49370" y="54855"/>
                      <a:pt x="49370" y="95997"/>
                    </a:cubicBezTo>
                    <a:cubicBezTo>
                      <a:pt x="49370" y="139881"/>
                      <a:pt x="63084" y="164566"/>
                      <a:pt x="90511" y="164566"/>
                    </a:cubicBezTo>
                    <a:cubicBezTo>
                      <a:pt x="104225" y="164566"/>
                      <a:pt x="112454" y="159080"/>
                      <a:pt x="120682" y="145366"/>
                    </a:cubicBezTo>
                    <a:lnTo>
                      <a:pt x="139881" y="161823"/>
                    </a:lnTo>
                    <a:cubicBezTo>
                      <a:pt x="126167" y="178280"/>
                      <a:pt x="109711" y="189251"/>
                      <a:pt x="87768" y="189251"/>
                    </a:cubicBezTo>
                    <a:cubicBezTo>
                      <a:pt x="46627" y="189251"/>
                      <a:pt x="16457" y="156338"/>
                      <a:pt x="16457" y="95997"/>
                    </a:cubicBezTo>
                    <a:close/>
                  </a:path>
                </a:pathLst>
              </a:custGeom>
              <a:solidFill>
                <a:srgbClr val="F1A0C2"/>
              </a:solidFill>
              <a:ln w="27426" cap="flat">
                <a:noFill/>
                <a:prstDash val="solid"/>
                <a:miter/>
              </a:ln>
            </p:spPr>
            <p:txBody>
              <a:bodyPr rtlCol="0" anchor="ctr"/>
              <a:lstStyle/>
              <a:p>
                <a:endParaRPr lang="en-US"/>
              </a:p>
            </p:txBody>
          </p:sp>
        </p:grpSp>
      </p:grpSp>
      <p:grpSp>
        <p:nvGrpSpPr>
          <p:cNvPr id="78" name="Group 77">
            <a:extLst>
              <a:ext uri="{FF2B5EF4-FFF2-40B4-BE49-F238E27FC236}">
                <a16:creationId xmlns:a16="http://schemas.microsoft.com/office/drawing/2014/main" id="{10B25544-43A2-AAF2-6234-6DA948EFC198}"/>
              </a:ext>
            </a:extLst>
          </p:cNvPr>
          <p:cNvGrpSpPr/>
          <p:nvPr/>
        </p:nvGrpSpPr>
        <p:grpSpPr>
          <a:xfrm>
            <a:off x="-10087" y="6320590"/>
            <a:ext cx="7567567" cy="2486383"/>
            <a:chOff x="-21600" y="6772007"/>
            <a:chExt cx="7567567" cy="2486383"/>
          </a:xfrm>
        </p:grpSpPr>
        <p:cxnSp>
          <p:nvCxnSpPr>
            <p:cNvPr id="64" name="Straight Connector 63">
              <a:extLst>
                <a:ext uri="{FF2B5EF4-FFF2-40B4-BE49-F238E27FC236}">
                  <a16:creationId xmlns:a16="http://schemas.microsoft.com/office/drawing/2014/main" id="{2990DC8F-4C1B-EB1E-0593-641C9A26A2EF}"/>
                </a:ext>
              </a:extLst>
            </p:cNvPr>
            <p:cNvCxnSpPr>
              <a:cxnSpLocks/>
            </p:cNvCxnSpPr>
            <p:nvPr/>
          </p:nvCxnSpPr>
          <p:spPr>
            <a:xfrm>
              <a:off x="0" y="725167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7" name="Freeform 76">
              <a:extLst>
                <a:ext uri="{FF2B5EF4-FFF2-40B4-BE49-F238E27FC236}">
                  <a16:creationId xmlns:a16="http://schemas.microsoft.com/office/drawing/2014/main" id="{BF8F71D6-0A31-3719-9CC6-F0EE9C094217}"/>
                </a:ext>
              </a:extLst>
            </p:cNvPr>
            <p:cNvSpPr/>
            <p:nvPr/>
          </p:nvSpPr>
          <p:spPr>
            <a:xfrm>
              <a:off x="-21600" y="6841759"/>
              <a:ext cx="4434337" cy="426338"/>
            </a:xfrm>
            <a:custGeom>
              <a:avLst/>
              <a:gdLst>
                <a:gd name="connsiteX0" fmla="*/ 0 w 4434337"/>
                <a:gd name="connsiteY0" fmla="*/ 0 h 426338"/>
                <a:gd name="connsiteX1" fmla="*/ 212706 w 4434337"/>
                <a:gd name="connsiteY1" fmla="*/ 0 h 426338"/>
                <a:gd name="connsiteX2" fmla="*/ 720334 w 4434337"/>
                <a:gd name="connsiteY2" fmla="*/ 0 h 426338"/>
                <a:gd name="connsiteX3" fmla="*/ 933040 w 4434337"/>
                <a:gd name="connsiteY3" fmla="*/ 0 h 426338"/>
                <a:gd name="connsiteX4" fmla="*/ 1018883 w 4434337"/>
                <a:gd name="connsiteY4" fmla="*/ 0 h 426338"/>
                <a:gd name="connsiteX5" fmla="*/ 1231589 w 4434337"/>
                <a:gd name="connsiteY5" fmla="*/ 0 h 426338"/>
                <a:gd name="connsiteX6" fmla="*/ 1739217 w 4434337"/>
                <a:gd name="connsiteY6" fmla="*/ 0 h 426338"/>
                <a:gd name="connsiteX7" fmla="*/ 1951923 w 4434337"/>
                <a:gd name="connsiteY7" fmla="*/ 0 h 426338"/>
                <a:gd name="connsiteX8" fmla="*/ 2249743 w 4434337"/>
                <a:gd name="connsiteY8" fmla="*/ 0 h 426338"/>
                <a:gd name="connsiteX9" fmla="*/ 2462449 w 4434337"/>
                <a:gd name="connsiteY9" fmla="*/ 0 h 426338"/>
                <a:gd name="connsiteX10" fmla="*/ 2970077 w 4434337"/>
                <a:gd name="connsiteY10" fmla="*/ 0 h 426338"/>
                <a:gd name="connsiteX11" fmla="*/ 3182783 w 4434337"/>
                <a:gd name="connsiteY11" fmla="*/ 0 h 426338"/>
                <a:gd name="connsiteX12" fmla="*/ 3268626 w 4434337"/>
                <a:gd name="connsiteY12" fmla="*/ 0 h 426338"/>
                <a:gd name="connsiteX13" fmla="*/ 3481332 w 4434337"/>
                <a:gd name="connsiteY13" fmla="*/ 0 h 426338"/>
                <a:gd name="connsiteX14" fmla="*/ 3988960 w 4434337"/>
                <a:gd name="connsiteY14" fmla="*/ 0 h 426338"/>
                <a:gd name="connsiteX15" fmla="*/ 4201666 w 4434337"/>
                <a:gd name="connsiteY15" fmla="*/ 0 h 426338"/>
                <a:gd name="connsiteX16" fmla="*/ 4434337 w 4434337"/>
                <a:gd name="connsiteY16" fmla="*/ 230689 h 426338"/>
                <a:gd name="connsiteX17" fmla="*/ 4434337 w 4434337"/>
                <a:gd name="connsiteY17" fmla="*/ 426337 h 426338"/>
                <a:gd name="connsiteX18" fmla="*/ 4221631 w 4434337"/>
                <a:gd name="connsiteY18" fmla="*/ 426337 h 426338"/>
                <a:gd name="connsiteX19" fmla="*/ 3848075 w 4434337"/>
                <a:gd name="connsiteY19" fmla="*/ 426337 h 426338"/>
                <a:gd name="connsiteX20" fmla="*/ 3848075 w 4434337"/>
                <a:gd name="connsiteY20" fmla="*/ 426338 h 426338"/>
                <a:gd name="connsiteX21" fmla="*/ 3635369 w 4434337"/>
                <a:gd name="connsiteY21" fmla="*/ 426338 h 426338"/>
                <a:gd name="connsiteX22" fmla="*/ 3127741 w 4434337"/>
                <a:gd name="connsiteY22" fmla="*/ 426338 h 426338"/>
                <a:gd name="connsiteX23" fmla="*/ 2915035 w 4434337"/>
                <a:gd name="connsiteY23" fmla="*/ 426338 h 426338"/>
                <a:gd name="connsiteX24" fmla="*/ 2829192 w 4434337"/>
                <a:gd name="connsiteY24" fmla="*/ 426338 h 426338"/>
                <a:gd name="connsiteX25" fmla="*/ 2616486 w 4434337"/>
                <a:gd name="connsiteY25" fmla="*/ 426338 h 426338"/>
                <a:gd name="connsiteX26" fmla="*/ 2108858 w 4434337"/>
                <a:gd name="connsiteY26" fmla="*/ 426338 h 426338"/>
                <a:gd name="connsiteX27" fmla="*/ 1951923 w 4434337"/>
                <a:gd name="connsiteY27" fmla="*/ 426338 h 426338"/>
                <a:gd name="connsiteX28" fmla="*/ 1896152 w 4434337"/>
                <a:gd name="connsiteY28" fmla="*/ 426338 h 426338"/>
                <a:gd name="connsiteX29" fmla="*/ 1739217 w 4434337"/>
                <a:gd name="connsiteY29" fmla="*/ 426338 h 426338"/>
                <a:gd name="connsiteX30" fmla="*/ 1231589 w 4434337"/>
                <a:gd name="connsiteY30" fmla="*/ 426338 h 426338"/>
                <a:gd name="connsiteX31" fmla="*/ 1018883 w 4434337"/>
                <a:gd name="connsiteY31" fmla="*/ 426338 h 426338"/>
                <a:gd name="connsiteX32" fmla="*/ 933040 w 4434337"/>
                <a:gd name="connsiteY32" fmla="*/ 426338 h 426338"/>
                <a:gd name="connsiteX33" fmla="*/ 720334 w 4434337"/>
                <a:gd name="connsiteY33" fmla="*/ 426338 h 426338"/>
                <a:gd name="connsiteX34" fmla="*/ 212706 w 4434337"/>
                <a:gd name="connsiteY34" fmla="*/ 426338 h 426338"/>
                <a:gd name="connsiteX35" fmla="*/ 0 w 4434337"/>
                <a:gd name="connsiteY35"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34337" h="426338">
                  <a:moveTo>
                    <a:pt x="0" y="0"/>
                  </a:moveTo>
                  <a:lnTo>
                    <a:pt x="212706" y="0"/>
                  </a:lnTo>
                  <a:lnTo>
                    <a:pt x="720334" y="0"/>
                  </a:lnTo>
                  <a:lnTo>
                    <a:pt x="933040" y="0"/>
                  </a:lnTo>
                  <a:lnTo>
                    <a:pt x="1018883" y="0"/>
                  </a:lnTo>
                  <a:lnTo>
                    <a:pt x="1231589" y="0"/>
                  </a:lnTo>
                  <a:lnTo>
                    <a:pt x="1739217" y="0"/>
                  </a:lnTo>
                  <a:lnTo>
                    <a:pt x="1951923" y="0"/>
                  </a:lnTo>
                  <a:lnTo>
                    <a:pt x="2249743" y="0"/>
                  </a:lnTo>
                  <a:lnTo>
                    <a:pt x="2462449" y="0"/>
                  </a:lnTo>
                  <a:lnTo>
                    <a:pt x="2970077" y="0"/>
                  </a:lnTo>
                  <a:lnTo>
                    <a:pt x="3182783" y="0"/>
                  </a:lnTo>
                  <a:lnTo>
                    <a:pt x="3268626" y="0"/>
                  </a:lnTo>
                  <a:lnTo>
                    <a:pt x="3481332" y="0"/>
                  </a:lnTo>
                  <a:lnTo>
                    <a:pt x="3988960" y="0"/>
                  </a:lnTo>
                  <a:lnTo>
                    <a:pt x="4201666" y="0"/>
                  </a:lnTo>
                  <a:cubicBezTo>
                    <a:pt x="4329783" y="0"/>
                    <a:pt x="4434337" y="103665"/>
                    <a:pt x="4434337" y="230689"/>
                  </a:cubicBezTo>
                  <a:lnTo>
                    <a:pt x="4434337" y="426337"/>
                  </a:lnTo>
                  <a:lnTo>
                    <a:pt x="4221631" y="426337"/>
                  </a:lnTo>
                  <a:lnTo>
                    <a:pt x="3848075" y="426337"/>
                  </a:lnTo>
                  <a:lnTo>
                    <a:pt x="3848075" y="426338"/>
                  </a:lnTo>
                  <a:lnTo>
                    <a:pt x="3635369" y="426338"/>
                  </a:lnTo>
                  <a:lnTo>
                    <a:pt x="3127741" y="426338"/>
                  </a:lnTo>
                  <a:lnTo>
                    <a:pt x="2915035" y="426338"/>
                  </a:lnTo>
                  <a:lnTo>
                    <a:pt x="2829192" y="426338"/>
                  </a:lnTo>
                  <a:lnTo>
                    <a:pt x="2616486" y="426338"/>
                  </a:lnTo>
                  <a:lnTo>
                    <a:pt x="2108858" y="426338"/>
                  </a:lnTo>
                  <a:lnTo>
                    <a:pt x="1951923" y="426338"/>
                  </a:lnTo>
                  <a:lnTo>
                    <a:pt x="1896152" y="426338"/>
                  </a:lnTo>
                  <a:lnTo>
                    <a:pt x="1739217" y="426338"/>
                  </a:lnTo>
                  <a:lnTo>
                    <a:pt x="1231589" y="426338"/>
                  </a:lnTo>
                  <a:lnTo>
                    <a:pt x="1018883"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6" name="Text Placeholder 2">
              <a:extLst>
                <a:ext uri="{FF2B5EF4-FFF2-40B4-BE49-F238E27FC236}">
                  <a16:creationId xmlns:a16="http://schemas.microsoft.com/office/drawing/2014/main" id="{31AFD161-5437-A087-292C-E617B2C6ED74}"/>
                </a:ext>
              </a:extLst>
            </p:cNvPr>
            <p:cNvSpPr txBox="1">
              <a:spLocks/>
            </p:cNvSpPr>
            <p:nvPr/>
          </p:nvSpPr>
          <p:spPr>
            <a:xfrm>
              <a:off x="2218017" y="7308155"/>
              <a:ext cx="4969069" cy="1950235"/>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1A0C2"/>
                </a:buClr>
                <a:buFont typeface="Arial" panose="020B0604020202020204" pitchFamily="34" charset="0"/>
                <a:buChar char="•"/>
                <a:tabLst>
                  <a:tab pos="177800" algn="l"/>
                </a:tabLst>
              </a:pPr>
              <a:r>
                <a:rPr lang="en-US" b="1" dirty="0">
                  <a:solidFill>
                    <a:schemeClr val="tx1"/>
                  </a:solidFill>
                </a:rPr>
                <a:t>Business-angels: </a:t>
              </a:r>
              <a:r>
                <a:rPr lang="pt-PT" dirty="0">
                  <a:solidFill>
                    <a:schemeClr val="tx1"/>
                  </a:solidFill>
                </a:rPr>
                <a:t>São indivíduos abastados que investem o seu próprio capital em empresas em fase inicial. Frequentemente, aportam a sua experiência no setor e a sua rede de contatos, podendo estar mais inclinados a apostar num conceito inovador.</a:t>
              </a:r>
            </a:p>
            <a:p>
              <a:pPr marL="228600" indent="-228600" algn="l">
                <a:buClr>
                  <a:srgbClr val="F1A0C2"/>
                </a:buClr>
                <a:buFont typeface="Arial" panose="020B0604020202020204" pitchFamily="34" charset="0"/>
                <a:buChar char="•"/>
                <a:tabLst>
                  <a:tab pos="177800" algn="l"/>
                </a:tabLst>
              </a:pPr>
              <a:r>
                <a:rPr lang="en-US" b="1" dirty="0">
                  <a:solidFill>
                    <a:schemeClr val="tx1"/>
                  </a:solidFill>
                </a:rPr>
                <a:t>Capital de </a:t>
              </a:r>
              <a:r>
                <a:rPr lang="en-US" b="1" dirty="0" err="1">
                  <a:solidFill>
                    <a:schemeClr val="tx1"/>
                  </a:solidFill>
                </a:rPr>
                <a:t>risco</a:t>
              </a:r>
              <a:r>
                <a:rPr lang="en-US" dirty="0">
                  <a:solidFill>
                    <a:schemeClr val="tx1"/>
                  </a:solidFill>
                </a:rPr>
                <a:t>:  São</a:t>
              </a:r>
              <a:r>
                <a:rPr lang="pt-PT" dirty="0">
                  <a:solidFill>
                    <a:schemeClr val="tx1"/>
                  </a:solidFill>
                </a:rPr>
                <a:t> entidades que investem o dinheiro de terceiros. Em geral, focam-se em empresas mais consolidadas, que já geram receitas, e tendem a esperar um retorno maior do investimento.</a:t>
              </a:r>
            </a:p>
            <a:p>
              <a:pPr marL="228600" indent="-228600" algn="l">
                <a:buClr>
                  <a:srgbClr val="F1A0C2"/>
                </a:buClr>
                <a:buFont typeface="Arial" panose="020B0604020202020204" pitchFamily="34" charset="0"/>
                <a:buChar char="•"/>
                <a:tabLst>
                  <a:tab pos="177800" algn="l"/>
                </a:tabLst>
              </a:pPr>
              <a:r>
                <a:rPr lang="en-US" b="1" dirty="0" err="1">
                  <a:solidFill>
                    <a:schemeClr val="tx1"/>
                  </a:solidFill>
                </a:rPr>
                <a:t>Investimento</a:t>
              </a:r>
              <a:r>
                <a:rPr lang="en-US" b="1" dirty="0">
                  <a:solidFill>
                    <a:schemeClr val="tx1"/>
                  </a:solidFill>
                </a:rPr>
                <a:t> de impacto: </a:t>
              </a:r>
              <a:r>
                <a:rPr lang="pt-PT" dirty="0">
                  <a:solidFill>
                    <a:schemeClr val="tx1"/>
                  </a:solidFill>
                </a:rPr>
                <a:t>São investidores que buscam gerar um retorno financeiro e um impacto social ou ambiental positivo. Podem estar particularmente interessados numa empresa de alimentos éticos.</a:t>
              </a:r>
              <a:r>
                <a:rPr lang="en-US" dirty="0">
                  <a:solidFill>
                    <a:schemeClr val="tx1"/>
                  </a:solidFill>
                </a:rPr>
                <a:t> </a:t>
              </a:r>
              <a:r>
                <a:rPr lang="en-US" dirty="0">
                  <a:solidFill>
                    <a:schemeClr val="tx1"/>
                  </a:solidFill>
                  <a:hlinkClick r:id="rId3">
                    <a:extLst>
                      <a:ext uri="{A12FA001-AC4F-418D-AE19-62706E023703}">
                        <ahyp:hlinkClr xmlns:ahyp="http://schemas.microsoft.com/office/drawing/2018/hyperlinkcolor" val="tx"/>
                      </a:ext>
                    </a:extLst>
                  </a:hlinkClick>
                </a:rPr>
                <a:t>Mais informações aqui</a:t>
              </a:r>
              <a:endParaRPr lang="en-US" dirty="0">
                <a:solidFill>
                  <a:schemeClr val="tx1"/>
                </a:solidFill>
              </a:endParaRPr>
            </a:p>
            <a:p>
              <a:pPr marL="228600" indent="-228600" algn="l">
                <a:buClr>
                  <a:srgbClr val="F1A0C2"/>
                </a:buClr>
                <a:buFont typeface="Arial" panose="020B0604020202020204" pitchFamily="34" charset="0"/>
                <a:buChar char="•"/>
                <a:tabLst>
                  <a:tab pos="177800" algn="l"/>
                </a:tabLst>
              </a:pPr>
              <a:endParaRPr lang="en-US" dirty="0">
                <a:solidFill>
                  <a:schemeClr val="tx1"/>
                </a:solidFill>
              </a:endParaRPr>
            </a:p>
          </p:txBody>
        </p:sp>
        <p:sp>
          <p:nvSpPr>
            <p:cNvPr id="67" name="TextBox 66">
              <a:extLst>
                <a:ext uri="{FF2B5EF4-FFF2-40B4-BE49-F238E27FC236}">
                  <a16:creationId xmlns:a16="http://schemas.microsoft.com/office/drawing/2014/main" id="{37690C53-32C6-B27C-D53B-4148554E849E}"/>
                </a:ext>
              </a:extLst>
            </p:cNvPr>
            <p:cNvSpPr txBox="1"/>
            <p:nvPr/>
          </p:nvSpPr>
          <p:spPr>
            <a:xfrm>
              <a:off x="481563" y="7457441"/>
              <a:ext cx="1734260" cy="1323439"/>
            </a:xfrm>
            <a:prstGeom prst="rect">
              <a:avLst/>
            </a:prstGeom>
            <a:noFill/>
          </p:spPr>
          <p:txBody>
            <a:bodyPr wrap="square">
              <a:spAutoFit/>
            </a:bodyPr>
            <a:lstStyle/>
            <a:p>
              <a:pPr>
                <a:lnSpc>
                  <a:spcPts val="1220"/>
                </a:lnSpc>
              </a:pPr>
              <a:r>
                <a:rPr lang="pt-PT" sz="1100" dirty="0">
                  <a:latin typeface="Calibri" panose="020F0502020204030204" pitchFamily="34" charset="0"/>
                  <a:cs typeface="Calibri" panose="020F0502020204030204" pitchFamily="34" charset="0"/>
                </a:rPr>
                <a:t>Diferentes investidores possuem diferentes prioridades, pelo que é crucial </a:t>
              </a:r>
              <a:r>
                <a:rPr lang="pt-PT" sz="1100" b="1" dirty="0">
                  <a:latin typeface="Calibri" panose="020F0502020204030204" pitchFamily="34" charset="0"/>
                  <a:cs typeface="Calibri" panose="020F0502020204030204" pitchFamily="34" charset="0"/>
                </a:rPr>
                <a:t>compreender a quem se está a dirigir</a:t>
              </a:r>
              <a:r>
                <a:rPr lang="pt-PT" sz="1100" dirty="0">
                  <a:latin typeface="Calibri" panose="020F0502020204030204" pitchFamily="34" charset="0"/>
                  <a:cs typeface="Calibri" panose="020F0502020204030204" pitchFamily="34" charset="0"/>
                </a:rPr>
                <a:t>. Aqui estão alguns tipos de investidores que poderão ser encontrados:</a:t>
              </a:r>
              <a:endParaRPr lang="en-IE" sz="1100" dirty="0">
                <a:latin typeface="Calibri" panose="020F0502020204030204" pitchFamily="34" charset="0"/>
                <a:cs typeface="Calibri" panose="020F0502020204030204" pitchFamily="34" charset="0"/>
              </a:endParaRPr>
            </a:p>
          </p:txBody>
        </p:sp>
        <p:sp>
          <p:nvSpPr>
            <p:cNvPr id="68" name="TextBox 67">
              <a:extLst>
                <a:ext uri="{FF2B5EF4-FFF2-40B4-BE49-F238E27FC236}">
                  <a16:creationId xmlns:a16="http://schemas.microsoft.com/office/drawing/2014/main" id="{8967EB79-C1C7-633A-68B7-C4B9015EA8D7}"/>
                </a:ext>
              </a:extLst>
            </p:cNvPr>
            <p:cNvSpPr txBox="1"/>
            <p:nvPr/>
          </p:nvSpPr>
          <p:spPr>
            <a:xfrm>
              <a:off x="462188" y="6772007"/>
              <a:ext cx="3993437" cy="338554"/>
            </a:xfrm>
            <a:prstGeom prst="rect">
              <a:avLst/>
            </a:prstGeom>
            <a:noFill/>
          </p:spPr>
          <p:txBody>
            <a:bodyPr wrap="square">
              <a:spAutoFit/>
            </a:bodyPr>
            <a:lstStyle/>
            <a:p>
              <a:r>
                <a:rPr lang="en-IE" sz="1600" b="1" dirty="0" err="1">
                  <a:solidFill>
                    <a:schemeClr val="bg1"/>
                  </a:solidFill>
                  <a:effectLst/>
                  <a:latin typeface="Calibri" panose="020F0502020204030204" pitchFamily="34" charset="0"/>
                  <a:cs typeface="Calibri" panose="020F0502020204030204" pitchFamily="34" charset="0"/>
                </a:rPr>
                <a:t>Compreender</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os</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diferentes</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tipos</a:t>
              </a:r>
              <a:r>
                <a:rPr lang="en-IE" sz="1600" b="1" dirty="0">
                  <a:solidFill>
                    <a:schemeClr val="bg1"/>
                  </a:solidFill>
                  <a:effectLst/>
                  <a:latin typeface="Calibri" panose="020F0502020204030204" pitchFamily="34" charset="0"/>
                  <a:cs typeface="Calibri" panose="020F0502020204030204" pitchFamily="34" charset="0"/>
                </a:rPr>
                <a:t> de </a:t>
              </a:r>
              <a:r>
                <a:rPr lang="en-IE" sz="1600" b="1" dirty="0" err="1">
                  <a:solidFill>
                    <a:schemeClr val="bg1"/>
                  </a:solidFill>
                  <a:effectLst/>
                  <a:latin typeface="Calibri" panose="020F0502020204030204" pitchFamily="34" charset="0"/>
                  <a:cs typeface="Calibri" panose="020F0502020204030204" pitchFamily="34" charset="0"/>
                </a:rPr>
                <a:t>investidores</a:t>
              </a:r>
              <a:r>
                <a:rPr lang="en-IE" sz="1600" b="1" dirty="0">
                  <a:solidFill>
                    <a:schemeClr val="bg1"/>
                  </a:solidFill>
                  <a:effectLst/>
                  <a:latin typeface="Calibri" panose="020F0502020204030204" pitchFamily="34" charset="0"/>
                  <a:cs typeface="Calibri" panose="020F0502020204030204" pitchFamily="34" charset="0"/>
                </a:rPr>
                <a:t> </a:t>
              </a:r>
            </a:p>
          </p:txBody>
        </p:sp>
      </p:grpSp>
      <p:sp>
        <p:nvSpPr>
          <p:cNvPr id="72" name="Rectangle 71">
            <a:extLst>
              <a:ext uri="{FF2B5EF4-FFF2-40B4-BE49-F238E27FC236}">
                <a16:creationId xmlns:a16="http://schemas.microsoft.com/office/drawing/2014/main" id="{F39B5760-7CC3-C954-0FDF-ABD4C2EF566A}"/>
              </a:ext>
            </a:extLst>
          </p:cNvPr>
          <p:cNvSpPr/>
          <p:nvPr/>
        </p:nvSpPr>
        <p:spPr>
          <a:xfrm>
            <a:off x="11513" y="8878238"/>
            <a:ext cx="7559674" cy="1339641"/>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 Placeholder 2">
            <a:extLst>
              <a:ext uri="{FF2B5EF4-FFF2-40B4-BE49-F238E27FC236}">
                <a16:creationId xmlns:a16="http://schemas.microsoft.com/office/drawing/2014/main" id="{D584B600-ABE8-7403-C9F9-C05213F7D781}"/>
              </a:ext>
            </a:extLst>
          </p:cNvPr>
          <p:cNvSpPr txBox="1">
            <a:spLocks/>
          </p:cNvSpPr>
          <p:nvPr/>
        </p:nvSpPr>
        <p:spPr>
          <a:xfrm>
            <a:off x="558146" y="8880939"/>
            <a:ext cx="6425434" cy="1249666"/>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pt-PT" dirty="0">
                <a:solidFill>
                  <a:schemeClr val="tx1"/>
                </a:solidFill>
              </a:rPr>
              <a:t>Ao abordar investidores, deve-se personalizar a apresentação conforme os seus interesses. Para os business-</a:t>
            </a:r>
            <a:r>
              <a:rPr lang="pt-PT" dirty="0" err="1">
                <a:solidFill>
                  <a:schemeClr val="tx1"/>
                </a:solidFill>
              </a:rPr>
              <a:t>angels</a:t>
            </a:r>
            <a:r>
              <a:rPr lang="pt-PT" dirty="0">
                <a:solidFill>
                  <a:schemeClr val="tx1"/>
                </a:solidFill>
              </a:rPr>
              <a:t>, deve-se realçar a inovação e o potencial de crescimento. Com capital de risco, deve-se evidenciar as receitas e os planos de expansão. Para investidores de impacto, deve-se destacar o impacto social e ambiental. Deve-se estar preparado para perguntas detalhadas e acolher feedback construtivo. Os investidores são mais do que financiadores; são parceiros estratégicos. É importante encontrar aqueles que se alinham com a visão e que possam contribuir eficazmente para o negócio.</a:t>
            </a:r>
            <a:endParaRPr lang="en-US" dirty="0">
              <a:solidFill>
                <a:schemeClr val="tx1"/>
              </a:solidFill>
            </a:endParaRPr>
          </a:p>
        </p:txBody>
      </p:sp>
    </p:spTree>
    <p:extLst>
      <p:ext uri="{BB962C8B-B14F-4D97-AF65-F5344CB8AC3E}">
        <p14:creationId xmlns:p14="http://schemas.microsoft.com/office/powerpoint/2010/main" val="13526851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505745" y="1113663"/>
            <a:ext cx="5466529" cy="352404"/>
          </a:xfrm>
          <a:prstGeom prst="rect">
            <a:avLst/>
          </a:prstGeom>
          <a:noFill/>
        </p:spPr>
        <p:txBody>
          <a:bodyPr wrap="square">
            <a:spAutoFit/>
          </a:bodyPr>
          <a:lstStyle/>
          <a:p>
            <a:pPr>
              <a:lnSpc>
                <a:spcPts val="1960"/>
              </a:lnSpc>
            </a:pPr>
            <a:r>
              <a:rPr lang="en-IE" sz="2000" b="1"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Garantir</a:t>
            </a:r>
            <a:r>
              <a:rPr lang="en-IE" sz="2000" b="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IE" sz="2000" b="1"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subvenções</a:t>
            </a:r>
            <a:r>
              <a:rPr lang="en-IE" sz="2000" b="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a:t>
            </a:r>
            <a:r>
              <a:rPr lang="en-IE" sz="2000" b="1"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subsídios</a:t>
            </a:r>
            <a:r>
              <a:rPr lang="en-IE" sz="2000" b="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b="1" dirty="0">
                <a:solidFill>
                  <a:schemeClr val="tx1"/>
                </a:solidFill>
              </a:rPr>
              <a:t>A </a:t>
            </a:r>
            <a:r>
              <a:rPr lang="en-US" b="1" dirty="0" err="1">
                <a:solidFill>
                  <a:schemeClr val="tx1"/>
                </a:solidFill>
              </a:rPr>
              <a:t>obtenção</a:t>
            </a:r>
            <a:r>
              <a:rPr lang="en-US" b="1" dirty="0">
                <a:solidFill>
                  <a:schemeClr val="tx1"/>
                </a:solidFill>
              </a:rPr>
              <a:t> de </a:t>
            </a:r>
            <a:r>
              <a:rPr lang="en-US" b="1" dirty="0" err="1">
                <a:solidFill>
                  <a:schemeClr val="tx1"/>
                </a:solidFill>
              </a:rPr>
              <a:t>subvenções</a:t>
            </a:r>
            <a:r>
              <a:rPr lang="en-US" b="1" dirty="0">
                <a:solidFill>
                  <a:schemeClr val="tx1"/>
                </a:solidFill>
              </a:rPr>
              <a:t> </a:t>
            </a:r>
            <a:r>
              <a:rPr lang="pt-PT" b="1" dirty="0">
                <a:solidFill>
                  <a:schemeClr val="tx1"/>
                </a:solidFill>
              </a:rPr>
              <a:t>pode proporcionar um apoio financeiro importante para a empresa de alimentos éticos e, ao contrário dos investimentos, geralmente não requerem reembolso. Aqui está um guia sobre como proceder no processo de candidatura a </a:t>
            </a:r>
            <a:r>
              <a:rPr lang="en-US" b="1" dirty="0" err="1">
                <a:solidFill>
                  <a:schemeClr val="tx1"/>
                </a:solidFill>
              </a:rPr>
              <a:t>subsídios</a:t>
            </a:r>
            <a:r>
              <a:rPr lang="en-US" b="1" dirty="0">
                <a:solidFill>
                  <a:schemeClr val="tx1"/>
                </a:solidFill>
              </a:rPr>
              <a:t>:</a:t>
            </a: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03</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t>35</a:t>
            </a:fld>
            <a:endParaRPr lang="en-US" sz="900">
              <a:solidFill>
                <a:schemeClr val="tx1"/>
              </a:solidFill>
            </a:endParaRPr>
          </a:p>
        </p:txBody>
      </p:sp>
      <p:grpSp>
        <p:nvGrpSpPr>
          <p:cNvPr id="43" name="Group 42">
            <a:extLst>
              <a:ext uri="{FF2B5EF4-FFF2-40B4-BE49-F238E27FC236}">
                <a16:creationId xmlns:a16="http://schemas.microsoft.com/office/drawing/2014/main" id="{D8AD2FB9-EF36-0728-16F1-DB16E49802F9}"/>
              </a:ext>
            </a:extLst>
          </p:cNvPr>
          <p:cNvGrpSpPr/>
          <p:nvPr/>
        </p:nvGrpSpPr>
        <p:grpSpPr>
          <a:xfrm>
            <a:off x="-42076" y="2292633"/>
            <a:ext cx="7601751" cy="2480197"/>
            <a:chOff x="-10087" y="2459996"/>
            <a:chExt cx="7601751" cy="2480197"/>
          </a:xfrm>
        </p:grpSpPr>
        <p:cxnSp>
          <p:nvCxnSpPr>
            <p:cNvPr id="34" name="Straight Connector 33">
              <a:extLst>
                <a:ext uri="{FF2B5EF4-FFF2-40B4-BE49-F238E27FC236}">
                  <a16:creationId xmlns:a16="http://schemas.microsoft.com/office/drawing/2014/main" id="{3AB65974-97DF-B174-BC30-D745C3A947D0}"/>
                </a:ext>
              </a:extLst>
            </p:cNvPr>
            <p:cNvCxnSpPr>
              <a:cxnSpLocks/>
            </p:cNvCxnSpPr>
            <p:nvPr/>
          </p:nvCxnSpPr>
          <p:spPr>
            <a:xfrm>
              <a:off x="45697" y="2924805"/>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3" name="Freeform 32">
              <a:extLst>
                <a:ext uri="{FF2B5EF4-FFF2-40B4-BE49-F238E27FC236}">
                  <a16:creationId xmlns:a16="http://schemas.microsoft.com/office/drawing/2014/main" id="{7661C48D-AD0F-DD35-162B-7B00D0D236A1}"/>
                </a:ext>
              </a:extLst>
            </p:cNvPr>
            <p:cNvSpPr/>
            <p:nvPr/>
          </p:nvSpPr>
          <p:spPr>
            <a:xfrm>
              <a:off x="857028" y="2510955"/>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just">
                <a:lnSpc>
                  <a:spcPct val="95000"/>
                </a:lnSpc>
              </a:pPr>
              <a:endParaRPr lang="en-US">
                <a:ea typeface="Calibri" panose="020F0502020204030204"/>
                <a:cs typeface="Calibri" panose="020F0502020204030204"/>
              </a:endParaRPr>
            </a:p>
          </p:txBody>
        </p:sp>
        <p:sp>
          <p:nvSpPr>
            <p:cNvPr id="51" name="Freeform 50">
              <a:extLst>
                <a:ext uri="{FF2B5EF4-FFF2-40B4-BE49-F238E27FC236}">
                  <a16:creationId xmlns:a16="http://schemas.microsoft.com/office/drawing/2014/main" id="{75206A02-8366-B2AD-10FE-9E876C284904}"/>
                </a:ext>
              </a:extLst>
            </p:cNvPr>
            <p:cNvSpPr/>
            <p:nvPr/>
          </p:nvSpPr>
          <p:spPr>
            <a:xfrm>
              <a:off x="-10087" y="2510955"/>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just">
                <a:lnSpc>
                  <a:spcPct val="95000"/>
                </a:lnSpc>
              </a:pPr>
              <a:endParaRPr lang="en-US">
                <a:ea typeface="Calibri" panose="020F0502020204030204"/>
                <a:cs typeface="Calibri" panose="020F0502020204030204"/>
              </a:endParaRPr>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271993" y="3007819"/>
              <a:ext cx="5113650" cy="1932374"/>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a:lnSpc>
                  <a:spcPct val="95000"/>
                </a:lnSpc>
                <a:buClr>
                  <a:srgbClr val="F1A0C2"/>
                </a:buClr>
                <a:buFont typeface="Arial" panose="020B0604020202020204" pitchFamily="34" charset="0"/>
                <a:buChar char="•"/>
                <a:tabLst>
                  <a:tab pos="177800" algn="l"/>
                </a:tabLst>
              </a:pPr>
              <a:r>
                <a:rPr lang="en-US" b="1" dirty="0" err="1">
                  <a:solidFill>
                    <a:schemeClr val="tx1"/>
                  </a:solidFill>
                  <a:latin typeface="Calibri"/>
                  <a:cs typeface="Calibri"/>
                </a:rPr>
                <a:t>Agências</a:t>
              </a:r>
              <a:r>
                <a:rPr lang="en-US" b="1" dirty="0">
                  <a:solidFill>
                    <a:schemeClr val="tx1"/>
                  </a:solidFill>
                  <a:latin typeface="Calibri"/>
                  <a:cs typeface="Calibri"/>
                </a:rPr>
                <a:t> </a:t>
              </a:r>
              <a:r>
                <a:rPr lang="en-US" b="1" dirty="0" err="1">
                  <a:solidFill>
                    <a:schemeClr val="tx1"/>
                  </a:solidFill>
                  <a:latin typeface="Calibri"/>
                  <a:cs typeface="Calibri"/>
                </a:rPr>
                <a:t>governamentais</a:t>
              </a:r>
              <a:r>
                <a:rPr lang="en-US" b="1" dirty="0">
                  <a:solidFill>
                    <a:schemeClr val="tx1"/>
                  </a:solidFill>
                  <a:latin typeface="Calibri"/>
                  <a:cs typeface="Calibri"/>
                </a:rPr>
                <a:t>: </a:t>
              </a:r>
              <a:r>
                <a:rPr lang="pt-PT" dirty="0">
                  <a:solidFill>
                    <a:schemeClr val="tx1"/>
                  </a:solidFill>
                </a:rPr>
                <a:t>Muitos países e regiões disponibilizam subsídios para pequenas empresas que promovam o desenvolvimento económico local ou enfrentam desafios sociais e ambientais.</a:t>
              </a:r>
              <a:endParaRPr lang="en-US"/>
            </a:p>
            <a:p>
              <a:pPr marL="228600">
                <a:lnSpc>
                  <a:spcPct val="95000"/>
                </a:lnSpc>
                <a:buClr>
                  <a:srgbClr val="F1A0C2"/>
                </a:buClr>
                <a:buFont typeface="Arial" panose="020B0604020202020204" pitchFamily="34" charset="0"/>
                <a:buChar char="•"/>
                <a:tabLst>
                  <a:tab pos="177800" algn="l"/>
                </a:tabLst>
              </a:pPr>
              <a:r>
                <a:rPr lang="en-US" b="1" dirty="0" err="1">
                  <a:solidFill>
                    <a:schemeClr val="tx1"/>
                  </a:solidFill>
                  <a:latin typeface="Calibri"/>
                  <a:cs typeface="Calibri"/>
                </a:rPr>
                <a:t>Organizações</a:t>
              </a:r>
              <a:r>
                <a:rPr lang="en-US" b="1" dirty="0">
                  <a:solidFill>
                    <a:schemeClr val="tx1"/>
                  </a:solidFill>
                  <a:latin typeface="Calibri"/>
                  <a:cs typeface="Calibri"/>
                </a:rPr>
                <a:t> </a:t>
              </a:r>
              <a:r>
                <a:rPr lang="en-US" b="1" dirty="0" err="1">
                  <a:solidFill>
                    <a:schemeClr val="tx1"/>
                  </a:solidFill>
                  <a:latin typeface="Calibri"/>
                  <a:cs typeface="Calibri"/>
                </a:rPr>
                <a:t>sem</a:t>
              </a:r>
              <a:r>
                <a:rPr lang="en-US" b="1" dirty="0">
                  <a:solidFill>
                    <a:schemeClr val="tx1"/>
                  </a:solidFill>
                  <a:latin typeface="Calibri"/>
                  <a:cs typeface="Calibri"/>
                </a:rPr>
                <a:t> fins </a:t>
              </a:r>
              <a:r>
                <a:rPr lang="en-US" b="1" dirty="0" err="1">
                  <a:solidFill>
                    <a:schemeClr val="tx1"/>
                  </a:solidFill>
                  <a:latin typeface="Calibri"/>
                  <a:cs typeface="Calibri"/>
                </a:rPr>
                <a:t>lucrativos</a:t>
              </a:r>
              <a:r>
                <a:rPr lang="en-US" b="1" dirty="0">
                  <a:solidFill>
                    <a:schemeClr val="tx1"/>
                  </a:solidFill>
                  <a:latin typeface="Calibri"/>
                  <a:cs typeface="Calibri"/>
                </a:rPr>
                <a:t>: </a:t>
              </a:r>
              <a:r>
                <a:rPr lang="pt-PT" dirty="0">
                  <a:solidFill>
                    <a:schemeClr val="tx1"/>
                  </a:solidFill>
                </a:rPr>
                <a:t>Várias destas organizações oferecem subsídios para iniciativas de sustentabilidade alimentar, segurança alimentar e justiça social.</a:t>
              </a:r>
              <a:endParaRPr lang="pt-PT" dirty="0">
                <a:solidFill>
                  <a:schemeClr val="tx1"/>
                </a:solidFill>
                <a:ea typeface="Calibri" panose="020F0502020204030204" pitchFamily="34" charset="0"/>
              </a:endParaRPr>
            </a:p>
            <a:p>
              <a:pPr marL="228600">
                <a:lnSpc>
                  <a:spcPct val="95000"/>
                </a:lnSpc>
                <a:buClr>
                  <a:srgbClr val="F1A0C2"/>
                </a:buClr>
                <a:buFont typeface="Arial" panose="020B0604020202020204" pitchFamily="34" charset="0"/>
                <a:buChar char="•"/>
                <a:tabLst>
                  <a:tab pos="177800" algn="l"/>
                </a:tabLst>
              </a:pPr>
              <a:r>
                <a:rPr lang="en-US" b="1" dirty="0" err="1">
                  <a:solidFill>
                    <a:schemeClr val="tx1"/>
                  </a:solidFill>
                  <a:latin typeface="Calibri"/>
                  <a:cs typeface="Calibri"/>
                </a:rPr>
                <a:t>Subsídios</a:t>
              </a:r>
              <a:r>
                <a:rPr lang="en-US" b="1" dirty="0">
                  <a:solidFill>
                    <a:schemeClr val="tx1"/>
                  </a:solidFill>
                  <a:latin typeface="Calibri"/>
                  <a:cs typeface="Calibri"/>
                </a:rPr>
                <a:t> </a:t>
              </a:r>
              <a:r>
                <a:rPr lang="en-US" b="1" dirty="0" err="1">
                  <a:solidFill>
                    <a:schemeClr val="tx1"/>
                  </a:solidFill>
                  <a:latin typeface="Calibri"/>
                  <a:cs typeface="Calibri"/>
                </a:rPr>
                <a:t>corporativos</a:t>
              </a:r>
              <a:r>
                <a:rPr lang="en-US" b="1" dirty="0">
                  <a:solidFill>
                    <a:schemeClr val="tx1"/>
                  </a:solidFill>
                  <a:latin typeface="Calibri"/>
                  <a:cs typeface="Calibri"/>
                </a:rPr>
                <a:t>: </a:t>
              </a:r>
              <a:r>
                <a:rPr lang="pt-PT" dirty="0">
                  <a:solidFill>
                    <a:schemeClr val="tx1"/>
                  </a:solidFill>
                </a:rPr>
                <a:t>Algumas empresas atribuem subsídios no âmbito dos seus programas de responsabilidade social empresarial, focando-se em áreas como a agricultura sustentável, redução de resíduos ou acesso a alimentos saudáveis.</a:t>
              </a:r>
              <a:endParaRPr lang="en-US" dirty="0">
                <a:solidFill>
                  <a:schemeClr val="tx1"/>
                </a:solidFill>
                <a:ea typeface="Calibri" panose="020F0502020204030204" pitchFamily="34" charset="0"/>
              </a:endParaRPr>
            </a:p>
          </p:txBody>
        </p:sp>
        <p:sp>
          <p:nvSpPr>
            <p:cNvPr id="50" name="TextBox 49">
              <a:extLst>
                <a:ext uri="{FF2B5EF4-FFF2-40B4-BE49-F238E27FC236}">
                  <a16:creationId xmlns:a16="http://schemas.microsoft.com/office/drawing/2014/main" id="{0F7357C6-646F-59A5-9917-EB1DA43F708A}"/>
                </a:ext>
              </a:extLst>
            </p:cNvPr>
            <p:cNvSpPr txBox="1"/>
            <p:nvPr/>
          </p:nvSpPr>
          <p:spPr>
            <a:xfrm>
              <a:off x="527259" y="3043480"/>
              <a:ext cx="1882170" cy="1700466"/>
            </a:xfrm>
            <a:prstGeom prst="rect">
              <a:avLst/>
            </a:prstGeom>
            <a:noFill/>
          </p:spPr>
          <p:txBody>
            <a:bodyPr wrap="square" lIns="91440" tIns="45720" rIns="91440" bIns="45720" anchor="t">
              <a:spAutoFit/>
            </a:bodyPr>
            <a:lstStyle/>
            <a:p>
              <a:pPr>
                <a:lnSpc>
                  <a:spcPct val="95000"/>
                </a:lnSpc>
              </a:pPr>
              <a:r>
                <a:rPr lang="pt-PT" sz="1100" dirty="0">
                  <a:latin typeface="Calibri" panose="020F0502020204030204" pitchFamily="34" charset="0"/>
                  <a:cs typeface="Calibri" panose="020F0502020204030204" pitchFamily="34" charset="0"/>
                </a:rPr>
                <a:t>Várias organizações disponibilizam subsídios para promover a </a:t>
              </a:r>
              <a:r>
                <a:rPr lang="pt-PT" sz="1100" b="1" dirty="0">
                  <a:latin typeface="Calibri" panose="020F0502020204030204" pitchFamily="34" charset="0"/>
                  <a:cs typeface="Calibri" panose="020F0502020204030204" pitchFamily="34" charset="0"/>
                </a:rPr>
                <a:t>sustentabilidade, a agricultura local, o empreendedorismo </a:t>
              </a:r>
              <a:r>
                <a:rPr lang="pt-PT" sz="1100" dirty="0">
                  <a:latin typeface="Calibri" panose="020F0502020204030204" pitchFamily="34" charset="0"/>
                  <a:cs typeface="Calibri" panose="020F0502020204030204" pitchFamily="34" charset="0"/>
                </a:rPr>
                <a:t>e outros aspetos ligados às empresas de produtos alimentares éticos. Eis alguns locais onde pode procurar oportunidades de subsídio:</a:t>
              </a:r>
              <a:endParaRPr lang="en-IE" sz="1100" dirty="0">
                <a:latin typeface="Calibri" panose="020F0502020204030204" pitchFamily="34" charset="0"/>
                <a:ea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A9E5A8E2-1E24-8768-B9EE-801EE6332BD2}"/>
                </a:ext>
              </a:extLst>
            </p:cNvPr>
            <p:cNvSpPr txBox="1"/>
            <p:nvPr/>
          </p:nvSpPr>
          <p:spPr>
            <a:xfrm>
              <a:off x="528713" y="2459996"/>
              <a:ext cx="3687985" cy="530915"/>
            </a:xfrm>
            <a:prstGeom prst="rect">
              <a:avLst/>
            </a:prstGeom>
            <a:noFill/>
          </p:spPr>
          <p:txBody>
            <a:bodyPr wrap="square" lIns="91440" tIns="45720" rIns="91440" bIns="45720" anchor="t">
              <a:spAutoFit/>
            </a:bodyPr>
            <a:lstStyle/>
            <a:p>
              <a:pPr algn="just">
                <a:lnSpc>
                  <a:spcPct val="95000"/>
                </a:lnSpc>
              </a:pPr>
              <a:r>
                <a:rPr lang="en-IE" sz="1500" b="1" dirty="0" err="1">
                  <a:solidFill>
                    <a:schemeClr val="bg1"/>
                  </a:solidFill>
                  <a:effectLst/>
                  <a:latin typeface="Calibri" panose="020F0502020204030204" pitchFamily="34" charset="0"/>
                  <a:cs typeface="Calibri" panose="020F0502020204030204" pitchFamily="34" charset="0"/>
                </a:rPr>
                <a:t>Identificação</a:t>
              </a:r>
              <a:r>
                <a:rPr lang="en-IE" sz="1500" b="1" dirty="0">
                  <a:solidFill>
                    <a:schemeClr val="bg1"/>
                  </a:solidFill>
                  <a:effectLst/>
                  <a:latin typeface="Calibri" panose="020F0502020204030204" pitchFamily="34" charset="0"/>
                  <a:cs typeface="Calibri" panose="020F0502020204030204" pitchFamily="34" charset="0"/>
                </a:rPr>
                <a:t> de </a:t>
              </a:r>
              <a:r>
                <a:rPr lang="en-IE" sz="1500" b="1" dirty="0" err="1">
                  <a:solidFill>
                    <a:schemeClr val="bg1"/>
                  </a:solidFill>
                  <a:effectLst/>
                  <a:latin typeface="Calibri" panose="020F0502020204030204" pitchFamily="34" charset="0"/>
                  <a:cs typeface="Calibri" panose="020F0502020204030204" pitchFamily="34" charset="0"/>
                </a:rPr>
                <a:t>oportunidades</a:t>
              </a:r>
              <a:r>
                <a:rPr lang="en-IE" sz="1500" b="1" dirty="0">
                  <a:solidFill>
                    <a:schemeClr val="bg1"/>
                  </a:solidFill>
                  <a:effectLst/>
                  <a:latin typeface="Calibri" panose="020F0502020204030204" pitchFamily="34" charset="0"/>
                  <a:cs typeface="Calibri" panose="020F0502020204030204" pitchFamily="34" charset="0"/>
                </a:rPr>
                <a:t> </a:t>
              </a:r>
              <a:r>
                <a:rPr lang="en-IE" sz="1500" b="1" dirty="0" err="1">
                  <a:solidFill>
                    <a:schemeClr val="bg1"/>
                  </a:solidFill>
                  <a:effectLst/>
                  <a:latin typeface="Calibri" panose="020F0502020204030204" pitchFamily="34" charset="0"/>
                  <a:cs typeface="Calibri" panose="020F0502020204030204" pitchFamily="34" charset="0"/>
                </a:rPr>
                <a:t>potenciais</a:t>
              </a:r>
              <a:r>
                <a:rPr lang="en-IE" sz="1500" b="1" dirty="0">
                  <a:solidFill>
                    <a:schemeClr val="bg1"/>
                  </a:solidFill>
                  <a:effectLst/>
                  <a:latin typeface="Calibri" panose="020F0502020204030204" pitchFamily="34" charset="0"/>
                  <a:cs typeface="Calibri" panose="020F0502020204030204" pitchFamily="34" charset="0"/>
                </a:rPr>
                <a:t> de </a:t>
              </a:r>
              <a:r>
                <a:rPr lang="en-IE" sz="1500" b="1" dirty="0" err="1">
                  <a:solidFill>
                    <a:schemeClr val="bg1"/>
                  </a:solidFill>
                  <a:effectLst/>
                  <a:latin typeface="Calibri" panose="020F0502020204030204" pitchFamily="34" charset="0"/>
                  <a:cs typeface="Calibri" panose="020F0502020204030204" pitchFamily="34" charset="0"/>
                </a:rPr>
                <a:t>subvenção</a:t>
              </a:r>
              <a:r>
                <a:rPr lang="en-IE" sz="1500" b="1" dirty="0">
                  <a:solidFill>
                    <a:schemeClr val="bg1"/>
                  </a:solidFill>
                  <a:effectLst/>
                  <a:latin typeface="Calibri" panose="020F0502020204030204" pitchFamily="34" charset="0"/>
                  <a:cs typeface="Calibri" panose="020F0502020204030204" pitchFamily="34" charset="0"/>
                </a:rPr>
                <a:t> </a:t>
              </a:r>
              <a:endParaRPr lang="en-US"/>
            </a:p>
          </p:txBody>
        </p:sp>
      </p:grpSp>
      <p:grpSp>
        <p:nvGrpSpPr>
          <p:cNvPr id="5" name="Graphic 2">
            <a:extLst>
              <a:ext uri="{FF2B5EF4-FFF2-40B4-BE49-F238E27FC236}">
                <a16:creationId xmlns:a16="http://schemas.microsoft.com/office/drawing/2014/main" id="{993E7943-AEC7-7E8F-5447-1E5658FB4205}"/>
              </a:ext>
            </a:extLst>
          </p:cNvPr>
          <p:cNvGrpSpPr/>
          <p:nvPr/>
        </p:nvGrpSpPr>
        <p:grpSpPr>
          <a:xfrm>
            <a:off x="6068294" y="304451"/>
            <a:ext cx="940850" cy="1219578"/>
            <a:chOff x="2405494" y="593121"/>
            <a:chExt cx="1004090" cy="1301553"/>
          </a:xfrm>
          <a:solidFill>
            <a:srgbClr val="000000"/>
          </a:solidFill>
        </p:grpSpPr>
        <p:sp>
          <p:nvSpPr>
            <p:cNvPr id="6" name="Freeform 5">
              <a:extLst>
                <a:ext uri="{FF2B5EF4-FFF2-40B4-BE49-F238E27FC236}">
                  <a16:creationId xmlns:a16="http://schemas.microsoft.com/office/drawing/2014/main" id="{B192ECD7-F33F-FF8F-6DC2-BDEA04B13E02}"/>
                </a:ext>
              </a:extLst>
            </p:cNvPr>
            <p:cNvSpPr/>
            <p:nvPr/>
          </p:nvSpPr>
          <p:spPr>
            <a:xfrm>
              <a:off x="2405844" y="953702"/>
              <a:ext cx="1003740" cy="940972"/>
            </a:xfrm>
            <a:custGeom>
              <a:avLst/>
              <a:gdLst>
                <a:gd name="connsiteX0" fmla="*/ 578183 w 1003740"/>
                <a:gd name="connsiteY0" fmla="*/ 939714 h 940972"/>
                <a:gd name="connsiteX1" fmla="*/ 539152 w 1003740"/>
                <a:gd name="connsiteY1" fmla="*/ 880553 h 940972"/>
                <a:gd name="connsiteX2" fmla="*/ 539782 w 1003740"/>
                <a:gd name="connsiteY2" fmla="*/ 771670 h 940972"/>
                <a:gd name="connsiteX3" fmla="*/ 525932 w 1003740"/>
                <a:gd name="connsiteY3" fmla="*/ 758453 h 940972"/>
                <a:gd name="connsiteX4" fmla="*/ 114853 w 1003740"/>
                <a:gd name="connsiteY4" fmla="*/ 759083 h 940972"/>
                <a:gd name="connsiteX5" fmla="*/ 27349 w 1003740"/>
                <a:gd name="connsiteY5" fmla="*/ 724467 h 940972"/>
                <a:gd name="connsiteX6" fmla="*/ 280 w 1003740"/>
                <a:gd name="connsiteY6" fmla="*/ 653977 h 940972"/>
                <a:gd name="connsiteX7" fmla="*/ 280 w 1003740"/>
                <a:gd name="connsiteY7" fmla="*/ 515513 h 940972"/>
                <a:gd name="connsiteX8" fmla="*/ 19165 w 1003740"/>
                <a:gd name="connsiteY8" fmla="*/ 491597 h 940972"/>
                <a:gd name="connsiteX9" fmla="*/ 38051 w 1003740"/>
                <a:gd name="connsiteY9" fmla="*/ 514884 h 940972"/>
                <a:gd name="connsiteX10" fmla="*/ 38051 w 1003740"/>
                <a:gd name="connsiteY10" fmla="*/ 647053 h 940972"/>
                <a:gd name="connsiteX11" fmla="*/ 111076 w 1003740"/>
                <a:gd name="connsiteY11" fmla="*/ 721320 h 940972"/>
                <a:gd name="connsiteX12" fmla="*/ 527191 w 1003740"/>
                <a:gd name="connsiteY12" fmla="*/ 721320 h 940972"/>
                <a:gd name="connsiteX13" fmla="*/ 539152 w 1003740"/>
                <a:gd name="connsiteY13" fmla="*/ 720691 h 940972"/>
                <a:gd name="connsiteX14" fmla="*/ 539152 w 1003740"/>
                <a:gd name="connsiteY14" fmla="*/ 628801 h 940972"/>
                <a:gd name="connsiteX15" fmla="*/ 534746 w 1003740"/>
                <a:gd name="connsiteY15" fmla="*/ 620620 h 940972"/>
                <a:gd name="connsiteX16" fmla="*/ 515230 w 1003740"/>
                <a:gd name="connsiteY16" fmla="*/ 562717 h 940972"/>
                <a:gd name="connsiteX17" fmla="*/ 498233 w 1003740"/>
                <a:gd name="connsiteY17" fmla="*/ 521807 h 940972"/>
                <a:gd name="connsiteX18" fmla="*/ 499492 w 1003740"/>
                <a:gd name="connsiteY18" fmla="*/ 411666 h 940972"/>
                <a:gd name="connsiteX19" fmla="*/ 515860 w 1003740"/>
                <a:gd name="connsiteY19" fmla="*/ 373274 h 940972"/>
                <a:gd name="connsiteX20" fmla="*/ 594550 w 1003740"/>
                <a:gd name="connsiteY20" fmla="*/ 293972 h 940972"/>
                <a:gd name="connsiteX21" fmla="*/ 634840 w 1003740"/>
                <a:gd name="connsiteY21" fmla="*/ 276350 h 940972"/>
                <a:gd name="connsiteX22" fmla="*/ 743118 w 1003740"/>
                <a:gd name="connsiteY22" fmla="*/ 276350 h 940972"/>
                <a:gd name="connsiteX23" fmla="*/ 784667 w 1003740"/>
                <a:gd name="connsiteY23" fmla="*/ 293972 h 940972"/>
                <a:gd name="connsiteX24" fmla="*/ 862098 w 1003740"/>
                <a:gd name="connsiteY24" fmla="*/ 374533 h 940972"/>
                <a:gd name="connsiteX25" fmla="*/ 877207 w 1003740"/>
                <a:gd name="connsiteY25" fmla="*/ 411037 h 940972"/>
                <a:gd name="connsiteX26" fmla="*/ 877207 w 1003740"/>
                <a:gd name="connsiteY26" fmla="*/ 523695 h 940972"/>
                <a:gd name="connsiteX27" fmla="*/ 862098 w 1003740"/>
                <a:gd name="connsiteY27" fmla="*/ 561458 h 940972"/>
                <a:gd name="connsiteX28" fmla="*/ 843212 w 1003740"/>
                <a:gd name="connsiteY28" fmla="*/ 619990 h 940972"/>
                <a:gd name="connsiteX29" fmla="*/ 837546 w 1003740"/>
                <a:gd name="connsiteY29" fmla="*/ 630690 h 940972"/>
                <a:gd name="connsiteX30" fmla="*/ 837546 w 1003740"/>
                <a:gd name="connsiteY30" fmla="*/ 720061 h 940972"/>
                <a:gd name="connsiteX31" fmla="*/ 916237 w 1003740"/>
                <a:gd name="connsiteY31" fmla="*/ 719432 h 940972"/>
                <a:gd name="connsiteX32" fmla="*/ 965970 w 1003740"/>
                <a:gd name="connsiteY32" fmla="*/ 652718 h 940972"/>
                <a:gd name="connsiteX33" fmla="*/ 965970 w 1003740"/>
                <a:gd name="connsiteY33" fmla="*/ 526842 h 940972"/>
                <a:gd name="connsiteX34" fmla="*/ 965970 w 1003740"/>
                <a:gd name="connsiteY34" fmla="*/ 30892 h 940972"/>
                <a:gd name="connsiteX35" fmla="*/ 965970 w 1003740"/>
                <a:gd name="connsiteY35" fmla="*/ 17046 h 940972"/>
                <a:gd name="connsiteX36" fmla="*/ 982967 w 1003740"/>
                <a:gd name="connsiteY36" fmla="*/ 53 h 940972"/>
                <a:gd name="connsiteX37" fmla="*/ 1002482 w 1003740"/>
                <a:gd name="connsiteY37" fmla="*/ 14528 h 940972"/>
                <a:gd name="connsiteX38" fmla="*/ 1003741 w 1003740"/>
                <a:gd name="connsiteY38" fmla="*/ 27116 h 940972"/>
                <a:gd name="connsiteX39" fmla="*/ 1003741 w 1003740"/>
                <a:gd name="connsiteY39" fmla="*/ 648942 h 940972"/>
                <a:gd name="connsiteX40" fmla="*/ 893574 w 1003740"/>
                <a:gd name="connsiteY40" fmla="*/ 760341 h 940972"/>
                <a:gd name="connsiteX41" fmla="*/ 836917 w 1003740"/>
                <a:gd name="connsiteY41" fmla="*/ 760341 h 940972"/>
                <a:gd name="connsiteX42" fmla="*/ 836917 w 1003740"/>
                <a:gd name="connsiteY42" fmla="*/ 774188 h 940972"/>
                <a:gd name="connsiteX43" fmla="*/ 837546 w 1003740"/>
                <a:gd name="connsiteY43" fmla="*/ 880553 h 940972"/>
                <a:gd name="connsiteX44" fmla="*/ 799146 w 1003740"/>
                <a:gd name="connsiteY44" fmla="*/ 940973 h 940972"/>
                <a:gd name="connsiteX45" fmla="*/ 779001 w 1003740"/>
                <a:gd name="connsiteY45" fmla="*/ 940973 h 940972"/>
                <a:gd name="connsiteX46" fmla="*/ 687090 w 1003740"/>
                <a:gd name="connsiteY46" fmla="*/ 873629 h 940972"/>
                <a:gd name="connsiteX47" fmla="*/ 671352 w 1003740"/>
                <a:gd name="connsiteY47" fmla="*/ 886217 h 940972"/>
                <a:gd name="connsiteX48" fmla="*/ 598957 w 1003740"/>
                <a:gd name="connsiteY48" fmla="*/ 940344 h 940972"/>
                <a:gd name="connsiteX49" fmla="*/ 578183 w 1003740"/>
                <a:gd name="connsiteY49" fmla="*/ 939714 h 940972"/>
                <a:gd name="connsiteX50" fmla="*/ 553002 w 1003740"/>
                <a:gd name="connsiteY50" fmla="*/ 561458 h 940972"/>
                <a:gd name="connsiteX51" fmla="*/ 598957 w 1003740"/>
                <a:gd name="connsiteY51" fmla="*/ 601109 h 940972"/>
                <a:gd name="connsiteX52" fmla="*/ 658762 w 1003740"/>
                <a:gd name="connsiteY52" fmla="*/ 627543 h 940972"/>
                <a:gd name="connsiteX53" fmla="*/ 717308 w 1003740"/>
                <a:gd name="connsiteY53" fmla="*/ 628172 h 940972"/>
                <a:gd name="connsiteX54" fmla="*/ 782148 w 1003740"/>
                <a:gd name="connsiteY54" fmla="*/ 601738 h 940972"/>
                <a:gd name="connsiteX55" fmla="*/ 823068 w 1003740"/>
                <a:gd name="connsiteY55" fmla="*/ 560829 h 940972"/>
                <a:gd name="connsiteX56" fmla="*/ 849508 w 1003740"/>
                <a:gd name="connsiteY56" fmla="*/ 496003 h 940972"/>
                <a:gd name="connsiteX57" fmla="*/ 850137 w 1003740"/>
                <a:gd name="connsiteY57" fmla="*/ 438100 h 940972"/>
                <a:gd name="connsiteX58" fmla="*/ 823068 w 1003740"/>
                <a:gd name="connsiteY58" fmla="*/ 372015 h 940972"/>
                <a:gd name="connsiteX59" fmla="*/ 784037 w 1003740"/>
                <a:gd name="connsiteY59" fmla="*/ 331735 h 940972"/>
                <a:gd name="connsiteX60" fmla="*/ 714789 w 1003740"/>
                <a:gd name="connsiteY60" fmla="*/ 302783 h 940972"/>
                <a:gd name="connsiteX61" fmla="*/ 660021 w 1003740"/>
                <a:gd name="connsiteY61" fmla="*/ 303413 h 940972"/>
                <a:gd name="connsiteX62" fmla="*/ 594550 w 1003740"/>
                <a:gd name="connsiteY62" fmla="*/ 332364 h 940972"/>
                <a:gd name="connsiteX63" fmla="*/ 552372 w 1003740"/>
                <a:gd name="connsiteY63" fmla="*/ 374533 h 940972"/>
                <a:gd name="connsiteX64" fmla="*/ 524673 w 1003740"/>
                <a:gd name="connsiteY64" fmla="*/ 439359 h 940972"/>
                <a:gd name="connsiteX65" fmla="*/ 524673 w 1003740"/>
                <a:gd name="connsiteY65" fmla="*/ 495373 h 940972"/>
                <a:gd name="connsiteX66" fmla="*/ 553002 w 1003740"/>
                <a:gd name="connsiteY66" fmla="*/ 561458 h 940972"/>
                <a:gd name="connsiteX67" fmla="*/ 579442 w 1003740"/>
                <a:gd name="connsiteY67" fmla="*/ 640759 h 940972"/>
                <a:gd name="connsiteX68" fmla="*/ 578183 w 1003740"/>
                <a:gd name="connsiteY68" fmla="*/ 643906 h 940972"/>
                <a:gd name="connsiteX69" fmla="*/ 578183 w 1003740"/>
                <a:gd name="connsiteY69" fmla="*/ 888735 h 940972"/>
                <a:gd name="connsiteX70" fmla="*/ 583848 w 1003740"/>
                <a:gd name="connsiteY70" fmla="*/ 900063 h 940972"/>
                <a:gd name="connsiteX71" fmla="*/ 597068 w 1003740"/>
                <a:gd name="connsiteY71" fmla="*/ 896916 h 940972"/>
                <a:gd name="connsiteX72" fmla="*/ 671982 w 1003740"/>
                <a:gd name="connsiteY72" fmla="*/ 835867 h 940972"/>
                <a:gd name="connsiteX73" fmla="*/ 705346 w 1003740"/>
                <a:gd name="connsiteY73" fmla="*/ 835867 h 940972"/>
                <a:gd name="connsiteX74" fmla="*/ 777112 w 1003740"/>
                <a:gd name="connsiteY74" fmla="*/ 894399 h 940972"/>
                <a:gd name="connsiteX75" fmla="*/ 793480 w 1003740"/>
                <a:gd name="connsiteY75" fmla="*/ 900693 h 940972"/>
                <a:gd name="connsiteX76" fmla="*/ 799146 w 1003740"/>
                <a:gd name="connsiteY76" fmla="*/ 883700 h 940972"/>
                <a:gd name="connsiteX77" fmla="*/ 799146 w 1003740"/>
                <a:gd name="connsiteY77" fmla="*/ 652718 h 940972"/>
                <a:gd name="connsiteX78" fmla="*/ 799146 w 1003740"/>
                <a:gd name="connsiteY78" fmla="*/ 640759 h 940972"/>
                <a:gd name="connsiteX79" fmla="*/ 780889 w 1003740"/>
                <a:gd name="connsiteY79" fmla="*/ 639501 h 940972"/>
                <a:gd name="connsiteX80" fmla="*/ 746266 w 1003740"/>
                <a:gd name="connsiteY80" fmla="*/ 652718 h 940972"/>
                <a:gd name="connsiteX81" fmla="*/ 630433 w 1003740"/>
                <a:gd name="connsiteY81" fmla="*/ 652718 h 940972"/>
                <a:gd name="connsiteX82" fmla="*/ 595809 w 1003740"/>
                <a:gd name="connsiteY82" fmla="*/ 638871 h 940972"/>
                <a:gd name="connsiteX83" fmla="*/ 579442 w 1003740"/>
                <a:gd name="connsiteY83" fmla="*/ 640759 h 94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003740" h="940972">
                  <a:moveTo>
                    <a:pt x="578183" y="939714"/>
                  </a:moveTo>
                  <a:cubicBezTo>
                    <a:pt x="549854" y="930273"/>
                    <a:pt x="538523" y="910763"/>
                    <a:pt x="539152" y="880553"/>
                  </a:cubicBezTo>
                  <a:cubicBezTo>
                    <a:pt x="540411" y="844049"/>
                    <a:pt x="539152" y="807545"/>
                    <a:pt x="539782" y="771670"/>
                  </a:cubicBezTo>
                  <a:cubicBezTo>
                    <a:pt x="539782" y="760971"/>
                    <a:pt x="536634" y="758453"/>
                    <a:pt x="525932" y="758453"/>
                  </a:cubicBezTo>
                  <a:cubicBezTo>
                    <a:pt x="388696" y="759083"/>
                    <a:pt x="252089" y="758453"/>
                    <a:pt x="114853" y="759083"/>
                  </a:cubicBezTo>
                  <a:cubicBezTo>
                    <a:pt x="80859" y="759083"/>
                    <a:pt x="50642" y="750271"/>
                    <a:pt x="27349" y="724467"/>
                  </a:cubicBezTo>
                  <a:cubicBezTo>
                    <a:pt x="9093" y="704327"/>
                    <a:pt x="280" y="680411"/>
                    <a:pt x="280" y="653977"/>
                  </a:cubicBezTo>
                  <a:cubicBezTo>
                    <a:pt x="-350" y="608032"/>
                    <a:pt x="280" y="561458"/>
                    <a:pt x="280" y="515513"/>
                  </a:cubicBezTo>
                  <a:cubicBezTo>
                    <a:pt x="280" y="500408"/>
                    <a:pt x="7834" y="491597"/>
                    <a:pt x="19165" y="491597"/>
                  </a:cubicBezTo>
                  <a:cubicBezTo>
                    <a:pt x="30497" y="491597"/>
                    <a:pt x="38051" y="500408"/>
                    <a:pt x="38051" y="514884"/>
                  </a:cubicBezTo>
                  <a:cubicBezTo>
                    <a:pt x="38051" y="558940"/>
                    <a:pt x="38051" y="602997"/>
                    <a:pt x="38051" y="647053"/>
                  </a:cubicBezTo>
                  <a:cubicBezTo>
                    <a:pt x="38051" y="693627"/>
                    <a:pt x="65121" y="720691"/>
                    <a:pt x="111076" y="721320"/>
                  </a:cubicBezTo>
                  <a:cubicBezTo>
                    <a:pt x="249571" y="721320"/>
                    <a:pt x="388696" y="721320"/>
                    <a:pt x="527191" y="721320"/>
                  </a:cubicBezTo>
                  <a:cubicBezTo>
                    <a:pt x="530968" y="721320"/>
                    <a:pt x="534746" y="720691"/>
                    <a:pt x="539152" y="720691"/>
                  </a:cubicBezTo>
                  <a:cubicBezTo>
                    <a:pt x="539152" y="689222"/>
                    <a:pt x="539152" y="659012"/>
                    <a:pt x="539152" y="628801"/>
                  </a:cubicBezTo>
                  <a:cubicBezTo>
                    <a:pt x="539152" y="625655"/>
                    <a:pt x="536634" y="622508"/>
                    <a:pt x="534746" y="620620"/>
                  </a:cubicBezTo>
                  <a:cubicBezTo>
                    <a:pt x="519008" y="604256"/>
                    <a:pt x="512083" y="584745"/>
                    <a:pt x="515230" y="562717"/>
                  </a:cubicBezTo>
                  <a:cubicBezTo>
                    <a:pt x="517119" y="545094"/>
                    <a:pt x="511453" y="533136"/>
                    <a:pt x="498233" y="521807"/>
                  </a:cubicBezTo>
                  <a:cubicBezTo>
                    <a:pt x="462350" y="492226"/>
                    <a:pt x="462980" y="440617"/>
                    <a:pt x="499492" y="411666"/>
                  </a:cubicBezTo>
                  <a:cubicBezTo>
                    <a:pt x="512712" y="401596"/>
                    <a:pt x="517119" y="389638"/>
                    <a:pt x="515860" y="373274"/>
                  </a:cubicBezTo>
                  <a:cubicBezTo>
                    <a:pt x="512083" y="324182"/>
                    <a:pt x="544818" y="290825"/>
                    <a:pt x="594550" y="293972"/>
                  </a:cubicBezTo>
                  <a:cubicBezTo>
                    <a:pt x="612177" y="295231"/>
                    <a:pt x="624138" y="289566"/>
                    <a:pt x="634840" y="276350"/>
                  </a:cubicBezTo>
                  <a:cubicBezTo>
                    <a:pt x="662539" y="241734"/>
                    <a:pt x="715419" y="241734"/>
                    <a:pt x="743118" y="276350"/>
                  </a:cubicBezTo>
                  <a:cubicBezTo>
                    <a:pt x="754449" y="290196"/>
                    <a:pt x="767040" y="295231"/>
                    <a:pt x="784667" y="293972"/>
                  </a:cubicBezTo>
                  <a:cubicBezTo>
                    <a:pt x="833140" y="290196"/>
                    <a:pt x="867134" y="326071"/>
                    <a:pt x="862098" y="374533"/>
                  </a:cubicBezTo>
                  <a:cubicBezTo>
                    <a:pt x="860209" y="390267"/>
                    <a:pt x="865246" y="400967"/>
                    <a:pt x="877207" y="411037"/>
                  </a:cubicBezTo>
                  <a:cubicBezTo>
                    <a:pt x="914978" y="441876"/>
                    <a:pt x="914978" y="492856"/>
                    <a:pt x="877207" y="523695"/>
                  </a:cubicBezTo>
                  <a:cubicBezTo>
                    <a:pt x="864616" y="533765"/>
                    <a:pt x="859580" y="545094"/>
                    <a:pt x="862098" y="561458"/>
                  </a:cubicBezTo>
                  <a:cubicBezTo>
                    <a:pt x="865246" y="583486"/>
                    <a:pt x="858321" y="602997"/>
                    <a:pt x="843212" y="619990"/>
                  </a:cubicBezTo>
                  <a:cubicBezTo>
                    <a:pt x="840694" y="623137"/>
                    <a:pt x="837546" y="626913"/>
                    <a:pt x="837546" y="630690"/>
                  </a:cubicBezTo>
                  <a:cubicBezTo>
                    <a:pt x="836917" y="660900"/>
                    <a:pt x="837546" y="690480"/>
                    <a:pt x="837546" y="720061"/>
                  </a:cubicBezTo>
                  <a:cubicBezTo>
                    <a:pt x="864616" y="720061"/>
                    <a:pt x="891056" y="723208"/>
                    <a:pt x="916237" y="719432"/>
                  </a:cubicBezTo>
                  <a:cubicBezTo>
                    <a:pt x="946454" y="715026"/>
                    <a:pt x="965340" y="686075"/>
                    <a:pt x="965970" y="652718"/>
                  </a:cubicBezTo>
                  <a:cubicBezTo>
                    <a:pt x="966599" y="610549"/>
                    <a:pt x="965970" y="569011"/>
                    <a:pt x="965970" y="526842"/>
                  </a:cubicBezTo>
                  <a:cubicBezTo>
                    <a:pt x="965970" y="361316"/>
                    <a:pt x="965970" y="195789"/>
                    <a:pt x="965970" y="30892"/>
                  </a:cubicBezTo>
                  <a:cubicBezTo>
                    <a:pt x="965970" y="26486"/>
                    <a:pt x="965970" y="21452"/>
                    <a:pt x="965970" y="17046"/>
                  </a:cubicBezTo>
                  <a:cubicBezTo>
                    <a:pt x="967228" y="6976"/>
                    <a:pt x="972894" y="682"/>
                    <a:pt x="982967" y="53"/>
                  </a:cubicBezTo>
                  <a:cubicBezTo>
                    <a:pt x="993039" y="-577"/>
                    <a:pt x="999964" y="4458"/>
                    <a:pt x="1002482" y="14528"/>
                  </a:cubicBezTo>
                  <a:cubicBezTo>
                    <a:pt x="1003741" y="18305"/>
                    <a:pt x="1003741" y="22710"/>
                    <a:pt x="1003741" y="27116"/>
                  </a:cubicBezTo>
                  <a:cubicBezTo>
                    <a:pt x="1003741" y="234181"/>
                    <a:pt x="1003741" y="441876"/>
                    <a:pt x="1003741" y="648942"/>
                  </a:cubicBezTo>
                  <a:cubicBezTo>
                    <a:pt x="1003741" y="715656"/>
                    <a:pt x="960304" y="759083"/>
                    <a:pt x="893574" y="760341"/>
                  </a:cubicBezTo>
                  <a:cubicBezTo>
                    <a:pt x="875318" y="760341"/>
                    <a:pt x="857062" y="760341"/>
                    <a:pt x="836917" y="760341"/>
                  </a:cubicBezTo>
                  <a:cubicBezTo>
                    <a:pt x="836917" y="765377"/>
                    <a:pt x="836917" y="769782"/>
                    <a:pt x="836917" y="774188"/>
                  </a:cubicBezTo>
                  <a:cubicBezTo>
                    <a:pt x="836917" y="809433"/>
                    <a:pt x="835658" y="845307"/>
                    <a:pt x="837546" y="880553"/>
                  </a:cubicBezTo>
                  <a:cubicBezTo>
                    <a:pt x="838806" y="910763"/>
                    <a:pt x="828104" y="930903"/>
                    <a:pt x="799146" y="940973"/>
                  </a:cubicBezTo>
                  <a:cubicBezTo>
                    <a:pt x="792221" y="940973"/>
                    <a:pt x="785296" y="940973"/>
                    <a:pt x="779001" y="940973"/>
                  </a:cubicBezTo>
                  <a:cubicBezTo>
                    <a:pt x="748784" y="918945"/>
                    <a:pt x="717937" y="896287"/>
                    <a:pt x="687090" y="873629"/>
                  </a:cubicBezTo>
                  <a:cubicBezTo>
                    <a:pt x="682054" y="877406"/>
                    <a:pt x="677018" y="882441"/>
                    <a:pt x="671352" y="886217"/>
                  </a:cubicBezTo>
                  <a:cubicBezTo>
                    <a:pt x="647430" y="904469"/>
                    <a:pt x="622879" y="922721"/>
                    <a:pt x="598957" y="940344"/>
                  </a:cubicBezTo>
                  <a:cubicBezTo>
                    <a:pt x="592032" y="939714"/>
                    <a:pt x="585108" y="939714"/>
                    <a:pt x="578183" y="939714"/>
                  </a:cubicBezTo>
                  <a:close/>
                  <a:moveTo>
                    <a:pt x="553002" y="561458"/>
                  </a:moveTo>
                  <a:cubicBezTo>
                    <a:pt x="551113" y="592298"/>
                    <a:pt x="563704" y="603626"/>
                    <a:pt x="598957" y="601109"/>
                  </a:cubicBezTo>
                  <a:cubicBezTo>
                    <a:pt x="623508" y="599221"/>
                    <a:pt x="643653" y="609291"/>
                    <a:pt x="658762" y="627543"/>
                  </a:cubicBezTo>
                  <a:cubicBezTo>
                    <a:pt x="678277" y="650830"/>
                    <a:pt x="698422" y="650830"/>
                    <a:pt x="717308" y="628172"/>
                  </a:cubicBezTo>
                  <a:cubicBezTo>
                    <a:pt x="734305" y="607402"/>
                    <a:pt x="755708" y="598591"/>
                    <a:pt x="782148" y="601738"/>
                  </a:cubicBezTo>
                  <a:cubicBezTo>
                    <a:pt x="810477" y="604885"/>
                    <a:pt x="826215" y="589151"/>
                    <a:pt x="823068" y="560829"/>
                  </a:cubicBezTo>
                  <a:cubicBezTo>
                    <a:pt x="819920" y="534395"/>
                    <a:pt x="829363" y="512996"/>
                    <a:pt x="849508" y="496003"/>
                  </a:cubicBezTo>
                  <a:cubicBezTo>
                    <a:pt x="872170" y="477751"/>
                    <a:pt x="872170" y="456352"/>
                    <a:pt x="850137" y="438100"/>
                  </a:cubicBezTo>
                  <a:cubicBezTo>
                    <a:pt x="829363" y="421107"/>
                    <a:pt x="819920" y="399078"/>
                    <a:pt x="823068" y="372015"/>
                  </a:cubicBezTo>
                  <a:cubicBezTo>
                    <a:pt x="826215" y="344322"/>
                    <a:pt x="811736" y="329217"/>
                    <a:pt x="784037" y="331735"/>
                  </a:cubicBezTo>
                  <a:cubicBezTo>
                    <a:pt x="755708" y="334252"/>
                    <a:pt x="733046" y="324812"/>
                    <a:pt x="714789" y="302783"/>
                  </a:cubicBezTo>
                  <a:cubicBezTo>
                    <a:pt x="698422" y="282643"/>
                    <a:pt x="676389" y="282643"/>
                    <a:pt x="660021" y="303413"/>
                  </a:cubicBezTo>
                  <a:cubicBezTo>
                    <a:pt x="643024" y="324182"/>
                    <a:pt x="621620" y="334252"/>
                    <a:pt x="594550" y="332364"/>
                  </a:cubicBezTo>
                  <a:cubicBezTo>
                    <a:pt x="562445" y="329847"/>
                    <a:pt x="549854" y="342434"/>
                    <a:pt x="552372" y="374533"/>
                  </a:cubicBezTo>
                  <a:cubicBezTo>
                    <a:pt x="554261" y="400967"/>
                    <a:pt x="544818" y="422365"/>
                    <a:pt x="524673" y="439359"/>
                  </a:cubicBezTo>
                  <a:cubicBezTo>
                    <a:pt x="503269" y="456981"/>
                    <a:pt x="503269" y="478380"/>
                    <a:pt x="524673" y="495373"/>
                  </a:cubicBezTo>
                  <a:cubicBezTo>
                    <a:pt x="545447" y="510478"/>
                    <a:pt x="555520" y="531248"/>
                    <a:pt x="553002" y="561458"/>
                  </a:cubicBezTo>
                  <a:close/>
                  <a:moveTo>
                    <a:pt x="579442" y="640759"/>
                  </a:moveTo>
                  <a:cubicBezTo>
                    <a:pt x="578812" y="642648"/>
                    <a:pt x="578183" y="643277"/>
                    <a:pt x="578183" y="643906"/>
                  </a:cubicBezTo>
                  <a:cubicBezTo>
                    <a:pt x="578183" y="725725"/>
                    <a:pt x="578183" y="806915"/>
                    <a:pt x="578183" y="888735"/>
                  </a:cubicBezTo>
                  <a:cubicBezTo>
                    <a:pt x="578183" y="892511"/>
                    <a:pt x="581330" y="898804"/>
                    <a:pt x="583848" y="900063"/>
                  </a:cubicBezTo>
                  <a:cubicBezTo>
                    <a:pt x="587626" y="901322"/>
                    <a:pt x="593921" y="899434"/>
                    <a:pt x="597068" y="896916"/>
                  </a:cubicBezTo>
                  <a:cubicBezTo>
                    <a:pt x="622249" y="876776"/>
                    <a:pt x="646801" y="856636"/>
                    <a:pt x="671982" y="835867"/>
                  </a:cubicBezTo>
                  <a:cubicBezTo>
                    <a:pt x="685202" y="825168"/>
                    <a:pt x="692127" y="824538"/>
                    <a:pt x="705346" y="835867"/>
                  </a:cubicBezTo>
                  <a:cubicBezTo>
                    <a:pt x="729269" y="855378"/>
                    <a:pt x="753190" y="874888"/>
                    <a:pt x="777112" y="894399"/>
                  </a:cubicBezTo>
                  <a:cubicBezTo>
                    <a:pt x="781519" y="898175"/>
                    <a:pt x="787814" y="898804"/>
                    <a:pt x="793480" y="900693"/>
                  </a:cubicBezTo>
                  <a:cubicBezTo>
                    <a:pt x="795369" y="895028"/>
                    <a:pt x="799146" y="889364"/>
                    <a:pt x="799146" y="883700"/>
                  </a:cubicBezTo>
                  <a:cubicBezTo>
                    <a:pt x="799775" y="806915"/>
                    <a:pt x="799146" y="730131"/>
                    <a:pt x="799146" y="652718"/>
                  </a:cubicBezTo>
                  <a:cubicBezTo>
                    <a:pt x="799146" y="648942"/>
                    <a:pt x="799146" y="644536"/>
                    <a:pt x="799146" y="640759"/>
                  </a:cubicBezTo>
                  <a:cubicBezTo>
                    <a:pt x="792221" y="640130"/>
                    <a:pt x="786555" y="640130"/>
                    <a:pt x="780889" y="639501"/>
                  </a:cubicBezTo>
                  <a:cubicBezTo>
                    <a:pt x="766410" y="636983"/>
                    <a:pt x="755708" y="642018"/>
                    <a:pt x="746266" y="652718"/>
                  </a:cubicBezTo>
                  <a:cubicBezTo>
                    <a:pt x="712901" y="692998"/>
                    <a:pt x="663798" y="692998"/>
                    <a:pt x="630433" y="652718"/>
                  </a:cubicBezTo>
                  <a:cubicBezTo>
                    <a:pt x="620990" y="641389"/>
                    <a:pt x="610289" y="636983"/>
                    <a:pt x="595809" y="638871"/>
                  </a:cubicBezTo>
                  <a:cubicBezTo>
                    <a:pt x="590773" y="640130"/>
                    <a:pt x="585108" y="640130"/>
                    <a:pt x="579442" y="640759"/>
                  </a:cubicBezTo>
                  <a:close/>
                </a:path>
              </a:pathLst>
            </a:custGeom>
            <a:grpFill/>
            <a:ln w="6291"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5DD81624-20B3-92C4-F532-C41F8DBF6240}"/>
                </a:ext>
              </a:extLst>
            </p:cNvPr>
            <p:cNvSpPr/>
            <p:nvPr/>
          </p:nvSpPr>
          <p:spPr>
            <a:xfrm>
              <a:off x="2405494" y="593121"/>
              <a:ext cx="1004090" cy="812717"/>
            </a:xfrm>
            <a:custGeom>
              <a:avLst/>
              <a:gdLst>
                <a:gd name="connsiteX0" fmla="*/ 502990 w 1004090"/>
                <a:gd name="connsiteY0" fmla="*/ 629 h 812717"/>
                <a:gd name="connsiteX1" fmla="*/ 891406 w 1004090"/>
                <a:gd name="connsiteY1" fmla="*/ 629 h 812717"/>
                <a:gd name="connsiteX2" fmla="*/ 1004091 w 1004090"/>
                <a:gd name="connsiteY2" fmla="*/ 112659 h 812717"/>
                <a:gd name="connsiteX3" fmla="*/ 1004091 w 1004090"/>
                <a:gd name="connsiteY3" fmla="*/ 291402 h 812717"/>
                <a:gd name="connsiteX4" fmla="*/ 1002831 w 1004090"/>
                <a:gd name="connsiteY4" fmla="*/ 306507 h 812717"/>
                <a:gd name="connsiteX5" fmla="*/ 983946 w 1004090"/>
                <a:gd name="connsiteY5" fmla="*/ 319724 h 812717"/>
                <a:gd name="connsiteX6" fmla="*/ 966949 w 1004090"/>
                <a:gd name="connsiteY6" fmla="*/ 303360 h 812717"/>
                <a:gd name="connsiteX7" fmla="*/ 966319 w 1004090"/>
                <a:gd name="connsiteY7" fmla="*/ 290773 h 812717"/>
                <a:gd name="connsiteX8" fmla="*/ 966319 w 1004090"/>
                <a:gd name="connsiteY8" fmla="*/ 113288 h 812717"/>
                <a:gd name="connsiteX9" fmla="*/ 892035 w 1004090"/>
                <a:gd name="connsiteY9" fmla="*/ 38392 h 812717"/>
                <a:gd name="connsiteX10" fmla="*/ 112685 w 1004090"/>
                <a:gd name="connsiteY10" fmla="*/ 38392 h 812717"/>
                <a:gd name="connsiteX11" fmla="*/ 38401 w 1004090"/>
                <a:gd name="connsiteY11" fmla="*/ 112029 h 812717"/>
                <a:gd name="connsiteX12" fmla="*/ 38401 w 1004090"/>
                <a:gd name="connsiteY12" fmla="*/ 781058 h 812717"/>
                <a:gd name="connsiteX13" fmla="*/ 37771 w 1004090"/>
                <a:gd name="connsiteY13" fmla="*/ 796163 h 812717"/>
                <a:gd name="connsiteX14" fmla="*/ 21404 w 1004090"/>
                <a:gd name="connsiteY14" fmla="*/ 812527 h 812717"/>
                <a:gd name="connsiteX15" fmla="*/ 1259 w 1004090"/>
                <a:gd name="connsiteY15" fmla="*/ 798681 h 812717"/>
                <a:gd name="connsiteX16" fmla="*/ 0 w 1004090"/>
                <a:gd name="connsiteY16" fmla="*/ 784835 h 812717"/>
                <a:gd name="connsiteX17" fmla="*/ 0 w 1004090"/>
                <a:gd name="connsiteY17" fmla="*/ 110771 h 812717"/>
                <a:gd name="connsiteX18" fmla="*/ 111426 w 1004090"/>
                <a:gd name="connsiteY18" fmla="*/ 0 h 812717"/>
                <a:gd name="connsiteX19" fmla="*/ 502990 w 1004090"/>
                <a:gd name="connsiteY19" fmla="*/ 629 h 81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4090" h="812717">
                  <a:moveTo>
                    <a:pt x="502990" y="629"/>
                  </a:moveTo>
                  <a:cubicBezTo>
                    <a:pt x="632672" y="629"/>
                    <a:pt x="761724" y="629"/>
                    <a:pt x="891406" y="629"/>
                  </a:cubicBezTo>
                  <a:cubicBezTo>
                    <a:pt x="960653" y="629"/>
                    <a:pt x="1004091" y="44056"/>
                    <a:pt x="1004091" y="112659"/>
                  </a:cubicBezTo>
                  <a:cubicBezTo>
                    <a:pt x="1004091" y="172450"/>
                    <a:pt x="1004091" y="232241"/>
                    <a:pt x="1004091" y="291402"/>
                  </a:cubicBezTo>
                  <a:cubicBezTo>
                    <a:pt x="1004091" y="296437"/>
                    <a:pt x="1004091" y="301472"/>
                    <a:pt x="1002831" y="306507"/>
                  </a:cubicBezTo>
                  <a:cubicBezTo>
                    <a:pt x="1000313" y="315948"/>
                    <a:pt x="993389" y="320353"/>
                    <a:pt x="983946" y="319724"/>
                  </a:cubicBezTo>
                  <a:cubicBezTo>
                    <a:pt x="974503" y="319095"/>
                    <a:pt x="968208" y="313430"/>
                    <a:pt x="966949" y="303360"/>
                  </a:cubicBezTo>
                  <a:cubicBezTo>
                    <a:pt x="966319" y="298955"/>
                    <a:pt x="966319" y="295178"/>
                    <a:pt x="966319" y="290773"/>
                  </a:cubicBezTo>
                  <a:cubicBezTo>
                    <a:pt x="966319" y="231611"/>
                    <a:pt x="966319" y="172450"/>
                    <a:pt x="966319" y="113288"/>
                  </a:cubicBezTo>
                  <a:cubicBezTo>
                    <a:pt x="966319" y="65455"/>
                    <a:pt x="939250" y="38392"/>
                    <a:pt x="892035" y="38392"/>
                  </a:cubicBezTo>
                  <a:cubicBezTo>
                    <a:pt x="632042" y="38392"/>
                    <a:pt x="372678" y="38392"/>
                    <a:pt x="112685" y="38392"/>
                  </a:cubicBezTo>
                  <a:cubicBezTo>
                    <a:pt x="65470" y="38392"/>
                    <a:pt x="38401" y="65455"/>
                    <a:pt x="38401" y="112029"/>
                  </a:cubicBezTo>
                  <a:cubicBezTo>
                    <a:pt x="38401" y="334829"/>
                    <a:pt x="38401" y="557629"/>
                    <a:pt x="38401" y="781058"/>
                  </a:cubicBezTo>
                  <a:cubicBezTo>
                    <a:pt x="38401" y="786093"/>
                    <a:pt x="38401" y="791128"/>
                    <a:pt x="37771" y="796163"/>
                  </a:cubicBezTo>
                  <a:cubicBezTo>
                    <a:pt x="36512" y="805604"/>
                    <a:pt x="30847" y="811268"/>
                    <a:pt x="21404" y="812527"/>
                  </a:cubicBezTo>
                  <a:cubicBezTo>
                    <a:pt x="11331" y="813786"/>
                    <a:pt x="4407" y="808751"/>
                    <a:pt x="1259" y="798681"/>
                  </a:cubicBezTo>
                  <a:cubicBezTo>
                    <a:pt x="0" y="794275"/>
                    <a:pt x="0" y="789240"/>
                    <a:pt x="0" y="784835"/>
                  </a:cubicBezTo>
                  <a:cubicBezTo>
                    <a:pt x="0" y="560147"/>
                    <a:pt x="0" y="335458"/>
                    <a:pt x="0" y="110771"/>
                  </a:cubicBezTo>
                  <a:cubicBezTo>
                    <a:pt x="0" y="44056"/>
                    <a:pt x="44696" y="0"/>
                    <a:pt x="111426" y="0"/>
                  </a:cubicBezTo>
                  <a:cubicBezTo>
                    <a:pt x="242996" y="629"/>
                    <a:pt x="372678" y="629"/>
                    <a:pt x="502990" y="629"/>
                  </a:cubicBezTo>
                  <a:close/>
                </a:path>
              </a:pathLst>
            </a:custGeom>
            <a:grpFill/>
            <a:ln w="6291"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2AB9625E-0877-3E93-6D9F-2F0CCF18BF52}"/>
                </a:ext>
              </a:extLst>
            </p:cNvPr>
            <p:cNvSpPr/>
            <p:nvPr/>
          </p:nvSpPr>
          <p:spPr>
            <a:xfrm>
              <a:off x="3013334" y="936726"/>
              <a:ext cx="132479" cy="172521"/>
            </a:xfrm>
            <a:custGeom>
              <a:avLst/>
              <a:gdLst>
                <a:gd name="connsiteX0" fmla="*/ 92820 w 132479"/>
                <a:gd name="connsiteY0" fmla="*/ 88148 h 172521"/>
                <a:gd name="connsiteX1" fmla="*/ 92820 w 132479"/>
                <a:gd name="connsiteY1" fmla="*/ 21434 h 172521"/>
                <a:gd name="connsiteX2" fmla="*/ 119889 w 132479"/>
                <a:gd name="connsiteY2" fmla="*/ 2553 h 172521"/>
                <a:gd name="connsiteX3" fmla="*/ 130591 w 132479"/>
                <a:gd name="connsiteY3" fmla="*/ 19546 h 172521"/>
                <a:gd name="connsiteX4" fmla="*/ 132480 w 132479"/>
                <a:gd name="connsiteY4" fmla="*/ 146680 h 172521"/>
                <a:gd name="connsiteX5" fmla="*/ 118001 w 132479"/>
                <a:gd name="connsiteY5" fmla="*/ 169967 h 172521"/>
                <a:gd name="connsiteX6" fmla="*/ 92190 w 132479"/>
                <a:gd name="connsiteY6" fmla="*/ 159268 h 172521"/>
                <a:gd name="connsiteX7" fmla="*/ 48124 w 132479"/>
                <a:gd name="connsiteY7" fmla="*/ 95700 h 172521"/>
                <a:gd name="connsiteX8" fmla="*/ 38051 w 132479"/>
                <a:gd name="connsiteY8" fmla="*/ 86260 h 172521"/>
                <a:gd name="connsiteX9" fmla="*/ 38051 w 132479"/>
                <a:gd name="connsiteY9" fmla="*/ 138498 h 172521"/>
                <a:gd name="connsiteX10" fmla="*/ 37422 w 132479"/>
                <a:gd name="connsiteY10" fmla="*/ 154862 h 172521"/>
                <a:gd name="connsiteX11" fmla="*/ 17907 w 132479"/>
                <a:gd name="connsiteY11" fmla="*/ 172485 h 172521"/>
                <a:gd name="connsiteX12" fmla="*/ 280 w 132479"/>
                <a:gd name="connsiteY12" fmla="*/ 154233 h 172521"/>
                <a:gd name="connsiteX13" fmla="*/ 280 w 132479"/>
                <a:gd name="connsiteY13" fmla="*/ 125281 h 172521"/>
                <a:gd name="connsiteX14" fmla="*/ 280 w 132479"/>
                <a:gd name="connsiteY14" fmla="*/ 25210 h 172521"/>
                <a:gd name="connsiteX15" fmla="*/ 13500 w 132479"/>
                <a:gd name="connsiteY15" fmla="*/ 1923 h 172521"/>
                <a:gd name="connsiteX16" fmla="*/ 37422 w 132479"/>
                <a:gd name="connsiteY16" fmla="*/ 13252 h 172521"/>
                <a:gd name="connsiteX17" fmla="*/ 90302 w 132479"/>
                <a:gd name="connsiteY17" fmla="*/ 89407 h 172521"/>
                <a:gd name="connsiteX18" fmla="*/ 92820 w 132479"/>
                <a:gd name="connsiteY18" fmla="*/ 88148 h 17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479" h="172521">
                  <a:moveTo>
                    <a:pt x="92820" y="88148"/>
                  </a:moveTo>
                  <a:cubicBezTo>
                    <a:pt x="92820" y="66120"/>
                    <a:pt x="92820" y="43462"/>
                    <a:pt x="92820" y="21434"/>
                  </a:cubicBezTo>
                  <a:cubicBezTo>
                    <a:pt x="92820" y="5070"/>
                    <a:pt x="107299" y="-5000"/>
                    <a:pt x="119889" y="2553"/>
                  </a:cubicBezTo>
                  <a:cubicBezTo>
                    <a:pt x="124926" y="5699"/>
                    <a:pt x="129962" y="13881"/>
                    <a:pt x="130591" y="19546"/>
                  </a:cubicBezTo>
                  <a:cubicBezTo>
                    <a:pt x="131850" y="61714"/>
                    <a:pt x="131850" y="103882"/>
                    <a:pt x="132480" y="146680"/>
                  </a:cubicBezTo>
                  <a:cubicBezTo>
                    <a:pt x="132480" y="157380"/>
                    <a:pt x="129332" y="166191"/>
                    <a:pt x="118001" y="169967"/>
                  </a:cubicBezTo>
                  <a:cubicBezTo>
                    <a:pt x="106669" y="173743"/>
                    <a:pt x="98485" y="168708"/>
                    <a:pt x="92190" y="159268"/>
                  </a:cubicBezTo>
                  <a:cubicBezTo>
                    <a:pt x="77711" y="137869"/>
                    <a:pt x="63232" y="117099"/>
                    <a:pt x="48124" y="95700"/>
                  </a:cubicBezTo>
                  <a:cubicBezTo>
                    <a:pt x="45606" y="92554"/>
                    <a:pt x="43087" y="89407"/>
                    <a:pt x="38051" y="86260"/>
                  </a:cubicBezTo>
                  <a:cubicBezTo>
                    <a:pt x="38051" y="103882"/>
                    <a:pt x="38051" y="121505"/>
                    <a:pt x="38051" y="138498"/>
                  </a:cubicBezTo>
                  <a:cubicBezTo>
                    <a:pt x="38051" y="144163"/>
                    <a:pt x="38051" y="149827"/>
                    <a:pt x="37422" y="154862"/>
                  </a:cubicBezTo>
                  <a:cubicBezTo>
                    <a:pt x="36163" y="165561"/>
                    <a:pt x="27979" y="173114"/>
                    <a:pt x="17907" y="172485"/>
                  </a:cubicBezTo>
                  <a:cubicBezTo>
                    <a:pt x="7205" y="171226"/>
                    <a:pt x="909" y="164932"/>
                    <a:pt x="280" y="154233"/>
                  </a:cubicBezTo>
                  <a:cubicBezTo>
                    <a:pt x="-350" y="144792"/>
                    <a:pt x="280" y="134722"/>
                    <a:pt x="280" y="125281"/>
                  </a:cubicBezTo>
                  <a:cubicBezTo>
                    <a:pt x="280" y="91924"/>
                    <a:pt x="280" y="58567"/>
                    <a:pt x="280" y="25210"/>
                  </a:cubicBezTo>
                  <a:cubicBezTo>
                    <a:pt x="280" y="14511"/>
                    <a:pt x="2168" y="5699"/>
                    <a:pt x="13500" y="1923"/>
                  </a:cubicBezTo>
                  <a:cubicBezTo>
                    <a:pt x="24831" y="-1853"/>
                    <a:pt x="31756" y="4441"/>
                    <a:pt x="37422" y="13252"/>
                  </a:cubicBezTo>
                  <a:cubicBezTo>
                    <a:pt x="55048" y="38427"/>
                    <a:pt x="72675" y="64232"/>
                    <a:pt x="90302" y="89407"/>
                  </a:cubicBezTo>
                  <a:cubicBezTo>
                    <a:pt x="91561" y="88777"/>
                    <a:pt x="92190" y="88777"/>
                    <a:pt x="92820" y="88148"/>
                  </a:cubicBezTo>
                  <a:close/>
                </a:path>
              </a:pathLst>
            </a:custGeom>
            <a:grpFill/>
            <a:ln w="6291"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1D5CF034-23CD-6CB5-173F-6E266B8C0DB7}"/>
                </a:ext>
              </a:extLst>
            </p:cNvPr>
            <p:cNvSpPr/>
            <p:nvPr/>
          </p:nvSpPr>
          <p:spPr>
            <a:xfrm>
              <a:off x="2520850" y="936593"/>
              <a:ext cx="162893" cy="172574"/>
            </a:xfrm>
            <a:custGeom>
              <a:avLst/>
              <a:gdLst>
                <a:gd name="connsiteX0" fmla="*/ 121345 w 162893"/>
                <a:gd name="connsiteY0" fmla="*/ 105274 h 172574"/>
                <a:gd name="connsiteX1" fmla="*/ 106236 w 162893"/>
                <a:gd name="connsiteY1" fmla="*/ 105274 h 172574"/>
                <a:gd name="connsiteX2" fmla="*/ 85462 w 162893"/>
                <a:gd name="connsiteY2" fmla="*/ 85764 h 172574"/>
                <a:gd name="connsiteX3" fmla="*/ 105606 w 162893"/>
                <a:gd name="connsiteY3" fmla="*/ 67511 h 172574"/>
                <a:gd name="connsiteX4" fmla="*/ 142119 w 162893"/>
                <a:gd name="connsiteY4" fmla="*/ 67511 h 172574"/>
                <a:gd name="connsiteX5" fmla="*/ 162893 w 162893"/>
                <a:gd name="connsiteY5" fmla="*/ 90169 h 172574"/>
                <a:gd name="connsiteX6" fmla="*/ 98682 w 162893"/>
                <a:gd name="connsiteY6" fmla="*/ 171359 h 172574"/>
                <a:gd name="connsiteX7" fmla="*/ 6142 w 162893"/>
                <a:gd name="connsiteY7" fmla="*/ 117862 h 172574"/>
                <a:gd name="connsiteX8" fmla="*/ 31323 w 162893"/>
                <a:gd name="connsiteY8" fmla="*/ 20308 h 172574"/>
                <a:gd name="connsiteX9" fmla="*/ 130787 w 162893"/>
                <a:gd name="connsiteY9" fmla="*/ 12756 h 172574"/>
                <a:gd name="connsiteX10" fmla="*/ 135824 w 162893"/>
                <a:gd name="connsiteY10" fmla="*/ 45483 h 172574"/>
                <a:gd name="connsiteX11" fmla="*/ 110013 w 162893"/>
                <a:gd name="connsiteY11" fmla="*/ 45483 h 172574"/>
                <a:gd name="connsiteX12" fmla="*/ 47061 w 162893"/>
                <a:gd name="connsiteY12" fmla="*/ 59330 h 172574"/>
                <a:gd name="connsiteX13" fmla="*/ 43913 w 162893"/>
                <a:gd name="connsiteY13" fmla="*/ 109680 h 172574"/>
                <a:gd name="connsiteX14" fmla="*/ 89239 w 162893"/>
                <a:gd name="connsiteY14" fmla="*/ 134855 h 172574"/>
                <a:gd name="connsiteX15" fmla="*/ 121345 w 162893"/>
                <a:gd name="connsiteY15" fmla="*/ 105274 h 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2893" h="172574">
                  <a:moveTo>
                    <a:pt x="121345" y="105274"/>
                  </a:moveTo>
                  <a:cubicBezTo>
                    <a:pt x="116308" y="105274"/>
                    <a:pt x="111272" y="105274"/>
                    <a:pt x="106236" y="105274"/>
                  </a:cubicBezTo>
                  <a:cubicBezTo>
                    <a:pt x="93646" y="104645"/>
                    <a:pt x="85462" y="96463"/>
                    <a:pt x="85462" y="85764"/>
                  </a:cubicBezTo>
                  <a:cubicBezTo>
                    <a:pt x="85462" y="75693"/>
                    <a:pt x="93646" y="68141"/>
                    <a:pt x="105606" y="67511"/>
                  </a:cubicBezTo>
                  <a:cubicBezTo>
                    <a:pt x="117568" y="66882"/>
                    <a:pt x="130158" y="66882"/>
                    <a:pt x="142119" y="67511"/>
                  </a:cubicBezTo>
                  <a:cubicBezTo>
                    <a:pt x="156598" y="68141"/>
                    <a:pt x="162893" y="75064"/>
                    <a:pt x="162893" y="90169"/>
                  </a:cubicBezTo>
                  <a:cubicBezTo>
                    <a:pt x="162893" y="131708"/>
                    <a:pt x="137083" y="164436"/>
                    <a:pt x="98682" y="171359"/>
                  </a:cubicBezTo>
                  <a:cubicBezTo>
                    <a:pt x="60910" y="178282"/>
                    <a:pt x="20621" y="154995"/>
                    <a:pt x="6142" y="117862"/>
                  </a:cubicBezTo>
                  <a:cubicBezTo>
                    <a:pt x="-7708" y="83246"/>
                    <a:pt x="2365" y="43595"/>
                    <a:pt x="31323" y="20308"/>
                  </a:cubicBezTo>
                  <a:cubicBezTo>
                    <a:pt x="59651" y="-3608"/>
                    <a:pt x="100570" y="-6755"/>
                    <a:pt x="130787" y="12756"/>
                  </a:cubicBezTo>
                  <a:cubicBezTo>
                    <a:pt x="144637" y="21567"/>
                    <a:pt x="147155" y="36043"/>
                    <a:pt x="135824" y="45483"/>
                  </a:cubicBezTo>
                  <a:cubicBezTo>
                    <a:pt x="127010" y="52406"/>
                    <a:pt x="118826" y="49889"/>
                    <a:pt x="110013" y="45483"/>
                  </a:cubicBezTo>
                  <a:cubicBezTo>
                    <a:pt x="86721" y="32896"/>
                    <a:pt x="61540" y="38560"/>
                    <a:pt x="47061" y="59330"/>
                  </a:cubicBezTo>
                  <a:cubicBezTo>
                    <a:pt x="35729" y="75064"/>
                    <a:pt x="35100" y="92687"/>
                    <a:pt x="43913" y="109680"/>
                  </a:cubicBezTo>
                  <a:cubicBezTo>
                    <a:pt x="53356" y="127302"/>
                    <a:pt x="69094" y="135484"/>
                    <a:pt x="89239" y="134855"/>
                  </a:cubicBezTo>
                  <a:cubicBezTo>
                    <a:pt x="106866" y="133596"/>
                    <a:pt x="118197" y="123526"/>
                    <a:pt x="121345" y="105274"/>
                  </a:cubicBezTo>
                  <a:close/>
                </a:path>
              </a:pathLst>
            </a:custGeom>
            <a:grpFill/>
            <a:ln w="6291"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54B664E-9E1A-A0AC-73FF-71AA6BA6E09D}"/>
                </a:ext>
              </a:extLst>
            </p:cNvPr>
            <p:cNvSpPr/>
            <p:nvPr/>
          </p:nvSpPr>
          <p:spPr>
            <a:xfrm>
              <a:off x="2707036" y="937391"/>
              <a:ext cx="109986" cy="171820"/>
            </a:xfrm>
            <a:custGeom>
              <a:avLst/>
              <a:gdLst>
                <a:gd name="connsiteX0" fmla="*/ 74284 w 109986"/>
                <a:gd name="connsiteY0" fmla="*/ 104477 h 171820"/>
                <a:gd name="connsiteX1" fmla="*/ 103242 w 109986"/>
                <a:gd name="connsiteY1" fmla="*/ 137834 h 171820"/>
                <a:gd name="connsiteX2" fmla="*/ 103242 w 109986"/>
                <a:gd name="connsiteY2" fmla="*/ 166785 h 171820"/>
                <a:gd name="connsiteX3" fmla="*/ 74284 w 109986"/>
                <a:gd name="connsiteY3" fmla="*/ 162379 h 171820"/>
                <a:gd name="connsiteX4" fmla="*/ 37771 w 109986"/>
                <a:gd name="connsiteY4" fmla="*/ 120840 h 171820"/>
                <a:gd name="connsiteX5" fmla="*/ 37771 w 109986"/>
                <a:gd name="connsiteY5" fmla="*/ 149163 h 171820"/>
                <a:gd name="connsiteX6" fmla="*/ 18886 w 109986"/>
                <a:gd name="connsiteY6" fmla="*/ 171820 h 171820"/>
                <a:gd name="connsiteX7" fmla="*/ 0 w 109986"/>
                <a:gd name="connsiteY7" fmla="*/ 149792 h 171820"/>
                <a:gd name="connsiteX8" fmla="*/ 0 w 109986"/>
                <a:gd name="connsiteY8" fmla="*/ 22028 h 171820"/>
                <a:gd name="connsiteX9" fmla="*/ 21404 w 109986"/>
                <a:gd name="connsiteY9" fmla="*/ 0 h 171820"/>
                <a:gd name="connsiteX10" fmla="*/ 51621 w 109986"/>
                <a:gd name="connsiteY10" fmla="*/ 0 h 171820"/>
                <a:gd name="connsiteX11" fmla="*/ 108278 w 109986"/>
                <a:gd name="connsiteY11" fmla="*/ 41539 h 171820"/>
                <a:gd name="connsiteX12" fmla="*/ 78061 w 109986"/>
                <a:gd name="connsiteY12" fmla="*/ 102589 h 171820"/>
                <a:gd name="connsiteX13" fmla="*/ 74284 w 109986"/>
                <a:gd name="connsiteY13" fmla="*/ 104477 h 171820"/>
                <a:gd name="connsiteX14" fmla="*/ 39030 w 109986"/>
                <a:gd name="connsiteY14" fmla="*/ 69232 h 171820"/>
                <a:gd name="connsiteX15" fmla="*/ 69877 w 109986"/>
                <a:gd name="connsiteY15" fmla="*/ 60420 h 171820"/>
                <a:gd name="connsiteX16" fmla="*/ 69248 w 109986"/>
                <a:gd name="connsiteY16" fmla="*/ 45315 h 171820"/>
                <a:gd name="connsiteX17" fmla="*/ 39030 w 109986"/>
                <a:gd name="connsiteY17" fmla="*/ 38392 h 171820"/>
                <a:gd name="connsiteX18" fmla="*/ 39030 w 109986"/>
                <a:gd name="connsiteY18" fmla="*/ 69232 h 17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9986" h="171820">
                  <a:moveTo>
                    <a:pt x="74284" y="104477"/>
                  </a:moveTo>
                  <a:cubicBezTo>
                    <a:pt x="84356" y="115806"/>
                    <a:pt x="93799" y="126505"/>
                    <a:pt x="103242" y="137834"/>
                  </a:cubicBezTo>
                  <a:cubicBezTo>
                    <a:pt x="112055" y="148533"/>
                    <a:pt x="112055" y="159233"/>
                    <a:pt x="103242" y="166785"/>
                  </a:cubicBezTo>
                  <a:cubicBezTo>
                    <a:pt x="94429" y="174338"/>
                    <a:pt x="83727" y="173079"/>
                    <a:pt x="74284" y="162379"/>
                  </a:cubicBezTo>
                  <a:cubicBezTo>
                    <a:pt x="62952" y="149792"/>
                    <a:pt x="51621" y="136575"/>
                    <a:pt x="37771" y="120840"/>
                  </a:cubicBezTo>
                  <a:cubicBezTo>
                    <a:pt x="37771" y="132799"/>
                    <a:pt x="37771" y="140981"/>
                    <a:pt x="37771" y="149163"/>
                  </a:cubicBezTo>
                  <a:cubicBezTo>
                    <a:pt x="37142" y="163009"/>
                    <a:pt x="30217" y="171191"/>
                    <a:pt x="18886" y="171820"/>
                  </a:cubicBezTo>
                  <a:cubicBezTo>
                    <a:pt x="7554" y="171820"/>
                    <a:pt x="0" y="163638"/>
                    <a:pt x="0" y="149792"/>
                  </a:cubicBezTo>
                  <a:cubicBezTo>
                    <a:pt x="0" y="106994"/>
                    <a:pt x="0" y="64196"/>
                    <a:pt x="0" y="22028"/>
                  </a:cubicBezTo>
                  <a:cubicBezTo>
                    <a:pt x="0" y="6923"/>
                    <a:pt x="6925" y="629"/>
                    <a:pt x="21404" y="0"/>
                  </a:cubicBezTo>
                  <a:cubicBezTo>
                    <a:pt x="31476" y="0"/>
                    <a:pt x="41549" y="0"/>
                    <a:pt x="51621" y="0"/>
                  </a:cubicBezTo>
                  <a:cubicBezTo>
                    <a:pt x="79949" y="629"/>
                    <a:pt x="101983" y="16364"/>
                    <a:pt x="108278" y="41539"/>
                  </a:cubicBezTo>
                  <a:cubicBezTo>
                    <a:pt x="114573" y="65455"/>
                    <a:pt x="103242" y="88113"/>
                    <a:pt x="78061" y="102589"/>
                  </a:cubicBezTo>
                  <a:cubicBezTo>
                    <a:pt x="77431" y="102589"/>
                    <a:pt x="76802" y="103218"/>
                    <a:pt x="74284" y="104477"/>
                  </a:cubicBezTo>
                  <a:close/>
                  <a:moveTo>
                    <a:pt x="39030" y="69232"/>
                  </a:moveTo>
                  <a:cubicBezTo>
                    <a:pt x="51621" y="69232"/>
                    <a:pt x="63582" y="71749"/>
                    <a:pt x="69877" y="60420"/>
                  </a:cubicBezTo>
                  <a:cubicBezTo>
                    <a:pt x="71766" y="56644"/>
                    <a:pt x="71766" y="49091"/>
                    <a:pt x="69248" y="45315"/>
                  </a:cubicBezTo>
                  <a:cubicBezTo>
                    <a:pt x="61693" y="34616"/>
                    <a:pt x="50362" y="37133"/>
                    <a:pt x="39030" y="38392"/>
                  </a:cubicBezTo>
                  <a:cubicBezTo>
                    <a:pt x="39030" y="49091"/>
                    <a:pt x="39030" y="58532"/>
                    <a:pt x="39030" y="69232"/>
                  </a:cubicBezTo>
                  <a:close/>
                </a:path>
              </a:pathLst>
            </a:custGeom>
            <a:grpFill/>
            <a:ln w="6291"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242924DA-89B4-F96F-337E-24F89C839184}"/>
                </a:ext>
              </a:extLst>
            </p:cNvPr>
            <p:cNvSpPr/>
            <p:nvPr/>
          </p:nvSpPr>
          <p:spPr>
            <a:xfrm>
              <a:off x="2849118" y="936761"/>
              <a:ext cx="143392" cy="172295"/>
            </a:xfrm>
            <a:custGeom>
              <a:avLst/>
              <a:gdLst>
                <a:gd name="connsiteX0" fmla="*/ 99026 w 143392"/>
                <a:gd name="connsiteY0" fmla="*/ 139722 h 172295"/>
                <a:gd name="connsiteX1" fmla="*/ 50553 w 143392"/>
                <a:gd name="connsiteY1" fmla="*/ 139722 h 172295"/>
                <a:gd name="connsiteX2" fmla="*/ 41739 w 143392"/>
                <a:gd name="connsiteY2" fmla="*/ 146016 h 172295"/>
                <a:gd name="connsiteX3" fmla="*/ 34815 w 143392"/>
                <a:gd name="connsiteY3" fmla="*/ 162379 h 172295"/>
                <a:gd name="connsiteX4" fmla="*/ 13411 w 143392"/>
                <a:gd name="connsiteY4" fmla="*/ 171191 h 172295"/>
                <a:gd name="connsiteX5" fmla="*/ 191 w 143392"/>
                <a:gd name="connsiteY5" fmla="*/ 151051 h 172295"/>
                <a:gd name="connsiteX6" fmla="*/ 2079 w 143392"/>
                <a:gd name="connsiteY6" fmla="*/ 143498 h 172295"/>
                <a:gd name="connsiteX7" fmla="*/ 49923 w 143392"/>
                <a:gd name="connsiteY7" fmla="*/ 16993 h 172295"/>
                <a:gd name="connsiteX8" fmla="*/ 71327 w 143392"/>
                <a:gd name="connsiteY8" fmla="*/ 0 h 172295"/>
                <a:gd name="connsiteX9" fmla="*/ 93990 w 143392"/>
                <a:gd name="connsiteY9" fmla="*/ 16993 h 172295"/>
                <a:gd name="connsiteX10" fmla="*/ 141204 w 143392"/>
                <a:gd name="connsiteY10" fmla="*/ 142240 h 172295"/>
                <a:gd name="connsiteX11" fmla="*/ 131132 w 143392"/>
                <a:gd name="connsiteY11" fmla="*/ 170562 h 172295"/>
                <a:gd name="connsiteX12" fmla="*/ 105951 w 143392"/>
                <a:gd name="connsiteY12" fmla="*/ 156086 h 172295"/>
                <a:gd name="connsiteX13" fmla="*/ 99026 w 143392"/>
                <a:gd name="connsiteY13" fmla="*/ 139722 h 172295"/>
                <a:gd name="connsiteX14" fmla="*/ 71956 w 143392"/>
                <a:gd name="connsiteY14" fmla="*/ 67973 h 172295"/>
                <a:gd name="connsiteX15" fmla="*/ 59366 w 143392"/>
                <a:gd name="connsiteY15" fmla="*/ 100701 h 172295"/>
                <a:gd name="connsiteX16" fmla="*/ 84547 w 143392"/>
                <a:gd name="connsiteY16" fmla="*/ 100701 h 172295"/>
                <a:gd name="connsiteX17" fmla="*/ 71956 w 143392"/>
                <a:gd name="connsiteY17" fmla="*/ 67973 h 17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3392" h="172295">
                  <a:moveTo>
                    <a:pt x="99026" y="139722"/>
                  </a:moveTo>
                  <a:cubicBezTo>
                    <a:pt x="82658" y="139722"/>
                    <a:pt x="66920" y="139093"/>
                    <a:pt x="50553" y="139722"/>
                  </a:cubicBezTo>
                  <a:cubicBezTo>
                    <a:pt x="47405" y="139722"/>
                    <a:pt x="43628" y="143498"/>
                    <a:pt x="41739" y="146016"/>
                  </a:cubicBezTo>
                  <a:cubicBezTo>
                    <a:pt x="38592" y="151051"/>
                    <a:pt x="37962" y="157345"/>
                    <a:pt x="34815" y="162379"/>
                  </a:cubicBezTo>
                  <a:cubicBezTo>
                    <a:pt x="29778" y="170562"/>
                    <a:pt x="22224" y="174338"/>
                    <a:pt x="13411" y="171191"/>
                  </a:cubicBezTo>
                  <a:cubicBezTo>
                    <a:pt x="3968" y="168044"/>
                    <a:pt x="-1068" y="161121"/>
                    <a:pt x="191" y="151051"/>
                  </a:cubicBezTo>
                  <a:cubicBezTo>
                    <a:pt x="191" y="148533"/>
                    <a:pt x="1450" y="146016"/>
                    <a:pt x="2079" y="143498"/>
                  </a:cubicBezTo>
                  <a:cubicBezTo>
                    <a:pt x="17817" y="101330"/>
                    <a:pt x="34185" y="59162"/>
                    <a:pt x="49923" y="16993"/>
                  </a:cubicBezTo>
                  <a:cubicBezTo>
                    <a:pt x="53700" y="6923"/>
                    <a:pt x="59996" y="0"/>
                    <a:pt x="71327" y="0"/>
                  </a:cubicBezTo>
                  <a:cubicBezTo>
                    <a:pt x="82658" y="0"/>
                    <a:pt x="89583" y="6923"/>
                    <a:pt x="93990" y="16993"/>
                  </a:cubicBezTo>
                  <a:cubicBezTo>
                    <a:pt x="109728" y="58532"/>
                    <a:pt x="125466" y="100701"/>
                    <a:pt x="141204" y="142240"/>
                  </a:cubicBezTo>
                  <a:cubicBezTo>
                    <a:pt x="146240" y="156086"/>
                    <a:pt x="142463" y="166156"/>
                    <a:pt x="131132" y="170562"/>
                  </a:cubicBezTo>
                  <a:cubicBezTo>
                    <a:pt x="120430" y="174338"/>
                    <a:pt x="110987" y="168673"/>
                    <a:pt x="105951" y="156086"/>
                  </a:cubicBezTo>
                  <a:cubicBezTo>
                    <a:pt x="103433" y="151051"/>
                    <a:pt x="101544" y="145386"/>
                    <a:pt x="99026" y="139722"/>
                  </a:cubicBezTo>
                  <a:close/>
                  <a:moveTo>
                    <a:pt x="71956" y="67973"/>
                  </a:moveTo>
                  <a:cubicBezTo>
                    <a:pt x="66920" y="80560"/>
                    <a:pt x="63143" y="90001"/>
                    <a:pt x="59366" y="100701"/>
                  </a:cubicBezTo>
                  <a:cubicBezTo>
                    <a:pt x="68179" y="100701"/>
                    <a:pt x="75734" y="100701"/>
                    <a:pt x="84547" y="100701"/>
                  </a:cubicBezTo>
                  <a:cubicBezTo>
                    <a:pt x="80140" y="90001"/>
                    <a:pt x="76993" y="80560"/>
                    <a:pt x="71956" y="67973"/>
                  </a:cubicBezTo>
                  <a:close/>
                </a:path>
              </a:pathLst>
            </a:custGeom>
            <a:grpFill/>
            <a:ln w="6291"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F9007AF4-5CA7-1BD5-A877-28FD6237E608}"/>
                </a:ext>
              </a:extLst>
            </p:cNvPr>
            <p:cNvSpPr/>
            <p:nvPr/>
          </p:nvSpPr>
          <p:spPr>
            <a:xfrm>
              <a:off x="2543320" y="1249492"/>
              <a:ext cx="293450" cy="38776"/>
            </a:xfrm>
            <a:custGeom>
              <a:avLst/>
              <a:gdLst>
                <a:gd name="connsiteX0" fmla="*/ 146719 w 293450"/>
                <a:gd name="connsiteY0" fmla="*/ 38462 h 38776"/>
                <a:gd name="connsiteX1" fmla="*/ 27739 w 293450"/>
                <a:gd name="connsiteY1" fmla="*/ 38462 h 38776"/>
                <a:gd name="connsiteX2" fmla="*/ 13889 w 293450"/>
                <a:gd name="connsiteY2" fmla="*/ 37203 h 38776"/>
                <a:gd name="connsiteX3" fmla="*/ 40 w 293450"/>
                <a:gd name="connsiteY3" fmla="*/ 20210 h 38776"/>
                <a:gd name="connsiteX4" fmla="*/ 11371 w 293450"/>
                <a:gd name="connsiteY4" fmla="*/ 1958 h 38776"/>
                <a:gd name="connsiteX5" fmla="*/ 25851 w 293450"/>
                <a:gd name="connsiteY5" fmla="*/ 70 h 38776"/>
                <a:gd name="connsiteX6" fmla="*/ 266329 w 293450"/>
                <a:gd name="connsiteY6" fmla="*/ 70 h 38776"/>
                <a:gd name="connsiteX7" fmla="*/ 278919 w 293450"/>
                <a:gd name="connsiteY7" fmla="*/ 1329 h 38776"/>
                <a:gd name="connsiteX8" fmla="*/ 293398 w 293450"/>
                <a:gd name="connsiteY8" fmla="*/ 20839 h 38776"/>
                <a:gd name="connsiteX9" fmla="*/ 277660 w 293450"/>
                <a:gd name="connsiteY9" fmla="*/ 37833 h 38776"/>
                <a:gd name="connsiteX10" fmla="*/ 265070 w 293450"/>
                <a:gd name="connsiteY10" fmla="*/ 38462 h 38776"/>
                <a:gd name="connsiteX11" fmla="*/ 146719 w 293450"/>
                <a:gd name="connsiteY11" fmla="*/ 38462 h 3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450" h="38776">
                  <a:moveTo>
                    <a:pt x="146719" y="38462"/>
                  </a:moveTo>
                  <a:cubicBezTo>
                    <a:pt x="107059" y="38462"/>
                    <a:pt x="67399" y="38462"/>
                    <a:pt x="27739" y="38462"/>
                  </a:cubicBezTo>
                  <a:cubicBezTo>
                    <a:pt x="23332" y="38462"/>
                    <a:pt x="17037" y="39721"/>
                    <a:pt x="13889" y="37203"/>
                  </a:cubicBezTo>
                  <a:cubicBezTo>
                    <a:pt x="8224" y="32798"/>
                    <a:pt x="670" y="26504"/>
                    <a:pt x="40" y="20210"/>
                  </a:cubicBezTo>
                  <a:cubicBezTo>
                    <a:pt x="-590" y="13916"/>
                    <a:pt x="6335" y="6993"/>
                    <a:pt x="11371" y="1958"/>
                  </a:cubicBezTo>
                  <a:cubicBezTo>
                    <a:pt x="14519" y="-559"/>
                    <a:pt x="20814" y="70"/>
                    <a:pt x="25851" y="70"/>
                  </a:cubicBezTo>
                  <a:cubicBezTo>
                    <a:pt x="105800" y="70"/>
                    <a:pt x="186379" y="70"/>
                    <a:pt x="266329" y="70"/>
                  </a:cubicBezTo>
                  <a:cubicBezTo>
                    <a:pt x="270735" y="70"/>
                    <a:pt x="275142" y="70"/>
                    <a:pt x="278919" y="1329"/>
                  </a:cubicBezTo>
                  <a:cubicBezTo>
                    <a:pt x="288991" y="3846"/>
                    <a:pt x="294028" y="10769"/>
                    <a:pt x="293398" y="20839"/>
                  </a:cubicBezTo>
                  <a:cubicBezTo>
                    <a:pt x="292769" y="30280"/>
                    <a:pt x="287103" y="36574"/>
                    <a:pt x="277660" y="37833"/>
                  </a:cubicBezTo>
                  <a:cubicBezTo>
                    <a:pt x="273253" y="38462"/>
                    <a:pt x="269476" y="38462"/>
                    <a:pt x="265070" y="38462"/>
                  </a:cubicBezTo>
                  <a:cubicBezTo>
                    <a:pt x="226039" y="38462"/>
                    <a:pt x="186379" y="38462"/>
                    <a:pt x="146719" y="38462"/>
                  </a:cubicBezTo>
                  <a:close/>
                </a:path>
              </a:pathLst>
            </a:custGeom>
            <a:grpFill/>
            <a:ln w="6291"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2F6344B-A1F4-2858-A75B-E216F759B53F}"/>
                </a:ext>
              </a:extLst>
            </p:cNvPr>
            <p:cNvSpPr/>
            <p:nvPr/>
          </p:nvSpPr>
          <p:spPr>
            <a:xfrm>
              <a:off x="2542671" y="1342081"/>
              <a:ext cx="294728" cy="38392"/>
            </a:xfrm>
            <a:custGeom>
              <a:avLst/>
              <a:gdLst>
                <a:gd name="connsiteX0" fmla="*/ 147368 w 294728"/>
                <a:gd name="connsiteY0" fmla="*/ 37763 h 38392"/>
                <a:gd name="connsiteX1" fmla="*/ 27128 w 294728"/>
                <a:gd name="connsiteY1" fmla="*/ 37763 h 38392"/>
                <a:gd name="connsiteX2" fmla="*/ 13279 w 294728"/>
                <a:gd name="connsiteY2" fmla="*/ 36504 h 38392"/>
                <a:gd name="connsiteX3" fmla="*/ 59 w 294728"/>
                <a:gd name="connsiteY3" fmla="*/ 17623 h 38392"/>
                <a:gd name="connsiteX4" fmla="*/ 15797 w 294728"/>
                <a:gd name="connsiteY4" fmla="*/ 629 h 38392"/>
                <a:gd name="connsiteX5" fmla="*/ 27128 w 294728"/>
                <a:gd name="connsiteY5" fmla="*/ 0 h 38392"/>
                <a:gd name="connsiteX6" fmla="*/ 267607 w 294728"/>
                <a:gd name="connsiteY6" fmla="*/ 0 h 38392"/>
                <a:gd name="connsiteX7" fmla="*/ 277679 w 294728"/>
                <a:gd name="connsiteY7" fmla="*/ 0 h 38392"/>
                <a:gd name="connsiteX8" fmla="*/ 294676 w 294728"/>
                <a:gd name="connsiteY8" fmla="*/ 17623 h 38392"/>
                <a:gd name="connsiteX9" fmla="*/ 280197 w 294728"/>
                <a:gd name="connsiteY9" fmla="*/ 37133 h 38392"/>
                <a:gd name="connsiteX10" fmla="*/ 267607 w 294728"/>
                <a:gd name="connsiteY10" fmla="*/ 38392 h 38392"/>
                <a:gd name="connsiteX11" fmla="*/ 147368 w 294728"/>
                <a:gd name="connsiteY11" fmla="*/ 37763 h 3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4728" h="38392">
                  <a:moveTo>
                    <a:pt x="147368" y="37763"/>
                  </a:moveTo>
                  <a:cubicBezTo>
                    <a:pt x="107078" y="37763"/>
                    <a:pt x="67418" y="37763"/>
                    <a:pt x="27128" y="37763"/>
                  </a:cubicBezTo>
                  <a:cubicBezTo>
                    <a:pt x="22722" y="37763"/>
                    <a:pt x="17686" y="37763"/>
                    <a:pt x="13279" y="36504"/>
                  </a:cubicBezTo>
                  <a:cubicBezTo>
                    <a:pt x="3836" y="33986"/>
                    <a:pt x="-571" y="27063"/>
                    <a:pt x="59" y="17623"/>
                  </a:cubicBezTo>
                  <a:cubicBezTo>
                    <a:pt x="689" y="8182"/>
                    <a:pt x="6354" y="1888"/>
                    <a:pt x="15797" y="629"/>
                  </a:cubicBezTo>
                  <a:cubicBezTo>
                    <a:pt x="19574" y="0"/>
                    <a:pt x="23351" y="0"/>
                    <a:pt x="27128" y="0"/>
                  </a:cubicBezTo>
                  <a:cubicBezTo>
                    <a:pt x="107078" y="0"/>
                    <a:pt x="187657" y="0"/>
                    <a:pt x="267607" y="0"/>
                  </a:cubicBezTo>
                  <a:cubicBezTo>
                    <a:pt x="270754" y="0"/>
                    <a:pt x="274531" y="0"/>
                    <a:pt x="277679" y="0"/>
                  </a:cubicBezTo>
                  <a:cubicBezTo>
                    <a:pt x="287752" y="1259"/>
                    <a:pt x="294047" y="6923"/>
                    <a:pt x="294676" y="17623"/>
                  </a:cubicBezTo>
                  <a:cubicBezTo>
                    <a:pt x="295306" y="27693"/>
                    <a:pt x="290270" y="34616"/>
                    <a:pt x="280197" y="37133"/>
                  </a:cubicBezTo>
                  <a:cubicBezTo>
                    <a:pt x="276420" y="38392"/>
                    <a:pt x="272013" y="38392"/>
                    <a:pt x="267607" y="38392"/>
                  </a:cubicBezTo>
                  <a:cubicBezTo>
                    <a:pt x="227317" y="38392"/>
                    <a:pt x="187028" y="37763"/>
                    <a:pt x="147368" y="37763"/>
                  </a:cubicBezTo>
                  <a:close/>
                </a:path>
              </a:pathLst>
            </a:custGeom>
            <a:grpFill/>
            <a:ln w="6291"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72BA859-2B3A-A0CE-3EB2-1C461198B30F}"/>
                </a:ext>
              </a:extLst>
            </p:cNvPr>
            <p:cNvSpPr/>
            <p:nvPr/>
          </p:nvSpPr>
          <p:spPr>
            <a:xfrm>
              <a:off x="2542101" y="1433970"/>
              <a:ext cx="295246" cy="37762"/>
            </a:xfrm>
            <a:custGeom>
              <a:avLst/>
              <a:gdLst>
                <a:gd name="connsiteX0" fmla="*/ 149197 w 295246"/>
                <a:gd name="connsiteY0" fmla="*/ 0 h 37762"/>
                <a:gd name="connsiteX1" fmla="*/ 270695 w 295246"/>
                <a:gd name="connsiteY1" fmla="*/ 0 h 37762"/>
                <a:gd name="connsiteX2" fmla="*/ 295247 w 295246"/>
                <a:gd name="connsiteY2" fmla="*/ 18881 h 37762"/>
                <a:gd name="connsiteX3" fmla="*/ 270695 w 295246"/>
                <a:gd name="connsiteY3" fmla="*/ 37763 h 37762"/>
                <a:gd name="connsiteX4" fmla="*/ 24551 w 295246"/>
                <a:gd name="connsiteY4" fmla="*/ 37763 h 37762"/>
                <a:gd name="connsiteX5" fmla="*/ 0 w 295246"/>
                <a:gd name="connsiteY5" fmla="*/ 18881 h 37762"/>
                <a:gd name="connsiteX6" fmla="*/ 24551 w 295246"/>
                <a:gd name="connsiteY6" fmla="*/ 0 h 37762"/>
                <a:gd name="connsiteX7" fmla="*/ 149197 w 295246"/>
                <a:gd name="connsiteY7" fmla="*/ 0 h 3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246" h="37762">
                  <a:moveTo>
                    <a:pt x="149197" y="0"/>
                  </a:moveTo>
                  <a:cubicBezTo>
                    <a:pt x="189487" y="0"/>
                    <a:pt x="230406" y="0"/>
                    <a:pt x="270695" y="0"/>
                  </a:cubicBezTo>
                  <a:cubicBezTo>
                    <a:pt x="287063" y="0"/>
                    <a:pt x="295247" y="6923"/>
                    <a:pt x="295247" y="18881"/>
                  </a:cubicBezTo>
                  <a:cubicBezTo>
                    <a:pt x="295247" y="31469"/>
                    <a:pt x="286433" y="37763"/>
                    <a:pt x="270695" y="37763"/>
                  </a:cubicBezTo>
                  <a:cubicBezTo>
                    <a:pt x="188857" y="37763"/>
                    <a:pt x="107019" y="37763"/>
                    <a:pt x="24551" y="37763"/>
                  </a:cubicBezTo>
                  <a:cubicBezTo>
                    <a:pt x="8184" y="37763"/>
                    <a:pt x="0" y="30839"/>
                    <a:pt x="0" y="18881"/>
                  </a:cubicBezTo>
                  <a:cubicBezTo>
                    <a:pt x="0" y="6294"/>
                    <a:pt x="8184" y="0"/>
                    <a:pt x="24551" y="0"/>
                  </a:cubicBezTo>
                  <a:cubicBezTo>
                    <a:pt x="66100" y="0"/>
                    <a:pt x="107649" y="0"/>
                    <a:pt x="149197" y="0"/>
                  </a:cubicBezTo>
                  <a:close/>
                </a:path>
              </a:pathLst>
            </a:custGeom>
            <a:grpFill/>
            <a:ln w="6291"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F59C69D3-0F49-204C-4249-58338D581C66}"/>
                </a:ext>
              </a:extLst>
            </p:cNvPr>
            <p:cNvSpPr/>
            <p:nvPr/>
          </p:nvSpPr>
          <p:spPr>
            <a:xfrm>
              <a:off x="3182190" y="936919"/>
              <a:ext cx="111602" cy="171782"/>
            </a:xfrm>
            <a:custGeom>
              <a:avLst/>
              <a:gdLst>
                <a:gd name="connsiteX0" fmla="*/ 37279 w 111602"/>
                <a:gd name="connsiteY0" fmla="*/ 37605 h 171782"/>
                <a:gd name="connsiteX1" fmla="*/ 18393 w 111602"/>
                <a:gd name="connsiteY1" fmla="*/ 37605 h 171782"/>
                <a:gd name="connsiteX2" fmla="*/ 137 w 111602"/>
                <a:gd name="connsiteY2" fmla="*/ 19983 h 171782"/>
                <a:gd name="connsiteX3" fmla="*/ 17134 w 111602"/>
                <a:gd name="connsiteY3" fmla="*/ 472 h 171782"/>
                <a:gd name="connsiteX4" fmla="*/ 94566 w 111602"/>
                <a:gd name="connsiteY4" fmla="*/ 472 h 171782"/>
                <a:gd name="connsiteX5" fmla="*/ 111563 w 111602"/>
                <a:gd name="connsiteY5" fmla="*/ 19983 h 171782"/>
                <a:gd name="connsiteX6" fmla="*/ 93307 w 111602"/>
                <a:gd name="connsiteY6" fmla="*/ 37605 h 171782"/>
                <a:gd name="connsiteX7" fmla="*/ 75680 w 111602"/>
                <a:gd name="connsiteY7" fmla="*/ 37605 h 171782"/>
                <a:gd name="connsiteX8" fmla="*/ 75050 w 111602"/>
                <a:gd name="connsiteY8" fmla="*/ 51452 h 171782"/>
                <a:gd name="connsiteX9" fmla="*/ 75050 w 111602"/>
                <a:gd name="connsiteY9" fmla="*/ 149005 h 171782"/>
                <a:gd name="connsiteX10" fmla="*/ 58053 w 111602"/>
                <a:gd name="connsiteY10" fmla="*/ 171663 h 171782"/>
                <a:gd name="connsiteX11" fmla="*/ 37279 w 111602"/>
                <a:gd name="connsiteY11" fmla="*/ 150264 h 171782"/>
                <a:gd name="connsiteX12" fmla="*/ 37279 w 111602"/>
                <a:gd name="connsiteY12" fmla="*/ 52710 h 171782"/>
                <a:gd name="connsiteX13" fmla="*/ 37279 w 111602"/>
                <a:gd name="connsiteY13" fmla="*/ 37605 h 17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2" h="171782">
                  <a:moveTo>
                    <a:pt x="37279" y="37605"/>
                  </a:moveTo>
                  <a:cubicBezTo>
                    <a:pt x="29725" y="37605"/>
                    <a:pt x="24059" y="38235"/>
                    <a:pt x="18393" y="37605"/>
                  </a:cubicBezTo>
                  <a:cubicBezTo>
                    <a:pt x="7691" y="36976"/>
                    <a:pt x="1396" y="30682"/>
                    <a:pt x="137" y="19983"/>
                  </a:cubicBezTo>
                  <a:cubicBezTo>
                    <a:pt x="-1122" y="9913"/>
                    <a:pt x="6432" y="472"/>
                    <a:pt x="17134" y="472"/>
                  </a:cubicBezTo>
                  <a:cubicBezTo>
                    <a:pt x="42945" y="-157"/>
                    <a:pt x="68755" y="-157"/>
                    <a:pt x="94566" y="472"/>
                  </a:cubicBezTo>
                  <a:cubicBezTo>
                    <a:pt x="105267" y="472"/>
                    <a:pt x="112192" y="9913"/>
                    <a:pt x="111563" y="19983"/>
                  </a:cubicBezTo>
                  <a:cubicBezTo>
                    <a:pt x="110933" y="30682"/>
                    <a:pt x="104008" y="36976"/>
                    <a:pt x="93307" y="37605"/>
                  </a:cubicBezTo>
                  <a:cubicBezTo>
                    <a:pt x="87641" y="38235"/>
                    <a:pt x="82605" y="37605"/>
                    <a:pt x="75680" y="37605"/>
                  </a:cubicBezTo>
                  <a:cubicBezTo>
                    <a:pt x="75680" y="42640"/>
                    <a:pt x="75050" y="47046"/>
                    <a:pt x="75050" y="51452"/>
                  </a:cubicBezTo>
                  <a:cubicBezTo>
                    <a:pt x="75050" y="84179"/>
                    <a:pt x="75050" y="116278"/>
                    <a:pt x="75050" y="149005"/>
                  </a:cubicBezTo>
                  <a:cubicBezTo>
                    <a:pt x="75050" y="162852"/>
                    <a:pt x="68755" y="170404"/>
                    <a:pt x="58053" y="171663"/>
                  </a:cubicBezTo>
                  <a:cubicBezTo>
                    <a:pt x="46092" y="172922"/>
                    <a:pt x="37279" y="164110"/>
                    <a:pt x="37279" y="150264"/>
                  </a:cubicBezTo>
                  <a:cubicBezTo>
                    <a:pt x="37279" y="117536"/>
                    <a:pt x="37279" y="85438"/>
                    <a:pt x="37279" y="52710"/>
                  </a:cubicBezTo>
                  <a:cubicBezTo>
                    <a:pt x="37279" y="48305"/>
                    <a:pt x="37279" y="43899"/>
                    <a:pt x="37279" y="37605"/>
                  </a:cubicBezTo>
                  <a:close/>
                </a:path>
              </a:pathLst>
            </a:custGeom>
            <a:grpFill/>
            <a:ln w="6291"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0FD25586-1BF3-56B6-CAD5-846A5A9FD3E3}"/>
                </a:ext>
              </a:extLst>
            </p:cNvPr>
            <p:cNvSpPr/>
            <p:nvPr/>
          </p:nvSpPr>
          <p:spPr>
            <a:xfrm>
              <a:off x="2694603" y="703857"/>
              <a:ext cx="38523" cy="74963"/>
            </a:xfrm>
            <a:custGeom>
              <a:avLst/>
              <a:gdLst>
                <a:gd name="connsiteX0" fmla="*/ 38244 w 38523"/>
                <a:gd name="connsiteY0" fmla="*/ 37167 h 74963"/>
                <a:gd name="connsiteX1" fmla="*/ 38244 w 38523"/>
                <a:gd name="connsiteY1" fmla="*/ 56049 h 74963"/>
                <a:gd name="connsiteX2" fmla="*/ 18728 w 38523"/>
                <a:gd name="connsiteY2" fmla="*/ 74930 h 74963"/>
                <a:gd name="connsiteX3" fmla="*/ 472 w 38523"/>
                <a:gd name="connsiteY3" fmla="*/ 56049 h 74963"/>
                <a:gd name="connsiteX4" fmla="*/ 472 w 38523"/>
                <a:gd name="connsiteY4" fmla="*/ 18286 h 74963"/>
                <a:gd name="connsiteX5" fmla="*/ 19358 w 38523"/>
                <a:gd name="connsiteY5" fmla="*/ 34 h 74963"/>
                <a:gd name="connsiteX6" fmla="*/ 38244 w 38523"/>
                <a:gd name="connsiteY6" fmla="*/ 17027 h 74963"/>
                <a:gd name="connsiteX7" fmla="*/ 38244 w 38523"/>
                <a:gd name="connsiteY7" fmla="*/ 37167 h 74963"/>
                <a:gd name="connsiteX8" fmla="*/ 38244 w 38523"/>
                <a:gd name="connsiteY8" fmla="*/ 37167 h 7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23" h="74963">
                  <a:moveTo>
                    <a:pt x="38244" y="37167"/>
                  </a:moveTo>
                  <a:cubicBezTo>
                    <a:pt x="38244" y="43461"/>
                    <a:pt x="38873" y="49755"/>
                    <a:pt x="38244" y="56049"/>
                  </a:cubicBezTo>
                  <a:cubicBezTo>
                    <a:pt x="37614" y="67377"/>
                    <a:pt x="28801" y="75559"/>
                    <a:pt x="18728" y="74930"/>
                  </a:cubicBezTo>
                  <a:cubicBezTo>
                    <a:pt x="8656" y="74301"/>
                    <a:pt x="1102" y="66748"/>
                    <a:pt x="472" y="56049"/>
                  </a:cubicBezTo>
                  <a:cubicBezTo>
                    <a:pt x="-157" y="43461"/>
                    <a:pt x="-157" y="30874"/>
                    <a:pt x="472" y="18286"/>
                  </a:cubicBezTo>
                  <a:cubicBezTo>
                    <a:pt x="1102" y="7586"/>
                    <a:pt x="9285" y="-595"/>
                    <a:pt x="19358" y="34"/>
                  </a:cubicBezTo>
                  <a:cubicBezTo>
                    <a:pt x="30060" y="663"/>
                    <a:pt x="36984" y="6957"/>
                    <a:pt x="38244" y="17027"/>
                  </a:cubicBezTo>
                  <a:cubicBezTo>
                    <a:pt x="38873" y="23950"/>
                    <a:pt x="38244" y="30874"/>
                    <a:pt x="38244" y="37167"/>
                  </a:cubicBezTo>
                  <a:cubicBezTo>
                    <a:pt x="38244" y="37167"/>
                    <a:pt x="38244" y="37167"/>
                    <a:pt x="38244" y="37167"/>
                  </a:cubicBezTo>
                  <a:close/>
                </a:path>
              </a:pathLst>
            </a:custGeom>
            <a:grpFill/>
            <a:ln w="6291"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A23AAA4B-6D09-1FAE-FBFE-A5C45AB2BEBA}"/>
                </a:ext>
              </a:extLst>
            </p:cNvPr>
            <p:cNvSpPr/>
            <p:nvPr/>
          </p:nvSpPr>
          <p:spPr>
            <a:xfrm>
              <a:off x="3082547" y="703848"/>
              <a:ext cx="38995" cy="74973"/>
            </a:xfrm>
            <a:custGeom>
              <a:avLst/>
              <a:gdLst>
                <a:gd name="connsiteX0" fmla="*/ 38716 w 38995"/>
                <a:gd name="connsiteY0" fmla="*/ 37806 h 74973"/>
                <a:gd name="connsiteX1" fmla="*/ 38716 w 38995"/>
                <a:gd name="connsiteY1" fmla="*/ 56687 h 74973"/>
                <a:gd name="connsiteX2" fmla="*/ 19830 w 38995"/>
                <a:gd name="connsiteY2" fmla="*/ 74939 h 74973"/>
                <a:gd name="connsiteX3" fmla="*/ 944 w 38995"/>
                <a:gd name="connsiteY3" fmla="*/ 57946 h 74973"/>
                <a:gd name="connsiteX4" fmla="*/ 944 w 38995"/>
                <a:gd name="connsiteY4" fmla="*/ 16407 h 74973"/>
                <a:gd name="connsiteX5" fmla="*/ 19830 w 38995"/>
                <a:gd name="connsiteY5" fmla="*/ 43 h 74973"/>
                <a:gd name="connsiteX6" fmla="*/ 38086 w 38995"/>
                <a:gd name="connsiteY6" fmla="*/ 17666 h 74973"/>
                <a:gd name="connsiteX7" fmla="*/ 38716 w 38995"/>
                <a:gd name="connsiteY7" fmla="*/ 37806 h 74973"/>
                <a:gd name="connsiteX8" fmla="*/ 38716 w 38995"/>
                <a:gd name="connsiteY8" fmla="*/ 37806 h 7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5" h="74973">
                  <a:moveTo>
                    <a:pt x="38716" y="37806"/>
                  </a:moveTo>
                  <a:cubicBezTo>
                    <a:pt x="38716" y="44100"/>
                    <a:pt x="39345" y="50393"/>
                    <a:pt x="38716" y="56687"/>
                  </a:cubicBezTo>
                  <a:cubicBezTo>
                    <a:pt x="38086" y="67387"/>
                    <a:pt x="29902" y="75569"/>
                    <a:pt x="19830" y="74939"/>
                  </a:cubicBezTo>
                  <a:cubicBezTo>
                    <a:pt x="9128" y="74310"/>
                    <a:pt x="2203" y="68645"/>
                    <a:pt x="944" y="57946"/>
                  </a:cubicBezTo>
                  <a:cubicBezTo>
                    <a:pt x="-315" y="44100"/>
                    <a:pt x="-315" y="30253"/>
                    <a:pt x="944" y="16407"/>
                  </a:cubicBezTo>
                  <a:cubicBezTo>
                    <a:pt x="1574" y="5708"/>
                    <a:pt x="9757" y="-586"/>
                    <a:pt x="19830" y="43"/>
                  </a:cubicBezTo>
                  <a:cubicBezTo>
                    <a:pt x="30532" y="673"/>
                    <a:pt x="36827" y="6966"/>
                    <a:pt x="38086" y="17666"/>
                  </a:cubicBezTo>
                  <a:cubicBezTo>
                    <a:pt x="39345" y="24589"/>
                    <a:pt x="38716" y="31512"/>
                    <a:pt x="38716" y="37806"/>
                  </a:cubicBezTo>
                  <a:cubicBezTo>
                    <a:pt x="38716" y="37806"/>
                    <a:pt x="38716" y="37806"/>
                    <a:pt x="38716" y="37806"/>
                  </a:cubicBezTo>
                  <a:close/>
                </a:path>
              </a:pathLst>
            </a:custGeom>
            <a:grpFill/>
            <a:ln w="6291"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573D1E88-2DAB-4683-8775-37548CC2D6EA}"/>
                </a:ext>
              </a:extLst>
            </p:cNvPr>
            <p:cNvSpPr/>
            <p:nvPr/>
          </p:nvSpPr>
          <p:spPr>
            <a:xfrm>
              <a:off x="2915094" y="1240432"/>
              <a:ext cx="358202" cy="357097"/>
            </a:xfrm>
            <a:custGeom>
              <a:avLst/>
              <a:gdLst>
                <a:gd name="connsiteX0" fmla="*/ 43752 w 358202"/>
                <a:gd name="connsiteY0" fmla="*/ 274727 h 357097"/>
                <a:gd name="connsiteX1" fmla="*/ 16053 w 358202"/>
                <a:gd name="connsiteY1" fmla="*/ 207384 h 357097"/>
                <a:gd name="connsiteX2" fmla="*/ 16053 w 358202"/>
                <a:gd name="connsiteY2" fmla="*/ 151369 h 357097"/>
                <a:gd name="connsiteX3" fmla="*/ 43752 w 358202"/>
                <a:gd name="connsiteY3" fmla="*/ 86543 h 357097"/>
                <a:gd name="connsiteX4" fmla="*/ 85930 w 358202"/>
                <a:gd name="connsiteY4" fmla="*/ 44375 h 357097"/>
                <a:gd name="connsiteX5" fmla="*/ 151401 w 358202"/>
                <a:gd name="connsiteY5" fmla="*/ 15423 h 357097"/>
                <a:gd name="connsiteX6" fmla="*/ 206169 w 358202"/>
                <a:gd name="connsiteY6" fmla="*/ 14794 h 357097"/>
                <a:gd name="connsiteX7" fmla="*/ 275417 w 358202"/>
                <a:gd name="connsiteY7" fmla="*/ 43745 h 357097"/>
                <a:gd name="connsiteX8" fmla="*/ 314447 w 358202"/>
                <a:gd name="connsiteY8" fmla="*/ 84026 h 357097"/>
                <a:gd name="connsiteX9" fmla="*/ 341517 w 358202"/>
                <a:gd name="connsiteY9" fmla="*/ 150110 h 357097"/>
                <a:gd name="connsiteX10" fmla="*/ 340887 w 358202"/>
                <a:gd name="connsiteY10" fmla="*/ 208013 h 357097"/>
                <a:gd name="connsiteX11" fmla="*/ 314447 w 358202"/>
                <a:gd name="connsiteY11" fmla="*/ 272839 h 357097"/>
                <a:gd name="connsiteX12" fmla="*/ 273528 w 358202"/>
                <a:gd name="connsiteY12" fmla="*/ 313749 h 357097"/>
                <a:gd name="connsiteX13" fmla="*/ 208687 w 358202"/>
                <a:gd name="connsiteY13" fmla="*/ 340183 h 357097"/>
                <a:gd name="connsiteX14" fmla="*/ 150141 w 358202"/>
                <a:gd name="connsiteY14" fmla="*/ 339553 h 357097"/>
                <a:gd name="connsiteX15" fmla="*/ 90337 w 358202"/>
                <a:gd name="connsiteY15" fmla="*/ 313119 h 357097"/>
                <a:gd name="connsiteX16" fmla="*/ 43752 w 358202"/>
                <a:gd name="connsiteY16" fmla="*/ 274727 h 357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202" h="357097">
                  <a:moveTo>
                    <a:pt x="43752" y="274727"/>
                  </a:moveTo>
                  <a:cubicBezTo>
                    <a:pt x="45640" y="244517"/>
                    <a:pt x="36198" y="223748"/>
                    <a:pt x="16053" y="207384"/>
                  </a:cubicBezTo>
                  <a:cubicBezTo>
                    <a:pt x="-5351" y="190391"/>
                    <a:pt x="-5351" y="168362"/>
                    <a:pt x="16053" y="151369"/>
                  </a:cubicBezTo>
                  <a:cubicBezTo>
                    <a:pt x="36827" y="134376"/>
                    <a:pt x="45640" y="113606"/>
                    <a:pt x="43752" y="86543"/>
                  </a:cubicBezTo>
                  <a:cubicBezTo>
                    <a:pt x="41234" y="54445"/>
                    <a:pt x="53824" y="41857"/>
                    <a:pt x="85930" y="44375"/>
                  </a:cubicBezTo>
                  <a:cubicBezTo>
                    <a:pt x="113000" y="46263"/>
                    <a:pt x="134403" y="36822"/>
                    <a:pt x="151401" y="15423"/>
                  </a:cubicBezTo>
                  <a:cubicBezTo>
                    <a:pt x="167768" y="-4717"/>
                    <a:pt x="189801" y="-5346"/>
                    <a:pt x="206169" y="14794"/>
                  </a:cubicBezTo>
                  <a:cubicBezTo>
                    <a:pt x="224425" y="37452"/>
                    <a:pt x="247088" y="46263"/>
                    <a:pt x="275417" y="43745"/>
                  </a:cubicBezTo>
                  <a:cubicBezTo>
                    <a:pt x="303116" y="41228"/>
                    <a:pt x="317595" y="56333"/>
                    <a:pt x="314447" y="84026"/>
                  </a:cubicBezTo>
                  <a:cubicBezTo>
                    <a:pt x="311300" y="111089"/>
                    <a:pt x="320743" y="132488"/>
                    <a:pt x="341517" y="150110"/>
                  </a:cubicBezTo>
                  <a:cubicBezTo>
                    <a:pt x="364180" y="168362"/>
                    <a:pt x="363550" y="189761"/>
                    <a:pt x="340887" y="208013"/>
                  </a:cubicBezTo>
                  <a:cubicBezTo>
                    <a:pt x="320113" y="225006"/>
                    <a:pt x="311300" y="246405"/>
                    <a:pt x="314447" y="272839"/>
                  </a:cubicBezTo>
                  <a:cubicBezTo>
                    <a:pt x="317595" y="301161"/>
                    <a:pt x="301227" y="317525"/>
                    <a:pt x="273528" y="313749"/>
                  </a:cubicBezTo>
                  <a:cubicBezTo>
                    <a:pt x="247088" y="310602"/>
                    <a:pt x="225684" y="320043"/>
                    <a:pt x="208687" y="340183"/>
                  </a:cubicBezTo>
                  <a:cubicBezTo>
                    <a:pt x="189801" y="362840"/>
                    <a:pt x="169027" y="362840"/>
                    <a:pt x="150141" y="339553"/>
                  </a:cubicBezTo>
                  <a:cubicBezTo>
                    <a:pt x="134403" y="320672"/>
                    <a:pt x="114259" y="311231"/>
                    <a:pt x="90337" y="313119"/>
                  </a:cubicBezTo>
                  <a:cubicBezTo>
                    <a:pt x="54454" y="316896"/>
                    <a:pt x="42493" y="305567"/>
                    <a:pt x="43752" y="274727"/>
                  </a:cubicBezTo>
                  <a:close/>
                </a:path>
              </a:pathLst>
            </a:custGeom>
            <a:solidFill>
              <a:srgbClr val="F1A0C2"/>
            </a:solidFill>
            <a:ln w="6291"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7DC7C8A-8BC9-D877-64A9-04F6FFB748AE}"/>
                </a:ext>
              </a:extLst>
            </p:cNvPr>
            <p:cNvSpPr/>
            <p:nvPr/>
          </p:nvSpPr>
          <p:spPr>
            <a:xfrm>
              <a:off x="2984395" y="1592567"/>
              <a:ext cx="221223" cy="262456"/>
            </a:xfrm>
            <a:custGeom>
              <a:avLst/>
              <a:gdLst>
                <a:gd name="connsiteX0" fmla="*/ 890 w 221223"/>
                <a:gd name="connsiteY0" fmla="*/ 1894 h 262456"/>
                <a:gd name="connsiteX1" fmla="*/ 17887 w 221223"/>
                <a:gd name="connsiteY1" fmla="*/ 635 h 262456"/>
                <a:gd name="connsiteX2" fmla="*/ 52511 w 221223"/>
                <a:gd name="connsiteY2" fmla="*/ 14481 h 262456"/>
                <a:gd name="connsiteX3" fmla="*/ 168344 w 221223"/>
                <a:gd name="connsiteY3" fmla="*/ 14481 h 262456"/>
                <a:gd name="connsiteX4" fmla="*/ 202967 w 221223"/>
                <a:gd name="connsiteY4" fmla="*/ 1265 h 262456"/>
                <a:gd name="connsiteX5" fmla="*/ 221224 w 221223"/>
                <a:gd name="connsiteY5" fmla="*/ 2523 h 262456"/>
                <a:gd name="connsiteX6" fmla="*/ 221224 w 221223"/>
                <a:gd name="connsiteY6" fmla="*/ 14481 h 262456"/>
                <a:gd name="connsiteX7" fmla="*/ 221224 w 221223"/>
                <a:gd name="connsiteY7" fmla="*/ 245463 h 262456"/>
                <a:gd name="connsiteX8" fmla="*/ 215558 w 221223"/>
                <a:gd name="connsiteY8" fmla="*/ 262457 h 262456"/>
                <a:gd name="connsiteX9" fmla="*/ 199190 w 221223"/>
                <a:gd name="connsiteY9" fmla="*/ 256163 h 262456"/>
                <a:gd name="connsiteX10" fmla="*/ 127424 w 221223"/>
                <a:gd name="connsiteY10" fmla="*/ 197631 h 262456"/>
                <a:gd name="connsiteX11" fmla="*/ 94060 w 221223"/>
                <a:gd name="connsiteY11" fmla="*/ 197631 h 262456"/>
                <a:gd name="connsiteX12" fmla="*/ 19146 w 221223"/>
                <a:gd name="connsiteY12" fmla="*/ 258680 h 262456"/>
                <a:gd name="connsiteX13" fmla="*/ 5926 w 221223"/>
                <a:gd name="connsiteY13" fmla="*/ 261827 h 262456"/>
                <a:gd name="connsiteX14" fmla="*/ 261 w 221223"/>
                <a:gd name="connsiteY14" fmla="*/ 250498 h 262456"/>
                <a:gd name="connsiteX15" fmla="*/ 261 w 221223"/>
                <a:gd name="connsiteY15" fmla="*/ 5670 h 262456"/>
                <a:gd name="connsiteX16" fmla="*/ 890 w 221223"/>
                <a:gd name="connsiteY16" fmla="*/ 1894 h 26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1223" h="262456">
                  <a:moveTo>
                    <a:pt x="890" y="1894"/>
                  </a:moveTo>
                  <a:cubicBezTo>
                    <a:pt x="6556" y="1265"/>
                    <a:pt x="12222" y="1265"/>
                    <a:pt x="17887" y="635"/>
                  </a:cubicBezTo>
                  <a:cubicBezTo>
                    <a:pt x="32366" y="-1882"/>
                    <a:pt x="43068" y="3153"/>
                    <a:pt x="52511" y="14481"/>
                  </a:cubicBezTo>
                  <a:cubicBezTo>
                    <a:pt x="86505" y="54762"/>
                    <a:pt x="134979" y="54762"/>
                    <a:pt x="168344" y="14481"/>
                  </a:cubicBezTo>
                  <a:cubicBezTo>
                    <a:pt x="177786" y="3153"/>
                    <a:pt x="188488" y="-1253"/>
                    <a:pt x="202967" y="1265"/>
                  </a:cubicBezTo>
                  <a:cubicBezTo>
                    <a:pt x="208633" y="1894"/>
                    <a:pt x="213669" y="1894"/>
                    <a:pt x="221224" y="2523"/>
                  </a:cubicBezTo>
                  <a:cubicBezTo>
                    <a:pt x="221224" y="6300"/>
                    <a:pt x="221224" y="10705"/>
                    <a:pt x="221224" y="14481"/>
                  </a:cubicBezTo>
                  <a:cubicBezTo>
                    <a:pt x="221224" y="91266"/>
                    <a:pt x="221224" y="168050"/>
                    <a:pt x="221224" y="245463"/>
                  </a:cubicBezTo>
                  <a:cubicBezTo>
                    <a:pt x="221224" y="251128"/>
                    <a:pt x="217447" y="256792"/>
                    <a:pt x="215558" y="262457"/>
                  </a:cubicBezTo>
                  <a:cubicBezTo>
                    <a:pt x="209892" y="260569"/>
                    <a:pt x="203597" y="259310"/>
                    <a:pt x="199190" y="256163"/>
                  </a:cubicBezTo>
                  <a:cubicBezTo>
                    <a:pt x="175268" y="237281"/>
                    <a:pt x="151347" y="217141"/>
                    <a:pt x="127424" y="197631"/>
                  </a:cubicBezTo>
                  <a:cubicBezTo>
                    <a:pt x="113575" y="186302"/>
                    <a:pt x="107280" y="186931"/>
                    <a:pt x="94060" y="197631"/>
                  </a:cubicBezTo>
                  <a:cubicBezTo>
                    <a:pt x="68879" y="217771"/>
                    <a:pt x="44327" y="238540"/>
                    <a:pt x="19146" y="258680"/>
                  </a:cubicBezTo>
                  <a:cubicBezTo>
                    <a:pt x="15999" y="261198"/>
                    <a:pt x="9704" y="263086"/>
                    <a:pt x="5926" y="261827"/>
                  </a:cubicBezTo>
                  <a:cubicBezTo>
                    <a:pt x="2779" y="261198"/>
                    <a:pt x="261" y="254904"/>
                    <a:pt x="261" y="250498"/>
                  </a:cubicBezTo>
                  <a:cubicBezTo>
                    <a:pt x="261" y="168679"/>
                    <a:pt x="261" y="87490"/>
                    <a:pt x="261" y="5670"/>
                  </a:cubicBezTo>
                  <a:cubicBezTo>
                    <a:pt x="-369" y="4412"/>
                    <a:pt x="261" y="3782"/>
                    <a:pt x="890" y="1894"/>
                  </a:cubicBezTo>
                  <a:close/>
                </a:path>
              </a:pathLst>
            </a:custGeom>
            <a:solidFill>
              <a:srgbClr val="F1A0C2"/>
            </a:solidFill>
            <a:ln w="6291" cap="flat">
              <a:noFill/>
              <a:prstDash val="solid"/>
              <a:miter/>
            </a:ln>
          </p:spPr>
          <p:txBody>
            <a:bodyPr rtlCol="0" anchor="ctr"/>
            <a:lstStyle/>
            <a:p>
              <a:endParaRPr lang="en-US"/>
            </a:p>
          </p:txBody>
        </p:sp>
      </p:grpSp>
      <p:grpSp>
        <p:nvGrpSpPr>
          <p:cNvPr id="41" name="Group 40">
            <a:extLst>
              <a:ext uri="{FF2B5EF4-FFF2-40B4-BE49-F238E27FC236}">
                <a16:creationId xmlns:a16="http://schemas.microsoft.com/office/drawing/2014/main" id="{78B0F082-0E3F-DCCD-36D7-BDF8FBA989D7}"/>
              </a:ext>
            </a:extLst>
          </p:cNvPr>
          <p:cNvGrpSpPr/>
          <p:nvPr/>
        </p:nvGrpSpPr>
        <p:grpSpPr>
          <a:xfrm>
            <a:off x="-15727" y="4559702"/>
            <a:ext cx="7601751" cy="2190217"/>
            <a:chOff x="-20478" y="5701611"/>
            <a:chExt cx="7601751" cy="2190217"/>
          </a:xfrm>
        </p:grpSpPr>
        <p:cxnSp>
          <p:nvCxnSpPr>
            <p:cNvPr id="35" name="Straight Connector 34">
              <a:extLst>
                <a:ext uri="{FF2B5EF4-FFF2-40B4-BE49-F238E27FC236}">
                  <a16:creationId xmlns:a16="http://schemas.microsoft.com/office/drawing/2014/main" id="{8B3B6152-0354-FA0F-F27A-5245E1F56602}"/>
                </a:ext>
              </a:extLst>
            </p:cNvPr>
            <p:cNvCxnSpPr>
              <a:cxnSpLocks/>
            </p:cNvCxnSpPr>
            <p:nvPr/>
          </p:nvCxnSpPr>
          <p:spPr>
            <a:xfrm>
              <a:off x="35306" y="611546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6" name="Freeform 35">
              <a:extLst>
                <a:ext uri="{FF2B5EF4-FFF2-40B4-BE49-F238E27FC236}">
                  <a16:creationId xmlns:a16="http://schemas.microsoft.com/office/drawing/2014/main" id="{4D9D36DA-5A8F-CDC9-F567-B09B15D47F9D}"/>
                </a:ext>
              </a:extLst>
            </p:cNvPr>
            <p:cNvSpPr/>
            <p:nvPr/>
          </p:nvSpPr>
          <p:spPr>
            <a:xfrm>
              <a:off x="1147976" y="5701611"/>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just">
                <a:lnSpc>
                  <a:spcPct val="95000"/>
                </a:lnSpc>
              </a:pPr>
              <a:endParaRPr lang="en-US">
                <a:ea typeface="Calibri" panose="020F0502020204030204"/>
                <a:cs typeface="Calibri" panose="020F0502020204030204"/>
              </a:endParaRPr>
            </a:p>
          </p:txBody>
        </p:sp>
        <p:sp>
          <p:nvSpPr>
            <p:cNvPr id="37" name="Freeform 36">
              <a:extLst>
                <a:ext uri="{FF2B5EF4-FFF2-40B4-BE49-F238E27FC236}">
                  <a16:creationId xmlns:a16="http://schemas.microsoft.com/office/drawing/2014/main" id="{A7D74601-D7A4-B611-ED3B-5160C18E0282}"/>
                </a:ext>
              </a:extLst>
            </p:cNvPr>
            <p:cNvSpPr/>
            <p:nvPr/>
          </p:nvSpPr>
          <p:spPr>
            <a:xfrm>
              <a:off x="-20478" y="5701611"/>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just">
                <a:lnSpc>
                  <a:spcPct val="95000"/>
                </a:lnSpc>
              </a:pPr>
              <a:endParaRPr lang="en-US">
                <a:ea typeface="Calibri" panose="020F0502020204030204"/>
                <a:cs typeface="Calibri" panose="020F0502020204030204"/>
              </a:endParaRPr>
            </a:p>
          </p:txBody>
        </p:sp>
        <p:sp>
          <p:nvSpPr>
            <p:cNvPr id="38" name="Text Placeholder 2">
              <a:extLst>
                <a:ext uri="{FF2B5EF4-FFF2-40B4-BE49-F238E27FC236}">
                  <a16:creationId xmlns:a16="http://schemas.microsoft.com/office/drawing/2014/main" id="{44B0D55E-A3C9-EFCB-600C-69DD1339AABD}"/>
                </a:ext>
              </a:extLst>
            </p:cNvPr>
            <p:cNvSpPr txBox="1">
              <a:spLocks/>
            </p:cNvSpPr>
            <p:nvPr/>
          </p:nvSpPr>
          <p:spPr>
            <a:xfrm>
              <a:off x="2251128" y="6198131"/>
              <a:ext cx="5103176" cy="1693697"/>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a:lnSpc>
                  <a:spcPct val="95000"/>
                </a:lnSpc>
                <a:buClr>
                  <a:srgbClr val="F1A0C2"/>
                </a:buClr>
                <a:buFont typeface="Arial" panose="020B0604020202020204" pitchFamily="34" charset="0"/>
                <a:buChar char="•"/>
                <a:tabLst>
                  <a:tab pos="177800" algn="l"/>
                </a:tabLst>
              </a:pPr>
              <a:r>
                <a:rPr lang="en-US" b="1" dirty="0" err="1">
                  <a:solidFill>
                    <a:schemeClr val="tx1"/>
                  </a:solidFill>
                </a:rPr>
                <a:t>Critérios</a:t>
              </a:r>
              <a:r>
                <a:rPr lang="en-US" b="1" dirty="0">
                  <a:solidFill>
                    <a:schemeClr val="tx1"/>
                  </a:solidFill>
                </a:rPr>
                <a:t> de </a:t>
              </a:r>
              <a:r>
                <a:rPr lang="en-US" b="1" dirty="0" err="1">
                  <a:solidFill>
                    <a:schemeClr val="tx1"/>
                  </a:solidFill>
                </a:rPr>
                <a:t>elegibilidade</a:t>
              </a:r>
              <a:r>
                <a:rPr lang="en-US" b="1" dirty="0">
                  <a:solidFill>
                    <a:schemeClr val="tx1"/>
                  </a:solidFill>
                </a:rPr>
                <a:t>: </a:t>
              </a:r>
              <a:r>
                <a:rPr lang="pt-PT" dirty="0">
                  <a:solidFill>
                    <a:schemeClr val="tx1"/>
                  </a:solidFill>
                </a:rPr>
                <a:t>Estes critérios podem variar consoante o tamanho e o tipo da empresa, o propósito do financiamento da subvenção e a área geográfica em que a empresa atua.</a:t>
              </a:r>
              <a:r>
                <a:rPr lang="en-US" dirty="0">
                  <a:solidFill>
                    <a:schemeClr val="tx1"/>
                  </a:solidFill>
                </a:rPr>
                <a:t> </a:t>
              </a:r>
              <a:endParaRPr lang="en-US"/>
            </a:p>
            <a:p>
              <a:pPr marL="228600">
                <a:lnSpc>
                  <a:spcPct val="95000"/>
                </a:lnSpc>
                <a:buClr>
                  <a:srgbClr val="F1A0C2"/>
                </a:buClr>
                <a:buFont typeface="Arial" panose="020B0604020202020204" pitchFamily="34" charset="0"/>
                <a:buChar char="•"/>
                <a:tabLst>
                  <a:tab pos="177800" algn="l"/>
                </a:tabLst>
              </a:pPr>
              <a:r>
                <a:rPr lang="en-US" b="1" dirty="0" err="1">
                  <a:solidFill>
                    <a:schemeClr val="tx1"/>
                  </a:solidFill>
                </a:rPr>
                <a:t>Processo</a:t>
              </a:r>
              <a:r>
                <a:rPr lang="en-US" b="1" dirty="0">
                  <a:solidFill>
                    <a:schemeClr val="tx1"/>
                  </a:solidFill>
                </a:rPr>
                <a:t> de </a:t>
              </a:r>
              <a:r>
                <a:rPr lang="en-US" b="1" dirty="0" err="1">
                  <a:solidFill>
                    <a:schemeClr val="tx1"/>
                  </a:solidFill>
                </a:rPr>
                <a:t>candidatura</a:t>
              </a:r>
              <a:r>
                <a:rPr lang="en-US" b="1" dirty="0">
                  <a:solidFill>
                    <a:schemeClr val="tx1"/>
                  </a:solidFill>
                </a:rPr>
                <a:t>: </a:t>
              </a:r>
              <a:r>
                <a:rPr lang="pt-PT" dirty="0">
                  <a:solidFill>
                    <a:schemeClr val="tx1"/>
                  </a:solidFill>
                </a:rPr>
                <a:t>Geralmente, este processo inclui o preenchimento de um formulário de candidatura e a apresentação de documentos comprovativos. Pode também envolver entrevistas ou apresentações.</a:t>
              </a:r>
              <a:endParaRPr lang="pt-PT" dirty="0">
                <a:solidFill>
                  <a:schemeClr val="tx1"/>
                </a:solidFill>
                <a:ea typeface="Calibri" panose="020F0502020204030204" pitchFamily="34" charset="0"/>
              </a:endParaRPr>
            </a:p>
            <a:p>
              <a:pPr marL="228600">
                <a:lnSpc>
                  <a:spcPct val="95000"/>
                </a:lnSpc>
                <a:buClr>
                  <a:srgbClr val="F1A0C2"/>
                </a:buClr>
                <a:buFont typeface="Arial" panose="020B0604020202020204" pitchFamily="34" charset="0"/>
                <a:buChar char="•"/>
                <a:tabLst>
                  <a:tab pos="177800" algn="l"/>
                </a:tabLst>
              </a:pPr>
              <a:r>
                <a:rPr lang="en-US" b="1" dirty="0" err="1">
                  <a:solidFill>
                    <a:schemeClr val="tx1"/>
                  </a:solidFill>
                </a:rPr>
                <a:t>Utilização</a:t>
              </a:r>
              <a:r>
                <a:rPr lang="en-US" b="1" dirty="0">
                  <a:solidFill>
                    <a:schemeClr val="tx1"/>
                  </a:solidFill>
                </a:rPr>
                <a:t> dos </a:t>
              </a:r>
              <a:r>
                <a:rPr lang="en-US" b="1" dirty="0" err="1">
                  <a:solidFill>
                    <a:schemeClr val="tx1"/>
                  </a:solidFill>
                </a:rPr>
                <a:t>fundos</a:t>
              </a:r>
              <a:r>
                <a:rPr lang="en-US" b="1" dirty="0">
                  <a:solidFill>
                    <a:schemeClr val="tx1"/>
                  </a:solidFill>
                </a:rPr>
                <a:t>: </a:t>
              </a:r>
              <a:r>
                <a:rPr lang="pt-PT" dirty="0">
                  <a:solidFill>
                    <a:schemeClr val="tx1"/>
                  </a:solidFill>
                </a:rPr>
                <a:t>A maioria das subvenções exige que os fundos sejam utilizados para um fim específico relacionado com os objetivos da subvenção. Deverá ser demonstrado como se planeia utilizar o dinheiro da subvenção na candidatura.</a:t>
              </a:r>
              <a:endParaRPr lang="en-US" dirty="0">
                <a:solidFill>
                  <a:schemeClr val="tx1"/>
                </a:solidFill>
                <a:ea typeface="Calibri" panose="020F0502020204030204" pitchFamily="34" charset="0"/>
              </a:endParaRPr>
            </a:p>
          </p:txBody>
        </p:sp>
        <p:sp>
          <p:nvSpPr>
            <p:cNvPr id="39" name="TextBox 38">
              <a:extLst>
                <a:ext uri="{FF2B5EF4-FFF2-40B4-BE49-F238E27FC236}">
                  <a16:creationId xmlns:a16="http://schemas.microsoft.com/office/drawing/2014/main" id="{53191671-8518-DF28-C187-87F8BBEB6D84}"/>
                </a:ext>
              </a:extLst>
            </p:cNvPr>
            <p:cNvSpPr txBox="1"/>
            <p:nvPr/>
          </p:nvSpPr>
          <p:spPr>
            <a:xfrm>
              <a:off x="516869" y="6225427"/>
              <a:ext cx="1734260" cy="896399"/>
            </a:xfrm>
            <a:prstGeom prst="rect">
              <a:avLst/>
            </a:prstGeom>
            <a:noFill/>
          </p:spPr>
          <p:txBody>
            <a:bodyPr wrap="square" lIns="91440" tIns="45720" rIns="91440" bIns="45720" anchor="t">
              <a:spAutoFit/>
            </a:bodyPr>
            <a:lstStyle/>
            <a:p>
              <a:pPr algn="just">
                <a:lnSpc>
                  <a:spcPct val="95000"/>
                </a:lnSpc>
              </a:pPr>
              <a:r>
                <a:rPr lang="en-IE" sz="1100" dirty="0" err="1">
                  <a:latin typeface="Calibri" panose="020F0502020204030204" pitchFamily="34" charset="0"/>
                  <a:cs typeface="Calibri" panose="020F0502020204030204" pitchFamily="34" charset="0"/>
                </a:rPr>
                <a:t>Cada</a:t>
              </a:r>
              <a:r>
                <a:rPr lang="en-IE" sz="1100" dirty="0">
                  <a:latin typeface="Calibri" panose="020F0502020204030204" pitchFamily="34" charset="0"/>
                  <a:cs typeface="Calibri" panose="020F0502020204030204" pitchFamily="34" charset="0"/>
                </a:rPr>
                <a:t> </a:t>
              </a:r>
              <a:r>
                <a:rPr lang="en-IE" sz="1100" dirty="0" err="1">
                  <a:latin typeface="Calibri" panose="020F0502020204030204" pitchFamily="34" charset="0"/>
                  <a:cs typeface="Calibri" panose="020F0502020204030204" pitchFamily="34" charset="0"/>
                </a:rPr>
                <a:t>subvenção</a:t>
              </a:r>
              <a:r>
                <a:rPr lang="en-IE" sz="1100" dirty="0">
                  <a:latin typeface="Calibri" panose="020F0502020204030204" pitchFamily="34" charset="0"/>
                  <a:cs typeface="Calibri" panose="020F0502020204030204" pitchFamily="34" charset="0"/>
                </a:rPr>
                <a:t> </a:t>
              </a:r>
              <a:r>
                <a:rPr lang="en-IE" sz="1100" dirty="0" err="1">
                  <a:latin typeface="Calibri" panose="020F0502020204030204" pitchFamily="34" charset="0"/>
                  <a:cs typeface="Calibri" panose="020F0502020204030204" pitchFamily="34" charset="0"/>
                </a:rPr>
                <a:t>terá</a:t>
              </a:r>
              <a:r>
                <a:rPr lang="en-IE" sz="1100" dirty="0">
                  <a:latin typeface="Calibri" panose="020F0502020204030204" pitchFamily="34" charset="0"/>
                  <a:cs typeface="Calibri" panose="020F0502020204030204" pitchFamily="34" charset="0"/>
                </a:rPr>
                <a:t> o </a:t>
              </a:r>
              <a:r>
                <a:rPr lang="en-IE" sz="1100" dirty="0" err="1">
                  <a:latin typeface="Calibri" panose="020F0502020204030204" pitchFamily="34" charset="0"/>
                  <a:cs typeface="Calibri" panose="020F0502020204030204" pitchFamily="34" charset="0"/>
                </a:rPr>
                <a:t>seu</a:t>
              </a:r>
              <a:r>
                <a:rPr lang="en-IE" sz="1100" dirty="0">
                  <a:latin typeface="Calibri" panose="020F0502020204030204" pitchFamily="34" charset="0"/>
                  <a:cs typeface="Calibri" panose="020F0502020204030204" pitchFamily="34" charset="0"/>
                </a:rPr>
                <a:t> </a:t>
              </a:r>
              <a:r>
                <a:rPr lang="en-IE" sz="1100" b="1" dirty="0" err="1">
                  <a:latin typeface="Calibri" panose="020F0502020204030204" pitchFamily="34" charset="0"/>
                  <a:cs typeface="Calibri" panose="020F0502020204030204" pitchFamily="34" charset="0"/>
                </a:rPr>
                <a:t>próprio</a:t>
              </a:r>
              <a:r>
                <a:rPr lang="en-IE" sz="1100" b="1" dirty="0">
                  <a:latin typeface="Calibri" panose="020F0502020204030204" pitchFamily="34" charset="0"/>
                  <a:cs typeface="Calibri" panose="020F0502020204030204" pitchFamily="34" charset="0"/>
                </a:rPr>
                <a:t> </a:t>
              </a:r>
              <a:r>
                <a:rPr lang="en-IE" sz="1100" b="1" dirty="0" err="1">
                  <a:latin typeface="Calibri" panose="020F0502020204030204" pitchFamily="34" charset="0"/>
                  <a:cs typeface="Calibri" panose="020F0502020204030204" pitchFamily="34" charset="0"/>
                </a:rPr>
                <a:t>conjunto</a:t>
              </a:r>
              <a:r>
                <a:rPr lang="en-IE" sz="1100" b="1" dirty="0">
                  <a:latin typeface="Calibri" panose="020F0502020204030204" pitchFamily="34" charset="0"/>
                  <a:cs typeface="Calibri" panose="020F0502020204030204" pitchFamily="34" charset="0"/>
                </a:rPr>
                <a:t> de </a:t>
              </a:r>
              <a:r>
                <a:rPr lang="en-IE" sz="1100" b="1" dirty="0" err="1">
                  <a:latin typeface="Calibri" panose="020F0502020204030204" pitchFamily="34" charset="0"/>
                  <a:cs typeface="Calibri" panose="020F0502020204030204" pitchFamily="34" charset="0"/>
                </a:rPr>
                <a:t>requisitos</a:t>
              </a:r>
              <a:r>
                <a:rPr lang="en-IE" sz="1100" dirty="0">
                  <a:latin typeface="Calibri" panose="020F0502020204030204" pitchFamily="34" charset="0"/>
                  <a:cs typeface="Calibri" panose="020F0502020204030204" pitchFamily="34" charset="0"/>
                </a:rPr>
                <a:t>, que </a:t>
              </a:r>
              <a:r>
                <a:rPr lang="en-IE" sz="1100" dirty="0" err="1">
                  <a:latin typeface="Calibri" panose="020F0502020204030204" pitchFamily="34" charset="0"/>
                  <a:cs typeface="Calibri" panose="020F0502020204030204" pitchFamily="34" charset="0"/>
                </a:rPr>
                <a:t>podem</a:t>
              </a:r>
              <a:r>
                <a:rPr lang="en-IE" sz="1100" dirty="0">
                  <a:latin typeface="Calibri" panose="020F0502020204030204" pitchFamily="34" charset="0"/>
                  <a:cs typeface="Calibri" panose="020F0502020204030204" pitchFamily="34" charset="0"/>
                </a:rPr>
                <a:t> </a:t>
              </a:r>
              <a:r>
                <a:rPr lang="en-IE" sz="1100" dirty="0" err="1">
                  <a:latin typeface="Calibri" panose="020F0502020204030204" pitchFamily="34" charset="0"/>
                  <a:cs typeface="Calibri" panose="020F0502020204030204" pitchFamily="34" charset="0"/>
                </a:rPr>
                <a:t>incluir</a:t>
              </a:r>
              <a:r>
                <a:rPr lang="en-IE" sz="1100" dirty="0">
                  <a:latin typeface="Calibri" panose="020F0502020204030204" pitchFamily="34" charset="0"/>
                  <a:cs typeface="Calibri" panose="020F0502020204030204" pitchFamily="34" charset="0"/>
                </a:rPr>
                <a:t>: </a:t>
              </a:r>
              <a:endParaRPr lang="en-US"/>
            </a:p>
            <a:p>
              <a:pPr algn="just">
                <a:lnSpc>
                  <a:spcPct val="95000"/>
                </a:lnSpc>
              </a:pPr>
              <a:endParaRPr lang="en-IE" sz="1100" dirty="0">
                <a:latin typeface="Calibri" panose="020F0502020204030204" pitchFamily="34" charset="0"/>
                <a:ea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180C66CB-A8F5-5315-F9F1-1970701C5669}"/>
                </a:ext>
              </a:extLst>
            </p:cNvPr>
            <p:cNvSpPr txBox="1"/>
            <p:nvPr/>
          </p:nvSpPr>
          <p:spPr>
            <a:xfrm>
              <a:off x="518322" y="5745503"/>
              <a:ext cx="4635569" cy="560153"/>
            </a:xfrm>
            <a:prstGeom prst="rect">
              <a:avLst/>
            </a:prstGeom>
            <a:noFill/>
          </p:spPr>
          <p:txBody>
            <a:bodyPr wrap="square" lIns="91440" tIns="45720" rIns="91440" bIns="45720" anchor="t">
              <a:spAutoFit/>
            </a:bodyPr>
            <a:lstStyle/>
            <a:p>
              <a:pPr algn="just">
                <a:lnSpc>
                  <a:spcPct val="95000"/>
                </a:lnSpc>
              </a:pPr>
              <a:r>
                <a:rPr lang="en-IE" sz="1600" b="1">
                  <a:solidFill>
                    <a:schemeClr val="bg1"/>
                  </a:solidFill>
                  <a:effectLst/>
                  <a:latin typeface="Calibri" panose="020F0502020204030204" pitchFamily="34" charset="0"/>
                  <a:cs typeface="Calibri" panose="020F0502020204030204" pitchFamily="34" charset="0"/>
                </a:rPr>
                <a:t>Compreender os requisitos da aplicação</a:t>
              </a:r>
              <a:br>
                <a:rPr lang="en-IE" sz="1600" b="1">
                  <a:solidFill>
                    <a:schemeClr val="bg1"/>
                  </a:solidFill>
                  <a:effectLst/>
                  <a:latin typeface="Calibri" panose="020F0502020204030204" pitchFamily="34" charset="0"/>
                  <a:cs typeface="Calibri" panose="020F0502020204030204" pitchFamily="34" charset="0"/>
                </a:rPr>
              </a:br>
              <a:endParaRPr lang="en-IE" sz="1600" b="1">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44" name="Group 43">
            <a:extLst>
              <a:ext uri="{FF2B5EF4-FFF2-40B4-BE49-F238E27FC236}">
                <a16:creationId xmlns:a16="http://schemas.microsoft.com/office/drawing/2014/main" id="{AAED673A-80E2-CE52-0133-6BD21B83A971}"/>
              </a:ext>
            </a:extLst>
          </p:cNvPr>
          <p:cNvGrpSpPr/>
          <p:nvPr/>
        </p:nvGrpSpPr>
        <p:grpSpPr>
          <a:xfrm>
            <a:off x="-36920" y="6755215"/>
            <a:ext cx="7569987" cy="2807184"/>
            <a:chOff x="-10087" y="2481888"/>
            <a:chExt cx="7601751" cy="2807184"/>
          </a:xfrm>
        </p:grpSpPr>
        <p:cxnSp>
          <p:nvCxnSpPr>
            <p:cNvPr id="47" name="Straight Connector 46">
              <a:extLst>
                <a:ext uri="{FF2B5EF4-FFF2-40B4-BE49-F238E27FC236}">
                  <a16:creationId xmlns:a16="http://schemas.microsoft.com/office/drawing/2014/main" id="{1C4DE9BA-8AE0-73EE-1904-2DEA8AC0726E}"/>
                </a:ext>
              </a:extLst>
            </p:cNvPr>
            <p:cNvCxnSpPr>
              <a:cxnSpLocks/>
            </p:cNvCxnSpPr>
            <p:nvPr/>
          </p:nvCxnSpPr>
          <p:spPr>
            <a:xfrm>
              <a:off x="45697" y="2924805"/>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8" name="Freeform 47">
              <a:extLst>
                <a:ext uri="{FF2B5EF4-FFF2-40B4-BE49-F238E27FC236}">
                  <a16:creationId xmlns:a16="http://schemas.microsoft.com/office/drawing/2014/main" id="{49BFEB9F-1C1F-DBD9-7DFC-B46BDECCC701}"/>
                </a:ext>
              </a:extLst>
            </p:cNvPr>
            <p:cNvSpPr/>
            <p:nvPr/>
          </p:nvSpPr>
          <p:spPr>
            <a:xfrm>
              <a:off x="611548" y="2510955"/>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just">
                <a:lnSpc>
                  <a:spcPct val="95000"/>
                </a:lnSpc>
              </a:pPr>
              <a:endParaRPr lang="en-US">
                <a:ea typeface="Calibri" panose="020F0502020204030204"/>
                <a:cs typeface="Calibri" panose="020F0502020204030204"/>
              </a:endParaRPr>
            </a:p>
          </p:txBody>
        </p:sp>
        <p:sp>
          <p:nvSpPr>
            <p:cNvPr id="49" name="Freeform 48">
              <a:extLst>
                <a:ext uri="{FF2B5EF4-FFF2-40B4-BE49-F238E27FC236}">
                  <a16:creationId xmlns:a16="http://schemas.microsoft.com/office/drawing/2014/main" id="{A002FE56-558E-D37A-8D40-70710316BBB8}"/>
                </a:ext>
              </a:extLst>
            </p:cNvPr>
            <p:cNvSpPr/>
            <p:nvPr/>
          </p:nvSpPr>
          <p:spPr>
            <a:xfrm>
              <a:off x="-10087" y="2510955"/>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just">
                <a:lnSpc>
                  <a:spcPct val="95000"/>
                </a:lnSpc>
              </a:pPr>
              <a:endParaRPr lang="en-US">
                <a:ea typeface="Calibri" panose="020F0502020204030204"/>
                <a:cs typeface="Calibri" panose="020F0502020204030204"/>
              </a:endParaRPr>
            </a:p>
          </p:txBody>
        </p:sp>
        <p:sp>
          <p:nvSpPr>
            <p:cNvPr id="53" name="Text Placeholder 2">
              <a:extLst>
                <a:ext uri="{FF2B5EF4-FFF2-40B4-BE49-F238E27FC236}">
                  <a16:creationId xmlns:a16="http://schemas.microsoft.com/office/drawing/2014/main" id="{0BEA1C05-9B38-B462-5A18-025F0F65C22B}"/>
                </a:ext>
              </a:extLst>
            </p:cNvPr>
            <p:cNvSpPr txBox="1">
              <a:spLocks/>
            </p:cNvSpPr>
            <p:nvPr/>
          </p:nvSpPr>
          <p:spPr>
            <a:xfrm>
              <a:off x="2261519" y="3043480"/>
              <a:ext cx="5092613" cy="2245592"/>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a:lnSpc>
                  <a:spcPct val="95000"/>
                </a:lnSpc>
                <a:buClr>
                  <a:srgbClr val="F1A0C2"/>
                </a:buClr>
                <a:buFont typeface="Arial" panose="020B0604020202020204" pitchFamily="34" charset="0"/>
                <a:buChar char="•"/>
                <a:tabLst>
                  <a:tab pos="177800" algn="l"/>
                </a:tabLst>
              </a:pPr>
              <a:r>
                <a:rPr lang="en-US" b="1" dirty="0" err="1">
                  <a:solidFill>
                    <a:schemeClr val="tx1"/>
                  </a:solidFill>
                </a:rPr>
                <a:t>Seguir</a:t>
              </a:r>
              <a:r>
                <a:rPr lang="en-US" b="1" dirty="0">
                  <a:solidFill>
                    <a:schemeClr val="tx1"/>
                  </a:solidFill>
                </a:rPr>
                <a:t> as </a:t>
              </a:r>
              <a:r>
                <a:rPr lang="en-US" b="1" dirty="0" err="1">
                  <a:solidFill>
                    <a:schemeClr val="tx1"/>
                  </a:solidFill>
                </a:rPr>
                <a:t>diretrizes</a:t>
              </a:r>
              <a:r>
                <a:rPr lang="en-US" b="1" dirty="0">
                  <a:solidFill>
                    <a:schemeClr val="tx1"/>
                  </a:solidFill>
                </a:rPr>
                <a:t>: </a:t>
              </a:r>
              <a:r>
                <a:rPr lang="pt-PT" dirty="0">
                  <a:solidFill>
                    <a:schemeClr val="tx1"/>
                  </a:solidFill>
                </a:rPr>
                <a:t>Ler atentamente as diretrizes de candidatura e certificar-se de que a proposta cumpre todos os requisitos.</a:t>
              </a:r>
              <a:endParaRPr lang="en-US" dirty="0">
                <a:solidFill>
                  <a:schemeClr val="tx1"/>
                </a:solidFill>
                <a:ea typeface="Calibri" panose="020F0502020204030204" pitchFamily="34" charset="0"/>
              </a:endParaRPr>
            </a:p>
            <a:p>
              <a:pPr marL="228600">
                <a:lnSpc>
                  <a:spcPct val="95000"/>
                </a:lnSpc>
                <a:buClr>
                  <a:srgbClr val="F1A0C2"/>
                </a:buClr>
                <a:buFont typeface="Arial" panose="020B0604020202020204" pitchFamily="34" charset="0"/>
                <a:buChar char="•"/>
                <a:tabLst>
                  <a:tab pos="177800" algn="l"/>
                </a:tabLst>
              </a:pPr>
              <a:r>
                <a:rPr lang="en-US" b="1" dirty="0" err="1">
                  <a:solidFill>
                    <a:schemeClr val="tx1"/>
                  </a:solidFill>
                </a:rPr>
                <a:t>Contar</a:t>
              </a:r>
              <a:r>
                <a:rPr lang="en-US" b="1" dirty="0">
                  <a:solidFill>
                    <a:schemeClr val="tx1"/>
                  </a:solidFill>
                </a:rPr>
                <a:t> a </a:t>
              </a:r>
              <a:r>
                <a:rPr lang="en-US" b="1" dirty="0" err="1">
                  <a:solidFill>
                    <a:schemeClr val="tx1"/>
                  </a:solidFill>
                </a:rPr>
                <a:t>história</a:t>
              </a:r>
              <a:r>
                <a:rPr lang="en-US" b="1" dirty="0">
                  <a:solidFill>
                    <a:schemeClr val="tx1"/>
                  </a:solidFill>
                </a:rPr>
                <a:t> da </a:t>
              </a:r>
              <a:r>
                <a:rPr lang="en-US" b="1" dirty="0" err="1">
                  <a:solidFill>
                    <a:schemeClr val="tx1"/>
                  </a:solidFill>
                </a:rPr>
                <a:t>empresa</a:t>
              </a:r>
              <a:r>
                <a:rPr lang="en-US" b="1" dirty="0">
                  <a:solidFill>
                    <a:schemeClr val="tx1"/>
                  </a:solidFill>
                </a:rPr>
                <a:t>: </a:t>
              </a:r>
              <a:r>
                <a:rPr lang="pt-PT" dirty="0">
                  <a:solidFill>
                    <a:schemeClr val="tx1"/>
                  </a:solidFill>
                </a:rPr>
                <a:t>Explicar a missão da empresa de produtos alimentares éticos, o problema que está a resolver e como a empresa faz a diferença. Deixar claro porque razão a empresa está alinhada com os objetivos da subvenção.</a:t>
              </a:r>
              <a:endParaRPr lang="pt-PT" dirty="0">
                <a:solidFill>
                  <a:schemeClr val="tx1"/>
                </a:solidFill>
                <a:ea typeface="Calibri" panose="020F0502020204030204" pitchFamily="34" charset="0"/>
              </a:endParaRPr>
            </a:p>
            <a:p>
              <a:pPr marL="228600">
                <a:lnSpc>
                  <a:spcPct val="95000"/>
                </a:lnSpc>
                <a:buClr>
                  <a:srgbClr val="F1A0C2"/>
                </a:buClr>
                <a:buFont typeface="Arial" panose="020B0604020202020204" pitchFamily="34" charset="0"/>
                <a:buChar char="•"/>
                <a:tabLst>
                  <a:tab pos="177800" algn="l"/>
                </a:tabLst>
              </a:pPr>
              <a:r>
                <a:rPr lang="en-US" b="1" dirty="0" err="1">
                  <a:solidFill>
                    <a:schemeClr val="tx1"/>
                  </a:solidFill>
                </a:rPr>
                <a:t>Demonstrar</a:t>
              </a:r>
              <a:r>
                <a:rPr lang="en-US" b="1" dirty="0">
                  <a:solidFill>
                    <a:schemeClr val="tx1"/>
                  </a:solidFill>
                </a:rPr>
                <a:t> o </a:t>
              </a:r>
              <a:r>
                <a:rPr lang="en-US" b="1" dirty="0" err="1">
                  <a:solidFill>
                    <a:schemeClr val="tx1"/>
                  </a:solidFill>
                </a:rPr>
                <a:t>impacto</a:t>
              </a:r>
              <a:r>
                <a:rPr lang="en-US" b="1" dirty="0">
                  <a:solidFill>
                    <a:schemeClr val="tx1"/>
                  </a:solidFill>
                </a:rPr>
                <a:t>: </a:t>
              </a:r>
              <a:r>
                <a:rPr lang="pt-PT" dirty="0">
                  <a:solidFill>
                    <a:schemeClr val="tx1"/>
                  </a:solidFill>
                </a:rPr>
                <a:t>Fornecer provas concretas do impacto social ou ambiental da empresa, seja através de dados, estudos de casos, testemunhos ou outras formas de comprovação.</a:t>
              </a:r>
              <a:endParaRPr lang="pt-PT" dirty="0">
                <a:solidFill>
                  <a:schemeClr val="tx1"/>
                </a:solidFill>
                <a:ea typeface="Calibri" panose="020F0502020204030204" pitchFamily="34" charset="0"/>
              </a:endParaRPr>
            </a:p>
            <a:p>
              <a:pPr marL="228600">
                <a:lnSpc>
                  <a:spcPct val="95000"/>
                </a:lnSpc>
                <a:buClr>
                  <a:srgbClr val="F1A0C2"/>
                </a:buClr>
                <a:buFont typeface="Arial" panose="020B0604020202020204" pitchFamily="34" charset="0"/>
                <a:buChar char="•"/>
                <a:tabLst>
                  <a:tab pos="177800" algn="l"/>
                </a:tabLst>
              </a:pPr>
              <a:r>
                <a:rPr lang="en-US" b="1" dirty="0" err="1">
                  <a:solidFill>
                    <a:schemeClr val="tx1"/>
                  </a:solidFill>
                </a:rPr>
                <a:t>Proposta</a:t>
              </a:r>
              <a:r>
                <a:rPr lang="en-US" b="1" dirty="0">
                  <a:solidFill>
                    <a:schemeClr val="tx1"/>
                  </a:solidFill>
                </a:rPr>
                <a:t> de </a:t>
              </a:r>
              <a:r>
                <a:rPr lang="en-US" b="1" dirty="0" err="1">
                  <a:solidFill>
                    <a:schemeClr val="tx1"/>
                  </a:solidFill>
                </a:rPr>
                <a:t>orçamento</a:t>
              </a:r>
              <a:r>
                <a:rPr lang="en-US" b="1" dirty="0">
                  <a:solidFill>
                    <a:schemeClr val="tx1"/>
                  </a:solidFill>
                </a:rPr>
                <a:t>: </a:t>
              </a:r>
              <a:r>
                <a:rPr lang="pt-PT" dirty="0">
                  <a:solidFill>
                    <a:schemeClr val="tx1"/>
                  </a:solidFill>
                </a:rPr>
                <a:t>Descrever detalhadamente como se planeia usar os fundos da subvenção para ajudar a empresa a crescer e a alcançar os seus objetivos. Ser realista e transparente.</a:t>
              </a:r>
              <a:r>
                <a:rPr lang="en-US" dirty="0">
                  <a:solidFill>
                    <a:schemeClr val="tx1"/>
                  </a:solidFill>
                </a:rPr>
                <a:t> </a:t>
              </a:r>
              <a:endParaRPr lang="en-US" dirty="0">
                <a:solidFill>
                  <a:schemeClr val="tx1"/>
                </a:solidFill>
                <a:ea typeface="Calibri" panose="020F0502020204030204" pitchFamily="34" charset="0"/>
              </a:endParaRPr>
            </a:p>
            <a:p>
              <a:pPr marL="228600">
                <a:lnSpc>
                  <a:spcPct val="95000"/>
                </a:lnSpc>
                <a:buClr>
                  <a:srgbClr val="F1A0C2"/>
                </a:buClr>
                <a:buFont typeface="Arial" panose="020B0604020202020204" pitchFamily="34" charset="0"/>
                <a:buChar char="•"/>
                <a:tabLst>
                  <a:tab pos="177800" algn="l"/>
                </a:tabLst>
              </a:pPr>
              <a:r>
                <a:rPr lang="en-US" b="1" dirty="0" err="1">
                  <a:solidFill>
                    <a:schemeClr val="tx1"/>
                  </a:solidFill>
                </a:rPr>
                <a:t>Rever</a:t>
              </a:r>
              <a:r>
                <a:rPr lang="en-US" b="1" dirty="0">
                  <a:solidFill>
                    <a:schemeClr val="tx1"/>
                  </a:solidFill>
                </a:rPr>
                <a:t>: </a:t>
              </a:r>
              <a:r>
                <a:rPr lang="pt-PT" dirty="0">
                  <a:solidFill>
                    <a:schemeClr val="tx1"/>
                  </a:solidFill>
                </a:rPr>
                <a:t>Certificar-se de que a  proposta está bem escrita, clara e sem erros.</a:t>
              </a:r>
              <a:endParaRPr lang="en-US" dirty="0">
                <a:solidFill>
                  <a:schemeClr val="tx1"/>
                </a:solidFill>
                <a:ea typeface="Calibri" panose="020F0502020204030204" pitchFamily="34" charset="0"/>
              </a:endParaRPr>
            </a:p>
          </p:txBody>
        </p:sp>
        <p:sp>
          <p:nvSpPr>
            <p:cNvPr id="55" name="TextBox 54">
              <a:extLst>
                <a:ext uri="{FF2B5EF4-FFF2-40B4-BE49-F238E27FC236}">
                  <a16:creationId xmlns:a16="http://schemas.microsoft.com/office/drawing/2014/main" id="{91954A7C-8611-D54E-6A19-1F942E8158D2}"/>
                </a:ext>
              </a:extLst>
            </p:cNvPr>
            <p:cNvSpPr txBox="1"/>
            <p:nvPr/>
          </p:nvSpPr>
          <p:spPr>
            <a:xfrm>
              <a:off x="527260" y="3043480"/>
              <a:ext cx="1734260" cy="1378839"/>
            </a:xfrm>
            <a:prstGeom prst="rect">
              <a:avLst/>
            </a:prstGeom>
            <a:noFill/>
          </p:spPr>
          <p:txBody>
            <a:bodyPr wrap="square" lIns="91440" tIns="45720" rIns="91440" bIns="45720" anchor="t">
              <a:spAutoFit/>
            </a:bodyPr>
            <a:lstStyle/>
            <a:p>
              <a:pPr algn="just">
                <a:lnSpc>
                  <a:spcPct val="95000"/>
                </a:lnSpc>
              </a:pPr>
              <a:r>
                <a:rPr lang="en-IE" sz="1100" dirty="0">
                  <a:effectLst/>
                  <a:latin typeface="Calibri" panose="020F0502020204030204" pitchFamily="34" charset="0"/>
                  <a:cs typeface="Calibri" panose="020F0502020204030204" pitchFamily="34" charset="0"/>
                </a:rPr>
                <a:t>A </a:t>
              </a:r>
              <a:r>
                <a:rPr lang="en-IE" sz="1100" dirty="0" err="1">
                  <a:effectLst/>
                  <a:latin typeface="Calibri" panose="020F0502020204030204" pitchFamily="34" charset="0"/>
                  <a:cs typeface="Calibri" panose="020F0502020204030204" pitchFamily="34" charset="0"/>
                </a:rPr>
                <a:t>proposta</a:t>
              </a:r>
              <a:r>
                <a:rPr lang="en-IE" sz="1100" dirty="0">
                  <a:effectLst/>
                  <a:latin typeface="Calibri" panose="020F0502020204030204" pitchFamily="34" charset="0"/>
                  <a:cs typeface="Calibri" panose="020F0502020204030204" pitchFamily="34" charset="0"/>
                </a:rPr>
                <a:t> de </a:t>
              </a:r>
              <a:r>
                <a:rPr lang="en-IE" sz="1100" dirty="0" err="1">
                  <a:effectLst/>
                  <a:latin typeface="Calibri" panose="020F0502020204030204" pitchFamily="34" charset="0"/>
                  <a:cs typeface="Calibri" panose="020F0502020204030204" pitchFamily="34" charset="0"/>
                </a:rPr>
                <a:t>subvenção</a:t>
              </a:r>
              <a:r>
                <a:rPr lang="en-IE" sz="1100" dirty="0">
                  <a:effectLst/>
                  <a:latin typeface="Calibri" panose="020F0502020204030204" pitchFamily="34" charset="0"/>
                  <a:cs typeface="Calibri" panose="020F0502020204030204" pitchFamily="34" charset="0"/>
                </a:rPr>
                <a:t> é a </a:t>
              </a:r>
              <a:r>
                <a:rPr lang="en-IE" sz="1100" dirty="0" err="1">
                  <a:effectLst/>
                  <a:latin typeface="Calibri" panose="020F0502020204030204" pitchFamily="34" charset="0"/>
                  <a:cs typeface="Calibri" panose="020F0502020204030204" pitchFamily="34" charset="0"/>
                </a:rPr>
                <a:t>oportunidade</a:t>
              </a:r>
              <a:r>
                <a:rPr lang="en-IE" sz="1100" dirty="0">
                  <a:effectLst/>
                  <a:latin typeface="Calibri" panose="020F0502020204030204" pitchFamily="34" charset="0"/>
                  <a:cs typeface="Calibri" panose="020F0502020204030204" pitchFamily="34" charset="0"/>
                </a:rPr>
                <a:t> de </a:t>
              </a:r>
              <a:r>
                <a:rPr lang="en-IE" sz="1100" dirty="0" err="1">
                  <a:effectLst/>
                  <a:latin typeface="Calibri" panose="020F0502020204030204" pitchFamily="34" charset="0"/>
                  <a:cs typeface="Calibri" panose="020F0502020204030204" pitchFamily="34" charset="0"/>
                </a:rPr>
                <a:t>mostrar</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ao</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organismo</a:t>
              </a:r>
              <a:r>
                <a:rPr lang="en-IE" sz="1100" dirty="0">
                  <a:effectLst/>
                  <a:latin typeface="Calibri" panose="020F0502020204030204" pitchFamily="34" charset="0"/>
                  <a:cs typeface="Calibri" panose="020F0502020204030204" pitchFamily="34" charset="0"/>
                </a:rPr>
                <a:t> que concede a </a:t>
              </a:r>
              <a:r>
                <a:rPr lang="en-IE" sz="1100" dirty="0" err="1">
                  <a:effectLst/>
                  <a:latin typeface="Calibri" panose="020F0502020204030204" pitchFamily="34" charset="0"/>
                  <a:cs typeface="Calibri" panose="020F0502020204030204" pitchFamily="34" charset="0"/>
                </a:rPr>
                <a:t>subvenção</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porque</a:t>
              </a:r>
              <a:r>
                <a:rPr lang="en-IE" sz="1100" dirty="0">
                  <a:effectLst/>
                  <a:latin typeface="Calibri" panose="020F0502020204030204" pitchFamily="34" charset="0"/>
                  <a:cs typeface="Calibri" panose="020F0502020204030204" pitchFamily="34" charset="0"/>
                </a:rPr>
                <a:t> é que a </a:t>
              </a:r>
              <a:r>
                <a:rPr lang="en-IE" sz="1100" dirty="0" err="1">
                  <a:effectLst/>
                  <a:latin typeface="Calibri" panose="020F0502020204030204" pitchFamily="34" charset="0"/>
                  <a:cs typeface="Calibri" panose="020F0502020204030204" pitchFamily="34" charset="0"/>
                </a:rPr>
                <a:t>empresa</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merece</a:t>
              </a:r>
              <a:r>
                <a:rPr lang="en-IE" sz="1100" dirty="0">
                  <a:effectLst/>
                  <a:latin typeface="Calibri" panose="020F0502020204030204" pitchFamily="34" charset="0"/>
                  <a:cs typeface="Calibri" panose="020F0502020204030204" pitchFamily="34" charset="0"/>
                </a:rPr>
                <a:t> </a:t>
              </a:r>
              <a:r>
                <a:rPr lang="en-IE" sz="1100" dirty="0">
                  <a:latin typeface="Calibri" panose="020F0502020204030204" pitchFamily="34" charset="0"/>
                  <a:cs typeface="Calibri" panose="020F0502020204030204" pitchFamily="34" charset="0"/>
                </a:rPr>
                <a:t>a</a:t>
              </a:r>
              <a:endParaRPr lang="en-US"/>
            </a:p>
            <a:p>
              <a:pPr algn="just">
                <a:lnSpc>
                  <a:spcPct val="95000"/>
                </a:lnSpc>
              </a:pPr>
              <a:r>
                <a:rPr lang="en-IE" sz="1100" dirty="0" err="1">
                  <a:effectLst/>
                  <a:latin typeface="Calibri" panose="020F0502020204030204" pitchFamily="34" charset="0"/>
                  <a:cs typeface="Calibri" panose="020F0502020204030204" pitchFamily="34" charset="0"/>
                </a:rPr>
                <a:t>concessão</a:t>
              </a:r>
              <a:r>
                <a:rPr lang="en-IE" sz="1100" dirty="0">
                  <a:effectLst/>
                  <a:latin typeface="Calibri" panose="020F0502020204030204" pitchFamily="34" charset="0"/>
                  <a:cs typeface="Calibri" panose="020F0502020204030204" pitchFamily="34" charset="0"/>
                </a:rPr>
                <a:t>. Eis </a:t>
              </a:r>
              <a:r>
                <a:rPr lang="en-IE" sz="1100" dirty="0" err="1">
                  <a:effectLst/>
                  <a:latin typeface="Calibri" panose="020F0502020204030204" pitchFamily="34" charset="0"/>
                  <a:cs typeface="Calibri" panose="020F0502020204030204" pitchFamily="34" charset="0"/>
                </a:rPr>
                <a:t>alguns</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conselhos</a:t>
              </a:r>
              <a:r>
                <a:rPr lang="en-IE" sz="1100" dirty="0">
                  <a:effectLst/>
                  <a:latin typeface="Calibri" panose="020F0502020204030204" pitchFamily="34" charset="0"/>
                  <a:cs typeface="Calibri" panose="020F0502020204030204" pitchFamily="34" charset="0"/>
                </a:rPr>
                <a:t>: </a:t>
              </a:r>
              <a:endParaRPr lang="en-IE" sz="11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95000"/>
                </a:lnSpc>
              </a:pPr>
              <a:endParaRPr lang="en-IE" sz="1100" dirty="0">
                <a:latin typeface="Calibri" panose="020F0502020204030204" pitchFamily="34" charset="0"/>
                <a:ea typeface="Calibri" panose="020F0502020204030204" pitchFamily="34" charset="0"/>
                <a:cs typeface="Calibri" panose="020F0502020204030204" pitchFamily="34" charset="0"/>
              </a:endParaRPr>
            </a:p>
          </p:txBody>
        </p:sp>
        <p:sp>
          <p:nvSpPr>
            <p:cNvPr id="56" name="TextBox 55">
              <a:extLst>
                <a:ext uri="{FF2B5EF4-FFF2-40B4-BE49-F238E27FC236}">
                  <a16:creationId xmlns:a16="http://schemas.microsoft.com/office/drawing/2014/main" id="{78952533-8E84-3A38-29D7-319B1B768B58}"/>
                </a:ext>
              </a:extLst>
            </p:cNvPr>
            <p:cNvSpPr txBox="1"/>
            <p:nvPr/>
          </p:nvSpPr>
          <p:spPr>
            <a:xfrm>
              <a:off x="511378" y="2481888"/>
              <a:ext cx="3387821" cy="706347"/>
            </a:xfrm>
            <a:prstGeom prst="rect">
              <a:avLst/>
            </a:prstGeom>
            <a:noFill/>
          </p:spPr>
          <p:txBody>
            <a:bodyPr wrap="square" lIns="91440" tIns="45720" rIns="91440" bIns="45720" anchor="t">
              <a:spAutoFit/>
            </a:bodyPr>
            <a:lstStyle/>
            <a:p>
              <a:pPr algn="just">
                <a:lnSpc>
                  <a:spcPct val="95000"/>
                </a:lnSpc>
              </a:pPr>
              <a:r>
                <a:rPr lang="en-IE" sz="1400" b="1" dirty="0">
                  <a:solidFill>
                    <a:schemeClr val="bg1"/>
                  </a:solidFill>
                  <a:effectLst/>
                  <a:latin typeface="Calibri" panose="020F0502020204030204" pitchFamily="34" charset="0"/>
                  <a:cs typeface="Calibri" panose="020F0502020204030204" pitchFamily="34" charset="0"/>
                </a:rPr>
                <a:t>Como </a:t>
              </a:r>
              <a:r>
                <a:rPr lang="en-IE" sz="1400" b="1" dirty="0" err="1">
                  <a:solidFill>
                    <a:schemeClr val="bg1"/>
                  </a:solidFill>
                  <a:effectLst/>
                  <a:latin typeface="Calibri" panose="020F0502020204030204" pitchFamily="34" charset="0"/>
                  <a:cs typeface="Calibri" panose="020F0502020204030204" pitchFamily="34" charset="0"/>
                </a:rPr>
                <a:t>elaborar</a:t>
              </a:r>
              <a:r>
                <a:rPr lang="en-IE" sz="1400" b="1" dirty="0">
                  <a:solidFill>
                    <a:schemeClr val="bg1"/>
                  </a:solidFill>
                  <a:effectLst/>
                  <a:latin typeface="Calibri" panose="020F0502020204030204" pitchFamily="34" charset="0"/>
                  <a:cs typeface="Calibri" panose="020F0502020204030204" pitchFamily="34" charset="0"/>
                </a:rPr>
                <a:t> </a:t>
              </a:r>
              <a:r>
                <a:rPr lang="en-IE" sz="1400" b="1" dirty="0" err="1">
                  <a:solidFill>
                    <a:schemeClr val="bg1"/>
                  </a:solidFill>
                  <a:effectLst/>
                  <a:latin typeface="Calibri" panose="020F0502020204030204" pitchFamily="34" charset="0"/>
                  <a:cs typeface="Calibri" panose="020F0502020204030204" pitchFamily="34" charset="0"/>
                </a:rPr>
                <a:t>uma</a:t>
              </a:r>
              <a:r>
                <a:rPr lang="en-IE" sz="1400" b="1" dirty="0">
                  <a:solidFill>
                    <a:schemeClr val="bg1"/>
                  </a:solidFill>
                  <a:effectLst/>
                  <a:latin typeface="Calibri" panose="020F0502020204030204" pitchFamily="34" charset="0"/>
                  <a:cs typeface="Calibri" panose="020F0502020204030204" pitchFamily="34" charset="0"/>
                </a:rPr>
                <a:t> </a:t>
              </a:r>
              <a:r>
                <a:rPr lang="en-IE" sz="1400" b="1" dirty="0" err="1">
                  <a:solidFill>
                    <a:schemeClr val="bg1"/>
                  </a:solidFill>
                  <a:effectLst/>
                  <a:latin typeface="Calibri" panose="020F0502020204030204" pitchFamily="34" charset="0"/>
                  <a:cs typeface="Calibri" panose="020F0502020204030204" pitchFamily="34" charset="0"/>
                </a:rPr>
                <a:t>proposta</a:t>
              </a:r>
              <a:r>
                <a:rPr lang="en-IE" sz="1400" b="1" dirty="0">
                  <a:solidFill>
                    <a:schemeClr val="bg1"/>
                  </a:solidFill>
                  <a:effectLst/>
                  <a:latin typeface="Calibri" panose="020F0502020204030204" pitchFamily="34" charset="0"/>
                  <a:cs typeface="Calibri" panose="020F0502020204030204" pitchFamily="34" charset="0"/>
                </a:rPr>
                <a:t> de </a:t>
              </a:r>
              <a:r>
                <a:rPr lang="en-IE" sz="1400" b="1" dirty="0" err="1">
                  <a:solidFill>
                    <a:schemeClr val="bg1"/>
                  </a:solidFill>
                  <a:effectLst/>
                  <a:latin typeface="Calibri" panose="020F0502020204030204" pitchFamily="34" charset="0"/>
                  <a:cs typeface="Calibri" panose="020F0502020204030204" pitchFamily="34" charset="0"/>
                </a:rPr>
                <a:t>subsídio</a:t>
              </a:r>
              <a:r>
                <a:rPr lang="en-IE" sz="1400" b="1" dirty="0">
                  <a:solidFill>
                    <a:schemeClr val="bg1"/>
                  </a:solidFill>
                  <a:effectLst/>
                  <a:latin typeface="Calibri" panose="020F0502020204030204" pitchFamily="34" charset="0"/>
                  <a:cs typeface="Calibri" panose="020F0502020204030204" pitchFamily="34" charset="0"/>
                </a:rPr>
                <a:t> </a:t>
              </a:r>
              <a:r>
                <a:rPr lang="en-IE" sz="1400" b="1" dirty="0" err="1">
                  <a:solidFill>
                    <a:schemeClr val="bg1"/>
                  </a:solidFill>
                  <a:effectLst/>
                  <a:latin typeface="Calibri" panose="020F0502020204030204" pitchFamily="34" charset="0"/>
                  <a:cs typeface="Calibri" panose="020F0502020204030204" pitchFamily="34" charset="0"/>
                </a:rPr>
                <a:t>convincente</a:t>
              </a:r>
              <a:r>
                <a:rPr lang="en-IE" sz="1400" b="1" dirty="0">
                  <a:solidFill>
                    <a:schemeClr val="bg1"/>
                  </a:solidFill>
                  <a:effectLst/>
                  <a:latin typeface="Calibri" panose="020F0502020204030204" pitchFamily="34" charset="0"/>
                  <a:cs typeface="Calibri" panose="020F0502020204030204" pitchFamily="34" charset="0"/>
                </a:rPr>
                <a:t> </a:t>
              </a:r>
              <a:endParaRPr lang="en-US"/>
            </a:p>
            <a:p>
              <a:pPr algn="just">
                <a:lnSpc>
                  <a:spcPct val="95000"/>
                </a:lnSpc>
              </a:pPr>
              <a:endParaRPr lang="en-IE" sz="14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59" name="Rectangle 58">
            <a:extLst>
              <a:ext uri="{FF2B5EF4-FFF2-40B4-BE49-F238E27FC236}">
                <a16:creationId xmlns:a16="http://schemas.microsoft.com/office/drawing/2014/main" id="{0DEB8AB3-C03E-AE4A-BD83-401B72E3D4DE}"/>
              </a:ext>
            </a:extLst>
          </p:cNvPr>
          <p:cNvSpPr/>
          <p:nvPr/>
        </p:nvSpPr>
        <p:spPr>
          <a:xfrm>
            <a:off x="-10087" y="9435361"/>
            <a:ext cx="7559674" cy="768232"/>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2">
            <a:extLst>
              <a:ext uri="{FF2B5EF4-FFF2-40B4-BE49-F238E27FC236}">
                <a16:creationId xmlns:a16="http://schemas.microsoft.com/office/drawing/2014/main" id="{53DBBCEA-3505-2CA7-3B69-361BFE0CFD23}"/>
              </a:ext>
            </a:extLst>
          </p:cNvPr>
          <p:cNvSpPr txBox="1">
            <a:spLocks/>
          </p:cNvSpPr>
          <p:nvPr/>
        </p:nvSpPr>
        <p:spPr>
          <a:xfrm>
            <a:off x="483136" y="9567991"/>
            <a:ext cx="6425434" cy="6998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pt-PT" dirty="0">
                <a:solidFill>
                  <a:schemeClr val="tx1"/>
                </a:solidFill>
              </a:rPr>
              <a:t>Candidatar-se a subsídios pode ser um processo moroso, mas as potenciais recompensas fazem com que valha a pena para muitas empresas de alimentos éticos. Lembrar-se apenas de que frequentemente é um processo competitivo, sendo crucial dar o nosso melhor na candidatura.</a:t>
            </a:r>
            <a:endParaRPr lang="en-US" dirty="0">
              <a:solidFill>
                <a:schemeClr val="tx1"/>
              </a:solidFill>
            </a:endParaRPr>
          </a:p>
        </p:txBody>
      </p:sp>
    </p:spTree>
    <p:extLst>
      <p:ext uri="{BB962C8B-B14F-4D97-AF65-F5344CB8AC3E}">
        <p14:creationId xmlns:p14="http://schemas.microsoft.com/office/powerpoint/2010/main" val="33297662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4250" y="1031682"/>
            <a:ext cx="5466529" cy="400110"/>
          </a:xfrm>
          <a:prstGeom prst="rect">
            <a:avLst/>
          </a:prstGeom>
          <a:noFill/>
        </p:spPr>
        <p:txBody>
          <a:bodyPr wrap="square">
            <a:spAutoFit/>
          </a:bodyPr>
          <a:lstStyle/>
          <a:p>
            <a:r>
              <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Garantir um empréstimo </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b="1" dirty="0">
                <a:solidFill>
                  <a:schemeClr val="tx1"/>
                </a:solidFill>
              </a:rPr>
              <a:t>A </a:t>
            </a:r>
            <a:r>
              <a:rPr lang="en-US" b="1" dirty="0" err="1">
                <a:solidFill>
                  <a:schemeClr val="tx1"/>
                </a:solidFill>
              </a:rPr>
              <a:t>obtenção</a:t>
            </a:r>
            <a:r>
              <a:rPr lang="en-US" b="1" dirty="0">
                <a:solidFill>
                  <a:schemeClr val="tx1"/>
                </a:solidFill>
              </a:rPr>
              <a:t> de um </a:t>
            </a:r>
            <a:r>
              <a:rPr lang="en-US" b="1" dirty="0" err="1">
                <a:solidFill>
                  <a:schemeClr val="tx1"/>
                </a:solidFill>
              </a:rPr>
              <a:t>empréstimo</a:t>
            </a:r>
            <a:r>
              <a:rPr lang="en-US" b="1" dirty="0">
                <a:solidFill>
                  <a:schemeClr val="tx1"/>
                </a:solidFill>
              </a:rPr>
              <a:t> </a:t>
            </a:r>
            <a:r>
              <a:rPr lang="en-US" b="1" dirty="0" err="1">
                <a:solidFill>
                  <a:schemeClr val="tx1"/>
                </a:solidFill>
              </a:rPr>
              <a:t>pode</a:t>
            </a:r>
            <a:r>
              <a:rPr lang="en-US" b="1" dirty="0">
                <a:solidFill>
                  <a:schemeClr val="tx1"/>
                </a:solidFill>
              </a:rPr>
              <a:t> </a:t>
            </a:r>
            <a:r>
              <a:rPr lang="en-US" b="1" dirty="0" err="1">
                <a:solidFill>
                  <a:schemeClr val="tx1"/>
                </a:solidFill>
              </a:rPr>
              <a:t>proporcionar</a:t>
            </a:r>
            <a:r>
              <a:rPr lang="en-US" b="1" dirty="0">
                <a:solidFill>
                  <a:schemeClr val="tx1"/>
                </a:solidFill>
              </a:rPr>
              <a:t> um </a:t>
            </a:r>
            <a:r>
              <a:rPr lang="en-US" b="1" dirty="0" err="1">
                <a:solidFill>
                  <a:schemeClr val="tx1"/>
                </a:solidFill>
              </a:rPr>
              <a:t>influxo</a:t>
            </a:r>
            <a:r>
              <a:rPr lang="en-US" b="1" dirty="0">
                <a:solidFill>
                  <a:schemeClr val="tx1"/>
                </a:solidFill>
              </a:rPr>
              <a:t> </a:t>
            </a:r>
            <a:r>
              <a:rPr lang="en-US" b="1" dirty="0" err="1">
                <a:solidFill>
                  <a:schemeClr val="tx1"/>
                </a:solidFill>
              </a:rPr>
              <a:t>imediato</a:t>
            </a:r>
            <a:r>
              <a:rPr lang="en-US" b="1" dirty="0">
                <a:solidFill>
                  <a:schemeClr val="tx1"/>
                </a:solidFill>
              </a:rPr>
              <a:t> de </a:t>
            </a:r>
            <a:r>
              <a:rPr lang="en-US" b="1" dirty="0" err="1">
                <a:solidFill>
                  <a:schemeClr val="tx1"/>
                </a:solidFill>
              </a:rPr>
              <a:t>dinheiro</a:t>
            </a:r>
            <a:r>
              <a:rPr lang="en-US" b="1" dirty="0">
                <a:solidFill>
                  <a:schemeClr val="tx1"/>
                </a:solidFill>
              </a:rPr>
              <a:t> para </a:t>
            </a:r>
            <a:r>
              <a:rPr lang="en-US" b="1" dirty="0" err="1">
                <a:solidFill>
                  <a:schemeClr val="tx1"/>
                </a:solidFill>
              </a:rPr>
              <a:t>ajudar</a:t>
            </a:r>
            <a:r>
              <a:rPr lang="en-US" b="1" dirty="0">
                <a:solidFill>
                  <a:schemeClr val="tx1"/>
                </a:solidFill>
              </a:rPr>
              <a:t> a </a:t>
            </a:r>
            <a:r>
              <a:rPr lang="en-US" b="1" dirty="0" err="1">
                <a:solidFill>
                  <a:schemeClr val="tx1"/>
                </a:solidFill>
              </a:rPr>
              <a:t>desenvolver</a:t>
            </a:r>
            <a:r>
              <a:rPr lang="en-US" b="1" dirty="0">
                <a:solidFill>
                  <a:schemeClr val="tx1"/>
                </a:solidFill>
              </a:rPr>
              <a:t> um </a:t>
            </a:r>
            <a:r>
              <a:rPr lang="en-US" b="1" dirty="0" err="1">
                <a:solidFill>
                  <a:schemeClr val="tx1"/>
                </a:solidFill>
              </a:rPr>
              <a:t>negócio</a:t>
            </a:r>
            <a:r>
              <a:rPr lang="en-US" b="1" dirty="0">
                <a:solidFill>
                  <a:schemeClr val="tx1"/>
                </a:solidFill>
              </a:rPr>
              <a:t> de </a:t>
            </a:r>
            <a:r>
              <a:rPr lang="en-US" b="1" dirty="0" err="1">
                <a:solidFill>
                  <a:schemeClr val="tx1"/>
                </a:solidFill>
              </a:rPr>
              <a:t>alimentos</a:t>
            </a:r>
            <a:r>
              <a:rPr lang="en-US" b="1" dirty="0">
                <a:solidFill>
                  <a:schemeClr val="tx1"/>
                </a:solidFill>
              </a:rPr>
              <a:t> </a:t>
            </a:r>
            <a:r>
              <a:rPr lang="en-US" b="1" dirty="0" err="1">
                <a:solidFill>
                  <a:schemeClr val="tx1"/>
                </a:solidFill>
              </a:rPr>
              <a:t>éticos</a:t>
            </a:r>
            <a:r>
              <a:rPr lang="en-US" b="1" dirty="0">
                <a:solidFill>
                  <a:schemeClr val="tx1"/>
                </a:solidFill>
              </a:rPr>
              <a:t>. No </a:t>
            </a:r>
            <a:r>
              <a:rPr lang="en-US" b="1" dirty="0" err="1">
                <a:solidFill>
                  <a:schemeClr val="tx1"/>
                </a:solidFill>
              </a:rPr>
              <a:t>entanto</a:t>
            </a:r>
            <a:r>
              <a:rPr lang="en-US" b="1" dirty="0">
                <a:solidFill>
                  <a:schemeClr val="tx1"/>
                </a:solidFill>
              </a:rPr>
              <a:t>, </a:t>
            </a:r>
            <a:r>
              <a:rPr lang="en-US" b="1" dirty="0" err="1">
                <a:solidFill>
                  <a:schemeClr val="tx1"/>
                </a:solidFill>
              </a:rPr>
              <a:t>os</a:t>
            </a:r>
            <a:r>
              <a:rPr lang="en-US" b="1" dirty="0">
                <a:solidFill>
                  <a:schemeClr val="tx1"/>
                </a:solidFill>
              </a:rPr>
              <a:t> </a:t>
            </a:r>
            <a:r>
              <a:rPr lang="en-US" b="1" dirty="0" err="1">
                <a:solidFill>
                  <a:schemeClr val="tx1"/>
                </a:solidFill>
              </a:rPr>
              <a:t>empréstimos</a:t>
            </a:r>
            <a:r>
              <a:rPr lang="en-US" b="1" dirty="0">
                <a:solidFill>
                  <a:schemeClr val="tx1"/>
                </a:solidFill>
              </a:rPr>
              <a:t> </a:t>
            </a:r>
            <a:r>
              <a:rPr lang="en-US" b="1" dirty="0" err="1">
                <a:solidFill>
                  <a:schemeClr val="tx1"/>
                </a:solidFill>
              </a:rPr>
              <a:t>implicam</a:t>
            </a:r>
            <a:r>
              <a:rPr lang="en-US" b="1" dirty="0">
                <a:solidFill>
                  <a:schemeClr val="tx1"/>
                </a:solidFill>
              </a:rPr>
              <a:t> a </a:t>
            </a:r>
            <a:r>
              <a:rPr lang="en-US" b="1" dirty="0" err="1">
                <a:solidFill>
                  <a:schemeClr val="tx1"/>
                </a:solidFill>
              </a:rPr>
              <a:t>obrigação</a:t>
            </a:r>
            <a:r>
              <a:rPr lang="en-US" b="1" dirty="0">
                <a:solidFill>
                  <a:schemeClr val="tx1"/>
                </a:solidFill>
              </a:rPr>
              <a:t> de </a:t>
            </a:r>
            <a:r>
              <a:rPr lang="en-US" b="1" dirty="0" err="1">
                <a:solidFill>
                  <a:schemeClr val="tx1"/>
                </a:solidFill>
              </a:rPr>
              <a:t>reembolso</a:t>
            </a:r>
            <a:r>
              <a:rPr lang="en-US" b="1" dirty="0">
                <a:solidFill>
                  <a:schemeClr val="tx1"/>
                </a:solidFill>
              </a:rPr>
              <a:t>, </a:t>
            </a:r>
            <a:r>
              <a:rPr lang="en-US" b="1" dirty="0" err="1">
                <a:solidFill>
                  <a:schemeClr val="tx1"/>
                </a:solidFill>
              </a:rPr>
              <a:t>muitas</a:t>
            </a:r>
            <a:r>
              <a:rPr lang="en-US" b="1" dirty="0">
                <a:solidFill>
                  <a:schemeClr val="tx1"/>
                </a:solidFill>
              </a:rPr>
              <a:t> </a:t>
            </a:r>
            <a:r>
              <a:rPr lang="en-US" b="1" dirty="0" err="1">
                <a:solidFill>
                  <a:schemeClr val="tx1"/>
                </a:solidFill>
              </a:rPr>
              <a:t>vezes</a:t>
            </a:r>
            <a:r>
              <a:rPr lang="en-US" b="1" dirty="0">
                <a:solidFill>
                  <a:schemeClr val="tx1"/>
                </a:solidFill>
              </a:rPr>
              <a:t> com </a:t>
            </a:r>
            <a:r>
              <a:rPr lang="en-US" b="1" dirty="0" err="1">
                <a:solidFill>
                  <a:schemeClr val="tx1"/>
                </a:solidFill>
              </a:rPr>
              <a:t>juros</a:t>
            </a:r>
            <a:r>
              <a:rPr lang="en-US" b="1" dirty="0">
                <a:solidFill>
                  <a:schemeClr val="tx1"/>
                </a:solidFill>
              </a:rPr>
              <a:t>. </a:t>
            </a:r>
            <a:r>
              <a:rPr lang="en-US" b="1" dirty="0" err="1">
                <a:solidFill>
                  <a:schemeClr val="tx1"/>
                </a:solidFill>
              </a:rPr>
              <a:t>Aqui</a:t>
            </a:r>
            <a:r>
              <a:rPr lang="en-US" b="1" dirty="0">
                <a:solidFill>
                  <a:schemeClr val="tx1"/>
                </a:solidFill>
              </a:rPr>
              <a:t> </a:t>
            </a:r>
            <a:r>
              <a:rPr lang="en-US" b="1" dirty="0" err="1">
                <a:solidFill>
                  <a:schemeClr val="tx1"/>
                </a:solidFill>
              </a:rPr>
              <a:t>está</a:t>
            </a:r>
            <a:r>
              <a:rPr lang="en-US" b="1" dirty="0">
                <a:solidFill>
                  <a:schemeClr val="tx1"/>
                </a:solidFill>
              </a:rPr>
              <a:t> um </a:t>
            </a:r>
            <a:r>
              <a:rPr lang="en-US" b="1" dirty="0" err="1">
                <a:solidFill>
                  <a:schemeClr val="tx1"/>
                </a:solidFill>
              </a:rPr>
              <a:t>guia</a:t>
            </a:r>
            <a:r>
              <a:rPr lang="en-US" b="1" dirty="0">
                <a:solidFill>
                  <a:schemeClr val="tx1"/>
                </a:solidFill>
              </a:rPr>
              <a:t> </a:t>
            </a:r>
            <a:r>
              <a:rPr lang="en-US" b="1" dirty="0" err="1">
                <a:solidFill>
                  <a:schemeClr val="tx1"/>
                </a:solidFill>
              </a:rPr>
              <a:t>sobre</a:t>
            </a:r>
            <a:r>
              <a:rPr lang="en-US" b="1" dirty="0">
                <a:solidFill>
                  <a:schemeClr val="tx1"/>
                </a:solidFill>
              </a:rPr>
              <a:t> </a:t>
            </a:r>
            <a:r>
              <a:rPr lang="en-US" b="1" dirty="0" err="1">
                <a:solidFill>
                  <a:schemeClr val="tx1"/>
                </a:solidFill>
              </a:rPr>
              <a:t>como</a:t>
            </a:r>
            <a:r>
              <a:rPr lang="en-US" b="1" dirty="0">
                <a:solidFill>
                  <a:schemeClr val="tx1"/>
                </a:solidFill>
              </a:rPr>
              <a:t> </a:t>
            </a:r>
            <a:r>
              <a:rPr lang="en-US" b="1" dirty="0" err="1">
                <a:solidFill>
                  <a:schemeClr val="tx1"/>
                </a:solidFill>
              </a:rPr>
              <a:t>abordar</a:t>
            </a:r>
            <a:r>
              <a:rPr lang="en-US" b="1" dirty="0">
                <a:solidFill>
                  <a:schemeClr val="tx1"/>
                </a:solidFill>
              </a:rPr>
              <a:t> a </a:t>
            </a:r>
            <a:r>
              <a:rPr lang="en-US" b="1" dirty="0" err="1">
                <a:solidFill>
                  <a:schemeClr val="tx1"/>
                </a:solidFill>
              </a:rPr>
              <a:t>obtenção</a:t>
            </a:r>
            <a:r>
              <a:rPr lang="en-US" b="1" dirty="0">
                <a:solidFill>
                  <a:schemeClr val="tx1"/>
                </a:solidFill>
              </a:rPr>
              <a:t> de um </a:t>
            </a:r>
            <a:r>
              <a:rPr lang="en-US" b="1" dirty="0" err="1">
                <a:solidFill>
                  <a:schemeClr val="tx1"/>
                </a:solidFill>
              </a:rPr>
              <a:t>empréstimo</a:t>
            </a:r>
            <a:r>
              <a:rPr lang="en-US" b="1" dirty="0">
                <a:solidFill>
                  <a:schemeClr val="tx1"/>
                </a:solidFill>
              </a:rPr>
              <a:t>: </a:t>
            </a:r>
          </a:p>
          <a:p>
            <a:pPr>
              <a:buClr>
                <a:srgbClr val="F1A0C2"/>
              </a:buClr>
              <a:tabLst>
                <a:tab pos="177800" algn="l"/>
              </a:tabLst>
            </a:pPr>
            <a:endParaRPr lang="en-US" b="1"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04</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t>36</a:t>
            </a:fld>
            <a:endParaRPr lang="en-US" sz="900">
              <a:solidFill>
                <a:schemeClr val="tx1"/>
              </a:solidFill>
            </a:endParaRPr>
          </a:p>
        </p:txBody>
      </p:sp>
      <p:grpSp>
        <p:nvGrpSpPr>
          <p:cNvPr id="43" name="Group 42">
            <a:extLst>
              <a:ext uri="{FF2B5EF4-FFF2-40B4-BE49-F238E27FC236}">
                <a16:creationId xmlns:a16="http://schemas.microsoft.com/office/drawing/2014/main" id="{D8AD2FB9-EF36-0728-16F1-DB16E49802F9}"/>
              </a:ext>
            </a:extLst>
          </p:cNvPr>
          <p:cNvGrpSpPr/>
          <p:nvPr/>
        </p:nvGrpSpPr>
        <p:grpSpPr>
          <a:xfrm>
            <a:off x="-10087" y="2361310"/>
            <a:ext cx="7569762" cy="2342689"/>
            <a:chOff x="21902" y="2469573"/>
            <a:chExt cx="7569762" cy="2342689"/>
          </a:xfrm>
        </p:grpSpPr>
        <p:cxnSp>
          <p:nvCxnSpPr>
            <p:cNvPr id="34" name="Straight Connector 33">
              <a:extLst>
                <a:ext uri="{FF2B5EF4-FFF2-40B4-BE49-F238E27FC236}">
                  <a16:creationId xmlns:a16="http://schemas.microsoft.com/office/drawing/2014/main" id="{3AB65974-97DF-B174-BC30-D745C3A947D0}"/>
                </a:ext>
              </a:extLst>
            </p:cNvPr>
            <p:cNvCxnSpPr>
              <a:cxnSpLocks/>
            </p:cNvCxnSpPr>
            <p:nvPr/>
          </p:nvCxnSpPr>
          <p:spPr>
            <a:xfrm>
              <a:off x="45697" y="2924805"/>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3" name="Freeform 32">
              <a:extLst>
                <a:ext uri="{FF2B5EF4-FFF2-40B4-BE49-F238E27FC236}">
                  <a16:creationId xmlns:a16="http://schemas.microsoft.com/office/drawing/2014/main" id="{7661C48D-AD0F-DD35-162B-7B00D0D236A1}"/>
                </a:ext>
              </a:extLst>
            </p:cNvPr>
            <p:cNvSpPr/>
            <p:nvPr/>
          </p:nvSpPr>
          <p:spPr>
            <a:xfrm>
              <a:off x="630600" y="2510955"/>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lnSpc>
                  <a:spcPct val="90000"/>
                </a:lnSpc>
              </a:pPr>
              <a:endParaRPr lang="en-US">
                <a:ea typeface="Calibri" panose="020F0502020204030204"/>
                <a:cs typeface="Calibri" panose="020F0502020204030204"/>
              </a:endParaRPr>
            </a:p>
          </p:txBody>
        </p:sp>
        <p:sp>
          <p:nvSpPr>
            <p:cNvPr id="51" name="Freeform 50">
              <a:extLst>
                <a:ext uri="{FF2B5EF4-FFF2-40B4-BE49-F238E27FC236}">
                  <a16:creationId xmlns:a16="http://schemas.microsoft.com/office/drawing/2014/main" id="{75206A02-8366-B2AD-10FE-9E876C284904}"/>
                </a:ext>
              </a:extLst>
            </p:cNvPr>
            <p:cNvSpPr/>
            <p:nvPr/>
          </p:nvSpPr>
          <p:spPr>
            <a:xfrm>
              <a:off x="21902" y="2512736"/>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lnSpc>
                  <a:spcPct val="90000"/>
                </a:lnSpc>
              </a:pPr>
              <a:endParaRPr lang="en-US">
                <a:ea typeface="Calibri" panose="020F0502020204030204"/>
                <a:cs typeface="Calibri" panose="020F0502020204030204"/>
              </a:endParaRPr>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346586" y="2879888"/>
              <a:ext cx="5232617" cy="1932374"/>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a:lnSpc>
                  <a:spcPct val="90000"/>
                </a:lnSpc>
                <a:buClr>
                  <a:srgbClr val="F1A0C2"/>
                </a:buClr>
                <a:buFont typeface="Arial" panose="020B0604020202020204" pitchFamily="34" charset="0"/>
                <a:buChar char="•"/>
                <a:tabLst>
                  <a:tab pos="177800" algn="l"/>
                </a:tabLst>
              </a:pPr>
              <a:r>
                <a:rPr lang="en-US" b="1" dirty="0" err="1">
                  <a:solidFill>
                    <a:schemeClr val="tx1"/>
                  </a:solidFill>
                </a:rPr>
                <a:t>Empréstimos</a:t>
              </a:r>
              <a:r>
                <a:rPr lang="en-US" b="1" dirty="0">
                  <a:solidFill>
                    <a:schemeClr val="tx1"/>
                  </a:solidFill>
                </a:rPr>
                <a:t> </a:t>
              </a:r>
              <a:r>
                <a:rPr lang="en-US" b="1" dirty="0" err="1">
                  <a:solidFill>
                    <a:schemeClr val="tx1"/>
                  </a:solidFill>
                </a:rPr>
                <a:t>bancários</a:t>
              </a:r>
              <a:r>
                <a:rPr lang="en-US" b="1" dirty="0">
                  <a:solidFill>
                    <a:schemeClr val="tx1"/>
                  </a:solidFill>
                </a:rPr>
                <a:t> </a:t>
              </a:r>
              <a:r>
                <a:rPr lang="en-US" b="1" dirty="0" err="1">
                  <a:solidFill>
                    <a:schemeClr val="tx1"/>
                  </a:solidFill>
                </a:rPr>
                <a:t>tradicionais</a:t>
              </a:r>
              <a:r>
                <a:rPr lang="en-US" b="1" dirty="0">
                  <a:solidFill>
                    <a:schemeClr val="tx1"/>
                  </a:solidFill>
                </a:rPr>
                <a:t>: </a:t>
              </a:r>
              <a:r>
                <a:rPr lang="pt-PT" dirty="0">
                  <a:solidFill>
                    <a:schemeClr val="tx1"/>
                  </a:solidFill>
                </a:rPr>
                <a:t>Geralmente, o primeiro tipo de empréstimo que as empresas consideram. Têm frequentemente taxas de juro mais baixas, mas podem ser mais difíceis de obter, especialmente para empresas em fase inicial ou pequenas empresas sem um histórico financeiro sólido.</a:t>
              </a:r>
              <a:endParaRPr lang="en-US"/>
            </a:p>
            <a:p>
              <a:pPr marL="228600">
                <a:lnSpc>
                  <a:spcPct val="90000"/>
                </a:lnSpc>
                <a:buClr>
                  <a:srgbClr val="F1A0C2"/>
                </a:buClr>
                <a:buFont typeface="Arial" panose="020B0604020202020204" pitchFamily="34" charset="0"/>
                <a:buChar char="•"/>
                <a:tabLst>
                  <a:tab pos="177800" algn="l"/>
                </a:tabLst>
              </a:pPr>
              <a:r>
                <a:rPr lang="en-US" b="1" err="1">
                  <a:solidFill>
                    <a:schemeClr val="tx1"/>
                  </a:solidFill>
                  <a:latin typeface="Calibri"/>
                  <a:ea typeface="Calibri"/>
                  <a:cs typeface="Calibri"/>
                </a:rPr>
                <a:t>Microempréstimos</a:t>
              </a:r>
              <a:r>
                <a:rPr lang="en-US" b="1" dirty="0">
                  <a:solidFill>
                    <a:schemeClr val="tx1"/>
                  </a:solidFill>
                  <a:latin typeface="Calibri"/>
                  <a:ea typeface="Calibri"/>
                  <a:cs typeface="Calibri"/>
                </a:rPr>
                <a:t>:  </a:t>
              </a:r>
              <a:r>
                <a:rPr lang="pt-PT" dirty="0">
                  <a:solidFill>
                    <a:schemeClr val="tx1"/>
                  </a:solidFill>
                  <a:latin typeface="Calibri"/>
                  <a:ea typeface="Calibri"/>
                  <a:cs typeface="Calibri"/>
                </a:rPr>
                <a:t>Pequenos empréstimos frequentemente oferecidos a empresas em fase inicial ou muito pequenas que podem não ser elegíveis para empréstimos maiores. São normalmente oferecidos por organizações sem fins lucrativos ou por credores especializados.</a:t>
              </a:r>
            </a:p>
            <a:p>
              <a:pPr marL="228600">
                <a:lnSpc>
                  <a:spcPct val="90000"/>
                </a:lnSpc>
                <a:buClr>
                  <a:srgbClr val="F1A0C2"/>
                </a:buClr>
                <a:buFont typeface="Arial" panose="020B0604020202020204" pitchFamily="34" charset="0"/>
                <a:buChar char="•"/>
                <a:tabLst>
                  <a:tab pos="177800" algn="l"/>
                </a:tabLst>
              </a:pPr>
              <a:r>
                <a:rPr lang="en-US" b="1" dirty="0" err="1">
                  <a:solidFill>
                    <a:schemeClr val="tx1"/>
                  </a:solidFill>
                </a:rPr>
                <a:t>Empréstimos</a:t>
              </a:r>
              <a:r>
                <a:rPr lang="en-US" b="1" dirty="0">
                  <a:solidFill>
                    <a:schemeClr val="tx1"/>
                  </a:solidFill>
                </a:rPr>
                <a:t> </a:t>
              </a:r>
              <a:r>
                <a:rPr lang="en-US" b="1" dirty="0" err="1">
                  <a:solidFill>
                    <a:schemeClr val="tx1"/>
                  </a:solidFill>
                </a:rPr>
                <a:t>verdes</a:t>
              </a:r>
              <a:r>
                <a:rPr lang="en-US" b="1" dirty="0">
                  <a:solidFill>
                    <a:schemeClr val="tx1"/>
                  </a:solidFill>
                </a:rPr>
                <a:t>:  </a:t>
              </a:r>
              <a:r>
                <a:rPr lang="pt-PT" dirty="0">
                  <a:solidFill>
                    <a:schemeClr val="tx1"/>
                  </a:solidFill>
                </a:rPr>
                <a:t>Concebidos para apoiar empresas que promovem a sustentabilidade ambiental. Podem ter taxas de juro mais baixas ou outras condições favoráveis para incentivar práticas empresariais ecológicas.</a:t>
              </a:r>
              <a:endParaRPr lang="en-US" dirty="0">
                <a:solidFill>
                  <a:schemeClr val="tx1"/>
                </a:solidFill>
                <a:ea typeface="Calibri" panose="020F0502020204030204" pitchFamily="34" charset="0"/>
              </a:endParaRPr>
            </a:p>
            <a:p>
              <a:pPr marL="228600">
                <a:lnSpc>
                  <a:spcPct val="90000"/>
                </a:lnSpc>
                <a:buClr>
                  <a:srgbClr val="F1A0C2"/>
                </a:buClr>
                <a:buFont typeface="Arial" panose="020B0604020202020204" pitchFamily="34" charset="0"/>
                <a:buChar char="•"/>
                <a:tabLst>
                  <a:tab pos="177800" algn="l"/>
                </a:tabLst>
              </a:pPr>
              <a:endParaRPr lang="en-US" dirty="0">
                <a:solidFill>
                  <a:schemeClr val="tx1"/>
                </a:solidFill>
                <a:ea typeface="Calibri" panose="020F0502020204030204" pitchFamily="34" charset="0"/>
              </a:endParaRPr>
            </a:p>
          </p:txBody>
        </p:sp>
        <p:sp>
          <p:nvSpPr>
            <p:cNvPr id="50" name="TextBox 49">
              <a:extLst>
                <a:ext uri="{FF2B5EF4-FFF2-40B4-BE49-F238E27FC236}">
                  <a16:creationId xmlns:a16="http://schemas.microsoft.com/office/drawing/2014/main" id="{0F7357C6-646F-59A5-9917-EB1DA43F708A}"/>
                </a:ext>
              </a:extLst>
            </p:cNvPr>
            <p:cNvSpPr txBox="1"/>
            <p:nvPr/>
          </p:nvSpPr>
          <p:spPr>
            <a:xfrm>
              <a:off x="468479" y="3264725"/>
              <a:ext cx="1938455" cy="1015663"/>
            </a:xfrm>
            <a:prstGeom prst="rect">
              <a:avLst/>
            </a:prstGeom>
            <a:noFill/>
          </p:spPr>
          <p:txBody>
            <a:bodyPr wrap="square" lIns="91440" tIns="45720" rIns="91440" bIns="45720" anchor="t">
              <a:spAutoFit/>
            </a:bodyPr>
            <a:lstStyle/>
            <a:p>
              <a:pPr>
                <a:lnSpc>
                  <a:spcPct val="90000"/>
                </a:lnSpc>
              </a:pPr>
              <a:r>
                <a:rPr lang="en-IE" sz="1100" dirty="0" err="1"/>
                <a:t>Existem</a:t>
              </a:r>
              <a:r>
                <a:rPr lang="en-IE" sz="1100" dirty="0"/>
                <a:t> </a:t>
              </a:r>
              <a:r>
                <a:rPr lang="en-IE" sz="1100" dirty="0" err="1"/>
                <a:t>vários</a:t>
              </a:r>
              <a:r>
                <a:rPr lang="en-IE" sz="1100" dirty="0"/>
                <a:t> </a:t>
              </a:r>
              <a:r>
                <a:rPr lang="en-IE" sz="1100" dirty="0" err="1"/>
                <a:t>tipos</a:t>
              </a:r>
              <a:r>
                <a:rPr lang="en-IE" sz="1100" dirty="0"/>
                <a:t> </a:t>
              </a:r>
              <a:r>
                <a:rPr lang="en-IE" sz="1100" dirty="0" err="1"/>
                <a:t>diferentes</a:t>
              </a:r>
              <a:r>
                <a:rPr lang="en-IE" sz="1100" dirty="0"/>
                <a:t> de </a:t>
              </a:r>
              <a:r>
                <a:rPr lang="en-IE" sz="1100" dirty="0" err="1"/>
                <a:t>empréstimos</a:t>
              </a:r>
              <a:r>
                <a:rPr lang="en-IE" sz="1100" dirty="0"/>
                <a:t> </a:t>
              </a:r>
              <a:r>
                <a:rPr lang="en-IE" sz="1100" dirty="0" err="1"/>
                <a:t>disponíveis</a:t>
              </a:r>
              <a:r>
                <a:rPr lang="en-IE" sz="1100" dirty="0"/>
                <a:t> para as </a:t>
              </a:r>
              <a:r>
                <a:rPr lang="en-IE" sz="1100" dirty="0" err="1"/>
                <a:t>pequenas</a:t>
              </a:r>
              <a:r>
                <a:rPr lang="en-IE" sz="1100" dirty="0"/>
                <a:t> </a:t>
              </a:r>
              <a:r>
                <a:rPr lang="en-IE" sz="1100" dirty="0" err="1"/>
                <a:t>empresas</a:t>
              </a:r>
              <a:r>
                <a:rPr lang="en-IE" sz="1100" dirty="0"/>
                <a:t>. </a:t>
              </a:r>
              <a:r>
                <a:rPr lang="en-IE" sz="1100" dirty="0" err="1"/>
                <a:t>Eis</a:t>
              </a:r>
              <a:r>
                <a:rPr lang="en-IE" sz="1100" dirty="0"/>
                <a:t> </a:t>
              </a:r>
              <a:r>
                <a:rPr lang="en-IE" sz="1100" dirty="0" err="1"/>
                <a:t>alguns</a:t>
              </a:r>
              <a:r>
                <a:rPr lang="en-IE" sz="1100" dirty="0"/>
                <a:t> que </a:t>
              </a:r>
              <a:r>
                <a:rPr lang="en-IE" sz="1100" dirty="0" err="1"/>
                <a:t>podem</a:t>
              </a:r>
              <a:r>
                <a:rPr lang="en-IE" sz="1100" dirty="0"/>
                <a:t> </a:t>
              </a:r>
              <a:r>
                <a:rPr lang="en-IE" sz="1100" dirty="0" err="1"/>
                <a:t>ser</a:t>
              </a:r>
              <a:r>
                <a:rPr lang="en-IE" sz="1100" dirty="0"/>
                <a:t> </a:t>
              </a:r>
              <a:r>
                <a:rPr lang="en-IE" sz="1100" dirty="0" err="1"/>
                <a:t>relevantes</a:t>
              </a:r>
              <a:r>
                <a:rPr lang="en-IE" sz="1100" dirty="0"/>
                <a:t>: </a:t>
              </a:r>
              <a:endParaRPr lang="en-US" sz="1100" dirty="0">
                <a:ea typeface="Calibri" panose="020F0502020204030204"/>
                <a:cs typeface="Calibri" panose="020F0502020204030204"/>
              </a:endParaRPr>
            </a:p>
            <a:p>
              <a:pPr>
                <a:lnSpc>
                  <a:spcPct val="90000"/>
                </a:lnSpc>
              </a:pPr>
              <a:endParaRPr lang="en-IE" sz="1100" dirty="0">
                <a:latin typeface="Calibri" panose="020F0502020204030204" pitchFamily="34" charset="0"/>
                <a:ea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A9E5A8E2-1E24-8768-B9EE-801EE6332BD2}"/>
                </a:ext>
              </a:extLst>
            </p:cNvPr>
            <p:cNvSpPr txBox="1"/>
            <p:nvPr/>
          </p:nvSpPr>
          <p:spPr>
            <a:xfrm>
              <a:off x="505690" y="2469573"/>
              <a:ext cx="3415454" cy="480131"/>
            </a:xfrm>
            <a:prstGeom prst="rect">
              <a:avLst/>
            </a:prstGeom>
            <a:noFill/>
          </p:spPr>
          <p:txBody>
            <a:bodyPr wrap="square" lIns="91440" tIns="45720" rIns="91440" bIns="45720" anchor="t">
              <a:spAutoFit/>
            </a:bodyPr>
            <a:lstStyle/>
            <a:p>
              <a:pPr>
                <a:lnSpc>
                  <a:spcPct val="90000"/>
                </a:lnSpc>
              </a:pPr>
              <a:r>
                <a:rPr lang="en-IE" sz="1400" b="1" dirty="0" err="1">
                  <a:solidFill>
                    <a:schemeClr val="bg1"/>
                  </a:solidFill>
                  <a:effectLst/>
                  <a:latin typeface="Calibri" panose="020F0502020204030204" pitchFamily="34" charset="0"/>
                  <a:cs typeface="Calibri" panose="020F0502020204030204" pitchFamily="34" charset="0"/>
                </a:rPr>
                <a:t>Compreender</a:t>
              </a:r>
              <a:r>
                <a:rPr lang="en-IE" sz="1400" b="1" dirty="0">
                  <a:solidFill>
                    <a:schemeClr val="bg1"/>
                  </a:solidFill>
                  <a:effectLst/>
                  <a:latin typeface="Calibri" panose="020F0502020204030204" pitchFamily="34" charset="0"/>
                  <a:cs typeface="Calibri" panose="020F0502020204030204" pitchFamily="34" charset="0"/>
                </a:rPr>
                <a:t> as </a:t>
              </a:r>
              <a:r>
                <a:rPr lang="en-IE" sz="1400" b="1" dirty="0" err="1">
                  <a:solidFill>
                    <a:schemeClr val="bg1"/>
                  </a:solidFill>
                  <a:effectLst/>
                  <a:latin typeface="Calibri" panose="020F0502020204030204" pitchFamily="34" charset="0"/>
                  <a:cs typeface="Calibri" panose="020F0502020204030204" pitchFamily="34" charset="0"/>
                </a:rPr>
                <a:t>diferentes</a:t>
              </a:r>
              <a:r>
                <a:rPr lang="en-IE" sz="1400" b="1" dirty="0">
                  <a:solidFill>
                    <a:schemeClr val="bg1"/>
                  </a:solidFill>
                  <a:effectLst/>
                  <a:latin typeface="Calibri" panose="020F0502020204030204" pitchFamily="34" charset="0"/>
                  <a:cs typeface="Calibri" panose="020F0502020204030204" pitchFamily="34" charset="0"/>
                </a:rPr>
                <a:t> </a:t>
              </a:r>
              <a:r>
                <a:rPr lang="en-IE" sz="1400" b="1" dirty="0" err="1">
                  <a:solidFill>
                    <a:schemeClr val="bg1"/>
                  </a:solidFill>
                  <a:effectLst/>
                  <a:latin typeface="Calibri" panose="020F0502020204030204" pitchFamily="34" charset="0"/>
                  <a:cs typeface="Calibri" panose="020F0502020204030204" pitchFamily="34" charset="0"/>
                </a:rPr>
                <a:t>opções</a:t>
              </a:r>
              <a:r>
                <a:rPr lang="en-IE" sz="1400" b="1" dirty="0">
                  <a:solidFill>
                    <a:schemeClr val="bg1"/>
                  </a:solidFill>
                  <a:effectLst/>
                  <a:latin typeface="Calibri" panose="020F0502020204030204" pitchFamily="34" charset="0"/>
                  <a:cs typeface="Calibri" panose="020F0502020204030204" pitchFamily="34" charset="0"/>
                </a:rPr>
                <a:t> de </a:t>
              </a:r>
              <a:r>
                <a:rPr lang="en-IE" sz="1400" b="1" dirty="0" err="1">
                  <a:solidFill>
                    <a:schemeClr val="bg1"/>
                  </a:solidFill>
                  <a:effectLst/>
                  <a:latin typeface="Calibri" panose="020F0502020204030204" pitchFamily="34" charset="0"/>
                  <a:cs typeface="Calibri" panose="020F0502020204030204" pitchFamily="34" charset="0"/>
                </a:rPr>
                <a:t>empréstimo</a:t>
              </a:r>
              <a:r>
                <a:rPr lang="en-IE" sz="1400" b="1" dirty="0">
                  <a:solidFill>
                    <a:schemeClr val="bg1"/>
                  </a:solidFill>
                  <a:effectLst/>
                  <a:latin typeface="Calibri" panose="020F0502020204030204" pitchFamily="34" charset="0"/>
                  <a:cs typeface="Calibri" panose="020F0502020204030204" pitchFamily="34" charset="0"/>
                </a:rPr>
                <a:t> </a:t>
              </a:r>
              <a:endParaRPr lang="en-US"/>
            </a:p>
          </p:txBody>
        </p:sp>
      </p:grpSp>
      <p:grpSp>
        <p:nvGrpSpPr>
          <p:cNvPr id="44" name="Group 43">
            <a:extLst>
              <a:ext uri="{FF2B5EF4-FFF2-40B4-BE49-F238E27FC236}">
                <a16:creationId xmlns:a16="http://schemas.microsoft.com/office/drawing/2014/main" id="{AAED673A-80E2-CE52-0133-6BD21B83A971}"/>
              </a:ext>
            </a:extLst>
          </p:cNvPr>
          <p:cNvGrpSpPr/>
          <p:nvPr/>
        </p:nvGrpSpPr>
        <p:grpSpPr>
          <a:xfrm>
            <a:off x="-31574" y="7173941"/>
            <a:ext cx="7601751" cy="2464899"/>
            <a:chOff x="-10087" y="2510955"/>
            <a:chExt cx="7601751" cy="2464899"/>
          </a:xfrm>
        </p:grpSpPr>
        <p:cxnSp>
          <p:nvCxnSpPr>
            <p:cNvPr id="47" name="Straight Connector 46">
              <a:extLst>
                <a:ext uri="{FF2B5EF4-FFF2-40B4-BE49-F238E27FC236}">
                  <a16:creationId xmlns:a16="http://schemas.microsoft.com/office/drawing/2014/main" id="{1C4DE9BA-8AE0-73EE-1904-2DEA8AC0726E}"/>
                </a:ext>
              </a:extLst>
            </p:cNvPr>
            <p:cNvCxnSpPr>
              <a:cxnSpLocks/>
            </p:cNvCxnSpPr>
            <p:nvPr/>
          </p:nvCxnSpPr>
          <p:spPr>
            <a:xfrm>
              <a:off x="45697" y="2924805"/>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8" name="Freeform 47">
              <a:extLst>
                <a:ext uri="{FF2B5EF4-FFF2-40B4-BE49-F238E27FC236}">
                  <a16:creationId xmlns:a16="http://schemas.microsoft.com/office/drawing/2014/main" id="{49BFEB9F-1C1F-DBD9-7DFC-B46BDECCC701}"/>
                </a:ext>
              </a:extLst>
            </p:cNvPr>
            <p:cNvSpPr/>
            <p:nvPr/>
          </p:nvSpPr>
          <p:spPr>
            <a:xfrm>
              <a:off x="594130" y="2510955"/>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lnSpc>
                  <a:spcPct val="90000"/>
                </a:lnSpc>
              </a:pPr>
              <a:endParaRPr lang="en-US">
                <a:ea typeface="Calibri" panose="020F0502020204030204"/>
                <a:cs typeface="Calibri" panose="020F0502020204030204"/>
              </a:endParaRPr>
            </a:p>
          </p:txBody>
        </p:sp>
        <p:sp>
          <p:nvSpPr>
            <p:cNvPr id="49" name="Freeform 48">
              <a:extLst>
                <a:ext uri="{FF2B5EF4-FFF2-40B4-BE49-F238E27FC236}">
                  <a16:creationId xmlns:a16="http://schemas.microsoft.com/office/drawing/2014/main" id="{A002FE56-558E-D37A-8D40-70710316BBB8}"/>
                </a:ext>
              </a:extLst>
            </p:cNvPr>
            <p:cNvSpPr/>
            <p:nvPr/>
          </p:nvSpPr>
          <p:spPr>
            <a:xfrm>
              <a:off x="-10087" y="2510955"/>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lnSpc>
                  <a:spcPct val="90000"/>
                </a:lnSpc>
              </a:pPr>
              <a:endParaRPr lang="en-US">
                <a:ea typeface="Calibri" panose="020F0502020204030204"/>
                <a:cs typeface="Calibri" panose="020F0502020204030204"/>
              </a:endParaRPr>
            </a:p>
          </p:txBody>
        </p:sp>
        <p:sp>
          <p:nvSpPr>
            <p:cNvPr id="53" name="Text Placeholder 2">
              <a:extLst>
                <a:ext uri="{FF2B5EF4-FFF2-40B4-BE49-F238E27FC236}">
                  <a16:creationId xmlns:a16="http://schemas.microsoft.com/office/drawing/2014/main" id="{0BEA1C05-9B38-B462-5A18-025F0F65C22B}"/>
                </a:ext>
              </a:extLst>
            </p:cNvPr>
            <p:cNvSpPr txBox="1">
              <a:spLocks/>
            </p:cNvSpPr>
            <p:nvPr/>
          </p:nvSpPr>
          <p:spPr>
            <a:xfrm>
              <a:off x="2261520" y="3043480"/>
              <a:ext cx="5151672" cy="1932374"/>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a:lnSpc>
                  <a:spcPct val="90000"/>
                </a:lnSpc>
                <a:buClr>
                  <a:srgbClr val="F1A0C2"/>
                </a:buClr>
                <a:buFont typeface="Arial" panose="020B0604020202020204" pitchFamily="34" charset="0"/>
                <a:buChar char="•"/>
                <a:tabLst>
                  <a:tab pos="177800" algn="l"/>
                </a:tabLst>
              </a:pPr>
              <a:r>
                <a:rPr lang="en-US" b="1" dirty="0" err="1">
                  <a:solidFill>
                    <a:schemeClr val="tx1"/>
                  </a:solidFill>
                </a:rPr>
                <a:t>Preparação</a:t>
              </a:r>
              <a:r>
                <a:rPr lang="en-US" b="1" dirty="0">
                  <a:solidFill>
                    <a:schemeClr val="tx1"/>
                  </a:solidFill>
                </a:rPr>
                <a:t>: </a:t>
              </a:r>
              <a:r>
                <a:rPr lang="pt-PT" dirty="0">
                  <a:solidFill>
                    <a:schemeClr val="tx1"/>
                  </a:solidFill>
                </a:rPr>
                <a:t>Reunir todos os documentos necessários, como extratos financeiros, planos de negócios, declarações de impostos e outras informações exigidas pelo mutuante.</a:t>
              </a:r>
              <a:endParaRPr lang="en-US"/>
            </a:p>
            <a:p>
              <a:pPr marL="228600">
                <a:lnSpc>
                  <a:spcPct val="90000"/>
                </a:lnSpc>
                <a:buClr>
                  <a:srgbClr val="F1A0C2"/>
                </a:buClr>
                <a:buFont typeface="Arial" panose="020B0604020202020204" pitchFamily="34" charset="0"/>
                <a:buChar char="•"/>
                <a:tabLst>
                  <a:tab pos="177800" algn="l"/>
                </a:tabLst>
              </a:pPr>
              <a:r>
                <a:rPr lang="en-US" b="1" dirty="0" err="1">
                  <a:solidFill>
                    <a:schemeClr val="tx1"/>
                  </a:solidFill>
                </a:rPr>
                <a:t>Candidatura</a:t>
              </a:r>
              <a:r>
                <a:rPr lang="en-US" b="1" dirty="0">
                  <a:solidFill>
                    <a:schemeClr val="tx1"/>
                  </a:solidFill>
                </a:rPr>
                <a:t>: </a:t>
              </a:r>
              <a:r>
                <a:rPr lang="pt-PT" dirty="0">
                  <a:solidFill>
                    <a:schemeClr val="tx1"/>
                  </a:solidFill>
                </a:rPr>
                <a:t>Preencher o formulário de candidatura fornecido pela instituição de crédito. Deve-se ser minucioso e preciso ao fornecer as informações solicitadas.</a:t>
              </a:r>
              <a:endParaRPr lang="pt-PT" dirty="0">
                <a:solidFill>
                  <a:schemeClr val="tx1"/>
                </a:solidFill>
                <a:ea typeface="Calibri" panose="020F0502020204030204" pitchFamily="34" charset="0"/>
              </a:endParaRPr>
            </a:p>
            <a:p>
              <a:pPr marL="228600">
                <a:lnSpc>
                  <a:spcPct val="90000"/>
                </a:lnSpc>
                <a:buClr>
                  <a:srgbClr val="F1A0C2"/>
                </a:buClr>
                <a:buFont typeface="Arial" panose="020B0604020202020204" pitchFamily="34" charset="0"/>
                <a:buChar char="•"/>
                <a:tabLst>
                  <a:tab pos="177800" algn="l"/>
                </a:tabLst>
              </a:pPr>
              <a:r>
                <a:rPr lang="en-US" b="1" dirty="0" err="1">
                  <a:solidFill>
                    <a:schemeClr val="tx1"/>
                  </a:solidFill>
                </a:rPr>
                <a:t>Aprovação</a:t>
              </a:r>
              <a:r>
                <a:rPr lang="en-US" b="1" dirty="0">
                  <a:solidFill>
                    <a:schemeClr val="tx1"/>
                  </a:solidFill>
                </a:rPr>
                <a:t>: </a:t>
              </a:r>
              <a:r>
                <a:rPr lang="pt-PT" dirty="0">
                  <a:solidFill>
                    <a:schemeClr val="tx1"/>
                  </a:solidFill>
                </a:rPr>
                <a:t>Se a candidatura for aprovada, o mutuante deverá fornecer uma oferta de empréstimo, incluindo o montante, a taxa de juro e as condições de reembolso. Deve ser revista cuidadosamente antes de aceitar.</a:t>
              </a:r>
              <a:endParaRPr lang="pt-PT" dirty="0">
                <a:solidFill>
                  <a:schemeClr val="tx1"/>
                </a:solidFill>
                <a:ea typeface="Calibri" panose="020F0502020204030204" pitchFamily="34" charset="0"/>
              </a:endParaRPr>
            </a:p>
            <a:p>
              <a:pPr marL="228600">
                <a:lnSpc>
                  <a:spcPct val="90000"/>
                </a:lnSpc>
                <a:buClr>
                  <a:srgbClr val="F1A0C2"/>
                </a:buClr>
                <a:buFont typeface="Arial" panose="020B0604020202020204" pitchFamily="34" charset="0"/>
                <a:buChar char="•"/>
                <a:tabLst>
                  <a:tab pos="177800" algn="l"/>
                </a:tabLst>
              </a:pPr>
              <a:r>
                <a:rPr lang="en-US" b="1" dirty="0" err="1">
                  <a:solidFill>
                    <a:schemeClr val="tx1"/>
                  </a:solidFill>
                </a:rPr>
                <a:t>Reembolso</a:t>
              </a:r>
              <a:r>
                <a:rPr lang="en-US" b="1" dirty="0">
                  <a:solidFill>
                    <a:schemeClr val="tx1"/>
                  </a:solidFill>
                </a:rPr>
                <a:t>: </a:t>
              </a:r>
              <a:r>
                <a:rPr lang="pt-PT" dirty="0">
                  <a:solidFill>
                    <a:schemeClr val="tx1"/>
                  </a:solidFill>
                </a:rPr>
                <a:t>Após a aceitação do empréstimo, começar a fazer reembolsos regulares de acordo com as condições acordadas.</a:t>
              </a:r>
              <a:endParaRPr lang="en-US" dirty="0">
                <a:solidFill>
                  <a:schemeClr val="tx1"/>
                </a:solidFill>
                <a:ea typeface="Calibri" panose="020F0502020204030204" pitchFamily="34" charset="0"/>
              </a:endParaRPr>
            </a:p>
            <a:p>
              <a:pPr marL="228600">
                <a:lnSpc>
                  <a:spcPct val="90000"/>
                </a:lnSpc>
                <a:buClr>
                  <a:srgbClr val="F1A0C2"/>
                </a:buClr>
                <a:buFont typeface="Arial" panose="020B0604020202020204" pitchFamily="34" charset="0"/>
                <a:buChar char="•"/>
                <a:tabLst>
                  <a:tab pos="177800" algn="l"/>
                </a:tabLst>
              </a:pPr>
              <a:endParaRPr lang="en-US" dirty="0">
                <a:solidFill>
                  <a:schemeClr val="tx1"/>
                </a:solidFill>
                <a:ea typeface="Calibri" panose="020F0502020204030204" pitchFamily="34" charset="0"/>
              </a:endParaRPr>
            </a:p>
          </p:txBody>
        </p:sp>
        <p:sp>
          <p:nvSpPr>
            <p:cNvPr id="55" name="TextBox 54">
              <a:extLst>
                <a:ext uri="{FF2B5EF4-FFF2-40B4-BE49-F238E27FC236}">
                  <a16:creationId xmlns:a16="http://schemas.microsoft.com/office/drawing/2014/main" id="{91954A7C-8611-D54E-6A19-1F942E8158D2}"/>
                </a:ext>
              </a:extLst>
            </p:cNvPr>
            <p:cNvSpPr txBox="1"/>
            <p:nvPr/>
          </p:nvSpPr>
          <p:spPr>
            <a:xfrm>
              <a:off x="527260" y="3043480"/>
              <a:ext cx="1734260" cy="707886"/>
            </a:xfrm>
            <a:prstGeom prst="rect">
              <a:avLst/>
            </a:prstGeom>
            <a:noFill/>
          </p:spPr>
          <p:txBody>
            <a:bodyPr wrap="square" lIns="91440" tIns="45720" rIns="91440" bIns="45720" anchor="t">
              <a:spAutoFit/>
            </a:bodyPr>
            <a:lstStyle/>
            <a:p>
              <a:pPr>
                <a:lnSpc>
                  <a:spcPct val="90000"/>
                </a:lnSpc>
              </a:pPr>
              <a:r>
                <a:rPr lang="en-IE" sz="1100" b="1">
                  <a:effectLst/>
                  <a:latin typeface="Calibri" panose="020F0502020204030204" pitchFamily="34" charset="0"/>
                  <a:cs typeface="Calibri" panose="020F0502020204030204" pitchFamily="34" charset="0"/>
                </a:rPr>
                <a:t>O pedido de empréstimo </a:t>
              </a:r>
              <a:r>
                <a:rPr lang="en-IE" sz="1100">
                  <a:effectLst/>
                  <a:latin typeface="Calibri" panose="020F0502020204030204" pitchFamily="34" charset="0"/>
                  <a:cs typeface="Calibri" panose="020F0502020204030204" pitchFamily="34" charset="0"/>
                </a:rPr>
                <a:t>implica normalmente as seguintes etapas: </a:t>
              </a:r>
              <a:endParaRPr lang="en-US"/>
            </a:p>
            <a:p>
              <a:pPr>
                <a:lnSpc>
                  <a:spcPct val="90000"/>
                </a:lnSpc>
              </a:pPr>
              <a:endParaRPr lang="en-IE" sz="1100">
                <a:latin typeface="Calibri" panose="020F0502020204030204" pitchFamily="34" charset="0"/>
                <a:ea typeface="Calibri" panose="020F0502020204030204" pitchFamily="34" charset="0"/>
                <a:cs typeface="Calibri" panose="020F0502020204030204" pitchFamily="34" charset="0"/>
              </a:endParaRPr>
            </a:p>
          </p:txBody>
        </p:sp>
        <p:sp>
          <p:nvSpPr>
            <p:cNvPr id="56" name="TextBox 55">
              <a:extLst>
                <a:ext uri="{FF2B5EF4-FFF2-40B4-BE49-F238E27FC236}">
                  <a16:creationId xmlns:a16="http://schemas.microsoft.com/office/drawing/2014/main" id="{78952533-8E84-3A38-29D7-319B1B768B58}"/>
                </a:ext>
              </a:extLst>
            </p:cNvPr>
            <p:cNvSpPr txBox="1"/>
            <p:nvPr/>
          </p:nvSpPr>
          <p:spPr>
            <a:xfrm>
              <a:off x="467297" y="2554847"/>
              <a:ext cx="3689573" cy="313932"/>
            </a:xfrm>
            <a:prstGeom prst="rect">
              <a:avLst/>
            </a:prstGeom>
            <a:noFill/>
          </p:spPr>
          <p:txBody>
            <a:bodyPr wrap="square" lIns="91440" tIns="45720" rIns="91440" bIns="45720" anchor="t">
              <a:spAutoFit/>
            </a:bodyPr>
            <a:lstStyle/>
            <a:p>
              <a:pPr>
                <a:lnSpc>
                  <a:spcPct val="90000"/>
                </a:lnSpc>
              </a:pPr>
              <a:r>
                <a:rPr lang="en-IE" sz="1600" b="1" dirty="0" err="1">
                  <a:solidFill>
                    <a:schemeClr val="bg1"/>
                  </a:solidFill>
                  <a:effectLst/>
                  <a:latin typeface="Calibri" panose="020F0502020204030204" pitchFamily="34" charset="0"/>
                  <a:cs typeface="Calibri" panose="020F0502020204030204" pitchFamily="34" charset="0"/>
                </a:rPr>
                <a:t>Compreender</a:t>
              </a:r>
              <a:r>
                <a:rPr lang="en-IE" sz="1600" b="1" dirty="0">
                  <a:solidFill>
                    <a:schemeClr val="bg1"/>
                  </a:solidFill>
                  <a:effectLst/>
                  <a:latin typeface="Calibri" panose="020F0502020204030204" pitchFamily="34" charset="0"/>
                  <a:cs typeface="Calibri" panose="020F0502020204030204" pitchFamily="34" charset="0"/>
                </a:rPr>
                <a:t> o </a:t>
              </a:r>
              <a:r>
                <a:rPr lang="en-IE" sz="1600" b="1" dirty="0" err="1">
                  <a:solidFill>
                    <a:schemeClr val="bg1"/>
                  </a:solidFill>
                  <a:effectLst/>
                  <a:latin typeface="Calibri" panose="020F0502020204030204" pitchFamily="34" charset="0"/>
                  <a:cs typeface="Calibri" panose="020F0502020204030204" pitchFamily="34" charset="0"/>
                </a:rPr>
                <a:t>processo</a:t>
              </a:r>
              <a:r>
                <a:rPr lang="en-IE" sz="1600" b="1" dirty="0">
                  <a:solidFill>
                    <a:schemeClr val="bg1"/>
                  </a:solidFill>
                  <a:effectLst/>
                  <a:latin typeface="Calibri" panose="020F0502020204030204" pitchFamily="34" charset="0"/>
                  <a:cs typeface="Calibri" panose="020F0502020204030204" pitchFamily="34" charset="0"/>
                </a:rPr>
                <a:t> de </a:t>
              </a:r>
              <a:r>
                <a:rPr lang="en-IE" sz="1600" b="1" dirty="0" err="1">
                  <a:solidFill>
                    <a:schemeClr val="bg1"/>
                  </a:solidFill>
                  <a:effectLst/>
                  <a:latin typeface="Calibri" panose="020F0502020204030204" pitchFamily="34" charset="0"/>
                  <a:cs typeface="Calibri" panose="020F0502020204030204" pitchFamily="34" charset="0"/>
                </a:rPr>
                <a:t>candidatura</a:t>
              </a:r>
              <a:endParaRPr lang="en-IE"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59" name="Rectangle 58">
            <a:extLst>
              <a:ext uri="{FF2B5EF4-FFF2-40B4-BE49-F238E27FC236}">
                <a16:creationId xmlns:a16="http://schemas.microsoft.com/office/drawing/2014/main" id="{0DEB8AB3-C03E-AE4A-BD83-401B72E3D4DE}"/>
              </a:ext>
            </a:extLst>
          </p:cNvPr>
          <p:cNvSpPr/>
          <p:nvPr/>
        </p:nvSpPr>
        <p:spPr>
          <a:xfrm>
            <a:off x="1" y="9459760"/>
            <a:ext cx="7559674" cy="699804"/>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90000"/>
              </a:lnSpc>
            </a:pPr>
            <a:endParaRPr lang="en-US">
              <a:ea typeface="Calibri" panose="020F0502020204030204"/>
              <a:cs typeface="Calibri" panose="020F0502020204030204"/>
            </a:endParaRPr>
          </a:p>
        </p:txBody>
      </p:sp>
      <p:sp>
        <p:nvSpPr>
          <p:cNvPr id="61" name="Text Placeholder 2">
            <a:extLst>
              <a:ext uri="{FF2B5EF4-FFF2-40B4-BE49-F238E27FC236}">
                <a16:creationId xmlns:a16="http://schemas.microsoft.com/office/drawing/2014/main" id="{53DBBCEA-3505-2CA7-3B69-361BFE0CFD23}"/>
              </a:ext>
            </a:extLst>
          </p:cNvPr>
          <p:cNvSpPr txBox="1">
            <a:spLocks/>
          </p:cNvSpPr>
          <p:nvPr/>
        </p:nvSpPr>
        <p:spPr>
          <a:xfrm>
            <a:off x="483136" y="9492927"/>
            <a:ext cx="6425434" cy="699804"/>
          </a:xfrm>
          <a:prstGeom prst="rect">
            <a:avLst/>
          </a:prstGeom>
        </p:spPr>
        <p:txBody>
          <a:bodyPr lIns="91440" tIns="45720" rIns="91440" bIns="45720"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ct val="90000"/>
              </a:lnSpc>
              <a:buClr>
                <a:srgbClr val="F1A0C2"/>
              </a:buClr>
              <a:tabLst>
                <a:tab pos="177800" algn="l"/>
              </a:tabLst>
            </a:pPr>
            <a:r>
              <a:rPr lang="en-US" dirty="0">
                <a:solidFill>
                  <a:schemeClr val="bg1"/>
                </a:solidFill>
                <a:highlight>
                  <a:srgbClr val="F1A0C2"/>
                </a:highlight>
              </a:rPr>
              <a:t>Deve ser </a:t>
            </a:r>
            <a:r>
              <a:rPr lang="en-US" dirty="0" err="1">
                <a:solidFill>
                  <a:schemeClr val="bg1"/>
                </a:solidFill>
                <a:highlight>
                  <a:srgbClr val="F1A0C2"/>
                </a:highlight>
              </a:rPr>
              <a:t>lembrado</a:t>
            </a:r>
            <a:r>
              <a:rPr lang="en-US" dirty="0">
                <a:solidFill>
                  <a:schemeClr val="bg1"/>
                </a:solidFill>
                <a:highlight>
                  <a:srgbClr val="F1A0C2"/>
                </a:highlight>
              </a:rPr>
              <a:t> que </a:t>
            </a:r>
            <a:r>
              <a:rPr lang="en-US" dirty="0" err="1">
                <a:solidFill>
                  <a:schemeClr val="tx1"/>
                </a:solidFill>
              </a:rPr>
              <a:t>contrair</a:t>
            </a:r>
            <a:r>
              <a:rPr lang="en-US" dirty="0">
                <a:solidFill>
                  <a:schemeClr val="tx1"/>
                </a:solidFill>
              </a:rPr>
              <a:t> um </a:t>
            </a:r>
            <a:r>
              <a:rPr lang="en-US" dirty="0" err="1">
                <a:solidFill>
                  <a:schemeClr val="tx1"/>
                </a:solidFill>
              </a:rPr>
              <a:t>empréstimo</a:t>
            </a:r>
            <a:r>
              <a:rPr lang="en-US" dirty="0">
                <a:solidFill>
                  <a:schemeClr val="tx1"/>
                </a:solidFill>
              </a:rPr>
              <a:t> é um </a:t>
            </a:r>
            <a:r>
              <a:rPr lang="en-US" dirty="0" err="1">
                <a:solidFill>
                  <a:schemeClr val="tx1"/>
                </a:solidFill>
              </a:rPr>
              <a:t>compromisso</a:t>
            </a:r>
            <a:r>
              <a:rPr lang="en-US" dirty="0">
                <a:solidFill>
                  <a:schemeClr val="tx1"/>
                </a:solidFill>
              </a:rPr>
              <a:t> </a:t>
            </a:r>
            <a:r>
              <a:rPr lang="en-US" dirty="0" err="1">
                <a:solidFill>
                  <a:schemeClr val="tx1"/>
                </a:solidFill>
              </a:rPr>
              <a:t>significativo</a:t>
            </a:r>
            <a:r>
              <a:rPr lang="en-US" dirty="0">
                <a:solidFill>
                  <a:schemeClr val="tx1"/>
                </a:solidFill>
              </a:rPr>
              <a:t>. É </a:t>
            </a:r>
            <a:r>
              <a:rPr lang="en-US" dirty="0" err="1">
                <a:solidFill>
                  <a:schemeClr val="tx1"/>
                </a:solidFill>
              </a:rPr>
              <a:t>importante</a:t>
            </a:r>
            <a:r>
              <a:rPr lang="en-US" dirty="0">
                <a:solidFill>
                  <a:schemeClr val="tx1"/>
                </a:solidFill>
              </a:rPr>
              <a:t> </a:t>
            </a:r>
            <a:r>
              <a:rPr lang="en-US" dirty="0" err="1">
                <a:solidFill>
                  <a:schemeClr val="tx1"/>
                </a:solidFill>
              </a:rPr>
              <a:t>avaliar</a:t>
            </a:r>
            <a:r>
              <a:rPr lang="en-US" dirty="0">
                <a:solidFill>
                  <a:schemeClr val="tx1"/>
                </a:solidFill>
              </a:rPr>
              <a:t> </a:t>
            </a:r>
            <a:r>
              <a:rPr lang="en-US" dirty="0" err="1">
                <a:solidFill>
                  <a:schemeClr val="tx1"/>
                </a:solidFill>
              </a:rPr>
              <a:t>cuidadosamente</a:t>
            </a:r>
            <a:r>
              <a:rPr lang="en-US" dirty="0">
                <a:solidFill>
                  <a:schemeClr val="tx1"/>
                </a:solidFill>
              </a:rPr>
              <a:t> </a:t>
            </a:r>
            <a:r>
              <a:rPr lang="en-US" dirty="0" err="1">
                <a:solidFill>
                  <a:schemeClr val="tx1"/>
                </a:solidFill>
              </a:rPr>
              <a:t>todas</a:t>
            </a:r>
            <a:r>
              <a:rPr lang="en-US" dirty="0">
                <a:solidFill>
                  <a:schemeClr val="tx1"/>
                </a:solidFill>
              </a:rPr>
              <a:t> as </a:t>
            </a:r>
            <a:r>
              <a:rPr lang="en-US" dirty="0" err="1">
                <a:solidFill>
                  <a:schemeClr val="tx1"/>
                </a:solidFill>
              </a:rPr>
              <a:t>opções</a:t>
            </a:r>
            <a:r>
              <a:rPr lang="en-US" dirty="0">
                <a:solidFill>
                  <a:schemeClr val="tx1"/>
                </a:solidFill>
              </a:rPr>
              <a:t> e </a:t>
            </a:r>
            <a:r>
              <a:rPr lang="en-US" dirty="0" err="1">
                <a:solidFill>
                  <a:schemeClr val="tx1"/>
                </a:solidFill>
              </a:rPr>
              <a:t>certificar</a:t>
            </a:r>
            <a:r>
              <a:rPr lang="en-US" dirty="0">
                <a:solidFill>
                  <a:schemeClr val="tx1"/>
                </a:solidFill>
              </a:rPr>
              <a:t> de que se </a:t>
            </a:r>
            <a:r>
              <a:rPr lang="en-US" dirty="0" err="1">
                <a:solidFill>
                  <a:schemeClr val="tx1"/>
                </a:solidFill>
              </a:rPr>
              <a:t>compreende</a:t>
            </a:r>
            <a:r>
              <a:rPr lang="en-US" dirty="0">
                <a:solidFill>
                  <a:schemeClr val="tx1"/>
                </a:solidFill>
              </a:rPr>
              <a:t> as </a:t>
            </a:r>
            <a:r>
              <a:rPr lang="en-US" dirty="0" err="1">
                <a:solidFill>
                  <a:schemeClr val="tx1"/>
                </a:solidFill>
              </a:rPr>
              <a:t>condições</a:t>
            </a:r>
            <a:r>
              <a:rPr lang="en-US" dirty="0">
                <a:solidFill>
                  <a:schemeClr val="tx1"/>
                </a:solidFill>
              </a:rPr>
              <a:t> do </a:t>
            </a:r>
            <a:r>
              <a:rPr lang="en-US" dirty="0" err="1">
                <a:solidFill>
                  <a:schemeClr val="tx1"/>
                </a:solidFill>
              </a:rPr>
              <a:t>empréstimo</a:t>
            </a:r>
            <a:r>
              <a:rPr lang="en-US" dirty="0">
                <a:solidFill>
                  <a:schemeClr val="tx1"/>
                </a:solidFill>
              </a:rPr>
              <a:t> antes de </a:t>
            </a:r>
            <a:r>
              <a:rPr lang="en-US" dirty="0" err="1">
                <a:solidFill>
                  <a:schemeClr val="tx1"/>
                </a:solidFill>
              </a:rPr>
              <a:t>prosseguir</a:t>
            </a:r>
            <a:r>
              <a:rPr lang="en-US" dirty="0">
                <a:solidFill>
                  <a:schemeClr val="tx1"/>
                </a:solidFill>
              </a:rPr>
              <a:t>. </a:t>
            </a:r>
            <a:r>
              <a:rPr lang="en-US" dirty="0" err="1">
                <a:solidFill>
                  <a:schemeClr val="tx1"/>
                </a:solidFill>
              </a:rPr>
              <a:t>Pode</a:t>
            </a:r>
            <a:r>
              <a:rPr lang="en-US" dirty="0">
                <a:solidFill>
                  <a:schemeClr val="tx1"/>
                </a:solidFill>
              </a:rPr>
              <a:t> ser </a:t>
            </a:r>
            <a:r>
              <a:rPr lang="en-US" dirty="0" err="1">
                <a:solidFill>
                  <a:schemeClr val="tx1"/>
                </a:solidFill>
              </a:rPr>
              <a:t>útil</a:t>
            </a:r>
            <a:r>
              <a:rPr lang="en-US" dirty="0">
                <a:solidFill>
                  <a:schemeClr val="tx1"/>
                </a:solidFill>
              </a:rPr>
              <a:t> </a:t>
            </a:r>
            <a:r>
              <a:rPr lang="en-US" dirty="0" err="1">
                <a:solidFill>
                  <a:schemeClr val="tx1"/>
                </a:solidFill>
              </a:rPr>
              <a:t>consultar</a:t>
            </a:r>
            <a:r>
              <a:rPr lang="en-US" dirty="0">
                <a:solidFill>
                  <a:schemeClr val="tx1"/>
                </a:solidFill>
              </a:rPr>
              <a:t> um consultor </a:t>
            </a:r>
            <a:r>
              <a:rPr lang="en-US" dirty="0" err="1">
                <a:solidFill>
                  <a:schemeClr val="tx1"/>
                </a:solidFill>
              </a:rPr>
              <a:t>financeiro</a:t>
            </a:r>
            <a:r>
              <a:rPr lang="en-US" dirty="0">
                <a:solidFill>
                  <a:schemeClr val="tx1"/>
                </a:solidFill>
              </a:rPr>
              <a:t> </a:t>
            </a:r>
            <a:r>
              <a:rPr lang="en-US" dirty="0" err="1">
                <a:solidFill>
                  <a:schemeClr val="tx1"/>
                </a:solidFill>
              </a:rPr>
              <a:t>ou</a:t>
            </a:r>
            <a:r>
              <a:rPr lang="en-US" dirty="0">
                <a:solidFill>
                  <a:schemeClr val="tx1"/>
                </a:solidFill>
              </a:rPr>
              <a:t> um gestor de </a:t>
            </a:r>
            <a:r>
              <a:rPr lang="en-US" dirty="0" err="1">
                <a:solidFill>
                  <a:schemeClr val="tx1"/>
                </a:solidFill>
              </a:rPr>
              <a:t>empréstimos</a:t>
            </a:r>
            <a:r>
              <a:rPr lang="en-US" dirty="0">
                <a:solidFill>
                  <a:schemeClr val="tx1"/>
                </a:solidFill>
              </a:rPr>
              <a:t> para </a:t>
            </a:r>
            <a:r>
              <a:rPr lang="en-US" dirty="0" err="1">
                <a:solidFill>
                  <a:schemeClr val="tx1"/>
                </a:solidFill>
              </a:rPr>
              <a:t>ajudar</a:t>
            </a:r>
            <a:r>
              <a:rPr lang="en-US" dirty="0">
                <a:solidFill>
                  <a:schemeClr val="tx1"/>
                </a:solidFill>
              </a:rPr>
              <a:t> no </a:t>
            </a:r>
            <a:r>
              <a:rPr lang="en-US" dirty="0" err="1">
                <a:solidFill>
                  <a:schemeClr val="tx1"/>
                </a:solidFill>
              </a:rPr>
              <a:t>processo</a:t>
            </a:r>
            <a:r>
              <a:rPr lang="en-US" dirty="0">
                <a:solidFill>
                  <a:schemeClr val="tx1"/>
                </a:solidFill>
              </a:rPr>
              <a:t>. </a:t>
            </a:r>
            <a:endParaRPr lang="en-US"/>
          </a:p>
        </p:txBody>
      </p:sp>
      <p:grpSp>
        <p:nvGrpSpPr>
          <p:cNvPr id="63" name="Group 62">
            <a:extLst>
              <a:ext uri="{FF2B5EF4-FFF2-40B4-BE49-F238E27FC236}">
                <a16:creationId xmlns:a16="http://schemas.microsoft.com/office/drawing/2014/main" id="{5A305874-54B8-4255-E282-F39259F1269B}"/>
              </a:ext>
            </a:extLst>
          </p:cNvPr>
          <p:cNvGrpSpPr/>
          <p:nvPr/>
        </p:nvGrpSpPr>
        <p:grpSpPr>
          <a:xfrm>
            <a:off x="6100177" y="314014"/>
            <a:ext cx="1081129" cy="1081373"/>
            <a:chOff x="783211" y="630580"/>
            <a:chExt cx="1265697" cy="1265982"/>
          </a:xfrm>
          <a:solidFill>
            <a:srgbClr val="000000"/>
          </a:solidFill>
        </p:grpSpPr>
        <p:sp>
          <p:nvSpPr>
            <p:cNvPr id="64" name="Freeform 63">
              <a:extLst>
                <a:ext uri="{FF2B5EF4-FFF2-40B4-BE49-F238E27FC236}">
                  <a16:creationId xmlns:a16="http://schemas.microsoft.com/office/drawing/2014/main" id="{D0502EDF-349C-A1D7-8A3B-9C532DE6421F}"/>
                </a:ext>
              </a:extLst>
            </p:cNvPr>
            <p:cNvSpPr/>
            <p:nvPr/>
          </p:nvSpPr>
          <p:spPr>
            <a:xfrm>
              <a:off x="783211" y="632771"/>
              <a:ext cx="990241" cy="1263791"/>
            </a:xfrm>
            <a:custGeom>
              <a:avLst/>
              <a:gdLst>
                <a:gd name="connsiteX0" fmla="*/ 195152 w 990241"/>
                <a:gd name="connsiteY0" fmla="*/ 1263791 h 1263791"/>
                <a:gd name="connsiteX1" fmla="*/ 183821 w 990241"/>
                <a:gd name="connsiteY1" fmla="*/ 1259386 h 1263791"/>
                <a:gd name="connsiteX2" fmla="*/ 126534 w 990241"/>
                <a:gd name="connsiteY2" fmla="*/ 1184490 h 1263791"/>
                <a:gd name="connsiteX3" fmla="*/ 126534 w 990241"/>
                <a:gd name="connsiteY3" fmla="*/ 1137916 h 1263791"/>
                <a:gd name="connsiteX4" fmla="*/ 90651 w 990241"/>
                <a:gd name="connsiteY4" fmla="*/ 1137916 h 1263791"/>
                <a:gd name="connsiteX5" fmla="*/ 0 w 990241"/>
                <a:gd name="connsiteY5" fmla="*/ 1046656 h 1263791"/>
                <a:gd name="connsiteX6" fmla="*/ 0 w 990241"/>
                <a:gd name="connsiteY6" fmla="*/ 90631 h 1263791"/>
                <a:gd name="connsiteX7" fmla="*/ 90022 w 990241"/>
                <a:gd name="connsiteY7" fmla="*/ 0 h 1263791"/>
                <a:gd name="connsiteX8" fmla="*/ 774314 w 990241"/>
                <a:gd name="connsiteY8" fmla="*/ 0 h 1263791"/>
                <a:gd name="connsiteX9" fmla="*/ 863707 w 990241"/>
                <a:gd name="connsiteY9" fmla="*/ 89372 h 1263791"/>
                <a:gd name="connsiteX10" fmla="*/ 863707 w 990241"/>
                <a:gd name="connsiteY10" fmla="*/ 246087 h 1263791"/>
                <a:gd name="connsiteX11" fmla="*/ 863077 w 990241"/>
                <a:gd name="connsiteY11" fmla="*/ 257416 h 1263791"/>
                <a:gd name="connsiteX12" fmla="*/ 843562 w 990241"/>
                <a:gd name="connsiteY12" fmla="*/ 273150 h 1263791"/>
                <a:gd name="connsiteX13" fmla="*/ 823417 w 990241"/>
                <a:gd name="connsiteY13" fmla="*/ 258045 h 1263791"/>
                <a:gd name="connsiteX14" fmla="*/ 822158 w 990241"/>
                <a:gd name="connsiteY14" fmla="*/ 242940 h 1263791"/>
                <a:gd name="connsiteX15" fmla="*/ 822158 w 990241"/>
                <a:gd name="connsiteY15" fmla="*/ 91260 h 1263791"/>
                <a:gd name="connsiteX16" fmla="*/ 773055 w 990241"/>
                <a:gd name="connsiteY16" fmla="*/ 41539 h 1263791"/>
                <a:gd name="connsiteX17" fmla="*/ 91281 w 990241"/>
                <a:gd name="connsiteY17" fmla="*/ 41539 h 1263791"/>
                <a:gd name="connsiteX18" fmla="*/ 42178 w 990241"/>
                <a:gd name="connsiteY18" fmla="*/ 90001 h 1263791"/>
                <a:gd name="connsiteX19" fmla="*/ 42178 w 990241"/>
                <a:gd name="connsiteY19" fmla="*/ 1047285 h 1263791"/>
                <a:gd name="connsiteX20" fmla="*/ 90022 w 990241"/>
                <a:gd name="connsiteY20" fmla="*/ 1095118 h 1263791"/>
                <a:gd name="connsiteX21" fmla="*/ 773055 w 990241"/>
                <a:gd name="connsiteY21" fmla="*/ 1095118 h 1263791"/>
                <a:gd name="connsiteX22" fmla="*/ 821529 w 990241"/>
                <a:gd name="connsiteY22" fmla="*/ 1046656 h 1263791"/>
                <a:gd name="connsiteX23" fmla="*/ 821529 w 990241"/>
                <a:gd name="connsiteY23" fmla="*/ 978683 h 1263791"/>
                <a:gd name="connsiteX24" fmla="*/ 842303 w 990241"/>
                <a:gd name="connsiteY24" fmla="*/ 952879 h 1263791"/>
                <a:gd name="connsiteX25" fmla="*/ 863077 w 990241"/>
                <a:gd name="connsiteY25" fmla="*/ 978683 h 1263791"/>
                <a:gd name="connsiteX26" fmla="*/ 863077 w 990241"/>
                <a:gd name="connsiteY26" fmla="*/ 1050432 h 1263791"/>
                <a:gd name="connsiteX27" fmla="*/ 781869 w 990241"/>
                <a:gd name="connsiteY27" fmla="*/ 1136657 h 1263791"/>
                <a:gd name="connsiteX28" fmla="*/ 765501 w 990241"/>
                <a:gd name="connsiteY28" fmla="*/ 1137286 h 1263791"/>
                <a:gd name="connsiteX29" fmla="*/ 185710 w 990241"/>
                <a:gd name="connsiteY29" fmla="*/ 1137286 h 1263791"/>
                <a:gd name="connsiteX30" fmla="*/ 166824 w 990241"/>
                <a:gd name="connsiteY30" fmla="*/ 1137286 h 1263791"/>
                <a:gd name="connsiteX31" fmla="*/ 169971 w 990241"/>
                <a:gd name="connsiteY31" fmla="*/ 1191413 h 1263791"/>
                <a:gd name="connsiteX32" fmla="*/ 205225 w 990241"/>
                <a:gd name="connsiteY32" fmla="*/ 1220994 h 1263791"/>
                <a:gd name="connsiteX33" fmla="*/ 219074 w 990241"/>
                <a:gd name="connsiteY33" fmla="*/ 1220994 h 1263791"/>
                <a:gd name="connsiteX34" fmla="*/ 897072 w 990241"/>
                <a:gd name="connsiteY34" fmla="*/ 1220994 h 1263791"/>
                <a:gd name="connsiteX35" fmla="*/ 948063 w 990241"/>
                <a:gd name="connsiteY35" fmla="*/ 1169385 h 1263791"/>
                <a:gd name="connsiteX36" fmla="*/ 948063 w 990241"/>
                <a:gd name="connsiteY36" fmla="*/ 934627 h 1263791"/>
                <a:gd name="connsiteX37" fmla="*/ 948692 w 990241"/>
                <a:gd name="connsiteY37" fmla="*/ 922039 h 1263791"/>
                <a:gd name="connsiteX38" fmla="*/ 967578 w 990241"/>
                <a:gd name="connsiteY38" fmla="*/ 905046 h 1263791"/>
                <a:gd name="connsiteX39" fmla="*/ 988353 w 990241"/>
                <a:gd name="connsiteY39" fmla="*/ 919522 h 1263791"/>
                <a:gd name="connsiteX40" fmla="*/ 990241 w 990241"/>
                <a:gd name="connsiteY40" fmla="*/ 935885 h 1263791"/>
                <a:gd name="connsiteX41" fmla="*/ 990241 w 990241"/>
                <a:gd name="connsiteY41" fmla="*/ 1169385 h 1263791"/>
                <a:gd name="connsiteX42" fmla="*/ 922252 w 990241"/>
                <a:gd name="connsiteY42" fmla="*/ 1261903 h 1263791"/>
                <a:gd name="connsiteX43" fmla="*/ 920364 w 990241"/>
                <a:gd name="connsiteY43" fmla="*/ 1263791 h 1263791"/>
                <a:gd name="connsiteX44" fmla="*/ 195152 w 990241"/>
                <a:gd name="connsiteY44" fmla="*/ 1263791 h 126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90241" h="1263791">
                  <a:moveTo>
                    <a:pt x="195152" y="1263791"/>
                  </a:moveTo>
                  <a:cubicBezTo>
                    <a:pt x="191375" y="1262533"/>
                    <a:pt x="187598" y="1260644"/>
                    <a:pt x="183821" y="1259386"/>
                  </a:cubicBezTo>
                  <a:cubicBezTo>
                    <a:pt x="150456" y="1248057"/>
                    <a:pt x="128423" y="1219735"/>
                    <a:pt x="126534" y="1184490"/>
                  </a:cubicBezTo>
                  <a:cubicBezTo>
                    <a:pt x="125905" y="1169385"/>
                    <a:pt x="126534" y="1154280"/>
                    <a:pt x="126534" y="1137916"/>
                  </a:cubicBezTo>
                  <a:cubicBezTo>
                    <a:pt x="113314" y="1137916"/>
                    <a:pt x="101983" y="1137916"/>
                    <a:pt x="90651" y="1137916"/>
                  </a:cubicBezTo>
                  <a:cubicBezTo>
                    <a:pt x="35253" y="1137286"/>
                    <a:pt x="0" y="1102041"/>
                    <a:pt x="0" y="1046656"/>
                  </a:cubicBezTo>
                  <a:cubicBezTo>
                    <a:pt x="0" y="728191"/>
                    <a:pt x="0" y="409096"/>
                    <a:pt x="0" y="90631"/>
                  </a:cubicBezTo>
                  <a:cubicBezTo>
                    <a:pt x="0" y="35875"/>
                    <a:pt x="35253" y="0"/>
                    <a:pt x="90022" y="0"/>
                  </a:cubicBezTo>
                  <a:cubicBezTo>
                    <a:pt x="317910" y="0"/>
                    <a:pt x="545797" y="0"/>
                    <a:pt x="774314" y="0"/>
                  </a:cubicBezTo>
                  <a:cubicBezTo>
                    <a:pt x="829083" y="0"/>
                    <a:pt x="863707" y="35245"/>
                    <a:pt x="863707" y="89372"/>
                  </a:cubicBezTo>
                  <a:cubicBezTo>
                    <a:pt x="863707" y="141610"/>
                    <a:pt x="863707" y="193849"/>
                    <a:pt x="863707" y="246087"/>
                  </a:cubicBezTo>
                  <a:cubicBezTo>
                    <a:pt x="863707" y="249863"/>
                    <a:pt x="863707" y="253640"/>
                    <a:pt x="863077" y="257416"/>
                  </a:cubicBezTo>
                  <a:cubicBezTo>
                    <a:pt x="860559" y="267486"/>
                    <a:pt x="853634" y="273150"/>
                    <a:pt x="843562" y="273150"/>
                  </a:cubicBezTo>
                  <a:cubicBezTo>
                    <a:pt x="832860" y="273150"/>
                    <a:pt x="825935" y="268115"/>
                    <a:pt x="823417" y="258045"/>
                  </a:cubicBezTo>
                  <a:cubicBezTo>
                    <a:pt x="822158" y="253010"/>
                    <a:pt x="822158" y="247975"/>
                    <a:pt x="822158" y="242940"/>
                  </a:cubicBezTo>
                  <a:cubicBezTo>
                    <a:pt x="822158" y="192590"/>
                    <a:pt x="822158" y="141610"/>
                    <a:pt x="822158" y="91260"/>
                  </a:cubicBezTo>
                  <a:cubicBezTo>
                    <a:pt x="822158" y="57903"/>
                    <a:pt x="805791" y="41539"/>
                    <a:pt x="773055" y="41539"/>
                  </a:cubicBezTo>
                  <a:cubicBezTo>
                    <a:pt x="545797" y="41539"/>
                    <a:pt x="318539" y="41539"/>
                    <a:pt x="91281" y="41539"/>
                  </a:cubicBezTo>
                  <a:cubicBezTo>
                    <a:pt x="58546" y="41539"/>
                    <a:pt x="42178" y="57903"/>
                    <a:pt x="42178" y="90001"/>
                  </a:cubicBezTo>
                  <a:cubicBezTo>
                    <a:pt x="42178" y="409096"/>
                    <a:pt x="42178" y="728191"/>
                    <a:pt x="42178" y="1047285"/>
                  </a:cubicBezTo>
                  <a:cubicBezTo>
                    <a:pt x="42178" y="1078754"/>
                    <a:pt x="58546" y="1095118"/>
                    <a:pt x="90022" y="1095118"/>
                  </a:cubicBezTo>
                  <a:cubicBezTo>
                    <a:pt x="317910" y="1095118"/>
                    <a:pt x="545168" y="1095118"/>
                    <a:pt x="773055" y="1095118"/>
                  </a:cubicBezTo>
                  <a:cubicBezTo>
                    <a:pt x="805161" y="1095118"/>
                    <a:pt x="821529" y="1078754"/>
                    <a:pt x="821529" y="1046656"/>
                  </a:cubicBezTo>
                  <a:cubicBezTo>
                    <a:pt x="821529" y="1023998"/>
                    <a:pt x="821529" y="1001341"/>
                    <a:pt x="821529" y="978683"/>
                  </a:cubicBezTo>
                  <a:cubicBezTo>
                    <a:pt x="821529" y="962319"/>
                    <a:pt x="829713" y="952879"/>
                    <a:pt x="842303" y="952879"/>
                  </a:cubicBezTo>
                  <a:cubicBezTo>
                    <a:pt x="854893" y="952879"/>
                    <a:pt x="863077" y="962319"/>
                    <a:pt x="863077" y="978683"/>
                  </a:cubicBezTo>
                  <a:cubicBezTo>
                    <a:pt x="863077" y="1002599"/>
                    <a:pt x="863077" y="1026516"/>
                    <a:pt x="863077" y="1050432"/>
                  </a:cubicBezTo>
                  <a:cubicBezTo>
                    <a:pt x="862448" y="1099524"/>
                    <a:pt x="830342" y="1132881"/>
                    <a:pt x="781869" y="1136657"/>
                  </a:cubicBezTo>
                  <a:cubicBezTo>
                    <a:pt x="776203" y="1137286"/>
                    <a:pt x="771167" y="1137286"/>
                    <a:pt x="765501" y="1137286"/>
                  </a:cubicBezTo>
                  <a:cubicBezTo>
                    <a:pt x="572237" y="1137286"/>
                    <a:pt x="378973" y="1137286"/>
                    <a:pt x="185710" y="1137286"/>
                  </a:cubicBezTo>
                  <a:cubicBezTo>
                    <a:pt x="180044" y="1137286"/>
                    <a:pt x="175008" y="1137286"/>
                    <a:pt x="166824" y="1137286"/>
                  </a:cubicBezTo>
                  <a:cubicBezTo>
                    <a:pt x="167453" y="1156168"/>
                    <a:pt x="167453" y="1173790"/>
                    <a:pt x="169971" y="1191413"/>
                  </a:cubicBezTo>
                  <a:cubicBezTo>
                    <a:pt x="172490" y="1207777"/>
                    <a:pt x="188857" y="1219106"/>
                    <a:pt x="205225" y="1220994"/>
                  </a:cubicBezTo>
                  <a:cubicBezTo>
                    <a:pt x="209631" y="1221623"/>
                    <a:pt x="214668" y="1220994"/>
                    <a:pt x="219074" y="1220994"/>
                  </a:cubicBezTo>
                  <a:cubicBezTo>
                    <a:pt x="445073" y="1220994"/>
                    <a:pt x="671073" y="1220994"/>
                    <a:pt x="897072" y="1220994"/>
                  </a:cubicBezTo>
                  <a:cubicBezTo>
                    <a:pt x="932954" y="1220994"/>
                    <a:pt x="948063" y="1205889"/>
                    <a:pt x="948063" y="1169385"/>
                  </a:cubicBezTo>
                  <a:cubicBezTo>
                    <a:pt x="948063" y="1091342"/>
                    <a:pt x="948063" y="1012670"/>
                    <a:pt x="948063" y="934627"/>
                  </a:cubicBezTo>
                  <a:cubicBezTo>
                    <a:pt x="948063" y="930221"/>
                    <a:pt x="947433" y="926445"/>
                    <a:pt x="948692" y="922039"/>
                  </a:cubicBezTo>
                  <a:cubicBezTo>
                    <a:pt x="950581" y="911969"/>
                    <a:pt x="957506" y="905675"/>
                    <a:pt x="967578" y="905046"/>
                  </a:cubicBezTo>
                  <a:cubicBezTo>
                    <a:pt x="977651" y="904417"/>
                    <a:pt x="985834" y="909451"/>
                    <a:pt x="988353" y="919522"/>
                  </a:cubicBezTo>
                  <a:cubicBezTo>
                    <a:pt x="989612" y="924557"/>
                    <a:pt x="990241" y="930221"/>
                    <a:pt x="990241" y="935885"/>
                  </a:cubicBezTo>
                  <a:cubicBezTo>
                    <a:pt x="990241" y="1013928"/>
                    <a:pt x="990241" y="1091342"/>
                    <a:pt x="990241" y="1169385"/>
                  </a:cubicBezTo>
                  <a:cubicBezTo>
                    <a:pt x="990241" y="1219106"/>
                    <a:pt x="970096" y="1246798"/>
                    <a:pt x="922252" y="1261903"/>
                  </a:cubicBezTo>
                  <a:cubicBezTo>
                    <a:pt x="921623" y="1261903"/>
                    <a:pt x="920993" y="1263162"/>
                    <a:pt x="920364" y="1263791"/>
                  </a:cubicBezTo>
                  <a:cubicBezTo>
                    <a:pt x="678627" y="1263791"/>
                    <a:pt x="436890" y="1263791"/>
                    <a:pt x="195152" y="1263791"/>
                  </a:cubicBezTo>
                  <a:close/>
                </a:path>
              </a:pathLst>
            </a:custGeom>
            <a:grpFill/>
            <a:ln w="6291"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9BAB21AA-DDB5-EE91-2D99-9D3D6D2735E9}"/>
                </a:ext>
              </a:extLst>
            </p:cNvPr>
            <p:cNvSpPr/>
            <p:nvPr/>
          </p:nvSpPr>
          <p:spPr>
            <a:xfrm>
              <a:off x="1353560" y="630580"/>
              <a:ext cx="695348" cy="991574"/>
            </a:xfrm>
            <a:custGeom>
              <a:avLst/>
              <a:gdLst>
                <a:gd name="connsiteX0" fmla="*/ 101983 w 695348"/>
                <a:gd name="connsiteY0" fmla="*/ 947518 h 991574"/>
                <a:gd name="connsiteX1" fmla="*/ 105130 w 695348"/>
                <a:gd name="connsiteY1" fmla="*/ 847447 h 991574"/>
                <a:gd name="connsiteX2" fmla="*/ 51621 w 695348"/>
                <a:gd name="connsiteY2" fmla="*/ 659263 h 991574"/>
                <a:gd name="connsiteX3" fmla="*/ 62952 w 695348"/>
                <a:gd name="connsiteY3" fmla="*/ 609542 h 991574"/>
                <a:gd name="connsiteX4" fmla="*/ 219074 w 695348"/>
                <a:gd name="connsiteY4" fmla="*/ 462896 h 991574"/>
                <a:gd name="connsiteX5" fmla="*/ 271954 w 695348"/>
                <a:gd name="connsiteY5" fmla="*/ 385483 h 991574"/>
                <a:gd name="connsiteX6" fmla="*/ 467107 w 695348"/>
                <a:gd name="connsiteY6" fmla="*/ 20444 h 991574"/>
                <a:gd name="connsiteX7" fmla="*/ 473402 w 695348"/>
                <a:gd name="connsiteY7" fmla="*/ 9744 h 991574"/>
                <a:gd name="connsiteX8" fmla="*/ 501101 w 695348"/>
                <a:gd name="connsiteY8" fmla="*/ 2821 h 991574"/>
                <a:gd name="connsiteX9" fmla="*/ 509914 w 695348"/>
                <a:gd name="connsiteY9" fmla="*/ 29884 h 991574"/>
                <a:gd name="connsiteX10" fmla="*/ 493547 w 695348"/>
                <a:gd name="connsiteY10" fmla="*/ 60724 h 991574"/>
                <a:gd name="connsiteX11" fmla="*/ 321687 w 695348"/>
                <a:gd name="connsiteY11" fmla="*/ 383595 h 991574"/>
                <a:gd name="connsiteX12" fmla="*/ 314762 w 695348"/>
                <a:gd name="connsiteY12" fmla="*/ 398071 h 991574"/>
                <a:gd name="connsiteX13" fmla="*/ 500471 w 695348"/>
                <a:gd name="connsiteY13" fmla="*/ 496883 h 991574"/>
                <a:gd name="connsiteX14" fmla="*/ 555240 w 695348"/>
                <a:gd name="connsiteY14" fmla="*/ 394294 h 991574"/>
                <a:gd name="connsiteX15" fmla="*/ 650928 w 695348"/>
                <a:gd name="connsiteY15" fmla="*/ 214921 h 991574"/>
                <a:gd name="connsiteX16" fmla="*/ 657852 w 695348"/>
                <a:gd name="connsiteY16" fmla="*/ 202963 h 991574"/>
                <a:gd name="connsiteX17" fmla="*/ 683663 w 695348"/>
                <a:gd name="connsiteY17" fmla="*/ 197299 h 991574"/>
                <a:gd name="connsiteX18" fmla="*/ 693735 w 695348"/>
                <a:gd name="connsiteY18" fmla="*/ 222474 h 991574"/>
                <a:gd name="connsiteX19" fmla="*/ 677368 w 695348"/>
                <a:gd name="connsiteY19" fmla="*/ 254572 h 991574"/>
                <a:gd name="connsiteX20" fmla="*/ 530689 w 695348"/>
                <a:gd name="connsiteY20" fmla="*/ 530240 h 991574"/>
                <a:gd name="connsiteX21" fmla="*/ 480327 w 695348"/>
                <a:gd name="connsiteY21" fmla="*/ 695137 h 991574"/>
                <a:gd name="connsiteX22" fmla="*/ 465218 w 695348"/>
                <a:gd name="connsiteY22" fmla="*/ 824789 h 991574"/>
                <a:gd name="connsiteX23" fmla="*/ 425558 w 695348"/>
                <a:gd name="connsiteY23" fmla="*/ 860664 h 991574"/>
                <a:gd name="connsiteX24" fmla="*/ 334907 w 695348"/>
                <a:gd name="connsiteY24" fmla="*/ 877027 h 991574"/>
                <a:gd name="connsiteX25" fmla="*/ 169342 w 695348"/>
                <a:gd name="connsiteY25" fmla="*/ 975840 h 991574"/>
                <a:gd name="connsiteX26" fmla="*/ 127164 w 695348"/>
                <a:gd name="connsiteY26" fmla="*/ 991574 h 991574"/>
                <a:gd name="connsiteX27" fmla="*/ 26440 w 695348"/>
                <a:gd name="connsiteY27" fmla="*/ 991574 h 991574"/>
                <a:gd name="connsiteX28" fmla="*/ 0 w 695348"/>
                <a:gd name="connsiteY28" fmla="*/ 969546 h 991574"/>
                <a:gd name="connsiteX29" fmla="*/ 26440 w 695348"/>
                <a:gd name="connsiteY29" fmla="*/ 948776 h 991574"/>
                <a:gd name="connsiteX30" fmla="*/ 98206 w 695348"/>
                <a:gd name="connsiteY30" fmla="*/ 948776 h 991574"/>
                <a:gd name="connsiteX31" fmla="*/ 101983 w 695348"/>
                <a:gd name="connsiteY31" fmla="*/ 947518 h 991574"/>
                <a:gd name="connsiteX32" fmla="*/ 151086 w 695348"/>
                <a:gd name="connsiteY32" fmla="*/ 880174 h 991574"/>
                <a:gd name="connsiteX33" fmla="*/ 156751 w 695348"/>
                <a:gd name="connsiteY33" fmla="*/ 870733 h 991574"/>
                <a:gd name="connsiteX34" fmla="*/ 210261 w 695348"/>
                <a:gd name="connsiteY34" fmla="*/ 770033 h 991574"/>
                <a:gd name="connsiteX35" fmla="*/ 208372 w 695348"/>
                <a:gd name="connsiteY35" fmla="*/ 750522 h 991574"/>
                <a:gd name="connsiteX36" fmla="*/ 203966 w 695348"/>
                <a:gd name="connsiteY36" fmla="*/ 647934 h 991574"/>
                <a:gd name="connsiteX37" fmla="*/ 300912 w 695348"/>
                <a:gd name="connsiteY37" fmla="*/ 615835 h 991574"/>
                <a:gd name="connsiteX38" fmla="*/ 358199 w 695348"/>
                <a:gd name="connsiteY38" fmla="*/ 702060 h 991574"/>
                <a:gd name="connsiteX39" fmla="*/ 291469 w 695348"/>
                <a:gd name="connsiteY39" fmla="*/ 778215 h 991574"/>
                <a:gd name="connsiteX40" fmla="*/ 251810 w 695348"/>
                <a:gd name="connsiteY40" fmla="*/ 780732 h 991574"/>
                <a:gd name="connsiteX41" fmla="*/ 187598 w 695348"/>
                <a:gd name="connsiteY41" fmla="*/ 902202 h 991574"/>
                <a:gd name="connsiteX42" fmla="*/ 421781 w 695348"/>
                <a:gd name="connsiteY42" fmla="*/ 817866 h 991574"/>
                <a:gd name="connsiteX43" fmla="*/ 480327 w 695348"/>
                <a:gd name="connsiteY43" fmla="*/ 534016 h 991574"/>
                <a:gd name="connsiteX44" fmla="*/ 293358 w 695348"/>
                <a:gd name="connsiteY44" fmla="*/ 434574 h 991574"/>
                <a:gd name="connsiteX45" fmla="*/ 90651 w 695348"/>
                <a:gd name="connsiteY45" fmla="*/ 641010 h 991574"/>
                <a:gd name="connsiteX46" fmla="*/ 151086 w 695348"/>
                <a:gd name="connsiteY46" fmla="*/ 880174 h 991574"/>
                <a:gd name="connsiteX47" fmla="*/ 271954 w 695348"/>
                <a:gd name="connsiteY47" fmla="*/ 655486 h 991574"/>
                <a:gd name="connsiteX48" fmla="*/ 230406 w 695348"/>
                <a:gd name="connsiteY48" fmla="*/ 698284 h 991574"/>
                <a:gd name="connsiteX49" fmla="*/ 273843 w 695348"/>
                <a:gd name="connsiteY49" fmla="*/ 739193 h 991574"/>
                <a:gd name="connsiteX50" fmla="*/ 314762 w 695348"/>
                <a:gd name="connsiteY50" fmla="*/ 697025 h 991574"/>
                <a:gd name="connsiteX51" fmla="*/ 271954 w 695348"/>
                <a:gd name="connsiteY51" fmla="*/ 655486 h 99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95348" h="991574">
                  <a:moveTo>
                    <a:pt x="101983" y="947518"/>
                  </a:moveTo>
                  <a:cubicBezTo>
                    <a:pt x="103242" y="914790"/>
                    <a:pt x="105760" y="881433"/>
                    <a:pt x="105130" y="847447"/>
                  </a:cubicBezTo>
                  <a:cubicBezTo>
                    <a:pt x="103242" y="780103"/>
                    <a:pt x="87504" y="717165"/>
                    <a:pt x="51621" y="659263"/>
                  </a:cubicBezTo>
                  <a:cubicBezTo>
                    <a:pt x="40289" y="641010"/>
                    <a:pt x="45326" y="623388"/>
                    <a:pt x="62952" y="609542"/>
                  </a:cubicBezTo>
                  <a:cubicBezTo>
                    <a:pt x="119610" y="565485"/>
                    <a:pt x="173749" y="518911"/>
                    <a:pt x="219074" y="462896"/>
                  </a:cubicBezTo>
                  <a:cubicBezTo>
                    <a:pt x="238590" y="438980"/>
                    <a:pt x="256846" y="412546"/>
                    <a:pt x="271954" y="385483"/>
                  </a:cubicBezTo>
                  <a:cubicBezTo>
                    <a:pt x="337425" y="264013"/>
                    <a:pt x="402266" y="142543"/>
                    <a:pt x="467107" y="20444"/>
                  </a:cubicBezTo>
                  <a:cubicBezTo>
                    <a:pt x="468995" y="16667"/>
                    <a:pt x="470884" y="12891"/>
                    <a:pt x="473402" y="9744"/>
                  </a:cubicBezTo>
                  <a:cubicBezTo>
                    <a:pt x="480327" y="304"/>
                    <a:pt x="491029" y="-2843"/>
                    <a:pt x="501101" y="2821"/>
                  </a:cubicBezTo>
                  <a:cubicBezTo>
                    <a:pt x="510544" y="8485"/>
                    <a:pt x="514950" y="19185"/>
                    <a:pt x="509914" y="29884"/>
                  </a:cubicBezTo>
                  <a:cubicBezTo>
                    <a:pt x="504878" y="40584"/>
                    <a:pt x="499212" y="50654"/>
                    <a:pt x="493547" y="60724"/>
                  </a:cubicBezTo>
                  <a:cubicBezTo>
                    <a:pt x="436260" y="168348"/>
                    <a:pt x="378973" y="275971"/>
                    <a:pt x="321687" y="383595"/>
                  </a:cubicBezTo>
                  <a:cubicBezTo>
                    <a:pt x="319169" y="388000"/>
                    <a:pt x="317280" y="392406"/>
                    <a:pt x="314762" y="398071"/>
                  </a:cubicBezTo>
                  <a:cubicBezTo>
                    <a:pt x="376455" y="430798"/>
                    <a:pt x="438149" y="463526"/>
                    <a:pt x="500471" y="496883"/>
                  </a:cubicBezTo>
                  <a:cubicBezTo>
                    <a:pt x="518728" y="462267"/>
                    <a:pt x="536984" y="428281"/>
                    <a:pt x="555240" y="394294"/>
                  </a:cubicBezTo>
                  <a:cubicBezTo>
                    <a:pt x="587346" y="334503"/>
                    <a:pt x="618822" y="274712"/>
                    <a:pt x="650928" y="214921"/>
                  </a:cubicBezTo>
                  <a:cubicBezTo>
                    <a:pt x="652816" y="211145"/>
                    <a:pt x="655334" y="206739"/>
                    <a:pt x="657852" y="202963"/>
                  </a:cubicBezTo>
                  <a:cubicBezTo>
                    <a:pt x="664777" y="194152"/>
                    <a:pt x="673591" y="192264"/>
                    <a:pt x="683663" y="197299"/>
                  </a:cubicBezTo>
                  <a:cubicBezTo>
                    <a:pt x="693106" y="201705"/>
                    <a:pt x="698142" y="213033"/>
                    <a:pt x="693735" y="222474"/>
                  </a:cubicBezTo>
                  <a:cubicBezTo>
                    <a:pt x="688699" y="233803"/>
                    <a:pt x="683033" y="243873"/>
                    <a:pt x="677368" y="254572"/>
                  </a:cubicBezTo>
                  <a:cubicBezTo>
                    <a:pt x="628265" y="346462"/>
                    <a:pt x="579162" y="438351"/>
                    <a:pt x="530689" y="530240"/>
                  </a:cubicBezTo>
                  <a:cubicBezTo>
                    <a:pt x="502990" y="581849"/>
                    <a:pt x="489140" y="637864"/>
                    <a:pt x="480327" y="695137"/>
                  </a:cubicBezTo>
                  <a:cubicBezTo>
                    <a:pt x="473402" y="737935"/>
                    <a:pt x="469625" y="781362"/>
                    <a:pt x="465218" y="824789"/>
                  </a:cubicBezTo>
                  <a:cubicBezTo>
                    <a:pt x="462700" y="846188"/>
                    <a:pt x="449480" y="857517"/>
                    <a:pt x="425558" y="860664"/>
                  </a:cubicBezTo>
                  <a:cubicBezTo>
                    <a:pt x="395341" y="864440"/>
                    <a:pt x="363865" y="868216"/>
                    <a:pt x="334907" y="877027"/>
                  </a:cubicBezTo>
                  <a:cubicBezTo>
                    <a:pt x="271954" y="895909"/>
                    <a:pt x="217815" y="931783"/>
                    <a:pt x="169342" y="975840"/>
                  </a:cubicBezTo>
                  <a:cubicBezTo>
                    <a:pt x="156751" y="987168"/>
                    <a:pt x="144161" y="991574"/>
                    <a:pt x="127164" y="991574"/>
                  </a:cubicBezTo>
                  <a:cubicBezTo>
                    <a:pt x="93799" y="990945"/>
                    <a:pt x="60434" y="991574"/>
                    <a:pt x="26440" y="991574"/>
                  </a:cubicBezTo>
                  <a:cubicBezTo>
                    <a:pt x="9443" y="991574"/>
                    <a:pt x="0" y="983392"/>
                    <a:pt x="0" y="969546"/>
                  </a:cubicBezTo>
                  <a:cubicBezTo>
                    <a:pt x="629" y="956329"/>
                    <a:pt x="9443" y="948776"/>
                    <a:pt x="26440" y="948776"/>
                  </a:cubicBezTo>
                  <a:cubicBezTo>
                    <a:pt x="50362" y="948776"/>
                    <a:pt x="74284" y="948776"/>
                    <a:pt x="98206" y="948776"/>
                  </a:cubicBezTo>
                  <a:cubicBezTo>
                    <a:pt x="96947" y="949406"/>
                    <a:pt x="98206" y="949406"/>
                    <a:pt x="101983" y="947518"/>
                  </a:cubicBezTo>
                  <a:close/>
                  <a:moveTo>
                    <a:pt x="151086" y="880174"/>
                  </a:moveTo>
                  <a:cubicBezTo>
                    <a:pt x="152974" y="877027"/>
                    <a:pt x="154863" y="873880"/>
                    <a:pt x="156751" y="870733"/>
                  </a:cubicBezTo>
                  <a:cubicBezTo>
                    <a:pt x="174378" y="837376"/>
                    <a:pt x="192005" y="803390"/>
                    <a:pt x="210261" y="770033"/>
                  </a:cubicBezTo>
                  <a:cubicBezTo>
                    <a:pt x="214038" y="762481"/>
                    <a:pt x="214668" y="758075"/>
                    <a:pt x="208372" y="750522"/>
                  </a:cubicBezTo>
                  <a:cubicBezTo>
                    <a:pt x="183821" y="721571"/>
                    <a:pt x="181932" y="679403"/>
                    <a:pt x="203966" y="647934"/>
                  </a:cubicBezTo>
                  <a:cubicBezTo>
                    <a:pt x="225369" y="617094"/>
                    <a:pt x="265030" y="603877"/>
                    <a:pt x="300912" y="615835"/>
                  </a:cubicBezTo>
                  <a:cubicBezTo>
                    <a:pt x="337425" y="628423"/>
                    <a:pt x="360088" y="663039"/>
                    <a:pt x="358199" y="702060"/>
                  </a:cubicBezTo>
                  <a:cubicBezTo>
                    <a:pt x="356310" y="739193"/>
                    <a:pt x="328611" y="771292"/>
                    <a:pt x="291469" y="778215"/>
                  </a:cubicBezTo>
                  <a:cubicBezTo>
                    <a:pt x="278879" y="780732"/>
                    <a:pt x="266289" y="780103"/>
                    <a:pt x="251810" y="780732"/>
                  </a:cubicBezTo>
                  <a:cubicBezTo>
                    <a:pt x="231035" y="820383"/>
                    <a:pt x="209631" y="861293"/>
                    <a:pt x="187598" y="902202"/>
                  </a:cubicBezTo>
                  <a:cubicBezTo>
                    <a:pt x="258734" y="852482"/>
                    <a:pt x="336166" y="824789"/>
                    <a:pt x="421781" y="817866"/>
                  </a:cubicBezTo>
                  <a:cubicBezTo>
                    <a:pt x="429965" y="720312"/>
                    <a:pt x="442555" y="625276"/>
                    <a:pt x="480327" y="534016"/>
                  </a:cubicBezTo>
                  <a:cubicBezTo>
                    <a:pt x="417374" y="500659"/>
                    <a:pt x="355681" y="467931"/>
                    <a:pt x="293358" y="434574"/>
                  </a:cubicBezTo>
                  <a:cubicBezTo>
                    <a:pt x="238590" y="517023"/>
                    <a:pt x="166194" y="579961"/>
                    <a:pt x="90651" y="641010"/>
                  </a:cubicBezTo>
                  <a:cubicBezTo>
                    <a:pt x="132200" y="716536"/>
                    <a:pt x="151086" y="795208"/>
                    <a:pt x="151086" y="880174"/>
                  </a:cubicBezTo>
                  <a:close/>
                  <a:moveTo>
                    <a:pt x="271954" y="655486"/>
                  </a:moveTo>
                  <a:cubicBezTo>
                    <a:pt x="248662" y="655486"/>
                    <a:pt x="229776" y="674997"/>
                    <a:pt x="230406" y="698284"/>
                  </a:cubicBezTo>
                  <a:cubicBezTo>
                    <a:pt x="231035" y="721571"/>
                    <a:pt x="250550" y="739823"/>
                    <a:pt x="273843" y="739193"/>
                  </a:cubicBezTo>
                  <a:cubicBezTo>
                    <a:pt x="296506" y="738564"/>
                    <a:pt x="314762" y="719683"/>
                    <a:pt x="314762" y="697025"/>
                  </a:cubicBezTo>
                  <a:cubicBezTo>
                    <a:pt x="314132" y="673738"/>
                    <a:pt x="295247" y="654857"/>
                    <a:pt x="271954" y="655486"/>
                  </a:cubicBezTo>
                  <a:close/>
                </a:path>
              </a:pathLst>
            </a:custGeom>
            <a:grpFill/>
            <a:ln w="6291"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DDCD0A00-1260-CA17-366C-69C938B43C37}"/>
                </a:ext>
              </a:extLst>
            </p:cNvPr>
            <p:cNvSpPr/>
            <p:nvPr/>
          </p:nvSpPr>
          <p:spPr>
            <a:xfrm>
              <a:off x="1415253" y="759261"/>
              <a:ext cx="147308" cy="231641"/>
            </a:xfrm>
            <a:custGeom>
              <a:avLst/>
              <a:gdLst>
                <a:gd name="connsiteX0" fmla="*/ 105131 w 147308"/>
                <a:gd name="connsiteY0" fmla="*/ 123373 h 231641"/>
                <a:gd name="connsiteX1" fmla="*/ 105131 w 147308"/>
                <a:gd name="connsiteY1" fmla="*/ 23302 h 231641"/>
                <a:gd name="connsiteX2" fmla="*/ 129682 w 147308"/>
                <a:gd name="connsiteY2" fmla="*/ 645 h 231641"/>
                <a:gd name="connsiteX3" fmla="*/ 147309 w 147308"/>
                <a:gd name="connsiteY3" fmla="*/ 23302 h 231641"/>
                <a:gd name="connsiteX4" fmla="*/ 147309 w 147308"/>
                <a:gd name="connsiteY4" fmla="*/ 208969 h 231641"/>
                <a:gd name="connsiteX5" fmla="*/ 130312 w 147308"/>
                <a:gd name="connsiteY5" fmla="*/ 230997 h 231641"/>
                <a:gd name="connsiteX6" fmla="*/ 106390 w 147308"/>
                <a:gd name="connsiteY6" fmla="*/ 219039 h 231641"/>
                <a:gd name="connsiteX7" fmla="*/ 50362 w 147308"/>
                <a:gd name="connsiteY7" fmla="*/ 118339 h 231641"/>
                <a:gd name="connsiteX8" fmla="*/ 42808 w 147308"/>
                <a:gd name="connsiteY8" fmla="*/ 105122 h 231641"/>
                <a:gd name="connsiteX9" fmla="*/ 42178 w 147308"/>
                <a:gd name="connsiteY9" fmla="*/ 118339 h 231641"/>
                <a:gd name="connsiteX10" fmla="*/ 42178 w 147308"/>
                <a:gd name="connsiteY10" fmla="*/ 207710 h 231641"/>
                <a:gd name="connsiteX11" fmla="*/ 20774 w 147308"/>
                <a:gd name="connsiteY11" fmla="*/ 231627 h 231641"/>
                <a:gd name="connsiteX12" fmla="*/ 0 w 147308"/>
                <a:gd name="connsiteY12" fmla="*/ 207710 h 231641"/>
                <a:gd name="connsiteX13" fmla="*/ 0 w 147308"/>
                <a:gd name="connsiteY13" fmla="*/ 23302 h 231641"/>
                <a:gd name="connsiteX14" fmla="*/ 15738 w 147308"/>
                <a:gd name="connsiteY14" fmla="*/ 645 h 231641"/>
                <a:gd name="connsiteX15" fmla="*/ 40290 w 147308"/>
                <a:gd name="connsiteY15" fmla="*/ 12603 h 231641"/>
                <a:gd name="connsiteX16" fmla="*/ 95688 w 147308"/>
                <a:gd name="connsiteY16" fmla="*/ 112045 h 231641"/>
                <a:gd name="connsiteX17" fmla="*/ 102612 w 147308"/>
                <a:gd name="connsiteY17" fmla="*/ 123373 h 231641"/>
                <a:gd name="connsiteX18" fmla="*/ 105131 w 147308"/>
                <a:gd name="connsiteY18" fmla="*/ 123373 h 23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308" h="231641">
                  <a:moveTo>
                    <a:pt x="105131" y="123373"/>
                  </a:moveTo>
                  <a:cubicBezTo>
                    <a:pt x="105131" y="90017"/>
                    <a:pt x="105131" y="56659"/>
                    <a:pt x="105131" y="23302"/>
                  </a:cubicBezTo>
                  <a:cubicBezTo>
                    <a:pt x="105131" y="7568"/>
                    <a:pt x="115832" y="-1873"/>
                    <a:pt x="129682" y="645"/>
                  </a:cubicBezTo>
                  <a:cubicBezTo>
                    <a:pt x="140384" y="2533"/>
                    <a:pt x="147309" y="10715"/>
                    <a:pt x="147309" y="23302"/>
                  </a:cubicBezTo>
                  <a:cubicBezTo>
                    <a:pt x="147309" y="84981"/>
                    <a:pt x="147309" y="147290"/>
                    <a:pt x="147309" y="208969"/>
                  </a:cubicBezTo>
                  <a:cubicBezTo>
                    <a:pt x="147309" y="220298"/>
                    <a:pt x="141643" y="228480"/>
                    <a:pt x="130312" y="230997"/>
                  </a:cubicBezTo>
                  <a:cubicBezTo>
                    <a:pt x="119610" y="233515"/>
                    <a:pt x="111426" y="228480"/>
                    <a:pt x="106390" y="219039"/>
                  </a:cubicBezTo>
                  <a:cubicBezTo>
                    <a:pt x="87504" y="185682"/>
                    <a:pt x="69248" y="151696"/>
                    <a:pt x="50362" y="118339"/>
                  </a:cubicBezTo>
                  <a:cubicBezTo>
                    <a:pt x="48473" y="114562"/>
                    <a:pt x="45955" y="111415"/>
                    <a:pt x="42808" y="105122"/>
                  </a:cubicBezTo>
                  <a:cubicBezTo>
                    <a:pt x="42178" y="111415"/>
                    <a:pt x="42178" y="115192"/>
                    <a:pt x="42178" y="118339"/>
                  </a:cubicBezTo>
                  <a:cubicBezTo>
                    <a:pt x="42178" y="147919"/>
                    <a:pt x="42178" y="177500"/>
                    <a:pt x="42178" y="207710"/>
                  </a:cubicBezTo>
                  <a:cubicBezTo>
                    <a:pt x="42178" y="222815"/>
                    <a:pt x="33365" y="231627"/>
                    <a:pt x="20774" y="231627"/>
                  </a:cubicBezTo>
                  <a:cubicBezTo>
                    <a:pt x="8813" y="231627"/>
                    <a:pt x="0" y="222186"/>
                    <a:pt x="0" y="207710"/>
                  </a:cubicBezTo>
                  <a:cubicBezTo>
                    <a:pt x="0" y="146031"/>
                    <a:pt x="0" y="84981"/>
                    <a:pt x="0" y="23302"/>
                  </a:cubicBezTo>
                  <a:cubicBezTo>
                    <a:pt x="0" y="11973"/>
                    <a:pt x="4407" y="3792"/>
                    <a:pt x="15738" y="645"/>
                  </a:cubicBezTo>
                  <a:cubicBezTo>
                    <a:pt x="27070" y="-1873"/>
                    <a:pt x="35253" y="3162"/>
                    <a:pt x="40290" y="12603"/>
                  </a:cubicBezTo>
                  <a:cubicBezTo>
                    <a:pt x="58546" y="45960"/>
                    <a:pt x="77431" y="79317"/>
                    <a:pt x="95688" y="112045"/>
                  </a:cubicBezTo>
                  <a:cubicBezTo>
                    <a:pt x="97576" y="115821"/>
                    <a:pt x="100094" y="119597"/>
                    <a:pt x="102612" y="123373"/>
                  </a:cubicBezTo>
                  <a:cubicBezTo>
                    <a:pt x="103871" y="124003"/>
                    <a:pt x="104501" y="123373"/>
                    <a:pt x="105131" y="123373"/>
                  </a:cubicBezTo>
                  <a:close/>
                </a:path>
              </a:pathLst>
            </a:custGeom>
            <a:grpFill/>
            <a:ln w="6291"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22EB6F-42D0-1A28-B2D2-715D757AE0A4}"/>
                </a:ext>
              </a:extLst>
            </p:cNvPr>
            <p:cNvSpPr/>
            <p:nvPr/>
          </p:nvSpPr>
          <p:spPr>
            <a:xfrm>
              <a:off x="1014876" y="758647"/>
              <a:ext cx="168481" cy="231690"/>
            </a:xfrm>
            <a:custGeom>
              <a:avLst/>
              <a:gdLst>
                <a:gd name="connsiteX0" fmla="*/ 0 w 168481"/>
                <a:gd name="connsiteY0" fmla="*/ 115806 h 231690"/>
                <a:gd name="connsiteX1" fmla="*/ 27069 w 168481"/>
                <a:gd name="connsiteY1" fmla="*/ 30210 h 231690"/>
                <a:gd name="connsiteX2" fmla="*/ 141643 w 168481"/>
                <a:gd name="connsiteY2" fmla="*/ 30210 h 231690"/>
                <a:gd name="connsiteX3" fmla="*/ 142902 w 168481"/>
                <a:gd name="connsiteY3" fmla="*/ 199513 h 231690"/>
                <a:gd name="connsiteX4" fmla="*/ 26440 w 168481"/>
                <a:gd name="connsiteY4" fmla="*/ 200142 h 231690"/>
                <a:gd name="connsiteX5" fmla="*/ 0 w 168481"/>
                <a:gd name="connsiteY5" fmla="*/ 115806 h 231690"/>
                <a:gd name="connsiteX6" fmla="*/ 126534 w 168481"/>
                <a:gd name="connsiteY6" fmla="*/ 116435 h 231690"/>
                <a:gd name="connsiteX7" fmla="*/ 108908 w 168481"/>
                <a:gd name="connsiteY7" fmla="*/ 57273 h 231690"/>
                <a:gd name="connsiteX8" fmla="*/ 59175 w 168481"/>
                <a:gd name="connsiteY8" fmla="*/ 57273 h 231690"/>
                <a:gd name="connsiteX9" fmla="*/ 59805 w 168481"/>
                <a:gd name="connsiteY9" fmla="*/ 174338 h 231690"/>
                <a:gd name="connsiteX10" fmla="*/ 109537 w 168481"/>
                <a:gd name="connsiteY10" fmla="*/ 173708 h 231690"/>
                <a:gd name="connsiteX11" fmla="*/ 126534 w 168481"/>
                <a:gd name="connsiteY11" fmla="*/ 116435 h 231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481" h="231690">
                  <a:moveTo>
                    <a:pt x="0" y="115806"/>
                  </a:moveTo>
                  <a:cubicBezTo>
                    <a:pt x="0" y="84337"/>
                    <a:pt x="7554" y="55385"/>
                    <a:pt x="27069" y="30210"/>
                  </a:cubicBezTo>
                  <a:cubicBezTo>
                    <a:pt x="58546" y="-10070"/>
                    <a:pt x="110167" y="-10070"/>
                    <a:pt x="141643" y="30210"/>
                  </a:cubicBezTo>
                  <a:cubicBezTo>
                    <a:pt x="176896" y="75525"/>
                    <a:pt x="177526" y="153568"/>
                    <a:pt x="142902" y="199513"/>
                  </a:cubicBezTo>
                  <a:cubicBezTo>
                    <a:pt x="110796" y="242310"/>
                    <a:pt x="59175" y="242310"/>
                    <a:pt x="26440" y="200142"/>
                  </a:cubicBezTo>
                  <a:cubicBezTo>
                    <a:pt x="9443" y="178743"/>
                    <a:pt x="0" y="149163"/>
                    <a:pt x="0" y="115806"/>
                  </a:cubicBezTo>
                  <a:close/>
                  <a:moveTo>
                    <a:pt x="126534" y="116435"/>
                  </a:moveTo>
                  <a:cubicBezTo>
                    <a:pt x="125905" y="95036"/>
                    <a:pt x="122128" y="74896"/>
                    <a:pt x="108908" y="57273"/>
                  </a:cubicBezTo>
                  <a:cubicBezTo>
                    <a:pt x="93799" y="37133"/>
                    <a:pt x="74284" y="37763"/>
                    <a:pt x="59175" y="57273"/>
                  </a:cubicBezTo>
                  <a:cubicBezTo>
                    <a:pt x="36512" y="87484"/>
                    <a:pt x="36512" y="144128"/>
                    <a:pt x="59805" y="174338"/>
                  </a:cubicBezTo>
                  <a:cubicBezTo>
                    <a:pt x="74913" y="194478"/>
                    <a:pt x="94429" y="193848"/>
                    <a:pt x="109537" y="173708"/>
                  </a:cubicBezTo>
                  <a:cubicBezTo>
                    <a:pt x="122128" y="157344"/>
                    <a:pt x="125905" y="137204"/>
                    <a:pt x="126534" y="116435"/>
                  </a:cubicBezTo>
                  <a:close/>
                </a:path>
              </a:pathLst>
            </a:custGeom>
            <a:grpFill/>
            <a:ln w="6291"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1F28918D-6900-8E9F-A635-FAA8E355967C}"/>
                </a:ext>
              </a:extLst>
            </p:cNvPr>
            <p:cNvSpPr/>
            <p:nvPr/>
          </p:nvSpPr>
          <p:spPr>
            <a:xfrm>
              <a:off x="887712" y="1540570"/>
              <a:ext cx="421179" cy="104937"/>
            </a:xfrm>
            <a:custGeom>
              <a:avLst/>
              <a:gdLst>
                <a:gd name="connsiteX0" fmla="*/ 365124 w 421179"/>
                <a:gd name="connsiteY0" fmla="*/ 82213 h 104937"/>
                <a:gd name="connsiteX1" fmla="*/ 347497 w 421179"/>
                <a:gd name="connsiteY1" fmla="*/ 82213 h 104937"/>
                <a:gd name="connsiteX2" fmla="*/ 283286 w 421179"/>
                <a:gd name="connsiteY2" fmla="*/ 50115 h 104937"/>
                <a:gd name="connsiteX3" fmla="*/ 264400 w 421179"/>
                <a:gd name="connsiteY3" fmla="*/ 50115 h 104937"/>
                <a:gd name="connsiteX4" fmla="*/ 242996 w 421179"/>
                <a:gd name="connsiteY4" fmla="*/ 82213 h 104937"/>
                <a:gd name="connsiteX5" fmla="*/ 193264 w 421179"/>
                <a:gd name="connsiteY5" fmla="*/ 104241 h 104937"/>
                <a:gd name="connsiteX6" fmla="*/ 152345 w 421179"/>
                <a:gd name="connsiteY6" fmla="*/ 68367 h 104937"/>
                <a:gd name="connsiteX7" fmla="*/ 151715 w 421179"/>
                <a:gd name="connsiteY7" fmla="*/ 67108 h 104937"/>
                <a:gd name="connsiteX8" fmla="*/ 141643 w 421179"/>
                <a:gd name="connsiteY8" fmla="*/ 49486 h 104937"/>
                <a:gd name="connsiteX9" fmla="*/ 126534 w 421179"/>
                <a:gd name="connsiteY9" fmla="*/ 62702 h 104937"/>
                <a:gd name="connsiteX10" fmla="*/ 87504 w 421179"/>
                <a:gd name="connsiteY10" fmla="*/ 81584 h 104937"/>
                <a:gd name="connsiteX11" fmla="*/ 23292 w 421179"/>
                <a:gd name="connsiteY11" fmla="*/ 81584 h 104937"/>
                <a:gd name="connsiteX12" fmla="*/ 0 w 421179"/>
                <a:gd name="connsiteY12" fmla="*/ 60814 h 104937"/>
                <a:gd name="connsiteX13" fmla="*/ 23292 w 421179"/>
                <a:gd name="connsiteY13" fmla="*/ 39415 h 104937"/>
                <a:gd name="connsiteX14" fmla="*/ 81209 w 421179"/>
                <a:gd name="connsiteY14" fmla="*/ 39415 h 104937"/>
                <a:gd name="connsiteX15" fmla="*/ 97576 w 421179"/>
                <a:gd name="connsiteY15" fmla="*/ 30604 h 104937"/>
                <a:gd name="connsiteX16" fmla="*/ 146679 w 421179"/>
                <a:gd name="connsiteY16" fmla="*/ 7317 h 104937"/>
                <a:gd name="connsiteX17" fmla="*/ 188857 w 421179"/>
                <a:gd name="connsiteY17" fmla="*/ 43192 h 104937"/>
                <a:gd name="connsiteX18" fmla="*/ 198930 w 421179"/>
                <a:gd name="connsiteY18" fmla="*/ 62073 h 104937"/>
                <a:gd name="connsiteX19" fmla="*/ 215297 w 421179"/>
                <a:gd name="connsiteY19" fmla="*/ 46968 h 104937"/>
                <a:gd name="connsiteX20" fmla="*/ 232294 w 421179"/>
                <a:gd name="connsiteY20" fmla="*/ 22422 h 104937"/>
                <a:gd name="connsiteX21" fmla="*/ 314762 w 421179"/>
                <a:gd name="connsiteY21" fmla="*/ 22422 h 104937"/>
                <a:gd name="connsiteX22" fmla="*/ 349386 w 421179"/>
                <a:gd name="connsiteY22" fmla="*/ 40045 h 104937"/>
                <a:gd name="connsiteX23" fmla="*/ 397230 w 421179"/>
                <a:gd name="connsiteY23" fmla="*/ 40045 h 104937"/>
                <a:gd name="connsiteX24" fmla="*/ 421151 w 421179"/>
                <a:gd name="connsiteY24" fmla="*/ 60814 h 104937"/>
                <a:gd name="connsiteX25" fmla="*/ 397230 w 421179"/>
                <a:gd name="connsiteY25" fmla="*/ 82213 h 104937"/>
                <a:gd name="connsiteX26" fmla="*/ 365124 w 421179"/>
                <a:gd name="connsiteY26" fmla="*/ 82213 h 10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1179" h="104937">
                  <a:moveTo>
                    <a:pt x="365124" y="82213"/>
                  </a:moveTo>
                  <a:cubicBezTo>
                    <a:pt x="359458" y="82213"/>
                    <a:pt x="353163" y="81584"/>
                    <a:pt x="347497" y="82213"/>
                  </a:cubicBezTo>
                  <a:cubicBezTo>
                    <a:pt x="319169" y="84731"/>
                    <a:pt x="297765" y="75290"/>
                    <a:pt x="283286" y="50115"/>
                  </a:cubicBezTo>
                  <a:cubicBezTo>
                    <a:pt x="277620" y="39415"/>
                    <a:pt x="271954" y="40045"/>
                    <a:pt x="264400" y="50115"/>
                  </a:cubicBezTo>
                  <a:cubicBezTo>
                    <a:pt x="256846" y="60814"/>
                    <a:pt x="249921" y="71514"/>
                    <a:pt x="242996" y="82213"/>
                  </a:cubicBezTo>
                  <a:cubicBezTo>
                    <a:pt x="231035" y="99836"/>
                    <a:pt x="214038" y="107388"/>
                    <a:pt x="193264" y="104241"/>
                  </a:cubicBezTo>
                  <a:cubicBezTo>
                    <a:pt x="172490" y="101094"/>
                    <a:pt x="158640" y="88507"/>
                    <a:pt x="152345" y="68367"/>
                  </a:cubicBezTo>
                  <a:cubicBezTo>
                    <a:pt x="152345" y="67737"/>
                    <a:pt x="152345" y="67737"/>
                    <a:pt x="151715" y="67108"/>
                  </a:cubicBezTo>
                  <a:cubicBezTo>
                    <a:pt x="148568" y="61444"/>
                    <a:pt x="144790" y="55150"/>
                    <a:pt x="141643" y="49486"/>
                  </a:cubicBezTo>
                  <a:cubicBezTo>
                    <a:pt x="136607" y="53891"/>
                    <a:pt x="130941" y="57667"/>
                    <a:pt x="126534" y="62702"/>
                  </a:cubicBezTo>
                  <a:cubicBezTo>
                    <a:pt x="115832" y="74661"/>
                    <a:pt x="103242" y="81584"/>
                    <a:pt x="87504" y="81584"/>
                  </a:cubicBezTo>
                  <a:cubicBezTo>
                    <a:pt x="66100" y="82213"/>
                    <a:pt x="44696" y="81584"/>
                    <a:pt x="23292" y="81584"/>
                  </a:cubicBezTo>
                  <a:cubicBezTo>
                    <a:pt x="9443" y="81584"/>
                    <a:pt x="0" y="72772"/>
                    <a:pt x="0" y="60814"/>
                  </a:cubicBezTo>
                  <a:cubicBezTo>
                    <a:pt x="0" y="48856"/>
                    <a:pt x="9443" y="40045"/>
                    <a:pt x="23292" y="39415"/>
                  </a:cubicBezTo>
                  <a:cubicBezTo>
                    <a:pt x="42808" y="38786"/>
                    <a:pt x="61693" y="38786"/>
                    <a:pt x="81209" y="39415"/>
                  </a:cubicBezTo>
                  <a:cubicBezTo>
                    <a:pt x="88763" y="39415"/>
                    <a:pt x="93799" y="37527"/>
                    <a:pt x="97576" y="30604"/>
                  </a:cubicBezTo>
                  <a:cubicBezTo>
                    <a:pt x="108908" y="12352"/>
                    <a:pt x="125905" y="4170"/>
                    <a:pt x="146679" y="7317"/>
                  </a:cubicBezTo>
                  <a:cubicBezTo>
                    <a:pt x="168083" y="9835"/>
                    <a:pt x="181932" y="23052"/>
                    <a:pt x="188857" y="43192"/>
                  </a:cubicBezTo>
                  <a:cubicBezTo>
                    <a:pt x="191375" y="49486"/>
                    <a:pt x="195782" y="55779"/>
                    <a:pt x="198930" y="62073"/>
                  </a:cubicBezTo>
                  <a:cubicBezTo>
                    <a:pt x="204595" y="57038"/>
                    <a:pt x="210891" y="52633"/>
                    <a:pt x="215297" y="46968"/>
                  </a:cubicBezTo>
                  <a:cubicBezTo>
                    <a:pt x="221592" y="39415"/>
                    <a:pt x="226629" y="29975"/>
                    <a:pt x="232294" y="22422"/>
                  </a:cubicBezTo>
                  <a:cubicBezTo>
                    <a:pt x="253698" y="-7158"/>
                    <a:pt x="294617" y="-7788"/>
                    <a:pt x="314762" y="22422"/>
                  </a:cubicBezTo>
                  <a:cubicBezTo>
                    <a:pt x="324205" y="36268"/>
                    <a:pt x="333648" y="41303"/>
                    <a:pt x="349386" y="40045"/>
                  </a:cubicBezTo>
                  <a:cubicBezTo>
                    <a:pt x="365124" y="38786"/>
                    <a:pt x="380862" y="39415"/>
                    <a:pt x="397230" y="40045"/>
                  </a:cubicBezTo>
                  <a:cubicBezTo>
                    <a:pt x="411709" y="40045"/>
                    <a:pt x="420522" y="48227"/>
                    <a:pt x="421151" y="60814"/>
                  </a:cubicBezTo>
                  <a:cubicBezTo>
                    <a:pt x="421781" y="73402"/>
                    <a:pt x="411709" y="82213"/>
                    <a:pt x="397230" y="82213"/>
                  </a:cubicBezTo>
                  <a:cubicBezTo>
                    <a:pt x="387157" y="82213"/>
                    <a:pt x="376455" y="82213"/>
                    <a:pt x="365124" y="82213"/>
                  </a:cubicBezTo>
                  <a:close/>
                </a:path>
              </a:pathLst>
            </a:custGeom>
            <a:grpFill/>
            <a:ln w="6291"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4CFED17C-899B-C6BA-5675-162D9E62426C}"/>
                </a:ext>
              </a:extLst>
            </p:cNvPr>
            <p:cNvSpPr/>
            <p:nvPr/>
          </p:nvSpPr>
          <p:spPr>
            <a:xfrm>
              <a:off x="1203782" y="758719"/>
              <a:ext cx="168663" cy="231376"/>
            </a:xfrm>
            <a:custGeom>
              <a:avLst/>
              <a:gdLst>
                <a:gd name="connsiteX0" fmla="*/ 168663 w 168663"/>
                <a:gd name="connsiteY0" fmla="*/ 209511 h 231376"/>
                <a:gd name="connsiteX1" fmla="*/ 153555 w 168663"/>
                <a:gd name="connsiteY1" fmla="*/ 230280 h 231376"/>
                <a:gd name="connsiteX2" fmla="*/ 129633 w 168663"/>
                <a:gd name="connsiteY2" fmla="*/ 220840 h 231376"/>
                <a:gd name="connsiteX3" fmla="*/ 125226 w 168663"/>
                <a:gd name="connsiteY3" fmla="*/ 210769 h 231376"/>
                <a:gd name="connsiteX4" fmla="*/ 94380 w 168663"/>
                <a:gd name="connsiteY4" fmla="*/ 189371 h 231376"/>
                <a:gd name="connsiteX5" fmla="*/ 59126 w 168663"/>
                <a:gd name="connsiteY5" fmla="*/ 189371 h 231376"/>
                <a:gd name="connsiteX6" fmla="*/ 47165 w 168663"/>
                <a:gd name="connsiteY6" fmla="*/ 198182 h 231376"/>
                <a:gd name="connsiteX7" fmla="*/ 41500 w 168663"/>
                <a:gd name="connsiteY7" fmla="*/ 214546 h 231376"/>
                <a:gd name="connsiteX8" fmla="*/ 14430 w 168663"/>
                <a:gd name="connsiteY8" fmla="*/ 230280 h 231376"/>
                <a:gd name="connsiteX9" fmla="*/ 1840 w 168663"/>
                <a:gd name="connsiteY9" fmla="*/ 200700 h 231376"/>
                <a:gd name="connsiteX10" fmla="*/ 54090 w 168663"/>
                <a:gd name="connsiteY10" fmla="*/ 43984 h 231376"/>
                <a:gd name="connsiteX11" fmla="*/ 64792 w 168663"/>
                <a:gd name="connsiteY11" fmla="*/ 13774 h 231376"/>
                <a:gd name="connsiteX12" fmla="*/ 83678 w 168663"/>
                <a:gd name="connsiteY12" fmla="*/ 557 h 231376"/>
                <a:gd name="connsiteX13" fmla="*/ 103822 w 168663"/>
                <a:gd name="connsiteY13" fmla="*/ 13774 h 231376"/>
                <a:gd name="connsiteX14" fmla="*/ 167404 w 168663"/>
                <a:gd name="connsiteY14" fmla="*/ 203846 h 231376"/>
                <a:gd name="connsiteX15" fmla="*/ 168663 w 168663"/>
                <a:gd name="connsiteY15" fmla="*/ 209511 h 231376"/>
                <a:gd name="connsiteX16" fmla="*/ 84937 w 168663"/>
                <a:gd name="connsiteY16" fmla="*/ 88041 h 231376"/>
                <a:gd name="connsiteX17" fmla="*/ 65421 w 168663"/>
                <a:gd name="connsiteY17" fmla="*/ 147202 h 231376"/>
                <a:gd name="connsiteX18" fmla="*/ 104452 w 168663"/>
                <a:gd name="connsiteY18" fmla="*/ 147202 h 231376"/>
                <a:gd name="connsiteX19" fmla="*/ 84937 w 168663"/>
                <a:gd name="connsiteY19" fmla="*/ 88041 h 23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8663" h="231376">
                  <a:moveTo>
                    <a:pt x="168663" y="209511"/>
                  </a:moveTo>
                  <a:cubicBezTo>
                    <a:pt x="168663" y="220210"/>
                    <a:pt x="163627" y="227763"/>
                    <a:pt x="153555" y="230280"/>
                  </a:cubicBezTo>
                  <a:cubicBezTo>
                    <a:pt x="143482" y="233427"/>
                    <a:pt x="135299" y="229651"/>
                    <a:pt x="129633" y="220840"/>
                  </a:cubicBezTo>
                  <a:cubicBezTo>
                    <a:pt x="127744" y="217693"/>
                    <a:pt x="126485" y="213916"/>
                    <a:pt x="125226" y="210769"/>
                  </a:cubicBezTo>
                  <a:cubicBezTo>
                    <a:pt x="117672" y="189371"/>
                    <a:pt x="117672" y="189371"/>
                    <a:pt x="94380" y="189371"/>
                  </a:cubicBezTo>
                  <a:cubicBezTo>
                    <a:pt x="82419" y="189371"/>
                    <a:pt x="71087" y="190000"/>
                    <a:pt x="59126" y="189371"/>
                  </a:cubicBezTo>
                  <a:cubicBezTo>
                    <a:pt x="51572" y="188741"/>
                    <a:pt x="48424" y="191888"/>
                    <a:pt x="47165" y="198182"/>
                  </a:cubicBezTo>
                  <a:cubicBezTo>
                    <a:pt x="45906" y="203846"/>
                    <a:pt x="44018" y="209511"/>
                    <a:pt x="41500" y="214546"/>
                  </a:cubicBezTo>
                  <a:cubicBezTo>
                    <a:pt x="36463" y="227763"/>
                    <a:pt x="25761" y="234057"/>
                    <a:pt x="14430" y="230280"/>
                  </a:cubicBezTo>
                  <a:cubicBezTo>
                    <a:pt x="2469" y="226504"/>
                    <a:pt x="-3197" y="214546"/>
                    <a:pt x="1840" y="200700"/>
                  </a:cubicBezTo>
                  <a:cubicBezTo>
                    <a:pt x="18837" y="148461"/>
                    <a:pt x="36463" y="96223"/>
                    <a:pt x="54090" y="43984"/>
                  </a:cubicBezTo>
                  <a:cubicBezTo>
                    <a:pt x="57238" y="33914"/>
                    <a:pt x="59756" y="22585"/>
                    <a:pt x="64792" y="13774"/>
                  </a:cubicBezTo>
                  <a:cubicBezTo>
                    <a:pt x="68569" y="7480"/>
                    <a:pt x="76753" y="2445"/>
                    <a:pt x="83678" y="557"/>
                  </a:cubicBezTo>
                  <a:cubicBezTo>
                    <a:pt x="93121" y="-1960"/>
                    <a:pt x="100675" y="4334"/>
                    <a:pt x="103822" y="13774"/>
                  </a:cubicBezTo>
                  <a:cubicBezTo>
                    <a:pt x="125226" y="76712"/>
                    <a:pt x="146000" y="140279"/>
                    <a:pt x="167404" y="203846"/>
                  </a:cubicBezTo>
                  <a:cubicBezTo>
                    <a:pt x="168663" y="205735"/>
                    <a:pt x="168663" y="208252"/>
                    <a:pt x="168663" y="209511"/>
                  </a:cubicBezTo>
                  <a:close/>
                  <a:moveTo>
                    <a:pt x="84937" y="88041"/>
                  </a:moveTo>
                  <a:cubicBezTo>
                    <a:pt x="78012" y="109440"/>
                    <a:pt x="71717" y="127692"/>
                    <a:pt x="65421" y="147202"/>
                  </a:cubicBezTo>
                  <a:cubicBezTo>
                    <a:pt x="78641" y="147202"/>
                    <a:pt x="91232" y="147202"/>
                    <a:pt x="104452" y="147202"/>
                  </a:cubicBezTo>
                  <a:cubicBezTo>
                    <a:pt x="98157" y="127692"/>
                    <a:pt x="91861" y="109440"/>
                    <a:pt x="84937" y="88041"/>
                  </a:cubicBezTo>
                  <a:close/>
                </a:path>
              </a:pathLst>
            </a:custGeom>
            <a:grpFill/>
            <a:ln w="6291"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149AC5DD-2CD8-6261-2E49-B1A498F0482D}"/>
                </a:ext>
              </a:extLst>
            </p:cNvPr>
            <p:cNvSpPr/>
            <p:nvPr/>
          </p:nvSpPr>
          <p:spPr>
            <a:xfrm>
              <a:off x="867515" y="1201729"/>
              <a:ext cx="315444" cy="42447"/>
            </a:xfrm>
            <a:custGeom>
              <a:avLst/>
              <a:gdLst>
                <a:gd name="connsiteX0" fmla="*/ 158693 w 315444"/>
                <a:gd name="connsiteY0" fmla="*/ 42168 h 42447"/>
                <a:gd name="connsiteX1" fmla="*/ 28381 w 315444"/>
                <a:gd name="connsiteY1" fmla="*/ 42168 h 42447"/>
                <a:gd name="connsiteX2" fmla="*/ 14532 w 315444"/>
                <a:gd name="connsiteY2" fmla="*/ 40910 h 42447"/>
                <a:gd name="connsiteX3" fmla="*/ 53 w 315444"/>
                <a:gd name="connsiteY3" fmla="*/ 20140 h 42447"/>
                <a:gd name="connsiteX4" fmla="*/ 16420 w 315444"/>
                <a:gd name="connsiteY4" fmla="*/ 629 h 42447"/>
                <a:gd name="connsiteX5" fmla="*/ 26493 w 315444"/>
                <a:gd name="connsiteY5" fmla="*/ 0 h 42447"/>
                <a:gd name="connsiteX6" fmla="*/ 288374 w 315444"/>
                <a:gd name="connsiteY6" fmla="*/ 0 h 42447"/>
                <a:gd name="connsiteX7" fmla="*/ 293411 w 315444"/>
                <a:gd name="connsiteY7" fmla="*/ 0 h 42447"/>
                <a:gd name="connsiteX8" fmla="*/ 315444 w 315444"/>
                <a:gd name="connsiteY8" fmla="*/ 20769 h 42447"/>
                <a:gd name="connsiteX9" fmla="*/ 293411 w 315444"/>
                <a:gd name="connsiteY9" fmla="*/ 42168 h 42447"/>
                <a:gd name="connsiteX10" fmla="*/ 244308 w 315444"/>
                <a:gd name="connsiteY10" fmla="*/ 42168 h 42447"/>
                <a:gd name="connsiteX11" fmla="*/ 158693 w 315444"/>
                <a:gd name="connsiteY11" fmla="*/ 42168 h 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5444" h="42447">
                  <a:moveTo>
                    <a:pt x="158693" y="42168"/>
                  </a:moveTo>
                  <a:cubicBezTo>
                    <a:pt x="115255" y="42168"/>
                    <a:pt x="71818" y="42168"/>
                    <a:pt x="28381" y="42168"/>
                  </a:cubicBezTo>
                  <a:cubicBezTo>
                    <a:pt x="23974" y="42168"/>
                    <a:pt x="18938" y="42168"/>
                    <a:pt x="14532" y="40910"/>
                  </a:cubicBezTo>
                  <a:cubicBezTo>
                    <a:pt x="4459" y="37763"/>
                    <a:pt x="-577" y="30839"/>
                    <a:pt x="53" y="20140"/>
                  </a:cubicBezTo>
                  <a:cubicBezTo>
                    <a:pt x="682" y="9441"/>
                    <a:pt x="6977" y="3147"/>
                    <a:pt x="16420" y="629"/>
                  </a:cubicBezTo>
                  <a:cubicBezTo>
                    <a:pt x="19568" y="0"/>
                    <a:pt x="23345" y="0"/>
                    <a:pt x="26493" y="0"/>
                  </a:cubicBezTo>
                  <a:cubicBezTo>
                    <a:pt x="113996" y="0"/>
                    <a:pt x="200871" y="0"/>
                    <a:pt x="288374" y="0"/>
                  </a:cubicBezTo>
                  <a:cubicBezTo>
                    <a:pt x="290263" y="0"/>
                    <a:pt x="291522" y="0"/>
                    <a:pt x="293411" y="0"/>
                  </a:cubicBezTo>
                  <a:cubicBezTo>
                    <a:pt x="306631" y="629"/>
                    <a:pt x="315444" y="9441"/>
                    <a:pt x="315444" y="20769"/>
                  </a:cubicBezTo>
                  <a:cubicBezTo>
                    <a:pt x="315444" y="32098"/>
                    <a:pt x="306631" y="41539"/>
                    <a:pt x="293411" y="42168"/>
                  </a:cubicBezTo>
                  <a:cubicBezTo>
                    <a:pt x="277043" y="42798"/>
                    <a:pt x="260675" y="42168"/>
                    <a:pt x="244308" y="42168"/>
                  </a:cubicBezTo>
                  <a:cubicBezTo>
                    <a:pt x="215979" y="42168"/>
                    <a:pt x="187021" y="42168"/>
                    <a:pt x="158693" y="42168"/>
                  </a:cubicBezTo>
                  <a:close/>
                </a:path>
              </a:pathLst>
            </a:custGeom>
            <a:grpFill/>
            <a:ln w="6291"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B1C312AC-8784-E127-8542-33F045463701}"/>
                </a:ext>
              </a:extLst>
            </p:cNvPr>
            <p:cNvSpPr/>
            <p:nvPr/>
          </p:nvSpPr>
          <p:spPr>
            <a:xfrm>
              <a:off x="867528" y="1306556"/>
              <a:ext cx="313866" cy="42727"/>
            </a:xfrm>
            <a:custGeom>
              <a:avLst/>
              <a:gdLst>
                <a:gd name="connsiteX0" fmla="*/ 158050 w 313866"/>
                <a:gd name="connsiteY0" fmla="*/ 280 h 42727"/>
                <a:gd name="connsiteX1" fmla="*/ 292139 w 313866"/>
                <a:gd name="connsiteY1" fmla="*/ 280 h 42727"/>
                <a:gd name="connsiteX2" fmla="*/ 313542 w 313866"/>
                <a:gd name="connsiteY2" fmla="*/ 14126 h 42727"/>
                <a:gd name="connsiteX3" fmla="*/ 307877 w 313866"/>
                <a:gd name="connsiteY3" fmla="*/ 36154 h 42727"/>
                <a:gd name="connsiteX4" fmla="*/ 288361 w 313866"/>
                <a:gd name="connsiteY4" fmla="*/ 42448 h 42727"/>
                <a:gd name="connsiteX5" fmla="*/ 210930 w 313866"/>
                <a:gd name="connsiteY5" fmla="*/ 42448 h 42727"/>
                <a:gd name="connsiteX6" fmla="*/ 30257 w 313866"/>
                <a:gd name="connsiteY6" fmla="*/ 42448 h 42727"/>
                <a:gd name="connsiteX7" fmla="*/ 17666 w 313866"/>
                <a:gd name="connsiteY7" fmla="*/ 41819 h 42727"/>
                <a:gd name="connsiteX8" fmla="*/ 40 w 313866"/>
                <a:gd name="connsiteY8" fmla="*/ 19791 h 42727"/>
                <a:gd name="connsiteX9" fmla="*/ 20184 w 313866"/>
                <a:gd name="connsiteY9" fmla="*/ 280 h 42727"/>
                <a:gd name="connsiteX10" fmla="*/ 68028 w 313866"/>
                <a:gd name="connsiteY10" fmla="*/ 280 h 42727"/>
                <a:gd name="connsiteX11" fmla="*/ 158050 w 313866"/>
                <a:gd name="connsiteY11" fmla="*/ 280 h 4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3866" h="42727">
                  <a:moveTo>
                    <a:pt x="158050" y="280"/>
                  </a:moveTo>
                  <a:cubicBezTo>
                    <a:pt x="202746" y="280"/>
                    <a:pt x="247442" y="280"/>
                    <a:pt x="292139" y="280"/>
                  </a:cubicBezTo>
                  <a:cubicBezTo>
                    <a:pt x="302211" y="280"/>
                    <a:pt x="311654" y="4056"/>
                    <a:pt x="313542" y="14126"/>
                  </a:cubicBezTo>
                  <a:cubicBezTo>
                    <a:pt x="314802" y="21049"/>
                    <a:pt x="312283" y="31119"/>
                    <a:pt x="307877" y="36154"/>
                  </a:cubicBezTo>
                  <a:cubicBezTo>
                    <a:pt x="304100" y="40560"/>
                    <a:pt x="295286" y="41819"/>
                    <a:pt x="288361" y="42448"/>
                  </a:cubicBezTo>
                  <a:cubicBezTo>
                    <a:pt x="262551" y="43078"/>
                    <a:pt x="236741" y="42448"/>
                    <a:pt x="210930" y="42448"/>
                  </a:cubicBezTo>
                  <a:cubicBezTo>
                    <a:pt x="150496" y="42448"/>
                    <a:pt x="90691" y="42448"/>
                    <a:pt x="30257" y="42448"/>
                  </a:cubicBezTo>
                  <a:cubicBezTo>
                    <a:pt x="25850" y="42448"/>
                    <a:pt x="22073" y="42448"/>
                    <a:pt x="17666" y="41819"/>
                  </a:cubicBezTo>
                  <a:cubicBezTo>
                    <a:pt x="6335" y="39931"/>
                    <a:pt x="-590" y="31119"/>
                    <a:pt x="40" y="19791"/>
                  </a:cubicBezTo>
                  <a:cubicBezTo>
                    <a:pt x="669" y="8462"/>
                    <a:pt x="8853" y="909"/>
                    <a:pt x="20184" y="280"/>
                  </a:cubicBezTo>
                  <a:cubicBezTo>
                    <a:pt x="35922" y="-350"/>
                    <a:pt x="51661" y="280"/>
                    <a:pt x="68028" y="280"/>
                  </a:cubicBezTo>
                  <a:cubicBezTo>
                    <a:pt x="98245" y="280"/>
                    <a:pt x="128462" y="280"/>
                    <a:pt x="158050" y="280"/>
                  </a:cubicBezTo>
                  <a:close/>
                </a:path>
              </a:pathLst>
            </a:custGeom>
            <a:grpFill/>
            <a:ln w="6291"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C3388040-0A18-FC12-C21D-C593131561BB}"/>
                </a:ext>
              </a:extLst>
            </p:cNvPr>
            <p:cNvSpPr/>
            <p:nvPr/>
          </p:nvSpPr>
          <p:spPr>
            <a:xfrm>
              <a:off x="867524" y="1095714"/>
              <a:ext cx="316098" cy="42727"/>
            </a:xfrm>
            <a:custGeom>
              <a:avLst/>
              <a:gdLst>
                <a:gd name="connsiteX0" fmla="*/ 156795 w 316098"/>
                <a:gd name="connsiteY0" fmla="*/ 42448 h 42727"/>
                <a:gd name="connsiteX1" fmla="*/ 29001 w 316098"/>
                <a:gd name="connsiteY1" fmla="*/ 42448 h 42727"/>
                <a:gd name="connsiteX2" fmla="*/ 16411 w 316098"/>
                <a:gd name="connsiteY2" fmla="*/ 41819 h 42727"/>
                <a:gd name="connsiteX3" fmla="*/ 43 w 316098"/>
                <a:gd name="connsiteY3" fmla="*/ 19791 h 42727"/>
                <a:gd name="connsiteX4" fmla="*/ 18299 w 316098"/>
                <a:gd name="connsiteY4" fmla="*/ 280 h 42727"/>
                <a:gd name="connsiteX5" fmla="*/ 28372 w 316098"/>
                <a:gd name="connsiteY5" fmla="*/ 280 h 42727"/>
                <a:gd name="connsiteX6" fmla="*/ 287736 w 316098"/>
                <a:gd name="connsiteY6" fmla="*/ 280 h 42727"/>
                <a:gd name="connsiteX7" fmla="*/ 295290 w 316098"/>
                <a:gd name="connsiteY7" fmla="*/ 280 h 42727"/>
                <a:gd name="connsiteX8" fmla="*/ 316064 w 316098"/>
                <a:gd name="connsiteY8" fmla="*/ 20420 h 42727"/>
                <a:gd name="connsiteX9" fmla="*/ 296549 w 316098"/>
                <a:gd name="connsiteY9" fmla="*/ 42448 h 42727"/>
                <a:gd name="connsiteX10" fmla="*/ 285217 w 316098"/>
                <a:gd name="connsiteY10" fmla="*/ 42448 h 42727"/>
                <a:gd name="connsiteX11" fmla="*/ 156795 w 316098"/>
                <a:gd name="connsiteY11" fmla="*/ 42448 h 4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098" h="42727">
                  <a:moveTo>
                    <a:pt x="156795" y="42448"/>
                  </a:moveTo>
                  <a:cubicBezTo>
                    <a:pt x="113987" y="42448"/>
                    <a:pt x="71809" y="42448"/>
                    <a:pt x="29001" y="42448"/>
                  </a:cubicBezTo>
                  <a:cubicBezTo>
                    <a:pt x="24595" y="42448"/>
                    <a:pt x="20817" y="42448"/>
                    <a:pt x="16411" y="41819"/>
                  </a:cubicBezTo>
                  <a:cubicBezTo>
                    <a:pt x="5709" y="39301"/>
                    <a:pt x="-586" y="30490"/>
                    <a:pt x="43" y="19791"/>
                  </a:cubicBezTo>
                  <a:cubicBezTo>
                    <a:pt x="673" y="8462"/>
                    <a:pt x="7597" y="2797"/>
                    <a:pt x="18299" y="280"/>
                  </a:cubicBezTo>
                  <a:cubicBezTo>
                    <a:pt x="21447" y="-350"/>
                    <a:pt x="25224" y="280"/>
                    <a:pt x="28372" y="280"/>
                  </a:cubicBezTo>
                  <a:cubicBezTo>
                    <a:pt x="114616" y="280"/>
                    <a:pt x="201491" y="280"/>
                    <a:pt x="287736" y="280"/>
                  </a:cubicBezTo>
                  <a:cubicBezTo>
                    <a:pt x="290254" y="280"/>
                    <a:pt x="292772" y="280"/>
                    <a:pt x="295290" y="280"/>
                  </a:cubicBezTo>
                  <a:cubicBezTo>
                    <a:pt x="306621" y="1539"/>
                    <a:pt x="315435" y="9720"/>
                    <a:pt x="316064" y="20420"/>
                  </a:cubicBezTo>
                  <a:cubicBezTo>
                    <a:pt x="316694" y="31749"/>
                    <a:pt x="308510" y="41189"/>
                    <a:pt x="296549" y="42448"/>
                  </a:cubicBezTo>
                  <a:cubicBezTo>
                    <a:pt x="292772" y="43078"/>
                    <a:pt x="288995" y="42448"/>
                    <a:pt x="285217" y="42448"/>
                  </a:cubicBezTo>
                  <a:cubicBezTo>
                    <a:pt x="242410" y="42448"/>
                    <a:pt x="199602" y="42448"/>
                    <a:pt x="156795" y="42448"/>
                  </a:cubicBezTo>
                  <a:close/>
                </a:path>
              </a:pathLst>
            </a:custGeom>
            <a:grpFill/>
            <a:ln w="6291"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F97DDC77-A2CC-EA8D-1F7E-EA5E1E292799}"/>
                </a:ext>
              </a:extLst>
            </p:cNvPr>
            <p:cNvSpPr/>
            <p:nvPr/>
          </p:nvSpPr>
          <p:spPr>
            <a:xfrm>
              <a:off x="866946" y="1411942"/>
              <a:ext cx="316347" cy="42797"/>
            </a:xfrm>
            <a:custGeom>
              <a:avLst/>
              <a:gdLst>
                <a:gd name="connsiteX0" fmla="*/ 159261 w 316347"/>
                <a:gd name="connsiteY0" fmla="*/ 0 h 42797"/>
                <a:gd name="connsiteX1" fmla="*/ 292091 w 316347"/>
                <a:gd name="connsiteY1" fmla="*/ 0 h 42797"/>
                <a:gd name="connsiteX2" fmla="*/ 312865 w 316347"/>
                <a:gd name="connsiteY2" fmla="*/ 32098 h 42797"/>
                <a:gd name="connsiteX3" fmla="*/ 288943 w 316347"/>
                <a:gd name="connsiteY3" fmla="*/ 42798 h 42797"/>
                <a:gd name="connsiteX4" fmla="*/ 169963 w 316347"/>
                <a:gd name="connsiteY4" fmla="*/ 42798 h 42797"/>
                <a:gd name="connsiteX5" fmla="*/ 27061 w 316347"/>
                <a:gd name="connsiteY5" fmla="*/ 42798 h 42797"/>
                <a:gd name="connsiteX6" fmla="*/ 3140 w 316347"/>
                <a:gd name="connsiteY6" fmla="*/ 32098 h 42797"/>
                <a:gd name="connsiteX7" fmla="*/ 23284 w 316347"/>
                <a:gd name="connsiteY7" fmla="*/ 629 h 42797"/>
                <a:gd name="connsiteX8" fmla="*/ 159261 w 316347"/>
                <a:gd name="connsiteY8" fmla="*/ 0 h 42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347" h="42797">
                  <a:moveTo>
                    <a:pt x="159261" y="0"/>
                  </a:moveTo>
                  <a:cubicBezTo>
                    <a:pt x="203328" y="0"/>
                    <a:pt x="248024" y="0"/>
                    <a:pt x="292091" y="0"/>
                  </a:cubicBezTo>
                  <a:cubicBezTo>
                    <a:pt x="311606" y="0"/>
                    <a:pt x="322308" y="16364"/>
                    <a:pt x="312865" y="32098"/>
                  </a:cubicBezTo>
                  <a:cubicBezTo>
                    <a:pt x="307200" y="40910"/>
                    <a:pt x="298386" y="42798"/>
                    <a:pt x="288943" y="42798"/>
                  </a:cubicBezTo>
                  <a:cubicBezTo>
                    <a:pt x="249283" y="42798"/>
                    <a:pt x="209623" y="42798"/>
                    <a:pt x="169963" y="42798"/>
                  </a:cubicBezTo>
                  <a:cubicBezTo>
                    <a:pt x="122120" y="42798"/>
                    <a:pt x="74905" y="42798"/>
                    <a:pt x="27061" y="42798"/>
                  </a:cubicBezTo>
                  <a:cubicBezTo>
                    <a:pt x="17619" y="42798"/>
                    <a:pt x="8805" y="40910"/>
                    <a:pt x="3140" y="32098"/>
                  </a:cubicBezTo>
                  <a:cubicBezTo>
                    <a:pt x="-5674" y="17623"/>
                    <a:pt x="5028" y="629"/>
                    <a:pt x="23284" y="629"/>
                  </a:cubicBezTo>
                  <a:cubicBezTo>
                    <a:pt x="68610" y="0"/>
                    <a:pt x="113936" y="0"/>
                    <a:pt x="159261" y="0"/>
                  </a:cubicBezTo>
                  <a:close/>
                </a:path>
              </a:pathLst>
            </a:custGeom>
            <a:grpFill/>
            <a:ln w="6291"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F6B96B2C-A234-9E20-8D3B-30AA509DA5A8}"/>
                </a:ext>
              </a:extLst>
            </p:cNvPr>
            <p:cNvSpPr/>
            <p:nvPr/>
          </p:nvSpPr>
          <p:spPr>
            <a:xfrm>
              <a:off x="867567" y="757981"/>
              <a:ext cx="125936" cy="232119"/>
            </a:xfrm>
            <a:custGeom>
              <a:avLst/>
              <a:gdLst>
                <a:gd name="connsiteX0" fmla="*/ 42178 w 125936"/>
                <a:gd name="connsiteY0" fmla="*/ 190109 h 232119"/>
                <a:gd name="connsiteX1" fmla="*/ 102612 w 125936"/>
                <a:gd name="connsiteY1" fmla="*/ 190109 h 232119"/>
                <a:gd name="connsiteX2" fmla="*/ 125905 w 125936"/>
                <a:gd name="connsiteY2" fmla="*/ 212137 h 232119"/>
                <a:gd name="connsiteX3" fmla="*/ 105760 w 125936"/>
                <a:gd name="connsiteY3" fmla="*/ 231648 h 232119"/>
                <a:gd name="connsiteX4" fmla="*/ 20145 w 125936"/>
                <a:gd name="connsiteY4" fmla="*/ 231648 h 232119"/>
                <a:gd name="connsiteX5" fmla="*/ 0 w 125936"/>
                <a:gd name="connsiteY5" fmla="*/ 207731 h 232119"/>
                <a:gd name="connsiteX6" fmla="*/ 0 w 125936"/>
                <a:gd name="connsiteY6" fmla="*/ 48498 h 232119"/>
                <a:gd name="connsiteX7" fmla="*/ 0 w 125936"/>
                <a:gd name="connsiteY7" fmla="*/ 22065 h 232119"/>
                <a:gd name="connsiteX8" fmla="*/ 19515 w 125936"/>
                <a:gd name="connsiteY8" fmla="*/ 36 h 232119"/>
                <a:gd name="connsiteX9" fmla="*/ 41549 w 125936"/>
                <a:gd name="connsiteY9" fmla="*/ 20806 h 232119"/>
                <a:gd name="connsiteX10" fmla="*/ 42178 w 125936"/>
                <a:gd name="connsiteY10" fmla="*/ 82485 h 232119"/>
                <a:gd name="connsiteX11" fmla="*/ 42178 w 125936"/>
                <a:gd name="connsiteY11" fmla="*/ 190109 h 23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36" h="232119">
                  <a:moveTo>
                    <a:pt x="42178" y="190109"/>
                  </a:moveTo>
                  <a:cubicBezTo>
                    <a:pt x="63582" y="190109"/>
                    <a:pt x="83097" y="189479"/>
                    <a:pt x="102612" y="190109"/>
                  </a:cubicBezTo>
                  <a:cubicBezTo>
                    <a:pt x="117721" y="190738"/>
                    <a:pt x="126534" y="199549"/>
                    <a:pt x="125905" y="212137"/>
                  </a:cubicBezTo>
                  <a:cubicBezTo>
                    <a:pt x="125275" y="222836"/>
                    <a:pt x="117091" y="231648"/>
                    <a:pt x="105760" y="231648"/>
                  </a:cubicBezTo>
                  <a:cubicBezTo>
                    <a:pt x="77431" y="232277"/>
                    <a:pt x="49103" y="232277"/>
                    <a:pt x="20145" y="231648"/>
                  </a:cubicBezTo>
                  <a:cubicBezTo>
                    <a:pt x="6925" y="231648"/>
                    <a:pt x="0" y="222836"/>
                    <a:pt x="0" y="207731"/>
                  </a:cubicBezTo>
                  <a:cubicBezTo>
                    <a:pt x="0" y="154863"/>
                    <a:pt x="0" y="101366"/>
                    <a:pt x="0" y="48498"/>
                  </a:cubicBezTo>
                  <a:cubicBezTo>
                    <a:pt x="0" y="39687"/>
                    <a:pt x="0" y="30876"/>
                    <a:pt x="0" y="22065"/>
                  </a:cubicBezTo>
                  <a:cubicBezTo>
                    <a:pt x="630" y="8848"/>
                    <a:pt x="8184" y="666"/>
                    <a:pt x="19515" y="36"/>
                  </a:cubicBezTo>
                  <a:cubicBezTo>
                    <a:pt x="31476" y="-593"/>
                    <a:pt x="40919" y="6959"/>
                    <a:pt x="41549" y="20806"/>
                  </a:cubicBezTo>
                  <a:cubicBezTo>
                    <a:pt x="42178" y="41575"/>
                    <a:pt x="42178" y="61715"/>
                    <a:pt x="42178" y="82485"/>
                  </a:cubicBezTo>
                  <a:cubicBezTo>
                    <a:pt x="42178" y="118359"/>
                    <a:pt x="42178" y="153605"/>
                    <a:pt x="42178" y="190109"/>
                  </a:cubicBezTo>
                  <a:close/>
                </a:path>
              </a:pathLst>
            </a:custGeom>
            <a:grpFill/>
            <a:ln w="6291"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6F6B4E23-DEF7-984B-6363-882F68791514}"/>
                </a:ext>
              </a:extLst>
            </p:cNvPr>
            <p:cNvSpPr/>
            <p:nvPr/>
          </p:nvSpPr>
          <p:spPr>
            <a:xfrm>
              <a:off x="1246541" y="1095994"/>
              <a:ext cx="238617" cy="42168"/>
            </a:xfrm>
            <a:custGeom>
              <a:avLst/>
              <a:gdLst>
                <a:gd name="connsiteX0" fmla="*/ 119610 w 238617"/>
                <a:gd name="connsiteY0" fmla="*/ 0 h 42168"/>
                <a:gd name="connsiteX1" fmla="*/ 213409 w 238617"/>
                <a:gd name="connsiteY1" fmla="*/ 0 h 42168"/>
                <a:gd name="connsiteX2" fmla="*/ 238590 w 238617"/>
                <a:gd name="connsiteY2" fmla="*/ 21399 h 42168"/>
                <a:gd name="connsiteX3" fmla="*/ 214038 w 238617"/>
                <a:gd name="connsiteY3" fmla="*/ 42168 h 42168"/>
                <a:gd name="connsiteX4" fmla="*/ 24551 w 238617"/>
                <a:gd name="connsiteY4" fmla="*/ 42168 h 42168"/>
                <a:gd name="connsiteX5" fmla="*/ 0 w 238617"/>
                <a:gd name="connsiteY5" fmla="*/ 21399 h 42168"/>
                <a:gd name="connsiteX6" fmla="*/ 25181 w 238617"/>
                <a:gd name="connsiteY6" fmla="*/ 0 h 42168"/>
                <a:gd name="connsiteX7" fmla="*/ 119610 w 238617"/>
                <a:gd name="connsiteY7" fmla="*/ 0 h 4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617" h="42168">
                  <a:moveTo>
                    <a:pt x="119610" y="0"/>
                  </a:moveTo>
                  <a:cubicBezTo>
                    <a:pt x="151086" y="0"/>
                    <a:pt x="182562" y="0"/>
                    <a:pt x="213409" y="0"/>
                  </a:cubicBezTo>
                  <a:cubicBezTo>
                    <a:pt x="229147" y="0"/>
                    <a:pt x="239219" y="8182"/>
                    <a:pt x="238590" y="21399"/>
                  </a:cubicBezTo>
                  <a:cubicBezTo>
                    <a:pt x="238590" y="33986"/>
                    <a:pt x="229147" y="42168"/>
                    <a:pt x="214038" y="42168"/>
                  </a:cubicBezTo>
                  <a:cubicBezTo>
                    <a:pt x="151086" y="42168"/>
                    <a:pt x="88133" y="42168"/>
                    <a:pt x="24551" y="42168"/>
                  </a:cubicBezTo>
                  <a:cubicBezTo>
                    <a:pt x="9443" y="42168"/>
                    <a:pt x="0" y="33986"/>
                    <a:pt x="0" y="21399"/>
                  </a:cubicBezTo>
                  <a:cubicBezTo>
                    <a:pt x="0" y="8182"/>
                    <a:pt x="8813" y="0"/>
                    <a:pt x="25181" y="0"/>
                  </a:cubicBezTo>
                  <a:cubicBezTo>
                    <a:pt x="56657" y="0"/>
                    <a:pt x="88133" y="0"/>
                    <a:pt x="119610" y="0"/>
                  </a:cubicBezTo>
                  <a:close/>
                </a:path>
              </a:pathLst>
            </a:custGeom>
            <a:grpFill/>
            <a:ln w="6291"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9DCA7F49-DE3E-C106-9EAB-8BECBD7B4F34}"/>
                </a:ext>
              </a:extLst>
            </p:cNvPr>
            <p:cNvSpPr/>
            <p:nvPr/>
          </p:nvSpPr>
          <p:spPr>
            <a:xfrm>
              <a:off x="1247768" y="1411942"/>
              <a:ext cx="164966" cy="42640"/>
            </a:xfrm>
            <a:custGeom>
              <a:avLst/>
              <a:gdLst>
                <a:gd name="connsiteX0" fmla="*/ 81870 w 164966"/>
                <a:gd name="connsiteY0" fmla="*/ 0 h 42640"/>
                <a:gd name="connsiteX1" fmla="*/ 141045 w 164966"/>
                <a:gd name="connsiteY1" fmla="*/ 0 h 42640"/>
                <a:gd name="connsiteX2" fmla="*/ 164967 w 164966"/>
                <a:gd name="connsiteY2" fmla="*/ 20769 h 42640"/>
                <a:gd name="connsiteX3" fmla="*/ 142304 w 164966"/>
                <a:gd name="connsiteY3" fmla="*/ 42168 h 42640"/>
                <a:gd name="connsiteX4" fmla="*/ 22065 w 164966"/>
                <a:gd name="connsiteY4" fmla="*/ 42168 h 42640"/>
                <a:gd name="connsiteX5" fmla="*/ 32 w 164966"/>
                <a:gd name="connsiteY5" fmla="*/ 20140 h 42640"/>
                <a:gd name="connsiteX6" fmla="*/ 22694 w 164966"/>
                <a:gd name="connsiteY6" fmla="*/ 0 h 42640"/>
                <a:gd name="connsiteX7" fmla="*/ 81870 w 164966"/>
                <a:gd name="connsiteY7" fmla="*/ 0 h 4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966" h="42640">
                  <a:moveTo>
                    <a:pt x="81870" y="0"/>
                  </a:moveTo>
                  <a:cubicBezTo>
                    <a:pt x="101385" y="0"/>
                    <a:pt x="120900" y="0"/>
                    <a:pt x="141045" y="0"/>
                  </a:cubicBezTo>
                  <a:cubicBezTo>
                    <a:pt x="154894" y="0"/>
                    <a:pt x="164337" y="8811"/>
                    <a:pt x="164967" y="20769"/>
                  </a:cubicBezTo>
                  <a:cubicBezTo>
                    <a:pt x="164967" y="32728"/>
                    <a:pt x="156154" y="42168"/>
                    <a:pt x="142304" y="42168"/>
                  </a:cubicBezTo>
                  <a:cubicBezTo>
                    <a:pt x="102014" y="42798"/>
                    <a:pt x="61725" y="42798"/>
                    <a:pt x="22065" y="42168"/>
                  </a:cubicBezTo>
                  <a:cubicBezTo>
                    <a:pt x="8215" y="42168"/>
                    <a:pt x="-598" y="32728"/>
                    <a:pt x="32" y="20140"/>
                  </a:cubicBezTo>
                  <a:cubicBezTo>
                    <a:pt x="661" y="8182"/>
                    <a:pt x="8845" y="629"/>
                    <a:pt x="22694" y="0"/>
                  </a:cubicBezTo>
                  <a:cubicBezTo>
                    <a:pt x="41580" y="0"/>
                    <a:pt x="61725" y="0"/>
                    <a:pt x="81870" y="0"/>
                  </a:cubicBezTo>
                  <a:close/>
                </a:path>
              </a:pathLst>
            </a:custGeom>
            <a:grpFill/>
            <a:ln w="6291"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1E8748B2-70AE-65DC-D043-3F7BF5C91B4D}"/>
                </a:ext>
              </a:extLst>
            </p:cNvPr>
            <p:cNvSpPr/>
            <p:nvPr/>
          </p:nvSpPr>
          <p:spPr>
            <a:xfrm>
              <a:off x="1246541" y="1306556"/>
              <a:ext cx="127824" cy="42290"/>
            </a:xfrm>
            <a:custGeom>
              <a:avLst/>
              <a:gdLst>
                <a:gd name="connsiteX0" fmla="*/ 63582 w 127824"/>
                <a:gd name="connsiteY0" fmla="*/ 280 h 42290"/>
                <a:gd name="connsiteX1" fmla="*/ 105131 w 127824"/>
                <a:gd name="connsiteY1" fmla="*/ 280 h 42290"/>
                <a:gd name="connsiteX2" fmla="*/ 127793 w 127824"/>
                <a:gd name="connsiteY2" fmla="*/ 20420 h 42290"/>
                <a:gd name="connsiteX3" fmla="*/ 106390 w 127824"/>
                <a:gd name="connsiteY3" fmla="*/ 41819 h 42290"/>
                <a:gd name="connsiteX4" fmla="*/ 21404 w 127824"/>
                <a:gd name="connsiteY4" fmla="*/ 41819 h 42290"/>
                <a:gd name="connsiteX5" fmla="*/ 0 w 127824"/>
                <a:gd name="connsiteY5" fmla="*/ 20420 h 42290"/>
                <a:gd name="connsiteX6" fmla="*/ 22033 w 127824"/>
                <a:gd name="connsiteY6" fmla="*/ 280 h 42290"/>
                <a:gd name="connsiteX7" fmla="*/ 63582 w 127824"/>
                <a:gd name="connsiteY7" fmla="*/ 280 h 4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824" h="42290">
                  <a:moveTo>
                    <a:pt x="63582" y="280"/>
                  </a:moveTo>
                  <a:cubicBezTo>
                    <a:pt x="77431" y="280"/>
                    <a:pt x="91281" y="280"/>
                    <a:pt x="105131" y="280"/>
                  </a:cubicBezTo>
                  <a:cubicBezTo>
                    <a:pt x="118350" y="280"/>
                    <a:pt x="127164" y="9091"/>
                    <a:pt x="127793" y="20420"/>
                  </a:cubicBezTo>
                  <a:cubicBezTo>
                    <a:pt x="128423" y="31749"/>
                    <a:pt x="119610" y="41819"/>
                    <a:pt x="106390" y="41819"/>
                  </a:cubicBezTo>
                  <a:cubicBezTo>
                    <a:pt x="78061" y="42448"/>
                    <a:pt x="49732" y="42448"/>
                    <a:pt x="21404" y="41819"/>
                  </a:cubicBezTo>
                  <a:cubicBezTo>
                    <a:pt x="8184" y="41819"/>
                    <a:pt x="0" y="32378"/>
                    <a:pt x="0" y="20420"/>
                  </a:cubicBezTo>
                  <a:cubicBezTo>
                    <a:pt x="0" y="8462"/>
                    <a:pt x="8813" y="280"/>
                    <a:pt x="22033" y="280"/>
                  </a:cubicBezTo>
                  <a:cubicBezTo>
                    <a:pt x="36512" y="-350"/>
                    <a:pt x="50362" y="280"/>
                    <a:pt x="63582" y="280"/>
                  </a:cubicBezTo>
                  <a:close/>
                </a:path>
              </a:pathLst>
            </a:custGeom>
            <a:grpFill/>
            <a:ln w="6291"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B6E3345A-168B-6D77-9BD8-C6D526F03AEC}"/>
                </a:ext>
              </a:extLst>
            </p:cNvPr>
            <p:cNvSpPr/>
            <p:nvPr/>
          </p:nvSpPr>
          <p:spPr>
            <a:xfrm>
              <a:off x="1247139" y="1201100"/>
              <a:ext cx="122820" cy="42640"/>
            </a:xfrm>
            <a:custGeom>
              <a:avLst/>
              <a:gdLst>
                <a:gd name="connsiteX0" fmla="*/ 61725 w 122820"/>
                <a:gd name="connsiteY0" fmla="*/ 0 h 42640"/>
                <a:gd name="connsiteX1" fmla="*/ 100755 w 122820"/>
                <a:gd name="connsiteY1" fmla="*/ 0 h 42640"/>
                <a:gd name="connsiteX2" fmla="*/ 122789 w 122820"/>
                <a:gd name="connsiteY2" fmla="*/ 20140 h 42640"/>
                <a:gd name="connsiteX3" fmla="*/ 100755 w 122820"/>
                <a:gd name="connsiteY3" fmla="*/ 42168 h 42640"/>
                <a:gd name="connsiteX4" fmla="*/ 22065 w 122820"/>
                <a:gd name="connsiteY4" fmla="*/ 42168 h 42640"/>
                <a:gd name="connsiteX5" fmla="*/ 32 w 122820"/>
                <a:gd name="connsiteY5" fmla="*/ 20769 h 42640"/>
                <a:gd name="connsiteX6" fmla="*/ 22065 w 122820"/>
                <a:gd name="connsiteY6" fmla="*/ 629 h 42640"/>
                <a:gd name="connsiteX7" fmla="*/ 61725 w 122820"/>
                <a:gd name="connsiteY7" fmla="*/ 0 h 4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820" h="42640">
                  <a:moveTo>
                    <a:pt x="61725" y="0"/>
                  </a:moveTo>
                  <a:cubicBezTo>
                    <a:pt x="74945" y="0"/>
                    <a:pt x="87536" y="0"/>
                    <a:pt x="100755" y="0"/>
                  </a:cubicBezTo>
                  <a:cubicBezTo>
                    <a:pt x="113976" y="629"/>
                    <a:pt x="122789" y="8182"/>
                    <a:pt x="122789" y="20140"/>
                  </a:cubicBezTo>
                  <a:cubicBezTo>
                    <a:pt x="123418" y="32728"/>
                    <a:pt x="114605" y="41539"/>
                    <a:pt x="100755" y="42168"/>
                  </a:cubicBezTo>
                  <a:cubicBezTo>
                    <a:pt x="74315" y="42798"/>
                    <a:pt x="48505" y="42798"/>
                    <a:pt x="22065" y="42168"/>
                  </a:cubicBezTo>
                  <a:cubicBezTo>
                    <a:pt x="8215" y="42168"/>
                    <a:pt x="-598" y="32728"/>
                    <a:pt x="32" y="20769"/>
                  </a:cubicBezTo>
                  <a:cubicBezTo>
                    <a:pt x="32" y="8811"/>
                    <a:pt x="8845" y="629"/>
                    <a:pt x="22065" y="629"/>
                  </a:cubicBezTo>
                  <a:cubicBezTo>
                    <a:pt x="35285" y="0"/>
                    <a:pt x="48505" y="0"/>
                    <a:pt x="61725" y="0"/>
                  </a:cubicBezTo>
                  <a:close/>
                </a:path>
              </a:pathLst>
            </a:custGeom>
            <a:grpFill/>
            <a:ln w="6291"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A46EBFD7-A467-7569-B4F3-7275D487897B}"/>
                </a:ext>
              </a:extLst>
            </p:cNvPr>
            <p:cNvSpPr/>
            <p:nvPr/>
          </p:nvSpPr>
          <p:spPr>
            <a:xfrm>
              <a:off x="1443582" y="1067042"/>
              <a:ext cx="389675" cy="467627"/>
            </a:xfrm>
            <a:custGeom>
              <a:avLst/>
              <a:gdLst>
                <a:gd name="connsiteX0" fmla="*/ 61064 w 389675"/>
                <a:gd name="connsiteY0" fmla="*/ 443712 h 467627"/>
                <a:gd name="connsiteX1" fmla="*/ 0 w 389675"/>
                <a:gd name="connsiteY1" fmla="*/ 206436 h 467627"/>
                <a:gd name="connsiteX2" fmla="*/ 202707 w 389675"/>
                <a:gd name="connsiteY2" fmla="*/ 0 h 467627"/>
                <a:gd name="connsiteX3" fmla="*/ 389675 w 389675"/>
                <a:gd name="connsiteY3" fmla="*/ 99442 h 467627"/>
                <a:gd name="connsiteX4" fmla="*/ 331130 w 389675"/>
                <a:gd name="connsiteY4" fmla="*/ 383291 h 467627"/>
                <a:gd name="connsiteX5" fmla="*/ 96947 w 389675"/>
                <a:gd name="connsiteY5" fmla="*/ 467628 h 467627"/>
                <a:gd name="connsiteX6" fmla="*/ 161158 w 389675"/>
                <a:gd name="connsiteY6" fmla="*/ 346158 h 467627"/>
                <a:gd name="connsiteX7" fmla="*/ 200818 w 389675"/>
                <a:gd name="connsiteY7" fmla="*/ 343641 h 467627"/>
                <a:gd name="connsiteX8" fmla="*/ 267548 w 389675"/>
                <a:gd name="connsiteY8" fmla="*/ 267486 h 467627"/>
                <a:gd name="connsiteX9" fmla="*/ 210261 w 389675"/>
                <a:gd name="connsiteY9" fmla="*/ 181261 h 467627"/>
                <a:gd name="connsiteX10" fmla="*/ 113314 w 389675"/>
                <a:gd name="connsiteY10" fmla="*/ 213359 h 467627"/>
                <a:gd name="connsiteX11" fmla="*/ 117721 w 389675"/>
                <a:gd name="connsiteY11" fmla="*/ 315948 h 467627"/>
                <a:gd name="connsiteX12" fmla="*/ 119610 w 389675"/>
                <a:gd name="connsiteY12" fmla="*/ 335459 h 467627"/>
                <a:gd name="connsiteX13" fmla="*/ 66100 w 389675"/>
                <a:gd name="connsiteY13" fmla="*/ 436159 h 467627"/>
                <a:gd name="connsiteX14" fmla="*/ 61064 w 389675"/>
                <a:gd name="connsiteY14" fmla="*/ 443712 h 4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9675" h="467627">
                  <a:moveTo>
                    <a:pt x="61064" y="443712"/>
                  </a:moveTo>
                  <a:cubicBezTo>
                    <a:pt x="61064" y="358746"/>
                    <a:pt x="42178" y="280073"/>
                    <a:pt x="0" y="206436"/>
                  </a:cubicBezTo>
                  <a:cubicBezTo>
                    <a:pt x="75543" y="145386"/>
                    <a:pt x="147938" y="81819"/>
                    <a:pt x="202707" y="0"/>
                  </a:cubicBezTo>
                  <a:cubicBezTo>
                    <a:pt x="265030" y="32728"/>
                    <a:pt x="326723" y="66085"/>
                    <a:pt x="389675" y="99442"/>
                  </a:cubicBezTo>
                  <a:cubicBezTo>
                    <a:pt x="352533" y="190072"/>
                    <a:pt x="339313" y="285738"/>
                    <a:pt x="331130" y="383291"/>
                  </a:cubicBezTo>
                  <a:cubicBezTo>
                    <a:pt x="245514" y="390214"/>
                    <a:pt x="168083" y="417907"/>
                    <a:pt x="96947" y="467628"/>
                  </a:cubicBezTo>
                  <a:cubicBezTo>
                    <a:pt x="118351" y="426719"/>
                    <a:pt x="140384" y="385809"/>
                    <a:pt x="161158" y="346158"/>
                  </a:cubicBezTo>
                  <a:cubicBezTo>
                    <a:pt x="175008" y="345529"/>
                    <a:pt x="188228" y="346158"/>
                    <a:pt x="200818" y="343641"/>
                  </a:cubicBezTo>
                  <a:cubicBezTo>
                    <a:pt x="237960" y="336088"/>
                    <a:pt x="265659" y="303990"/>
                    <a:pt x="267548" y="267486"/>
                  </a:cubicBezTo>
                  <a:cubicBezTo>
                    <a:pt x="269436" y="227835"/>
                    <a:pt x="246773" y="193219"/>
                    <a:pt x="210261" y="181261"/>
                  </a:cubicBezTo>
                  <a:cubicBezTo>
                    <a:pt x="175008" y="169303"/>
                    <a:pt x="135348" y="182520"/>
                    <a:pt x="113314" y="213359"/>
                  </a:cubicBezTo>
                  <a:cubicBezTo>
                    <a:pt x="91281" y="244199"/>
                    <a:pt x="93170" y="286996"/>
                    <a:pt x="117721" y="315948"/>
                  </a:cubicBezTo>
                  <a:cubicBezTo>
                    <a:pt x="124016" y="322871"/>
                    <a:pt x="123387" y="327906"/>
                    <a:pt x="119610" y="335459"/>
                  </a:cubicBezTo>
                  <a:cubicBezTo>
                    <a:pt x="101353" y="368816"/>
                    <a:pt x="83727" y="402802"/>
                    <a:pt x="66100" y="436159"/>
                  </a:cubicBezTo>
                  <a:cubicBezTo>
                    <a:pt x="64841" y="437418"/>
                    <a:pt x="62952" y="440565"/>
                    <a:pt x="61064" y="443712"/>
                  </a:cubicBezTo>
                  <a:close/>
                </a:path>
              </a:pathLst>
            </a:custGeom>
            <a:solidFill>
              <a:srgbClr val="F1A0C2"/>
            </a:solidFill>
            <a:ln w="6291" cap="flat">
              <a:noFill/>
              <a:prstDash val="solid"/>
              <a:miter/>
            </a:ln>
          </p:spPr>
          <p:txBody>
            <a:bodyPr rtlCol="0" anchor="ctr"/>
            <a:lstStyle/>
            <a:p>
              <a:endParaRPr lang="en-US"/>
            </a:p>
          </p:txBody>
        </p:sp>
      </p:grpSp>
      <p:grpSp>
        <p:nvGrpSpPr>
          <p:cNvPr id="83" name="Group 82">
            <a:extLst>
              <a:ext uri="{FF2B5EF4-FFF2-40B4-BE49-F238E27FC236}">
                <a16:creationId xmlns:a16="http://schemas.microsoft.com/office/drawing/2014/main" id="{681689DE-A348-5AA5-0AD0-894758455303}"/>
              </a:ext>
            </a:extLst>
          </p:cNvPr>
          <p:cNvGrpSpPr/>
          <p:nvPr/>
        </p:nvGrpSpPr>
        <p:grpSpPr>
          <a:xfrm>
            <a:off x="-615084" y="4533802"/>
            <a:ext cx="8185232" cy="2117900"/>
            <a:chOff x="-603959" y="5642870"/>
            <a:chExt cx="8185232" cy="2117900"/>
          </a:xfrm>
        </p:grpSpPr>
        <p:cxnSp>
          <p:nvCxnSpPr>
            <p:cNvPr id="84" name="Straight Connector 83">
              <a:extLst>
                <a:ext uri="{FF2B5EF4-FFF2-40B4-BE49-F238E27FC236}">
                  <a16:creationId xmlns:a16="http://schemas.microsoft.com/office/drawing/2014/main" id="{1B832B74-28A8-A805-C55C-E4E513A46935}"/>
                </a:ext>
              </a:extLst>
            </p:cNvPr>
            <p:cNvCxnSpPr>
              <a:cxnSpLocks/>
            </p:cNvCxnSpPr>
            <p:nvPr/>
          </p:nvCxnSpPr>
          <p:spPr>
            <a:xfrm>
              <a:off x="35306" y="611546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5" name="Freeform 84">
              <a:extLst>
                <a:ext uri="{FF2B5EF4-FFF2-40B4-BE49-F238E27FC236}">
                  <a16:creationId xmlns:a16="http://schemas.microsoft.com/office/drawing/2014/main" id="{407E6F0C-9B0A-A014-F893-07F5C550A6C4}"/>
                </a:ext>
              </a:extLst>
            </p:cNvPr>
            <p:cNvSpPr/>
            <p:nvPr/>
          </p:nvSpPr>
          <p:spPr>
            <a:xfrm>
              <a:off x="-603959" y="5701611"/>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lnSpc>
                  <a:spcPct val="90000"/>
                </a:lnSpc>
              </a:pPr>
              <a:endParaRPr lang="en-US">
                <a:ea typeface="Calibri" panose="020F0502020204030204"/>
                <a:cs typeface="Calibri" panose="020F0502020204030204"/>
              </a:endParaRPr>
            </a:p>
          </p:txBody>
        </p:sp>
        <p:sp>
          <p:nvSpPr>
            <p:cNvPr id="86" name="Text Placeholder 2">
              <a:extLst>
                <a:ext uri="{FF2B5EF4-FFF2-40B4-BE49-F238E27FC236}">
                  <a16:creationId xmlns:a16="http://schemas.microsoft.com/office/drawing/2014/main" id="{A8E20588-F87A-4153-7481-207CD382D41F}"/>
                </a:ext>
              </a:extLst>
            </p:cNvPr>
            <p:cNvSpPr txBox="1">
              <a:spLocks/>
            </p:cNvSpPr>
            <p:nvPr/>
          </p:nvSpPr>
          <p:spPr>
            <a:xfrm>
              <a:off x="2251157" y="6067073"/>
              <a:ext cx="5218469" cy="1693697"/>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a:lnSpc>
                  <a:spcPct val="90000"/>
                </a:lnSpc>
                <a:buClr>
                  <a:srgbClr val="F1A0C2"/>
                </a:buClr>
                <a:buFont typeface="Arial" panose="020B0604020202020204" pitchFamily="34" charset="0"/>
                <a:buChar char="•"/>
                <a:tabLst>
                  <a:tab pos="177800" algn="l"/>
                </a:tabLst>
              </a:pPr>
              <a:r>
                <a:rPr lang="en-US" b="1" dirty="0" err="1">
                  <a:solidFill>
                    <a:schemeClr val="tx1"/>
                  </a:solidFill>
                </a:rPr>
                <a:t>Taxas</a:t>
              </a:r>
              <a:r>
                <a:rPr lang="en-US" b="1" dirty="0">
                  <a:solidFill>
                    <a:schemeClr val="tx1"/>
                  </a:solidFill>
                </a:rPr>
                <a:t> de </a:t>
              </a:r>
              <a:r>
                <a:rPr lang="en-US" b="1" dirty="0" err="1">
                  <a:solidFill>
                    <a:schemeClr val="tx1"/>
                  </a:solidFill>
                </a:rPr>
                <a:t>juro</a:t>
              </a:r>
              <a:r>
                <a:rPr lang="en-US" b="1" dirty="0">
                  <a:solidFill>
                    <a:schemeClr val="tx1"/>
                  </a:solidFill>
                </a:rPr>
                <a:t>: </a:t>
              </a:r>
              <a:r>
                <a:rPr lang="en-US" dirty="0">
                  <a:solidFill>
                    <a:schemeClr val="tx1"/>
                  </a:solidFill>
                </a:rPr>
                <a:t>Este é o </a:t>
              </a:r>
              <a:r>
                <a:rPr lang="en-US" dirty="0" err="1">
                  <a:solidFill>
                    <a:schemeClr val="tx1"/>
                  </a:solidFill>
                </a:rPr>
                <a:t>custo</a:t>
              </a:r>
              <a:r>
                <a:rPr lang="en-US" dirty="0">
                  <a:solidFill>
                    <a:schemeClr val="tx1"/>
                  </a:solidFill>
                </a:rPr>
                <a:t> de </a:t>
              </a:r>
              <a:r>
                <a:rPr lang="en-US" dirty="0" err="1">
                  <a:solidFill>
                    <a:schemeClr val="tx1"/>
                  </a:solidFill>
                </a:rPr>
                <a:t>pedir</a:t>
              </a:r>
              <a:r>
                <a:rPr lang="en-US" dirty="0">
                  <a:solidFill>
                    <a:schemeClr val="tx1"/>
                  </a:solidFill>
                </a:rPr>
                <a:t> </a:t>
              </a:r>
              <a:r>
                <a:rPr lang="en-US" dirty="0" err="1">
                  <a:solidFill>
                    <a:schemeClr val="tx1"/>
                  </a:solidFill>
                </a:rPr>
                <a:t>dinheiro</a:t>
              </a:r>
              <a:r>
                <a:rPr lang="en-US" dirty="0">
                  <a:solidFill>
                    <a:schemeClr val="tx1"/>
                  </a:solidFill>
                </a:rPr>
                <a:t> </a:t>
              </a:r>
              <a:r>
                <a:rPr lang="en-US" dirty="0" err="1">
                  <a:solidFill>
                    <a:schemeClr val="tx1"/>
                  </a:solidFill>
                </a:rPr>
                <a:t>emprestado</a:t>
              </a:r>
              <a:r>
                <a:rPr lang="en-US" dirty="0">
                  <a:solidFill>
                    <a:schemeClr val="tx1"/>
                  </a:solidFill>
                </a:rPr>
                <a:t>. </a:t>
              </a:r>
              <a:r>
                <a:rPr lang="en-US" dirty="0" err="1">
                  <a:solidFill>
                    <a:schemeClr val="tx1"/>
                  </a:solidFill>
                </a:rPr>
                <a:t>Taxas</a:t>
              </a:r>
              <a:r>
                <a:rPr lang="en-US" dirty="0">
                  <a:solidFill>
                    <a:schemeClr val="tx1"/>
                  </a:solidFill>
                </a:rPr>
                <a:t> de </a:t>
              </a:r>
              <a:r>
                <a:rPr lang="en-US" dirty="0" err="1">
                  <a:solidFill>
                    <a:schemeClr val="tx1"/>
                  </a:solidFill>
                </a:rPr>
                <a:t>juro</a:t>
              </a:r>
              <a:r>
                <a:rPr lang="en-US" dirty="0">
                  <a:solidFill>
                    <a:schemeClr val="tx1"/>
                  </a:solidFill>
                </a:rPr>
                <a:t> </a:t>
              </a:r>
              <a:r>
                <a:rPr lang="en-US" dirty="0" err="1">
                  <a:solidFill>
                    <a:schemeClr val="tx1"/>
                  </a:solidFill>
                </a:rPr>
                <a:t>mais</a:t>
              </a:r>
              <a:r>
                <a:rPr lang="en-US" dirty="0">
                  <a:solidFill>
                    <a:schemeClr val="tx1"/>
                  </a:solidFill>
                </a:rPr>
                <a:t> </a:t>
              </a:r>
              <a:r>
                <a:rPr lang="en-US" dirty="0" err="1">
                  <a:solidFill>
                    <a:schemeClr val="tx1"/>
                  </a:solidFill>
                </a:rPr>
                <a:t>baixas</a:t>
              </a:r>
              <a:r>
                <a:rPr lang="en-US" dirty="0">
                  <a:solidFill>
                    <a:schemeClr val="tx1"/>
                  </a:solidFill>
                </a:rPr>
                <a:t> </a:t>
              </a:r>
              <a:r>
                <a:rPr lang="en-US" dirty="0" err="1">
                  <a:solidFill>
                    <a:schemeClr val="tx1"/>
                  </a:solidFill>
                </a:rPr>
                <a:t>significam</a:t>
              </a:r>
              <a:r>
                <a:rPr lang="en-US" dirty="0">
                  <a:solidFill>
                    <a:schemeClr val="tx1"/>
                  </a:solidFill>
                </a:rPr>
                <a:t> </a:t>
              </a:r>
              <a:r>
                <a:rPr lang="en-US" dirty="0" err="1">
                  <a:solidFill>
                    <a:schemeClr val="tx1"/>
                  </a:solidFill>
                </a:rPr>
                <a:t>custos</a:t>
              </a:r>
              <a:r>
                <a:rPr lang="en-US" dirty="0">
                  <a:solidFill>
                    <a:schemeClr val="tx1"/>
                  </a:solidFill>
                </a:rPr>
                <a:t> </a:t>
              </a:r>
              <a:r>
                <a:rPr lang="en-US" dirty="0" err="1">
                  <a:solidFill>
                    <a:schemeClr val="tx1"/>
                  </a:solidFill>
                </a:rPr>
                <a:t>globais</a:t>
              </a:r>
              <a:r>
                <a:rPr lang="en-US" dirty="0">
                  <a:solidFill>
                    <a:schemeClr val="tx1"/>
                  </a:solidFill>
                </a:rPr>
                <a:t> </a:t>
              </a:r>
              <a:r>
                <a:rPr lang="en-US" dirty="0" err="1">
                  <a:solidFill>
                    <a:schemeClr val="tx1"/>
                  </a:solidFill>
                </a:rPr>
                <a:t>mais</a:t>
              </a:r>
              <a:r>
                <a:rPr lang="en-US" dirty="0">
                  <a:solidFill>
                    <a:schemeClr val="tx1"/>
                  </a:solidFill>
                </a:rPr>
                <a:t> </a:t>
              </a:r>
              <a:r>
                <a:rPr lang="en-US" dirty="0" err="1">
                  <a:solidFill>
                    <a:schemeClr val="tx1"/>
                  </a:solidFill>
                </a:rPr>
                <a:t>baixos</a:t>
              </a:r>
              <a:r>
                <a:rPr lang="en-US" dirty="0">
                  <a:solidFill>
                    <a:schemeClr val="tx1"/>
                  </a:solidFill>
                </a:rPr>
                <a:t>, mas </a:t>
              </a:r>
              <a:r>
                <a:rPr lang="en-US" dirty="0" err="1">
                  <a:solidFill>
                    <a:schemeClr val="tx1"/>
                  </a:solidFill>
                </a:rPr>
                <a:t>estão</a:t>
              </a:r>
              <a:r>
                <a:rPr lang="en-US" dirty="0">
                  <a:solidFill>
                    <a:schemeClr val="tx1"/>
                  </a:solidFill>
                </a:rPr>
                <a:t> </a:t>
              </a:r>
              <a:r>
                <a:rPr lang="en-US" dirty="0" err="1">
                  <a:solidFill>
                    <a:schemeClr val="tx1"/>
                  </a:solidFill>
                </a:rPr>
                <a:t>frequentemente</a:t>
              </a:r>
              <a:r>
                <a:rPr lang="en-US" dirty="0">
                  <a:solidFill>
                    <a:schemeClr val="tx1"/>
                  </a:solidFill>
                </a:rPr>
                <a:t> </a:t>
              </a:r>
              <a:r>
                <a:rPr lang="en-US" dirty="0" err="1">
                  <a:solidFill>
                    <a:schemeClr val="tx1"/>
                  </a:solidFill>
                </a:rPr>
                <a:t>associadas</a:t>
              </a:r>
              <a:r>
                <a:rPr lang="en-US" dirty="0">
                  <a:solidFill>
                    <a:schemeClr val="tx1"/>
                  </a:solidFill>
                </a:rPr>
                <a:t> a </a:t>
              </a:r>
              <a:r>
                <a:rPr lang="en-US" dirty="0" err="1">
                  <a:solidFill>
                    <a:schemeClr val="tx1"/>
                  </a:solidFill>
                </a:rPr>
                <a:t>requisitos</a:t>
              </a:r>
              <a:r>
                <a:rPr lang="en-US" dirty="0">
                  <a:solidFill>
                    <a:schemeClr val="tx1"/>
                  </a:solidFill>
                </a:rPr>
                <a:t> de </a:t>
              </a:r>
              <a:r>
                <a:rPr lang="en-US" dirty="0" err="1">
                  <a:solidFill>
                    <a:schemeClr val="tx1"/>
                  </a:solidFill>
                </a:rPr>
                <a:t>qualificação</a:t>
              </a:r>
              <a:r>
                <a:rPr lang="en-US" dirty="0">
                  <a:solidFill>
                    <a:schemeClr val="tx1"/>
                  </a:solidFill>
                </a:rPr>
                <a:t> </a:t>
              </a:r>
              <a:r>
                <a:rPr lang="en-US" dirty="0" err="1">
                  <a:solidFill>
                    <a:schemeClr val="tx1"/>
                  </a:solidFill>
                </a:rPr>
                <a:t>mais</a:t>
              </a:r>
              <a:r>
                <a:rPr lang="en-US" dirty="0">
                  <a:solidFill>
                    <a:schemeClr val="tx1"/>
                  </a:solidFill>
                </a:rPr>
                <a:t> </a:t>
              </a:r>
              <a:r>
                <a:rPr lang="en-US" dirty="0" err="1">
                  <a:solidFill>
                    <a:schemeClr val="tx1"/>
                  </a:solidFill>
                </a:rPr>
                <a:t>rigorosos</a:t>
              </a:r>
              <a:r>
                <a:rPr lang="en-US" dirty="0">
                  <a:solidFill>
                    <a:schemeClr val="tx1"/>
                  </a:solidFill>
                </a:rPr>
                <a:t>. </a:t>
              </a:r>
              <a:endParaRPr lang="en-US"/>
            </a:p>
            <a:p>
              <a:pPr marL="228600">
                <a:lnSpc>
                  <a:spcPct val="90000"/>
                </a:lnSpc>
                <a:buClr>
                  <a:srgbClr val="F1A0C2"/>
                </a:buClr>
                <a:buFont typeface="Arial" panose="020B0604020202020204" pitchFamily="34" charset="0"/>
                <a:buChar char="•"/>
                <a:tabLst>
                  <a:tab pos="177800" algn="l"/>
                </a:tabLst>
              </a:pPr>
              <a:r>
                <a:rPr lang="en-US" b="1" dirty="0" err="1">
                  <a:solidFill>
                    <a:schemeClr val="tx1"/>
                  </a:solidFill>
                </a:rPr>
                <a:t>Condições</a:t>
              </a:r>
              <a:r>
                <a:rPr lang="en-US" b="1" dirty="0">
                  <a:solidFill>
                    <a:schemeClr val="tx1"/>
                  </a:solidFill>
                </a:rPr>
                <a:t> de </a:t>
              </a:r>
              <a:r>
                <a:rPr lang="en-US" b="1" dirty="0" err="1">
                  <a:solidFill>
                    <a:schemeClr val="tx1"/>
                  </a:solidFill>
                </a:rPr>
                <a:t>reembolso</a:t>
              </a:r>
              <a:r>
                <a:rPr lang="en-US" b="1" dirty="0">
                  <a:solidFill>
                    <a:schemeClr val="tx1"/>
                  </a:solidFill>
                </a:rPr>
                <a:t>: </a:t>
              </a:r>
              <a:r>
                <a:rPr lang="pt-PT" dirty="0">
                  <a:solidFill>
                    <a:schemeClr val="tx1"/>
                  </a:solidFill>
                </a:rPr>
                <a:t>Incluem a duração do empréstimo e a frequência e montante dos pagamentos. Prazos mais longos podem resultar em pagamentos mensais mais baixos, mas custos totais mais elevados devido ao período mais longo de pagamento de juros.</a:t>
              </a:r>
              <a:endParaRPr lang="pt-PT" dirty="0">
                <a:solidFill>
                  <a:schemeClr val="tx1"/>
                </a:solidFill>
                <a:ea typeface="Calibri" panose="020F0502020204030204" pitchFamily="34" charset="0"/>
              </a:endParaRPr>
            </a:p>
            <a:p>
              <a:pPr marL="228600">
                <a:lnSpc>
                  <a:spcPct val="90000"/>
                </a:lnSpc>
                <a:buClr>
                  <a:srgbClr val="F1A0C2"/>
                </a:buClr>
                <a:buFont typeface="Arial" panose="020B0604020202020204" pitchFamily="34" charset="0"/>
                <a:buChar char="•"/>
                <a:tabLst>
                  <a:tab pos="177800" algn="l"/>
                </a:tabLst>
              </a:pPr>
              <a:r>
                <a:rPr lang="en-US" b="1" dirty="0" err="1">
                  <a:solidFill>
                    <a:schemeClr val="tx1"/>
                  </a:solidFill>
                </a:rPr>
                <a:t>Requisitos</a:t>
              </a:r>
              <a:r>
                <a:rPr lang="en-US" b="1" dirty="0">
                  <a:solidFill>
                    <a:schemeClr val="tx1"/>
                  </a:solidFill>
                </a:rPr>
                <a:t> de </a:t>
              </a:r>
              <a:r>
                <a:rPr lang="en-US" b="1" dirty="0" err="1">
                  <a:solidFill>
                    <a:schemeClr val="tx1"/>
                  </a:solidFill>
                </a:rPr>
                <a:t>qualificação</a:t>
              </a:r>
              <a:r>
                <a:rPr lang="en-US" b="1" dirty="0">
                  <a:solidFill>
                    <a:schemeClr val="tx1"/>
                  </a:solidFill>
                </a:rPr>
                <a:t>: </a:t>
              </a:r>
              <a:r>
                <a:rPr lang="pt-PT" dirty="0">
                  <a:solidFill>
                    <a:schemeClr val="tx1"/>
                  </a:solidFill>
                </a:rPr>
                <a:t>São os critérios que tem de cumprir para se qualificar para o empréstimo. Podem incluir a pontuação de crédito, as receitas da empresa, os anos de atividade e a utilização dos fundos do empréstimo.</a:t>
              </a:r>
              <a:r>
                <a:rPr lang="en-US" dirty="0">
                  <a:solidFill>
                    <a:schemeClr val="tx1"/>
                  </a:solidFill>
                </a:rPr>
                <a:t> </a:t>
              </a:r>
              <a:endParaRPr lang="en-US" dirty="0">
                <a:solidFill>
                  <a:schemeClr val="tx1"/>
                </a:solidFill>
                <a:ea typeface="Calibri" panose="020F0502020204030204" pitchFamily="34" charset="0"/>
              </a:endParaRPr>
            </a:p>
            <a:p>
              <a:pPr marL="228600">
                <a:lnSpc>
                  <a:spcPct val="90000"/>
                </a:lnSpc>
                <a:buClr>
                  <a:srgbClr val="F1A0C2"/>
                </a:buClr>
                <a:buFont typeface="Arial" panose="020B0604020202020204" pitchFamily="34" charset="0"/>
                <a:buChar char="•"/>
                <a:tabLst>
                  <a:tab pos="177800" algn="l"/>
                </a:tabLst>
              </a:pPr>
              <a:r>
                <a:rPr lang="en-US" b="1" dirty="0" err="1">
                  <a:solidFill>
                    <a:schemeClr val="tx1"/>
                  </a:solidFill>
                </a:rPr>
                <a:t>Garantias</a:t>
              </a:r>
              <a:r>
                <a:rPr lang="en-US" b="1" dirty="0">
                  <a:solidFill>
                    <a:schemeClr val="tx1"/>
                  </a:solidFill>
                </a:rPr>
                <a:t>: </a:t>
              </a:r>
              <a:r>
                <a:rPr lang="pt-PT" dirty="0">
                  <a:solidFill>
                    <a:schemeClr val="tx1"/>
                  </a:solidFill>
                </a:rPr>
                <a:t>Alguns empréstimos requerem garantias, ou seja, um bem que é penhorado para garantir o empréstimo. Se não se conseguir reembolsar o empréstimo, o mutuante pode ficar com a garantia.</a:t>
              </a:r>
              <a:endParaRPr lang="en-US" dirty="0">
                <a:solidFill>
                  <a:schemeClr val="tx1"/>
                </a:solidFill>
                <a:ea typeface="Calibri" panose="020F0502020204030204" pitchFamily="34" charset="0"/>
              </a:endParaRPr>
            </a:p>
          </p:txBody>
        </p:sp>
        <p:sp>
          <p:nvSpPr>
            <p:cNvPr id="87" name="TextBox 86">
              <a:extLst>
                <a:ext uri="{FF2B5EF4-FFF2-40B4-BE49-F238E27FC236}">
                  <a16:creationId xmlns:a16="http://schemas.microsoft.com/office/drawing/2014/main" id="{048539B4-F731-790A-1ADF-49C8F73BCB40}"/>
                </a:ext>
              </a:extLst>
            </p:cNvPr>
            <p:cNvSpPr txBox="1"/>
            <p:nvPr/>
          </p:nvSpPr>
          <p:spPr>
            <a:xfrm>
              <a:off x="516869" y="6225427"/>
              <a:ext cx="1549561" cy="861774"/>
            </a:xfrm>
            <a:prstGeom prst="rect">
              <a:avLst/>
            </a:prstGeom>
            <a:noFill/>
          </p:spPr>
          <p:txBody>
            <a:bodyPr wrap="square" lIns="91440" tIns="45720" rIns="91440" bIns="45720" anchor="t">
              <a:spAutoFit/>
            </a:bodyPr>
            <a:lstStyle/>
            <a:p>
              <a:pPr>
                <a:lnSpc>
                  <a:spcPct val="90000"/>
                </a:lnSpc>
              </a:pPr>
              <a:r>
                <a:rPr lang="en-IE" sz="1100" dirty="0">
                  <a:latin typeface="Calibri" panose="020F0502020204030204" pitchFamily="34" charset="0"/>
                  <a:cs typeface="Calibri" panose="020F0502020204030204" pitchFamily="34" charset="0"/>
                </a:rPr>
                <a:t>Ao </a:t>
              </a:r>
              <a:r>
                <a:rPr lang="en-IE" sz="1100" b="1" dirty="0" err="1">
                  <a:latin typeface="Calibri" panose="020F0502020204030204" pitchFamily="34" charset="0"/>
                  <a:cs typeface="Calibri" panose="020F0502020204030204" pitchFamily="34" charset="0"/>
                </a:rPr>
                <a:t>avaliar</a:t>
              </a:r>
              <a:r>
                <a:rPr lang="en-IE" sz="1100" b="1" dirty="0">
                  <a:latin typeface="Calibri" panose="020F0502020204030204" pitchFamily="34" charset="0"/>
                  <a:cs typeface="Calibri" panose="020F0502020204030204" pitchFamily="34" charset="0"/>
                </a:rPr>
                <a:t> as </a:t>
              </a:r>
              <a:r>
                <a:rPr lang="en-IE" sz="1100" b="1" dirty="0" err="1">
                  <a:latin typeface="Calibri" panose="020F0502020204030204" pitchFamily="34" charset="0"/>
                  <a:cs typeface="Calibri" panose="020F0502020204030204" pitchFamily="34" charset="0"/>
                </a:rPr>
                <a:t>diferentes</a:t>
              </a:r>
              <a:r>
                <a:rPr lang="en-IE" sz="1100" b="1" dirty="0">
                  <a:latin typeface="Calibri" panose="020F0502020204030204" pitchFamily="34" charset="0"/>
                  <a:cs typeface="Calibri" panose="020F0502020204030204" pitchFamily="34" charset="0"/>
                </a:rPr>
                <a:t> </a:t>
              </a:r>
              <a:r>
                <a:rPr lang="en-IE" sz="1100" b="1" dirty="0" err="1">
                  <a:latin typeface="Calibri" panose="020F0502020204030204" pitchFamily="34" charset="0"/>
                  <a:cs typeface="Calibri" panose="020F0502020204030204" pitchFamily="34" charset="0"/>
                </a:rPr>
                <a:t>opções</a:t>
              </a:r>
              <a:r>
                <a:rPr lang="en-IE" sz="1100" b="1" dirty="0">
                  <a:latin typeface="Calibri" panose="020F0502020204030204" pitchFamily="34" charset="0"/>
                  <a:cs typeface="Calibri" panose="020F0502020204030204" pitchFamily="34" charset="0"/>
                </a:rPr>
                <a:t> de </a:t>
              </a:r>
              <a:r>
                <a:rPr lang="en-IE" sz="1100" b="1" dirty="0" err="1">
                  <a:latin typeface="Calibri" panose="020F0502020204030204" pitchFamily="34" charset="0"/>
                  <a:cs typeface="Calibri" panose="020F0502020204030204" pitchFamily="34" charset="0"/>
                </a:rPr>
                <a:t>empréstimo</a:t>
              </a:r>
              <a:r>
                <a:rPr lang="en-IE" sz="1100" dirty="0">
                  <a:latin typeface="Calibri" panose="020F0502020204030204" pitchFamily="34" charset="0"/>
                  <a:cs typeface="Calibri" panose="020F0502020204030204" pitchFamily="34" charset="0"/>
                </a:rPr>
                <a:t>, </a:t>
              </a:r>
              <a:r>
                <a:rPr lang="en-IE" sz="1100" dirty="0" err="1">
                  <a:latin typeface="Calibri" panose="020F0502020204030204" pitchFamily="34" charset="0"/>
                  <a:cs typeface="Calibri" panose="020F0502020204030204" pitchFamily="34" charset="0"/>
                </a:rPr>
                <a:t>há</a:t>
              </a:r>
              <a:r>
                <a:rPr lang="en-IE" sz="1100" dirty="0">
                  <a:latin typeface="Calibri" panose="020F0502020204030204" pitchFamily="34" charset="0"/>
                  <a:cs typeface="Calibri" panose="020F0502020204030204" pitchFamily="34" charset="0"/>
                </a:rPr>
                <a:t> </a:t>
              </a:r>
              <a:r>
                <a:rPr lang="en-IE" sz="1100" dirty="0" err="1">
                  <a:latin typeface="Calibri" panose="020F0502020204030204" pitchFamily="34" charset="0"/>
                  <a:cs typeface="Calibri" panose="020F0502020204030204" pitchFamily="34" charset="0"/>
                </a:rPr>
                <a:t>alguns</a:t>
              </a:r>
              <a:r>
                <a:rPr lang="en-IE" sz="1100" dirty="0">
                  <a:latin typeface="Calibri" panose="020F0502020204030204" pitchFamily="34" charset="0"/>
                  <a:cs typeface="Calibri" panose="020F0502020204030204" pitchFamily="34" charset="0"/>
                </a:rPr>
                <a:t> </a:t>
              </a:r>
              <a:r>
                <a:rPr lang="en-IE" sz="1100" dirty="0" err="1">
                  <a:latin typeface="Calibri" panose="020F0502020204030204" pitchFamily="34" charset="0"/>
                  <a:cs typeface="Calibri" panose="020F0502020204030204" pitchFamily="34" charset="0"/>
                </a:rPr>
                <a:t>fatores-chave</a:t>
              </a:r>
              <a:r>
                <a:rPr lang="en-IE" sz="1100" dirty="0">
                  <a:latin typeface="Calibri" panose="020F0502020204030204" pitchFamily="34" charset="0"/>
                  <a:cs typeface="Calibri" panose="020F0502020204030204" pitchFamily="34" charset="0"/>
                </a:rPr>
                <a:t> a </a:t>
              </a:r>
              <a:r>
                <a:rPr lang="en-IE" sz="1100" dirty="0" err="1">
                  <a:latin typeface="Calibri" panose="020F0502020204030204" pitchFamily="34" charset="0"/>
                  <a:cs typeface="Calibri" panose="020F0502020204030204" pitchFamily="34" charset="0"/>
                </a:rPr>
                <a:t>considerar</a:t>
              </a:r>
              <a:r>
                <a:rPr lang="en-IE" sz="1100" dirty="0">
                  <a:latin typeface="Calibri" panose="020F0502020204030204" pitchFamily="34" charset="0"/>
                  <a:cs typeface="Calibri" panose="020F0502020204030204" pitchFamily="34" charset="0"/>
                </a:rPr>
                <a:t>: </a:t>
              </a:r>
              <a:endParaRPr lang="en-US"/>
            </a:p>
            <a:p>
              <a:pPr>
                <a:lnSpc>
                  <a:spcPct val="90000"/>
                </a:lnSpc>
              </a:pPr>
              <a:endParaRPr lang="en-IE" sz="1100" dirty="0">
                <a:latin typeface="Calibri" panose="020F0502020204030204" pitchFamily="34" charset="0"/>
                <a:ea typeface="Calibri" panose="020F0502020204030204" pitchFamily="34" charset="0"/>
                <a:cs typeface="Calibri" panose="020F0502020204030204" pitchFamily="34" charset="0"/>
              </a:endParaRPr>
            </a:p>
          </p:txBody>
        </p:sp>
        <p:sp>
          <p:nvSpPr>
            <p:cNvPr id="88" name="TextBox 87">
              <a:extLst>
                <a:ext uri="{FF2B5EF4-FFF2-40B4-BE49-F238E27FC236}">
                  <a16:creationId xmlns:a16="http://schemas.microsoft.com/office/drawing/2014/main" id="{F51607D0-9620-BAF5-F0C6-4F0D3A99C938}"/>
                </a:ext>
              </a:extLst>
            </p:cNvPr>
            <p:cNvSpPr txBox="1"/>
            <p:nvPr/>
          </p:nvSpPr>
          <p:spPr>
            <a:xfrm>
              <a:off x="516869" y="5642870"/>
              <a:ext cx="2360007" cy="480131"/>
            </a:xfrm>
            <a:prstGeom prst="rect">
              <a:avLst/>
            </a:prstGeom>
            <a:noFill/>
          </p:spPr>
          <p:txBody>
            <a:bodyPr wrap="square" lIns="91440" tIns="45720" rIns="91440" bIns="45720" anchor="t">
              <a:spAutoFit/>
            </a:bodyPr>
            <a:lstStyle/>
            <a:p>
              <a:pPr>
                <a:lnSpc>
                  <a:spcPct val="90000"/>
                </a:lnSpc>
              </a:pPr>
              <a:r>
                <a:rPr lang="en-IE" sz="1400" b="1" dirty="0" err="1">
                  <a:solidFill>
                    <a:schemeClr val="bg1"/>
                  </a:solidFill>
                  <a:effectLst/>
                  <a:latin typeface="Calibri" panose="020F0502020204030204" pitchFamily="34" charset="0"/>
                  <a:cs typeface="Calibri" panose="020F0502020204030204" pitchFamily="34" charset="0"/>
                </a:rPr>
                <a:t>Avaliação</a:t>
              </a:r>
              <a:r>
                <a:rPr lang="en-IE" sz="1400" b="1" dirty="0">
                  <a:solidFill>
                    <a:schemeClr val="bg1"/>
                  </a:solidFill>
                  <a:effectLst/>
                  <a:latin typeface="Calibri" panose="020F0502020204030204" pitchFamily="34" charset="0"/>
                  <a:cs typeface="Calibri" panose="020F0502020204030204" pitchFamily="34" charset="0"/>
                </a:rPr>
                <a:t> das </a:t>
              </a:r>
              <a:r>
                <a:rPr lang="en-IE" sz="1400" b="1" dirty="0" err="1">
                  <a:solidFill>
                    <a:schemeClr val="bg1"/>
                  </a:solidFill>
                  <a:effectLst/>
                  <a:latin typeface="Calibri" panose="020F0502020204030204" pitchFamily="34" charset="0"/>
                  <a:cs typeface="Calibri" panose="020F0502020204030204" pitchFamily="34" charset="0"/>
                </a:rPr>
                <a:t>opções</a:t>
              </a:r>
              <a:r>
                <a:rPr lang="en-IE" sz="1400" b="1" dirty="0">
                  <a:solidFill>
                    <a:schemeClr val="bg1"/>
                  </a:solidFill>
                  <a:effectLst/>
                  <a:latin typeface="Calibri" panose="020F0502020204030204" pitchFamily="34" charset="0"/>
                  <a:cs typeface="Calibri" panose="020F0502020204030204" pitchFamily="34" charset="0"/>
                </a:rPr>
                <a:t> de </a:t>
              </a:r>
              <a:r>
                <a:rPr lang="en-IE" sz="1400" b="1" dirty="0" err="1">
                  <a:solidFill>
                    <a:schemeClr val="bg1"/>
                  </a:solidFill>
                  <a:effectLst/>
                  <a:latin typeface="Calibri" panose="020F0502020204030204" pitchFamily="34" charset="0"/>
                  <a:cs typeface="Calibri" panose="020F0502020204030204" pitchFamily="34" charset="0"/>
                </a:rPr>
                <a:t>empréstimo</a:t>
              </a:r>
              <a:endParaRPr lang="en-IE" sz="14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45057" name="Picture 1" descr="page20image19328176">
            <a:extLst>
              <a:ext uri="{FF2B5EF4-FFF2-40B4-BE49-F238E27FC236}">
                <a16:creationId xmlns:a16="http://schemas.microsoft.com/office/drawing/2014/main" id="{DCDC29E1-4BDF-BC52-8DDA-1D442FD677C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524500" cy="17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3239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93A7641-705E-4F7F-BDBA-D3EF599333CF}"/>
              </a:ext>
            </a:extLst>
          </p:cNvPr>
          <p:cNvSpPr/>
          <p:nvPr/>
        </p:nvSpPr>
        <p:spPr>
          <a:xfrm>
            <a:off x="12135" y="7302919"/>
            <a:ext cx="7559675" cy="2298716"/>
          </a:xfrm>
          <a:prstGeom prst="rect">
            <a:avLst/>
          </a:pr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4250" y="1031682"/>
            <a:ext cx="5466529" cy="707886"/>
          </a:xfrm>
          <a:prstGeom prst="rect">
            <a:avLst/>
          </a:prstGeom>
          <a:noFill/>
        </p:spPr>
        <p:txBody>
          <a:bodyPr wrap="square">
            <a:spAutoFit/>
          </a:bodyPr>
          <a:lstStyle/>
          <a:p>
            <a:r>
              <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Métodos alternativos de angariação de fundos </a:t>
            </a:r>
          </a:p>
          <a:p>
            <a:endPar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b="1" dirty="0">
                <a:solidFill>
                  <a:schemeClr val="tx1"/>
                </a:solidFill>
              </a:rPr>
              <a:t>Para </a:t>
            </a:r>
            <a:r>
              <a:rPr lang="en-US" b="1" dirty="0" err="1">
                <a:solidFill>
                  <a:schemeClr val="tx1"/>
                </a:solidFill>
              </a:rPr>
              <a:t>além</a:t>
            </a:r>
            <a:r>
              <a:rPr lang="en-US" b="1" dirty="0">
                <a:solidFill>
                  <a:schemeClr val="tx1"/>
                </a:solidFill>
              </a:rPr>
              <a:t> dos </a:t>
            </a:r>
            <a:r>
              <a:rPr lang="en-US" b="1" dirty="0" err="1">
                <a:solidFill>
                  <a:schemeClr val="tx1"/>
                </a:solidFill>
              </a:rPr>
              <a:t>métodos</a:t>
            </a:r>
            <a:r>
              <a:rPr lang="en-US" b="1" dirty="0">
                <a:solidFill>
                  <a:schemeClr val="tx1"/>
                </a:solidFill>
              </a:rPr>
              <a:t> </a:t>
            </a:r>
            <a:r>
              <a:rPr lang="en-US" b="1" dirty="0" err="1">
                <a:solidFill>
                  <a:schemeClr val="tx1"/>
                </a:solidFill>
              </a:rPr>
              <a:t>tradicionais</a:t>
            </a:r>
            <a:r>
              <a:rPr lang="en-US" b="1" dirty="0">
                <a:solidFill>
                  <a:schemeClr val="tx1"/>
                </a:solidFill>
              </a:rPr>
              <a:t> de </a:t>
            </a:r>
            <a:r>
              <a:rPr lang="en-US" b="1" dirty="0" err="1">
                <a:solidFill>
                  <a:schemeClr val="tx1"/>
                </a:solidFill>
              </a:rPr>
              <a:t>angariação</a:t>
            </a:r>
            <a:r>
              <a:rPr lang="en-US" b="1" dirty="0">
                <a:solidFill>
                  <a:schemeClr val="tx1"/>
                </a:solidFill>
              </a:rPr>
              <a:t> de </a:t>
            </a:r>
            <a:r>
              <a:rPr lang="en-US" b="1" dirty="0" err="1">
                <a:solidFill>
                  <a:schemeClr val="tx1"/>
                </a:solidFill>
              </a:rPr>
              <a:t>fundos</a:t>
            </a:r>
            <a:r>
              <a:rPr lang="en-US" b="1" dirty="0">
                <a:solidFill>
                  <a:schemeClr val="tx1"/>
                </a:solidFill>
              </a:rPr>
              <a:t>, </a:t>
            </a:r>
            <a:r>
              <a:rPr lang="en-US" b="1" dirty="0" err="1">
                <a:solidFill>
                  <a:schemeClr val="tx1"/>
                </a:solidFill>
              </a:rPr>
              <a:t>como</a:t>
            </a:r>
            <a:r>
              <a:rPr lang="en-US" b="1" dirty="0">
                <a:solidFill>
                  <a:schemeClr val="tx1"/>
                </a:solidFill>
              </a:rPr>
              <a:t> a </a:t>
            </a:r>
            <a:r>
              <a:rPr lang="en-US" b="1" dirty="0" err="1">
                <a:solidFill>
                  <a:schemeClr val="tx1"/>
                </a:solidFill>
              </a:rPr>
              <a:t>obtenção</a:t>
            </a:r>
            <a:r>
              <a:rPr lang="en-US" b="1" dirty="0">
                <a:solidFill>
                  <a:schemeClr val="tx1"/>
                </a:solidFill>
              </a:rPr>
              <a:t> de </a:t>
            </a:r>
            <a:r>
              <a:rPr lang="en-US" b="1" dirty="0" err="1">
                <a:solidFill>
                  <a:schemeClr val="tx1"/>
                </a:solidFill>
              </a:rPr>
              <a:t>investimentos</a:t>
            </a:r>
            <a:r>
              <a:rPr lang="en-US" b="1" dirty="0">
                <a:solidFill>
                  <a:schemeClr val="tx1"/>
                </a:solidFill>
              </a:rPr>
              <a:t>, </a:t>
            </a:r>
            <a:r>
              <a:rPr lang="en-US" b="1" dirty="0" err="1">
                <a:solidFill>
                  <a:schemeClr val="tx1"/>
                </a:solidFill>
              </a:rPr>
              <a:t>empréstimos</a:t>
            </a:r>
            <a:r>
              <a:rPr lang="en-US" b="1" dirty="0">
                <a:solidFill>
                  <a:schemeClr val="tx1"/>
                </a:solidFill>
              </a:rPr>
              <a:t> </a:t>
            </a:r>
            <a:r>
              <a:rPr lang="en-US" b="1" dirty="0" err="1">
                <a:solidFill>
                  <a:schemeClr val="tx1"/>
                </a:solidFill>
              </a:rPr>
              <a:t>ou</a:t>
            </a:r>
            <a:r>
              <a:rPr lang="en-US" b="1" dirty="0">
                <a:solidFill>
                  <a:schemeClr val="tx1"/>
                </a:solidFill>
              </a:rPr>
              <a:t> </a:t>
            </a:r>
            <a:r>
              <a:rPr lang="en-US" b="1" dirty="0" err="1">
                <a:solidFill>
                  <a:schemeClr val="tx1"/>
                </a:solidFill>
              </a:rPr>
              <a:t>subsídios</a:t>
            </a:r>
            <a:r>
              <a:rPr lang="en-US" b="1" dirty="0">
                <a:solidFill>
                  <a:schemeClr val="tx1"/>
                </a:solidFill>
              </a:rPr>
              <a:t>, </a:t>
            </a:r>
            <a:r>
              <a:rPr lang="en-US" b="1" dirty="0" err="1">
                <a:solidFill>
                  <a:schemeClr val="tx1"/>
                </a:solidFill>
              </a:rPr>
              <a:t>existem</a:t>
            </a:r>
            <a:r>
              <a:rPr lang="en-US" b="1" dirty="0">
                <a:solidFill>
                  <a:schemeClr val="tx1"/>
                </a:solidFill>
              </a:rPr>
              <a:t> </a:t>
            </a:r>
            <a:r>
              <a:rPr lang="en-US" b="1" dirty="0" err="1">
                <a:solidFill>
                  <a:schemeClr val="tx1"/>
                </a:solidFill>
              </a:rPr>
              <a:t>vários</a:t>
            </a:r>
            <a:r>
              <a:rPr lang="en-US" b="1" dirty="0">
                <a:solidFill>
                  <a:schemeClr val="tx1"/>
                </a:solidFill>
              </a:rPr>
              <a:t> </a:t>
            </a:r>
            <a:r>
              <a:rPr lang="en-US" b="1" dirty="0" err="1">
                <a:solidFill>
                  <a:schemeClr val="tx1"/>
                </a:solidFill>
              </a:rPr>
              <a:t>métodos</a:t>
            </a:r>
            <a:r>
              <a:rPr lang="en-US" b="1" dirty="0">
                <a:solidFill>
                  <a:schemeClr val="tx1"/>
                </a:solidFill>
              </a:rPr>
              <a:t> alternativos de </a:t>
            </a:r>
            <a:r>
              <a:rPr lang="en-US" b="1" dirty="0" err="1">
                <a:solidFill>
                  <a:schemeClr val="tx1"/>
                </a:solidFill>
              </a:rPr>
              <a:t>angariação</a:t>
            </a:r>
            <a:r>
              <a:rPr lang="en-US" b="1" dirty="0">
                <a:solidFill>
                  <a:schemeClr val="tx1"/>
                </a:solidFill>
              </a:rPr>
              <a:t> de </a:t>
            </a:r>
            <a:r>
              <a:rPr lang="en-US" b="1" dirty="0" err="1">
                <a:solidFill>
                  <a:schemeClr val="tx1"/>
                </a:solidFill>
              </a:rPr>
              <a:t>fundos</a:t>
            </a:r>
            <a:r>
              <a:rPr lang="en-US" b="1" dirty="0">
                <a:solidFill>
                  <a:schemeClr val="tx1"/>
                </a:solidFill>
              </a:rPr>
              <a:t> que </a:t>
            </a:r>
            <a:r>
              <a:rPr lang="en-US" b="1" dirty="0" err="1">
                <a:solidFill>
                  <a:schemeClr val="tx1"/>
                </a:solidFill>
              </a:rPr>
              <a:t>podem</a:t>
            </a:r>
            <a:r>
              <a:rPr lang="en-US" b="1" dirty="0">
                <a:solidFill>
                  <a:schemeClr val="tx1"/>
                </a:solidFill>
              </a:rPr>
              <a:t> ser </a:t>
            </a:r>
            <a:r>
              <a:rPr lang="en-US" b="1" dirty="0" err="1">
                <a:solidFill>
                  <a:schemeClr val="tx1"/>
                </a:solidFill>
              </a:rPr>
              <a:t>particularmente</a:t>
            </a:r>
            <a:r>
              <a:rPr lang="en-US" b="1" dirty="0">
                <a:solidFill>
                  <a:schemeClr val="tx1"/>
                </a:solidFill>
              </a:rPr>
              <a:t> </a:t>
            </a:r>
            <a:r>
              <a:rPr lang="en-US" b="1" dirty="0" err="1">
                <a:solidFill>
                  <a:schemeClr val="tx1"/>
                </a:solidFill>
              </a:rPr>
              <a:t>adequados</a:t>
            </a:r>
            <a:r>
              <a:rPr lang="en-US" b="1" dirty="0">
                <a:solidFill>
                  <a:schemeClr val="tx1"/>
                </a:solidFill>
              </a:rPr>
              <a:t> para </a:t>
            </a:r>
            <a:r>
              <a:rPr lang="en-US" b="1" dirty="0" err="1">
                <a:solidFill>
                  <a:schemeClr val="tx1"/>
                </a:solidFill>
              </a:rPr>
              <a:t>empresas</a:t>
            </a:r>
            <a:r>
              <a:rPr lang="en-US" b="1" dirty="0">
                <a:solidFill>
                  <a:schemeClr val="tx1"/>
                </a:solidFill>
              </a:rPr>
              <a:t> de </a:t>
            </a:r>
            <a:r>
              <a:rPr lang="en-US" b="1" dirty="0" err="1">
                <a:solidFill>
                  <a:schemeClr val="tx1"/>
                </a:solidFill>
              </a:rPr>
              <a:t>alimentos</a:t>
            </a:r>
            <a:r>
              <a:rPr lang="en-US" b="1" dirty="0">
                <a:solidFill>
                  <a:schemeClr val="tx1"/>
                </a:solidFill>
              </a:rPr>
              <a:t> </a:t>
            </a:r>
            <a:r>
              <a:rPr lang="en-US" b="1" dirty="0" err="1">
                <a:solidFill>
                  <a:schemeClr val="tx1"/>
                </a:solidFill>
              </a:rPr>
              <a:t>éticos</a:t>
            </a:r>
            <a:r>
              <a:rPr lang="en-US" b="1" dirty="0">
                <a:solidFill>
                  <a:schemeClr val="tx1"/>
                </a:solidFill>
              </a:rPr>
              <a:t>. </a:t>
            </a:r>
            <a:r>
              <a:rPr lang="en-US" b="1" dirty="0" err="1">
                <a:solidFill>
                  <a:schemeClr val="tx1"/>
                </a:solidFill>
              </a:rPr>
              <a:t>Eis</a:t>
            </a:r>
            <a:r>
              <a:rPr lang="en-US" b="1" dirty="0">
                <a:solidFill>
                  <a:schemeClr val="tx1"/>
                </a:solidFill>
              </a:rPr>
              <a:t> </a:t>
            </a:r>
            <a:r>
              <a:rPr lang="en-US" b="1" dirty="0" err="1">
                <a:solidFill>
                  <a:schemeClr val="tx1"/>
                </a:solidFill>
              </a:rPr>
              <a:t>uma</a:t>
            </a:r>
            <a:r>
              <a:rPr lang="en-US" b="1" dirty="0">
                <a:solidFill>
                  <a:schemeClr val="tx1"/>
                </a:solidFill>
              </a:rPr>
              <a:t> </a:t>
            </a:r>
            <a:r>
              <a:rPr lang="en-US" b="1" dirty="0" err="1">
                <a:solidFill>
                  <a:schemeClr val="tx1"/>
                </a:solidFill>
              </a:rPr>
              <a:t>visão</a:t>
            </a:r>
            <a:r>
              <a:rPr lang="en-US" b="1" dirty="0">
                <a:solidFill>
                  <a:schemeClr val="tx1"/>
                </a:solidFill>
              </a:rPr>
              <a:t> </a:t>
            </a:r>
            <a:r>
              <a:rPr lang="en-US" b="1" dirty="0" err="1">
                <a:solidFill>
                  <a:schemeClr val="tx1"/>
                </a:solidFill>
              </a:rPr>
              <a:t>geral</a:t>
            </a:r>
            <a:r>
              <a:rPr lang="en-US" b="1" dirty="0">
                <a:solidFill>
                  <a:schemeClr val="tx1"/>
                </a:solidFill>
              </a:rPr>
              <a:t>: </a:t>
            </a:r>
          </a:p>
          <a:p>
            <a:pPr>
              <a:buClr>
                <a:srgbClr val="F1A0C2"/>
              </a:buClr>
              <a:tabLst>
                <a:tab pos="177800" algn="l"/>
              </a:tabLst>
            </a:pPr>
            <a:endParaRPr lang="en-US" b="1"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05</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t>37</a:t>
            </a:fld>
            <a:endParaRPr lang="en-US" sz="900">
              <a:solidFill>
                <a:schemeClr val="tx1"/>
              </a:solidFill>
            </a:endParaRPr>
          </a:p>
        </p:txBody>
      </p:sp>
      <p:grpSp>
        <p:nvGrpSpPr>
          <p:cNvPr id="43" name="Group 42">
            <a:extLst>
              <a:ext uri="{FF2B5EF4-FFF2-40B4-BE49-F238E27FC236}">
                <a16:creationId xmlns:a16="http://schemas.microsoft.com/office/drawing/2014/main" id="{D8AD2FB9-EF36-0728-16F1-DB16E49802F9}"/>
              </a:ext>
            </a:extLst>
          </p:cNvPr>
          <p:cNvGrpSpPr/>
          <p:nvPr/>
        </p:nvGrpSpPr>
        <p:grpSpPr>
          <a:xfrm>
            <a:off x="-361622" y="2299469"/>
            <a:ext cx="7921297" cy="1572377"/>
            <a:chOff x="-329633" y="2486766"/>
            <a:chExt cx="7921297" cy="1572377"/>
          </a:xfrm>
        </p:grpSpPr>
        <p:cxnSp>
          <p:nvCxnSpPr>
            <p:cNvPr id="34" name="Straight Connector 33">
              <a:extLst>
                <a:ext uri="{FF2B5EF4-FFF2-40B4-BE49-F238E27FC236}">
                  <a16:creationId xmlns:a16="http://schemas.microsoft.com/office/drawing/2014/main" id="{3AB65974-97DF-B174-BC30-D745C3A947D0}"/>
                </a:ext>
              </a:extLst>
            </p:cNvPr>
            <p:cNvCxnSpPr>
              <a:cxnSpLocks/>
            </p:cNvCxnSpPr>
            <p:nvPr/>
          </p:nvCxnSpPr>
          <p:spPr>
            <a:xfrm>
              <a:off x="45697" y="2924805"/>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1" name="Freeform 50">
              <a:extLst>
                <a:ext uri="{FF2B5EF4-FFF2-40B4-BE49-F238E27FC236}">
                  <a16:creationId xmlns:a16="http://schemas.microsoft.com/office/drawing/2014/main" id="{75206A02-8366-B2AD-10FE-9E876C284904}"/>
                </a:ext>
              </a:extLst>
            </p:cNvPr>
            <p:cNvSpPr/>
            <p:nvPr/>
          </p:nvSpPr>
          <p:spPr>
            <a:xfrm>
              <a:off x="-329633" y="2486766"/>
              <a:ext cx="4565132"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TextBox 49">
              <a:extLst>
                <a:ext uri="{FF2B5EF4-FFF2-40B4-BE49-F238E27FC236}">
                  <a16:creationId xmlns:a16="http://schemas.microsoft.com/office/drawing/2014/main" id="{0F7357C6-646F-59A5-9917-EB1DA43F708A}"/>
                </a:ext>
              </a:extLst>
            </p:cNvPr>
            <p:cNvSpPr txBox="1"/>
            <p:nvPr/>
          </p:nvSpPr>
          <p:spPr>
            <a:xfrm>
              <a:off x="527259" y="3043480"/>
              <a:ext cx="6413300" cy="1015663"/>
            </a:xfrm>
            <a:prstGeom prst="rect">
              <a:avLst/>
            </a:prstGeom>
            <a:noFill/>
          </p:spPr>
          <p:txBody>
            <a:bodyPr wrap="square">
              <a:spAutoFit/>
            </a:bodyPr>
            <a:lstStyle/>
            <a:p>
              <a:pPr algn="just">
                <a:lnSpc>
                  <a:spcPts val="1220"/>
                </a:lnSpc>
              </a:pPr>
              <a:r>
                <a:rPr lang="en-IE" sz="1100" b="1" dirty="0">
                  <a:effectLst/>
                  <a:latin typeface="Calibri" panose="020F0502020204030204" pitchFamily="34" charset="0"/>
                  <a:cs typeface="Calibri" panose="020F0502020204030204" pitchFamily="34" charset="0"/>
                </a:rPr>
                <a:t>O crowdfunding é um </a:t>
              </a:r>
              <a:r>
                <a:rPr lang="en-IE" sz="1100" b="1" dirty="0" err="1">
                  <a:effectLst/>
                  <a:latin typeface="Calibri" panose="020F0502020204030204" pitchFamily="34" charset="0"/>
                  <a:cs typeface="Calibri" panose="020F0502020204030204" pitchFamily="34" charset="0"/>
                </a:rPr>
                <a:t>método</a:t>
              </a:r>
              <a:r>
                <a:rPr lang="en-IE" sz="1100" b="1" dirty="0">
                  <a:effectLst/>
                  <a:latin typeface="Calibri" panose="020F0502020204030204" pitchFamily="34" charset="0"/>
                  <a:cs typeface="Calibri" panose="020F0502020204030204" pitchFamily="34" charset="0"/>
                </a:rPr>
                <a:t> de </a:t>
              </a:r>
              <a:r>
                <a:rPr lang="en-IE" sz="1100" b="1" dirty="0" err="1">
                  <a:effectLst/>
                  <a:latin typeface="Calibri" panose="020F0502020204030204" pitchFamily="34" charset="0"/>
                  <a:cs typeface="Calibri" panose="020F0502020204030204" pitchFamily="34" charset="0"/>
                </a:rPr>
                <a:t>angariação</a:t>
              </a:r>
              <a:r>
                <a:rPr lang="en-IE" sz="1100" b="1" dirty="0">
                  <a:effectLst/>
                  <a:latin typeface="Calibri" panose="020F0502020204030204" pitchFamily="34" charset="0"/>
                  <a:cs typeface="Calibri" panose="020F0502020204030204" pitchFamily="34" charset="0"/>
                </a:rPr>
                <a:t> de capital </a:t>
              </a:r>
              <a:r>
                <a:rPr lang="en-IE" sz="1100" b="1" dirty="0" err="1">
                  <a:effectLst/>
                  <a:latin typeface="Calibri" panose="020F0502020204030204" pitchFamily="34" charset="0"/>
                  <a:cs typeface="Calibri" panose="020F0502020204030204" pitchFamily="34" charset="0"/>
                </a:rPr>
                <a:t>através</a:t>
              </a:r>
              <a:r>
                <a:rPr lang="en-IE" sz="1100" b="1" dirty="0">
                  <a:effectLst/>
                  <a:latin typeface="Calibri" panose="020F0502020204030204" pitchFamily="34" charset="0"/>
                  <a:cs typeface="Calibri" panose="020F0502020204030204" pitchFamily="34" charset="0"/>
                </a:rPr>
                <a:t> do </a:t>
              </a:r>
              <a:r>
                <a:rPr lang="en-IE" sz="1100" b="1" dirty="0" err="1">
                  <a:effectLst/>
                  <a:latin typeface="Calibri" panose="020F0502020204030204" pitchFamily="34" charset="0"/>
                  <a:cs typeface="Calibri" panose="020F0502020204030204" pitchFamily="34" charset="0"/>
                </a:rPr>
                <a:t>esforço</a:t>
              </a:r>
              <a:r>
                <a:rPr lang="en-IE" sz="1100" b="1" dirty="0">
                  <a:effectLst/>
                  <a:latin typeface="Calibri" panose="020F0502020204030204" pitchFamily="34" charset="0"/>
                  <a:cs typeface="Calibri" panose="020F0502020204030204" pitchFamily="34" charset="0"/>
                </a:rPr>
                <a:t> </a:t>
              </a:r>
              <a:r>
                <a:rPr lang="en-IE" sz="1100" b="1" dirty="0" err="1">
                  <a:effectLst/>
                  <a:latin typeface="Calibri" panose="020F0502020204030204" pitchFamily="34" charset="0"/>
                  <a:cs typeface="Calibri" panose="020F0502020204030204" pitchFamily="34" charset="0"/>
                </a:rPr>
                <a:t>coletivo</a:t>
              </a:r>
              <a:r>
                <a:rPr lang="en-IE" sz="1100" b="1" dirty="0">
                  <a:effectLst/>
                  <a:latin typeface="Calibri" panose="020F0502020204030204" pitchFamily="34" charset="0"/>
                  <a:cs typeface="Calibri" panose="020F0502020204030204" pitchFamily="34" charset="0"/>
                </a:rPr>
                <a:t> de amigos, </a:t>
              </a:r>
              <a:r>
                <a:rPr lang="en-IE" sz="1100" b="1" dirty="0" err="1">
                  <a:effectLst/>
                  <a:latin typeface="Calibri" panose="020F0502020204030204" pitchFamily="34" charset="0"/>
                  <a:cs typeface="Calibri" panose="020F0502020204030204" pitchFamily="34" charset="0"/>
                </a:rPr>
                <a:t>familiares</a:t>
              </a:r>
              <a:r>
                <a:rPr lang="en-IE" sz="1100" b="1" dirty="0">
                  <a:effectLst/>
                  <a:latin typeface="Calibri" panose="020F0502020204030204" pitchFamily="34" charset="0"/>
                  <a:cs typeface="Calibri" panose="020F0502020204030204" pitchFamily="34" charset="0"/>
                </a:rPr>
                <a:t>, </a:t>
              </a:r>
              <a:r>
                <a:rPr lang="en-IE" sz="1100" b="1" dirty="0" err="1">
                  <a:effectLst/>
                  <a:latin typeface="Calibri" panose="020F0502020204030204" pitchFamily="34" charset="0"/>
                  <a:cs typeface="Calibri" panose="020F0502020204030204" pitchFamily="34" charset="0"/>
                </a:rPr>
                <a:t>clientes</a:t>
              </a:r>
              <a:r>
                <a:rPr lang="en-IE" sz="1100" b="1" dirty="0">
                  <a:effectLst/>
                  <a:latin typeface="Calibri" panose="020F0502020204030204" pitchFamily="34" charset="0"/>
                  <a:cs typeface="Calibri" panose="020F0502020204030204" pitchFamily="34" charset="0"/>
                </a:rPr>
                <a:t> e </a:t>
              </a:r>
              <a:r>
                <a:rPr lang="en-IE" sz="1100" b="1" dirty="0" err="1">
                  <a:effectLst/>
                  <a:latin typeface="Calibri" panose="020F0502020204030204" pitchFamily="34" charset="0"/>
                  <a:cs typeface="Calibri" panose="020F0502020204030204" pitchFamily="34" charset="0"/>
                </a:rPr>
                <a:t>investidores</a:t>
              </a:r>
              <a:r>
                <a:rPr lang="en-IE" sz="1100" b="1" dirty="0">
                  <a:effectLst/>
                  <a:latin typeface="Calibri" panose="020F0502020204030204" pitchFamily="34" charset="0"/>
                  <a:cs typeface="Calibri" panose="020F0502020204030204" pitchFamily="34" charset="0"/>
                </a:rPr>
                <a:t> </a:t>
              </a:r>
              <a:r>
                <a:rPr lang="en-IE" sz="1100" b="1" dirty="0" err="1">
                  <a:effectLst/>
                  <a:latin typeface="Calibri" panose="020F0502020204030204" pitchFamily="34" charset="0"/>
                  <a:cs typeface="Calibri" panose="020F0502020204030204" pitchFamily="34" charset="0"/>
                </a:rPr>
                <a:t>individuais</a:t>
              </a:r>
              <a:r>
                <a:rPr lang="en-IE" sz="1100" b="1" dirty="0">
                  <a:effectLst/>
                  <a:latin typeface="Calibri" panose="020F0502020204030204" pitchFamily="34" charset="0"/>
                  <a:cs typeface="Calibri" panose="020F0502020204030204" pitchFamily="34" charset="0"/>
                </a:rPr>
                <a:t>. </a:t>
              </a:r>
              <a:r>
                <a:rPr lang="en-IE" sz="1100" dirty="0">
                  <a:effectLst/>
                  <a:latin typeface="Calibri" panose="020F0502020204030204" pitchFamily="34" charset="0"/>
                  <a:cs typeface="Calibri" panose="020F0502020204030204" pitchFamily="34" charset="0"/>
                </a:rPr>
                <a:t>Esta </a:t>
              </a:r>
              <a:r>
                <a:rPr lang="en-IE" sz="1100" dirty="0" err="1">
                  <a:effectLst/>
                  <a:latin typeface="Calibri" panose="020F0502020204030204" pitchFamily="34" charset="0"/>
                  <a:cs typeface="Calibri" panose="020F0502020204030204" pitchFamily="34" charset="0"/>
                </a:rPr>
                <a:t>abordagem</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aproveita</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os</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esforços</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coletivos</a:t>
              </a:r>
              <a:r>
                <a:rPr lang="en-IE" sz="1100" dirty="0">
                  <a:effectLst/>
                  <a:latin typeface="Calibri" panose="020F0502020204030204" pitchFamily="34" charset="0"/>
                  <a:cs typeface="Calibri" panose="020F0502020204030204" pitchFamily="34" charset="0"/>
                </a:rPr>
                <a:t> de um </a:t>
              </a:r>
              <a:r>
                <a:rPr lang="en-IE" sz="1100" dirty="0" err="1">
                  <a:effectLst/>
                  <a:latin typeface="Calibri" panose="020F0502020204030204" pitchFamily="34" charset="0"/>
                  <a:cs typeface="Calibri" panose="020F0502020204030204" pitchFamily="34" charset="0"/>
                </a:rPr>
                <a:t>grande</a:t>
              </a:r>
              <a:r>
                <a:rPr lang="en-IE" sz="1100" dirty="0">
                  <a:effectLst/>
                  <a:latin typeface="Calibri" panose="020F0502020204030204" pitchFamily="34" charset="0"/>
                  <a:cs typeface="Calibri" panose="020F0502020204030204" pitchFamily="34" charset="0"/>
                </a:rPr>
                <a:t> conjunto de </a:t>
              </a:r>
              <a:r>
                <a:rPr lang="en-IE" sz="1100" dirty="0" err="1">
                  <a:effectLst/>
                  <a:latin typeface="Calibri" panose="020F0502020204030204" pitchFamily="34" charset="0"/>
                  <a:cs typeface="Calibri" panose="020F0502020204030204" pitchFamily="34" charset="0"/>
                </a:rPr>
                <a:t>indivíduos</a:t>
              </a:r>
              <a:r>
                <a:rPr lang="en-IE" sz="1100" dirty="0">
                  <a:effectLst/>
                  <a:latin typeface="Calibri" panose="020F0502020204030204" pitchFamily="34" charset="0"/>
                  <a:cs typeface="Calibri" panose="020F0502020204030204" pitchFamily="34" charset="0"/>
                </a:rPr>
                <a:t> e </a:t>
              </a:r>
              <a:r>
                <a:rPr lang="en-IE" sz="1100" dirty="0" err="1">
                  <a:effectLst/>
                  <a:latin typeface="Calibri" panose="020F0502020204030204" pitchFamily="34" charset="0"/>
                  <a:cs typeface="Calibri" panose="020F0502020204030204" pitchFamily="34" charset="0"/>
                </a:rPr>
                <a:t>potencia</a:t>
              </a:r>
              <a:r>
                <a:rPr lang="en-IE" sz="1100" dirty="0">
                  <a:effectLst/>
                  <a:latin typeface="Calibri" panose="020F0502020204030204" pitchFamily="34" charset="0"/>
                  <a:cs typeface="Calibri" panose="020F0502020204030204" pitchFamily="34" charset="0"/>
                </a:rPr>
                <a:t> as </a:t>
              </a:r>
              <a:r>
                <a:rPr lang="en-IE" sz="1100" dirty="0" err="1">
                  <a:effectLst/>
                  <a:latin typeface="Calibri" panose="020F0502020204030204" pitchFamily="34" charset="0"/>
                  <a:cs typeface="Calibri" panose="020F0502020204030204" pitchFamily="34" charset="0"/>
                </a:rPr>
                <a:t>suas</a:t>
              </a:r>
              <a:r>
                <a:rPr lang="en-IE" sz="1100" dirty="0">
                  <a:effectLst/>
                  <a:latin typeface="Calibri" panose="020F0502020204030204" pitchFamily="34" charset="0"/>
                  <a:cs typeface="Calibri" panose="020F0502020204030204" pitchFamily="34" charset="0"/>
                </a:rPr>
                <a:t> redes para um </a:t>
              </a:r>
              <a:r>
                <a:rPr lang="en-IE" sz="1100" dirty="0" err="1">
                  <a:effectLst/>
                  <a:latin typeface="Calibri" panose="020F0502020204030204" pitchFamily="34" charset="0"/>
                  <a:cs typeface="Calibri" panose="020F0502020204030204" pitchFamily="34" charset="0"/>
                </a:rPr>
                <a:t>maior</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alcance</a:t>
              </a:r>
              <a:r>
                <a:rPr lang="en-IE" sz="1100" dirty="0">
                  <a:effectLst/>
                  <a:latin typeface="Calibri" panose="020F0502020204030204" pitchFamily="34" charset="0"/>
                  <a:cs typeface="Calibri" panose="020F0502020204030204" pitchFamily="34" charset="0"/>
                </a:rPr>
                <a:t> e </a:t>
              </a:r>
              <a:r>
                <a:rPr lang="en-IE" sz="1100" dirty="0" err="1">
                  <a:effectLst/>
                  <a:latin typeface="Calibri" panose="020F0502020204030204" pitchFamily="34" charset="0"/>
                  <a:cs typeface="Calibri" panose="020F0502020204030204" pitchFamily="34" charset="0"/>
                </a:rPr>
                <a:t>exposição</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Plataformas</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como</a:t>
              </a:r>
              <a:r>
                <a:rPr lang="en-IE" sz="1100" dirty="0">
                  <a:effectLst/>
                  <a:latin typeface="Calibri" panose="020F0502020204030204" pitchFamily="34" charset="0"/>
                  <a:cs typeface="Calibri" panose="020F0502020204030204" pitchFamily="34" charset="0"/>
                </a:rPr>
                <a:t> o Kickstarter e o </a:t>
              </a:r>
              <a:r>
                <a:rPr lang="en-IE" sz="1100" dirty="0" err="1">
                  <a:effectLst/>
                  <a:latin typeface="Calibri" panose="020F0502020204030204" pitchFamily="34" charset="0"/>
                  <a:cs typeface="Calibri" panose="020F0502020204030204" pitchFamily="34" charset="0"/>
                </a:rPr>
                <a:t>Indiegogo</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são</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populares</a:t>
              </a:r>
              <a:r>
                <a:rPr lang="en-IE" sz="1100" dirty="0">
                  <a:effectLst/>
                  <a:latin typeface="Calibri" panose="020F0502020204030204" pitchFamily="34" charset="0"/>
                  <a:cs typeface="Calibri" panose="020F0502020204030204" pitchFamily="34" charset="0"/>
                </a:rPr>
                <a:t> para </a:t>
              </a:r>
              <a:r>
                <a:rPr lang="en-IE" sz="1100" dirty="0" err="1">
                  <a:effectLst/>
                  <a:latin typeface="Calibri" panose="020F0502020204030204" pitchFamily="34" charset="0"/>
                  <a:cs typeface="Calibri" panose="020F0502020204030204" pitchFamily="34" charset="0"/>
                </a:rPr>
                <a:t>empresas</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centradas</a:t>
              </a:r>
              <a:r>
                <a:rPr lang="en-IE" sz="1100" dirty="0">
                  <a:effectLst/>
                  <a:latin typeface="Calibri" panose="020F0502020204030204" pitchFamily="34" charset="0"/>
                  <a:cs typeface="Calibri" panose="020F0502020204030204" pitchFamily="34" charset="0"/>
                </a:rPr>
                <a:t> em </a:t>
              </a:r>
              <a:r>
                <a:rPr lang="en-IE" sz="1100" dirty="0" err="1">
                  <a:effectLst/>
                  <a:latin typeface="Calibri" panose="020F0502020204030204" pitchFamily="34" charset="0"/>
                  <a:cs typeface="Calibri" panose="020F0502020204030204" pitchFamily="34" charset="0"/>
                </a:rPr>
                <a:t>produtos</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enquanto</a:t>
              </a:r>
              <a:r>
                <a:rPr lang="en-IE" sz="1100" dirty="0">
                  <a:effectLst/>
                  <a:latin typeface="Calibri" panose="020F0502020204030204" pitchFamily="34" charset="0"/>
                  <a:cs typeface="Calibri" panose="020F0502020204030204" pitchFamily="34" charset="0"/>
                </a:rPr>
                <a:t> o </a:t>
              </a:r>
              <a:r>
                <a:rPr lang="en-IE" sz="1100" dirty="0" err="1">
                  <a:effectLst/>
                  <a:latin typeface="Calibri" panose="020F0502020204030204" pitchFamily="34" charset="0"/>
                  <a:cs typeface="Calibri" panose="020F0502020204030204" pitchFamily="34" charset="0"/>
                </a:rPr>
                <a:t>GoFundMe</a:t>
              </a:r>
              <a:r>
                <a:rPr lang="en-IE" sz="1100" dirty="0">
                  <a:effectLst/>
                  <a:latin typeface="Calibri" panose="020F0502020204030204" pitchFamily="34" charset="0"/>
                  <a:cs typeface="Calibri" panose="020F0502020204030204" pitchFamily="34" charset="0"/>
                </a:rPr>
                <a:t> é </a:t>
              </a:r>
              <a:r>
                <a:rPr lang="en-IE" sz="1100" dirty="0" err="1">
                  <a:effectLst/>
                  <a:latin typeface="Calibri" panose="020F0502020204030204" pitchFamily="34" charset="0"/>
                  <a:cs typeface="Calibri" panose="020F0502020204030204" pitchFamily="34" charset="0"/>
                </a:rPr>
                <a:t>frequentemente</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utilizado</a:t>
              </a:r>
              <a:r>
                <a:rPr lang="en-IE" sz="1100" dirty="0">
                  <a:effectLst/>
                  <a:latin typeface="Calibri" panose="020F0502020204030204" pitchFamily="34" charset="0"/>
                  <a:cs typeface="Calibri" panose="020F0502020204030204" pitchFamily="34" charset="0"/>
                </a:rPr>
                <a:t> para </a:t>
              </a:r>
              <a:r>
                <a:rPr lang="en-IE" sz="1100" dirty="0" err="1">
                  <a:effectLst/>
                  <a:latin typeface="Calibri" panose="020F0502020204030204" pitchFamily="34" charset="0"/>
                  <a:cs typeface="Calibri" panose="020F0502020204030204" pitchFamily="34" charset="0"/>
                </a:rPr>
                <a:t>campanhas</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baseadas</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na</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comunidade</a:t>
              </a:r>
              <a:r>
                <a:rPr lang="en-IE" sz="1100" dirty="0">
                  <a:effectLst/>
                  <a:latin typeface="Calibri" panose="020F0502020204030204" pitchFamily="34" charset="0"/>
                  <a:cs typeface="Calibri" panose="020F0502020204030204" pitchFamily="34" charset="0"/>
                </a:rPr>
                <a:t> e </a:t>
              </a:r>
              <a:r>
                <a:rPr lang="en-IE" sz="1100" dirty="0" err="1">
                  <a:effectLst/>
                  <a:latin typeface="Calibri" panose="020F0502020204030204" pitchFamily="34" charset="0"/>
                  <a:cs typeface="Calibri" panose="020F0502020204030204" pitchFamily="34" charset="0"/>
                </a:rPr>
                <a:t>orientadas</a:t>
              </a:r>
              <a:r>
                <a:rPr lang="en-IE" sz="1100" dirty="0">
                  <a:effectLst/>
                  <a:latin typeface="Calibri" panose="020F0502020204030204" pitchFamily="34" charset="0"/>
                  <a:cs typeface="Calibri" panose="020F0502020204030204" pitchFamily="34" charset="0"/>
                </a:rPr>
                <a:t> para </a:t>
              </a:r>
              <a:r>
                <a:rPr lang="en-IE" sz="1100" dirty="0" err="1">
                  <a:effectLst/>
                  <a:latin typeface="Calibri" panose="020F0502020204030204" pitchFamily="34" charset="0"/>
                  <a:cs typeface="Calibri" panose="020F0502020204030204" pitchFamily="34" charset="0"/>
                </a:rPr>
                <a:t>causas</a:t>
              </a:r>
              <a:r>
                <a:rPr lang="en-IE" sz="1100" dirty="0">
                  <a:effectLst/>
                  <a:latin typeface="Calibri" panose="020F0502020204030204" pitchFamily="34" charset="0"/>
                  <a:cs typeface="Calibri" panose="020F0502020204030204" pitchFamily="34" charset="0"/>
                </a:rPr>
                <a:t>. </a:t>
              </a:r>
            </a:p>
            <a:p>
              <a:pPr algn="just">
                <a:lnSpc>
                  <a:spcPts val="1220"/>
                </a:lnSpc>
              </a:pPr>
              <a:endParaRPr lang="en-IE" sz="1100" dirty="0">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A9E5A8E2-1E24-8768-B9EE-801EE6332BD2}"/>
                </a:ext>
              </a:extLst>
            </p:cNvPr>
            <p:cNvSpPr txBox="1"/>
            <p:nvPr/>
          </p:nvSpPr>
          <p:spPr>
            <a:xfrm>
              <a:off x="528713" y="2554847"/>
              <a:ext cx="3706785" cy="584775"/>
            </a:xfrm>
            <a:prstGeom prst="rect">
              <a:avLst/>
            </a:prstGeom>
            <a:noFill/>
          </p:spPr>
          <p:txBody>
            <a:bodyPr wrap="square">
              <a:spAutoFit/>
            </a:bodyPr>
            <a:lstStyle/>
            <a:p>
              <a:r>
                <a:rPr lang="en-IE" sz="1600" b="1" dirty="0">
                  <a:solidFill>
                    <a:schemeClr val="bg1"/>
                  </a:solidFill>
                  <a:effectLst/>
                  <a:latin typeface="Calibri" panose="020F0502020204030204" pitchFamily="34" charset="0"/>
                  <a:cs typeface="Calibri" panose="020F0502020204030204" pitchFamily="34" charset="0"/>
                </a:rPr>
                <a:t>Crowdfunding - </a:t>
              </a:r>
              <a:r>
                <a:rPr lang="en-IE" sz="1600" b="1" dirty="0" err="1">
                  <a:solidFill>
                    <a:schemeClr val="bg1"/>
                  </a:solidFill>
                  <a:effectLst/>
                  <a:latin typeface="Calibri" panose="020F0502020204030204" pitchFamily="34" charset="0"/>
                  <a:cs typeface="Calibri" panose="020F0502020204030204" pitchFamily="34" charset="0"/>
                </a:rPr>
                <a:t>Financiamento</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latin typeface="Calibri" panose="020F0502020204030204" pitchFamily="34" charset="0"/>
                  <a:cs typeface="Calibri" panose="020F0502020204030204" pitchFamily="34" charset="0"/>
                </a:rPr>
                <a:t>C</a:t>
              </a:r>
              <a:r>
                <a:rPr lang="en-IE" sz="1600" b="1" dirty="0" err="1">
                  <a:solidFill>
                    <a:schemeClr val="bg1"/>
                  </a:solidFill>
                  <a:effectLst/>
                  <a:latin typeface="Calibri" panose="020F0502020204030204" pitchFamily="34" charset="0"/>
                  <a:cs typeface="Calibri" panose="020F0502020204030204" pitchFamily="34" charset="0"/>
                </a:rPr>
                <a:t>oletivo</a:t>
              </a:r>
              <a:r>
                <a:rPr lang="en-IE" sz="1600" b="1" dirty="0">
                  <a:solidFill>
                    <a:schemeClr val="bg1"/>
                  </a:solidFill>
                  <a:effectLst/>
                  <a:latin typeface="Calibri" panose="020F0502020204030204" pitchFamily="34" charset="0"/>
                  <a:cs typeface="Calibri" panose="020F0502020204030204" pitchFamily="34" charset="0"/>
                </a:rPr>
                <a:t> </a:t>
              </a:r>
            </a:p>
            <a:p>
              <a:endParaRPr lang="en-IE" sz="1600" b="1" dirty="0">
                <a:solidFill>
                  <a:schemeClr val="bg1"/>
                </a:solidFill>
                <a:effectLst/>
                <a:latin typeface="Calibri" panose="020F0502020204030204" pitchFamily="34" charset="0"/>
                <a:cs typeface="Calibri" panose="020F0502020204030204" pitchFamily="34" charset="0"/>
              </a:endParaRPr>
            </a:p>
          </p:txBody>
        </p:sp>
      </p:grpSp>
      <p:sp>
        <p:nvSpPr>
          <p:cNvPr id="59" name="Rectangle 58">
            <a:extLst>
              <a:ext uri="{FF2B5EF4-FFF2-40B4-BE49-F238E27FC236}">
                <a16:creationId xmlns:a16="http://schemas.microsoft.com/office/drawing/2014/main" id="{0DEB8AB3-C03E-AE4A-BD83-401B72E3D4DE}"/>
              </a:ext>
            </a:extLst>
          </p:cNvPr>
          <p:cNvSpPr/>
          <p:nvPr/>
        </p:nvSpPr>
        <p:spPr>
          <a:xfrm>
            <a:off x="0" y="9082625"/>
            <a:ext cx="7559674" cy="886543"/>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2">
            <a:extLst>
              <a:ext uri="{FF2B5EF4-FFF2-40B4-BE49-F238E27FC236}">
                <a16:creationId xmlns:a16="http://schemas.microsoft.com/office/drawing/2014/main" id="{53DBBCEA-3505-2CA7-3B69-361BFE0CFD23}"/>
              </a:ext>
            </a:extLst>
          </p:cNvPr>
          <p:cNvSpPr txBox="1">
            <a:spLocks/>
          </p:cNvSpPr>
          <p:nvPr/>
        </p:nvSpPr>
        <p:spPr>
          <a:xfrm>
            <a:off x="483135" y="9136265"/>
            <a:ext cx="6425434" cy="6998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en-US" dirty="0">
                <a:solidFill>
                  <a:schemeClr val="bg1"/>
                </a:solidFill>
                <a:highlight>
                  <a:srgbClr val="F1A0C2"/>
                </a:highlight>
              </a:rPr>
              <a:t>Deve ser </a:t>
            </a:r>
            <a:r>
              <a:rPr lang="en-US" dirty="0" err="1">
                <a:solidFill>
                  <a:schemeClr val="bg1"/>
                </a:solidFill>
                <a:highlight>
                  <a:srgbClr val="F1A0C2"/>
                </a:highlight>
              </a:rPr>
              <a:t>lembrado</a:t>
            </a:r>
            <a:r>
              <a:rPr lang="en-US" dirty="0">
                <a:solidFill>
                  <a:schemeClr val="bg1"/>
                </a:solidFill>
                <a:highlight>
                  <a:srgbClr val="F1A0C2"/>
                </a:highlight>
              </a:rPr>
              <a:t> que </a:t>
            </a:r>
            <a:r>
              <a:rPr lang="en-US" dirty="0" err="1">
                <a:solidFill>
                  <a:schemeClr val="tx1"/>
                </a:solidFill>
              </a:rPr>
              <a:t>cada</a:t>
            </a:r>
            <a:r>
              <a:rPr lang="en-US" dirty="0">
                <a:solidFill>
                  <a:schemeClr val="tx1"/>
                </a:solidFill>
              </a:rPr>
              <a:t> </a:t>
            </a:r>
            <a:r>
              <a:rPr lang="en-US" dirty="0" err="1">
                <a:solidFill>
                  <a:schemeClr val="tx1"/>
                </a:solidFill>
              </a:rPr>
              <a:t>método</a:t>
            </a:r>
            <a:r>
              <a:rPr lang="en-US" dirty="0">
                <a:solidFill>
                  <a:schemeClr val="tx1"/>
                </a:solidFill>
              </a:rPr>
              <a:t> de </a:t>
            </a:r>
            <a:r>
              <a:rPr lang="en-US" dirty="0" err="1">
                <a:solidFill>
                  <a:schemeClr val="tx1"/>
                </a:solidFill>
              </a:rPr>
              <a:t>angariação</a:t>
            </a:r>
            <a:r>
              <a:rPr lang="en-US" dirty="0">
                <a:solidFill>
                  <a:schemeClr val="tx1"/>
                </a:solidFill>
              </a:rPr>
              <a:t> de </a:t>
            </a:r>
            <a:r>
              <a:rPr lang="en-US" dirty="0" err="1">
                <a:solidFill>
                  <a:schemeClr val="tx1"/>
                </a:solidFill>
              </a:rPr>
              <a:t>fundos</a:t>
            </a:r>
            <a:r>
              <a:rPr lang="en-US" dirty="0">
                <a:solidFill>
                  <a:schemeClr val="tx1"/>
                </a:solidFill>
              </a:rPr>
              <a:t> tem o </a:t>
            </a:r>
            <a:r>
              <a:rPr lang="en-US" dirty="0" err="1">
                <a:solidFill>
                  <a:schemeClr val="tx1"/>
                </a:solidFill>
              </a:rPr>
              <a:t>seu</a:t>
            </a:r>
            <a:r>
              <a:rPr lang="en-US" dirty="0">
                <a:solidFill>
                  <a:schemeClr val="tx1"/>
                </a:solidFill>
              </a:rPr>
              <a:t> </a:t>
            </a:r>
            <a:r>
              <a:rPr lang="en-US" dirty="0" err="1">
                <a:solidFill>
                  <a:schemeClr val="tx1"/>
                </a:solidFill>
              </a:rPr>
              <a:t>próprio</a:t>
            </a:r>
            <a:r>
              <a:rPr lang="en-US" dirty="0">
                <a:solidFill>
                  <a:schemeClr val="tx1"/>
                </a:solidFill>
              </a:rPr>
              <a:t> conjunto de </a:t>
            </a:r>
            <a:r>
              <a:rPr lang="en-US" dirty="0" err="1">
                <a:solidFill>
                  <a:schemeClr val="tx1"/>
                </a:solidFill>
              </a:rPr>
              <a:t>considerações</a:t>
            </a:r>
            <a:r>
              <a:rPr lang="en-US" dirty="0">
                <a:solidFill>
                  <a:schemeClr val="tx1"/>
                </a:solidFill>
              </a:rPr>
              <a:t> e </a:t>
            </a:r>
            <a:r>
              <a:rPr lang="en-US" dirty="0" err="1">
                <a:solidFill>
                  <a:schemeClr val="tx1"/>
                </a:solidFill>
              </a:rPr>
              <a:t>potenciais</a:t>
            </a:r>
            <a:r>
              <a:rPr lang="en-US" dirty="0">
                <a:solidFill>
                  <a:schemeClr val="tx1"/>
                </a:solidFill>
              </a:rPr>
              <a:t> </a:t>
            </a:r>
            <a:r>
              <a:rPr lang="en-US" dirty="0" err="1">
                <a:solidFill>
                  <a:schemeClr val="tx1"/>
                </a:solidFill>
              </a:rPr>
              <a:t>desafios</a:t>
            </a:r>
            <a:r>
              <a:rPr lang="en-US" dirty="0">
                <a:solidFill>
                  <a:schemeClr val="tx1"/>
                </a:solidFill>
              </a:rPr>
              <a:t>. É </a:t>
            </a:r>
            <a:r>
              <a:rPr lang="en-US" dirty="0" err="1">
                <a:solidFill>
                  <a:schemeClr val="tx1"/>
                </a:solidFill>
              </a:rPr>
              <a:t>importante</a:t>
            </a:r>
            <a:r>
              <a:rPr lang="en-US" dirty="0">
                <a:solidFill>
                  <a:schemeClr val="tx1"/>
                </a:solidFill>
              </a:rPr>
              <a:t> </a:t>
            </a:r>
            <a:r>
              <a:rPr lang="en-US" dirty="0" err="1">
                <a:solidFill>
                  <a:schemeClr val="tx1"/>
                </a:solidFill>
              </a:rPr>
              <a:t>refletir</a:t>
            </a:r>
            <a:r>
              <a:rPr lang="en-US" dirty="0">
                <a:solidFill>
                  <a:schemeClr val="tx1"/>
                </a:solidFill>
              </a:rPr>
              <a:t> </a:t>
            </a:r>
            <a:r>
              <a:rPr lang="en-US" dirty="0" err="1">
                <a:solidFill>
                  <a:schemeClr val="tx1"/>
                </a:solidFill>
              </a:rPr>
              <a:t>sobre</a:t>
            </a:r>
            <a:r>
              <a:rPr lang="en-US" dirty="0">
                <a:solidFill>
                  <a:schemeClr val="tx1"/>
                </a:solidFill>
              </a:rPr>
              <a:t> o </a:t>
            </a:r>
            <a:r>
              <a:rPr lang="en-US" dirty="0" err="1">
                <a:solidFill>
                  <a:schemeClr val="tx1"/>
                </a:solidFill>
              </a:rPr>
              <a:t>método</a:t>
            </a:r>
            <a:r>
              <a:rPr lang="en-US" dirty="0">
                <a:solidFill>
                  <a:schemeClr val="tx1"/>
                </a:solidFill>
              </a:rPr>
              <a:t> que </a:t>
            </a:r>
            <a:r>
              <a:rPr lang="en-US" dirty="0" err="1">
                <a:solidFill>
                  <a:schemeClr val="tx1"/>
                </a:solidFill>
              </a:rPr>
              <a:t>melhor</a:t>
            </a:r>
            <a:r>
              <a:rPr lang="en-US" dirty="0">
                <a:solidFill>
                  <a:schemeClr val="tx1"/>
                </a:solidFill>
              </a:rPr>
              <a:t> se </a:t>
            </a:r>
            <a:r>
              <a:rPr lang="en-US" dirty="0" err="1">
                <a:solidFill>
                  <a:schemeClr val="tx1"/>
                </a:solidFill>
              </a:rPr>
              <a:t>adequa</a:t>
            </a:r>
            <a:r>
              <a:rPr lang="en-US" dirty="0">
                <a:solidFill>
                  <a:schemeClr val="tx1"/>
                </a:solidFill>
              </a:rPr>
              <a:t> ao </a:t>
            </a:r>
            <a:r>
              <a:rPr lang="en-US" dirty="0" err="1">
                <a:solidFill>
                  <a:schemeClr val="tx1"/>
                </a:solidFill>
              </a:rPr>
              <a:t>modelo</a:t>
            </a:r>
            <a:r>
              <a:rPr lang="en-US" dirty="0">
                <a:solidFill>
                  <a:schemeClr val="tx1"/>
                </a:solidFill>
              </a:rPr>
              <a:t> de </a:t>
            </a:r>
            <a:r>
              <a:rPr lang="en-US" dirty="0" err="1">
                <a:solidFill>
                  <a:schemeClr val="tx1"/>
                </a:solidFill>
              </a:rPr>
              <a:t>negócio</a:t>
            </a:r>
            <a:r>
              <a:rPr lang="en-US" dirty="0">
                <a:solidFill>
                  <a:schemeClr val="tx1"/>
                </a:solidFill>
              </a:rPr>
              <a:t>, </a:t>
            </a:r>
            <a:r>
              <a:rPr lang="en-US" dirty="0" err="1">
                <a:solidFill>
                  <a:schemeClr val="tx1"/>
                </a:solidFill>
              </a:rPr>
              <a:t>valores</a:t>
            </a:r>
            <a:r>
              <a:rPr lang="en-US" dirty="0">
                <a:solidFill>
                  <a:schemeClr val="tx1"/>
                </a:solidFill>
              </a:rPr>
              <a:t> e </a:t>
            </a:r>
            <a:r>
              <a:rPr lang="en-US" dirty="0" err="1">
                <a:solidFill>
                  <a:schemeClr val="tx1"/>
                </a:solidFill>
              </a:rPr>
              <a:t>objetivos</a:t>
            </a:r>
            <a:r>
              <a:rPr lang="en-US" dirty="0">
                <a:solidFill>
                  <a:schemeClr val="tx1"/>
                </a:solidFill>
              </a:rPr>
              <a:t> a </a:t>
            </a:r>
            <a:r>
              <a:rPr lang="en-US" dirty="0" err="1">
                <a:solidFill>
                  <a:schemeClr val="tx1"/>
                </a:solidFill>
              </a:rPr>
              <a:t>longo</a:t>
            </a:r>
            <a:r>
              <a:rPr lang="en-US" dirty="0">
                <a:solidFill>
                  <a:schemeClr val="tx1"/>
                </a:solidFill>
              </a:rPr>
              <a:t> </a:t>
            </a:r>
            <a:r>
              <a:rPr lang="en-US" dirty="0" err="1">
                <a:solidFill>
                  <a:schemeClr val="tx1"/>
                </a:solidFill>
              </a:rPr>
              <a:t>prazo</a:t>
            </a:r>
            <a:r>
              <a:rPr lang="en-US" dirty="0">
                <a:solidFill>
                  <a:schemeClr val="tx1"/>
                </a:solidFill>
              </a:rPr>
              <a:t> da </a:t>
            </a:r>
            <a:r>
              <a:rPr lang="en-US" dirty="0" err="1">
                <a:solidFill>
                  <a:schemeClr val="tx1"/>
                </a:solidFill>
              </a:rPr>
              <a:t>empresa</a:t>
            </a:r>
            <a:r>
              <a:rPr lang="en-US" dirty="0">
                <a:solidFill>
                  <a:schemeClr val="tx1"/>
                </a:solidFill>
              </a:rPr>
              <a:t> antes de </a:t>
            </a:r>
            <a:r>
              <a:rPr lang="en-US" dirty="0" err="1">
                <a:solidFill>
                  <a:schemeClr val="tx1"/>
                </a:solidFill>
              </a:rPr>
              <a:t>tomar</a:t>
            </a:r>
            <a:r>
              <a:rPr lang="en-US" dirty="0">
                <a:solidFill>
                  <a:schemeClr val="tx1"/>
                </a:solidFill>
              </a:rPr>
              <a:t> </a:t>
            </a:r>
            <a:r>
              <a:rPr lang="en-US" dirty="0" err="1">
                <a:solidFill>
                  <a:schemeClr val="tx1"/>
                </a:solidFill>
              </a:rPr>
              <a:t>uma</a:t>
            </a:r>
            <a:r>
              <a:rPr lang="en-US" dirty="0">
                <a:solidFill>
                  <a:schemeClr val="tx1"/>
                </a:solidFill>
              </a:rPr>
              <a:t> </a:t>
            </a:r>
            <a:r>
              <a:rPr lang="en-US" dirty="0" err="1">
                <a:solidFill>
                  <a:schemeClr val="tx1"/>
                </a:solidFill>
              </a:rPr>
              <a:t>decisão</a:t>
            </a:r>
            <a:r>
              <a:rPr lang="en-US" dirty="0">
                <a:solidFill>
                  <a:schemeClr val="tx1"/>
                </a:solidFill>
              </a:rPr>
              <a:t>. </a:t>
            </a:r>
            <a:r>
              <a:rPr lang="en-US" dirty="0" err="1">
                <a:solidFill>
                  <a:schemeClr val="tx1"/>
                </a:solidFill>
              </a:rPr>
              <a:t>Também</a:t>
            </a:r>
            <a:r>
              <a:rPr lang="en-US" dirty="0">
                <a:solidFill>
                  <a:schemeClr val="tx1"/>
                </a:solidFill>
              </a:rPr>
              <a:t> </a:t>
            </a:r>
            <a:r>
              <a:rPr lang="en-US" dirty="0" err="1">
                <a:solidFill>
                  <a:schemeClr val="tx1"/>
                </a:solidFill>
              </a:rPr>
              <a:t>pode</a:t>
            </a:r>
            <a:r>
              <a:rPr lang="en-US" dirty="0">
                <a:solidFill>
                  <a:schemeClr val="tx1"/>
                </a:solidFill>
              </a:rPr>
              <a:t> ser </a:t>
            </a:r>
            <a:r>
              <a:rPr lang="en-US" dirty="0" err="1">
                <a:solidFill>
                  <a:schemeClr val="tx1"/>
                </a:solidFill>
              </a:rPr>
              <a:t>benéfico</a:t>
            </a:r>
            <a:r>
              <a:rPr lang="en-US" dirty="0">
                <a:solidFill>
                  <a:schemeClr val="tx1"/>
                </a:solidFill>
              </a:rPr>
              <a:t> </a:t>
            </a:r>
            <a:r>
              <a:rPr lang="en-US" dirty="0" err="1">
                <a:solidFill>
                  <a:schemeClr val="tx1"/>
                </a:solidFill>
              </a:rPr>
              <a:t>combinar</a:t>
            </a:r>
            <a:r>
              <a:rPr lang="en-US" dirty="0">
                <a:solidFill>
                  <a:schemeClr val="tx1"/>
                </a:solidFill>
              </a:rPr>
              <a:t> </a:t>
            </a:r>
            <a:r>
              <a:rPr lang="en-US" dirty="0" err="1">
                <a:solidFill>
                  <a:schemeClr val="tx1"/>
                </a:solidFill>
              </a:rPr>
              <a:t>vários</a:t>
            </a:r>
            <a:r>
              <a:rPr lang="en-US" dirty="0">
                <a:solidFill>
                  <a:schemeClr val="tx1"/>
                </a:solidFill>
              </a:rPr>
              <a:t> </a:t>
            </a:r>
            <a:r>
              <a:rPr lang="en-US" dirty="0" err="1">
                <a:solidFill>
                  <a:schemeClr val="tx1"/>
                </a:solidFill>
              </a:rPr>
              <a:t>métodos</a:t>
            </a:r>
            <a:r>
              <a:rPr lang="en-US" dirty="0">
                <a:solidFill>
                  <a:schemeClr val="tx1"/>
                </a:solidFill>
              </a:rPr>
              <a:t> para </a:t>
            </a:r>
            <a:r>
              <a:rPr lang="en-US" dirty="0" err="1">
                <a:solidFill>
                  <a:schemeClr val="tx1"/>
                </a:solidFill>
              </a:rPr>
              <a:t>diversificar</a:t>
            </a:r>
            <a:r>
              <a:rPr lang="en-US" dirty="0">
                <a:solidFill>
                  <a:schemeClr val="tx1"/>
                </a:solidFill>
              </a:rPr>
              <a:t> as </a:t>
            </a:r>
            <a:r>
              <a:rPr lang="en-US" dirty="0" err="1">
                <a:solidFill>
                  <a:schemeClr val="tx1"/>
                </a:solidFill>
              </a:rPr>
              <a:t>fontes</a:t>
            </a:r>
            <a:r>
              <a:rPr lang="en-US" dirty="0">
                <a:solidFill>
                  <a:schemeClr val="tx1"/>
                </a:solidFill>
              </a:rPr>
              <a:t> de </a:t>
            </a:r>
            <a:r>
              <a:rPr lang="en-US" dirty="0" err="1">
                <a:solidFill>
                  <a:schemeClr val="tx1"/>
                </a:solidFill>
              </a:rPr>
              <a:t>financiamento</a:t>
            </a:r>
            <a:r>
              <a:rPr lang="en-US" dirty="0">
                <a:solidFill>
                  <a:schemeClr val="tx1"/>
                </a:solidFill>
              </a:rPr>
              <a:t> e </a:t>
            </a:r>
            <a:r>
              <a:rPr lang="en-US" dirty="0" err="1">
                <a:solidFill>
                  <a:schemeClr val="tx1"/>
                </a:solidFill>
              </a:rPr>
              <a:t>reduzir</a:t>
            </a:r>
            <a:r>
              <a:rPr lang="en-US" dirty="0">
                <a:solidFill>
                  <a:schemeClr val="tx1"/>
                </a:solidFill>
              </a:rPr>
              <a:t> o </a:t>
            </a:r>
            <a:r>
              <a:rPr lang="en-US" dirty="0" err="1">
                <a:solidFill>
                  <a:schemeClr val="tx1"/>
                </a:solidFill>
              </a:rPr>
              <a:t>risco</a:t>
            </a:r>
            <a:r>
              <a:rPr lang="en-US" dirty="0">
                <a:solidFill>
                  <a:schemeClr val="tx1"/>
                </a:solidFill>
              </a:rPr>
              <a:t>. </a:t>
            </a:r>
          </a:p>
        </p:txBody>
      </p:sp>
      <p:grpSp>
        <p:nvGrpSpPr>
          <p:cNvPr id="8" name="Graphic 3">
            <a:extLst>
              <a:ext uri="{FF2B5EF4-FFF2-40B4-BE49-F238E27FC236}">
                <a16:creationId xmlns:a16="http://schemas.microsoft.com/office/drawing/2014/main" id="{75D42A58-7EDF-088D-3259-6325A4E0F5CE}"/>
              </a:ext>
            </a:extLst>
          </p:cNvPr>
          <p:cNvGrpSpPr/>
          <p:nvPr/>
        </p:nvGrpSpPr>
        <p:grpSpPr>
          <a:xfrm>
            <a:off x="5929577" y="273235"/>
            <a:ext cx="1054598" cy="1052288"/>
            <a:chOff x="10410452" y="410457"/>
            <a:chExt cx="1091621" cy="1089230"/>
          </a:xfrm>
        </p:grpSpPr>
        <p:sp>
          <p:nvSpPr>
            <p:cNvPr id="9" name="Freeform 8">
              <a:extLst>
                <a:ext uri="{FF2B5EF4-FFF2-40B4-BE49-F238E27FC236}">
                  <a16:creationId xmlns:a16="http://schemas.microsoft.com/office/drawing/2014/main" id="{503E9D1E-3328-2A5A-B40E-16F7E9689007}"/>
                </a:ext>
              </a:extLst>
            </p:cNvPr>
            <p:cNvSpPr/>
            <p:nvPr/>
          </p:nvSpPr>
          <p:spPr>
            <a:xfrm>
              <a:off x="10975462" y="481769"/>
              <a:ext cx="268790" cy="153594"/>
            </a:xfrm>
            <a:custGeom>
              <a:avLst/>
              <a:gdLst>
                <a:gd name="connsiteX0" fmla="*/ 134395 w 268790"/>
                <a:gd name="connsiteY0" fmla="*/ 153595 h 153594"/>
                <a:gd name="connsiteX1" fmla="*/ 208450 w 268790"/>
                <a:gd name="connsiteY1" fmla="*/ 95997 h 153594"/>
                <a:gd name="connsiteX2" fmla="*/ 268791 w 268790"/>
                <a:gd name="connsiteY2" fmla="*/ 95997 h 153594"/>
                <a:gd name="connsiteX3" fmla="*/ 268791 w 268790"/>
                <a:gd name="connsiteY3" fmla="*/ 57598 h 153594"/>
                <a:gd name="connsiteX4" fmla="*/ 208450 w 268790"/>
                <a:gd name="connsiteY4" fmla="*/ 57598 h 153594"/>
                <a:gd name="connsiteX5" fmla="*/ 134395 w 268790"/>
                <a:gd name="connsiteY5" fmla="*/ 0 h 153594"/>
                <a:gd name="connsiteX6" fmla="*/ 60340 w 268790"/>
                <a:gd name="connsiteY6" fmla="*/ 57598 h 153594"/>
                <a:gd name="connsiteX7" fmla="*/ 0 w 268790"/>
                <a:gd name="connsiteY7" fmla="*/ 57598 h 153594"/>
                <a:gd name="connsiteX8" fmla="*/ 0 w 268790"/>
                <a:gd name="connsiteY8" fmla="*/ 95997 h 153594"/>
                <a:gd name="connsiteX9" fmla="*/ 60340 w 268790"/>
                <a:gd name="connsiteY9" fmla="*/ 95997 h 153594"/>
                <a:gd name="connsiteX10" fmla="*/ 134395 w 268790"/>
                <a:gd name="connsiteY10" fmla="*/ 153595 h 153594"/>
                <a:gd name="connsiteX11" fmla="*/ 134395 w 268790"/>
                <a:gd name="connsiteY11" fmla="*/ 153595 h 153594"/>
                <a:gd name="connsiteX12" fmla="*/ 134395 w 268790"/>
                <a:gd name="connsiteY12" fmla="*/ 38399 h 153594"/>
                <a:gd name="connsiteX13" fmla="*/ 170051 w 268790"/>
                <a:gd name="connsiteY13" fmla="*/ 63084 h 153594"/>
                <a:gd name="connsiteX14" fmla="*/ 161823 w 268790"/>
                <a:gd name="connsiteY14" fmla="*/ 104225 h 153594"/>
                <a:gd name="connsiteX15" fmla="*/ 120682 w 268790"/>
                <a:gd name="connsiteY15" fmla="*/ 112453 h 153594"/>
                <a:gd name="connsiteX16" fmla="*/ 95997 w 268790"/>
                <a:gd name="connsiteY16" fmla="*/ 76797 h 153594"/>
                <a:gd name="connsiteX17" fmla="*/ 134395 w 268790"/>
                <a:gd name="connsiteY17" fmla="*/ 38399 h 153594"/>
                <a:gd name="connsiteX18" fmla="*/ 134395 w 268790"/>
                <a:gd name="connsiteY18" fmla="*/ 38399 h 1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8790" h="153594">
                  <a:moveTo>
                    <a:pt x="134395" y="153595"/>
                  </a:moveTo>
                  <a:cubicBezTo>
                    <a:pt x="170051" y="153595"/>
                    <a:pt x="200222" y="128910"/>
                    <a:pt x="208450" y="95997"/>
                  </a:cubicBezTo>
                  <a:lnTo>
                    <a:pt x="268791" y="95997"/>
                  </a:lnTo>
                  <a:lnTo>
                    <a:pt x="268791" y="57598"/>
                  </a:lnTo>
                  <a:lnTo>
                    <a:pt x="208450" y="57598"/>
                  </a:lnTo>
                  <a:cubicBezTo>
                    <a:pt x="200222" y="24685"/>
                    <a:pt x="170051" y="0"/>
                    <a:pt x="134395" y="0"/>
                  </a:cubicBezTo>
                  <a:cubicBezTo>
                    <a:pt x="98740" y="0"/>
                    <a:pt x="68569" y="24685"/>
                    <a:pt x="60340" y="57598"/>
                  </a:cubicBezTo>
                  <a:lnTo>
                    <a:pt x="0" y="57598"/>
                  </a:lnTo>
                  <a:lnTo>
                    <a:pt x="0" y="95997"/>
                  </a:lnTo>
                  <a:lnTo>
                    <a:pt x="60340" y="95997"/>
                  </a:lnTo>
                  <a:cubicBezTo>
                    <a:pt x="68569" y="128910"/>
                    <a:pt x="98740" y="153595"/>
                    <a:pt x="134395" y="153595"/>
                  </a:cubicBezTo>
                  <a:lnTo>
                    <a:pt x="134395" y="153595"/>
                  </a:lnTo>
                  <a:close/>
                  <a:moveTo>
                    <a:pt x="134395" y="38399"/>
                  </a:moveTo>
                  <a:cubicBezTo>
                    <a:pt x="150852" y="38399"/>
                    <a:pt x="164566" y="46627"/>
                    <a:pt x="170051" y="63084"/>
                  </a:cubicBezTo>
                  <a:cubicBezTo>
                    <a:pt x="175537" y="76797"/>
                    <a:pt x="172794" y="93254"/>
                    <a:pt x="161823" y="104225"/>
                  </a:cubicBezTo>
                  <a:cubicBezTo>
                    <a:pt x="150852" y="115196"/>
                    <a:pt x="134395" y="117939"/>
                    <a:pt x="120682" y="112453"/>
                  </a:cubicBezTo>
                  <a:cubicBezTo>
                    <a:pt x="106968" y="106968"/>
                    <a:pt x="95997" y="93254"/>
                    <a:pt x="95997" y="76797"/>
                  </a:cubicBezTo>
                  <a:cubicBezTo>
                    <a:pt x="95997" y="54855"/>
                    <a:pt x="112454" y="38399"/>
                    <a:pt x="134395" y="38399"/>
                  </a:cubicBezTo>
                  <a:lnTo>
                    <a:pt x="134395" y="38399"/>
                  </a:lnTo>
                  <a:close/>
                </a:path>
              </a:pathLst>
            </a:custGeom>
            <a:solidFill>
              <a:srgbClr val="F1A0C2"/>
            </a:solidFill>
            <a:ln w="27426"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0FE62F6-E19E-7CD9-DD64-3AAB2D301A05}"/>
                </a:ext>
              </a:extLst>
            </p:cNvPr>
            <p:cNvSpPr/>
            <p:nvPr/>
          </p:nvSpPr>
          <p:spPr>
            <a:xfrm>
              <a:off x="10410452" y="410457"/>
              <a:ext cx="1091621" cy="1089230"/>
            </a:xfrm>
            <a:custGeom>
              <a:avLst/>
              <a:gdLst>
                <a:gd name="connsiteX0" fmla="*/ 1047737 w 1091621"/>
                <a:gd name="connsiteY0" fmla="*/ 822829 h 1089230"/>
                <a:gd name="connsiteX1" fmla="*/ 984653 w 1091621"/>
                <a:gd name="connsiteY1" fmla="*/ 743289 h 1089230"/>
                <a:gd name="connsiteX2" fmla="*/ 916084 w 1091621"/>
                <a:gd name="connsiteY2" fmla="*/ 715861 h 1089230"/>
                <a:gd name="connsiteX3" fmla="*/ 872200 w 1091621"/>
                <a:gd name="connsiteY3" fmla="*/ 693919 h 1089230"/>
                <a:gd name="connsiteX4" fmla="*/ 773461 w 1091621"/>
                <a:gd name="connsiteY4" fmla="*/ 655520 h 1089230"/>
                <a:gd name="connsiteX5" fmla="*/ 759747 w 1091621"/>
                <a:gd name="connsiteY5" fmla="*/ 611636 h 1089230"/>
                <a:gd name="connsiteX6" fmla="*/ 759747 w 1091621"/>
                <a:gd name="connsiteY6" fmla="*/ 562266 h 1089230"/>
                <a:gd name="connsiteX7" fmla="*/ 831058 w 1091621"/>
                <a:gd name="connsiteY7" fmla="*/ 562266 h 1089230"/>
                <a:gd name="connsiteX8" fmla="*/ 948998 w 1091621"/>
                <a:gd name="connsiteY8" fmla="*/ 482726 h 1089230"/>
                <a:gd name="connsiteX9" fmla="*/ 995624 w 1091621"/>
                <a:gd name="connsiteY9" fmla="*/ 370273 h 1089230"/>
                <a:gd name="connsiteX10" fmla="*/ 995624 w 1091621"/>
                <a:gd name="connsiteY10" fmla="*/ 356559 h 1089230"/>
                <a:gd name="connsiteX11" fmla="*/ 995624 w 1091621"/>
                <a:gd name="connsiteY11" fmla="*/ 356559 h 1089230"/>
                <a:gd name="connsiteX12" fmla="*/ 979168 w 1091621"/>
                <a:gd name="connsiteY12" fmla="*/ 345588 h 1089230"/>
                <a:gd name="connsiteX13" fmla="*/ 883171 w 1091621"/>
                <a:gd name="connsiteY13" fmla="*/ 345588 h 1089230"/>
                <a:gd name="connsiteX14" fmla="*/ 770718 w 1091621"/>
                <a:gd name="connsiteY14" fmla="*/ 416900 h 1089230"/>
                <a:gd name="connsiteX15" fmla="*/ 762489 w 1091621"/>
                <a:gd name="connsiteY15" fmla="*/ 433357 h 1089230"/>
                <a:gd name="connsiteX16" fmla="*/ 762489 w 1091621"/>
                <a:gd name="connsiteY16" fmla="*/ 293475 h 1089230"/>
                <a:gd name="connsiteX17" fmla="*/ 943512 w 1091621"/>
                <a:gd name="connsiteY17" fmla="*/ 293475 h 1089230"/>
                <a:gd name="connsiteX18" fmla="*/ 962712 w 1091621"/>
                <a:gd name="connsiteY18" fmla="*/ 274276 h 1089230"/>
                <a:gd name="connsiteX19" fmla="*/ 962712 w 1091621"/>
                <a:gd name="connsiteY19" fmla="*/ 19199 h 1089230"/>
                <a:gd name="connsiteX20" fmla="*/ 943512 w 1091621"/>
                <a:gd name="connsiteY20" fmla="*/ 0 h 1089230"/>
                <a:gd name="connsiteX21" fmla="*/ 471756 w 1091621"/>
                <a:gd name="connsiteY21" fmla="*/ 0 h 1089230"/>
                <a:gd name="connsiteX22" fmla="*/ 452557 w 1091621"/>
                <a:gd name="connsiteY22" fmla="*/ 19199 h 1089230"/>
                <a:gd name="connsiteX23" fmla="*/ 452557 w 1091621"/>
                <a:gd name="connsiteY23" fmla="*/ 274276 h 1089230"/>
                <a:gd name="connsiteX24" fmla="*/ 471756 w 1091621"/>
                <a:gd name="connsiteY24" fmla="*/ 293475 h 1089230"/>
                <a:gd name="connsiteX25" fmla="*/ 652778 w 1091621"/>
                <a:gd name="connsiteY25" fmla="*/ 293475 h 1089230"/>
                <a:gd name="connsiteX26" fmla="*/ 652778 w 1091621"/>
                <a:gd name="connsiteY26" fmla="*/ 433357 h 1089230"/>
                <a:gd name="connsiteX27" fmla="*/ 644550 w 1091621"/>
                <a:gd name="connsiteY27" fmla="*/ 416900 h 1089230"/>
                <a:gd name="connsiteX28" fmla="*/ 532097 w 1091621"/>
                <a:gd name="connsiteY28" fmla="*/ 345588 h 1089230"/>
                <a:gd name="connsiteX29" fmla="*/ 436100 w 1091621"/>
                <a:gd name="connsiteY29" fmla="*/ 345588 h 1089230"/>
                <a:gd name="connsiteX30" fmla="*/ 419643 w 1091621"/>
                <a:gd name="connsiteY30" fmla="*/ 356559 h 1089230"/>
                <a:gd name="connsiteX31" fmla="*/ 419643 w 1091621"/>
                <a:gd name="connsiteY31" fmla="*/ 356559 h 1089230"/>
                <a:gd name="connsiteX32" fmla="*/ 419643 w 1091621"/>
                <a:gd name="connsiteY32" fmla="*/ 370273 h 1089230"/>
                <a:gd name="connsiteX33" fmla="*/ 466270 w 1091621"/>
                <a:gd name="connsiteY33" fmla="*/ 482726 h 1089230"/>
                <a:gd name="connsiteX34" fmla="*/ 584209 w 1091621"/>
                <a:gd name="connsiteY34" fmla="*/ 562266 h 1089230"/>
                <a:gd name="connsiteX35" fmla="*/ 655521 w 1091621"/>
                <a:gd name="connsiteY35" fmla="*/ 562266 h 1089230"/>
                <a:gd name="connsiteX36" fmla="*/ 655521 w 1091621"/>
                <a:gd name="connsiteY36" fmla="*/ 614379 h 1089230"/>
                <a:gd name="connsiteX37" fmla="*/ 641807 w 1091621"/>
                <a:gd name="connsiteY37" fmla="*/ 652778 h 1089230"/>
                <a:gd name="connsiteX38" fmla="*/ 518383 w 1091621"/>
                <a:gd name="connsiteY38" fmla="*/ 696662 h 1089230"/>
                <a:gd name="connsiteX39" fmla="*/ 479984 w 1091621"/>
                <a:gd name="connsiteY39" fmla="*/ 718604 h 1089230"/>
                <a:gd name="connsiteX40" fmla="*/ 422386 w 1091621"/>
                <a:gd name="connsiteY40" fmla="*/ 743289 h 1089230"/>
                <a:gd name="connsiteX41" fmla="*/ 364788 w 1091621"/>
                <a:gd name="connsiteY41" fmla="*/ 817343 h 1089230"/>
                <a:gd name="connsiteX42" fmla="*/ 345589 w 1091621"/>
                <a:gd name="connsiteY42" fmla="*/ 817343 h 1089230"/>
                <a:gd name="connsiteX43" fmla="*/ 345589 w 1091621"/>
                <a:gd name="connsiteY43" fmla="*/ 798144 h 1089230"/>
                <a:gd name="connsiteX44" fmla="*/ 326389 w 1091621"/>
                <a:gd name="connsiteY44" fmla="*/ 778945 h 1089230"/>
                <a:gd name="connsiteX45" fmla="*/ 19200 w 1091621"/>
                <a:gd name="connsiteY45" fmla="*/ 778945 h 1089230"/>
                <a:gd name="connsiteX46" fmla="*/ 0 w 1091621"/>
                <a:gd name="connsiteY46" fmla="*/ 798144 h 1089230"/>
                <a:gd name="connsiteX47" fmla="*/ 0 w 1091621"/>
                <a:gd name="connsiteY47" fmla="*/ 1069677 h 1089230"/>
                <a:gd name="connsiteX48" fmla="*/ 19200 w 1091621"/>
                <a:gd name="connsiteY48" fmla="*/ 1088877 h 1089230"/>
                <a:gd name="connsiteX49" fmla="*/ 326389 w 1091621"/>
                <a:gd name="connsiteY49" fmla="*/ 1088877 h 1089230"/>
                <a:gd name="connsiteX50" fmla="*/ 345589 w 1091621"/>
                <a:gd name="connsiteY50" fmla="*/ 1069677 h 1089230"/>
                <a:gd name="connsiteX51" fmla="*/ 345589 w 1091621"/>
                <a:gd name="connsiteY51" fmla="*/ 1053221 h 1089230"/>
                <a:gd name="connsiteX52" fmla="*/ 386730 w 1091621"/>
                <a:gd name="connsiteY52" fmla="*/ 1064192 h 1089230"/>
                <a:gd name="connsiteX53" fmla="*/ 789917 w 1091621"/>
                <a:gd name="connsiteY53" fmla="*/ 1066935 h 1089230"/>
                <a:gd name="connsiteX54" fmla="*/ 932541 w 1091621"/>
                <a:gd name="connsiteY54" fmla="*/ 1034021 h 1089230"/>
                <a:gd name="connsiteX55" fmla="*/ 938027 w 1091621"/>
                <a:gd name="connsiteY55" fmla="*/ 1031279 h 1089230"/>
                <a:gd name="connsiteX56" fmla="*/ 1064193 w 1091621"/>
                <a:gd name="connsiteY56" fmla="*/ 938025 h 1089230"/>
                <a:gd name="connsiteX57" fmla="*/ 1091621 w 1091621"/>
                <a:gd name="connsiteY57" fmla="*/ 885912 h 1089230"/>
                <a:gd name="connsiteX58" fmla="*/ 1091621 w 1091621"/>
                <a:gd name="connsiteY58" fmla="*/ 885912 h 1089230"/>
                <a:gd name="connsiteX59" fmla="*/ 1047737 w 1091621"/>
                <a:gd name="connsiteY59" fmla="*/ 822829 h 1089230"/>
                <a:gd name="connsiteX60" fmla="*/ 1047737 w 1091621"/>
                <a:gd name="connsiteY60" fmla="*/ 822829 h 1089230"/>
                <a:gd name="connsiteX61" fmla="*/ 798145 w 1091621"/>
                <a:gd name="connsiteY61" fmla="*/ 430614 h 1089230"/>
                <a:gd name="connsiteX62" fmla="*/ 880429 w 1091621"/>
                <a:gd name="connsiteY62" fmla="*/ 381244 h 1089230"/>
                <a:gd name="connsiteX63" fmla="*/ 948998 w 1091621"/>
                <a:gd name="connsiteY63" fmla="*/ 381244 h 1089230"/>
                <a:gd name="connsiteX64" fmla="*/ 913341 w 1091621"/>
                <a:gd name="connsiteY64" fmla="*/ 469012 h 1089230"/>
                <a:gd name="connsiteX65" fmla="*/ 828316 w 1091621"/>
                <a:gd name="connsiteY65" fmla="*/ 526610 h 1089230"/>
                <a:gd name="connsiteX66" fmla="*/ 781689 w 1091621"/>
                <a:gd name="connsiteY66" fmla="*/ 526610 h 1089230"/>
                <a:gd name="connsiteX67" fmla="*/ 896885 w 1091621"/>
                <a:gd name="connsiteY67" fmla="*/ 427871 h 1089230"/>
                <a:gd name="connsiteX68" fmla="*/ 866715 w 1091621"/>
                <a:gd name="connsiteY68" fmla="*/ 405929 h 1089230"/>
                <a:gd name="connsiteX69" fmla="*/ 762489 w 1091621"/>
                <a:gd name="connsiteY69" fmla="*/ 493697 h 1089230"/>
                <a:gd name="connsiteX70" fmla="*/ 798145 w 1091621"/>
                <a:gd name="connsiteY70" fmla="*/ 430614 h 1089230"/>
                <a:gd name="connsiteX71" fmla="*/ 504669 w 1091621"/>
                <a:gd name="connsiteY71" fmla="*/ 181022 h 1089230"/>
                <a:gd name="connsiteX72" fmla="*/ 485470 w 1091621"/>
                <a:gd name="connsiteY72" fmla="*/ 181022 h 1089230"/>
                <a:gd name="connsiteX73" fmla="*/ 485470 w 1091621"/>
                <a:gd name="connsiteY73" fmla="*/ 109710 h 1089230"/>
                <a:gd name="connsiteX74" fmla="*/ 504669 w 1091621"/>
                <a:gd name="connsiteY74" fmla="*/ 109710 h 1089230"/>
                <a:gd name="connsiteX75" fmla="*/ 559524 w 1091621"/>
                <a:gd name="connsiteY75" fmla="*/ 54855 h 1089230"/>
                <a:gd name="connsiteX76" fmla="*/ 559524 w 1091621"/>
                <a:gd name="connsiteY76" fmla="*/ 35656 h 1089230"/>
                <a:gd name="connsiteX77" fmla="*/ 850258 w 1091621"/>
                <a:gd name="connsiteY77" fmla="*/ 35656 h 1089230"/>
                <a:gd name="connsiteX78" fmla="*/ 850258 w 1091621"/>
                <a:gd name="connsiteY78" fmla="*/ 54855 h 1089230"/>
                <a:gd name="connsiteX79" fmla="*/ 905113 w 1091621"/>
                <a:gd name="connsiteY79" fmla="*/ 109710 h 1089230"/>
                <a:gd name="connsiteX80" fmla="*/ 924313 w 1091621"/>
                <a:gd name="connsiteY80" fmla="*/ 109710 h 1089230"/>
                <a:gd name="connsiteX81" fmla="*/ 924313 w 1091621"/>
                <a:gd name="connsiteY81" fmla="*/ 181022 h 1089230"/>
                <a:gd name="connsiteX82" fmla="*/ 905113 w 1091621"/>
                <a:gd name="connsiteY82" fmla="*/ 181022 h 1089230"/>
                <a:gd name="connsiteX83" fmla="*/ 850258 w 1091621"/>
                <a:gd name="connsiteY83" fmla="*/ 235878 h 1089230"/>
                <a:gd name="connsiteX84" fmla="*/ 850258 w 1091621"/>
                <a:gd name="connsiteY84" fmla="*/ 255077 h 1089230"/>
                <a:gd name="connsiteX85" fmla="*/ 559524 w 1091621"/>
                <a:gd name="connsiteY85" fmla="*/ 255077 h 1089230"/>
                <a:gd name="connsiteX86" fmla="*/ 559524 w 1091621"/>
                <a:gd name="connsiteY86" fmla="*/ 235878 h 1089230"/>
                <a:gd name="connsiteX87" fmla="*/ 504669 w 1091621"/>
                <a:gd name="connsiteY87" fmla="*/ 181022 h 1089230"/>
                <a:gd name="connsiteX88" fmla="*/ 504669 w 1091621"/>
                <a:gd name="connsiteY88" fmla="*/ 181022 h 1089230"/>
                <a:gd name="connsiteX89" fmla="*/ 885914 w 1091621"/>
                <a:gd name="connsiteY89" fmla="*/ 255077 h 1089230"/>
                <a:gd name="connsiteX90" fmla="*/ 885914 w 1091621"/>
                <a:gd name="connsiteY90" fmla="*/ 235878 h 1089230"/>
                <a:gd name="connsiteX91" fmla="*/ 905113 w 1091621"/>
                <a:gd name="connsiteY91" fmla="*/ 216678 h 1089230"/>
                <a:gd name="connsiteX92" fmla="*/ 924313 w 1091621"/>
                <a:gd name="connsiteY92" fmla="*/ 216678 h 1089230"/>
                <a:gd name="connsiteX93" fmla="*/ 924313 w 1091621"/>
                <a:gd name="connsiteY93" fmla="*/ 252334 h 1089230"/>
                <a:gd name="connsiteX94" fmla="*/ 885914 w 1091621"/>
                <a:gd name="connsiteY94" fmla="*/ 252334 h 1089230"/>
                <a:gd name="connsiteX95" fmla="*/ 921570 w 1091621"/>
                <a:gd name="connsiteY95" fmla="*/ 74054 h 1089230"/>
                <a:gd name="connsiteX96" fmla="*/ 902370 w 1091621"/>
                <a:gd name="connsiteY96" fmla="*/ 74054 h 1089230"/>
                <a:gd name="connsiteX97" fmla="*/ 883171 w 1091621"/>
                <a:gd name="connsiteY97" fmla="*/ 54855 h 1089230"/>
                <a:gd name="connsiteX98" fmla="*/ 883171 w 1091621"/>
                <a:gd name="connsiteY98" fmla="*/ 35656 h 1089230"/>
                <a:gd name="connsiteX99" fmla="*/ 918827 w 1091621"/>
                <a:gd name="connsiteY99" fmla="*/ 35656 h 1089230"/>
                <a:gd name="connsiteX100" fmla="*/ 918827 w 1091621"/>
                <a:gd name="connsiteY100" fmla="*/ 74054 h 1089230"/>
                <a:gd name="connsiteX101" fmla="*/ 521126 w 1091621"/>
                <a:gd name="connsiteY101" fmla="*/ 35656 h 1089230"/>
                <a:gd name="connsiteX102" fmla="*/ 521126 w 1091621"/>
                <a:gd name="connsiteY102" fmla="*/ 54855 h 1089230"/>
                <a:gd name="connsiteX103" fmla="*/ 501926 w 1091621"/>
                <a:gd name="connsiteY103" fmla="*/ 74054 h 1089230"/>
                <a:gd name="connsiteX104" fmla="*/ 482727 w 1091621"/>
                <a:gd name="connsiteY104" fmla="*/ 74054 h 1089230"/>
                <a:gd name="connsiteX105" fmla="*/ 482727 w 1091621"/>
                <a:gd name="connsiteY105" fmla="*/ 38399 h 1089230"/>
                <a:gd name="connsiteX106" fmla="*/ 521126 w 1091621"/>
                <a:gd name="connsiteY106" fmla="*/ 38399 h 1089230"/>
                <a:gd name="connsiteX107" fmla="*/ 485470 w 1091621"/>
                <a:gd name="connsiteY107" fmla="*/ 219421 h 1089230"/>
                <a:gd name="connsiteX108" fmla="*/ 504669 w 1091621"/>
                <a:gd name="connsiteY108" fmla="*/ 219421 h 1089230"/>
                <a:gd name="connsiteX109" fmla="*/ 523869 w 1091621"/>
                <a:gd name="connsiteY109" fmla="*/ 238620 h 1089230"/>
                <a:gd name="connsiteX110" fmla="*/ 523869 w 1091621"/>
                <a:gd name="connsiteY110" fmla="*/ 257820 h 1089230"/>
                <a:gd name="connsiteX111" fmla="*/ 488212 w 1091621"/>
                <a:gd name="connsiteY111" fmla="*/ 257820 h 1089230"/>
                <a:gd name="connsiteX112" fmla="*/ 488212 w 1091621"/>
                <a:gd name="connsiteY112" fmla="*/ 219421 h 1089230"/>
                <a:gd name="connsiteX113" fmla="*/ 721348 w 1091621"/>
                <a:gd name="connsiteY113" fmla="*/ 290733 h 1089230"/>
                <a:gd name="connsiteX114" fmla="*/ 721348 w 1091621"/>
                <a:gd name="connsiteY114" fmla="*/ 617122 h 1089230"/>
                <a:gd name="connsiteX115" fmla="*/ 721348 w 1091621"/>
                <a:gd name="connsiteY115" fmla="*/ 622607 h 1089230"/>
                <a:gd name="connsiteX116" fmla="*/ 732319 w 1091621"/>
                <a:gd name="connsiteY116" fmla="*/ 652778 h 1089230"/>
                <a:gd name="connsiteX117" fmla="*/ 713120 w 1091621"/>
                <a:gd name="connsiteY117" fmla="*/ 652778 h 1089230"/>
                <a:gd name="connsiteX118" fmla="*/ 671978 w 1091621"/>
                <a:gd name="connsiteY118" fmla="*/ 652778 h 1089230"/>
                <a:gd name="connsiteX119" fmla="*/ 682949 w 1091621"/>
                <a:gd name="connsiteY119" fmla="*/ 622607 h 1089230"/>
                <a:gd name="connsiteX120" fmla="*/ 682949 w 1091621"/>
                <a:gd name="connsiteY120" fmla="*/ 617122 h 1089230"/>
                <a:gd name="connsiteX121" fmla="*/ 682949 w 1091621"/>
                <a:gd name="connsiteY121" fmla="*/ 290733 h 1089230"/>
                <a:gd name="connsiteX122" fmla="*/ 721348 w 1091621"/>
                <a:gd name="connsiteY122" fmla="*/ 290733 h 1089230"/>
                <a:gd name="connsiteX123" fmla="*/ 493698 w 1091621"/>
                <a:gd name="connsiteY123" fmla="*/ 469012 h 1089230"/>
                <a:gd name="connsiteX124" fmla="*/ 458042 w 1091621"/>
                <a:gd name="connsiteY124" fmla="*/ 381244 h 1089230"/>
                <a:gd name="connsiteX125" fmla="*/ 526612 w 1091621"/>
                <a:gd name="connsiteY125" fmla="*/ 381244 h 1089230"/>
                <a:gd name="connsiteX126" fmla="*/ 608895 w 1091621"/>
                <a:gd name="connsiteY126" fmla="*/ 430614 h 1089230"/>
                <a:gd name="connsiteX127" fmla="*/ 639064 w 1091621"/>
                <a:gd name="connsiteY127" fmla="*/ 493697 h 1089230"/>
                <a:gd name="connsiteX128" fmla="*/ 534840 w 1091621"/>
                <a:gd name="connsiteY128" fmla="*/ 405929 h 1089230"/>
                <a:gd name="connsiteX129" fmla="*/ 504669 w 1091621"/>
                <a:gd name="connsiteY129" fmla="*/ 427871 h 1089230"/>
                <a:gd name="connsiteX130" fmla="*/ 619866 w 1091621"/>
                <a:gd name="connsiteY130" fmla="*/ 526610 h 1089230"/>
                <a:gd name="connsiteX131" fmla="*/ 573238 w 1091621"/>
                <a:gd name="connsiteY131" fmla="*/ 526610 h 1089230"/>
                <a:gd name="connsiteX132" fmla="*/ 493698 w 1091621"/>
                <a:gd name="connsiteY132" fmla="*/ 469012 h 1089230"/>
                <a:gd name="connsiteX133" fmla="*/ 493698 w 1091621"/>
                <a:gd name="connsiteY133" fmla="*/ 469012 h 1089230"/>
                <a:gd name="connsiteX134" fmla="*/ 433357 w 1091621"/>
                <a:gd name="connsiteY134" fmla="*/ 776202 h 1089230"/>
                <a:gd name="connsiteX135" fmla="*/ 490955 w 1091621"/>
                <a:gd name="connsiteY135" fmla="*/ 751517 h 1089230"/>
                <a:gd name="connsiteX136" fmla="*/ 534840 w 1091621"/>
                <a:gd name="connsiteY136" fmla="*/ 726832 h 1089230"/>
                <a:gd name="connsiteX137" fmla="*/ 644550 w 1091621"/>
                <a:gd name="connsiteY137" fmla="*/ 691176 h 1089230"/>
                <a:gd name="connsiteX138" fmla="*/ 715862 w 1091621"/>
                <a:gd name="connsiteY138" fmla="*/ 691176 h 1089230"/>
                <a:gd name="connsiteX139" fmla="*/ 855744 w 1091621"/>
                <a:gd name="connsiteY139" fmla="*/ 729575 h 1089230"/>
                <a:gd name="connsiteX140" fmla="*/ 905113 w 1091621"/>
                <a:gd name="connsiteY140" fmla="*/ 754260 h 1089230"/>
                <a:gd name="connsiteX141" fmla="*/ 973682 w 1091621"/>
                <a:gd name="connsiteY141" fmla="*/ 781687 h 1089230"/>
                <a:gd name="connsiteX142" fmla="*/ 1009338 w 1091621"/>
                <a:gd name="connsiteY142" fmla="*/ 820086 h 1089230"/>
                <a:gd name="connsiteX143" fmla="*/ 962712 w 1091621"/>
                <a:gd name="connsiteY143" fmla="*/ 833800 h 1089230"/>
                <a:gd name="connsiteX144" fmla="*/ 863972 w 1091621"/>
                <a:gd name="connsiteY144" fmla="*/ 891398 h 1089230"/>
                <a:gd name="connsiteX145" fmla="*/ 855744 w 1091621"/>
                <a:gd name="connsiteY145" fmla="*/ 894140 h 1089230"/>
                <a:gd name="connsiteX146" fmla="*/ 817344 w 1091621"/>
                <a:gd name="connsiteY146" fmla="*/ 894140 h 1089230"/>
                <a:gd name="connsiteX147" fmla="*/ 817344 w 1091621"/>
                <a:gd name="connsiteY147" fmla="*/ 822829 h 1089230"/>
                <a:gd name="connsiteX148" fmla="*/ 754261 w 1091621"/>
                <a:gd name="connsiteY148" fmla="*/ 787173 h 1089230"/>
                <a:gd name="connsiteX149" fmla="*/ 523869 w 1091621"/>
                <a:gd name="connsiteY149" fmla="*/ 787173 h 1089230"/>
                <a:gd name="connsiteX150" fmla="*/ 438843 w 1091621"/>
                <a:gd name="connsiteY150" fmla="*/ 806372 h 1089230"/>
                <a:gd name="connsiteX151" fmla="*/ 405929 w 1091621"/>
                <a:gd name="connsiteY151" fmla="*/ 822829 h 1089230"/>
                <a:gd name="connsiteX152" fmla="*/ 394958 w 1091621"/>
                <a:gd name="connsiteY152" fmla="*/ 822829 h 1089230"/>
                <a:gd name="connsiteX153" fmla="*/ 433357 w 1091621"/>
                <a:gd name="connsiteY153" fmla="*/ 776202 h 1089230"/>
                <a:gd name="connsiteX154" fmla="*/ 433357 w 1091621"/>
                <a:gd name="connsiteY154" fmla="*/ 776202 h 1089230"/>
                <a:gd name="connsiteX155" fmla="*/ 32914 w 1091621"/>
                <a:gd name="connsiteY155" fmla="*/ 817343 h 1089230"/>
                <a:gd name="connsiteX156" fmla="*/ 213936 w 1091621"/>
                <a:gd name="connsiteY156" fmla="*/ 817343 h 1089230"/>
                <a:gd name="connsiteX157" fmla="*/ 213936 w 1091621"/>
                <a:gd name="connsiteY157" fmla="*/ 1053221 h 1089230"/>
                <a:gd name="connsiteX158" fmla="*/ 32914 w 1091621"/>
                <a:gd name="connsiteY158" fmla="*/ 1053221 h 1089230"/>
                <a:gd name="connsiteX159" fmla="*/ 32914 w 1091621"/>
                <a:gd name="connsiteY159" fmla="*/ 817343 h 1089230"/>
                <a:gd name="connsiteX160" fmla="*/ 304447 w 1091621"/>
                <a:gd name="connsiteY160" fmla="*/ 1053221 h 1089230"/>
                <a:gd name="connsiteX161" fmla="*/ 249592 w 1091621"/>
                <a:gd name="connsiteY161" fmla="*/ 1053221 h 1089230"/>
                <a:gd name="connsiteX162" fmla="*/ 249592 w 1091621"/>
                <a:gd name="connsiteY162" fmla="*/ 817343 h 1089230"/>
                <a:gd name="connsiteX163" fmla="*/ 304447 w 1091621"/>
                <a:gd name="connsiteY163" fmla="*/ 817343 h 1089230"/>
                <a:gd name="connsiteX164" fmla="*/ 304447 w 1091621"/>
                <a:gd name="connsiteY164" fmla="*/ 1053221 h 1089230"/>
                <a:gd name="connsiteX165" fmla="*/ 1047737 w 1091621"/>
                <a:gd name="connsiteY165" fmla="*/ 883169 h 1089230"/>
                <a:gd name="connsiteX166" fmla="*/ 1036766 w 1091621"/>
                <a:gd name="connsiteY166" fmla="*/ 907854 h 1089230"/>
                <a:gd name="connsiteX167" fmla="*/ 913341 w 1091621"/>
                <a:gd name="connsiteY167" fmla="*/ 1001108 h 1089230"/>
                <a:gd name="connsiteX168" fmla="*/ 773461 w 1091621"/>
                <a:gd name="connsiteY168" fmla="*/ 1034021 h 1089230"/>
                <a:gd name="connsiteX169" fmla="*/ 389473 w 1091621"/>
                <a:gd name="connsiteY169" fmla="*/ 1031279 h 1089230"/>
                <a:gd name="connsiteX170" fmla="*/ 345589 w 1091621"/>
                <a:gd name="connsiteY170" fmla="*/ 1020307 h 1089230"/>
                <a:gd name="connsiteX171" fmla="*/ 340103 w 1091621"/>
                <a:gd name="connsiteY171" fmla="*/ 1020307 h 1089230"/>
                <a:gd name="connsiteX172" fmla="*/ 340103 w 1091621"/>
                <a:gd name="connsiteY172" fmla="*/ 855742 h 1089230"/>
                <a:gd name="connsiteX173" fmla="*/ 411415 w 1091621"/>
                <a:gd name="connsiteY173" fmla="*/ 855742 h 1089230"/>
                <a:gd name="connsiteX174" fmla="*/ 419643 w 1091621"/>
                <a:gd name="connsiteY174" fmla="*/ 852999 h 1089230"/>
                <a:gd name="connsiteX175" fmla="*/ 455300 w 1091621"/>
                <a:gd name="connsiteY175" fmla="*/ 833800 h 1089230"/>
                <a:gd name="connsiteX176" fmla="*/ 523869 w 1091621"/>
                <a:gd name="connsiteY176" fmla="*/ 817343 h 1089230"/>
                <a:gd name="connsiteX177" fmla="*/ 754261 w 1091621"/>
                <a:gd name="connsiteY177" fmla="*/ 817343 h 1089230"/>
                <a:gd name="connsiteX178" fmla="*/ 778946 w 1091621"/>
                <a:gd name="connsiteY178" fmla="*/ 828314 h 1089230"/>
                <a:gd name="connsiteX179" fmla="*/ 789917 w 1091621"/>
                <a:gd name="connsiteY179" fmla="*/ 852999 h 1089230"/>
                <a:gd name="connsiteX180" fmla="*/ 778946 w 1091621"/>
                <a:gd name="connsiteY180" fmla="*/ 877684 h 1089230"/>
                <a:gd name="connsiteX181" fmla="*/ 754261 w 1091621"/>
                <a:gd name="connsiteY181" fmla="*/ 888655 h 1089230"/>
                <a:gd name="connsiteX182" fmla="*/ 630837 w 1091621"/>
                <a:gd name="connsiteY182" fmla="*/ 888655 h 1089230"/>
                <a:gd name="connsiteX183" fmla="*/ 630837 w 1091621"/>
                <a:gd name="connsiteY183" fmla="*/ 924311 h 1089230"/>
                <a:gd name="connsiteX184" fmla="*/ 858486 w 1091621"/>
                <a:gd name="connsiteY184" fmla="*/ 924311 h 1089230"/>
                <a:gd name="connsiteX185" fmla="*/ 858486 w 1091621"/>
                <a:gd name="connsiteY185" fmla="*/ 924311 h 1089230"/>
                <a:gd name="connsiteX186" fmla="*/ 883171 w 1091621"/>
                <a:gd name="connsiteY186" fmla="*/ 918825 h 1089230"/>
                <a:gd name="connsiteX187" fmla="*/ 883171 w 1091621"/>
                <a:gd name="connsiteY187" fmla="*/ 918825 h 1089230"/>
                <a:gd name="connsiteX188" fmla="*/ 981910 w 1091621"/>
                <a:gd name="connsiteY188" fmla="*/ 861227 h 1089230"/>
                <a:gd name="connsiteX189" fmla="*/ 1017567 w 1091621"/>
                <a:gd name="connsiteY189" fmla="*/ 850256 h 1089230"/>
                <a:gd name="connsiteX190" fmla="*/ 1017567 w 1091621"/>
                <a:gd name="connsiteY190" fmla="*/ 850256 h 1089230"/>
                <a:gd name="connsiteX191" fmla="*/ 1047737 w 1091621"/>
                <a:gd name="connsiteY191" fmla="*/ 883169 h 1089230"/>
                <a:gd name="connsiteX192" fmla="*/ 1047737 w 1091621"/>
                <a:gd name="connsiteY192" fmla="*/ 883169 h 1089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091621" h="1089230">
                  <a:moveTo>
                    <a:pt x="1047737" y="822829"/>
                  </a:moveTo>
                  <a:cubicBezTo>
                    <a:pt x="1042252" y="787173"/>
                    <a:pt x="1020310" y="757002"/>
                    <a:pt x="984653" y="743289"/>
                  </a:cubicBezTo>
                  <a:lnTo>
                    <a:pt x="916084" y="715861"/>
                  </a:lnTo>
                  <a:cubicBezTo>
                    <a:pt x="899627" y="710375"/>
                    <a:pt x="885914" y="702147"/>
                    <a:pt x="872200" y="693919"/>
                  </a:cubicBezTo>
                  <a:cubicBezTo>
                    <a:pt x="842030" y="674719"/>
                    <a:pt x="809116" y="663748"/>
                    <a:pt x="773461" y="655520"/>
                  </a:cubicBezTo>
                  <a:lnTo>
                    <a:pt x="759747" y="611636"/>
                  </a:lnTo>
                  <a:lnTo>
                    <a:pt x="759747" y="562266"/>
                  </a:lnTo>
                  <a:lnTo>
                    <a:pt x="831058" y="562266"/>
                  </a:lnTo>
                  <a:cubicBezTo>
                    <a:pt x="883171" y="562266"/>
                    <a:pt x="929798" y="532096"/>
                    <a:pt x="948998" y="482726"/>
                  </a:cubicBezTo>
                  <a:lnTo>
                    <a:pt x="995624" y="370273"/>
                  </a:lnTo>
                  <a:cubicBezTo>
                    <a:pt x="998367" y="364787"/>
                    <a:pt x="998367" y="362045"/>
                    <a:pt x="995624" y="356559"/>
                  </a:cubicBezTo>
                  <a:lnTo>
                    <a:pt x="995624" y="356559"/>
                  </a:lnTo>
                  <a:cubicBezTo>
                    <a:pt x="992882" y="351074"/>
                    <a:pt x="987396" y="345588"/>
                    <a:pt x="979168" y="345588"/>
                  </a:cubicBezTo>
                  <a:lnTo>
                    <a:pt x="883171" y="345588"/>
                  </a:lnTo>
                  <a:cubicBezTo>
                    <a:pt x="833801" y="345588"/>
                    <a:pt x="789917" y="373016"/>
                    <a:pt x="770718" y="416900"/>
                  </a:cubicBezTo>
                  <a:lnTo>
                    <a:pt x="762489" y="433357"/>
                  </a:lnTo>
                  <a:lnTo>
                    <a:pt x="762489" y="293475"/>
                  </a:lnTo>
                  <a:lnTo>
                    <a:pt x="943512" y="293475"/>
                  </a:lnTo>
                  <a:cubicBezTo>
                    <a:pt x="954483" y="293475"/>
                    <a:pt x="962712" y="285247"/>
                    <a:pt x="962712" y="274276"/>
                  </a:cubicBezTo>
                  <a:lnTo>
                    <a:pt x="962712" y="19199"/>
                  </a:lnTo>
                  <a:cubicBezTo>
                    <a:pt x="962712" y="8228"/>
                    <a:pt x="954483" y="0"/>
                    <a:pt x="943512" y="0"/>
                  </a:cubicBezTo>
                  <a:lnTo>
                    <a:pt x="471756" y="0"/>
                  </a:lnTo>
                  <a:cubicBezTo>
                    <a:pt x="460785" y="0"/>
                    <a:pt x="452557" y="8228"/>
                    <a:pt x="452557" y="19199"/>
                  </a:cubicBezTo>
                  <a:lnTo>
                    <a:pt x="452557" y="274276"/>
                  </a:lnTo>
                  <a:cubicBezTo>
                    <a:pt x="452557" y="285247"/>
                    <a:pt x="460785" y="293475"/>
                    <a:pt x="471756" y="293475"/>
                  </a:cubicBezTo>
                  <a:lnTo>
                    <a:pt x="652778" y="293475"/>
                  </a:lnTo>
                  <a:lnTo>
                    <a:pt x="652778" y="433357"/>
                  </a:lnTo>
                  <a:lnTo>
                    <a:pt x="644550" y="416900"/>
                  </a:lnTo>
                  <a:cubicBezTo>
                    <a:pt x="622609" y="373016"/>
                    <a:pt x="578724" y="345588"/>
                    <a:pt x="532097" y="345588"/>
                  </a:cubicBezTo>
                  <a:lnTo>
                    <a:pt x="436100" y="345588"/>
                  </a:lnTo>
                  <a:cubicBezTo>
                    <a:pt x="427872" y="345588"/>
                    <a:pt x="422386" y="351074"/>
                    <a:pt x="419643" y="356559"/>
                  </a:cubicBezTo>
                  <a:lnTo>
                    <a:pt x="419643" y="356559"/>
                  </a:lnTo>
                  <a:cubicBezTo>
                    <a:pt x="416901" y="362045"/>
                    <a:pt x="416901" y="364787"/>
                    <a:pt x="419643" y="370273"/>
                  </a:cubicBezTo>
                  <a:lnTo>
                    <a:pt x="466270" y="482726"/>
                  </a:lnTo>
                  <a:cubicBezTo>
                    <a:pt x="485470" y="532096"/>
                    <a:pt x="532097" y="562266"/>
                    <a:pt x="584209" y="562266"/>
                  </a:cubicBezTo>
                  <a:lnTo>
                    <a:pt x="655521" y="562266"/>
                  </a:lnTo>
                  <a:lnTo>
                    <a:pt x="655521" y="614379"/>
                  </a:lnTo>
                  <a:lnTo>
                    <a:pt x="641807" y="652778"/>
                  </a:lnTo>
                  <a:cubicBezTo>
                    <a:pt x="597923" y="655520"/>
                    <a:pt x="554039" y="669234"/>
                    <a:pt x="518383" y="696662"/>
                  </a:cubicBezTo>
                  <a:cubicBezTo>
                    <a:pt x="507412" y="704890"/>
                    <a:pt x="493698" y="713118"/>
                    <a:pt x="479984" y="718604"/>
                  </a:cubicBezTo>
                  <a:lnTo>
                    <a:pt x="422386" y="743289"/>
                  </a:lnTo>
                  <a:cubicBezTo>
                    <a:pt x="392215" y="757002"/>
                    <a:pt x="370274" y="784430"/>
                    <a:pt x="364788" y="817343"/>
                  </a:cubicBezTo>
                  <a:lnTo>
                    <a:pt x="345589" y="817343"/>
                  </a:lnTo>
                  <a:lnTo>
                    <a:pt x="345589" y="798144"/>
                  </a:lnTo>
                  <a:cubicBezTo>
                    <a:pt x="345589" y="787173"/>
                    <a:pt x="337360" y="778945"/>
                    <a:pt x="326389" y="778945"/>
                  </a:cubicBezTo>
                  <a:lnTo>
                    <a:pt x="19200" y="778945"/>
                  </a:lnTo>
                  <a:cubicBezTo>
                    <a:pt x="8228" y="778945"/>
                    <a:pt x="0" y="787173"/>
                    <a:pt x="0" y="798144"/>
                  </a:cubicBezTo>
                  <a:lnTo>
                    <a:pt x="0" y="1069677"/>
                  </a:lnTo>
                  <a:cubicBezTo>
                    <a:pt x="0" y="1080648"/>
                    <a:pt x="8228" y="1088877"/>
                    <a:pt x="19200" y="1088877"/>
                  </a:cubicBezTo>
                  <a:lnTo>
                    <a:pt x="326389" y="1088877"/>
                  </a:lnTo>
                  <a:cubicBezTo>
                    <a:pt x="337360" y="1088877"/>
                    <a:pt x="345589" y="1080648"/>
                    <a:pt x="345589" y="1069677"/>
                  </a:cubicBezTo>
                  <a:lnTo>
                    <a:pt x="345589" y="1053221"/>
                  </a:lnTo>
                  <a:lnTo>
                    <a:pt x="386730" y="1064192"/>
                  </a:lnTo>
                  <a:cubicBezTo>
                    <a:pt x="518383" y="1097105"/>
                    <a:pt x="655521" y="1097105"/>
                    <a:pt x="789917" y="1066935"/>
                  </a:cubicBezTo>
                  <a:lnTo>
                    <a:pt x="932541" y="1034021"/>
                  </a:lnTo>
                  <a:cubicBezTo>
                    <a:pt x="935284" y="1034021"/>
                    <a:pt x="938027" y="1031279"/>
                    <a:pt x="938027" y="1031279"/>
                  </a:cubicBezTo>
                  <a:lnTo>
                    <a:pt x="1064193" y="938025"/>
                  </a:lnTo>
                  <a:cubicBezTo>
                    <a:pt x="1080650" y="924311"/>
                    <a:pt x="1091621" y="905112"/>
                    <a:pt x="1091621" y="885912"/>
                  </a:cubicBezTo>
                  <a:lnTo>
                    <a:pt x="1091621" y="885912"/>
                  </a:lnTo>
                  <a:cubicBezTo>
                    <a:pt x="1083393" y="858485"/>
                    <a:pt x="1069679" y="833800"/>
                    <a:pt x="1047737" y="822829"/>
                  </a:cubicBezTo>
                  <a:lnTo>
                    <a:pt x="1047737" y="822829"/>
                  </a:lnTo>
                  <a:close/>
                  <a:moveTo>
                    <a:pt x="798145" y="430614"/>
                  </a:moveTo>
                  <a:cubicBezTo>
                    <a:pt x="814602" y="400443"/>
                    <a:pt x="844772" y="381244"/>
                    <a:pt x="880429" y="381244"/>
                  </a:cubicBezTo>
                  <a:lnTo>
                    <a:pt x="948998" y="381244"/>
                  </a:lnTo>
                  <a:lnTo>
                    <a:pt x="913341" y="469012"/>
                  </a:lnTo>
                  <a:cubicBezTo>
                    <a:pt x="899627" y="504668"/>
                    <a:pt x="866715" y="526610"/>
                    <a:pt x="828316" y="526610"/>
                  </a:cubicBezTo>
                  <a:lnTo>
                    <a:pt x="781689" y="526610"/>
                  </a:lnTo>
                  <a:cubicBezTo>
                    <a:pt x="828316" y="501926"/>
                    <a:pt x="866715" y="469012"/>
                    <a:pt x="896885" y="427871"/>
                  </a:cubicBezTo>
                  <a:lnTo>
                    <a:pt x="866715" y="405929"/>
                  </a:lnTo>
                  <a:cubicBezTo>
                    <a:pt x="839287" y="441585"/>
                    <a:pt x="803631" y="471755"/>
                    <a:pt x="762489" y="493697"/>
                  </a:cubicBezTo>
                  <a:lnTo>
                    <a:pt x="798145" y="430614"/>
                  </a:lnTo>
                  <a:close/>
                  <a:moveTo>
                    <a:pt x="504669" y="181022"/>
                  </a:moveTo>
                  <a:lnTo>
                    <a:pt x="485470" y="181022"/>
                  </a:lnTo>
                  <a:lnTo>
                    <a:pt x="485470" y="109710"/>
                  </a:lnTo>
                  <a:lnTo>
                    <a:pt x="504669" y="109710"/>
                  </a:lnTo>
                  <a:cubicBezTo>
                    <a:pt x="534840" y="109710"/>
                    <a:pt x="559524" y="85026"/>
                    <a:pt x="559524" y="54855"/>
                  </a:cubicBezTo>
                  <a:lnTo>
                    <a:pt x="559524" y="35656"/>
                  </a:lnTo>
                  <a:lnTo>
                    <a:pt x="850258" y="35656"/>
                  </a:lnTo>
                  <a:lnTo>
                    <a:pt x="850258" y="54855"/>
                  </a:lnTo>
                  <a:cubicBezTo>
                    <a:pt x="850258" y="85026"/>
                    <a:pt x="874943" y="109710"/>
                    <a:pt x="905113" y="109710"/>
                  </a:cubicBezTo>
                  <a:lnTo>
                    <a:pt x="924313" y="109710"/>
                  </a:lnTo>
                  <a:lnTo>
                    <a:pt x="924313" y="181022"/>
                  </a:lnTo>
                  <a:lnTo>
                    <a:pt x="905113" y="181022"/>
                  </a:lnTo>
                  <a:cubicBezTo>
                    <a:pt x="874943" y="181022"/>
                    <a:pt x="850258" y="205707"/>
                    <a:pt x="850258" y="235878"/>
                  </a:cubicBezTo>
                  <a:lnTo>
                    <a:pt x="850258" y="255077"/>
                  </a:lnTo>
                  <a:lnTo>
                    <a:pt x="559524" y="255077"/>
                  </a:lnTo>
                  <a:lnTo>
                    <a:pt x="559524" y="235878"/>
                  </a:lnTo>
                  <a:cubicBezTo>
                    <a:pt x="559524" y="205707"/>
                    <a:pt x="534840" y="181022"/>
                    <a:pt x="504669" y="181022"/>
                  </a:cubicBezTo>
                  <a:lnTo>
                    <a:pt x="504669" y="181022"/>
                  </a:lnTo>
                  <a:close/>
                  <a:moveTo>
                    <a:pt x="885914" y="255077"/>
                  </a:moveTo>
                  <a:lnTo>
                    <a:pt x="885914" y="235878"/>
                  </a:lnTo>
                  <a:cubicBezTo>
                    <a:pt x="885914" y="224906"/>
                    <a:pt x="894142" y="216678"/>
                    <a:pt x="905113" y="216678"/>
                  </a:cubicBezTo>
                  <a:lnTo>
                    <a:pt x="924313" y="216678"/>
                  </a:lnTo>
                  <a:lnTo>
                    <a:pt x="924313" y="252334"/>
                  </a:lnTo>
                  <a:lnTo>
                    <a:pt x="885914" y="252334"/>
                  </a:lnTo>
                  <a:close/>
                  <a:moveTo>
                    <a:pt x="921570" y="74054"/>
                  </a:moveTo>
                  <a:lnTo>
                    <a:pt x="902370" y="74054"/>
                  </a:lnTo>
                  <a:cubicBezTo>
                    <a:pt x="891399" y="74054"/>
                    <a:pt x="883171" y="65826"/>
                    <a:pt x="883171" y="54855"/>
                  </a:cubicBezTo>
                  <a:lnTo>
                    <a:pt x="883171" y="35656"/>
                  </a:lnTo>
                  <a:lnTo>
                    <a:pt x="918827" y="35656"/>
                  </a:lnTo>
                  <a:lnTo>
                    <a:pt x="918827" y="74054"/>
                  </a:lnTo>
                  <a:close/>
                  <a:moveTo>
                    <a:pt x="521126" y="35656"/>
                  </a:moveTo>
                  <a:lnTo>
                    <a:pt x="521126" y="54855"/>
                  </a:lnTo>
                  <a:cubicBezTo>
                    <a:pt x="521126" y="65826"/>
                    <a:pt x="512898" y="74054"/>
                    <a:pt x="501926" y="74054"/>
                  </a:cubicBezTo>
                  <a:lnTo>
                    <a:pt x="482727" y="74054"/>
                  </a:lnTo>
                  <a:lnTo>
                    <a:pt x="482727" y="38399"/>
                  </a:lnTo>
                  <a:lnTo>
                    <a:pt x="521126" y="38399"/>
                  </a:lnTo>
                  <a:close/>
                  <a:moveTo>
                    <a:pt x="485470" y="219421"/>
                  </a:moveTo>
                  <a:lnTo>
                    <a:pt x="504669" y="219421"/>
                  </a:lnTo>
                  <a:cubicBezTo>
                    <a:pt x="515640" y="219421"/>
                    <a:pt x="523869" y="227649"/>
                    <a:pt x="523869" y="238620"/>
                  </a:cubicBezTo>
                  <a:lnTo>
                    <a:pt x="523869" y="257820"/>
                  </a:lnTo>
                  <a:lnTo>
                    <a:pt x="488212" y="257820"/>
                  </a:lnTo>
                  <a:lnTo>
                    <a:pt x="488212" y="219421"/>
                  </a:lnTo>
                  <a:close/>
                  <a:moveTo>
                    <a:pt x="721348" y="290733"/>
                  </a:moveTo>
                  <a:lnTo>
                    <a:pt x="721348" y="617122"/>
                  </a:lnTo>
                  <a:cubicBezTo>
                    <a:pt x="721348" y="619864"/>
                    <a:pt x="721348" y="619864"/>
                    <a:pt x="721348" y="622607"/>
                  </a:cubicBezTo>
                  <a:lnTo>
                    <a:pt x="732319" y="652778"/>
                  </a:lnTo>
                  <a:cubicBezTo>
                    <a:pt x="726833" y="652778"/>
                    <a:pt x="721348" y="652778"/>
                    <a:pt x="713120" y="652778"/>
                  </a:cubicBezTo>
                  <a:lnTo>
                    <a:pt x="671978" y="652778"/>
                  </a:lnTo>
                  <a:lnTo>
                    <a:pt x="682949" y="622607"/>
                  </a:lnTo>
                  <a:cubicBezTo>
                    <a:pt x="682949" y="619864"/>
                    <a:pt x="682949" y="619864"/>
                    <a:pt x="682949" y="617122"/>
                  </a:cubicBezTo>
                  <a:lnTo>
                    <a:pt x="682949" y="290733"/>
                  </a:lnTo>
                  <a:lnTo>
                    <a:pt x="721348" y="290733"/>
                  </a:lnTo>
                  <a:close/>
                  <a:moveTo>
                    <a:pt x="493698" y="469012"/>
                  </a:moveTo>
                  <a:lnTo>
                    <a:pt x="458042" y="381244"/>
                  </a:lnTo>
                  <a:lnTo>
                    <a:pt x="526612" y="381244"/>
                  </a:lnTo>
                  <a:cubicBezTo>
                    <a:pt x="562267" y="381244"/>
                    <a:pt x="592438" y="400443"/>
                    <a:pt x="608895" y="430614"/>
                  </a:cubicBezTo>
                  <a:lnTo>
                    <a:pt x="639064" y="493697"/>
                  </a:lnTo>
                  <a:cubicBezTo>
                    <a:pt x="597923" y="471755"/>
                    <a:pt x="562267" y="441585"/>
                    <a:pt x="534840" y="405929"/>
                  </a:cubicBezTo>
                  <a:lnTo>
                    <a:pt x="504669" y="427871"/>
                  </a:lnTo>
                  <a:cubicBezTo>
                    <a:pt x="534840" y="469012"/>
                    <a:pt x="575981" y="501926"/>
                    <a:pt x="619866" y="526610"/>
                  </a:cubicBezTo>
                  <a:lnTo>
                    <a:pt x="573238" y="526610"/>
                  </a:lnTo>
                  <a:cubicBezTo>
                    <a:pt x="540326" y="526610"/>
                    <a:pt x="507412" y="504668"/>
                    <a:pt x="493698" y="469012"/>
                  </a:cubicBezTo>
                  <a:lnTo>
                    <a:pt x="493698" y="469012"/>
                  </a:lnTo>
                  <a:close/>
                  <a:moveTo>
                    <a:pt x="433357" y="776202"/>
                  </a:moveTo>
                  <a:lnTo>
                    <a:pt x="490955" y="751517"/>
                  </a:lnTo>
                  <a:cubicBezTo>
                    <a:pt x="507412" y="746031"/>
                    <a:pt x="521126" y="735060"/>
                    <a:pt x="534840" y="726832"/>
                  </a:cubicBezTo>
                  <a:cubicBezTo>
                    <a:pt x="565010" y="702147"/>
                    <a:pt x="603409" y="691176"/>
                    <a:pt x="644550" y="691176"/>
                  </a:cubicBezTo>
                  <a:lnTo>
                    <a:pt x="715862" y="691176"/>
                  </a:lnTo>
                  <a:cubicBezTo>
                    <a:pt x="765232" y="691176"/>
                    <a:pt x="811859" y="704890"/>
                    <a:pt x="855744" y="729575"/>
                  </a:cubicBezTo>
                  <a:cubicBezTo>
                    <a:pt x="872200" y="737803"/>
                    <a:pt x="888656" y="746031"/>
                    <a:pt x="905113" y="754260"/>
                  </a:cubicBezTo>
                  <a:lnTo>
                    <a:pt x="973682" y="781687"/>
                  </a:lnTo>
                  <a:cubicBezTo>
                    <a:pt x="990139" y="787173"/>
                    <a:pt x="1003853" y="803629"/>
                    <a:pt x="1009338" y="820086"/>
                  </a:cubicBezTo>
                  <a:cubicBezTo>
                    <a:pt x="992882" y="820086"/>
                    <a:pt x="979168" y="825571"/>
                    <a:pt x="962712" y="833800"/>
                  </a:cubicBezTo>
                  <a:lnTo>
                    <a:pt x="863972" y="891398"/>
                  </a:lnTo>
                  <a:cubicBezTo>
                    <a:pt x="861229" y="891398"/>
                    <a:pt x="858486" y="894140"/>
                    <a:pt x="855744" y="894140"/>
                  </a:cubicBezTo>
                  <a:lnTo>
                    <a:pt x="817344" y="894140"/>
                  </a:lnTo>
                  <a:cubicBezTo>
                    <a:pt x="831058" y="872198"/>
                    <a:pt x="831058" y="844771"/>
                    <a:pt x="817344" y="822829"/>
                  </a:cubicBezTo>
                  <a:cubicBezTo>
                    <a:pt x="803631" y="800887"/>
                    <a:pt x="781689" y="787173"/>
                    <a:pt x="754261" y="787173"/>
                  </a:cubicBezTo>
                  <a:lnTo>
                    <a:pt x="523869" y="787173"/>
                  </a:lnTo>
                  <a:cubicBezTo>
                    <a:pt x="493698" y="787173"/>
                    <a:pt x="466270" y="795401"/>
                    <a:pt x="438843" y="806372"/>
                  </a:cubicBezTo>
                  <a:lnTo>
                    <a:pt x="405929" y="822829"/>
                  </a:lnTo>
                  <a:lnTo>
                    <a:pt x="394958" y="822829"/>
                  </a:lnTo>
                  <a:cubicBezTo>
                    <a:pt x="403187" y="798144"/>
                    <a:pt x="414158" y="784430"/>
                    <a:pt x="433357" y="776202"/>
                  </a:cubicBezTo>
                  <a:lnTo>
                    <a:pt x="433357" y="776202"/>
                  </a:lnTo>
                  <a:close/>
                  <a:moveTo>
                    <a:pt x="32914" y="817343"/>
                  </a:moveTo>
                  <a:lnTo>
                    <a:pt x="213936" y="817343"/>
                  </a:lnTo>
                  <a:lnTo>
                    <a:pt x="213936" y="1053221"/>
                  </a:lnTo>
                  <a:lnTo>
                    <a:pt x="32914" y="1053221"/>
                  </a:lnTo>
                  <a:lnTo>
                    <a:pt x="32914" y="817343"/>
                  </a:lnTo>
                  <a:close/>
                  <a:moveTo>
                    <a:pt x="304447" y="1053221"/>
                  </a:moveTo>
                  <a:lnTo>
                    <a:pt x="249592" y="1053221"/>
                  </a:lnTo>
                  <a:lnTo>
                    <a:pt x="249592" y="817343"/>
                  </a:lnTo>
                  <a:lnTo>
                    <a:pt x="304447" y="817343"/>
                  </a:lnTo>
                  <a:lnTo>
                    <a:pt x="304447" y="1053221"/>
                  </a:lnTo>
                  <a:close/>
                  <a:moveTo>
                    <a:pt x="1047737" y="883169"/>
                  </a:moveTo>
                  <a:cubicBezTo>
                    <a:pt x="1047737" y="891398"/>
                    <a:pt x="1042252" y="902369"/>
                    <a:pt x="1036766" y="907854"/>
                  </a:cubicBezTo>
                  <a:lnTo>
                    <a:pt x="913341" y="1001108"/>
                  </a:lnTo>
                  <a:lnTo>
                    <a:pt x="773461" y="1034021"/>
                  </a:lnTo>
                  <a:cubicBezTo>
                    <a:pt x="647293" y="1064192"/>
                    <a:pt x="515640" y="1061449"/>
                    <a:pt x="389473" y="1031279"/>
                  </a:cubicBezTo>
                  <a:lnTo>
                    <a:pt x="345589" y="1020307"/>
                  </a:lnTo>
                  <a:cubicBezTo>
                    <a:pt x="342846" y="1020307"/>
                    <a:pt x="342846" y="1020307"/>
                    <a:pt x="340103" y="1020307"/>
                  </a:cubicBezTo>
                  <a:lnTo>
                    <a:pt x="340103" y="855742"/>
                  </a:lnTo>
                  <a:lnTo>
                    <a:pt x="411415" y="855742"/>
                  </a:lnTo>
                  <a:cubicBezTo>
                    <a:pt x="414158" y="855742"/>
                    <a:pt x="416901" y="855742"/>
                    <a:pt x="419643" y="852999"/>
                  </a:cubicBezTo>
                  <a:lnTo>
                    <a:pt x="455300" y="833800"/>
                  </a:lnTo>
                  <a:cubicBezTo>
                    <a:pt x="477241" y="822829"/>
                    <a:pt x="499184" y="817343"/>
                    <a:pt x="523869" y="817343"/>
                  </a:cubicBezTo>
                  <a:lnTo>
                    <a:pt x="754261" y="817343"/>
                  </a:lnTo>
                  <a:cubicBezTo>
                    <a:pt x="765232" y="817343"/>
                    <a:pt x="773461" y="820086"/>
                    <a:pt x="778946" y="828314"/>
                  </a:cubicBezTo>
                  <a:cubicBezTo>
                    <a:pt x="784432" y="833800"/>
                    <a:pt x="789917" y="844771"/>
                    <a:pt x="789917" y="852999"/>
                  </a:cubicBezTo>
                  <a:cubicBezTo>
                    <a:pt x="789917" y="863970"/>
                    <a:pt x="787175" y="872198"/>
                    <a:pt x="778946" y="877684"/>
                  </a:cubicBezTo>
                  <a:cubicBezTo>
                    <a:pt x="773461" y="883169"/>
                    <a:pt x="762489" y="888655"/>
                    <a:pt x="754261" y="888655"/>
                  </a:cubicBezTo>
                  <a:lnTo>
                    <a:pt x="630837" y="888655"/>
                  </a:lnTo>
                  <a:lnTo>
                    <a:pt x="630837" y="924311"/>
                  </a:lnTo>
                  <a:lnTo>
                    <a:pt x="858486" y="924311"/>
                  </a:lnTo>
                  <a:lnTo>
                    <a:pt x="858486" y="924311"/>
                  </a:lnTo>
                  <a:cubicBezTo>
                    <a:pt x="866715" y="924311"/>
                    <a:pt x="874943" y="921568"/>
                    <a:pt x="883171" y="918825"/>
                  </a:cubicBezTo>
                  <a:cubicBezTo>
                    <a:pt x="883171" y="918825"/>
                    <a:pt x="883171" y="918825"/>
                    <a:pt x="883171" y="918825"/>
                  </a:cubicBezTo>
                  <a:lnTo>
                    <a:pt x="981910" y="861227"/>
                  </a:lnTo>
                  <a:cubicBezTo>
                    <a:pt x="992882" y="855742"/>
                    <a:pt x="1006596" y="850256"/>
                    <a:pt x="1017567" y="850256"/>
                  </a:cubicBezTo>
                  <a:lnTo>
                    <a:pt x="1017567" y="850256"/>
                  </a:lnTo>
                  <a:cubicBezTo>
                    <a:pt x="1036766" y="852999"/>
                    <a:pt x="1047737" y="866713"/>
                    <a:pt x="1047737" y="883169"/>
                  </a:cubicBezTo>
                  <a:lnTo>
                    <a:pt x="1047737" y="883169"/>
                  </a:lnTo>
                  <a:close/>
                </a:path>
              </a:pathLst>
            </a:custGeom>
            <a:solidFill>
              <a:srgbClr val="000000"/>
            </a:solidFill>
            <a:ln w="27426" cap="flat">
              <a:noFill/>
              <a:prstDash val="solid"/>
              <a:miter/>
            </a:ln>
          </p:spPr>
          <p:txBody>
            <a:bodyPr rtlCol="0" anchor="ctr"/>
            <a:lstStyle/>
            <a:p>
              <a:endParaRPr lang="en-US"/>
            </a:p>
          </p:txBody>
        </p:sp>
      </p:grpSp>
      <p:grpSp>
        <p:nvGrpSpPr>
          <p:cNvPr id="11" name="Group 10">
            <a:extLst>
              <a:ext uri="{FF2B5EF4-FFF2-40B4-BE49-F238E27FC236}">
                <a16:creationId xmlns:a16="http://schemas.microsoft.com/office/drawing/2014/main" id="{8B02084B-A030-C6DB-8DEF-F299F934FFB8}"/>
              </a:ext>
            </a:extLst>
          </p:cNvPr>
          <p:cNvGrpSpPr/>
          <p:nvPr/>
        </p:nvGrpSpPr>
        <p:grpSpPr>
          <a:xfrm>
            <a:off x="-10087" y="3905936"/>
            <a:ext cx="7572435" cy="1710006"/>
            <a:chOff x="19229" y="2503025"/>
            <a:chExt cx="7572435" cy="1710006"/>
          </a:xfrm>
        </p:grpSpPr>
        <p:cxnSp>
          <p:nvCxnSpPr>
            <p:cNvPr id="12" name="Straight Connector 11">
              <a:extLst>
                <a:ext uri="{FF2B5EF4-FFF2-40B4-BE49-F238E27FC236}">
                  <a16:creationId xmlns:a16="http://schemas.microsoft.com/office/drawing/2014/main" id="{FAADB2BC-17AC-9EA0-565E-4BABC9F9B342}"/>
                </a:ext>
              </a:extLst>
            </p:cNvPr>
            <p:cNvCxnSpPr>
              <a:cxnSpLocks/>
            </p:cNvCxnSpPr>
            <p:nvPr/>
          </p:nvCxnSpPr>
          <p:spPr>
            <a:xfrm>
              <a:off x="45697" y="2924805"/>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4" name="Freeform 13">
              <a:extLst>
                <a:ext uri="{FF2B5EF4-FFF2-40B4-BE49-F238E27FC236}">
                  <a16:creationId xmlns:a16="http://schemas.microsoft.com/office/drawing/2014/main" id="{9178BC00-550D-1709-238E-0FD6794312F4}"/>
                </a:ext>
              </a:extLst>
            </p:cNvPr>
            <p:cNvSpPr/>
            <p:nvPr/>
          </p:nvSpPr>
          <p:spPr>
            <a:xfrm>
              <a:off x="19229" y="2503025"/>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extBox 14">
              <a:extLst>
                <a:ext uri="{FF2B5EF4-FFF2-40B4-BE49-F238E27FC236}">
                  <a16:creationId xmlns:a16="http://schemas.microsoft.com/office/drawing/2014/main" id="{0EFC7DD2-D91D-7A8F-AA9B-1AF5BC442071}"/>
                </a:ext>
              </a:extLst>
            </p:cNvPr>
            <p:cNvSpPr txBox="1"/>
            <p:nvPr/>
          </p:nvSpPr>
          <p:spPr>
            <a:xfrm>
              <a:off x="527259" y="3043480"/>
              <a:ext cx="6413300" cy="1169551"/>
            </a:xfrm>
            <a:prstGeom prst="rect">
              <a:avLst/>
            </a:prstGeom>
            <a:noFill/>
          </p:spPr>
          <p:txBody>
            <a:bodyPr wrap="square">
              <a:spAutoFit/>
            </a:bodyPr>
            <a:lstStyle/>
            <a:p>
              <a:pPr algn="just">
                <a:lnSpc>
                  <a:spcPts val="1220"/>
                </a:lnSpc>
              </a:pPr>
              <a:r>
                <a:rPr lang="en-IE" sz="1100" dirty="0" err="1">
                  <a:effectLst/>
                  <a:latin typeface="Calibri" panose="020F0502020204030204" pitchFamily="34" charset="0"/>
                  <a:cs typeface="Calibri" panose="020F0502020204030204" pitchFamily="34" charset="0"/>
                </a:rPr>
                <a:t>Nalgumas</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regiões</a:t>
              </a:r>
              <a:r>
                <a:rPr lang="en-IE" sz="1100" dirty="0">
                  <a:effectLst/>
                  <a:latin typeface="Calibri" panose="020F0502020204030204" pitchFamily="34" charset="0"/>
                  <a:cs typeface="Calibri" panose="020F0502020204030204" pitchFamily="34" charset="0"/>
                </a:rPr>
                <a:t>, as </a:t>
              </a:r>
              <a:r>
                <a:rPr lang="en-IE" sz="1100" b="1" dirty="0" err="1">
                  <a:effectLst/>
                  <a:latin typeface="Calibri" panose="020F0502020204030204" pitchFamily="34" charset="0"/>
                  <a:cs typeface="Calibri" panose="020F0502020204030204" pitchFamily="34" charset="0"/>
                </a:rPr>
                <a:t>ofertas</a:t>
              </a:r>
              <a:r>
                <a:rPr lang="en-IE" sz="1100" b="1" dirty="0">
                  <a:effectLst/>
                  <a:latin typeface="Calibri" panose="020F0502020204030204" pitchFamily="34" charset="0"/>
                  <a:cs typeface="Calibri" panose="020F0502020204030204" pitchFamily="34" charset="0"/>
                </a:rPr>
                <a:t> de </a:t>
              </a:r>
              <a:r>
                <a:rPr lang="en-IE" sz="1100" b="1" dirty="0" err="1">
                  <a:effectLst/>
                  <a:latin typeface="Calibri" panose="020F0502020204030204" pitchFamily="34" charset="0"/>
                  <a:cs typeface="Calibri" panose="020F0502020204030204" pitchFamily="34" charset="0"/>
                </a:rPr>
                <a:t>ações</a:t>
              </a:r>
              <a:r>
                <a:rPr lang="en-IE" sz="1100" b="1" dirty="0">
                  <a:effectLst/>
                  <a:latin typeface="Calibri" panose="020F0502020204030204" pitchFamily="34" charset="0"/>
                  <a:cs typeface="Calibri" panose="020F0502020204030204" pitchFamily="34" charset="0"/>
                </a:rPr>
                <a:t> </a:t>
              </a:r>
              <a:r>
                <a:rPr lang="en-IE" sz="1100" b="1" dirty="0" err="1">
                  <a:effectLst/>
                  <a:latin typeface="Calibri" panose="020F0502020204030204" pitchFamily="34" charset="0"/>
                  <a:cs typeface="Calibri" panose="020F0502020204030204" pitchFamily="34" charset="0"/>
                </a:rPr>
                <a:t>comunitárias</a:t>
              </a:r>
              <a:r>
                <a:rPr lang="en-IE" sz="1100" b="1" dirty="0">
                  <a:effectLst/>
                  <a:latin typeface="Calibri" panose="020F0502020204030204" pitchFamily="34" charset="0"/>
                  <a:cs typeface="Calibri" panose="020F0502020204030204" pitchFamily="34" charset="0"/>
                </a:rPr>
                <a:t> </a:t>
              </a:r>
              <a:r>
                <a:rPr lang="en-IE" sz="1100" b="1" dirty="0" err="1">
                  <a:effectLst/>
                  <a:latin typeface="Calibri" panose="020F0502020204030204" pitchFamily="34" charset="0"/>
                  <a:cs typeface="Calibri" panose="020F0502020204030204" pitchFamily="34" charset="0"/>
                </a:rPr>
                <a:t>são</a:t>
              </a:r>
              <a:r>
                <a:rPr lang="en-IE" sz="1100" b="1" dirty="0">
                  <a:effectLst/>
                  <a:latin typeface="Calibri" panose="020F0502020204030204" pitchFamily="34" charset="0"/>
                  <a:cs typeface="Calibri" panose="020F0502020204030204" pitchFamily="34" charset="0"/>
                </a:rPr>
                <a:t> </a:t>
              </a:r>
              <a:r>
                <a:rPr lang="en-IE" sz="1100" b="1" dirty="0" err="1">
                  <a:effectLst/>
                  <a:latin typeface="Calibri" panose="020F0502020204030204" pitchFamily="34" charset="0"/>
                  <a:cs typeface="Calibri" panose="020F0502020204030204" pitchFamily="34" charset="0"/>
                </a:rPr>
                <a:t>uma</a:t>
              </a:r>
              <a:r>
                <a:rPr lang="en-IE" sz="1100" b="1" dirty="0">
                  <a:effectLst/>
                  <a:latin typeface="Calibri" panose="020F0502020204030204" pitchFamily="34" charset="0"/>
                  <a:cs typeface="Calibri" panose="020F0502020204030204" pitchFamily="34" charset="0"/>
                </a:rPr>
                <a:t> forma de </a:t>
              </a:r>
              <a:r>
                <a:rPr lang="en-IE" sz="1100" b="1" dirty="0" err="1">
                  <a:effectLst/>
                  <a:latin typeface="Calibri" panose="020F0502020204030204" pitchFamily="34" charset="0"/>
                  <a:cs typeface="Calibri" panose="020F0502020204030204" pitchFamily="34" charset="0"/>
                </a:rPr>
                <a:t>angariar</a:t>
              </a:r>
              <a:r>
                <a:rPr lang="en-IE" sz="1100" b="1" dirty="0">
                  <a:effectLst/>
                  <a:latin typeface="Calibri" panose="020F0502020204030204" pitchFamily="34" charset="0"/>
                  <a:cs typeface="Calibri" panose="020F0502020204030204" pitchFamily="34" charset="0"/>
                </a:rPr>
                <a:t> </a:t>
              </a:r>
              <a:r>
                <a:rPr lang="en-IE" sz="1100" b="1" dirty="0" err="1">
                  <a:effectLst/>
                  <a:latin typeface="Calibri" panose="020F0502020204030204" pitchFamily="34" charset="0"/>
                  <a:cs typeface="Calibri" panose="020F0502020204030204" pitchFamily="34" charset="0"/>
                </a:rPr>
                <a:t>fundos</a:t>
              </a:r>
              <a:r>
                <a:rPr lang="en-IE" sz="1100" b="1" dirty="0">
                  <a:effectLst/>
                  <a:latin typeface="Calibri" panose="020F0502020204030204" pitchFamily="34" charset="0"/>
                  <a:cs typeface="Calibri" panose="020F0502020204030204" pitchFamily="34" charset="0"/>
                </a:rPr>
                <a:t> </a:t>
              </a:r>
              <a:r>
                <a:rPr lang="en-IE" sz="1100" b="1" dirty="0" err="1">
                  <a:effectLst/>
                  <a:latin typeface="Calibri" panose="020F0502020204030204" pitchFamily="34" charset="0"/>
                  <a:cs typeface="Calibri" panose="020F0502020204030204" pitchFamily="34" charset="0"/>
                </a:rPr>
                <a:t>através</a:t>
              </a:r>
              <a:r>
                <a:rPr lang="en-IE" sz="1100" b="1" dirty="0">
                  <a:effectLst/>
                  <a:latin typeface="Calibri" panose="020F0502020204030204" pitchFamily="34" charset="0"/>
                  <a:cs typeface="Calibri" panose="020F0502020204030204" pitchFamily="34" charset="0"/>
                </a:rPr>
                <a:t> da </a:t>
              </a:r>
              <a:r>
                <a:rPr lang="en-IE" sz="1100" b="1" dirty="0" err="1">
                  <a:effectLst/>
                  <a:latin typeface="Calibri" panose="020F0502020204030204" pitchFamily="34" charset="0"/>
                  <a:cs typeface="Calibri" panose="020F0502020204030204" pitchFamily="34" charset="0"/>
                </a:rPr>
                <a:t>oferta</a:t>
              </a:r>
              <a:r>
                <a:rPr lang="en-IE" sz="1100" b="1" dirty="0">
                  <a:effectLst/>
                  <a:latin typeface="Calibri" panose="020F0502020204030204" pitchFamily="34" charset="0"/>
                  <a:cs typeface="Calibri" panose="020F0502020204030204" pitchFamily="34" charset="0"/>
                </a:rPr>
                <a:t> de </a:t>
              </a:r>
              <a:r>
                <a:rPr lang="en-IE" sz="1100" b="1" dirty="0" err="1">
                  <a:effectLst/>
                  <a:latin typeface="Calibri" panose="020F0502020204030204" pitchFamily="34" charset="0"/>
                  <a:cs typeface="Calibri" panose="020F0502020204030204" pitchFamily="34" charset="0"/>
                </a:rPr>
                <a:t>participações</a:t>
              </a:r>
              <a:r>
                <a:rPr lang="en-IE" sz="1100" b="1" dirty="0">
                  <a:effectLst/>
                  <a:latin typeface="Calibri" panose="020F0502020204030204" pitchFamily="34" charset="0"/>
                  <a:cs typeface="Calibri" panose="020F0502020204030204" pitchFamily="34" charset="0"/>
                </a:rPr>
                <a:t> de </a:t>
              </a:r>
              <a:r>
                <a:rPr lang="en-IE" sz="1100" b="1" dirty="0" err="1">
                  <a:effectLst/>
                  <a:latin typeface="Calibri" panose="020F0502020204030204" pitchFamily="34" charset="0"/>
                  <a:cs typeface="Calibri" panose="020F0502020204030204" pitchFamily="34" charset="0"/>
                </a:rPr>
                <a:t>propriedade</a:t>
              </a:r>
              <a:r>
                <a:rPr lang="en-IE" sz="1100" b="1" dirty="0">
                  <a:effectLst/>
                  <a:latin typeface="Calibri" panose="020F0502020204030204" pitchFamily="34" charset="0"/>
                  <a:cs typeface="Calibri" panose="020F0502020204030204" pitchFamily="34" charset="0"/>
                </a:rPr>
                <a:t> a </a:t>
              </a:r>
              <a:r>
                <a:rPr lang="en-IE" sz="1100" b="1" dirty="0" err="1">
                  <a:effectLst/>
                  <a:latin typeface="Calibri" panose="020F0502020204030204" pitchFamily="34" charset="0"/>
                  <a:cs typeface="Calibri" panose="020F0502020204030204" pitchFamily="34" charset="0"/>
                </a:rPr>
                <a:t>membros</a:t>
              </a:r>
              <a:r>
                <a:rPr lang="en-IE" sz="1100" b="1" dirty="0">
                  <a:effectLst/>
                  <a:latin typeface="Calibri" panose="020F0502020204030204" pitchFamily="34" charset="0"/>
                  <a:cs typeface="Calibri" panose="020F0502020204030204" pitchFamily="34" charset="0"/>
                </a:rPr>
                <a:t> da </a:t>
              </a:r>
              <a:r>
                <a:rPr lang="en-IE" sz="1100" b="1" dirty="0" err="1">
                  <a:effectLst/>
                  <a:latin typeface="Calibri" panose="020F0502020204030204" pitchFamily="34" charset="0"/>
                  <a:cs typeface="Calibri" panose="020F0502020204030204" pitchFamily="34" charset="0"/>
                </a:rPr>
                <a:t>comunidade</a:t>
              </a:r>
              <a:r>
                <a:rPr lang="en-IE" sz="1100" b="1" dirty="0">
                  <a:effectLst/>
                  <a:latin typeface="Calibri" panose="020F0502020204030204" pitchFamily="34" charset="0"/>
                  <a:cs typeface="Calibri" panose="020F0502020204030204" pitchFamily="34" charset="0"/>
                </a:rPr>
                <a:t> local</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Esta</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abordagem</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está</a:t>
              </a:r>
              <a:r>
                <a:rPr lang="en-IE" sz="1100" dirty="0">
                  <a:effectLst/>
                  <a:latin typeface="Calibri" panose="020F0502020204030204" pitchFamily="34" charset="0"/>
                  <a:cs typeface="Calibri" panose="020F0502020204030204" pitchFamily="34" charset="0"/>
                </a:rPr>
                <a:t> de </a:t>
              </a:r>
              <a:r>
                <a:rPr lang="en-IE" sz="1100" dirty="0" err="1">
                  <a:effectLst/>
                  <a:latin typeface="Calibri" panose="020F0502020204030204" pitchFamily="34" charset="0"/>
                  <a:cs typeface="Calibri" panose="020F0502020204030204" pitchFamily="34" charset="0"/>
                </a:rPr>
                <a:t>acordo</a:t>
              </a:r>
              <a:r>
                <a:rPr lang="en-IE" sz="1100" dirty="0">
                  <a:effectLst/>
                  <a:latin typeface="Calibri" panose="020F0502020204030204" pitchFamily="34" charset="0"/>
                  <a:cs typeface="Calibri" panose="020F0502020204030204" pitchFamily="34" charset="0"/>
                </a:rPr>
                <a:t> com </a:t>
              </a:r>
              <a:r>
                <a:rPr lang="en-IE" sz="1100" dirty="0" err="1">
                  <a:effectLst/>
                  <a:latin typeface="Calibri" panose="020F0502020204030204" pitchFamily="34" charset="0"/>
                  <a:cs typeface="Calibri" panose="020F0502020204030204" pitchFamily="34" charset="0"/>
                </a:rPr>
                <a:t>os</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princípios</a:t>
              </a:r>
              <a:r>
                <a:rPr lang="en-IE" sz="1100" dirty="0">
                  <a:effectLst/>
                  <a:latin typeface="Calibri" panose="020F0502020204030204" pitchFamily="34" charset="0"/>
                  <a:cs typeface="Calibri" panose="020F0502020204030204" pitchFamily="34" charset="0"/>
                </a:rPr>
                <a:t> de </a:t>
              </a:r>
              <a:r>
                <a:rPr lang="en-IE" sz="1100" dirty="0" err="1">
                  <a:effectLst/>
                  <a:latin typeface="Calibri" panose="020F0502020204030204" pitchFamily="34" charset="0"/>
                  <a:cs typeface="Calibri" panose="020F0502020204030204" pitchFamily="34" charset="0"/>
                </a:rPr>
                <a:t>muitas</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empresas</a:t>
              </a:r>
              <a:r>
                <a:rPr lang="en-IE" sz="1100" dirty="0">
                  <a:effectLst/>
                  <a:latin typeface="Calibri" panose="020F0502020204030204" pitchFamily="34" charset="0"/>
                  <a:cs typeface="Calibri" panose="020F0502020204030204" pitchFamily="34" charset="0"/>
                </a:rPr>
                <a:t> de </a:t>
              </a:r>
              <a:r>
                <a:rPr lang="en-IE" sz="1100" dirty="0" err="1">
                  <a:effectLst/>
                  <a:latin typeface="Calibri" panose="020F0502020204030204" pitchFamily="34" charset="0"/>
                  <a:cs typeface="Calibri" panose="020F0502020204030204" pitchFamily="34" charset="0"/>
                </a:rPr>
                <a:t>alimentos</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éticos</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uma</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vez</a:t>
              </a:r>
              <a:r>
                <a:rPr lang="en-IE" sz="1100" dirty="0">
                  <a:effectLst/>
                  <a:latin typeface="Calibri" panose="020F0502020204030204" pitchFamily="34" charset="0"/>
                  <a:cs typeface="Calibri" panose="020F0502020204030204" pitchFamily="34" charset="0"/>
                </a:rPr>
                <a:t> que </a:t>
              </a:r>
              <a:r>
                <a:rPr lang="en-IE" sz="1100" dirty="0" err="1">
                  <a:effectLst/>
                  <a:latin typeface="Calibri" panose="020F0502020204030204" pitchFamily="34" charset="0"/>
                  <a:cs typeface="Calibri" panose="020F0502020204030204" pitchFamily="34" charset="0"/>
                </a:rPr>
                <a:t>promove</a:t>
              </a:r>
              <a:r>
                <a:rPr lang="en-IE" sz="1100" dirty="0">
                  <a:effectLst/>
                  <a:latin typeface="Calibri" panose="020F0502020204030204" pitchFamily="34" charset="0"/>
                  <a:cs typeface="Calibri" panose="020F0502020204030204" pitchFamily="34" charset="0"/>
                </a:rPr>
                <a:t> o </a:t>
              </a:r>
              <a:r>
                <a:rPr lang="en-IE" sz="1100" dirty="0" err="1">
                  <a:effectLst/>
                  <a:latin typeface="Calibri" panose="020F0502020204030204" pitchFamily="34" charset="0"/>
                  <a:cs typeface="Calibri" panose="020F0502020204030204" pitchFamily="34" charset="0"/>
                </a:rPr>
                <a:t>envolvimento</a:t>
              </a:r>
              <a:r>
                <a:rPr lang="en-IE" sz="1100" dirty="0">
                  <a:effectLst/>
                  <a:latin typeface="Calibri" panose="020F0502020204030204" pitchFamily="34" charset="0"/>
                  <a:cs typeface="Calibri" panose="020F0502020204030204" pitchFamily="34" charset="0"/>
                </a:rPr>
                <a:t> local e </a:t>
              </a:r>
              <a:r>
                <a:rPr lang="en-IE" sz="1100" dirty="0" err="1">
                  <a:effectLst/>
                  <a:latin typeface="Calibri" panose="020F0502020204030204" pitchFamily="34" charset="0"/>
                  <a:cs typeface="Calibri" panose="020F0502020204030204" pitchFamily="34" charset="0"/>
                </a:rPr>
                <a:t>apoia</a:t>
              </a:r>
              <a:r>
                <a:rPr lang="en-IE" sz="1100" dirty="0">
                  <a:effectLst/>
                  <a:latin typeface="Calibri" panose="020F0502020204030204" pitchFamily="34" charset="0"/>
                  <a:cs typeface="Calibri" panose="020F0502020204030204" pitchFamily="34" charset="0"/>
                </a:rPr>
                <a:t> a </a:t>
              </a:r>
              <a:r>
                <a:rPr lang="en-IE" sz="1100" dirty="0" err="1">
                  <a:effectLst/>
                  <a:latin typeface="Calibri" panose="020F0502020204030204" pitchFamily="34" charset="0"/>
                  <a:cs typeface="Calibri" panose="020F0502020204030204" pitchFamily="34" charset="0"/>
                </a:rPr>
                <a:t>economia</a:t>
              </a:r>
              <a:r>
                <a:rPr lang="en-IE" sz="1100" dirty="0">
                  <a:effectLst/>
                  <a:latin typeface="Calibri" panose="020F0502020204030204" pitchFamily="34" charset="0"/>
                  <a:cs typeface="Calibri" panose="020F0502020204030204" pitchFamily="34" charset="0"/>
                </a:rPr>
                <a:t> local. As </a:t>
              </a:r>
              <a:r>
                <a:rPr lang="en-IE" sz="1100" dirty="0" err="1">
                  <a:effectLst/>
                  <a:latin typeface="Calibri" panose="020F0502020204030204" pitchFamily="34" charset="0"/>
                  <a:cs typeface="Calibri" panose="020F0502020204030204" pitchFamily="34" charset="0"/>
                </a:rPr>
                <a:t>ações</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são</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normalmente</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vendidas</a:t>
              </a:r>
              <a:r>
                <a:rPr lang="en-IE" sz="1100" dirty="0">
                  <a:effectLst/>
                  <a:latin typeface="Calibri" panose="020F0502020204030204" pitchFamily="34" charset="0"/>
                  <a:cs typeface="Calibri" panose="020F0502020204030204" pitchFamily="34" charset="0"/>
                </a:rPr>
                <a:t> a um </a:t>
              </a:r>
              <a:r>
                <a:rPr lang="en-IE" sz="1100" dirty="0" err="1">
                  <a:effectLst/>
                  <a:latin typeface="Calibri" panose="020F0502020204030204" pitchFamily="34" charset="0"/>
                  <a:cs typeface="Calibri" panose="020F0502020204030204" pitchFamily="34" charset="0"/>
                </a:rPr>
                <a:t>custo</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relativamente</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baixo</a:t>
              </a:r>
              <a:r>
                <a:rPr lang="en-IE" sz="1100" dirty="0">
                  <a:effectLst/>
                  <a:latin typeface="Calibri" panose="020F0502020204030204" pitchFamily="34" charset="0"/>
                  <a:cs typeface="Calibri" panose="020F0502020204030204" pitchFamily="34" charset="0"/>
                </a:rPr>
                <a:t> para </a:t>
              </a:r>
              <a:r>
                <a:rPr lang="en-IE" sz="1100" dirty="0" err="1">
                  <a:effectLst/>
                  <a:latin typeface="Calibri" panose="020F0502020204030204" pitchFamily="34" charset="0"/>
                  <a:cs typeface="Calibri" panose="020F0502020204030204" pitchFamily="34" charset="0"/>
                </a:rPr>
                <a:t>incentivar</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uma</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ampla</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participação</a:t>
              </a:r>
              <a:r>
                <a:rPr lang="en-IE" sz="1100" dirty="0">
                  <a:effectLst/>
                  <a:latin typeface="Calibri" panose="020F0502020204030204" pitchFamily="34" charset="0"/>
                  <a:cs typeface="Calibri" panose="020F0502020204030204" pitchFamily="34" charset="0"/>
                </a:rPr>
                <a:t>. Os </a:t>
              </a:r>
              <a:r>
                <a:rPr lang="en-IE" sz="1100" dirty="0" err="1">
                  <a:effectLst/>
                  <a:latin typeface="Calibri" panose="020F0502020204030204" pitchFamily="34" charset="0"/>
                  <a:cs typeface="Calibri" panose="020F0502020204030204" pitchFamily="34" charset="0"/>
                </a:rPr>
                <a:t>investidores</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tornam</a:t>
              </a:r>
              <a:r>
                <a:rPr lang="en-IE" sz="1100" dirty="0">
                  <a:effectLst/>
                  <a:latin typeface="Calibri" panose="020F0502020204030204" pitchFamily="34" charset="0"/>
                  <a:cs typeface="Calibri" panose="020F0502020204030204" pitchFamily="34" charset="0"/>
                </a:rPr>
                <a:t>-se </a:t>
              </a:r>
              <a:r>
                <a:rPr lang="en-IE" sz="1100" dirty="0" err="1">
                  <a:effectLst/>
                  <a:latin typeface="Calibri" panose="020F0502020204030204" pitchFamily="34" charset="0"/>
                  <a:cs typeface="Calibri" panose="020F0502020204030204" pitchFamily="34" charset="0"/>
                </a:rPr>
                <a:t>proprietários</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parciais</a:t>
              </a:r>
              <a:r>
                <a:rPr lang="en-IE" sz="1100" dirty="0">
                  <a:effectLst/>
                  <a:latin typeface="Calibri" panose="020F0502020204030204" pitchFamily="34" charset="0"/>
                  <a:cs typeface="Calibri" panose="020F0502020204030204" pitchFamily="34" charset="0"/>
                </a:rPr>
                <a:t> da </a:t>
              </a:r>
              <a:r>
                <a:rPr lang="en-IE" sz="1100" dirty="0" err="1">
                  <a:effectLst/>
                  <a:latin typeface="Calibri" panose="020F0502020204030204" pitchFamily="34" charset="0"/>
                  <a:cs typeface="Calibri" panose="020F0502020204030204" pitchFamily="34" charset="0"/>
                </a:rPr>
                <a:t>empresa</a:t>
              </a:r>
              <a:r>
                <a:rPr lang="en-IE" sz="1100" dirty="0">
                  <a:effectLst/>
                  <a:latin typeface="Calibri" panose="020F0502020204030204" pitchFamily="34" charset="0"/>
                  <a:cs typeface="Calibri" panose="020F0502020204030204" pitchFamily="34" charset="0"/>
                </a:rPr>
                <a:t> e </a:t>
              </a:r>
              <a:r>
                <a:rPr lang="en-IE" sz="1100" dirty="0" err="1">
                  <a:effectLst/>
                  <a:latin typeface="Calibri" panose="020F0502020204030204" pitchFamily="34" charset="0"/>
                  <a:cs typeface="Calibri" panose="020F0502020204030204" pitchFamily="34" charset="0"/>
                </a:rPr>
                <a:t>podem</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receber</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benefícios</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como</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descontos</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ou</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direitos</a:t>
              </a:r>
              <a:r>
                <a:rPr lang="en-IE" sz="1100" dirty="0">
                  <a:effectLst/>
                  <a:latin typeface="Calibri" panose="020F0502020204030204" pitchFamily="34" charset="0"/>
                  <a:cs typeface="Calibri" panose="020F0502020204030204" pitchFamily="34" charset="0"/>
                </a:rPr>
                <a:t> de </a:t>
              </a:r>
              <a:r>
                <a:rPr lang="en-IE" sz="1100" dirty="0" err="1">
                  <a:effectLst/>
                  <a:latin typeface="Calibri" panose="020F0502020204030204" pitchFamily="34" charset="0"/>
                  <a:cs typeface="Calibri" panose="020F0502020204030204" pitchFamily="34" charset="0"/>
                </a:rPr>
                <a:t>voto</a:t>
              </a:r>
              <a:r>
                <a:rPr lang="en-IE" sz="1100" dirty="0">
                  <a:effectLst/>
                  <a:latin typeface="Calibri" panose="020F0502020204030204" pitchFamily="34" charset="0"/>
                  <a:cs typeface="Calibri" panose="020F0502020204030204" pitchFamily="34" charset="0"/>
                </a:rPr>
                <a:t>. </a:t>
              </a:r>
            </a:p>
            <a:p>
              <a:pPr algn="just">
                <a:lnSpc>
                  <a:spcPts val="1220"/>
                </a:lnSpc>
              </a:pPr>
              <a:endParaRPr lang="en-IE" sz="1100"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E156C7FA-5A9F-7C20-C926-9AEDB754E863}"/>
                </a:ext>
              </a:extLst>
            </p:cNvPr>
            <p:cNvSpPr txBox="1"/>
            <p:nvPr/>
          </p:nvSpPr>
          <p:spPr>
            <a:xfrm>
              <a:off x="528714" y="2554847"/>
              <a:ext cx="3415454"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Ofertas de acções comunitárias </a:t>
              </a:r>
            </a:p>
            <a:p>
              <a:endParaRPr lang="en-IE" sz="1600" b="1">
                <a:solidFill>
                  <a:schemeClr val="bg1"/>
                </a:solidFill>
                <a:effectLst/>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300F6FE4-5F87-F996-0682-0A257FCA85FE}"/>
              </a:ext>
            </a:extLst>
          </p:cNvPr>
          <p:cNvGrpSpPr/>
          <p:nvPr/>
        </p:nvGrpSpPr>
        <p:grpSpPr>
          <a:xfrm>
            <a:off x="-1375632" y="5596286"/>
            <a:ext cx="9038674" cy="1855964"/>
            <a:chOff x="-1447010" y="2510955"/>
            <a:chExt cx="9038674" cy="1855964"/>
          </a:xfrm>
        </p:grpSpPr>
        <p:cxnSp>
          <p:nvCxnSpPr>
            <p:cNvPr id="19" name="Straight Connector 18">
              <a:extLst>
                <a:ext uri="{FF2B5EF4-FFF2-40B4-BE49-F238E27FC236}">
                  <a16:creationId xmlns:a16="http://schemas.microsoft.com/office/drawing/2014/main" id="{F633F621-2114-73C2-F0CF-2190532D2EE8}"/>
                </a:ext>
              </a:extLst>
            </p:cNvPr>
            <p:cNvCxnSpPr>
              <a:cxnSpLocks/>
            </p:cNvCxnSpPr>
            <p:nvPr/>
          </p:nvCxnSpPr>
          <p:spPr>
            <a:xfrm>
              <a:off x="45697" y="2924805"/>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 name="Freeform 20">
              <a:extLst>
                <a:ext uri="{FF2B5EF4-FFF2-40B4-BE49-F238E27FC236}">
                  <a16:creationId xmlns:a16="http://schemas.microsoft.com/office/drawing/2014/main" id="{78D20350-A8CE-2446-7ECD-53AD0A3F690A}"/>
                </a:ext>
              </a:extLst>
            </p:cNvPr>
            <p:cNvSpPr/>
            <p:nvPr/>
          </p:nvSpPr>
          <p:spPr>
            <a:xfrm>
              <a:off x="-1447010" y="2510955"/>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TextBox 21">
              <a:extLst>
                <a:ext uri="{FF2B5EF4-FFF2-40B4-BE49-F238E27FC236}">
                  <a16:creationId xmlns:a16="http://schemas.microsoft.com/office/drawing/2014/main" id="{2961B162-BDE5-17BC-3D64-AC2DA6C830CE}"/>
                </a:ext>
              </a:extLst>
            </p:cNvPr>
            <p:cNvSpPr txBox="1"/>
            <p:nvPr/>
          </p:nvSpPr>
          <p:spPr>
            <a:xfrm>
              <a:off x="465843" y="3043480"/>
              <a:ext cx="6413300" cy="1323439"/>
            </a:xfrm>
            <a:prstGeom prst="rect">
              <a:avLst/>
            </a:prstGeom>
            <a:noFill/>
          </p:spPr>
          <p:txBody>
            <a:bodyPr wrap="square">
              <a:spAutoFit/>
            </a:bodyPr>
            <a:lstStyle/>
            <a:p>
              <a:pPr algn="just">
                <a:lnSpc>
                  <a:spcPts val="1220"/>
                </a:lnSpc>
              </a:pPr>
              <a:r>
                <a:rPr lang="en-IE" sz="1100" b="1" dirty="0">
                  <a:effectLst/>
                  <a:latin typeface="Calibri" panose="020F0502020204030204" pitchFamily="34" charset="0"/>
                  <a:cs typeface="Calibri" panose="020F0502020204030204" pitchFamily="34" charset="0"/>
                </a:rPr>
                <a:t>A </a:t>
              </a:r>
              <a:r>
                <a:rPr lang="en-IE" sz="1100" b="1" dirty="0" err="1">
                  <a:effectLst/>
                  <a:latin typeface="Calibri" panose="020F0502020204030204" pitchFamily="34" charset="0"/>
                  <a:cs typeface="Calibri" panose="020F0502020204030204" pitchFamily="34" charset="0"/>
                </a:rPr>
                <a:t>formação</a:t>
              </a:r>
              <a:r>
                <a:rPr lang="en-IE" sz="1100" b="1" dirty="0">
                  <a:effectLst/>
                  <a:latin typeface="Calibri" panose="020F0502020204030204" pitchFamily="34" charset="0"/>
                  <a:cs typeface="Calibri" panose="020F0502020204030204" pitchFamily="34" charset="0"/>
                </a:rPr>
                <a:t> de </a:t>
              </a:r>
              <a:r>
                <a:rPr lang="en-IE" sz="1100" b="1" dirty="0" err="1">
                  <a:effectLst/>
                  <a:latin typeface="Calibri" panose="020F0502020204030204" pitchFamily="34" charset="0"/>
                  <a:cs typeface="Calibri" panose="020F0502020204030204" pitchFamily="34" charset="0"/>
                </a:rPr>
                <a:t>parcerias</a:t>
              </a:r>
              <a:r>
                <a:rPr lang="en-IE" sz="1100" b="1" dirty="0">
                  <a:effectLst/>
                  <a:latin typeface="Calibri" panose="020F0502020204030204" pitchFamily="34" charset="0"/>
                  <a:cs typeface="Calibri" panose="020F0502020204030204" pitchFamily="34" charset="0"/>
                </a:rPr>
                <a:t> </a:t>
              </a:r>
              <a:r>
                <a:rPr lang="en-IE" sz="1100" b="1" dirty="0" err="1">
                  <a:effectLst/>
                  <a:latin typeface="Calibri" panose="020F0502020204030204" pitchFamily="34" charset="0"/>
                  <a:cs typeface="Calibri" panose="020F0502020204030204" pitchFamily="34" charset="0"/>
                </a:rPr>
                <a:t>estratégicas</a:t>
              </a:r>
              <a:r>
                <a:rPr lang="en-IE" sz="1100" b="1" dirty="0">
                  <a:effectLst/>
                  <a:latin typeface="Calibri" panose="020F0502020204030204" pitchFamily="34" charset="0"/>
                  <a:cs typeface="Calibri" panose="020F0502020204030204" pitchFamily="34" charset="0"/>
                </a:rPr>
                <a:t> com </a:t>
              </a:r>
              <a:r>
                <a:rPr lang="en-IE" sz="1100" b="1" dirty="0" err="1">
                  <a:effectLst/>
                  <a:latin typeface="Calibri" panose="020F0502020204030204" pitchFamily="34" charset="0"/>
                  <a:cs typeface="Calibri" panose="020F0502020204030204" pitchFamily="34" charset="0"/>
                </a:rPr>
                <a:t>outras</a:t>
              </a:r>
              <a:r>
                <a:rPr lang="en-IE" sz="1100" b="1" dirty="0">
                  <a:effectLst/>
                  <a:latin typeface="Calibri" panose="020F0502020204030204" pitchFamily="34" charset="0"/>
                  <a:cs typeface="Calibri" panose="020F0502020204030204" pitchFamily="34" charset="0"/>
                </a:rPr>
                <a:t> </a:t>
              </a:r>
              <a:r>
                <a:rPr lang="en-IE" sz="1100" b="1" dirty="0" err="1">
                  <a:effectLst/>
                  <a:latin typeface="Calibri" panose="020F0502020204030204" pitchFamily="34" charset="0"/>
                  <a:cs typeface="Calibri" panose="020F0502020204030204" pitchFamily="34" charset="0"/>
                </a:rPr>
                <a:t>empresas</a:t>
              </a:r>
              <a:r>
                <a:rPr lang="en-IE" sz="1100" b="1" dirty="0">
                  <a:effectLst/>
                  <a:latin typeface="Calibri" panose="020F0502020204030204" pitchFamily="34" charset="0"/>
                  <a:cs typeface="Calibri" panose="020F0502020204030204" pitchFamily="34" charset="0"/>
                </a:rPr>
                <a:t> </a:t>
              </a:r>
              <a:r>
                <a:rPr lang="en-IE" sz="1100" b="1" dirty="0" err="1">
                  <a:effectLst/>
                  <a:latin typeface="Calibri" panose="020F0502020204030204" pitchFamily="34" charset="0"/>
                  <a:cs typeface="Calibri" panose="020F0502020204030204" pitchFamily="34" charset="0"/>
                </a:rPr>
                <a:t>ou</a:t>
              </a:r>
              <a:r>
                <a:rPr lang="en-IE" sz="1100" b="1" dirty="0">
                  <a:effectLst/>
                  <a:latin typeface="Calibri" panose="020F0502020204030204" pitchFamily="34" charset="0"/>
                  <a:cs typeface="Calibri" panose="020F0502020204030204" pitchFamily="34" charset="0"/>
                </a:rPr>
                <a:t> </a:t>
              </a:r>
              <a:r>
                <a:rPr lang="en-IE" sz="1100" b="1" dirty="0" err="1">
                  <a:effectLst/>
                  <a:latin typeface="Calibri" panose="020F0502020204030204" pitchFamily="34" charset="0"/>
                  <a:cs typeface="Calibri" panose="020F0502020204030204" pitchFamily="34" charset="0"/>
                </a:rPr>
                <a:t>organizações</a:t>
              </a:r>
              <a:r>
                <a:rPr lang="en-IE" sz="1100" b="1" dirty="0">
                  <a:effectLst/>
                  <a:latin typeface="Calibri" panose="020F0502020204030204" pitchFamily="34" charset="0"/>
                  <a:cs typeface="Calibri" panose="020F0502020204030204" pitchFamily="34" charset="0"/>
                </a:rPr>
                <a:t> </a:t>
              </a:r>
              <a:r>
                <a:rPr lang="en-IE" sz="1100" b="1" dirty="0" err="1">
                  <a:effectLst/>
                  <a:latin typeface="Calibri" panose="020F0502020204030204" pitchFamily="34" charset="0"/>
                  <a:cs typeface="Calibri" panose="020F0502020204030204" pitchFamily="34" charset="0"/>
                </a:rPr>
                <a:t>éticas</a:t>
              </a:r>
              <a:r>
                <a:rPr lang="en-IE" sz="1100" b="1" dirty="0">
                  <a:effectLst/>
                  <a:latin typeface="Calibri" panose="020F0502020204030204" pitchFamily="34" charset="0"/>
                  <a:cs typeface="Calibri" panose="020F0502020204030204" pitchFamily="34" charset="0"/>
                </a:rPr>
                <a:t> </a:t>
              </a:r>
              <a:r>
                <a:rPr lang="en-IE" sz="1100" b="1" dirty="0" err="1">
                  <a:effectLst/>
                  <a:latin typeface="Calibri" panose="020F0502020204030204" pitchFamily="34" charset="0"/>
                  <a:cs typeface="Calibri" panose="020F0502020204030204" pitchFamily="34" charset="0"/>
                </a:rPr>
                <a:t>pode</a:t>
              </a:r>
              <a:r>
                <a:rPr lang="en-IE" sz="1100" b="1" dirty="0">
                  <a:effectLst/>
                  <a:latin typeface="Calibri" panose="020F0502020204030204" pitchFamily="34" charset="0"/>
                  <a:cs typeface="Calibri" panose="020F0502020204030204" pitchFamily="34" charset="0"/>
                </a:rPr>
                <a:t> </a:t>
              </a:r>
              <a:r>
                <a:rPr lang="en-IE" sz="1100" b="1" dirty="0" err="1">
                  <a:effectLst/>
                  <a:latin typeface="Calibri" panose="020F0502020204030204" pitchFamily="34" charset="0"/>
                  <a:cs typeface="Calibri" panose="020F0502020204030204" pitchFamily="34" charset="0"/>
                </a:rPr>
                <a:t>fornecer</a:t>
              </a:r>
              <a:r>
                <a:rPr lang="en-IE" sz="1100" b="1" dirty="0">
                  <a:effectLst/>
                  <a:latin typeface="Calibri" panose="020F0502020204030204" pitchFamily="34" charset="0"/>
                  <a:cs typeface="Calibri" panose="020F0502020204030204" pitchFamily="34" charset="0"/>
                </a:rPr>
                <a:t> </a:t>
              </a:r>
              <a:r>
                <a:rPr lang="en-IE" sz="1100" b="1" dirty="0" err="1">
                  <a:effectLst/>
                  <a:latin typeface="Calibri" panose="020F0502020204030204" pitchFamily="34" charset="0"/>
                  <a:cs typeface="Calibri" panose="020F0502020204030204" pitchFamily="34" charset="0"/>
                </a:rPr>
                <a:t>vários</a:t>
              </a:r>
              <a:r>
                <a:rPr lang="en-IE" sz="1100" b="1" dirty="0">
                  <a:effectLst/>
                  <a:latin typeface="Calibri" panose="020F0502020204030204" pitchFamily="34" charset="0"/>
                  <a:cs typeface="Calibri" panose="020F0502020204030204" pitchFamily="34" charset="0"/>
                </a:rPr>
                <a:t> </a:t>
              </a:r>
              <a:r>
                <a:rPr lang="en-IE" sz="1100" b="1" dirty="0" err="1">
                  <a:effectLst/>
                  <a:latin typeface="Calibri" panose="020F0502020204030204" pitchFamily="34" charset="0"/>
                  <a:cs typeface="Calibri" panose="020F0502020204030204" pitchFamily="34" charset="0"/>
                </a:rPr>
                <a:t>recursos</a:t>
              </a:r>
              <a:r>
                <a:rPr lang="en-IE" sz="1100" b="1" dirty="0">
                  <a:effectLst/>
                  <a:latin typeface="Calibri" panose="020F0502020204030204" pitchFamily="34" charset="0"/>
                  <a:cs typeface="Calibri" panose="020F0502020204030204" pitchFamily="34" charset="0"/>
                </a:rPr>
                <a:t> e </a:t>
              </a:r>
              <a:r>
                <a:rPr lang="en-IE" sz="1100" b="1" dirty="0" err="1">
                  <a:effectLst/>
                  <a:latin typeface="Calibri" panose="020F0502020204030204" pitchFamily="34" charset="0"/>
                  <a:cs typeface="Calibri" panose="020F0502020204030204" pitchFamily="34" charset="0"/>
                </a:rPr>
                <a:t>apoio</a:t>
              </a:r>
              <a:r>
                <a:rPr lang="en-IE" sz="1100" b="1" dirty="0">
                  <a:effectLst/>
                  <a:latin typeface="Calibri" panose="020F0502020204030204" pitchFamily="34" charset="0"/>
                  <a:cs typeface="Calibri" panose="020F0502020204030204" pitchFamily="34" charset="0"/>
                </a:rPr>
                <a:t>, </a:t>
              </a:r>
              <a:r>
                <a:rPr lang="en-IE" sz="1100" b="1" dirty="0" err="1">
                  <a:effectLst/>
                  <a:latin typeface="Calibri" panose="020F0502020204030204" pitchFamily="34" charset="0"/>
                  <a:cs typeface="Calibri" panose="020F0502020204030204" pitchFamily="34" charset="0"/>
                </a:rPr>
                <a:t>incluindo</a:t>
              </a:r>
              <a:r>
                <a:rPr lang="en-IE" sz="1100" b="1" dirty="0">
                  <a:effectLst/>
                  <a:latin typeface="Calibri" panose="020F0502020204030204" pitchFamily="34" charset="0"/>
                  <a:cs typeface="Calibri" panose="020F0502020204030204" pitchFamily="34" charset="0"/>
                </a:rPr>
                <a:t> </a:t>
              </a:r>
              <a:r>
                <a:rPr lang="en-IE" sz="1100" b="1" dirty="0" err="1">
                  <a:effectLst/>
                  <a:latin typeface="Calibri" panose="020F0502020204030204" pitchFamily="34" charset="0"/>
                  <a:cs typeface="Calibri" panose="020F0502020204030204" pitchFamily="34" charset="0"/>
                </a:rPr>
                <a:t>financiamento</a:t>
              </a:r>
              <a:r>
                <a:rPr lang="en-IE" sz="1100" b="1" dirty="0">
                  <a:effectLst/>
                  <a:latin typeface="Calibri" panose="020F0502020204030204" pitchFamily="34" charset="0"/>
                  <a:cs typeface="Calibri" panose="020F0502020204030204" pitchFamily="34" charset="0"/>
                </a:rPr>
                <a:t>. </a:t>
              </a:r>
              <a:r>
                <a:rPr lang="en-IE" sz="1100" dirty="0">
                  <a:effectLst/>
                  <a:latin typeface="Calibri" panose="020F0502020204030204" pitchFamily="34" charset="0"/>
                  <a:cs typeface="Calibri" panose="020F0502020204030204" pitchFamily="34" charset="0"/>
                </a:rPr>
                <a:t>Por </a:t>
              </a:r>
              <a:r>
                <a:rPr lang="en-IE" sz="1100" dirty="0" err="1">
                  <a:effectLst/>
                  <a:latin typeface="Calibri" panose="020F0502020204030204" pitchFamily="34" charset="0"/>
                  <a:cs typeface="Calibri" panose="020F0502020204030204" pitchFamily="34" charset="0"/>
                </a:rPr>
                <a:t>exemplo</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uma</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maior</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empresa</a:t>
              </a:r>
              <a:r>
                <a:rPr lang="en-IE" sz="1100" dirty="0">
                  <a:effectLst/>
                  <a:latin typeface="Calibri" panose="020F0502020204030204" pitchFamily="34" charset="0"/>
                  <a:cs typeface="Calibri" panose="020F0502020204030204" pitchFamily="34" charset="0"/>
                </a:rPr>
                <a:t> e </a:t>
              </a:r>
              <a:r>
                <a:rPr lang="en-IE" sz="1100" dirty="0" err="1">
                  <a:effectLst/>
                  <a:latin typeface="Calibri" panose="020F0502020204030204" pitchFamily="34" charset="0"/>
                  <a:cs typeface="Calibri" panose="020F0502020204030204" pitchFamily="34" charset="0"/>
                </a:rPr>
                <a:t>mais</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estabelecida</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pode</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investir</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numa</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empresa</a:t>
              </a:r>
              <a:r>
                <a:rPr lang="en-IE" sz="1100" dirty="0">
                  <a:effectLst/>
                  <a:latin typeface="Calibri" panose="020F0502020204030204" pitchFamily="34" charset="0"/>
                  <a:cs typeface="Calibri" panose="020F0502020204030204" pitchFamily="34" charset="0"/>
                </a:rPr>
                <a:t> de </a:t>
              </a:r>
              <a:r>
                <a:rPr lang="en-IE" sz="1100" dirty="0" err="1">
                  <a:effectLst/>
                  <a:latin typeface="Calibri" panose="020F0502020204030204" pitchFamily="34" charset="0"/>
                  <a:cs typeface="Calibri" panose="020F0502020204030204" pitchFamily="34" charset="0"/>
                </a:rPr>
                <a:t>alimentos</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éticos</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mais</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pequena</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como</a:t>
              </a:r>
              <a:r>
                <a:rPr lang="en-IE" sz="1100" dirty="0">
                  <a:effectLst/>
                  <a:latin typeface="Calibri" panose="020F0502020204030204" pitchFamily="34" charset="0"/>
                  <a:cs typeface="Calibri" panose="020F0502020204030204" pitchFamily="34" charset="0"/>
                </a:rPr>
                <a:t> parte da </a:t>
              </a:r>
              <a:r>
                <a:rPr lang="en-IE" sz="1100" dirty="0" err="1">
                  <a:effectLst/>
                  <a:latin typeface="Calibri" panose="020F0502020204030204" pitchFamily="34" charset="0"/>
                  <a:cs typeface="Calibri" panose="020F0502020204030204" pitchFamily="34" charset="0"/>
                </a:rPr>
                <a:t>sua</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estratégia</a:t>
              </a:r>
              <a:r>
                <a:rPr lang="en-IE" sz="1100" dirty="0">
                  <a:effectLst/>
                  <a:latin typeface="Calibri" panose="020F0502020204030204" pitchFamily="34" charset="0"/>
                  <a:cs typeface="Calibri" panose="020F0502020204030204" pitchFamily="34" charset="0"/>
                </a:rPr>
                <a:t> de </a:t>
              </a:r>
              <a:r>
                <a:rPr lang="en-IE" sz="1100" dirty="0" err="1">
                  <a:effectLst/>
                  <a:latin typeface="Calibri" panose="020F0502020204030204" pitchFamily="34" charset="0"/>
                  <a:cs typeface="Calibri" panose="020F0502020204030204" pitchFamily="34" charset="0"/>
                </a:rPr>
                <a:t>responsabilidade</a:t>
              </a:r>
              <a:r>
                <a:rPr lang="en-IE" sz="1100" dirty="0">
                  <a:effectLst/>
                  <a:latin typeface="Calibri" panose="020F0502020204030204" pitchFamily="34" charset="0"/>
                  <a:cs typeface="Calibri" panose="020F0502020204030204" pitchFamily="34" charset="0"/>
                </a:rPr>
                <a:t> social </a:t>
              </a:r>
              <a:r>
                <a:rPr lang="en-IE" sz="1100" dirty="0" err="1">
                  <a:effectLst/>
                  <a:latin typeface="Calibri" panose="020F0502020204030204" pitchFamily="34" charset="0"/>
                  <a:cs typeface="Calibri" panose="020F0502020204030204" pitchFamily="34" charset="0"/>
                </a:rPr>
                <a:t>empresarial</a:t>
              </a:r>
              <a:r>
                <a:rPr lang="en-IE" sz="1100" dirty="0">
                  <a:effectLst/>
                  <a:latin typeface="Calibri" panose="020F0502020204030204" pitchFamily="34" charset="0"/>
                  <a:cs typeface="Calibri" panose="020F0502020204030204" pitchFamily="34" charset="0"/>
                </a:rPr>
                <a:t>.  </a:t>
              </a:r>
              <a:r>
                <a:rPr lang="en-IE" sz="1100" dirty="0" err="1">
                  <a:latin typeface="Calibri" panose="020F0502020204030204" pitchFamily="34" charset="0"/>
                  <a:cs typeface="Calibri" panose="020F0502020204030204" pitchFamily="34" charset="0"/>
                </a:rPr>
                <a:t>Também</a:t>
              </a:r>
              <a:r>
                <a:rPr lang="en-IE" sz="1100" dirty="0">
                  <a:latin typeface="Calibri" panose="020F0502020204030204" pitchFamily="34" charset="0"/>
                  <a:cs typeface="Calibri" panose="020F0502020204030204" pitchFamily="34" charset="0"/>
                </a:rPr>
                <a:t> </a:t>
              </a:r>
              <a:r>
                <a:rPr lang="en-IE" sz="1100" dirty="0" err="1">
                  <a:latin typeface="Calibri" panose="020F0502020204030204" pitchFamily="34" charset="0"/>
                  <a:cs typeface="Calibri" panose="020F0502020204030204" pitchFamily="34" charset="0"/>
                </a:rPr>
                <a:t>pode</a:t>
              </a:r>
              <a:r>
                <a:rPr lang="en-IE" sz="1100" dirty="0">
                  <a:latin typeface="Calibri" panose="020F0502020204030204" pitchFamily="34" charset="0"/>
                  <a:cs typeface="Calibri" panose="020F0502020204030204" pitchFamily="34" charset="0"/>
                </a:rPr>
                <a:t> ser</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uma</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organização</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centrada</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na</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sustentabilidade</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ou</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na</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segurança</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alimentar</a:t>
              </a:r>
              <a:r>
                <a:rPr lang="en-IE" sz="1100" dirty="0">
                  <a:effectLst/>
                  <a:latin typeface="Calibri" panose="020F0502020204030204" pitchFamily="34" charset="0"/>
                  <a:cs typeface="Calibri" panose="020F0502020204030204" pitchFamily="34" charset="0"/>
                </a:rPr>
                <a:t> e </a:t>
              </a:r>
              <a:r>
                <a:rPr lang="en-IE" sz="1100" dirty="0" err="1">
                  <a:effectLst/>
                  <a:latin typeface="Calibri" panose="020F0502020204030204" pitchFamily="34" charset="0"/>
                  <a:cs typeface="Calibri" panose="020F0502020204030204" pitchFamily="34" charset="0"/>
                </a:rPr>
                <a:t>pode</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fornecer</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financiamento</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ou</a:t>
              </a:r>
              <a:r>
                <a:rPr lang="en-IE" sz="1100" dirty="0">
                  <a:effectLst/>
                  <a:latin typeface="Calibri" panose="020F0502020204030204" pitchFamily="34" charset="0"/>
                  <a:cs typeface="Calibri" panose="020F0502020204030204" pitchFamily="34" charset="0"/>
                </a:rPr>
                <a:t> outros </a:t>
              </a:r>
              <a:r>
                <a:rPr lang="en-IE" sz="1100" dirty="0" err="1">
                  <a:effectLst/>
                  <a:latin typeface="Calibri" panose="020F0502020204030204" pitchFamily="34" charset="0"/>
                  <a:cs typeface="Calibri" panose="020F0502020204030204" pitchFamily="34" charset="0"/>
                </a:rPr>
                <a:t>recursos</a:t>
              </a:r>
              <a:r>
                <a:rPr lang="en-IE" sz="1100" dirty="0">
                  <a:effectLst/>
                  <a:latin typeface="Calibri" panose="020F0502020204030204" pitchFamily="34" charset="0"/>
                  <a:cs typeface="Calibri" panose="020F0502020204030204" pitchFamily="34" charset="0"/>
                </a:rPr>
                <a:t> para </a:t>
              </a:r>
              <a:r>
                <a:rPr lang="en-IE" sz="1100" dirty="0" err="1">
                  <a:effectLst/>
                  <a:latin typeface="Calibri" panose="020F0502020204030204" pitchFamily="34" charset="0"/>
                  <a:cs typeface="Calibri" panose="020F0502020204030204" pitchFamily="34" charset="0"/>
                </a:rPr>
                <a:t>apoiar</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uma</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empresa</a:t>
              </a:r>
              <a:r>
                <a:rPr lang="en-IE" sz="1100" dirty="0">
                  <a:effectLst/>
                  <a:latin typeface="Calibri" panose="020F0502020204030204" pitchFamily="34" charset="0"/>
                  <a:cs typeface="Calibri" panose="020F0502020204030204" pitchFamily="34" charset="0"/>
                </a:rPr>
                <a:t> que se </a:t>
              </a:r>
              <a:r>
                <a:rPr lang="en-IE" sz="1100" dirty="0" err="1">
                  <a:effectLst/>
                  <a:latin typeface="Calibri" panose="020F0502020204030204" pitchFamily="34" charset="0"/>
                  <a:cs typeface="Calibri" panose="020F0502020204030204" pitchFamily="34" charset="0"/>
                </a:rPr>
                <a:t>alinhe</a:t>
              </a:r>
              <a:r>
                <a:rPr lang="en-IE" sz="1100" dirty="0">
                  <a:effectLst/>
                  <a:latin typeface="Calibri" panose="020F0502020204030204" pitchFamily="34" charset="0"/>
                  <a:cs typeface="Calibri" panose="020F0502020204030204" pitchFamily="34" charset="0"/>
                </a:rPr>
                <a:t> com a </a:t>
              </a:r>
              <a:r>
                <a:rPr lang="en-IE" sz="1100" dirty="0" err="1">
                  <a:effectLst/>
                  <a:latin typeface="Calibri" panose="020F0502020204030204" pitchFamily="34" charset="0"/>
                  <a:cs typeface="Calibri" panose="020F0502020204030204" pitchFamily="34" charset="0"/>
                </a:rPr>
                <a:t>sua</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missão</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Estas</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parcerias</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podem</a:t>
              </a:r>
              <a:r>
                <a:rPr lang="en-IE" sz="1100" dirty="0">
                  <a:effectLst/>
                  <a:latin typeface="Calibri" panose="020F0502020204030204" pitchFamily="34" charset="0"/>
                  <a:cs typeface="Calibri" panose="020F0502020204030204" pitchFamily="34" charset="0"/>
                </a:rPr>
                <a:t> ser </a:t>
              </a:r>
              <a:r>
                <a:rPr lang="en-IE" sz="1100" dirty="0" err="1">
                  <a:effectLst/>
                  <a:latin typeface="Calibri" panose="020F0502020204030204" pitchFamily="34" charset="0"/>
                  <a:cs typeface="Calibri" panose="020F0502020204030204" pitchFamily="34" charset="0"/>
                </a:rPr>
                <a:t>mutuamente</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benéficas</a:t>
              </a:r>
              <a:r>
                <a:rPr lang="en-IE" sz="1100" dirty="0">
                  <a:effectLst/>
                  <a:latin typeface="Calibri" panose="020F0502020204030204" pitchFamily="34" charset="0"/>
                  <a:cs typeface="Calibri" panose="020F0502020204030204" pitchFamily="34" charset="0"/>
                </a:rPr>
                <a:t> e </a:t>
              </a:r>
              <a:r>
                <a:rPr lang="en-IE" sz="1100" dirty="0" err="1">
                  <a:effectLst/>
                  <a:latin typeface="Calibri" panose="020F0502020204030204" pitchFamily="34" charset="0"/>
                  <a:cs typeface="Calibri" panose="020F0502020204030204" pitchFamily="34" charset="0"/>
                </a:rPr>
                <a:t>ajudar</a:t>
              </a:r>
              <a:r>
                <a:rPr lang="en-IE" sz="1100" dirty="0">
                  <a:effectLst/>
                  <a:latin typeface="Calibri" panose="020F0502020204030204" pitchFamily="34" charset="0"/>
                  <a:cs typeface="Calibri" panose="020F0502020204030204" pitchFamily="34" charset="0"/>
                </a:rPr>
                <a:t> a </a:t>
              </a:r>
              <a:r>
                <a:rPr lang="en-IE" sz="1100" dirty="0" err="1">
                  <a:effectLst/>
                  <a:latin typeface="Calibri" panose="020F0502020204030204" pitchFamily="34" charset="0"/>
                  <a:cs typeface="Calibri" panose="020F0502020204030204" pitchFamily="34" charset="0"/>
                </a:rPr>
                <a:t>reforçar</a:t>
              </a:r>
              <a:r>
                <a:rPr lang="en-IE" sz="1100" dirty="0">
                  <a:effectLst/>
                  <a:latin typeface="Calibri" panose="020F0502020204030204" pitchFamily="34" charset="0"/>
                  <a:cs typeface="Calibri" panose="020F0502020204030204" pitchFamily="34" charset="0"/>
                </a:rPr>
                <a:t> o </a:t>
              </a:r>
              <a:r>
                <a:rPr lang="en-IE" sz="1100" dirty="0" err="1">
                  <a:effectLst/>
                  <a:latin typeface="Calibri" panose="020F0502020204030204" pitchFamily="34" charset="0"/>
                  <a:cs typeface="Calibri" panose="020F0502020204030204" pitchFamily="34" charset="0"/>
                </a:rPr>
                <a:t>impacto</a:t>
              </a:r>
              <a:r>
                <a:rPr lang="en-IE" sz="1100" dirty="0">
                  <a:effectLst/>
                  <a:latin typeface="Calibri" panose="020F0502020204030204" pitchFamily="34" charset="0"/>
                  <a:cs typeface="Calibri" panose="020F0502020204030204" pitchFamily="34" charset="0"/>
                </a:rPr>
                <a:t> global do </a:t>
              </a:r>
              <a:r>
                <a:rPr lang="en-IE" sz="1100" dirty="0" err="1">
                  <a:effectLst/>
                  <a:latin typeface="Calibri" panose="020F0502020204030204" pitchFamily="34" charset="0"/>
                  <a:cs typeface="Calibri" panose="020F0502020204030204" pitchFamily="34" charset="0"/>
                </a:rPr>
                <a:t>setor</a:t>
              </a:r>
              <a:r>
                <a:rPr lang="en-IE" sz="1100" dirty="0">
                  <a:effectLst/>
                  <a:latin typeface="Calibri" panose="020F0502020204030204" pitchFamily="34" charset="0"/>
                  <a:cs typeface="Calibri" panose="020F0502020204030204" pitchFamily="34" charset="0"/>
                </a:rPr>
                <a:t> de </a:t>
              </a:r>
              <a:r>
                <a:rPr lang="en-IE" sz="1100" dirty="0" err="1">
                  <a:effectLst/>
                  <a:latin typeface="Calibri" panose="020F0502020204030204" pitchFamily="34" charset="0"/>
                  <a:cs typeface="Calibri" panose="020F0502020204030204" pitchFamily="34" charset="0"/>
                </a:rPr>
                <a:t>alimentos</a:t>
              </a:r>
              <a:r>
                <a:rPr lang="en-IE" sz="1100" dirty="0">
                  <a:effectLst/>
                  <a:latin typeface="Calibri" panose="020F0502020204030204" pitchFamily="34" charset="0"/>
                  <a:cs typeface="Calibri" panose="020F0502020204030204" pitchFamily="34" charset="0"/>
                </a:rPr>
                <a:t> </a:t>
              </a:r>
              <a:r>
                <a:rPr lang="en-IE" sz="1100" dirty="0" err="1">
                  <a:effectLst/>
                  <a:latin typeface="Calibri" panose="020F0502020204030204" pitchFamily="34" charset="0"/>
                  <a:cs typeface="Calibri" panose="020F0502020204030204" pitchFamily="34" charset="0"/>
                </a:rPr>
                <a:t>éticos</a:t>
              </a:r>
              <a:r>
                <a:rPr lang="en-IE" sz="1100" dirty="0">
                  <a:effectLst/>
                  <a:latin typeface="Calibri" panose="020F0502020204030204" pitchFamily="34" charset="0"/>
                  <a:cs typeface="Calibri" panose="020F0502020204030204" pitchFamily="34" charset="0"/>
                </a:rPr>
                <a:t>. </a:t>
              </a:r>
            </a:p>
            <a:p>
              <a:pPr algn="just">
                <a:lnSpc>
                  <a:spcPts val="1220"/>
                </a:lnSpc>
              </a:pPr>
              <a:endParaRPr lang="en-IE" sz="1100" dirty="0">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B14F6861-8C6E-9E2B-669A-7990CD96846A}"/>
                </a:ext>
              </a:extLst>
            </p:cNvPr>
            <p:cNvSpPr txBox="1"/>
            <p:nvPr/>
          </p:nvSpPr>
          <p:spPr>
            <a:xfrm>
              <a:off x="528714" y="2554847"/>
              <a:ext cx="1323366"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Parcerias </a:t>
              </a:r>
            </a:p>
            <a:p>
              <a:endParaRPr lang="en-IE" sz="1600" b="1">
                <a:solidFill>
                  <a:schemeClr val="bg1"/>
                </a:solidFill>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127978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r>
              <a:rPr lang="en-US"/>
              <a:t>07</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3429784" y="3124029"/>
            <a:ext cx="3322707" cy="2002900"/>
          </a:xfrm>
        </p:spPr>
        <p:txBody>
          <a:bodyPr/>
          <a:lstStyle/>
          <a:p>
            <a:r>
              <a:rPr kumimoji="0" lang="en-US" altLang="en-US" sz="3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Gestão</a:t>
            </a:r>
            <a:r>
              <a:rPr kumimoji="0" lang="en-US" altLang="en-US" sz="3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da </a:t>
            </a:r>
            <a:r>
              <a:rPr lang="en-US" altLang="en-US" dirty="0" err="1">
                <a:ea typeface="Calibri" panose="020F0502020204030204" pitchFamily="34" charset="0"/>
              </a:rPr>
              <a:t>C</a:t>
            </a:r>
            <a:r>
              <a:rPr kumimoji="0" lang="en-US" altLang="en-US" sz="3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adeia</a:t>
            </a:r>
            <a:r>
              <a:rPr kumimoji="0" lang="en-US" altLang="en-US" sz="3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de </a:t>
            </a:r>
            <a:r>
              <a:rPr lang="en-US" altLang="en-US" dirty="0" err="1">
                <a:ea typeface="Calibri" panose="020F0502020204030204" pitchFamily="34" charset="0"/>
              </a:rPr>
              <a:t>A</a:t>
            </a:r>
            <a:r>
              <a:rPr kumimoji="0" lang="en-US" altLang="en-US" sz="3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bastecimento</a:t>
            </a:r>
            <a:r>
              <a:rPr kumimoji="0" lang="en-US" altLang="en-US" sz="3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e </a:t>
            </a:r>
            <a:r>
              <a:rPr lang="en-US" altLang="en-US" dirty="0" err="1">
                <a:ea typeface="Calibri" panose="020F0502020204030204" pitchFamily="34" charset="0"/>
              </a:rPr>
              <a:t>S</a:t>
            </a:r>
            <a:r>
              <a:rPr kumimoji="0" lang="en-US" altLang="en-US" sz="3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ustentabilidade</a:t>
            </a:r>
            <a:r>
              <a:rPr kumimoji="0" lang="en-US" altLang="en-US" sz="3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p>
          <a:p>
            <a:endParaRPr lang="en-US" dirty="0"/>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t>38</a:t>
            </a:fld>
            <a:endParaRPr lang="en-US" sz="900">
              <a:solidFill>
                <a:schemeClr val="tx1"/>
              </a:solidFill>
            </a:endParaRPr>
          </a:p>
        </p:txBody>
      </p:sp>
    </p:spTree>
    <p:extLst>
      <p:ext uri="{BB962C8B-B14F-4D97-AF65-F5344CB8AC3E}">
        <p14:creationId xmlns:p14="http://schemas.microsoft.com/office/powerpoint/2010/main" val="2200758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Rectangle 180">
            <a:extLst>
              <a:ext uri="{FF2B5EF4-FFF2-40B4-BE49-F238E27FC236}">
                <a16:creationId xmlns:a16="http://schemas.microsoft.com/office/drawing/2014/main" id="{1C37DDF8-DD72-0E9B-A70E-A3ECD50FF578}"/>
              </a:ext>
            </a:extLst>
          </p:cNvPr>
          <p:cNvSpPr/>
          <p:nvPr/>
        </p:nvSpPr>
        <p:spPr>
          <a:xfrm>
            <a:off x="0" y="-544"/>
            <a:ext cx="7559675" cy="10691813"/>
          </a:xfrm>
          <a:prstGeom prst="rect">
            <a:avLst/>
          </a:pr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t>39</a:t>
            </a:fld>
            <a:endParaRPr lang="en-US" sz="900">
              <a:solidFill>
                <a:schemeClr val="tx1"/>
              </a:solidFill>
            </a:endParaRPr>
          </a:p>
        </p:txBody>
      </p:sp>
      <p:sp>
        <p:nvSpPr>
          <p:cNvPr id="415" name="Text Box 5">
            <a:extLst>
              <a:ext uri="{FF2B5EF4-FFF2-40B4-BE49-F238E27FC236}">
                <a16:creationId xmlns:a16="http://schemas.microsoft.com/office/drawing/2014/main" id="{70EC81BE-2158-270E-261D-6C92A3C21EFA}"/>
              </a:ext>
            </a:extLst>
          </p:cNvPr>
          <p:cNvSpPr txBox="1"/>
          <p:nvPr/>
        </p:nvSpPr>
        <p:spPr>
          <a:xfrm>
            <a:off x="4930304" y="10192213"/>
            <a:ext cx="170785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0" i="0">
                <a:solidFill>
                  <a:srgbClr val="000000"/>
                </a:solidFill>
                <a:effectLst/>
                <a:latin typeface="Calibri" panose="020F0502020204030204" pitchFamily="34" charset="0"/>
                <a:ea typeface="Open Sans" panose="020B0606030504020204" pitchFamily="34" charset="0"/>
                <a:cs typeface="Calibri" panose="020F0502020204030204" pitchFamily="34" charset="0"/>
              </a:rPr>
              <a:t>Alimentação para as pessoas - Planeta - Lucro</a:t>
            </a:r>
            <a:endParaRPr lang="en-IE" sz="900" b="0" i="0">
              <a:solidFill>
                <a:srgbClr val="000000"/>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416" name="Straight Connector 415">
            <a:extLst>
              <a:ext uri="{FF2B5EF4-FFF2-40B4-BE49-F238E27FC236}">
                <a16:creationId xmlns:a16="http://schemas.microsoft.com/office/drawing/2014/main" id="{0E6C73B1-9600-EB9E-4C22-18B6EB6B3152}"/>
              </a:ext>
            </a:extLst>
          </p:cNvPr>
          <p:cNvCxnSpPr>
            <a:cxnSpLocks/>
          </p:cNvCxnSpPr>
          <p:nvPr/>
        </p:nvCxnSpPr>
        <p:spPr>
          <a:xfrm>
            <a:off x="0" y="10390466"/>
            <a:ext cx="4930304"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id="{0893838D-BD64-27A2-B033-25B30A5B4681}"/>
              </a:ext>
            </a:extLst>
          </p:cNvPr>
          <p:cNvSpPr/>
          <p:nvPr/>
        </p:nvSpPr>
        <p:spPr>
          <a:xfrm rot="10800000" flipH="1">
            <a:off x="2769354" y="404912"/>
            <a:ext cx="4804898" cy="1997431"/>
          </a:xfrm>
          <a:custGeom>
            <a:avLst/>
            <a:gdLst>
              <a:gd name="connsiteX0" fmla="*/ 456237 w 4804898"/>
              <a:gd name="connsiteY0" fmla="*/ 1997431 h 1997431"/>
              <a:gd name="connsiteX1" fmla="*/ 4804898 w 4804898"/>
              <a:gd name="connsiteY1" fmla="*/ 1997431 h 1997431"/>
              <a:gd name="connsiteX2" fmla="*/ 4804898 w 4804898"/>
              <a:gd name="connsiteY2" fmla="*/ 851289 h 1997431"/>
              <a:gd name="connsiteX3" fmla="*/ 4804898 w 4804898"/>
              <a:gd name="connsiteY3" fmla="*/ 170348 h 1997431"/>
              <a:gd name="connsiteX4" fmla="*/ 4804898 w 4804898"/>
              <a:gd name="connsiteY4" fmla="*/ 0 h 1997431"/>
              <a:gd name="connsiteX5" fmla="*/ 0 w 4804898"/>
              <a:gd name="connsiteY5" fmla="*/ 0 h 1997431"/>
              <a:gd name="connsiteX6" fmla="*/ 0 w 4804898"/>
              <a:gd name="connsiteY6" fmla="*/ 170348 h 1997431"/>
              <a:gd name="connsiteX7" fmla="*/ 0 w 4804898"/>
              <a:gd name="connsiteY7" fmla="*/ 515093 h 1997431"/>
              <a:gd name="connsiteX8" fmla="*/ 0 w 4804898"/>
              <a:gd name="connsiteY8" fmla="*/ 1661235 h 1997431"/>
              <a:gd name="connsiteX9" fmla="*/ 456237 w 4804898"/>
              <a:gd name="connsiteY9" fmla="*/ 1997431 h 199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4898" h="1997431">
                <a:moveTo>
                  <a:pt x="456237" y="1997431"/>
                </a:moveTo>
                <a:lnTo>
                  <a:pt x="4804898" y="1997431"/>
                </a:lnTo>
                <a:lnTo>
                  <a:pt x="4804898" y="851289"/>
                </a:lnTo>
                <a:lnTo>
                  <a:pt x="4804898" y="170348"/>
                </a:lnTo>
                <a:lnTo>
                  <a:pt x="4804898" y="0"/>
                </a:lnTo>
                <a:lnTo>
                  <a:pt x="0" y="0"/>
                </a:lnTo>
                <a:lnTo>
                  <a:pt x="0" y="170348"/>
                </a:lnTo>
                <a:lnTo>
                  <a:pt x="0" y="515093"/>
                </a:lnTo>
                <a:lnTo>
                  <a:pt x="0" y="1661235"/>
                </a:lnTo>
                <a:cubicBezTo>
                  <a:pt x="0" y="1847028"/>
                  <a:pt x="204105" y="1997431"/>
                  <a:pt x="456237" y="1997431"/>
                </a:cubicBez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3">
            <a:extLst>
              <a:ext uri="{FF2B5EF4-FFF2-40B4-BE49-F238E27FC236}">
                <a16:creationId xmlns:a16="http://schemas.microsoft.com/office/drawing/2014/main" id="{65A04F45-3245-E84D-79D1-46C47617C05E}"/>
              </a:ext>
            </a:extLst>
          </p:cNvPr>
          <p:cNvSpPr txBox="1">
            <a:spLocks/>
          </p:cNvSpPr>
          <p:nvPr/>
        </p:nvSpPr>
        <p:spPr>
          <a:xfrm>
            <a:off x="2848537" y="498129"/>
            <a:ext cx="4254454" cy="1343725"/>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pt-PT" altLang="en-US" sz="2800" dirty="0">
                <a:solidFill>
                  <a:schemeClr val="tx1"/>
                </a:solidFill>
                <a:ea typeface="Calibri" panose="020F0502020204030204" pitchFamily="34" charset="0"/>
              </a:rPr>
              <a:t>Gestão da Cadeia de Abastecimento e Sustentabilidade </a:t>
            </a:r>
          </a:p>
          <a:p>
            <a:pPr algn="r"/>
            <a:r>
              <a:rPr lang="en-US" altLang="en-US" sz="2800" dirty="0">
                <a:solidFill>
                  <a:schemeClr val="tx1"/>
                </a:solidFill>
                <a:ea typeface="Calibri" panose="020F0502020204030204" pitchFamily="34" charset="0"/>
              </a:rPr>
              <a:t> </a:t>
            </a:r>
          </a:p>
          <a:p>
            <a:pPr algn="r"/>
            <a:endParaRPr lang="en-US" altLang="en-US" sz="2800" dirty="0">
              <a:solidFill>
                <a:schemeClr val="tx1"/>
              </a:solidFill>
              <a:ea typeface="Calibri" panose="020F0502020204030204" pitchFamily="34" charset="0"/>
            </a:endParaRPr>
          </a:p>
          <a:p>
            <a:pPr algn="r"/>
            <a:endParaRPr lang="en-US" sz="2800" dirty="0"/>
          </a:p>
        </p:txBody>
      </p:sp>
      <p:sp>
        <p:nvSpPr>
          <p:cNvPr id="9" name="Freeform 8">
            <a:extLst>
              <a:ext uri="{FF2B5EF4-FFF2-40B4-BE49-F238E27FC236}">
                <a16:creationId xmlns:a16="http://schemas.microsoft.com/office/drawing/2014/main" id="{8074EE9D-F326-C3D7-BE78-A9CCDAB780DA}"/>
              </a:ext>
            </a:extLst>
          </p:cNvPr>
          <p:cNvSpPr/>
          <p:nvPr/>
        </p:nvSpPr>
        <p:spPr>
          <a:xfrm>
            <a:off x="1175794" y="1692299"/>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endParaRPr lang="en-US">
              <a:solidFill>
                <a:srgbClr val="F79037"/>
              </a:solidFill>
            </a:endParaRPr>
          </a:p>
        </p:txBody>
      </p:sp>
      <p:sp>
        <p:nvSpPr>
          <p:cNvPr id="10" name="Text Placeholder 32">
            <a:extLst>
              <a:ext uri="{FF2B5EF4-FFF2-40B4-BE49-F238E27FC236}">
                <a16:creationId xmlns:a16="http://schemas.microsoft.com/office/drawing/2014/main" id="{0B2AE1A7-1969-9A9E-6FA1-B6D055C75514}"/>
              </a:ext>
            </a:extLst>
          </p:cNvPr>
          <p:cNvSpPr txBox="1">
            <a:spLocks/>
          </p:cNvSpPr>
          <p:nvPr/>
        </p:nvSpPr>
        <p:spPr>
          <a:xfrm>
            <a:off x="1013631" y="623593"/>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8800">
                <a:solidFill>
                  <a:schemeClr val="bg1"/>
                </a:solidFill>
              </a:rPr>
              <a:t>07</a:t>
            </a:r>
            <a:endParaRPr lang="en-US" sz="8800">
              <a:solidFill>
                <a:schemeClr val="bg1"/>
              </a:solidFill>
            </a:endParaRPr>
          </a:p>
        </p:txBody>
      </p:sp>
      <p:sp>
        <p:nvSpPr>
          <p:cNvPr id="28" name="Rectangle 27">
            <a:extLst>
              <a:ext uri="{FF2B5EF4-FFF2-40B4-BE49-F238E27FC236}">
                <a16:creationId xmlns:a16="http://schemas.microsoft.com/office/drawing/2014/main" id="{C8BFCC5D-44A8-9B96-2D02-11DC1450FEF1}"/>
              </a:ext>
            </a:extLst>
          </p:cNvPr>
          <p:cNvSpPr/>
          <p:nvPr/>
        </p:nvSpPr>
        <p:spPr>
          <a:xfrm>
            <a:off x="388136" y="2043714"/>
            <a:ext cx="6736501" cy="7937753"/>
          </a:xfrm>
          <a:prstGeom prst="rect">
            <a:avLst/>
          </a:prstGeom>
          <a:solidFill>
            <a:schemeClr val="bg1"/>
          </a:solidFill>
          <a:ln>
            <a:noFill/>
          </a:ln>
          <a:effectLst>
            <a:outerShdw blurRad="393439" dir="978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9B126C56-55D4-750B-D53F-BFC31BCF7037}"/>
              </a:ext>
            </a:extLst>
          </p:cNvPr>
          <p:cNvGrpSpPr/>
          <p:nvPr/>
        </p:nvGrpSpPr>
        <p:grpSpPr>
          <a:xfrm>
            <a:off x="5079983" y="2250386"/>
            <a:ext cx="1775808" cy="1333070"/>
            <a:chOff x="2366907" y="6077055"/>
            <a:chExt cx="1775808" cy="1333070"/>
          </a:xfrm>
        </p:grpSpPr>
        <p:sp>
          <p:nvSpPr>
            <p:cNvPr id="31" name="Text Placeholder 3">
              <a:extLst>
                <a:ext uri="{FF2B5EF4-FFF2-40B4-BE49-F238E27FC236}">
                  <a16:creationId xmlns:a16="http://schemas.microsoft.com/office/drawing/2014/main" id="{B11E32A2-6D25-6A44-C0BB-0D45FBB22A0A}"/>
                </a:ext>
              </a:extLst>
            </p:cNvPr>
            <p:cNvSpPr txBox="1">
              <a:spLocks/>
            </p:cNvSpPr>
            <p:nvPr/>
          </p:nvSpPr>
          <p:spPr>
            <a:xfrm>
              <a:off x="2442371" y="6077055"/>
              <a:ext cx="601576"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79037"/>
                  </a:solidFill>
                </a:rPr>
                <a:t>01</a:t>
              </a:r>
              <a:endParaRPr lang="en-US">
                <a:solidFill>
                  <a:srgbClr val="F79037"/>
                </a:solidFill>
              </a:endParaRPr>
            </a:p>
          </p:txBody>
        </p:sp>
        <p:sp>
          <p:nvSpPr>
            <p:cNvPr id="32" name="TextBox 31">
              <a:extLst>
                <a:ext uri="{FF2B5EF4-FFF2-40B4-BE49-F238E27FC236}">
                  <a16:creationId xmlns:a16="http://schemas.microsoft.com/office/drawing/2014/main" id="{DBD30DAB-8A9E-3C77-232F-EB702F4F762F}"/>
                </a:ext>
              </a:extLst>
            </p:cNvPr>
            <p:cNvSpPr txBox="1"/>
            <p:nvPr/>
          </p:nvSpPr>
          <p:spPr>
            <a:xfrm>
              <a:off x="2472554" y="6548351"/>
              <a:ext cx="1670161" cy="861774"/>
            </a:xfrm>
            <a:prstGeom prst="rect">
              <a:avLst/>
            </a:prstGeom>
            <a:noFill/>
            <a:ln>
              <a:noFill/>
            </a:ln>
          </p:spPr>
          <p:txBody>
            <a:bodyPr wrap="square">
              <a:spAutoFit/>
            </a:bodyPr>
            <a:lstStyle/>
            <a:p>
              <a:pPr>
                <a:lnSpc>
                  <a:spcPts val="1960"/>
                </a:lnSpc>
              </a:pPr>
              <a:r>
                <a:rPr lang="en-IE" b="1" kern="0" dirty="0" err="1">
                  <a:effectLst/>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Fornecimento</a:t>
              </a:r>
              <a:r>
                <a:rPr lang="en-IE" b="1" kern="0" dirty="0">
                  <a:effectLst/>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 local e </a:t>
              </a:r>
              <a:r>
                <a:rPr lang="en-IE" b="1" kern="0" dirty="0" err="1">
                  <a:effectLst/>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sazonal</a:t>
              </a:r>
              <a:r>
                <a:rPr lang="en-IE" b="1" kern="0" dirty="0">
                  <a:effectLst/>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 </a:t>
              </a:r>
              <a:endParaRPr lang="en-IE" b="1" kern="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3" name="Oval 32">
              <a:extLst>
                <a:ext uri="{FF2B5EF4-FFF2-40B4-BE49-F238E27FC236}">
                  <a16:creationId xmlns:a16="http://schemas.microsoft.com/office/drawing/2014/main" id="{56716577-1F8F-863F-59ED-115BA2B40FEA}"/>
                </a:ext>
              </a:extLst>
            </p:cNvPr>
            <p:cNvSpPr/>
            <p:nvPr/>
          </p:nvSpPr>
          <p:spPr>
            <a:xfrm>
              <a:off x="2366907" y="6547316"/>
              <a:ext cx="104123" cy="104123"/>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aphic 4">
            <a:extLst>
              <a:ext uri="{FF2B5EF4-FFF2-40B4-BE49-F238E27FC236}">
                <a16:creationId xmlns:a16="http://schemas.microsoft.com/office/drawing/2014/main" id="{4F3380FC-635C-E061-3087-C2454354C61B}"/>
              </a:ext>
            </a:extLst>
          </p:cNvPr>
          <p:cNvGrpSpPr/>
          <p:nvPr/>
        </p:nvGrpSpPr>
        <p:grpSpPr>
          <a:xfrm rot="19088255">
            <a:off x="5933372" y="8866466"/>
            <a:ext cx="340780" cy="658854"/>
            <a:chOff x="9129274" y="2719113"/>
            <a:chExt cx="717139" cy="1386497"/>
          </a:xfrm>
          <a:solidFill>
            <a:srgbClr val="000000"/>
          </a:solidFill>
        </p:grpSpPr>
        <p:grpSp>
          <p:nvGrpSpPr>
            <p:cNvPr id="36" name="Graphic 4">
              <a:extLst>
                <a:ext uri="{FF2B5EF4-FFF2-40B4-BE49-F238E27FC236}">
                  <a16:creationId xmlns:a16="http://schemas.microsoft.com/office/drawing/2014/main" id="{6A800547-86AA-9594-7234-EAC2BE4FE0F8}"/>
                </a:ext>
              </a:extLst>
            </p:cNvPr>
            <p:cNvGrpSpPr/>
            <p:nvPr/>
          </p:nvGrpSpPr>
          <p:grpSpPr>
            <a:xfrm>
              <a:off x="9159507" y="2719113"/>
              <a:ext cx="446280" cy="440141"/>
              <a:chOff x="9159507" y="2719113"/>
              <a:chExt cx="446280" cy="440141"/>
            </a:xfrm>
            <a:grpFill/>
          </p:grpSpPr>
          <p:sp>
            <p:nvSpPr>
              <p:cNvPr id="45" name="Freeform 44">
                <a:extLst>
                  <a:ext uri="{FF2B5EF4-FFF2-40B4-BE49-F238E27FC236}">
                    <a16:creationId xmlns:a16="http://schemas.microsoft.com/office/drawing/2014/main" id="{1B1A3AD6-AE0E-9B94-4906-558581A4C570}"/>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090B617-B1EF-58E0-4163-07A24A274ABE}"/>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37" name="Graphic 4">
              <a:extLst>
                <a:ext uri="{FF2B5EF4-FFF2-40B4-BE49-F238E27FC236}">
                  <a16:creationId xmlns:a16="http://schemas.microsoft.com/office/drawing/2014/main" id="{5EBECCD0-67F1-B01A-32AF-73BB4CFE4AC3}"/>
                </a:ext>
              </a:extLst>
            </p:cNvPr>
            <p:cNvGrpSpPr/>
            <p:nvPr/>
          </p:nvGrpSpPr>
          <p:grpSpPr>
            <a:xfrm>
              <a:off x="9129274" y="2893887"/>
              <a:ext cx="717139" cy="1211724"/>
              <a:chOff x="9129274" y="2893887"/>
              <a:chExt cx="717139" cy="1211724"/>
            </a:xfrm>
            <a:grpFill/>
          </p:grpSpPr>
          <p:sp>
            <p:nvSpPr>
              <p:cNvPr id="38" name="Freeform 37">
                <a:extLst>
                  <a:ext uri="{FF2B5EF4-FFF2-40B4-BE49-F238E27FC236}">
                    <a16:creationId xmlns:a16="http://schemas.microsoft.com/office/drawing/2014/main" id="{1D7942BE-5335-8993-2B24-7853FE80CFA2}"/>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A0A2F413-96B9-4FE1-64FE-18D8EBF2325C}"/>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60BD19E-9FD3-8E7B-4948-9BF5C99C3754}"/>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BB69BE0-D3F6-4680-C961-9180E351CC26}"/>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287B5C1-A4F5-6AD8-8BD5-BACE49C5DEA3}"/>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E328866-0994-A5ED-F8FB-E1BF06AA4B7D}"/>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06531436-0164-EF1D-50B5-EDBA9B579AC3}"/>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cxnSp>
        <p:nvCxnSpPr>
          <p:cNvPr id="47" name="Straight Connector 46">
            <a:extLst>
              <a:ext uri="{FF2B5EF4-FFF2-40B4-BE49-F238E27FC236}">
                <a16:creationId xmlns:a16="http://schemas.microsoft.com/office/drawing/2014/main" id="{66F1DF50-8D80-EBA6-B61A-A7E9B2DC27FE}"/>
              </a:ext>
            </a:extLst>
          </p:cNvPr>
          <p:cNvCxnSpPr>
            <a:cxnSpLocks/>
          </p:cNvCxnSpPr>
          <p:nvPr/>
        </p:nvCxnSpPr>
        <p:spPr>
          <a:xfrm>
            <a:off x="6287031" y="2765021"/>
            <a:ext cx="588891"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6F172F4-3A66-444E-F063-3D0E2B2CFA6E}"/>
              </a:ext>
            </a:extLst>
          </p:cNvPr>
          <p:cNvCxnSpPr>
            <a:cxnSpLocks/>
          </p:cNvCxnSpPr>
          <p:nvPr/>
        </p:nvCxnSpPr>
        <p:spPr>
          <a:xfrm flipV="1">
            <a:off x="6875922" y="2758709"/>
            <a:ext cx="0" cy="1493036"/>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E134C3F-45F9-A46F-07CB-C9005D971FB7}"/>
              </a:ext>
            </a:extLst>
          </p:cNvPr>
          <p:cNvCxnSpPr>
            <a:cxnSpLocks/>
          </p:cNvCxnSpPr>
          <p:nvPr/>
        </p:nvCxnSpPr>
        <p:spPr>
          <a:xfrm>
            <a:off x="4295062" y="6629868"/>
            <a:ext cx="891964"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D889821-07F0-4390-A5EF-1E6A22188B6C}"/>
              </a:ext>
            </a:extLst>
          </p:cNvPr>
          <p:cNvCxnSpPr>
            <a:cxnSpLocks/>
          </p:cNvCxnSpPr>
          <p:nvPr/>
        </p:nvCxnSpPr>
        <p:spPr>
          <a:xfrm>
            <a:off x="1004702" y="4243231"/>
            <a:ext cx="2713231"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C2496652-40C7-6B72-B6C2-8BB4BAED9FEA}"/>
              </a:ext>
            </a:extLst>
          </p:cNvPr>
          <p:cNvGrpSpPr/>
          <p:nvPr/>
        </p:nvGrpSpPr>
        <p:grpSpPr>
          <a:xfrm>
            <a:off x="4782588" y="7527723"/>
            <a:ext cx="2034521" cy="953292"/>
            <a:chOff x="1830792" y="5773142"/>
            <a:chExt cx="2034521" cy="953292"/>
          </a:xfrm>
          <a:solidFill>
            <a:schemeClr val="bg1"/>
          </a:solidFill>
        </p:grpSpPr>
        <p:sp>
          <p:nvSpPr>
            <p:cNvPr id="52" name="Text Placeholder 3">
              <a:extLst>
                <a:ext uri="{FF2B5EF4-FFF2-40B4-BE49-F238E27FC236}">
                  <a16:creationId xmlns:a16="http://schemas.microsoft.com/office/drawing/2014/main" id="{F55226AD-E517-4C9C-AAD3-69423BD33D68}"/>
                </a:ext>
              </a:extLst>
            </p:cNvPr>
            <p:cNvSpPr txBox="1">
              <a:spLocks/>
            </p:cNvSpPr>
            <p:nvPr/>
          </p:nvSpPr>
          <p:spPr>
            <a:xfrm>
              <a:off x="3263737" y="5773142"/>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tabLst>
                  <a:tab pos="528638" algn="l"/>
                </a:tabLst>
              </a:pPr>
              <a:r>
                <a:rPr lang="en-US" sz="2400" b="1">
                  <a:solidFill>
                    <a:srgbClr val="F79037"/>
                  </a:solidFill>
                </a:rPr>
                <a:t>05</a:t>
              </a:r>
              <a:endParaRPr lang="en-US">
                <a:solidFill>
                  <a:srgbClr val="F79037"/>
                </a:solidFill>
              </a:endParaRPr>
            </a:p>
          </p:txBody>
        </p:sp>
        <p:sp>
          <p:nvSpPr>
            <p:cNvPr id="53" name="TextBox 52">
              <a:extLst>
                <a:ext uri="{FF2B5EF4-FFF2-40B4-BE49-F238E27FC236}">
                  <a16:creationId xmlns:a16="http://schemas.microsoft.com/office/drawing/2014/main" id="{FA3645BD-0E39-D890-2632-A13ABA936A3F}"/>
                </a:ext>
              </a:extLst>
            </p:cNvPr>
            <p:cNvSpPr txBox="1"/>
            <p:nvPr/>
          </p:nvSpPr>
          <p:spPr>
            <a:xfrm>
              <a:off x="1830792" y="6121140"/>
              <a:ext cx="1934776" cy="605294"/>
            </a:xfrm>
            <a:prstGeom prst="rect">
              <a:avLst/>
            </a:prstGeom>
            <a:grpFill/>
          </p:spPr>
          <p:txBody>
            <a:bodyPr wrap="square">
              <a:spAutoFit/>
            </a:bodyPr>
            <a:lstStyle/>
            <a:p>
              <a:pPr algn="r">
                <a:lnSpc>
                  <a:spcPts val="1960"/>
                </a:lnSpc>
              </a:pPr>
              <a:r>
                <a:rPr lang="en-IE" sz="1800" b="1" kern="100" dirty="0" err="1">
                  <a:effectLst/>
                  <a:latin typeface="Calibri" panose="020F0502020204030204" pitchFamily="34" charset="0"/>
                  <a:ea typeface="Times New Roman" panose="02020603050405020304" pitchFamily="18" charset="0"/>
                  <a:cs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Manter</a:t>
              </a:r>
              <a:r>
                <a:rPr lang="en-IE" sz="1800" b="1" kern="100" dirty="0">
                  <a:effectLst/>
                  <a:latin typeface="Calibri" panose="020F0502020204030204" pitchFamily="34" charset="0"/>
                  <a:ea typeface="Times New Roman" panose="02020603050405020304" pitchFamily="18" charset="0"/>
                  <a:cs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 a </a:t>
              </a:r>
              <a:r>
                <a:rPr lang="en-IE" sz="1800" b="1" kern="100" dirty="0" err="1">
                  <a:effectLst/>
                  <a:latin typeface="Calibri" panose="020F0502020204030204" pitchFamily="34" charset="0"/>
                  <a:ea typeface="Times New Roman" panose="02020603050405020304" pitchFamily="18" charset="0"/>
                  <a:cs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sustentabilidade</a:t>
              </a:r>
              <a:r>
                <a:rPr lang="en-IE" sz="1800" b="1" kern="100" dirty="0">
                  <a:effectLst/>
                  <a:latin typeface="Calibri" panose="020F0502020204030204" pitchFamily="34" charset="0"/>
                  <a:ea typeface="Times New Roman" panose="02020603050405020304" pitchFamily="18" charset="0"/>
                  <a:cs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 </a:t>
              </a:r>
              <a:endParaRPr lang="en-IE" sz="1800" b="1" kern="0" dirty="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54" name="Group 53">
            <a:extLst>
              <a:ext uri="{FF2B5EF4-FFF2-40B4-BE49-F238E27FC236}">
                <a16:creationId xmlns:a16="http://schemas.microsoft.com/office/drawing/2014/main" id="{05B62593-3436-2A98-60A0-C609B3ED2B66}"/>
              </a:ext>
            </a:extLst>
          </p:cNvPr>
          <p:cNvGrpSpPr/>
          <p:nvPr/>
        </p:nvGrpSpPr>
        <p:grpSpPr>
          <a:xfrm rot="10800000">
            <a:off x="5713034" y="4199683"/>
            <a:ext cx="1162888" cy="104123"/>
            <a:chOff x="4524046" y="3969979"/>
            <a:chExt cx="1162888" cy="104123"/>
          </a:xfrm>
        </p:grpSpPr>
        <p:sp>
          <p:nvSpPr>
            <p:cNvPr id="55" name="Oval 54">
              <a:extLst>
                <a:ext uri="{FF2B5EF4-FFF2-40B4-BE49-F238E27FC236}">
                  <a16:creationId xmlns:a16="http://schemas.microsoft.com/office/drawing/2014/main" id="{A6CD6D17-657B-7D35-34F5-E78D93F2F269}"/>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id="{BDCD9A86-9A33-A8C9-7030-DC6E71A4A57D}"/>
                </a:ext>
              </a:extLst>
            </p:cNvPr>
            <p:cNvCxnSpPr>
              <a:cxnSpLocks/>
            </p:cNvCxnSpPr>
            <p:nvPr/>
          </p:nvCxnSpPr>
          <p:spPr>
            <a:xfrm rot="10800000" flipH="1">
              <a:off x="4524046" y="4022040"/>
              <a:ext cx="1067846"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344F45B9-78BD-4E28-8302-D32A75CC869C}"/>
              </a:ext>
            </a:extLst>
          </p:cNvPr>
          <p:cNvGrpSpPr/>
          <p:nvPr/>
        </p:nvGrpSpPr>
        <p:grpSpPr>
          <a:xfrm>
            <a:off x="3141332" y="3746142"/>
            <a:ext cx="1772971" cy="1217086"/>
            <a:chOff x="2805055" y="6069500"/>
            <a:chExt cx="1772971" cy="1217086"/>
          </a:xfrm>
          <a:solidFill>
            <a:schemeClr val="bg1"/>
          </a:solidFill>
        </p:grpSpPr>
        <p:sp>
          <p:nvSpPr>
            <p:cNvPr id="59" name="Text Placeholder 3">
              <a:extLst>
                <a:ext uri="{FF2B5EF4-FFF2-40B4-BE49-F238E27FC236}">
                  <a16:creationId xmlns:a16="http://schemas.microsoft.com/office/drawing/2014/main" id="{0D1FC79D-F741-6C72-DE1D-DAEE95C9B786}"/>
                </a:ext>
              </a:extLst>
            </p:cNvPr>
            <p:cNvSpPr txBox="1">
              <a:spLocks/>
            </p:cNvSpPr>
            <p:nvPr/>
          </p:nvSpPr>
          <p:spPr>
            <a:xfrm>
              <a:off x="2805055" y="6069500"/>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79037"/>
                  </a:solidFill>
                </a:rPr>
                <a:t>02</a:t>
              </a:r>
              <a:endParaRPr lang="en-US">
                <a:solidFill>
                  <a:srgbClr val="F79037"/>
                </a:solidFill>
              </a:endParaRPr>
            </a:p>
          </p:txBody>
        </p:sp>
        <p:sp>
          <p:nvSpPr>
            <p:cNvPr id="60" name="TextBox 59">
              <a:extLst>
                <a:ext uri="{FF2B5EF4-FFF2-40B4-BE49-F238E27FC236}">
                  <a16:creationId xmlns:a16="http://schemas.microsoft.com/office/drawing/2014/main" id="{C28CD688-4EC4-F489-25C0-005AD2B14918}"/>
                </a:ext>
              </a:extLst>
            </p:cNvPr>
            <p:cNvSpPr txBox="1"/>
            <p:nvPr/>
          </p:nvSpPr>
          <p:spPr>
            <a:xfrm>
              <a:off x="2907865" y="6424812"/>
              <a:ext cx="1670161" cy="861774"/>
            </a:xfrm>
            <a:prstGeom prst="rect">
              <a:avLst/>
            </a:prstGeom>
            <a:grpFill/>
          </p:spPr>
          <p:txBody>
            <a:bodyPr wrap="square">
              <a:spAutoFit/>
            </a:bodyPr>
            <a:lstStyle/>
            <a:p>
              <a:pPr>
                <a:lnSpc>
                  <a:spcPts val="1960"/>
                </a:lnSpc>
              </a:pPr>
              <a:r>
                <a:rPr lang="en-IE" b="1" kern="0">
                  <a:effectLst/>
                  <a:latin typeface="Calibri" panose="020F0502020204030204" pitchFamily="34" charset="0"/>
                  <a:ea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Relações com fornecedores éticos </a:t>
              </a:r>
              <a:endParaRPr lang="en-IE" b="1" kern="0">
                <a:effectLst/>
                <a:latin typeface="Calibri" panose="020F0502020204030204" pitchFamily="34" charset="0"/>
                <a:ea typeface="Calibri" panose="020F0502020204030204" pitchFamily="34" charset="0"/>
                <a:cs typeface="Calibri" panose="020F0502020204030204" pitchFamily="34" charset="0"/>
              </a:endParaRPr>
            </a:p>
          </p:txBody>
        </p:sp>
      </p:grpSp>
      <p:cxnSp>
        <p:nvCxnSpPr>
          <p:cNvPr id="61" name="Straight Connector 60">
            <a:extLst>
              <a:ext uri="{FF2B5EF4-FFF2-40B4-BE49-F238E27FC236}">
                <a16:creationId xmlns:a16="http://schemas.microsoft.com/office/drawing/2014/main" id="{C8CB923B-45F5-90AB-DC22-7E73D32F7970}"/>
              </a:ext>
            </a:extLst>
          </p:cNvPr>
          <p:cNvCxnSpPr>
            <a:cxnSpLocks/>
          </p:cNvCxnSpPr>
          <p:nvPr/>
        </p:nvCxnSpPr>
        <p:spPr>
          <a:xfrm>
            <a:off x="4678222" y="2772708"/>
            <a:ext cx="430504"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06C2D0B1-53CE-A7EE-CE53-0E2FAE284A48}"/>
              </a:ext>
            </a:extLst>
          </p:cNvPr>
          <p:cNvGrpSpPr/>
          <p:nvPr/>
        </p:nvGrpSpPr>
        <p:grpSpPr>
          <a:xfrm>
            <a:off x="3154811" y="6120742"/>
            <a:ext cx="1325860" cy="955577"/>
            <a:chOff x="3151558" y="5735569"/>
            <a:chExt cx="1325860" cy="955577"/>
          </a:xfrm>
          <a:solidFill>
            <a:schemeClr val="bg1"/>
          </a:solidFill>
        </p:grpSpPr>
        <p:sp>
          <p:nvSpPr>
            <p:cNvPr id="63" name="Text Placeholder 3">
              <a:extLst>
                <a:ext uri="{FF2B5EF4-FFF2-40B4-BE49-F238E27FC236}">
                  <a16:creationId xmlns:a16="http://schemas.microsoft.com/office/drawing/2014/main" id="{65DB2F7E-8611-82F3-90BE-D91B306F1446}"/>
                </a:ext>
              </a:extLst>
            </p:cNvPr>
            <p:cNvSpPr txBox="1">
              <a:spLocks/>
            </p:cNvSpPr>
            <p:nvPr/>
          </p:nvSpPr>
          <p:spPr>
            <a:xfrm>
              <a:off x="3151558" y="5735569"/>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79037"/>
                  </a:solidFill>
                </a:rPr>
                <a:t>04</a:t>
              </a:r>
              <a:endParaRPr lang="en-US">
                <a:solidFill>
                  <a:srgbClr val="F79037"/>
                </a:solidFill>
              </a:endParaRPr>
            </a:p>
          </p:txBody>
        </p:sp>
        <p:sp>
          <p:nvSpPr>
            <p:cNvPr id="128" name="TextBox 127">
              <a:extLst>
                <a:ext uri="{FF2B5EF4-FFF2-40B4-BE49-F238E27FC236}">
                  <a16:creationId xmlns:a16="http://schemas.microsoft.com/office/drawing/2014/main" id="{C130EBA8-96B1-63EB-79F9-F8F9FF0C0BD7}"/>
                </a:ext>
              </a:extLst>
            </p:cNvPr>
            <p:cNvSpPr txBox="1"/>
            <p:nvPr/>
          </p:nvSpPr>
          <p:spPr>
            <a:xfrm>
              <a:off x="3272909" y="6085852"/>
              <a:ext cx="1204509" cy="605294"/>
            </a:xfrm>
            <a:prstGeom prst="rect">
              <a:avLst/>
            </a:prstGeom>
            <a:grpFill/>
          </p:spPr>
          <p:txBody>
            <a:bodyPr wrap="square">
              <a:spAutoFit/>
            </a:bodyPr>
            <a:lstStyle/>
            <a:p>
              <a:pPr lvl="0">
                <a:lnSpc>
                  <a:spcPts val="1960"/>
                </a:lnSpc>
              </a:pPr>
              <a:r>
                <a:rPr lang="en-IE" sz="1800" b="1">
                  <a:effectLst/>
                  <a:latin typeface="Calibri" panose="020F0502020204030204" pitchFamily="34" charset="0"/>
                  <a:ea typeface="Times New Roman" panose="02020603050405020304" pitchFamily="18" charset="0"/>
                  <a:hlinkClick r:id="rId6" action="ppaction://hlinksldjump">
                    <a:extLst>
                      <a:ext uri="{A12FA001-AC4F-418D-AE19-62706E023703}">
                        <ahyp:hlinkClr xmlns:ahyp="http://schemas.microsoft.com/office/drawing/2018/hyperlinkcolor" val="tx"/>
                      </a:ext>
                    </a:extLst>
                  </a:hlinkClick>
                </a:rPr>
                <a:t>Reduzir os resíduos </a:t>
              </a:r>
              <a:endParaRPr lang="en-IE" sz="1800">
                <a:effectLst/>
                <a:latin typeface="Calibri" panose="020F0502020204030204" pitchFamily="34" charset="0"/>
                <a:ea typeface="Calibri" panose="020F0502020204030204" pitchFamily="34" charset="0"/>
              </a:endParaRPr>
            </a:p>
          </p:txBody>
        </p:sp>
      </p:grpSp>
      <p:cxnSp>
        <p:nvCxnSpPr>
          <p:cNvPr id="129" name="Straight Connector 128">
            <a:extLst>
              <a:ext uri="{FF2B5EF4-FFF2-40B4-BE49-F238E27FC236}">
                <a16:creationId xmlns:a16="http://schemas.microsoft.com/office/drawing/2014/main" id="{4F5A04DB-228B-C0EF-546C-D591841F09A7}"/>
              </a:ext>
            </a:extLst>
          </p:cNvPr>
          <p:cNvCxnSpPr>
            <a:cxnSpLocks/>
          </p:cNvCxnSpPr>
          <p:nvPr/>
        </p:nvCxnSpPr>
        <p:spPr>
          <a:xfrm flipV="1">
            <a:off x="975732" y="6043635"/>
            <a:ext cx="0" cy="575359"/>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0" name="Group 129">
            <a:extLst>
              <a:ext uri="{FF2B5EF4-FFF2-40B4-BE49-F238E27FC236}">
                <a16:creationId xmlns:a16="http://schemas.microsoft.com/office/drawing/2014/main" id="{AB794E63-067E-BF2A-824C-8D9FA7DDB2B4}"/>
              </a:ext>
            </a:extLst>
          </p:cNvPr>
          <p:cNvGrpSpPr/>
          <p:nvPr/>
        </p:nvGrpSpPr>
        <p:grpSpPr>
          <a:xfrm rot="5400000">
            <a:off x="872960" y="4325210"/>
            <a:ext cx="263974" cy="104123"/>
            <a:chOff x="5422960" y="3969979"/>
            <a:chExt cx="263974" cy="104123"/>
          </a:xfrm>
        </p:grpSpPr>
        <p:sp>
          <p:nvSpPr>
            <p:cNvPr id="131" name="Oval 130">
              <a:extLst>
                <a:ext uri="{FF2B5EF4-FFF2-40B4-BE49-F238E27FC236}">
                  <a16:creationId xmlns:a16="http://schemas.microsoft.com/office/drawing/2014/main" id="{332559E4-C0C3-E117-22AB-4D2F36849CDC}"/>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a:extLst>
                <a:ext uri="{FF2B5EF4-FFF2-40B4-BE49-F238E27FC236}">
                  <a16:creationId xmlns:a16="http://schemas.microsoft.com/office/drawing/2014/main" id="{DA754BB2-E60F-56A7-E182-95977FF6A931}"/>
                </a:ext>
              </a:extLst>
            </p:cNvPr>
            <p:cNvCxnSpPr>
              <a:cxnSpLocks/>
            </p:cNvCxnSpPr>
            <p:nvPr/>
          </p:nvCxnSpPr>
          <p:spPr>
            <a:xfrm rot="16200000">
              <a:off x="5507427" y="3937574"/>
              <a:ext cx="0" cy="168933"/>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45A6433D-936B-AF42-5E0C-54F31397C9A2}"/>
              </a:ext>
            </a:extLst>
          </p:cNvPr>
          <p:cNvGrpSpPr/>
          <p:nvPr/>
        </p:nvGrpSpPr>
        <p:grpSpPr>
          <a:xfrm>
            <a:off x="526211" y="5472045"/>
            <a:ext cx="1958002" cy="953280"/>
            <a:chOff x="3139370" y="5794563"/>
            <a:chExt cx="1958002" cy="953280"/>
          </a:xfrm>
          <a:solidFill>
            <a:schemeClr val="bg1"/>
          </a:solidFill>
        </p:grpSpPr>
        <p:sp>
          <p:nvSpPr>
            <p:cNvPr id="134" name="Text Placeholder 3">
              <a:extLst>
                <a:ext uri="{FF2B5EF4-FFF2-40B4-BE49-F238E27FC236}">
                  <a16:creationId xmlns:a16="http://schemas.microsoft.com/office/drawing/2014/main" id="{83214815-D041-E7BC-7AB7-E33F85979BE2}"/>
                </a:ext>
              </a:extLst>
            </p:cNvPr>
            <p:cNvSpPr txBox="1">
              <a:spLocks/>
            </p:cNvSpPr>
            <p:nvPr/>
          </p:nvSpPr>
          <p:spPr>
            <a:xfrm>
              <a:off x="3139370" y="5794563"/>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79037"/>
                  </a:solidFill>
                </a:rPr>
                <a:t>03</a:t>
              </a:r>
              <a:endParaRPr lang="en-US">
                <a:solidFill>
                  <a:srgbClr val="F79037"/>
                </a:solidFill>
              </a:endParaRPr>
            </a:p>
          </p:txBody>
        </p:sp>
        <p:sp>
          <p:nvSpPr>
            <p:cNvPr id="135" name="TextBox 134">
              <a:extLst>
                <a:ext uri="{FF2B5EF4-FFF2-40B4-BE49-F238E27FC236}">
                  <a16:creationId xmlns:a16="http://schemas.microsoft.com/office/drawing/2014/main" id="{8F56D748-D2E7-D024-FCE2-A13050C6AD78}"/>
                </a:ext>
              </a:extLst>
            </p:cNvPr>
            <p:cNvSpPr txBox="1"/>
            <p:nvPr/>
          </p:nvSpPr>
          <p:spPr>
            <a:xfrm>
              <a:off x="3284416" y="6142549"/>
              <a:ext cx="1812956" cy="605294"/>
            </a:xfrm>
            <a:prstGeom prst="rect">
              <a:avLst/>
            </a:prstGeom>
            <a:grpFill/>
          </p:spPr>
          <p:txBody>
            <a:bodyPr wrap="square">
              <a:spAutoFit/>
            </a:bodyPr>
            <a:lstStyle/>
            <a:p>
              <a:pPr>
                <a:lnSpc>
                  <a:spcPts val="1960"/>
                </a:lnSpc>
              </a:pPr>
              <a:r>
                <a:rPr lang="en-IE" sz="1800" b="1" kern="100" dirty="0" err="1">
                  <a:effectLst/>
                  <a:latin typeface="Calibri" panose="020F0502020204030204" pitchFamily="34" charset="0"/>
                  <a:ea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Transporte</a:t>
              </a:r>
              <a:r>
                <a:rPr lang="en-IE" sz="1800" b="1" kern="100" dirty="0">
                  <a:effectLst/>
                  <a:latin typeface="Calibri" panose="020F0502020204030204" pitchFamily="34" charset="0"/>
                  <a:ea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 &amp; </a:t>
              </a:r>
              <a:r>
                <a:rPr lang="en-IE" sz="1800" b="1" kern="100" dirty="0" err="1">
                  <a:effectLst/>
                  <a:latin typeface="Calibri" panose="020F0502020204030204" pitchFamily="34" charset="0"/>
                  <a:ea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logística</a:t>
              </a:r>
              <a:r>
                <a:rPr lang="en-IE" sz="1800" b="1" kern="100" dirty="0">
                  <a:effectLst/>
                  <a:latin typeface="Calibri" panose="020F0502020204030204" pitchFamily="34" charset="0"/>
                  <a:ea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 </a:t>
              </a:r>
              <a:endParaRPr lang="en-IE" sz="1800" b="1" kern="100" dirty="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136" name="Group 135">
            <a:extLst>
              <a:ext uri="{FF2B5EF4-FFF2-40B4-BE49-F238E27FC236}">
                <a16:creationId xmlns:a16="http://schemas.microsoft.com/office/drawing/2014/main" id="{D5ADE710-093B-5586-F6DB-B2C751649371}"/>
              </a:ext>
            </a:extLst>
          </p:cNvPr>
          <p:cNvGrpSpPr/>
          <p:nvPr/>
        </p:nvGrpSpPr>
        <p:grpSpPr>
          <a:xfrm>
            <a:off x="969815" y="6582959"/>
            <a:ext cx="1242661" cy="104123"/>
            <a:chOff x="4444273" y="3969979"/>
            <a:chExt cx="1242661" cy="104123"/>
          </a:xfrm>
        </p:grpSpPr>
        <p:sp>
          <p:nvSpPr>
            <p:cNvPr id="137" name="Oval 136">
              <a:extLst>
                <a:ext uri="{FF2B5EF4-FFF2-40B4-BE49-F238E27FC236}">
                  <a16:creationId xmlns:a16="http://schemas.microsoft.com/office/drawing/2014/main" id="{8E386E81-CDDA-4A7E-7FB3-5850C002D1EA}"/>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8" name="Straight Connector 137">
              <a:extLst>
                <a:ext uri="{FF2B5EF4-FFF2-40B4-BE49-F238E27FC236}">
                  <a16:creationId xmlns:a16="http://schemas.microsoft.com/office/drawing/2014/main" id="{0B4AE96D-E7A4-9F4B-D37D-B072ACEC72B0}"/>
                </a:ext>
              </a:extLst>
            </p:cNvPr>
            <p:cNvCxnSpPr>
              <a:cxnSpLocks/>
            </p:cNvCxnSpPr>
            <p:nvPr/>
          </p:nvCxnSpPr>
          <p:spPr>
            <a:xfrm>
              <a:off x="4444273" y="4022040"/>
              <a:ext cx="1147620"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39" name="Group 138">
            <a:extLst>
              <a:ext uri="{FF2B5EF4-FFF2-40B4-BE49-F238E27FC236}">
                <a16:creationId xmlns:a16="http://schemas.microsoft.com/office/drawing/2014/main" id="{0A2DC9D0-0111-25A2-ED53-FA07A3EA1179}"/>
              </a:ext>
            </a:extLst>
          </p:cNvPr>
          <p:cNvGrpSpPr/>
          <p:nvPr/>
        </p:nvGrpSpPr>
        <p:grpSpPr>
          <a:xfrm rot="5400000">
            <a:off x="6056650" y="5927516"/>
            <a:ext cx="814855" cy="104123"/>
            <a:chOff x="4872079" y="3969979"/>
            <a:chExt cx="814855" cy="104123"/>
          </a:xfrm>
        </p:grpSpPr>
        <p:sp>
          <p:nvSpPr>
            <p:cNvPr id="140" name="Oval 139">
              <a:extLst>
                <a:ext uri="{FF2B5EF4-FFF2-40B4-BE49-F238E27FC236}">
                  <a16:creationId xmlns:a16="http://schemas.microsoft.com/office/drawing/2014/main" id="{24FC2872-2B19-4477-6DE5-7A8A9FCFE32D}"/>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1" name="Straight Connector 140">
              <a:extLst>
                <a:ext uri="{FF2B5EF4-FFF2-40B4-BE49-F238E27FC236}">
                  <a16:creationId xmlns:a16="http://schemas.microsoft.com/office/drawing/2014/main" id="{E7AB2798-45FD-636A-3F55-7144B23DC4A8}"/>
                </a:ext>
              </a:extLst>
            </p:cNvPr>
            <p:cNvCxnSpPr>
              <a:cxnSpLocks/>
            </p:cNvCxnSpPr>
            <p:nvPr/>
          </p:nvCxnSpPr>
          <p:spPr>
            <a:xfrm rot="16200000">
              <a:off x="5231986" y="3662133"/>
              <a:ext cx="0" cy="719813"/>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cxnSp>
        <p:nvCxnSpPr>
          <p:cNvPr id="143" name="Straight Connector 142">
            <a:extLst>
              <a:ext uri="{FF2B5EF4-FFF2-40B4-BE49-F238E27FC236}">
                <a16:creationId xmlns:a16="http://schemas.microsoft.com/office/drawing/2014/main" id="{0F07B8A4-E1F1-44A9-659C-9CB87E558028}"/>
              </a:ext>
            </a:extLst>
          </p:cNvPr>
          <p:cNvCxnSpPr>
            <a:cxnSpLocks/>
          </p:cNvCxnSpPr>
          <p:nvPr/>
        </p:nvCxnSpPr>
        <p:spPr>
          <a:xfrm flipV="1">
            <a:off x="5187817" y="5572150"/>
            <a:ext cx="0" cy="1055091"/>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98AB30BC-BFE6-6B86-E39D-B8229458027E}"/>
              </a:ext>
            </a:extLst>
          </p:cNvPr>
          <p:cNvCxnSpPr>
            <a:cxnSpLocks/>
          </p:cNvCxnSpPr>
          <p:nvPr/>
        </p:nvCxnSpPr>
        <p:spPr>
          <a:xfrm>
            <a:off x="5177903" y="5572150"/>
            <a:ext cx="1286176"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8" name="Group 147">
            <a:extLst>
              <a:ext uri="{FF2B5EF4-FFF2-40B4-BE49-F238E27FC236}">
                <a16:creationId xmlns:a16="http://schemas.microsoft.com/office/drawing/2014/main" id="{E731EA68-285D-C63E-970A-C6E9A2F209A6}"/>
              </a:ext>
            </a:extLst>
          </p:cNvPr>
          <p:cNvGrpSpPr/>
          <p:nvPr/>
        </p:nvGrpSpPr>
        <p:grpSpPr>
          <a:xfrm>
            <a:off x="1037990" y="7586768"/>
            <a:ext cx="2465135" cy="1209772"/>
            <a:chOff x="1400178" y="5773142"/>
            <a:chExt cx="2465135" cy="1209772"/>
          </a:xfrm>
          <a:solidFill>
            <a:schemeClr val="bg1"/>
          </a:solidFill>
        </p:grpSpPr>
        <p:sp>
          <p:nvSpPr>
            <p:cNvPr id="149" name="Text Placeholder 3">
              <a:extLst>
                <a:ext uri="{FF2B5EF4-FFF2-40B4-BE49-F238E27FC236}">
                  <a16:creationId xmlns:a16="http://schemas.microsoft.com/office/drawing/2014/main" id="{2960DD44-8F75-7FB9-255B-94270D85A3FA}"/>
                </a:ext>
              </a:extLst>
            </p:cNvPr>
            <p:cNvSpPr txBox="1">
              <a:spLocks/>
            </p:cNvSpPr>
            <p:nvPr/>
          </p:nvSpPr>
          <p:spPr>
            <a:xfrm>
              <a:off x="3263737" y="5773142"/>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tabLst>
                  <a:tab pos="528638" algn="l"/>
                </a:tabLst>
              </a:pPr>
              <a:r>
                <a:rPr lang="en-US" sz="2400" b="1">
                  <a:solidFill>
                    <a:srgbClr val="F79037"/>
                  </a:solidFill>
                </a:rPr>
                <a:t>06</a:t>
              </a:r>
              <a:endParaRPr lang="en-US">
                <a:solidFill>
                  <a:srgbClr val="F79037"/>
                </a:solidFill>
              </a:endParaRPr>
            </a:p>
          </p:txBody>
        </p:sp>
        <p:sp>
          <p:nvSpPr>
            <p:cNvPr id="151" name="TextBox 150">
              <a:extLst>
                <a:ext uri="{FF2B5EF4-FFF2-40B4-BE49-F238E27FC236}">
                  <a16:creationId xmlns:a16="http://schemas.microsoft.com/office/drawing/2014/main" id="{5D082C10-831E-7FFC-122C-CEC815F53684}"/>
                </a:ext>
              </a:extLst>
            </p:cNvPr>
            <p:cNvSpPr txBox="1"/>
            <p:nvPr/>
          </p:nvSpPr>
          <p:spPr>
            <a:xfrm>
              <a:off x="1400178" y="6121140"/>
              <a:ext cx="2365389" cy="861774"/>
            </a:xfrm>
            <a:prstGeom prst="rect">
              <a:avLst/>
            </a:prstGeom>
            <a:grpFill/>
          </p:spPr>
          <p:txBody>
            <a:bodyPr wrap="square">
              <a:spAutoFit/>
            </a:bodyPr>
            <a:lstStyle/>
            <a:p>
              <a:pPr algn="r">
                <a:lnSpc>
                  <a:spcPts val="1960"/>
                </a:lnSpc>
              </a:pPr>
              <a:r>
                <a:rPr lang="en-IE" b="1" kern="100" dirty="0" err="1">
                  <a:latin typeface="Calibri" panose="020F0502020204030204" pitchFamily="34" charset="0"/>
                  <a:ea typeface="Times New Roman" panose="02020603050405020304" pitchFamily="18" charset="0"/>
                  <a:cs typeface="Times New Roman" panose="02020603050405020304" pitchFamily="18" charset="0"/>
                  <a:hlinkClick r:id="rId8" action="ppaction://hlinksldjump">
                    <a:extLst>
                      <a:ext uri="{A12FA001-AC4F-418D-AE19-62706E023703}">
                        <ahyp:hlinkClr xmlns:ahyp="http://schemas.microsoft.com/office/drawing/2018/hyperlinkcolor" val="tx"/>
                      </a:ext>
                    </a:extLst>
                  </a:hlinkClick>
                </a:rPr>
                <a:t>Jornada</a:t>
              </a:r>
              <a:r>
                <a:rPr lang="en-IE" b="1" kern="100" dirty="0">
                  <a:latin typeface="Calibri" panose="020F0502020204030204" pitchFamily="34" charset="0"/>
                  <a:ea typeface="Times New Roman" panose="02020603050405020304" pitchFamily="18" charset="0"/>
                  <a:cs typeface="Times New Roman" panose="02020603050405020304" pitchFamily="18" charset="0"/>
                  <a:hlinkClick r:id="rId8" action="ppaction://hlinksldjump">
                    <a:extLst>
                      <a:ext uri="{A12FA001-AC4F-418D-AE19-62706E023703}">
                        <ahyp:hlinkClr xmlns:ahyp="http://schemas.microsoft.com/office/drawing/2018/hyperlinkcolor" val="tx"/>
                      </a:ext>
                    </a:extLst>
                  </a:hlinkClick>
                </a:rPr>
                <a:t> para </a:t>
              </a:r>
              <a:r>
                <a:rPr lang="en-IE" sz="1800" b="1" kern="100" dirty="0" err="1">
                  <a:effectLst/>
                  <a:latin typeface="Calibri" panose="020F0502020204030204" pitchFamily="34" charset="0"/>
                  <a:ea typeface="Times New Roman" panose="02020603050405020304" pitchFamily="18" charset="0"/>
                  <a:cs typeface="Times New Roman" panose="02020603050405020304" pitchFamily="18" charset="0"/>
                  <a:hlinkClick r:id="rId8" action="ppaction://hlinksldjump">
                    <a:extLst>
                      <a:ext uri="{A12FA001-AC4F-418D-AE19-62706E023703}">
                        <ahyp:hlinkClr xmlns:ahyp="http://schemas.microsoft.com/office/drawing/2018/hyperlinkcolor" val="tx"/>
                      </a:ext>
                    </a:extLst>
                  </a:hlinkClick>
                </a:rPr>
                <a:t>iniciar</a:t>
              </a:r>
              <a:r>
                <a:rPr lang="en-IE" sz="1800" b="1" kern="100" dirty="0">
                  <a:effectLst/>
                  <a:latin typeface="Calibri" panose="020F0502020204030204" pitchFamily="34" charset="0"/>
                  <a:ea typeface="Times New Roman" panose="02020603050405020304" pitchFamily="18" charset="0"/>
                  <a:cs typeface="Times New Roman" panose="02020603050405020304" pitchFamily="18" charset="0"/>
                  <a:hlinkClick r:id="rId8" action="ppaction://hlinksldjump">
                    <a:extLst>
                      <a:ext uri="{A12FA001-AC4F-418D-AE19-62706E023703}">
                        <ahyp:hlinkClr xmlns:ahyp="http://schemas.microsoft.com/office/drawing/2018/hyperlinkcolor" val="tx"/>
                      </a:ext>
                    </a:extLst>
                  </a:hlinkClick>
                </a:rPr>
                <a:t> e </a:t>
              </a:r>
              <a:r>
                <a:rPr lang="en-IE" sz="1800" b="1" kern="100" dirty="0" err="1">
                  <a:effectLst/>
                  <a:latin typeface="Calibri" panose="020F0502020204030204" pitchFamily="34" charset="0"/>
                  <a:ea typeface="Times New Roman" panose="02020603050405020304" pitchFamily="18" charset="0"/>
                  <a:cs typeface="Times New Roman" panose="02020603050405020304" pitchFamily="18" charset="0"/>
                  <a:hlinkClick r:id="rId8" action="ppaction://hlinksldjump">
                    <a:extLst>
                      <a:ext uri="{A12FA001-AC4F-418D-AE19-62706E023703}">
                        <ahyp:hlinkClr xmlns:ahyp="http://schemas.microsoft.com/office/drawing/2018/hyperlinkcolor" val="tx"/>
                      </a:ext>
                    </a:extLst>
                  </a:hlinkClick>
                </a:rPr>
                <a:t>fazer</a:t>
              </a:r>
              <a:r>
                <a:rPr lang="en-IE" sz="1800" b="1" kern="100" dirty="0">
                  <a:effectLst/>
                  <a:latin typeface="Calibri" panose="020F0502020204030204" pitchFamily="34" charset="0"/>
                  <a:ea typeface="Times New Roman" panose="02020603050405020304" pitchFamily="18" charset="0"/>
                  <a:cs typeface="Times New Roman" panose="02020603050405020304" pitchFamily="18" charset="0"/>
                  <a:hlinkClick r:id="rId8" action="ppaction://hlinksldjump">
                    <a:extLst>
                      <a:ext uri="{A12FA001-AC4F-418D-AE19-62706E023703}">
                        <ahyp:hlinkClr xmlns:ahyp="http://schemas.microsoft.com/office/drawing/2018/hyperlinkcolor" val="tx"/>
                      </a:ext>
                    </a:extLst>
                  </a:hlinkClick>
                </a:rPr>
                <a:t> </a:t>
              </a:r>
              <a:r>
                <a:rPr lang="en-IE" sz="1800" b="1" kern="100" dirty="0" err="1">
                  <a:effectLst/>
                  <a:latin typeface="Calibri" panose="020F0502020204030204" pitchFamily="34" charset="0"/>
                  <a:ea typeface="Times New Roman" panose="02020603050405020304" pitchFamily="18" charset="0"/>
                  <a:cs typeface="Times New Roman" panose="02020603050405020304" pitchFamily="18" charset="0"/>
                  <a:hlinkClick r:id="rId8" action="ppaction://hlinksldjump">
                    <a:extLst>
                      <a:ext uri="{A12FA001-AC4F-418D-AE19-62706E023703}">
                        <ahyp:hlinkClr xmlns:ahyp="http://schemas.microsoft.com/office/drawing/2018/hyperlinkcolor" val="tx"/>
                      </a:ext>
                    </a:extLst>
                  </a:hlinkClick>
                </a:rPr>
                <a:t>crescer</a:t>
              </a:r>
              <a:r>
                <a:rPr lang="en-IE" sz="1800" b="1" kern="100" dirty="0">
                  <a:effectLst/>
                  <a:latin typeface="Calibri" panose="020F0502020204030204" pitchFamily="34" charset="0"/>
                  <a:ea typeface="Times New Roman" panose="02020603050405020304" pitchFamily="18" charset="0"/>
                  <a:cs typeface="Times New Roman" panose="02020603050405020304" pitchFamily="18" charset="0"/>
                  <a:hlinkClick r:id="rId8" action="ppaction://hlinksldjump">
                    <a:extLst>
                      <a:ext uri="{A12FA001-AC4F-418D-AE19-62706E023703}">
                        <ahyp:hlinkClr xmlns:ahyp="http://schemas.microsoft.com/office/drawing/2018/hyperlinkcolor" val="tx"/>
                      </a:ext>
                    </a:extLst>
                  </a:hlinkClick>
                </a:rPr>
                <a:t> a </a:t>
              </a:r>
              <a:r>
                <a:rPr lang="en-IE" sz="1800" b="1" kern="100" dirty="0" err="1">
                  <a:effectLst/>
                  <a:latin typeface="Calibri" panose="020F0502020204030204" pitchFamily="34" charset="0"/>
                  <a:ea typeface="Times New Roman" panose="02020603050405020304" pitchFamily="18" charset="0"/>
                  <a:cs typeface="Times New Roman" panose="02020603050405020304" pitchFamily="18" charset="0"/>
                  <a:hlinkClick r:id="rId8" action="ppaction://hlinksldjump">
                    <a:extLst>
                      <a:ext uri="{A12FA001-AC4F-418D-AE19-62706E023703}">
                        <ahyp:hlinkClr xmlns:ahyp="http://schemas.microsoft.com/office/drawing/2018/hyperlinkcolor" val="tx"/>
                      </a:ext>
                    </a:extLst>
                  </a:hlinkClick>
                </a:rPr>
                <a:t>empresa</a:t>
              </a:r>
              <a:r>
                <a:rPr lang="en-IE" sz="1800" b="1" kern="100" dirty="0">
                  <a:effectLst/>
                  <a:latin typeface="Calibri" panose="020F0502020204030204" pitchFamily="34" charset="0"/>
                  <a:ea typeface="Times New Roman" panose="02020603050405020304" pitchFamily="18" charset="0"/>
                  <a:cs typeface="Times New Roman" panose="02020603050405020304" pitchFamily="18" charset="0"/>
                  <a:hlinkClick r:id="rId8" action="ppaction://hlinksldjump">
                    <a:extLst>
                      <a:ext uri="{A12FA001-AC4F-418D-AE19-62706E023703}">
                        <ahyp:hlinkClr xmlns:ahyp="http://schemas.microsoft.com/office/drawing/2018/hyperlinkcolor" val="tx"/>
                      </a:ext>
                    </a:extLst>
                  </a:hlinkClick>
                </a:rPr>
                <a:t> </a:t>
              </a:r>
              <a:endParaRPr lang="en-IE" sz="1800" b="1" kern="0" dirty="0">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159" name="Freeform 158">
            <a:extLst>
              <a:ext uri="{FF2B5EF4-FFF2-40B4-BE49-F238E27FC236}">
                <a16:creationId xmlns:a16="http://schemas.microsoft.com/office/drawing/2014/main" id="{EA5D1CFA-2A97-7689-5102-4AC689EFEA78}"/>
              </a:ext>
            </a:extLst>
          </p:cNvPr>
          <p:cNvSpPr/>
          <p:nvPr/>
        </p:nvSpPr>
        <p:spPr>
          <a:xfrm flipH="1">
            <a:off x="-10857" y="2199834"/>
            <a:ext cx="3207607" cy="1771382"/>
          </a:xfrm>
          <a:custGeom>
            <a:avLst/>
            <a:gdLst>
              <a:gd name="connsiteX0" fmla="*/ 3207607 w 3207607"/>
              <a:gd name="connsiteY0" fmla="*/ 0 h 1771382"/>
              <a:gd name="connsiteX1" fmla="*/ 3182420 w 3207607"/>
              <a:gd name="connsiteY1" fmla="*/ 0 h 1771382"/>
              <a:gd name="connsiteX2" fmla="*/ 418874 w 3207607"/>
              <a:gd name="connsiteY2" fmla="*/ 0 h 1771382"/>
              <a:gd name="connsiteX3" fmla="*/ 0 w 3207607"/>
              <a:gd name="connsiteY3" fmla="*/ 0 h 1771382"/>
              <a:gd name="connsiteX4" fmla="*/ 0 w 3207607"/>
              <a:gd name="connsiteY4" fmla="*/ 201719 h 1771382"/>
              <a:gd name="connsiteX5" fmla="*/ 0 w 3207607"/>
              <a:gd name="connsiteY5" fmla="*/ 497893 h 1771382"/>
              <a:gd name="connsiteX6" fmla="*/ 0 w 3207607"/>
              <a:gd name="connsiteY6" fmla="*/ 1482553 h 1771382"/>
              <a:gd name="connsiteX7" fmla="*/ 391958 w 3207607"/>
              <a:gd name="connsiteY7" fmla="*/ 1771382 h 1771382"/>
              <a:gd name="connsiteX8" fmla="*/ 810831 w 3207607"/>
              <a:gd name="connsiteY8" fmla="*/ 1771382 h 1771382"/>
              <a:gd name="connsiteX9" fmla="*/ 3182420 w 3207607"/>
              <a:gd name="connsiteY9" fmla="*/ 1771382 h 1771382"/>
              <a:gd name="connsiteX10" fmla="*/ 3207607 w 3207607"/>
              <a:gd name="connsiteY10" fmla="*/ 1771382 h 1771382"/>
              <a:gd name="connsiteX11" fmla="*/ 3207607 w 3207607"/>
              <a:gd name="connsiteY11" fmla="*/ 0 h 177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7607" h="1771382">
                <a:moveTo>
                  <a:pt x="3207607" y="0"/>
                </a:moveTo>
                <a:lnTo>
                  <a:pt x="3182420" y="0"/>
                </a:lnTo>
                <a:lnTo>
                  <a:pt x="418874" y="0"/>
                </a:lnTo>
                <a:lnTo>
                  <a:pt x="0" y="0"/>
                </a:lnTo>
                <a:lnTo>
                  <a:pt x="0" y="201719"/>
                </a:lnTo>
                <a:lnTo>
                  <a:pt x="0" y="497893"/>
                </a:lnTo>
                <a:lnTo>
                  <a:pt x="0" y="1482553"/>
                </a:lnTo>
                <a:cubicBezTo>
                  <a:pt x="0" y="1642169"/>
                  <a:pt x="175348" y="1771382"/>
                  <a:pt x="391958" y="1771382"/>
                </a:cubicBezTo>
                <a:lnTo>
                  <a:pt x="810831" y="1771382"/>
                </a:lnTo>
                <a:lnTo>
                  <a:pt x="3182420" y="1771382"/>
                </a:lnTo>
                <a:lnTo>
                  <a:pt x="3207607" y="1771382"/>
                </a:lnTo>
                <a:lnTo>
                  <a:pt x="3207607"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2" name="TextBox 161">
            <a:extLst>
              <a:ext uri="{FF2B5EF4-FFF2-40B4-BE49-F238E27FC236}">
                <a16:creationId xmlns:a16="http://schemas.microsoft.com/office/drawing/2014/main" id="{6F4FD515-0ECE-F321-1C00-03228005A17C}"/>
              </a:ext>
            </a:extLst>
          </p:cNvPr>
          <p:cNvSpPr txBox="1"/>
          <p:nvPr/>
        </p:nvSpPr>
        <p:spPr>
          <a:xfrm>
            <a:off x="514510" y="2376647"/>
            <a:ext cx="2667960" cy="1618392"/>
          </a:xfrm>
          <a:prstGeom prst="rect">
            <a:avLst/>
          </a:prstGeom>
          <a:noFill/>
        </p:spPr>
        <p:txBody>
          <a:bodyPr wrap="square">
            <a:spAutoFit/>
          </a:bodyPr>
          <a:lstStyle/>
          <a:p>
            <a:pPr>
              <a:lnSpc>
                <a:spcPts val="1700"/>
              </a:lnSpc>
            </a:pPr>
            <a:r>
              <a:rPr lang="en-IE"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Este </a:t>
            </a:r>
            <a:r>
              <a:rPr lang="en-IE"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capítulo</a:t>
            </a:r>
            <a:r>
              <a:rPr lang="en-IE"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IE"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fornece</a:t>
            </a:r>
            <a:r>
              <a:rPr lang="en-IE" sz="1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IE"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um </a:t>
            </a:r>
            <a:r>
              <a:rPr lang="en-IE"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guia</a:t>
            </a:r>
            <a:r>
              <a:rPr lang="en-IE"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IE"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completo</a:t>
            </a:r>
            <a:r>
              <a:rPr lang="en-IE"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para </a:t>
            </a:r>
            <a:r>
              <a:rPr lang="en-IE"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estabelecer</a:t>
            </a:r>
            <a:r>
              <a:rPr lang="en-IE"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 </a:t>
            </a:r>
            <a:r>
              <a:rPr lang="en-IE" sz="16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gerir</a:t>
            </a:r>
            <a:r>
              <a:rPr lang="en-IE"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IE" sz="16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uma</a:t>
            </a:r>
            <a:r>
              <a:rPr lang="en-IE"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IE" sz="16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cadeia</a:t>
            </a:r>
            <a:r>
              <a:rPr lang="en-IE"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 </a:t>
            </a:r>
            <a:r>
              <a:rPr lang="en-IE" sz="16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abastecimento</a:t>
            </a:r>
            <a:r>
              <a:rPr lang="en-IE"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que </a:t>
            </a:r>
            <a:r>
              <a:rPr lang="en-IE" sz="16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esteja</a:t>
            </a:r>
            <a:r>
              <a:rPr lang="en-IE"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em </a:t>
            </a:r>
            <a:r>
              <a:rPr lang="en-IE" sz="16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conformidade</a:t>
            </a:r>
            <a:r>
              <a:rPr lang="en-IE"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com </a:t>
            </a:r>
            <a:r>
              <a:rPr lang="en-IE" sz="16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os</a:t>
            </a:r>
            <a:r>
              <a:rPr lang="en-IE"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IE" sz="16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compromissos</a:t>
            </a:r>
            <a:r>
              <a:rPr lang="en-IE"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IE" sz="16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éticos</a:t>
            </a:r>
            <a:r>
              <a:rPr lang="en-IE"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IE" sz="1600" dirty="0">
                <a:solidFill>
                  <a:srgbClr val="000000"/>
                </a:solidFill>
                <a:latin typeface="Calibri" panose="020F0502020204030204" pitchFamily="34" charset="0"/>
                <a:ea typeface="Calibri" panose="020F0502020204030204" pitchFamily="34" charset="0"/>
                <a:cs typeface="Calibri" panose="020F0502020204030204" pitchFamily="34" charset="0"/>
              </a:rPr>
              <a:t>&amp;</a:t>
            </a:r>
            <a:r>
              <a:rPr lang="en-IE"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IE" sz="16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ambientais</a:t>
            </a:r>
            <a:r>
              <a:rPr lang="en-IE"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da </a:t>
            </a:r>
            <a:r>
              <a:rPr lang="en-IE" sz="16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empresa</a:t>
            </a:r>
            <a:endParaRPr lang="en-IE"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163" name="Straight Connector 162">
            <a:extLst>
              <a:ext uri="{FF2B5EF4-FFF2-40B4-BE49-F238E27FC236}">
                <a16:creationId xmlns:a16="http://schemas.microsoft.com/office/drawing/2014/main" id="{11099908-CF77-0D6A-540F-425222F5282A}"/>
              </a:ext>
            </a:extLst>
          </p:cNvPr>
          <p:cNvCxnSpPr>
            <a:cxnSpLocks/>
          </p:cNvCxnSpPr>
          <p:nvPr/>
        </p:nvCxnSpPr>
        <p:spPr>
          <a:xfrm>
            <a:off x="-1" y="2765021"/>
            <a:ext cx="526212"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168" name="Group 167">
            <a:extLst>
              <a:ext uri="{FF2B5EF4-FFF2-40B4-BE49-F238E27FC236}">
                <a16:creationId xmlns:a16="http://schemas.microsoft.com/office/drawing/2014/main" id="{BAFCC875-B43E-6D16-0312-7F5D5B67E0B6}"/>
              </a:ext>
            </a:extLst>
          </p:cNvPr>
          <p:cNvGrpSpPr/>
          <p:nvPr/>
        </p:nvGrpSpPr>
        <p:grpSpPr>
          <a:xfrm rot="10800000">
            <a:off x="4487686" y="8011219"/>
            <a:ext cx="853234" cy="104123"/>
            <a:chOff x="4833700" y="3969979"/>
            <a:chExt cx="853234" cy="104123"/>
          </a:xfrm>
        </p:grpSpPr>
        <p:sp>
          <p:nvSpPr>
            <p:cNvPr id="169" name="Oval 168">
              <a:extLst>
                <a:ext uri="{FF2B5EF4-FFF2-40B4-BE49-F238E27FC236}">
                  <a16:creationId xmlns:a16="http://schemas.microsoft.com/office/drawing/2014/main" id="{D5939DEF-9557-B853-5B2A-AA47DFD7F2D5}"/>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0" name="Straight Connector 169">
              <a:extLst>
                <a:ext uri="{FF2B5EF4-FFF2-40B4-BE49-F238E27FC236}">
                  <a16:creationId xmlns:a16="http://schemas.microsoft.com/office/drawing/2014/main" id="{C6D2BBCA-3726-3E9E-AADA-E656C5C62D35}"/>
                </a:ext>
              </a:extLst>
            </p:cNvPr>
            <p:cNvCxnSpPr>
              <a:cxnSpLocks/>
            </p:cNvCxnSpPr>
            <p:nvPr/>
          </p:nvCxnSpPr>
          <p:spPr>
            <a:xfrm rot="10800000" flipH="1">
              <a:off x="4833700" y="4022040"/>
              <a:ext cx="758192"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80" name="Group 179">
            <a:extLst>
              <a:ext uri="{FF2B5EF4-FFF2-40B4-BE49-F238E27FC236}">
                <a16:creationId xmlns:a16="http://schemas.microsoft.com/office/drawing/2014/main" id="{2DC87455-CA95-9068-6664-6D42413DD512}"/>
              </a:ext>
            </a:extLst>
          </p:cNvPr>
          <p:cNvGrpSpPr/>
          <p:nvPr/>
        </p:nvGrpSpPr>
        <p:grpSpPr>
          <a:xfrm>
            <a:off x="909636" y="8857464"/>
            <a:ext cx="2724737" cy="1397289"/>
            <a:chOff x="506799" y="8551929"/>
            <a:chExt cx="2724737" cy="1397289"/>
          </a:xfrm>
        </p:grpSpPr>
        <p:sp>
          <p:nvSpPr>
            <p:cNvPr id="156" name="Freeform 155">
              <a:extLst>
                <a:ext uri="{FF2B5EF4-FFF2-40B4-BE49-F238E27FC236}">
                  <a16:creationId xmlns:a16="http://schemas.microsoft.com/office/drawing/2014/main" id="{CAAD39A3-3C3E-32F9-B46D-53067B01F40C}"/>
                </a:ext>
              </a:extLst>
            </p:cNvPr>
            <p:cNvSpPr/>
            <p:nvPr/>
          </p:nvSpPr>
          <p:spPr>
            <a:xfrm>
              <a:off x="506799" y="8551929"/>
              <a:ext cx="1687789" cy="139495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79037"/>
            </a:solidFill>
            <a:ln w="3598" cap="flat">
              <a:noFill/>
              <a:prstDash val="solid"/>
              <a:miter/>
            </a:ln>
          </p:spPr>
          <p:txBody>
            <a:bodyPr rtlCol="0" anchor="ctr"/>
            <a:lstStyle/>
            <a:p>
              <a:endParaRPr lang="en-US" b="0" i="0">
                <a:latin typeface="Calibri" panose="020F0502020204030204" pitchFamily="34" charset="0"/>
              </a:endParaRPr>
            </a:p>
          </p:txBody>
        </p:sp>
        <p:sp>
          <p:nvSpPr>
            <p:cNvPr id="178" name="Freeform 177">
              <a:extLst>
                <a:ext uri="{FF2B5EF4-FFF2-40B4-BE49-F238E27FC236}">
                  <a16:creationId xmlns:a16="http://schemas.microsoft.com/office/drawing/2014/main" id="{E06454CB-23A5-4029-9387-5261AD58FCA2}"/>
                </a:ext>
              </a:extLst>
            </p:cNvPr>
            <p:cNvSpPr/>
            <p:nvPr/>
          </p:nvSpPr>
          <p:spPr>
            <a:xfrm>
              <a:off x="1543747" y="8554259"/>
              <a:ext cx="1687789" cy="139495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79037"/>
            </a:solidFill>
            <a:ln w="3598" cap="flat">
              <a:noFill/>
              <a:prstDash val="solid"/>
              <a:miter/>
            </a:ln>
          </p:spPr>
          <p:txBody>
            <a:bodyPr rtlCol="0" anchor="ctr"/>
            <a:lstStyle/>
            <a:p>
              <a:endParaRPr lang="en-US" b="0" i="0">
                <a:latin typeface="Calibri" panose="020F0502020204030204" pitchFamily="34" charset="0"/>
              </a:endParaRPr>
            </a:p>
          </p:txBody>
        </p:sp>
        <p:sp>
          <p:nvSpPr>
            <p:cNvPr id="179" name="TextBox 178">
              <a:extLst>
                <a:ext uri="{FF2B5EF4-FFF2-40B4-BE49-F238E27FC236}">
                  <a16:creationId xmlns:a16="http://schemas.microsoft.com/office/drawing/2014/main" id="{3C7037AA-556E-82D9-B456-880D42389AFC}"/>
                </a:ext>
              </a:extLst>
            </p:cNvPr>
            <p:cNvSpPr txBox="1"/>
            <p:nvPr/>
          </p:nvSpPr>
          <p:spPr>
            <a:xfrm>
              <a:off x="746805" y="8622692"/>
              <a:ext cx="2304060" cy="1310615"/>
            </a:xfrm>
            <a:prstGeom prst="rect">
              <a:avLst/>
            </a:prstGeom>
            <a:noFill/>
          </p:spPr>
          <p:txBody>
            <a:bodyPr wrap="square">
              <a:spAutoFit/>
            </a:bodyPr>
            <a:lstStyle/>
            <a:p>
              <a:pPr>
                <a:lnSpc>
                  <a:spcPts val="1900"/>
                </a:lnSpc>
              </a:pPr>
              <a:r>
                <a:rPr lang="en-IE" sz="17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Construir</a:t>
              </a:r>
              <a:r>
                <a:rPr lang="en-IE" sz="17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17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uma</a:t>
              </a:r>
              <a:r>
                <a:rPr lang="en-IE" sz="17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17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cadeia</a:t>
              </a:r>
              <a:r>
                <a:rPr lang="en-IE" sz="17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de </a:t>
              </a:r>
              <a:r>
                <a:rPr lang="en-IE" sz="17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abastecimento</a:t>
              </a:r>
              <a:r>
                <a:rPr lang="en-IE" sz="17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17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sustentável</a:t>
              </a:r>
              <a:r>
                <a:rPr lang="en-IE" sz="17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17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 </a:t>
              </a:r>
              <a:r>
                <a:rPr lang="en-IE" sz="17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ética</a:t>
              </a:r>
              <a:r>
                <a:rPr lang="en-IE" sz="17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17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é vital para </a:t>
              </a:r>
              <a:r>
                <a:rPr lang="en-IE" sz="17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uma</a:t>
              </a:r>
              <a:r>
                <a:rPr lang="en-IE" sz="17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17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empresa</a:t>
              </a:r>
              <a:r>
                <a:rPr lang="en-IE" sz="17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de </a:t>
              </a:r>
              <a:r>
                <a:rPr lang="en-IE" sz="17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alimentos</a:t>
              </a:r>
              <a:r>
                <a:rPr lang="en-IE" sz="17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17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éticos</a:t>
              </a:r>
              <a:r>
                <a:rPr lang="en-IE" sz="17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p>
          </p:txBody>
        </p:sp>
      </p:grpSp>
      <p:grpSp>
        <p:nvGrpSpPr>
          <p:cNvPr id="195" name="Group 194">
            <a:extLst>
              <a:ext uri="{FF2B5EF4-FFF2-40B4-BE49-F238E27FC236}">
                <a16:creationId xmlns:a16="http://schemas.microsoft.com/office/drawing/2014/main" id="{4A1C232B-CD9E-DAEA-B8B1-C5EAE8CC88FA}"/>
              </a:ext>
            </a:extLst>
          </p:cNvPr>
          <p:cNvGrpSpPr/>
          <p:nvPr/>
        </p:nvGrpSpPr>
        <p:grpSpPr>
          <a:xfrm>
            <a:off x="701377" y="4757192"/>
            <a:ext cx="948833" cy="608383"/>
            <a:chOff x="2708465" y="2516110"/>
            <a:chExt cx="1287319" cy="825417"/>
          </a:xfrm>
          <a:solidFill>
            <a:srgbClr val="000000"/>
          </a:solidFill>
        </p:grpSpPr>
        <p:grpSp>
          <p:nvGrpSpPr>
            <p:cNvPr id="196" name="Group 195">
              <a:extLst>
                <a:ext uri="{FF2B5EF4-FFF2-40B4-BE49-F238E27FC236}">
                  <a16:creationId xmlns:a16="http://schemas.microsoft.com/office/drawing/2014/main" id="{CBB83481-696E-6D9D-16D0-17E195E7F666}"/>
                </a:ext>
              </a:extLst>
            </p:cNvPr>
            <p:cNvGrpSpPr/>
            <p:nvPr/>
          </p:nvGrpSpPr>
          <p:grpSpPr>
            <a:xfrm>
              <a:off x="2853306" y="2645797"/>
              <a:ext cx="395598" cy="175397"/>
              <a:chOff x="2388581" y="2630405"/>
              <a:chExt cx="395598" cy="175397"/>
            </a:xfrm>
            <a:grpFill/>
          </p:grpSpPr>
          <p:sp>
            <p:nvSpPr>
              <p:cNvPr id="204" name="Freeform 203">
                <a:extLst>
                  <a:ext uri="{FF2B5EF4-FFF2-40B4-BE49-F238E27FC236}">
                    <a16:creationId xmlns:a16="http://schemas.microsoft.com/office/drawing/2014/main" id="{3789FFD3-EB51-661E-14B5-932E387F91D5}"/>
                  </a:ext>
                </a:extLst>
              </p:cNvPr>
              <p:cNvSpPr/>
              <p:nvPr/>
            </p:nvSpPr>
            <p:spPr>
              <a:xfrm rot="2700000">
                <a:off x="2369403" y="2649583"/>
                <a:ext cx="147619" cy="109263"/>
              </a:xfrm>
              <a:custGeom>
                <a:avLst/>
                <a:gdLst>
                  <a:gd name="connsiteX0" fmla="*/ 0 w 147619"/>
                  <a:gd name="connsiteY0" fmla="*/ 0 h 109263"/>
                  <a:gd name="connsiteX1" fmla="*/ 147620 w 147619"/>
                  <a:gd name="connsiteY1" fmla="*/ 0 h 109263"/>
                  <a:gd name="connsiteX2" fmla="*/ 147620 w 147619"/>
                  <a:gd name="connsiteY2" fmla="*/ 109264 h 109263"/>
                  <a:gd name="connsiteX3" fmla="*/ 0 w 147619"/>
                  <a:gd name="connsiteY3" fmla="*/ 109264 h 109263"/>
                </a:gdLst>
                <a:ahLst/>
                <a:cxnLst>
                  <a:cxn ang="0">
                    <a:pos x="connsiteX0" y="connsiteY0"/>
                  </a:cxn>
                  <a:cxn ang="0">
                    <a:pos x="connsiteX1" y="connsiteY1"/>
                  </a:cxn>
                  <a:cxn ang="0">
                    <a:pos x="connsiteX2" y="connsiteY2"/>
                  </a:cxn>
                  <a:cxn ang="0">
                    <a:pos x="connsiteX3" y="connsiteY3"/>
                  </a:cxn>
                </a:cxnLst>
                <a:rect l="l" t="t" r="r" b="b"/>
                <a:pathLst>
                  <a:path w="147619" h="109263">
                    <a:moveTo>
                      <a:pt x="0" y="0"/>
                    </a:moveTo>
                    <a:lnTo>
                      <a:pt x="147620" y="0"/>
                    </a:lnTo>
                    <a:lnTo>
                      <a:pt x="147620" y="109264"/>
                    </a:lnTo>
                    <a:lnTo>
                      <a:pt x="0" y="109264"/>
                    </a:lnTo>
                    <a:close/>
                  </a:path>
                </a:pathLst>
              </a:custGeom>
              <a:grpFill/>
              <a:ln w="2523" cap="flat">
                <a:noFill/>
                <a:prstDash val="solid"/>
                <a:miter/>
              </a:ln>
            </p:spPr>
            <p:txBody>
              <a:bodyPr rtlCol="0" anchor="ctr"/>
              <a:lstStyle/>
              <a:p>
                <a:endParaRPr lang="en-US"/>
              </a:p>
            </p:txBody>
          </p:sp>
          <p:sp>
            <p:nvSpPr>
              <p:cNvPr id="205" name="Freeform 204">
                <a:extLst>
                  <a:ext uri="{FF2B5EF4-FFF2-40B4-BE49-F238E27FC236}">
                    <a16:creationId xmlns:a16="http://schemas.microsoft.com/office/drawing/2014/main" id="{76993C9A-0421-DD85-F1F5-3FAE9FB65805}"/>
                  </a:ext>
                </a:extLst>
              </p:cNvPr>
              <p:cNvSpPr/>
              <p:nvPr/>
            </p:nvSpPr>
            <p:spPr>
              <a:xfrm>
                <a:off x="2653547" y="2659695"/>
                <a:ext cx="130632" cy="146107"/>
              </a:xfrm>
              <a:custGeom>
                <a:avLst/>
                <a:gdLst>
                  <a:gd name="connsiteX0" fmla="*/ 20945 w 130632"/>
                  <a:gd name="connsiteY0" fmla="*/ 146107 h 146107"/>
                  <a:gd name="connsiteX1" fmla="*/ 15646 w 130632"/>
                  <a:gd name="connsiteY1" fmla="*/ 141313 h 146107"/>
                  <a:gd name="connsiteX2" fmla="*/ 0 w 130632"/>
                  <a:gd name="connsiteY2" fmla="*/ 127181 h 146107"/>
                  <a:gd name="connsiteX3" fmla="*/ 126929 w 130632"/>
                  <a:gd name="connsiteY3" fmla="*/ 0 h 146107"/>
                  <a:gd name="connsiteX4" fmla="*/ 118854 w 130632"/>
                  <a:gd name="connsiteY4" fmla="*/ 50216 h 146107"/>
                  <a:gd name="connsiteX5" fmla="*/ 20945 w 130632"/>
                  <a:gd name="connsiteY5" fmla="*/ 146107 h 146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632" h="146107">
                    <a:moveTo>
                      <a:pt x="20945" y="146107"/>
                    </a:moveTo>
                    <a:cubicBezTo>
                      <a:pt x="19935" y="145098"/>
                      <a:pt x="17664" y="143079"/>
                      <a:pt x="15646" y="141313"/>
                    </a:cubicBezTo>
                    <a:cubicBezTo>
                      <a:pt x="10094" y="136266"/>
                      <a:pt x="4542" y="131219"/>
                      <a:pt x="0" y="127181"/>
                    </a:cubicBezTo>
                    <a:cubicBezTo>
                      <a:pt x="42899" y="84030"/>
                      <a:pt x="84788" y="42394"/>
                      <a:pt x="126929" y="0"/>
                    </a:cubicBezTo>
                    <a:cubicBezTo>
                      <a:pt x="132986" y="17411"/>
                      <a:pt x="132481" y="36085"/>
                      <a:pt x="118854" y="50216"/>
                    </a:cubicBezTo>
                    <a:cubicBezTo>
                      <a:pt x="87311" y="83021"/>
                      <a:pt x="54002" y="114059"/>
                      <a:pt x="20945" y="146107"/>
                    </a:cubicBezTo>
                    <a:close/>
                  </a:path>
                </a:pathLst>
              </a:custGeom>
              <a:solidFill>
                <a:srgbClr val="F79037"/>
              </a:solidFill>
              <a:ln w="2523" cap="flat">
                <a:noFill/>
                <a:prstDash val="solid"/>
                <a:miter/>
              </a:ln>
            </p:spPr>
            <p:txBody>
              <a:bodyPr rtlCol="0" anchor="ctr"/>
              <a:lstStyle/>
              <a:p>
                <a:endParaRPr lang="en-US"/>
              </a:p>
            </p:txBody>
          </p:sp>
        </p:grpSp>
        <p:grpSp>
          <p:nvGrpSpPr>
            <p:cNvPr id="197" name="Group 196">
              <a:extLst>
                <a:ext uri="{FF2B5EF4-FFF2-40B4-BE49-F238E27FC236}">
                  <a16:creationId xmlns:a16="http://schemas.microsoft.com/office/drawing/2014/main" id="{4AB9CC07-316A-0859-020C-4C1E510A98DD}"/>
                </a:ext>
              </a:extLst>
            </p:cNvPr>
            <p:cNvGrpSpPr/>
            <p:nvPr/>
          </p:nvGrpSpPr>
          <p:grpSpPr>
            <a:xfrm>
              <a:off x="2708465" y="2516110"/>
              <a:ext cx="1287319" cy="825417"/>
              <a:chOff x="2243740" y="2500718"/>
              <a:chExt cx="1287319" cy="825417"/>
            </a:xfrm>
            <a:grpFill/>
          </p:grpSpPr>
          <p:sp>
            <p:nvSpPr>
              <p:cNvPr id="198" name="Freeform 197">
                <a:extLst>
                  <a:ext uri="{FF2B5EF4-FFF2-40B4-BE49-F238E27FC236}">
                    <a16:creationId xmlns:a16="http://schemas.microsoft.com/office/drawing/2014/main" id="{F4D475D6-1488-4FF2-EDAA-9D24F47A2FED}"/>
                  </a:ext>
                </a:extLst>
              </p:cNvPr>
              <p:cNvSpPr/>
              <p:nvPr/>
            </p:nvSpPr>
            <p:spPr>
              <a:xfrm>
                <a:off x="3251096" y="3127034"/>
                <a:ext cx="118353" cy="118353"/>
              </a:xfrm>
              <a:custGeom>
                <a:avLst/>
                <a:gdLst>
                  <a:gd name="connsiteX0" fmla="*/ 2 w 118353"/>
                  <a:gd name="connsiteY0" fmla="*/ 59555 h 118353"/>
                  <a:gd name="connsiteX1" fmla="*/ 58546 w 118353"/>
                  <a:gd name="connsiteY1" fmla="*/ 2 h 118353"/>
                  <a:gd name="connsiteX2" fmla="*/ 118351 w 118353"/>
                  <a:gd name="connsiteY2" fmla="*/ 58546 h 118353"/>
                  <a:gd name="connsiteX3" fmla="*/ 59555 w 118353"/>
                  <a:gd name="connsiteY3" fmla="*/ 118351 h 118353"/>
                  <a:gd name="connsiteX4" fmla="*/ 2 w 118353"/>
                  <a:gd name="connsiteY4" fmla="*/ 59555 h 118353"/>
                  <a:gd name="connsiteX5" fmla="*/ 58798 w 118353"/>
                  <a:gd name="connsiteY5" fmla="*/ 80247 h 118353"/>
                  <a:gd name="connsiteX6" fmla="*/ 80500 w 118353"/>
                  <a:gd name="connsiteY6" fmla="*/ 59050 h 118353"/>
                  <a:gd name="connsiteX7" fmla="*/ 58798 w 118353"/>
                  <a:gd name="connsiteY7" fmla="*/ 37853 h 118353"/>
                  <a:gd name="connsiteX8" fmla="*/ 37853 w 118353"/>
                  <a:gd name="connsiteY8" fmla="*/ 58293 h 118353"/>
                  <a:gd name="connsiteX9" fmla="*/ 58798 w 118353"/>
                  <a:gd name="connsiteY9" fmla="*/ 80247 h 11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353" h="118353">
                    <a:moveTo>
                      <a:pt x="2" y="59555"/>
                    </a:moveTo>
                    <a:cubicBezTo>
                      <a:pt x="-250" y="26498"/>
                      <a:pt x="25489" y="254"/>
                      <a:pt x="58546" y="2"/>
                    </a:cubicBezTo>
                    <a:cubicBezTo>
                      <a:pt x="91350" y="-250"/>
                      <a:pt x="118099" y="25993"/>
                      <a:pt x="118351" y="58546"/>
                    </a:cubicBezTo>
                    <a:cubicBezTo>
                      <a:pt x="118604" y="90846"/>
                      <a:pt x="92107" y="117846"/>
                      <a:pt x="59555" y="118351"/>
                    </a:cubicBezTo>
                    <a:cubicBezTo>
                      <a:pt x="27003" y="118604"/>
                      <a:pt x="254" y="92107"/>
                      <a:pt x="2" y="59555"/>
                    </a:cubicBezTo>
                    <a:close/>
                    <a:moveTo>
                      <a:pt x="58798" y="80247"/>
                    </a:moveTo>
                    <a:cubicBezTo>
                      <a:pt x="70658" y="80500"/>
                      <a:pt x="80500" y="70658"/>
                      <a:pt x="80500" y="59050"/>
                    </a:cubicBezTo>
                    <a:cubicBezTo>
                      <a:pt x="80500" y="47190"/>
                      <a:pt x="70658" y="37853"/>
                      <a:pt x="58798" y="37853"/>
                    </a:cubicBezTo>
                    <a:cubicBezTo>
                      <a:pt x="47190" y="38106"/>
                      <a:pt x="38106" y="46938"/>
                      <a:pt x="37853" y="58293"/>
                    </a:cubicBezTo>
                    <a:cubicBezTo>
                      <a:pt x="37601" y="70406"/>
                      <a:pt x="46938" y="80247"/>
                      <a:pt x="58798" y="80247"/>
                    </a:cubicBezTo>
                    <a:close/>
                  </a:path>
                </a:pathLst>
              </a:custGeom>
              <a:grpFill/>
              <a:ln w="2523" cap="flat">
                <a:no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F1226321-2A1F-7682-6260-9920022D1C90}"/>
                  </a:ext>
                </a:extLst>
              </p:cNvPr>
              <p:cNvSpPr/>
              <p:nvPr/>
            </p:nvSpPr>
            <p:spPr>
              <a:xfrm>
                <a:off x="2243740" y="2500718"/>
                <a:ext cx="1287319" cy="825417"/>
              </a:xfrm>
              <a:custGeom>
                <a:avLst/>
                <a:gdLst>
                  <a:gd name="connsiteX0" fmla="*/ 0 w 1287319"/>
                  <a:gd name="connsiteY0" fmla="*/ 37852 h 825417"/>
                  <a:gd name="connsiteX1" fmla="*/ 42646 w 1287319"/>
                  <a:gd name="connsiteY1" fmla="*/ 2019 h 825417"/>
                  <a:gd name="connsiteX2" fmla="*/ 61320 w 1287319"/>
                  <a:gd name="connsiteY2" fmla="*/ 0 h 825417"/>
                  <a:gd name="connsiteX3" fmla="*/ 617991 w 1287319"/>
                  <a:gd name="connsiteY3" fmla="*/ 0 h 825417"/>
                  <a:gd name="connsiteX4" fmla="*/ 681329 w 1287319"/>
                  <a:gd name="connsiteY4" fmla="*/ 62833 h 825417"/>
                  <a:gd name="connsiteX5" fmla="*/ 681329 w 1287319"/>
                  <a:gd name="connsiteY5" fmla="*/ 141313 h 825417"/>
                  <a:gd name="connsiteX6" fmla="*/ 695713 w 1287319"/>
                  <a:gd name="connsiteY6" fmla="*/ 141313 h 825417"/>
                  <a:gd name="connsiteX7" fmla="*/ 835512 w 1287319"/>
                  <a:gd name="connsiteY7" fmla="*/ 141313 h 825417"/>
                  <a:gd name="connsiteX8" fmla="*/ 917018 w 1287319"/>
                  <a:gd name="connsiteY8" fmla="*/ 201370 h 825417"/>
                  <a:gd name="connsiteX9" fmla="*/ 976572 w 1287319"/>
                  <a:gd name="connsiteY9" fmla="*/ 394919 h 825417"/>
                  <a:gd name="connsiteX10" fmla="*/ 990703 w 1287319"/>
                  <a:gd name="connsiteY10" fmla="*/ 407536 h 825417"/>
                  <a:gd name="connsiteX11" fmla="*/ 1206457 w 1287319"/>
                  <a:gd name="connsiteY11" fmla="*/ 435798 h 825417"/>
                  <a:gd name="connsiteX12" fmla="*/ 1287208 w 1287319"/>
                  <a:gd name="connsiteY12" fmla="*/ 526138 h 825417"/>
                  <a:gd name="connsiteX13" fmla="*/ 1287208 w 1287319"/>
                  <a:gd name="connsiteY13" fmla="*/ 621776 h 825417"/>
                  <a:gd name="connsiteX14" fmla="*/ 1214532 w 1287319"/>
                  <a:gd name="connsiteY14" fmla="*/ 703283 h 825417"/>
                  <a:gd name="connsiteX15" fmla="*/ 1203177 w 1287319"/>
                  <a:gd name="connsiteY15" fmla="*/ 714891 h 825417"/>
                  <a:gd name="connsiteX16" fmla="*/ 1066406 w 1287319"/>
                  <a:gd name="connsiteY16" fmla="*/ 825418 h 825417"/>
                  <a:gd name="connsiteX17" fmla="*/ 929888 w 1287319"/>
                  <a:gd name="connsiteY17" fmla="*/ 713377 h 825417"/>
                  <a:gd name="connsiteX18" fmla="*/ 914243 w 1287319"/>
                  <a:gd name="connsiteY18" fmla="*/ 704292 h 825417"/>
                  <a:gd name="connsiteX19" fmla="*/ 468351 w 1287319"/>
                  <a:gd name="connsiteY19" fmla="*/ 704292 h 825417"/>
                  <a:gd name="connsiteX20" fmla="*/ 407788 w 1287319"/>
                  <a:gd name="connsiteY20" fmla="*/ 704040 h 825417"/>
                  <a:gd name="connsiteX21" fmla="*/ 395423 w 1287319"/>
                  <a:gd name="connsiteY21" fmla="*/ 714134 h 825417"/>
                  <a:gd name="connsiteX22" fmla="*/ 259410 w 1287319"/>
                  <a:gd name="connsiteY22" fmla="*/ 825165 h 825417"/>
                  <a:gd name="connsiteX23" fmla="*/ 123144 w 1287319"/>
                  <a:gd name="connsiteY23" fmla="*/ 717414 h 825417"/>
                  <a:gd name="connsiteX24" fmla="*/ 105985 w 1287319"/>
                  <a:gd name="connsiteY24" fmla="*/ 703788 h 825417"/>
                  <a:gd name="connsiteX25" fmla="*/ 69395 w 1287319"/>
                  <a:gd name="connsiteY25" fmla="*/ 704040 h 825417"/>
                  <a:gd name="connsiteX26" fmla="*/ 0 w 1287319"/>
                  <a:gd name="connsiteY26" fmla="*/ 664674 h 825417"/>
                  <a:gd name="connsiteX27" fmla="*/ 0 w 1287319"/>
                  <a:gd name="connsiteY27" fmla="*/ 37852 h 825417"/>
                  <a:gd name="connsiteX28" fmla="*/ 119611 w 1287319"/>
                  <a:gd name="connsiteY28" fmla="*/ 665936 h 825417"/>
                  <a:gd name="connsiteX29" fmla="*/ 123901 w 1287319"/>
                  <a:gd name="connsiteY29" fmla="*/ 648272 h 825417"/>
                  <a:gd name="connsiteX30" fmla="*/ 318711 w 1287319"/>
                  <a:gd name="connsiteY30" fmla="*/ 558690 h 825417"/>
                  <a:gd name="connsiteX31" fmla="*/ 336627 w 1287319"/>
                  <a:gd name="connsiteY31" fmla="*/ 587962 h 825417"/>
                  <a:gd name="connsiteX32" fmla="*/ 303318 w 1287319"/>
                  <a:gd name="connsiteY32" fmla="*/ 593009 h 825417"/>
                  <a:gd name="connsiteX33" fmla="*/ 302308 w 1287319"/>
                  <a:gd name="connsiteY33" fmla="*/ 592504 h 825417"/>
                  <a:gd name="connsiteX34" fmla="*/ 178660 w 1287319"/>
                  <a:gd name="connsiteY34" fmla="*/ 622281 h 825417"/>
                  <a:gd name="connsiteX35" fmla="*/ 179417 w 1287319"/>
                  <a:gd name="connsiteY35" fmla="*/ 749209 h 825417"/>
                  <a:gd name="connsiteX36" fmla="*/ 304579 w 1287319"/>
                  <a:gd name="connsiteY36" fmla="*/ 776715 h 825417"/>
                  <a:gd name="connsiteX37" fmla="*/ 358581 w 1287319"/>
                  <a:gd name="connsiteY37" fmla="*/ 661646 h 825417"/>
                  <a:gd name="connsiteX38" fmla="*/ 355301 w 1287319"/>
                  <a:gd name="connsiteY38" fmla="*/ 647010 h 825417"/>
                  <a:gd name="connsiteX39" fmla="*/ 368675 w 1287319"/>
                  <a:gd name="connsiteY39" fmla="*/ 627075 h 825417"/>
                  <a:gd name="connsiteX40" fmla="*/ 390629 w 1287319"/>
                  <a:gd name="connsiteY40" fmla="*/ 637421 h 825417"/>
                  <a:gd name="connsiteX41" fmla="*/ 395676 w 1287319"/>
                  <a:gd name="connsiteY41" fmla="*/ 654328 h 825417"/>
                  <a:gd name="connsiteX42" fmla="*/ 411069 w 1287319"/>
                  <a:gd name="connsiteY42" fmla="*/ 666693 h 825417"/>
                  <a:gd name="connsiteX43" fmla="*/ 630103 w 1287319"/>
                  <a:gd name="connsiteY43" fmla="*/ 666441 h 825417"/>
                  <a:gd name="connsiteX44" fmla="*/ 644235 w 1287319"/>
                  <a:gd name="connsiteY44" fmla="*/ 665684 h 825417"/>
                  <a:gd name="connsiteX45" fmla="*/ 644235 w 1287319"/>
                  <a:gd name="connsiteY45" fmla="*/ 649281 h 825417"/>
                  <a:gd name="connsiteX46" fmla="*/ 644235 w 1287319"/>
                  <a:gd name="connsiteY46" fmla="*/ 291457 h 825417"/>
                  <a:gd name="connsiteX47" fmla="*/ 662656 w 1287319"/>
                  <a:gd name="connsiteY47" fmla="*/ 262438 h 825417"/>
                  <a:gd name="connsiteX48" fmla="*/ 682086 w 1287319"/>
                  <a:gd name="connsiteY48" fmla="*/ 291710 h 825417"/>
                  <a:gd name="connsiteX49" fmla="*/ 682086 w 1287319"/>
                  <a:gd name="connsiteY49" fmla="*/ 568783 h 825417"/>
                  <a:gd name="connsiteX50" fmla="*/ 682086 w 1287319"/>
                  <a:gd name="connsiteY50" fmla="*/ 585438 h 825417"/>
                  <a:gd name="connsiteX51" fmla="*/ 699246 w 1287319"/>
                  <a:gd name="connsiteY51" fmla="*/ 585438 h 825417"/>
                  <a:gd name="connsiteX52" fmla="*/ 869326 w 1287319"/>
                  <a:gd name="connsiteY52" fmla="*/ 585438 h 825417"/>
                  <a:gd name="connsiteX53" fmla="*/ 884214 w 1287319"/>
                  <a:gd name="connsiteY53" fmla="*/ 586700 h 825417"/>
                  <a:gd name="connsiteX54" fmla="*/ 897588 w 1287319"/>
                  <a:gd name="connsiteY54" fmla="*/ 605373 h 825417"/>
                  <a:gd name="connsiteX55" fmla="*/ 883457 w 1287319"/>
                  <a:gd name="connsiteY55" fmla="*/ 622281 h 825417"/>
                  <a:gd name="connsiteX56" fmla="*/ 869578 w 1287319"/>
                  <a:gd name="connsiteY56" fmla="*/ 623037 h 825417"/>
                  <a:gd name="connsiteX57" fmla="*/ 698236 w 1287319"/>
                  <a:gd name="connsiteY57" fmla="*/ 623037 h 825417"/>
                  <a:gd name="connsiteX58" fmla="*/ 682843 w 1287319"/>
                  <a:gd name="connsiteY58" fmla="*/ 623037 h 825417"/>
                  <a:gd name="connsiteX59" fmla="*/ 682843 w 1287319"/>
                  <a:gd name="connsiteY59" fmla="*/ 664927 h 825417"/>
                  <a:gd name="connsiteX60" fmla="*/ 691928 w 1287319"/>
                  <a:gd name="connsiteY60" fmla="*/ 665936 h 825417"/>
                  <a:gd name="connsiteX61" fmla="*/ 918533 w 1287319"/>
                  <a:gd name="connsiteY61" fmla="*/ 666189 h 825417"/>
                  <a:gd name="connsiteX62" fmla="*/ 930393 w 1287319"/>
                  <a:gd name="connsiteY62" fmla="*/ 655338 h 825417"/>
                  <a:gd name="connsiteX63" fmla="*/ 1157250 w 1287319"/>
                  <a:gd name="connsiteY63" fmla="*/ 577868 h 825417"/>
                  <a:gd name="connsiteX64" fmla="*/ 1168606 w 1287319"/>
                  <a:gd name="connsiteY64" fmla="*/ 584681 h 825417"/>
                  <a:gd name="connsiteX65" fmla="*/ 1249104 w 1287319"/>
                  <a:gd name="connsiteY65" fmla="*/ 584934 h 825417"/>
                  <a:gd name="connsiteX66" fmla="*/ 1249104 w 1287319"/>
                  <a:gd name="connsiteY66" fmla="*/ 542792 h 825417"/>
                  <a:gd name="connsiteX67" fmla="*/ 1210495 w 1287319"/>
                  <a:gd name="connsiteY67" fmla="*/ 523361 h 825417"/>
                  <a:gd name="connsiteX68" fmla="*/ 1246580 w 1287319"/>
                  <a:gd name="connsiteY68" fmla="*/ 503427 h 825417"/>
                  <a:gd name="connsiteX69" fmla="*/ 1206457 w 1287319"/>
                  <a:gd name="connsiteY69" fmla="*/ 473145 h 825417"/>
                  <a:gd name="connsiteX70" fmla="*/ 1059341 w 1287319"/>
                  <a:gd name="connsiteY70" fmla="*/ 453462 h 825417"/>
                  <a:gd name="connsiteX71" fmla="*/ 885223 w 1287319"/>
                  <a:gd name="connsiteY71" fmla="*/ 440593 h 825417"/>
                  <a:gd name="connsiteX72" fmla="*/ 765612 w 1287319"/>
                  <a:gd name="connsiteY72" fmla="*/ 440845 h 825417"/>
                  <a:gd name="connsiteX73" fmla="*/ 725490 w 1287319"/>
                  <a:gd name="connsiteY73" fmla="*/ 401732 h 825417"/>
                  <a:gd name="connsiteX74" fmla="*/ 725490 w 1287319"/>
                  <a:gd name="connsiteY74" fmla="*/ 260671 h 825417"/>
                  <a:gd name="connsiteX75" fmla="*/ 766117 w 1287319"/>
                  <a:gd name="connsiteY75" fmla="*/ 221558 h 825417"/>
                  <a:gd name="connsiteX76" fmla="*/ 835259 w 1287319"/>
                  <a:gd name="connsiteY76" fmla="*/ 221558 h 825417"/>
                  <a:gd name="connsiteX77" fmla="*/ 882952 w 1287319"/>
                  <a:gd name="connsiteY77" fmla="*/ 221558 h 825417"/>
                  <a:gd name="connsiteX78" fmla="*/ 835764 w 1287319"/>
                  <a:gd name="connsiteY78" fmla="*/ 178659 h 825417"/>
                  <a:gd name="connsiteX79" fmla="*/ 708582 w 1287319"/>
                  <a:gd name="connsiteY79" fmla="*/ 178659 h 825417"/>
                  <a:gd name="connsiteX80" fmla="*/ 682843 w 1287319"/>
                  <a:gd name="connsiteY80" fmla="*/ 178659 h 825417"/>
                  <a:gd name="connsiteX81" fmla="*/ 681329 w 1287319"/>
                  <a:gd name="connsiteY81" fmla="*/ 203389 h 825417"/>
                  <a:gd name="connsiteX82" fmla="*/ 662908 w 1287319"/>
                  <a:gd name="connsiteY82" fmla="*/ 218782 h 825417"/>
                  <a:gd name="connsiteX83" fmla="*/ 644992 w 1287319"/>
                  <a:gd name="connsiteY83" fmla="*/ 202884 h 825417"/>
                  <a:gd name="connsiteX84" fmla="*/ 644487 w 1287319"/>
                  <a:gd name="connsiteY84" fmla="*/ 190267 h 825417"/>
                  <a:gd name="connsiteX85" fmla="*/ 644487 w 1287319"/>
                  <a:gd name="connsiteY85" fmla="*/ 68133 h 825417"/>
                  <a:gd name="connsiteX86" fmla="*/ 614206 w 1287319"/>
                  <a:gd name="connsiteY86" fmla="*/ 37347 h 825417"/>
                  <a:gd name="connsiteX87" fmla="*/ 66366 w 1287319"/>
                  <a:gd name="connsiteY87" fmla="*/ 37347 h 825417"/>
                  <a:gd name="connsiteX88" fmla="*/ 36085 w 1287319"/>
                  <a:gd name="connsiteY88" fmla="*/ 68133 h 825417"/>
                  <a:gd name="connsiteX89" fmla="*/ 36085 w 1287319"/>
                  <a:gd name="connsiteY89" fmla="*/ 634898 h 825417"/>
                  <a:gd name="connsiteX90" fmla="*/ 36085 w 1287319"/>
                  <a:gd name="connsiteY90" fmla="*/ 644992 h 825417"/>
                  <a:gd name="connsiteX91" fmla="*/ 54759 w 1287319"/>
                  <a:gd name="connsiteY91" fmla="*/ 665179 h 825417"/>
                  <a:gd name="connsiteX92" fmla="*/ 119611 w 1287319"/>
                  <a:gd name="connsiteY92" fmla="*/ 665936 h 825417"/>
                  <a:gd name="connsiteX93" fmla="*/ 763341 w 1287319"/>
                  <a:gd name="connsiteY93" fmla="*/ 259662 h 825417"/>
                  <a:gd name="connsiteX94" fmla="*/ 763341 w 1287319"/>
                  <a:gd name="connsiteY94" fmla="*/ 402993 h 825417"/>
                  <a:gd name="connsiteX95" fmla="*/ 939729 w 1287319"/>
                  <a:gd name="connsiteY95" fmla="*/ 402993 h 825417"/>
                  <a:gd name="connsiteX96" fmla="*/ 897084 w 1287319"/>
                  <a:gd name="connsiteY96" fmla="*/ 265718 h 825417"/>
                  <a:gd name="connsiteX97" fmla="*/ 886990 w 1287319"/>
                  <a:gd name="connsiteY97" fmla="*/ 259914 h 825417"/>
                  <a:gd name="connsiteX98" fmla="*/ 812801 w 1287319"/>
                  <a:gd name="connsiteY98" fmla="*/ 259662 h 825417"/>
                  <a:gd name="connsiteX99" fmla="*/ 763341 w 1287319"/>
                  <a:gd name="connsiteY99" fmla="*/ 259662 h 825417"/>
                  <a:gd name="connsiteX100" fmla="*/ 964459 w 1287319"/>
                  <a:gd name="connsiteY100" fmla="*/ 685367 h 825417"/>
                  <a:gd name="connsiteX101" fmla="*/ 1066659 w 1287319"/>
                  <a:gd name="connsiteY101" fmla="*/ 787818 h 825417"/>
                  <a:gd name="connsiteX102" fmla="*/ 1168606 w 1287319"/>
                  <a:gd name="connsiteY102" fmla="*/ 684862 h 825417"/>
                  <a:gd name="connsiteX103" fmla="*/ 1066659 w 1287319"/>
                  <a:gd name="connsiteY103" fmla="*/ 583167 h 825417"/>
                  <a:gd name="connsiteX104" fmla="*/ 964459 w 1287319"/>
                  <a:gd name="connsiteY104" fmla="*/ 685367 h 825417"/>
                  <a:gd name="connsiteX105" fmla="*/ 1206205 w 1287319"/>
                  <a:gd name="connsiteY105" fmla="*/ 665684 h 825417"/>
                  <a:gd name="connsiteX106" fmla="*/ 1248599 w 1287319"/>
                  <a:gd name="connsiteY106" fmla="*/ 624552 h 825417"/>
                  <a:gd name="connsiteX107" fmla="*/ 1194093 w 1287319"/>
                  <a:gd name="connsiteY107" fmla="*/ 624552 h 825417"/>
                  <a:gd name="connsiteX108" fmla="*/ 1206205 w 1287319"/>
                  <a:gd name="connsiteY108" fmla="*/ 665684 h 825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1287319" h="825417">
                    <a:moveTo>
                      <a:pt x="0" y="37852"/>
                    </a:moveTo>
                    <a:cubicBezTo>
                      <a:pt x="10094" y="21197"/>
                      <a:pt x="22206" y="6309"/>
                      <a:pt x="42646" y="2019"/>
                    </a:cubicBezTo>
                    <a:cubicBezTo>
                      <a:pt x="48702" y="757"/>
                      <a:pt x="55011" y="0"/>
                      <a:pt x="61320" y="0"/>
                    </a:cubicBezTo>
                    <a:cubicBezTo>
                      <a:pt x="246793" y="0"/>
                      <a:pt x="432518" y="0"/>
                      <a:pt x="617991" y="0"/>
                    </a:cubicBezTo>
                    <a:cubicBezTo>
                      <a:pt x="656347" y="0"/>
                      <a:pt x="680824" y="24225"/>
                      <a:pt x="681329" y="62833"/>
                    </a:cubicBezTo>
                    <a:cubicBezTo>
                      <a:pt x="681582" y="88320"/>
                      <a:pt x="681329" y="114059"/>
                      <a:pt x="681329" y="141313"/>
                    </a:cubicBezTo>
                    <a:cubicBezTo>
                      <a:pt x="686628" y="141313"/>
                      <a:pt x="691171" y="141313"/>
                      <a:pt x="695713" y="141313"/>
                    </a:cubicBezTo>
                    <a:cubicBezTo>
                      <a:pt x="742396" y="141313"/>
                      <a:pt x="788828" y="141313"/>
                      <a:pt x="835512" y="141313"/>
                    </a:cubicBezTo>
                    <a:cubicBezTo>
                      <a:pt x="876643" y="141313"/>
                      <a:pt x="904654" y="162005"/>
                      <a:pt x="917018" y="201370"/>
                    </a:cubicBezTo>
                    <a:cubicBezTo>
                      <a:pt x="936954" y="265718"/>
                      <a:pt x="956889" y="330318"/>
                      <a:pt x="976572" y="394919"/>
                    </a:cubicBezTo>
                    <a:cubicBezTo>
                      <a:pt x="979095" y="402993"/>
                      <a:pt x="982628" y="406526"/>
                      <a:pt x="990703" y="407536"/>
                    </a:cubicBezTo>
                    <a:cubicBezTo>
                      <a:pt x="1062621" y="416872"/>
                      <a:pt x="1134539" y="426966"/>
                      <a:pt x="1206457" y="435798"/>
                    </a:cubicBezTo>
                    <a:cubicBezTo>
                      <a:pt x="1259954" y="442359"/>
                      <a:pt x="1287208" y="472136"/>
                      <a:pt x="1287208" y="526138"/>
                    </a:cubicBezTo>
                    <a:cubicBezTo>
                      <a:pt x="1287208" y="557933"/>
                      <a:pt x="1287460" y="589980"/>
                      <a:pt x="1287208" y="621776"/>
                    </a:cubicBezTo>
                    <a:cubicBezTo>
                      <a:pt x="1286955" y="666441"/>
                      <a:pt x="1258945" y="698236"/>
                      <a:pt x="1214532" y="703283"/>
                    </a:cubicBezTo>
                    <a:cubicBezTo>
                      <a:pt x="1206457" y="704292"/>
                      <a:pt x="1204691" y="707825"/>
                      <a:pt x="1203177" y="714891"/>
                    </a:cubicBezTo>
                    <a:cubicBezTo>
                      <a:pt x="1188036" y="780500"/>
                      <a:pt x="1131764" y="825418"/>
                      <a:pt x="1066406" y="825418"/>
                    </a:cubicBezTo>
                    <a:cubicBezTo>
                      <a:pt x="1000292" y="825418"/>
                      <a:pt x="944272" y="779743"/>
                      <a:pt x="929888" y="713377"/>
                    </a:cubicBezTo>
                    <a:cubicBezTo>
                      <a:pt x="927617" y="702526"/>
                      <a:pt x="921056" y="704292"/>
                      <a:pt x="914243" y="704292"/>
                    </a:cubicBezTo>
                    <a:cubicBezTo>
                      <a:pt x="765612" y="704292"/>
                      <a:pt x="616982" y="704292"/>
                      <a:pt x="468351" y="704292"/>
                    </a:cubicBezTo>
                    <a:cubicBezTo>
                      <a:pt x="448163" y="704292"/>
                      <a:pt x="427976" y="704545"/>
                      <a:pt x="407788" y="704040"/>
                    </a:cubicBezTo>
                    <a:cubicBezTo>
                      <a:pt x="399966" y="703788"/>
                      <a:pt x="396937" y="706311"/>
                      <a:pt x="395423" y="714134"/>
                    </a:cubicBezTo>
                    <a:cubicBezTo>
                      <a:pt x="381292" y="779239"/>
                      <a:pt x="325524" y="824660"/>
                      <a:pt x="259410" y="825165"/>
                    </a:cubicBezTo>
                    <a:cubicBezTo>
                      <a:pt x="195314" y="825670"/>
                      <a:pt x="138537" y="781257"/>
                      <a:pt x="123144" y="717414"/>
                    </a:cubicBezTo>
                    <a:cubicBezTo>
                      <a:pt x="120620" y="706564"/>
                      <a:pt x="116835" y="703031"/>
                      <a:pt x="105985" y="703788"/>
                    </a:cubicBezTo>
                    <a:cubicBezTo>
                      <a:pt x="93872" y="704797"/>
                      <a:pt x="81507" y="703283"/>
                      <a:pt x="69395" y="704040"/>
                    </a:cubicBezTo>
                    <a:cubicBezTo>
                      <a:pt x="37599" y="706059"/>
                      <a:pt x="14131" y="693946"/>
                      <a:pt x="0" y="664674"/>
                    </a:cubicBezTo>
                    <a:cubicBezTo>
                      <a:pt x="0" y="455986"/>
                      <a:pt x="0" y="246792"/>
                      <a:pt x="0" y="37852"/>
                    </a:cubicBezTo>
                    <a:close/>
                    <a:moveTo>
                      <a:pt x="119611" y="665936"/>
                    </a:moveTo>
                    <a:cubicBezTo>
                      <a:pt x="121125" y="659627"/>
                      <a:pt x="122387" y="653824"/>
                      <a:pt x="123901" y="648272"/>
                    </a:cubicBezTo>
                    <a:cubicBezTo>
                      <a:pt x="146612" y="564746"/>
                      <a:pt x="240736" y="521595"/>
                      <a:pt x="318711" y="558690"/>
                    </a:cubicBezTo>
                    <a:cubicBezTo>
                      <a:pt x="336375" y="567017"/>
                      <a:pt x="341926" y="576354"/>
                      <a:pt x="336627" y="587962"/>
                    </a:cubicBezTo>
                    <a:cubicBezTo>
                      <a:pt x="331328" y="599570"/>
                      <a:pt x="320477" y="601336"/>
                      <a:pt x="303318" y="593009"/>
                    </a:cubicBezTo>
                    <a:cubicBezTo>
                      <a:pt x="303065" y="592756"/>
                      <a:pt x="302561" y="592504"/>
                      <a:pt x="302308" y="592504"/>
                    </a:cubicBezTo>
                    <a:cubicBezTo>
                      <a:pt x="259157" y="572569"/>
                      <a:pt x="207932" y="584934"/>
                      <a:pt x="178660" y="622281"/>
                    </a:cubicBezTo>
                    <a:cubicBezTo>
                      <a:pt x="149388" y="659880"/>
                      <a:pt x="149640" y="712115"/>
                      <a:pt x="179417" y="749209"/>
                    </a:cubicBezTo>
                    <a:cubicBezTo>
                      <a:pt x="209446" y="786557"/>
                      <a:pt x="261933" y="797912"/>
                      <a:pt x="304579" y="776715"/>
                    </a:cubicBezTo>
                    <a:cubicBezTo>
                      <a:pt x="347226" y="755518"/>
                      <a:pt x="369432" y="708078"/>
                      <a:pt x="358581" y="661646"/>
                    </a:cubicBezTo>
                    <a:cubicBezTo>
                      <a:pt x="357319" y="656852"/>
                      <a:pt x="355805" y="651805"/>
                      <a:pt x="355301" y="647010"/>
                    </a:cubicBezTo>
                    <a:cubicBezTo>
                      <a:pt x="354291" y="636916"/>
                      <a:pt x="358581" y="629599"/>
                      <a:pt x="368675" y="627075"/>
                    </a:cubicBezTo>
                    <a:cubicBezTo>
                      <a:pt x="378516" y="624552"/>
                      <a:pt x="386339" y="628084"/>
                      <a:pt x="390629" y="637421"/>
                    </a:cubicBezTo>
                    <a:cubicBezTo>
                      <a:pt x="393152" y="642720"/>
                      <a:pt x="395423" y="648524"/>
                      <a:pt x="395676" y="654328"/>
                    </a:cubicBezTo>
                    <a:cubicBezTo>
                      <a:pt x="396180" y="665179"/>
                      <a:pt x="401732" y="666693"/>
                      <a:pt x="411069" y="666693"/>
                    </a:cubicBezTo>
                    <a:cubicBezTo>
                      <a:pt x="483996" y="666441"/>
                      <a:pt x="557176" y="666441"/>
                      <a:pt x="630103" y="666441"/>
                    </a:cubicBezTo>
                    <a:cubicBezTo>
                      <a:pt x="634646" y="666441"/>
                      <a:pt x="638935" y="665936"/>
                      <a:pt x="644235" y="665684"/>
                    </a:cubicBezTo>
                    <a:cubicBezTo>
                      <a:pt x="644235" y="659123"/>
                      <a:pt x="644235" y="654328"/>
                      <a:pt x="644235" y="649281"/>
                    </a:cubicBezTo>
                    <a:cubicBezTo>
                      <a:pt x="644235" y="529923"/>
                      <a:pt x="644235" y="410816"/>
                      <a:pt x="644235" y="291457"/>
                    </a:cubicBezTo>
                    <a:cubicBezTo>
                      <a:pt x="644235" y="272027"/>
                      <a:pt x="650039" y="262690"/>
                      <a:pt x="662656" y="262438"/>
                    </a:cubicBezTo>
                    <a:cubicBezTo>
                      <a:pt x="675525" y="261933"/>
                      <a:pt x="682086" y="271775"/>
                      <a:pt x="682086" y="291710"/>
                    </a:cubicBezTo>
                    <a:cubicBezTo>
                      <a:pt x="682086" y="384068"/>
                      <a:pt x="682086" y="476426"/>
                      <a:pt x="682086" y="568783"/>
                    </a:cubicBezTo>
                    <a:cubicBezTo>
                      <a:pt x="682086" y="574083"/>
                      <a:pt x="682086" y="579382"/>
                      <a:pt x="682086" y="585438"/>
                    </a:cubicBezTo>
                    <a:cubicBezTo>
                      <a:pt x="689152" y="585438"/>
                      <a:pt x="694199" y="585438"/>
                      <a:pt x="699246" y="585438"/>
                    </a:cubicBezTo>
                    <a:cubicBezTo>
                      <a:pt x="756023" y="585438"/>
                      <a:pt x="812548" y="585438"/>
                      <a:pt x="869326" y="585438"/>
                    </a:cubicBezTo>
                    <a:cubicBezTo>
                      <a:pt x="874373" y="585438"/>
                      <a:pt x="879419" y="585438"/>
                      <a:pt x="884214" y="586700"/>
                    </a:cubicBezTo>
                    <a:cubicBezTo>
                      <a:pt x="893551" y="589224"/>
                      <a:pt x="898093" y="596037"/>
                      <a:pt x="897588" y="605373"/>
                    </a:cubicBezTo>
                    <a:cubicBezTo>
                      <a:pt x="897084" y="614458"/>
                      <a:pt x="892289" y="620262"/>
                      <a:pt x="883457" y="622281"/>
                    </a:cubicBezTo>
                    <a:cubicBezTo>
                      <a:pt x="878915" y="623290"/>
                      <a:pt x="874373" y="623037"/>
                      <a:pt x="869578" y="623037"/>
                    </a:cubicBezTo>
                    <a:cubicBezTo>
                      <a:pt x="812548" y="623037"/>
                      <a:pt x="755518" y="623037"/>
                      <a:pt x="698236" y="623037"/>
                    </a:cubicBezTo>
                    <a:cubicBezTo>
                      <a:pt x="693442" y="623037"/>
                      <a:pt x="688395" y="623037"/>
                      <a:pt x="682843" y="623037"/>
                    </a:cubicBezTo>
                    <a:cubicBezTo>
                      <a:pt x="682843" y="637926"/>
                      <a:pt x="682843" y="651300"/>
                      <a:pt x="682843" y="664927"/>
                    </a:cubicBezTo>
                    <a:cubicBezTo>
                      <a:pt x="686376" y="665431"/>
                      <a:pt x="689152" y="665936"/>
                      <a:pt x="691928" y="665936"/>
                    </a:cubicBezTo>
                    <a:cubicBezTo>
                      <a:pt x="767379" y="665936"/>
                      <a:pt x="843082" y="665936"/>
                      <a:pt x="918533" y="666189"/>
                    </a:cubicBezTo>
                    <a:cubicBezTo>
                      <a:pt x="926860" y="666189"/>
                      <a:pt x="928627" y="662656"/>
                      <a:pt x="930393" y="655338"/>
                    </a:cubicBezTo>
                    <a:cubicBezTo>
                      <a:pt x="952347" y="552381"/>
                      <a:pt x="1077005" y="509987"/>
                      <a:pt x="1157250" y="577868"/>
                    </a:cubicBezTo>
                    <a:cubicBezTo>
                      <a:pt x="1160531" y="580644"/>
                      <a:pt x="1164821" y="584429"/>
                      <a:pt x="1168606" y="584681"/>
                    </a:cubicBezTo>
                    <a:cubicBezTo>
                      <a:pt x="1195354" y="585186"/>
                      <a:pt x="1222103" y="584934"/>
                      <a:pt x="1249104" y="584934"/>
                    </a:cubicBezTo>
                    <a:cubicBezTo>
                      <a:pt x="1249104" y="570045"/>
                      <a:pt x="1249104" y="556419"/>
                      <a:pt x="1249104" y="542792"/>
                    </a:cubicBezTo>
                    <a:cubicBezTo>
                      <a:pt x="1233710" y="539764"/>
                      <a:pt x="1210747" y="548596"/>
                      <a:pt x="1210495" y="523361"/>
                    </a:cubicBezTo>
                    <a:cubicBezTo>
                      <a:pt x="1210243" y="499389"/>
                      <a:pt x="1232196" y="505950"/>
                      <a:pt x="1246580" y="503427"/>
                    </a:cubicBezTo>
                    <a:cubicBezTo>
                      <a:pt x="1243552" y="484501"/>
                      <a:pt x="1224122" y="475416"/>
                      <a:pt x="1206457" y="473145"/>
                    </a:cubicBezTo>
                    <a:cubicBezTo>
                      <a:pt x="1157250" y="467089"/>
                      <a:pt x="1108295" y="460528"/>
                      <a:pt x="1059341" y="453462"/>
                    </a:cubicBezTo>
                    <a:cubicBezTo>
                      <a:pt x="1001554" y="445135"/>
                      <a:pt x="943767" y="438574"/>
                      <a:pt x="885223" y="440593"/>
                    </a:cubicBezTo>
                    <a:cubicBezTo>
                      <a:pt x="845353" y="441855"/>
                      <a:pt x="805483" y="441097"/>
                      <a:pt x="765612" y="440845"/>
                    </a:cubicBezTo>
                    <a:cubicBezTo>
                      <a:pt x="741639" y="440593"/>
                      <a:pt x="725742" y="425452"/>
                      <a:pt x="725490" y="401732"/>
                    </a:cubicBezTo>
                    <a:cubicBezTo>
                      <a:pt x="724985" y="354796"/>
                      <a:pt x="724985" y="307607"/>
                      <a:pt x="725490" y="260671"/>
                    </a:cubicBezTo>
                    <a:cubicBezTo>
                      <a:pt x="725742" y="237456"/>
                      <a:pt x="742396" y="221810"/>
                      <a:pt x="766117" y="221558"/>
                    </a:cubicBezTo>
                    <a:cubicBezTo>
                      <a:pt x="789080" y="221306"/>
                      <a:pt x="812296" y="221558"/>
                      <a:pt x="835259" y="221558"/>
                    </a:cubicBezTo>
                    <a:cubicBezTo>
                      <a:pt x="851157" y="221558"/>
                      <a:pt x="867055" y="221558"/>
                      <a:pt x="882952" y="221558"/>
                    </a:cubicBezTo>
                    <a:cubicBezTo>
                      <a:pt x="879167" y="192791"/>
                      <a:pt x="863522" y="178659"/>
                      <a:pt x="835764" y="178659"/>
                    </a:cubicBezTo>
                    <a:cubicBezTo>
                      <a:pt x="793370" y="178659"/>
                      <a:pt x="750976" y="178659"/>
                      <a:pt x="708582" y="178659"/>
                    </a:cubicBezTo>
                    <a:cubicBezTo>
                      <a:pt x="700255" y="178659"/>
                      <a:pt x="691928" y="178659"/>
                      <a:pt x="682843" y="178659"/>
                    </a:cubicBezTo>
                    <a:cubicBezTo>
                      <a:pt x="682338" y="187744"/>
                      <a:pt x="682591" y="195567"/>
                      <a:pt x="681329" y="203389"/>
                    </a:cubicBezTo>
                    <a:cubicBezTo>
                      <a:pt x="679815" y="213483"/>
                      <a:pt x="673002" y="218782"/>
                      <a:pt x="662908" y="218782"/>
                    </a:cubicBezTo>
                    <a:cubicBezTo>
                      <a:pt x="652814" y="218530"/>
                      <a:pt x="646506" y="212978"/>
                      <a:pt x="644992" y="202884"/>
                    </a:cubicBezTo>
                    <a:cubicBezTo>
                      <a:pt x="644235" y="198847"/>
                      <a:pt x="644487" y="194557"/>
                      <a:pt x="644487" y="190267"/>
                    </a:cubicBezTo>
                    <a:cubicBezTo>
                      <a:pt x="644487" y="149640"/>
                      <a:pt x="644487" y="108760"/>
                      <a:pt x="644487" y="68133"/>
                    </a:cubicBezTo>
                    <a:cubicBezTo>
                      <a:pt x="644487" y="43655"/>
                      <a:pt x="638178" y="37347"/>
                      <a:pt x="614206" y="37347"/>
                    </a:cubicBezTo>
                    <a:cubicBezTo>
                      <a:pt x="431509" y="37347"/>
                      <a:pt x="249064" y="37347"/>
                      <a:pt x="66366" y="37347"/>
                    </a:cubicBezTo>
                    <a:cubicBezTo>
                      <a:pt x="42394" y="37347"/>
                      <a:pt x="36085" y="43655"/>
                      <a:pt x="36085" y="68133"/>
                    </a:cubicBezTo>
                    <a:cubicBezTo>
                      <a:pt x="36085" y="257138"/>
                      <a:pt x="36085" y="445892"/>
                      <a:pt x="36085" y="634898"/>
                    </a:cubicBezTo>
                    <a:cubicBezTo>
                      <a:pt x="36085" y="638178"/>
                      <a:pt x="35833" y="641711"/>
                      <a:pt x="36085" y="644992"/>
                    </a:cubicBezTo>
                    <a:cubicBezTo>
                      <a:pt x="37095" y="656347"/>
                      <a:pt x="43151" y="664674"/>
                      <a:pt x="54759" y="665179"/>
                    </a:cubicBezTo>
                    <a:cubicBezTo>
                      <a:pt x="75703" y="666693"/>
                      <a:pt x="97657" y="665936"/>
                      <a:pt x="119611" y="665936"/>
                    </a:cubicBezTo>
                    <a:close/>
                    <a:moveTo>
                      <a:pt x="763341" y="259662"/>
                    </a:moveTo>
                    <a:cubicBezTo>
                      <a:pt x="763341" y="308112"/>
                      <a:pt x="763341" y="355300"/>
                      <a:pt x="763341" y="402993"/>
                    </a:cubicBezTo>
                    <a:cubicBezTo>
                      <a:pt x="822389" y="402993"/>
                      <a:pt x="880429" y="402993"/>
                      <a:pt x="939729" y="402993"/>
                    </a:cubicBezTo>
                    <a:cubicBezTo>
                      <a:pt x="925346" y="356562"/>
                      <a:pt x="911467" y="311140"/>
                      <a:pt x="897084" y="265718"/>
                    </a:cubicBezTo>
                    <a:cubicBezTo>
                      <a:pt x="896074" y="262942"/>
                      <a:pt x="890522" y="259914"/>
                      <a:pt x="886990" y="259914"/>
                    </a:cubicBezTo>
                    <a:cubicBezTo>
                      <a:pt x="862260" y="259410"/>
                      <a:pt x="837530" y="259662"/>
                      <a:pt x="812801" y="259662"/>
                    </a:cubicBezTo>
                    <a:cubicBezTo>
                      <a:pt x="796398" y="259662"/>
                      <a:pt x="780248" y="259662"/>
                      <a:pt x="763341" y="259662"/>
                    </a:cubicBezTo>
                    <a:close/>
                    <a:moveTo>
                      <a:pt x="964459" y="685367"/>
                    </a:moveTo>
                    <a:cubicBezTo>
                      <a:pt x="964459" y="741892"/>
                      <a:pt x="1010386" y="788071"/>
                      <a:pt x="1066659" y="787818"/>
                    </a:cubicBezTo>
                    <a:cubicBezTo>
                      <a:pt x="1122932" y="787566"/>
                      <a:pt x="1168858" y="741135"/>
                      <a:pt x="1168606" y="684862"/>
                    </a:cubicBezTo>
                    <a:cubicBezTo>
                      <a:pt x="1168354" y="629094"/>
                      <a:pt x="1122679" y="583420"/>
                      <a:pt x="1066659" y="583167"/>
                    </a:cubicBezTo>
                    <a:cubicBezTo>
                      <a:pt x="1010386" y="582915"/>
                      <a:pt x="964459" y="628589"/>
                      <a:pt x="964459" y="685367"/>
                    </a:cubicBezTo>
                    <a:close/>
                    <a:moveTo>
                      <a:pt x="1206205" y="665684"/>
                    </a:moveTo>
                    <a:cubicBezTo>
                      <a:pt x="1231944" y="665684"/>
                      <a:pt x="1249356" y="648777"/>
                      <a:pt x="1248599" y="624552"/>
                    </a:cubicBezTo>
                    <a:cubicBezTo>
                      <a:pt x="1230430" y="624552"/>
                      <a:pt x="1212514" y="624552"/>
                      <a:pt x="1194093" y="624552"/>
                    </a:cubicBezTo>
                    <a:cubicBezTo>
                      <a:pt x="1198130" y="638683"/>
                      <a:pt x="1201915" y="651552"/>
                      <a:pt x="1206205" y="665684"/>
                    </a:cubicBezTo>
                    <a:close/>
                  </a:path>
                </a:pathLst>
              </a:custGeom>
              <a:grpFill/>
              <a:ln w="2523"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13CB9903-F813-20ED-8134-7F2A7CCA18A7}"/>
                  </a:ext>
                </a:extLst>
              </p:cNvPr>
              <p:cNvSpPr/>
              <p:nvPr/>
            </p:nvSpPr>
            <p:spPr>
              <a:xfrm>
                <a:off x="2342358" y="2601538"/>
                <a:ext cx="479661" cy="420739"/>
              </a:xfrm>
              <a:custGeom>
                <a:avLst/>
                <a:gdLst>
                  <a:gd name="connsiteX0" fmla="*/ 232710 w 479661"/>
                  <a:gd name="connsiteY0" fmla="*/ 206536 h 420739"/>
                  <a:gd name="connsiteX1" fmla="*/ 323806 w 479661"/>
                  <a:gd name="connsiteY1" fmla="*/ 115187 h 420739"/>
                  <a:gd name="connsiteX2" fmla="*/ 423482 w 479661"/>
                  <a:gd name="connsiteY2" fmla="*/ 15511 h 420739"/>
                  <a:gd name="connsiteX3" fmla="*/ 456792 w 479661"/>
                  <a:gd name="connsiteY3" fmla="*/ 16521 h 420739"/>
                  <a:gd name="connsiteX4" fmla="*/ 455782 w 479661"/>
                  <a:gd name="connsiteY4" fmla="*/ 136889 h 420739"/>
                  <a:gd name="connsiteX5" fmla="*/ 348284 w 479661"/>
                  <a:gd name="connsiteY5" fmla="*/ 244892 h 420739"/>
                  <a:gd name="connsiteX6" fmla="*/ 318759 w 479661"/>
                  <a:gd name="connsiteY6" fmla="*/ 244135 h 420739"/>
                  <a:gd name="connsiteX7" fmla="*/ 284441 w 479661"/>
                  <a:gd name="connsiteY7" fmla="*/ 208050 h 420739"/>
                  <a:gd name="connsiteX8" fmla="*/ 260720 w 479661"/>
                  <a:gd name="connsiteY8" fmla="*/ 233032 h 420739"/>
                  <a:gd name="connsiteX9" fmla="*/ 269300 w 479661"/>
                  <a:gd name="connsiteY9" fmla="*/ 242369 h 420739"/>
                  <a:gd name="connsiteX10" fmla="*/ 411622 w 479661"/>
                  <a:gd name="connsiteY10" fmla="*/ 384943 h 420739"/>
                  <a:gd name="connsiteX11" fmla="*/ 420706 w 479661"/>
                  <a:gd name="connsiteY11" fmla="*/ 395289 h 420739"/>
                  <a:gd name="connsiteX12" fmla="*/ 416921 w 479661"/>
                  <a:gd name="connsiteY12" fmla="*/ 417748 h 420739"/>
                  <a:gd name="connsiteX13" fmla="*/ 395220 w 479661"/>
                  <a:gd name="connsiteY13" fmla="*/ 420271 h 420739"/>
                  <a:gd name="connsiteX14" fmla="*/ 384874 w 479661"/>
                  <a:gd name="connsiteY14" fmla="*/ 411439 h 420739"/>
                  <a:gd name="connsiteX15" fmla="*/ 168615 w 479661"/>
                  <a:gd name="connsiteY15" fmla="*/ 194928 h 420739"/>
                  <a:gd name="connsiteX16" fmla="*/ 150446 w 479661"/>
                  <a:gd name="connsiteY16" fmla="*/ 191395 h 420739"/>
                  <a:gd name="connsiteX17" fmla="*/ 65154 w 479661"/>
                  <a:gd name="connsiteY17" fmla="*/ 177011 h 420739"/>
                  <a:gd name="connsiteX18" fmla="*/ 7115 w 479661"/>
                  <a:gd name="connsiteY18" fmla="*/ 119225 h 420739"/>
                  <a:gd name="connsiteX19" fmla="*/ 5600 w 479661"/>
                  <a:gd name="connsiteY19" fmla="*/ 91467 h 420739"/>
                  <a:gd name="connsiteX20" fmla="*/ 33358 w 479661"/>
                  <a:gd name="connsiteY20" fmla="*/ 92728 h 420739"/>
                  <a:gd name="connsiteX21" fmla="*/ 80547 w 479661"/>
                  <a:gd name="connsiteY21" fmla="*/ 139917 h 420739"/>
                  <a:gd name="connsiteX22" fmla="*/ 148427 w 479661"/>
                  <a:gd name="connsiteY22" fmla="*/ 148244 h 420739"/>
                  <a:gd name="connsiteX23" fmla="*/ 139091 w 479661"/>
                  <a:gd name="connsiteY23" fmla="*/ 80364 h 420739"/>
                  <a:gd name="connsiteX24" fmla="*/ 94678 w 479661"/>
                  <a:gd name="connsiteY24" fmla="*/ 35699 h 420739"/>
                  <a:gd name="connsiteX25" fmla="*/ 90893 w 479661"/>
                  <a:gd name="connsiteY25" fmla="*/ 5922 h 420739"/>
                  <a:gd name="connsiteX26" fmla="*/ 121426 w 479661"/>
                  <a:gd name="connsiteY26" fmla="*/ 9203 h 420739"/>
                  <a:gd name="connsiteX27" fmla="*/ 173914 w 479661"/>
                  <a:gd name="connsiteY27" fmla="*/ 61690 h 420739"/>
                  <a:gd name="connsiteX28" fmla="*/ 191073 w 479661"/>
                  <a:gd name="connsiteY28" fmla="*/ 152282 h 420739"/>
                  <a:gd name="connsiteX29" fmla="*/ 192083 w 479661"/>
                  <a:gd name="connsiteY29" fmla="*/ 164899 h 420739"/>
                  <a:gd name="connsiteX30" fmla="*/ 232710 w 479661"/>
                  <a:gd name="connsiteY30" fmla="*/ 206536 h 420739"/>
                  <a:gd name="connsiteX31" fmla="*/ 332134 w 479661"/>
                  <a:gd name="connsiteY31" fmla="*/ 204264 h 420739"/>
                  <a:gd name="connsiteX32" fmla="*/ 430043 w 479661"/>
                  <a:gd name="connsiteY32" fmla="*/ 108374 h 420739"/>
                  <a:gd name="connsiteX33" fmla="*/ 438118 w 479661"/>
                  <a:gd name="connsiteY33" fmla="*/ 58157 h 420739"/>
                  <a:gd name="connsiteX34" fmla="*/ 311189 w 479661"/>
                  <a:gd name="connsiteY34" fmla="*/ 185339 h 420739"/>
                  <a:gd name="connsiteX35" fmla="*/ 326835 w 479661"/>
                  <a:gd name="connsiteY35" fmla="*/ 199470 h 420739"/>
                  <a:gd name="connsiteX36" fmla="*/ 332134 w 479661"/>
                  <a:gd name="connsiteY36" fmla="*/ 204264 h 420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9661" h="420739">
                    <a:moveTo>
                      <a:pt x="232710" y="206536"/>
                    </a:moveTo>
                    <a:cubicBezTo>
                      <a:pt x="264001" y="175245"/>
                      <a:pt x="293778" y="145216"/>
                      <a:pt x="323806" y="115187"/>
                    </a:cubicBezTo>
                    <a:cubicBezTo>
                      <a:pt x="357116" y="81878"/>
                      <a:pt x="390173" y="48568"/>
                      <a:pt x="423482" y="15511"/>
                    </a:cubicBezTo>
                    <a:cubicBezTo>
                      <a:pt x="435595" y="3399"/>
                      <a:pt x="445184" y="3903"/>
                      <a:pt x="456792" y="16521"/>
                    </a:cubicBezTo>
                    <a:cubicBezTo>
                      <a:pt x="487325" y="49830"/>
                      <a:pt x="487578" y="103579"/>
                      <a:pt x="455782" y="136889"/>
                    </a:cubicBezTo>
                    <a:cubicBezTo>
                      <a:pt x="420706" y="173731"/>
                      <a:pt x="384369" y="209059"/>
                      <a:pt x="348284" y="244892"/>
                    </a:cubicBezTo>
                    <a:cubicBezTo>
                      <a:pt x="338190" y="254733"/>
                      <a:pt x="328853" y="254481"/>
                      <a:pt x="318759" y="244135"/>
                    </a:cubicBezTo>
                    <a:cubicBezTo>
                      <a:pt x="307152" y="232527"/>
                      <a:pt x="296301" y="220415"/>
                      <a:pt x="284441" y="208050"/>
                    </a:cubicBezTo>
                    <a:cubicBezTo>
                      <a:pt x="275861" y="217134"/>
                      <a:pt x="268543" y="224705"/>
                      <a:pt x="260720" y="233032"/>
                    </a:cubicBezTo>
                    <a:cubicBezTo>
                      <a:pt x="263496" y="236060"/>
                      <a:pt x="266272" y="239340"/>
                      <a:pt x="269300" y="242369"/>
                    </a:cubicBezTo>
                    <a:cubicBezTo>
                      <a:pt x="316741" y="289809"/>
                      <a:pt x="364181" y="337250"/>
                      <a:pt x="411622" y="384943"/>
                    </a:cubicBezTo>
                    <a:cubicBezTo>
                      <a:pt x="414903" y="388223"/>
                      <a:pt x="418435" y="391504"/>
                      <a:pt x="420706" y="395289"/>
                    </a:cubicBezTo>
                    <a:cubicBezTo>
                      <a:pt x="425501" y="403616"/>
                      <a:pt x="424997" y="412953"/>
                      <a:pt x="416921" y="417748"/>
                    </a:cubicBezTo>
                    <a:cubicBezTo>
                      <a:pt x="411118" y="421280"/>
                      <a:pt x="402286" y="421028"/>
                      <a:pt x="395220" y="420271"/>
                    </a:cubicBezTo>
                    <a:cubicBezTo>
                      <a:pt x="391435" y="419766"/>
                      <a:pt x="388154" y="414720"/>
                      <a:pt x="384874" y="411439"/>
                    </a:cubicBezTo>
                    <a:cubicBezTo>
                      <a:pt x="312703" y="339269"/>
                      <a:pt x="240533" y="267350"/>
                      <a:pt x="168615" y="194928"/>
                    </a:cubicBezTo>
                    <a:cubicBezTo>
                      <a:pt x="162811" y="189124"/>
                      <a:pt x="158521" y="187862"/>
                      <a:pt x="150446" y="191395"/>
                    </a:cubicBezTo>
                    <a:cubicBezTo>
                      <a:pt x="119408" y="204517"/>
                      <a:pt x="90136" y="199975"/>
                      <a:pt x="65154" y="177011"/>
                    </a:cubicBezTo>
                    <a:cubicBezTo>
                      <a:pt x="44966" y="158590"/>
                      <a:pt x="26293" y="138908"/>
                      <a:pt x="7115" y="119225"/>
                    </a:cubicBezTo>
                    <a:cubicBezTo>
                      <a:pt x="-1970" y="109888"/>
                      <a:pt x="-2222" y="99289"/>
                      <a:pt x="5600" y="91467"/>
                    </a:cubicBezTo>
                    <a:cubicBezTo>
                      <a:pt x="13423" y="83392"/>
                      <a:pt x="24274" y="83644"/>
                      <a:pt x="33358" y="92728"/>
                    </a:cubicBezTo>
                    <a:cubicBezTo>
                      <a:pt x="49256" y="108121"/>
                      <a:pt x="64901" y="124019"/>
                      <a:pt x="80547" y="139917"/>
                    </a:cubicBezTo>
                    <a:cubicBezTo>
                      <a:pt x="105276" y="164647"/>
                      <a:pt x="129249" y="167675"/>
                      <a:pt x="148427" y="148244"/>
                    </a:cubicBezTo>
                    <a:cubicBezTo>
                      <a:pt x="167353" y="129066"/>
                      <a:pt x="164325" y="105598"/>
                      <a:pt x="139091" y="80364"/>
                    </a:cubicBezTo>
                    <a:cubicBezTo>
                      <a:pt x="124202" y="65475"/>
                      <a:pt x="109314" y="50839"/>
                      <a:pt x="94678" y="35699"/>
                    </a:cubicBezTo>
                    <a:cubicBezTo>
                      <a:pt x="83827" y="24848"/>
                      <a:pt x="82818" y="14502"/>
                      <a:pt x="90893" y="5922"/>
                    </a:cubicBezTo>
                    <a:cubicBezTo>
                      <a:pt x="99472" y="-2910"/>
                      <a:pt x="110323" y="-1901"/>
                      <a:pt x="121426" y="9203"/>
                    </a:cubicBezTo>
                    <a:cubicBezTo>
                      <a:pt x="139091" y="26614"/>
                      <a:pt x="156502" y="44026"/>
                      <a:pt x="173914" y="61690"/>
                    </a:cubicBezTo>
                    <a:cubicBezTo>
                      <a:pt x="198896" y="87177"/>
                      <a:pt x="204448" y="119225"/>
                      <a:pt x="191073" y="152282"/>
                    </a:cubicBezTo>
                    <a:cubicBezTo>
                      <a:pt x="189559" y="155814"/>
                      <a:pt x="189812" y="162375"/>
                      <a:pt x="192083" y="164899"/>
                    </a:cubicBezTo>
                    <a:cubicBezTo>
                      <a:pt x="204952" y="179030"/>
                      <a:pt x="218327" y="192152"/>
                      <a:pt x="232710" y="206536"/>
                    </a:cubicBezTo>
                    <a:close/>
                    <a:moveTo>
                      <a:pt x="332134" y="204264"/>
                    </a:moveTo>
                    <a:cubicBezTo>
                      <a:pt x="364939" y="172217"/>
                      <a:pt x="398500" y="141178"/>
                      <a:pt x="430043" y="108374"/>
                    </a:cubicBezTo>
                    <a:cubicBezTo>
                      <a:pt x="443670" y="94242"/>
                      <a:pt x="444175" y="75569"/>
                      <a:pt x="438118" y="58157"/>
                    </a:cubicBezTo>
                    <a:cubicBezTo>
                      <a:pt x="395977" y="100299"/>
                      <a:pt x="354088" y="142188"/>
                      <a:pt x="311189" y="185339"/>
                    </a:cubicBezTo>
                    <a:cubicBezTo>
                      <a:pt x="315731" y="189376"/>
                      <a:pt x="321283" y="194423"/>
                      <a:pt x="326835" y="199470"/>
                    </a:cubicBezTo>
                    <a:cubicBezTo>
                      <a:pt x="329106" y="201489"/>
                      <a:pt x="331124" y="203255"/>
                      <a:pt x="332134" y="204264"/>
                    </a:cubicBezTo>
                    <a:close/>
                  </a:path>
                </a:pathLst>
              </a:custGeom>
              <a:grpFill/>
              <a:ln w="2523"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9FCB9D7C-A3C0-31D2-8F03-4CED32F012A4}"/>
                  </a:ext>
                </a:extLst>
              </p:cNvPr>
              <p:cNvSpPr/>
              <p:nvPr/>
            </p:nvSpPr>
            <p:spPr>
              <a:xfrm>
                <a:off x="2443092" y="3127036"/>
                <a:ext cx="118349" cy="118349"/>
              </a:xfrm>
              <a:custGeom>
                <a:avLst/>
                <a:gdLst>
                  <a:gd name="connsiteX0" fmla="*/ 118349 w 118349"/>
                  <a:gd name="connsiteY0" fmla="*/ 59049 h 118349"/>
                  <a:gd name="connsiteX1" fmla="*/ 59301 w 118349"/>
                  <a:gd name="connsiteY1" fmla="*/ 118349 h 118349"/>
                  <a:gd name="connsiteX2" fmla="*/ 0 w 118349"/>
                  <a:gd name="connsiteY2" fmla="*/ 59049 h 118349"/>
                  <a:gd name="connsiteX3" fmla="*/ 59301 w 118349"/>
                  <a:gd name="connsiteY3" fmla="*/ 0 h 118349"/>
                  <a:gd name="connsiteX4" fmla="*/ 118349 w 118349"/>
                  <a:gd name="connsiteY4" fmla="*/ 59049 h 118349"/>
                  <a:gd name="connsiteX5" fmla="*/ 80498 w 118349"/>
                  <a:gd name="connsiteY5" fmla="*/ 59301 h 118349"/>
                  <a:gd name="connsiteX6" fmla="*/ 59301 w 118349"/>
                  <a:gd name="connsiteY6" fmla="*/ 37852 h 118349"/>
                  <a:gd name="connsiteX7" fmla="*/ 37852 w 118349"/>
                  <a:gd name="connsiteY7" fmla="*/ 59301 h 118349"/>
                  <a:gd name="connsiteX8" fmla="*/ 58544 w 118349"/>
                  <a:gd name="connsiteY8" fmla="*/ 80246 h 118349"/>
                  <a:gd name="connsiteX9" fmla="*/ 80498 w 118349"/>
                  <a:gd name="connsiteY9" fmla="*/ 59301 h 11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349" h="118349">
                    <a:moveTo>
                      <a:pt x="118349" y="59049"/>
                    </a:moveTo>
                    <a:cubicBezTo>
                      <a:pt x="118349" y="91853"/>
                      <a:pt x="91853" y="118349"/>
                      <a:pt x="59301" y="118349"/>
                    </a:cubicBezTo>
                    <a:cubicBezTo>
                      <a:pt x="26749" y="118349"/>
                      <a:pt x="0" y="91601"/>
                      <a:pt x="0" y="59049"/>
                    </a:cubicBezTo>
                    <a:cubicBezTo>
                      <a:pt x="0" y="26496"/>
                      <a:pt x="26749" y="0"/>
                      <a:pt x="59301" y="0"/>
                    </a:cubicBezTo>
                    <a:cubicBezTo>
                      <a:pt x="92358" y="0"/>
                      <a:pt x="118349" y="25992"/>
                      <a:pt x="118349" y="59049"/>
                    </a:cubicBezTo>
                    <a:close/>
                    <a:moveTo>
                      <a:pt x="80498" y="59301"/>
                    </a:moveTo>
                    <a:cubicBezTo>
                      <a:pt x="80750" y="47188"/>
                      <a:pt x="71413" y="37852"/>
                      <a:pt x="59301" y="37852"/>
                    </a:cubicBezTo>
                    <a:cubicBezTo>
                      <a:pt x="47441" y="37852"/>
                      <a:pt x="37599" y="47441"/>
                      <a:pt x="37852" y="59301"/>
                    </a:cubicBezTo>
                    <a:cubicBezTo>
                      <a:pt x="38104" y="70404"/>
                      <a:pt x="47441" y="79993"/>
                      <a:pt x="58544" y="80246"/>
                    </a:cubicBezTo>
                    <a:cubicBezTo>
                      <a:pt x="70656" y="80750"/>
                      <a:pt x="80498" y="71414"/>
                      <a:pt x="80498" y="59301"/>
                    </a:cubicBezTo>
                    <a:close/>
                  </a:path>
                </a:pathLst>
              </a:custGeom>
              <a:grpFill/>
              <a:ln w="2523" cap="flat">
                <a:no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2D3A9863-EF3C-1B36-AA8A-A3A973E16A80}"/>
                  </a:ext>
                </a:extLst>
              </p:cNvPr>
              <p:cNvSpPr/>
              <p:nvPr/>
            </p:nvSpPr>
            <p:spPr>
              <a:xfrm>
                <a:off x="2384715" y="2870197"/>
                <a:ext cx="157044" cy="154698"/>
              </a:xfrm>
              <a:custGeom>
                <a:avLst/>
                <a:gdLst>
                  <a:gd name="connsiteX0" fmla="*/ 157044 w 157044"/>
                  <a:gd name="connsiteY0" fmla="*/ 17617 h 154698"/>
                  <a:gd name="connsiteX1" fmla="*/ 146950 w 157044"/>
                  <a:gd name="connsiteY1" fmla="*/ 34020 h 154698"/>
                  <a:gd name="connsiteX2" fmla="*/ 34153 w 157044"/>
                  <a:gd name="connsiteY2" fmla="*/ 147070 h 154698"/>
                  <a:gd name="connsiteX3" fmla="*/ 5385 w 157044"/>
                  <a:gd name="connsiteY3" fmla="*/ 148836 h 154698"/>
                  <a:gd name="connsiteX4" fmla="*/ 7152 w 157044"/>
                  <a:gd name="connsiteY4" fmla="*/ 121078 h 154698"/>
                  <a:gd name="connsiteX5" fmla="*/ 120707 w 157044"/>
                  <a:gd name="connsiteY5" fmla="*/ 7271 h 154698"/>
                  <a:gd name="connsiteX6" fmla="*/ 143418 w 157044"/>
                  <a:gd name="connsiteY6" fmla="*/ 2224 h 154698"/>
                  <a:gd name="connsiteX7" fmla="*/ 157044 w 157044"/>
                  <a:gd name="connsiteY7" fmla="*/ 17617 h 15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044" h="154698">
                    <a:moveTo>
                      <a:pt x="157044" y="17617"/>
                    </a:moveTo>
                    <a:cubicBezTo>
                      <a:pt x="153007" y="24431"/>
                      <a:pt x="150736" y="30234"/>
                      <a:pt x="146950" y="34020"/>
                    </a:cubicBezTo>
                    <a:cubicBezTo>
                      <a:pt x="109603" y="71871"/>
                      <a:pt x="72004" y="109471"/>
                      <a:pt x="34153" y="147070"/>
                    </a:cubicBezTo>
                    <a:cubicBezTo>
                      <a:pt x="24563" y="156659"/>
                      <a:pt x="13460" y="157164"/>
                      <a:pt x="5385" y="148836"/>
                    </a:cubicBezTo>
                    <a:cubicBezTo>
                      <a:pt x="-2185" y="141014"/>
                      <a:pt x="-1933" y="130163"/>
                      <a:pt x="7152" y="121078"/>
                    </a:cubicBezTo>
                    <a:cubicBezTo>
                      <a:pt x="45003" y="82974"/>
                      <a:pt x="82855" y="45123"/>
                      <a:pt x="120707" y="7271"/>
                    </a:cubicBezTo>
                    <a:cubicBezTo>
                      <a:pt x="127267" y="458"/>
                      <a:pt x="135342" y="-2318"/>
                      <a:pt x="143418" y="2224"/>
                    </a:cubicBezTo>
                    <a:cubicBezTo>
                      <a:pt x="148717" y="5253"/>
                      <a:pt x="152250" y="12066"/>
                      <a:pt x="157044" y="17617"/>
                    </a:cubicBezTo>
                    <a:close/>
                  </a:path>
                </a:pathLst>
              </a:custGeom>
              <a:grpFill/>
              <a:ln w="2523" cap="flat">
                <a:no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DC24D9AB-EF74-A44E-D100-D85DD4A70AD0}"/>
                  </a:ext>
                </a:extLst>
              </p:cNvPr>
              <p:cNvSpPr/>
              <p:nvPr/>
            </p:nvSpPr>
            <p:spPr>
              <a:xfrm>
                <a:off x="2384843" y="2644077"/>
                <a:ext cx="96857" cy="93851"/>
              </a:xfrm>
              <a:custGeom>
                <a:avLst/>
                <a:gdLst>
                  <a:gd name="connsiteX0" fmla="*/ 96857 w 96857"/>
                  <a:gd name="connsiteY0" fmla="*/ 78704 h 93851"/>
                  <a:gd name="connsiteX1" fmla="*/ 84745 w 96857"/>
                  <a:gd name="connsiteY1" fmla="*/ 92583 h 93851"/>
                  <a:gd name="connsiteX2" fmla="*/ 65314 w 96857"/>
                  <a:gd name="connsiteY2" fmla="*/ 90817 h 93851"/>
                  <a:gd name="connsiteX3" fmla="*/ 4499 w 96857"/>
                  <a:gd name="connsiteY3" fmla="*/ 30506 h 93851"/>
                  <a:gd name="connsiteX4" fmla="*/ 6013 w 96857"/>
                  <a:gd name="connsiteY4" fmla="*/ 6534 h 93851"/>
                  <a:gd name="connsiteX5" fmla="*/ 30743 w 96857"/>
                  <a:gd name="connsiteY5" fmla="*/ 4767 h 93851"/>
                  <a:gd name="connsiteX6" fmla="*/ 91306 w 96857"/>
                  <a:gd name="connsiteY6" fmla="*/ 65330 h 93851"/>
                  <a:gd name="connsiteX7" fmla="*/ 96857 w 96857"/>
                  <a:gd name="connsiteY7" fmla="*/ 78704 h 9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857" h="93851">
                    <a:moveTo>
                      <a:pt x="96857" y="78704"/>
                    </a:moveTo>
                    <a:cubicBezTo>
                      <a:pt x="93072" y="83246"/>
                      <a:pt x="89792" y="90564"/>
                      <a:pt x="84745" y="92583"/>
                    </a:cubicBezTo>
                    <a:cubicBezTo>
                      <a:pt x="79193" y="94602"/>
                      <a:pt x="69352" y="94349"/>
                      <a:pt x="65314" y="90817"/>
                    </a:cubicBezTo>
                    <a:cubicBezTo>
                      <a:pt x="44370" y="71638"/>
                      <a:pt x="24182" y="51199"/>
                      <a:pt x="4499" y="30506"/>
                    </a:cubicBezTo>
                    <a:cubicBezTo>
                      <a:pt x="-2314" y="23189"/>
                      <a:pt x="-1052" y="13852"/>
                      <a:pt x="6013" y="6534"/>
                    </a:cubicBezTo>
                    <a:cubicBezTo>
                      <a:pt x="13584" y="-1037"/>
                      <a:pt x="23173" y="-2551"/>
                      <a:pt x="30743" y="4767"/>
                    </a:cubicBezTo>
                    <a:cubicBezTo>
                      <a:pt x="51435" y="24450"/>
                      <a:pt x="71371" y="44890"/>
                      <a:pt x="91306" y="65330"/>
                    </a:cubicBezTo>
                    <a:cubicBezTo>
                      <a:pt x="93829" y="68106"/>
                      <a:pt x="94334" y="72900"/>
                      <a:pt x="96857" y="78704"/>
                    </a:cubicBezTo>
                    <a:close/>
                  </a:path>
                </a:pathLst>
              </a:custGeom>
              <a:solidFill>
                <a:srgbClr val="F79037"/>
              </a:solidFill>
              <a:ln w="2523" cap="flat">
                <a:noFill/>
                <a:prstDash val="solid"/>
                <a:miter/>
              </a:ln>
            </p:spPr>
            <p:txBody>
              <a:bodyPr rtlCol="0" anchor="ctr"/>
              <a:lstStyle/>
              <a:p>
                <a:endParaRPr lang="en-US"/>
              </a:p>
            </p:txBody>
          </p:sp>
        </p:grpSp>
      </p:grpSp>
      <p:grpSp>
        <p:nvGrpSpPr>
          <p:cNvPr id="230" name="Graphic 3">
            <a:extLst>
              <a:ext uri="{FF2B5EF4-FFF2-40B4-BE49-F238E27FC236}">
                <a16:creationId xmlns:a16="http://schemas.microsoft.com/office/drawing/2014/main" id="{197528B7-3205-51A7-ECA8-86C1C72B0C1B}"/>
              </a:ext>
            </a:extLst>
          </p:cNvPr>
          <p:cNvGrpSpPr/>
          <p:nvPr/>
        </p:nvGrpSpPr>
        <p:grpSpPr>
          <a:xfrm>
            <a:off x="5982696" y="6689076"/>
            <a:ext cx="734667" cy="701541"/>
            <a:chOff x="10407709" y="5371716"/>
            <a:chExt cx="1086136" cy="1037162"/>
          </a:xfrm>
          <a:solidFill>
            <a:srgbClr val="000000"/>
          </a:solidFill>
        </p:grpSpPr>
        <p:sp>
          <p:nvSpPr>
            <p:cNvPr id="231" name="Freeform 230">
              <a:extLst>
                <a:ext uri="{FF2B5EF4-FFF2-40B4-BE49-F238E27FC236}">
                  <a16:creationId xmlns:a16="http://schemas.microsoft.com/office/drawing/2014/main" id="{A1EB3F33-511C-C6D2-FCE5-6D5659FBB220}"/>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solidFill>
              <a:srgbClr val="F79037"/>
            </a:solidFill>
            <a:ln w="27426" cap="flat">
              <a:noFill/>
              <a:prstDash val="solid"/>
              <a:miter/>
            </a:ln>
          </p:spPr>
          <p:txBody>
            <a:bodyPr rtlCol="0" anchor="ctr"/>
            <a:lstStyle/>
            <a:p>
              <a:endParaRPr lang="en-US"/>
            </a:p>
          </p:txBody>
        </p:sp>
        <p:sp>
          <p:nvSpPr>
            <p:cNvPr id="232" name="Freeform 231">
              <a:extLst>
                <a:ext uri="{FF2B5EF4-FFF2-40B4-BE49-F238E27FC236}">
                  <a16:creationId xmlns:a16="http://schemas.microsoft.com/office/drawing/2014/main" id="{E6B1B2D2-2D1E-0B53-8C5A-857EDE7020EE}"/>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solidFill>
              <a:srgbClr val="F79037"/>
            </a:solidFill>
            <a:ln w="27426" cap="flat">
              <a:noFill/>
              <a:prstDash val="solid"/>
              <a:miter/>
            </a:ln>
          </p:spPr>
          <p:txBody>
            <a:bodyPr rtlCol="0" anchor="ctr"/>
            <a:lstStyle/>
            <a:p>
              <a:endParaRPr lang="en-US"/>
            </a:p>
          </p:txBody>
        </p:sp>
        <p:grpSp>
          <p:nvGrpSpPr>
            <p:cNvPr id="233" name="Graphic 3">
              <a:extLst>
                <a:ext uri="{FF2B5EF4-FFF2-40B4-BE49-F238E27FC236}">
                  <a16:creationId xmlns:a16="http://schemas.microsoft.com/office/drawing/2014/main" id="{254FCB4E-971E-C045-70A6-D5E68336A157}"/>
                </a:ext>
              </a:extLst>
            </p:cNvPr>
            <p:cNvGrpSpPr/>
            <p:nvPr/>
          </p:nvGrpSpPr>
          <p:grpSpPr>
            <a:xfrm>
              <a:off x="10407709" y="5371716"/>
              <a:ext cx="1086136" cy="1037162"/>
              <a:chOff x="10407709" y="5371716"/>
              <a:chExt cx="1086136" cy="1037162"/>
            </a:xfrm>
            <a:grpFill/>
          </p:grpSpPr>
          <p:grpSp>
            <p:nvGrpSpPr>
              <p:cNvPr id="236" name="Graphic 3">
                <a:extLst>
                  <a:ext uri="{FF2B5EF4-FFF2-40B4-BE49-F238E27FC236}">
                    <a16:creationId xmlns:a16="http://schemas.microsoft.com/office/drawing/2014/main" id="{80C2458A-DF02-C7C5-F311-0119BE48521F}"/>
                  </a:ext>
                </a:extLst>
              </p:cNvPr>
              <p:cNvGrpSpPr/>
              <p:nvPr/>
            </p:nvGrpSpPr>
            <p:grpSpPr>
              <a:xfrm>
                <a:off x="10407709" y="5371716"/>
                <a:ext cx="1086136" cy="1037162"/>
                <a:chOff x="10407709" y="5371716"/>
                <a:chExt cx="1086136" cy="1037162"/>
              </a:xfrm>
              <a:grpFill/>
            </p:grpSpPr>
            <p:sp>
              <p:nvSpPr>
                <p:cNvPr id="238" name="Freeform 237">
                  <a:extLst>
                    <a:ext uri="{FF2B5EF4-FFF2-40B4-BE49-F238E27FC236}">
                      <a16:creationId xmlns:a16="http://schemas.microsoft.com/office/drawing/2014/main" id="{06834BFA-6CB7-886D-5817-3C7F8C693CDF}"/>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grpFill/>
                <a:ln w="27426" cap="flat">
                  <a:noFill/>
                  <a:prstDash val="solid"/>
                  <a:miter/>
                </a:ln>
              </p:spPr>
              <p:txBody>
                <a:bodyPr rtlCol="0" anchor="ctr"/>
                <a:lstStyle/>
                <a:p>
                  <a:endParaRPr lang="en-US"/>
                </a:p>
              </p:txBody>
            </p:sp>
            <p:sp>
              <p:nvSpPr>
                <p:cNvPr id="239" name="Freeform 238">
                  <a:extLst>
                    <a:ext uri="{FF2B5EF4-FFF2-40B4-BE49-F238E27FC236}">
                      <a16:creationId xmlns:a16="http://schemas.microsoft.com/office/drawing/2014/main" id="{60C9EB10-5E44-8DB4-0F7A-D1964DC269F1}"/>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grpFill/>
                <a:ln w="27426" cap="flat">
                  <a:noFill/>
                  <a:prstDash val="solid"/>
                  <a:miter/>
                </a:ln>
              </p:spPr>
              <p:txBody>
                <a:bodyPr rtlCol="0" anchor="ctr"/>
                <a:lstStyle/>
                <a:p>
                  <a:endParaRPr lang="en-US"/>
                </a:p>
              </p:txBody>
            </p:sp>
            <p:sp>
              <p:nvSpPr>
                <p:cNvPr id="240" name="Freeform 239">
                  <a:extLst>
                    <a:ext uri="{FF2B5EF4-FFF2-40B4-BE49-F238E27FC236}">
                      <a16:creationId xmlns:a16="http://schemas.microsoft.com/office/drawing/2014/main" id="{2BC27034-00BC-D402-A078-FAEE0254B466}"/>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grpFill/>
                <a:ln w="27426" cap="flat">
                  <a:noFill/>
                  <a:prstDash val="solid"/>
                  <a:miter/>
                </a:ln>
              </p:spPr>
              <p:txBody>
                <a:bodyPr rtlCol="0" anchor="ctr"/>
                <a:lstStyle/>
                <a:p>
                  <a:endParaRPr lang="en-US"/>
                </a:p>
              </p:txBody>
            </p:sp>
          </p:grpSp>
          <p:sp>
            <p:nvSpPr>
              <p:cNvPr id="237" name="Freeform 236">
                <a:extLst>
                  <a:ext uri="{FF2B5EF4-FFF2-40B4-BE49-F238E27FC236}">
                    <a16:creationId xmlns:a16="http://schemas.microsoft.com/office/drawing/2014/main" id="{2C383C46-CC17-5215-4881-1027AA4DF47E}"/>
                  </a:ext>
                </a:extLst>
              </p:cNvPr>
              <p:cNvSpPr/>
              <p:nvPr/>
            </p:nvSpPr>
            <p:spPr>
              <a:xfrm>
                <a:off x="10770290" y="5482359"/>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grpFill/>
              <a:ln w="27426" cap="flat">
                <a:noFill/>
                <a:prstDash val="solid"/>
                <a:miter/>
              </a:ln>
            </p:spPr>
            <p:txBody>
              <a:bodyPr rtlCol="0" anchor="ctr"/>
              <a:lstStyle/>
              <a:p>
                <a:endParaRPr lang="en-US"/>
              </a:p>
            </p:txBody>
          </p:sp>
        </p:grpSp>
      </p:grpSp>
      <p:grpSp>
        <p:nvGrpSpPr>
          <p:cNvPr id="241" name="Graphic 3">
            <a:extLst>
              <a:ext uri="{FF2B5EF4-FFF2-40B4-BE49-F238E27FC236}">
                <a16:creationId xmlns:a16="http://schemas.microsoft.com/office/drawing/2014/main" id="{296E25C9-BBCD-170D-F8F8-ABC6025F5376}"/>
              </a:ext>
            </a:extLst>
          </p:cNvPr>
          <p:cNvGrpSpPr/>
          <p:nvPr/>
        </p:nvGrpSpPr>
        <p:grpSpPr>
          <a:xfrm>
            <a:off x="4750887" y="3905119"/>
            <a:ext cx="769686" cy="781287"/>
            <a:chOff x="4420248" y="5325487"/>
            <a:chExt cx="1091621" cy="1108075"/>
          </a:xfrm>
          <a:solidFill>
            <a:srgbClr val="000000"/>
          </a:solidFill>
        </p:grpSpPr>
        <p:grpSp>
          <p:nvGrpSpPr>
            <p:cNvPr id="242" name="Graphic 3">
              <a:extLst>
                <a:ext uri="{FF2B5EF4-FFF2-40B4-BE49-F238E27FC236}">
                  <a16:creationId xmlns:a16="http://schemas.microsoft.com/office/drawing/2014/main" id="{1B8A264D-7117-42BC-A3A9-DCA109DCCDE6}"/>
                </a:ext>
              </a:extLst>
            </p:cNvPr>
            <p:cNvGrpSpPr/>
            <p:nvPr/>
          </p:nvGrpSpPr>
          <p:grpSpPr>
            <a:xfrm>
              <a:off x="4420248" y="5325487"/>
              <a:ext cx="965453" cy="1091619"/>
              <a:chOff x="4420248" y="5325487"/>
              <a:chExt cx="965453" cy="1091619"/>
            </a:xfrm>
            <a:grpFill/>
          </p:grpSpPr>
          <p:sp>
            <p:nvSpPr>
              <p:cNvPr id="275" name="Freeform 274">
                <a:extLst>
                  <a:ext uri="{FF2B5EF4-FFF2-40B4-BE49-F238E27FC236}">
                    <a16:creationId xmlns:a16="http://schemas.microsoft.com/office/drawing/2014/main" id="{E943DF01-EF59-00C5-D4BA-0DDF97C9A63F}"/>
                  </a:ext>
                </a:extLst>
              </p:cNvPr>
              <p:cNvSpPr/>
              <p:nvPr/>
            </p:nvSpPr>
            <p:spPr>
              <a:xfrm>
                <a:off x="4653384" y="5553136"/>
                <a:ext cx="98739" cy="101482"/>
              </a:xfrm>
              <a:custGeom>
                <a:avLst/>
                <a:gdLst>
                  <a:gd name="connsiteX0" fmla="*/ 79540 w 98739"/>
                  <a:gd name="connsiteY0" fmla="*/ 0 h 101482"/>
                  <a:gd name="connsiteX1" fmla="*/ 0 w 98739"/>
                  <a:gd name="connsiteY1" fmla="*/ 76797 h 101482"/>
                  <a:gd name="connsiteX2" fmla="*/ 13714 w 98739"/>
                  <a:gd name="connsiteY2" fmla="*/ 101483 h 101482"/>
                  <a:gd name="connsiteX3" fmla="*/ 30170 w 98739"/>
                  <a:gd name="connsiteY3" fmla="*/ 79540 h 101482"/>
                  <a:gd name="connsiteX4" fmla="*/ 79540 w 98739"/>
                  <a:gd name="connsiteY4" fmla="*/ 30171 h 101482"/>
                  <a:gd name="connsiteX5" fmla="*/ 98739 w 98739"/>
                  <a:gd name="connsiteY5" fmla="*/ 13714 h 101482"/>
                  <a:gd name="connsiteX6" fmla="*/ 79540 w 98739"/>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39" h="101482">
                    <a:moveTo>
                      <a:pt x="79540" y="0"/>
                    </a:moveTo>
                    <a:cubicBezTo>
                      <a:pt x="35656" y="0"/>
                      <a:pt x="0" y="32913"/>
                      <a:pt x="0" y="76797"/>
                    </a:cubicBezTo>
                    <a:cubicBezTo>
                      <a:pt x="0" y="93254"/>
                      <a:pt x="2743" y="98740"/>
                      <a:pt x="13714" y="101483"/>
                    </a:cubicBezTo>
                    <a:cubicBezTo>
                      <a:pt x="24685" y="101483"/>
                      <a:pt x="30170" y="95997"/>
                      <a:pt x="30170" y="79540"/>
                    </a:cubicBezTo>
                    <a:cubicBezTo>
                      <a:pt x="32913" y="52112"/>
                      <a:pt x="52112" y="32913"/>
                      <a:pt x="79540" y="30171"/>
                    </a:cubicBezTo>
                    <a:cubicBezTo>
                      <a:pt x="93254" y="30171"/>
                      <a:pt x="98739" y="24685"/>
                      <a:pt x="98739" y="13714"/>
                    </a:cubicBezTo>
                    <a:cubicBezTo>
                      <a:pt x="98739" y="5486"/>
                      <a:pt x="90511" y="0"/>
                      <a:pt x="79540" y="0"/>
                    </a:cubicBezTo>
                    <a:close/>
                  </a:path>
                </a:pathLst>
              </a:custGeom>
              <a:grpFill/>
              <a:ln w="27426" cap="flat">
                <a:noFill/>
                <a:prstDash val="solid"/>
                <a:miter/>
              </a:ln>
            </p:spPr>
            <p:txBody>
              <a:bodyPr rtlCol="0" anchor="ctr"/>
              <a:lstStyle/>
              <a:p>
                <a:endParaRPr lang="en-US"/>
              </a:p>
            </p:txBody>
          </p:sp>
          <p:sp>
            <p:nvSpPr>
              <p:cNvPr id="277" name="Freeform 276">
                <a:extLst>
                  <a:ext uri="{FF2B5EF4-FFF2-40B4-BE49-F238E27FC236}">
                    <a16:creationId xmlns:a16="http://schemas.microsoft.com/office/drawing/2014/main" id="{727CD5B0-7A95-802E-B9AC-38F731237B84}"/>
                  </a:ext>
                </a:extLst>
              </p:cNvPr>
              <p:cNvSpPr/>
              <p:nvPr/>
            </p:nvSpPr>
            <p:spPr>
              <a:xfrm>
                <a:off x="4420248" y="5325487"/>
                <a:ext cx="342845" cy="341238"/>
              </a:xfrm>
              <a:custGeom>
                <a:avLst/>
                <a:gdLst>
                  <a:gd name="connsiteX0" fmla="*/ 342846 w 342845"/>
                  <a:gd name="connsiteY0" fmla="*/ 16456 h 341238"/>
                  <a:gd name="connsiteX1" fmla="*/ 320904 w 342845"/>
                  <a:gd name="connsiteY1" fmla="*/ 0 h 341238"/>
                  <a:gd name="connsiteX2" fmla="*/ 266048 w 342845"/>
                  <a:gd name="connsiteY2" fmla="*/ 2742 h 341238"/>
                  <a:gd name="connsiteX3" fmla="*/ 0 w 342845"/>
                  <a:gd name="connsiteY3" fmla="*/ 301704 h 341238"/>
                  <a:gd name="connsiteX4" fmla="*/ 0 w 342845"/>
                  <a:gd name="connsiteY4" fmla="*/ 326389 h 341238"/>
                  <a:gd name="connsiteX5" fmla="*/ 10971 w 342845"/>
                  <a:gd name="connsiteY5" fmla="*/ 340102 h 341238"/>
                  <a:gd name="connsiteX6" fmla="*/ 24685 w 342845"/>
                  <a:gd name="connsiteY6" fmla="*/ 337359 h 341238"/>
                  <a:gd name="connsiteX7" fmla="*/ 30170 w 342845"/>
                  <a:gd name="connsiteY7" fmla="*/ 320903 h 341238"/>
                  <a:gd name="connsiteX8" fmla="*/ 65826 w 342845"/>
                  <a:gd name="connsiteY8" fmla="*/ 172794 h 341238"/>
                  <a:gd name="connsiteX9" fmla="*/ 318161 w 342845"/>
                  <a:gd name="connsiteY9" fmla="*/ 32913 h 341238"/>
                  <a:gd name="connsiteX10" fmla="*/ 342846 w 342845"/>
                  <a:gd name="connsiteY10" fmla="*/ 16456 h 34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2845" h="341238">
                    <a:moveTo>
                      <a:pt x="342846" y="16456"/>
                    </a:moveTo>
                    <a:cubicBezTo>
                      <a:pt x="342846" y="5485"/>
                      <a:pt x="334618" y="0"/>
                      <a:pt x="320904" y="0"/>
                    </a:cubicBezTo>
                    <a:cubicBezTo>
                      <a:pt x="301704" y="0"/>
                      <a:pt x="285248" y="0"/>
                      <a:pt x="266048" y="2742"/>
                    </a:cubicBezTo>
                    <a:cubicBezTo>
                      <a:pt x="115196" y="24685"/>
                      <a:pt x="2743" y="148109"/>
                      <a:pt x="0" y="301704"/>
                    </a:cubicBezTo>
                    <a:cubicBezTo>
                      <a:pt x="0" y="309932"/>
                      <a:pt x="0" y="318160"/>
                      <a:pt x="0" y="326389"/>
                    </a:cubicBezTo>
                    <a:cubicBezTo>
                      <a:pt x="0" y="331874"/>
                      <a:pt x="5485" y="337359"/>
                      <a:pt x="10971" y="340102"/>
                    </a:cubicBezTo>
                    <a:cubicBezTo>
                      <a:pt x="13714" y="342845"/>
                      <a:pt x="21942" y="340102"/>
                      <a:pt x="24685" y="337359"/>
                    </a:cubicBezTo>
                    <a:cubicBezTo>
                      <a:pt x="27428" y="331874"/>
                      <a:pt x="30170" y="326389"/>
                      <a:pt x="30170" y="320903"/>
                    </a:cubicBezTo>
                    <a:cubicBezTo>
                      <a:pt x="30170" y="268790"/>
                      <a:pt x="38399" y="219421"/>
                      <a:pt x="65826" y="172794"/>
                    </a:cubicBezTo>
                    <a:cubicBezTo>
                      <a:pt x="123425" y="76797"/>
                      <a:pt x="205708" y="30170"/>
                      <a:pt x="318161" y="32913"/>
                    </a:cubicBezTo>
                    <a:cubicBezTo>
                      <a:pt x="334618" y="32913"/>
                      <a:pt x="342846" y="27428"/>
                      <a:pt x="342846" y="16456"/>
                    </a:cubicBezTo>
                    <a:close/>
                  </a:path>
                </a:pathLst>
              </a:custGeom>
              <a:grpFill/>
              <a:ln w="27426" cap="flat">
                <a:noFill/>
                <a:prstDash val="solid"/>
                <a:miter/>
              </a:ln>
            </p:spPr>
            <p:txBody>
              <a:bodyPr rtlCol="0" anchor="ctr"/>
              <a:lstStyle/>
              <a:p>
                <a:endParaRPr lang="en-US"/>
              </a:p>
            </p:txBody>
          </p:sp>
          <p:sp>
            <p:nvSpPr>
              <p:cNvPr id="286" name="Freeform 285">
                <a:extLst>
                  <a:ext uri="{FF2B5EF4-FFF2-40B4-BE49-F238E27FC236}">
                    <a16:creationId xmlns:a16="http://schemas.microsoft.com/office/drawing/2014/main" id="{CBC140CB-992D-B03C-9810-A4D32D54ABEA}"/>
                  </a:ext>
                </a:extLst>
              </p:cNvPr>
              <p:cNvSpPr/>
              <p:nvPr/>
            </p:nvSpPr>
            <p:spPr>
              <a:xfrm>
                <a:off x="4540930" y="5443080"/>
                <a:ext cx="213935" cy="217023"/>
              </a:xfrm>
              <a:custGeom>
                <a:avLst/>
                <a:gdLst>
                  <a:gd name="connsiteX0" fmla="*/ 30171 w 213935"/>
                  <a:gd name="connsiteY0" fmla="*/ 200567 h 217023"/>
                  <a:gd name="connsiteX1" fmla="*/ 30171 w 213935"/>
                  <a:gd name="connsiteY1" fmla="*/ 189596 h 217023"/>
                  <a:gd name="connsiteX2" fmla="*/ 183765 w 213935"/>
                  <a:gd name="connsiteY2" fmla="*/ 33259 h 217023"/>
                  <a:gd name="connsiteX3" fmla="*/ 197479 w 213935"/>
                  <a:gd name="connsiteY3" fmla="*/ 33259 h 217023"/>
                  <a:gd name="connsiteX4" fmla="*/ 213936 w 213935"/>
                  <a:gd name="connsiteY4" fmla="*/ 16803 h 217023"/>
                  <a:gd name="connsiteX5" fmla="*/ 197479 w 213935"/>
                  <a:gd name="connsiteY5" fmla="*/ 346 h 217023"/>
                  <a:gd name="connsiteX6" fmla="*/ 5485 w 213935"/>
                  <a:gd name="connsiteY6" fmla="*/ 140227 h 217023"/>
                  <a:gd name="connsiteX7" fmla="*/ 0 w 213935"/>
                  <a:gd name="connsiteY7" fmla="*/ 203310 h 217023"/>
                  <a:gd name="connsiteX8" fmla="*/ 16457 w 213935"/>
                  <a:gd name="connsiteY8" fmla="*/ 217024 h 217023"/>
                  <a:gd name="connsiteX9" fmla="*/ 30171 w 213935"/>
                  <a:gd name="connsiteY9" fmla="*/ 200567 h 21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935" h="217023">
                    <a:moveTo>
                      <a:pt x="30171" y="200567"/>
                    </a:moveTo>
                    <a:cubicBezTo>
                      <a:pt x="30171" y="197825"/>
                      <a:pt x="30171" y="192339"/>
                      <a:pt x="30171" y="189596"/>
                    </a:cubicBezTo>
                    <a:cubicBezTo>
                      <a:pt x="30171" y="104571"/>
                      <a:pt x="98740" y="33259"/>
                      <a:pt x="183765" y="33259"/>
                    </a:cubicBezTo>
                    <a:cubicBezTo>
                      <a:pt x="189251" y="33259"/>
                      <a:pt x="191994" y="33259"/>
                      <a:pt x="197479" y="33259"/>
                    </a:cubicBezTo>
                    <a:cubicBezTo>
                      <a:pt x="208450" y="33259"/>
                      <a:pt x="213936" y="25031"/>
                      <a:pt x="213936" y="16803"/>
                    </a:cubicBezTo>
                    <a:cubicBezTo>
                      <a:pt x="213936" y="8574"/>
                      <a:pt x="208450" y="346"/>
                      <a:pt x="197479" y="346"/>
                    </a:cubicBezTo>
                    <a:cubicBezTo>
                      <a:pt x="109711" y="-5140"/>
                      <a:pt x="27428" y="55201"/>
                      <a:pt x="5485" y="140227"/>
                    </a:cubicBezTo>
                    <a:cubicBezTo>
                      <a:pt x="0" y="159426"/>
                      <a:pt x="0" y="181368"/>
                      <a:pt x="0" y="203310"/>
                    </a:cubicBezTo>
                    <a:cubicBezTo>
                      <a:pt x="0" y="211539"/>
                      <a:pt x="8228" y="217024"/>
                      <a:pt x="16457" y="217024"/>
                    </a:cubicBezTo>
                    <a:cubicBezTo>
                      <a:pt x="27428" y="217024"/>
                      <a:pt x="30171" y="208796"/>
                      <a:pt x="30171" y="200567"/>
                    </a:cubicBezTo>
                    <a:close/>
                  </a:path>
                </a:pathLst>
              </a:custGeom>
              <a:grpFill/>
              <a:ln w="27426" cap="flat">
                <a:noFill/>
                <a:prstDash val="solid"/>
                <a:miter/>
              </a:ln>
            </p:spPr>
            <p:txBody>
              <a:bodyPr rtlCol="0" anchor="ctr"/>
              <a:lstStyle/>
              <a:p>
                <a:endParaRPr lang="en-US"/>
              </a:p>
            </p:txBody>
          </p:sp>
          <p:sp>
            <p:nvSpPr>
              <p:cNvPr id="287" name="Freeform 286">
                <a:extLst>
                  <a:ext uri="{FF2B5EF4-FFF2-40B4-BE49-F238E27FC236}">
                    <a16:creationId xmlns:a16="http://schemas.microsoft.com/office/drawing/2014/main" id="{6E9BC159-2CAF-5B09-4B7C-CEF36C219238}"/>
                  </a:ext>
                </a:extLst>
              </p:cNvPr>
              <p:cNvSpPr/>
              <p:nvPr/>
            </p:nvSpPr>
            <p:spPr>
              <a:xfrm>
                <a:off x="4560129" y="5533525"/>
                <a:ext cx="825572" cy="307600"/>
              </a:xfrm>
              <a:custGeom>
                <a:avLst/>
                <a:gdLst>
                  <a:gd name="connsiteX0" fmla="*/ 411415 w 825572"/>
                  <a:gd name="connsiteY0" fmla="*/ 304858 h 307600"/>
                  <a:gd name="connsiteX1" fmla="*/ 411415 w 825572"/>
                  <a:gd name="connsiteY1" fmla="*/ 307601 h 307600"/>
                  <a:gd name="connsiteX2" fmla="*/ 548554 w 825572"/>
                  <a:gd name="connsiteY2" fmla="*/ 293887 h 307600"/>
                  <a:gd name="connsiteX3" fmla="*/ 751519 w 825572"/>
                  <a:gd name="connsiteY3" fmla="*/ 258232 h 307600"/>
                  <a:gd name="connsiteX4" fmla="*/ 809117 w 825572"/>
                  <a:gd name="connsiteY4" fmla="*/ 247260 h 307600"/>
                  <a:gd name="connsiteX5" fmla="*/ 825573 w 825572"/>
                  <a:gd name="connsiteY5" fmla="*/ 230804 h 307600"/>
                  <a:gd name="connsiteX6" fmla="*/ 809117 w 825572"/>
                  <a:gd name="connsiteY6" fmla="*/ 214347 h 307600"/>
                  <a:gd name="connsiteX7" fmla="*/ 803631 w 825572"/>
                  <a:gd name="connsiteY7" fmla="*/ 211604 h 307600"/>
                  <a:gd name="connsiteX8" fmla="*/ 608894 w 825572"/>
                  <a:gd name="connsiteY8" fmla="*/ 162235 h 307600"/>
                  <a:gd name="connsiteX9" fmla="*/ 592438 w 825572"/>
                  <a:gd name="connsiteY9" fmla="*/ 145778 h 307600"/>
                  <a:gd name="connsiteX10" fmla="*/ 548554 w 825572"/>
                  <a:gd name="connsiteY10" fmla="*/ 33325 h 307600"/>
                  <a:gd name="connsiteX11" fmla="*/ 490956 w 825572"/>
                  <a:gd name="connsiteY11" fmla="*/ 411 h 307600"/>
                  <a:gd name="connsiteX12" fmla="*/ 438843 w 825572"/>
                  <a:gd name="connsiteY12" fmla="*/ 8640 h 307600"/>
                  <a:gd name="connsiteX13" fmla="*/ 342846 w 825572"/>
                  <a:gd name="connsiteY13" fmla="*/ 3154 h 307600"/>
                  <a:gd name="connsiteX14" fmla="*/ 279762 w 825572"/>
                  <a:gd name="connsiteY14" fmla="*/ 36068 h 307600"/>
                  <a:gd name="connsiteX15" fmla="*/ 224907 w 825572"/>
                  <a:gd name="connsiteY15" fmla="*/ 154006 h 307600"/>
                  <a:gd name="connsiteX16" fmla="*/ 205708 w 825572"/>
                  <a:gd name="connsiteY16" fmla="*/ 167720 h 307600"/>
                  <a:gd name="connsiteX17" fmla="*/ 16457 w 825572"/>
                  <a:gd name="connsiteY17" fmla="*/ 211604 h 307600"/>
                  <a:gd name="connsiteX18" fmla="*/ 0 w 825572"/>
                  <a:gd name="connsiteY18" fmla="*/ 228061 h 307600"/>
                  <a:gd name="connsiteX19" fmla="*/ 16457 w 825572"/>
                  <a:gd name="connsiteY19" fmla="*/ 244518 h 307600"/>
                  <a:gd name="connsiteX20" fmla="*/ 205708 w 825572"/>
                  <a:gd name="connsiteY20" fmla="*/ 280173 h 307600"/>
                  <a:gd name="connsiteX21" fmla="*/ 411415 w 825572"/>
                  <a:gd name="connsiteY21" fmla="*/ 304858 h 307600"/>
                  <a:gd name="connsiteX22" fmla="*/ 101482 w 825572"/>
                  <a:gd name="connsiteY22" fmla="*/ 225318 h 307600"/>
                  <a:gd name="connsiteX23" fmla="*/ 123425 w 825572"/>
                  <a:gd name="connsiteY23" fmla="*/ 219832 h 307600"/>
                  <a:gd name="connsiteX24" fmla="*/ 230393 w 825572"/>
                  <a:gd name="connsiteY24" fmla="*/ 195148 h 307600"/>
                  <a:gd name="connsiteX25" fmla="*/ 244107 w 825572"/>
                  <a:gd name="connsiteY25" fmla="*/ 195148 h 307600"/>
                  <a:gd name="connsiteX26" fmla="*/ 504669 w 825572"/>
                  <a:gd name="connsiteY26" fmla="*/ 200633 h 307600"/>
                  <a:gd name="connsiteX27" fmla="*/ 512897 w 825572"/>
                  <a:gd name="connsiteY27" fmla="*/ 197890 h 307600"/>
                  <a:gd name="connsiteX28" fmla="*/ 529354 w 825572"/>
                  <a:gd name="connsiteY28" fmla="*/ 178691 h 307600"/>
                  <a:gd name="connsiteX29" fmla="*/ 392216 w 825572"/>
                  <a:gd name="connsiteY29" fmla="*/ 178691 h 307600"/>
                  <a:gd name="connsiteX30" fmla="*/ 257820 w 825572"/>
                  <a:gd name="connsiteY30" fmla="*/ 162235 h 307600"/>
                  <a:gd name="connsiteX31" fmla="*/ 263306 w 825572"/>
                  <a:gd name="connsiteY31" fmla="*/ 151263 h 307600"/>
                  <a:gd name="connsiteX32" fmla="*/ 312676 w 825572"/>
                  <a:gd name="connsiteY32" fmla="*/ 47039 h 307600"/>
                  <a:gd name="connsiteX33" fmla="*/ 340103 w 825572"/>
                  <a:gd name="connsiteY33" fmla="*/ 30582 h 307600"/>
                  <a:gd name="connsiteX34" fmla="*/ 433357 w 825572"/>
                  <a:gd name="connsiteY34" fmla="*/ 36068 h 307600"/>
                  <a:gd name="connsiteX35" fmla="*/ 493698 w 825572"/>
                  <a:gd name="connsiteY35" fmla="*/ 27839 h 307600"/>
                  <a:gd name="connsiteX36" fmla="*/ 570496 w 825572"/>
                  <a:gd name="connsiteY36" fmla="*/ 164977 h 307600"/>
                  <a:gd name="connsiteX37" fmla="*/ 589695 w 825572"/>
                  <a:gd name="connsiteY37" fmla="*/ 181434 h 307600"/>
                  <a:gd name="connsiteX38" fmla="*/ 721348 w 825572"/>
                  <a:gd name="connsiteY38" fmla="*/ 214347 h 307600"/>
                  <a:gd name="connsiteX39" fmla="*/ 732319 w 825572"/>
                  <a:gd name="connsiteY39" fmla="*/ 217090 h 307600"/>
                  <a:gd name="connsiteX40" fmla="*/ 732319 w 825572"/>
                  <a:gd name="connsiteY40" fmla="*/ 219832 h 307600"/>
                  <a:gd name="connsiteX41" fmla="*/ 685692 w 825572"/>
                  <a:gd name="connsiteY41" fmla="*/ 228061 h 307600"/>
                  <a:gd name="connsiteX42" fmla="*/ 507412 w 825572"/>
                  <a:gd name="connsiteY42" fmla="*/ 258232 h 307600"/>
                  <a:gd name="connsiteX43" fmla="*/ 233135 w 825572"/>
                  <a:gd name="connsiteY43" fmla="*/ 244518 h 307600"/>
                  <a:gd name="connsiteX44" fmla="*/ 106968 w 825572"/>
                  <a:gd name="connsiteY44" fmla="*/ 222575 h 307600"/>
                  <a:gd name="connsiteX45" fmla="*/ 101482 w 825572"/>
                  <a:gd name="connsiteY45" fmla="*/ 225318 h 30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25572" h="307600">
                    <a:moveTo>
                      <a:pt x="411415" y="304858"/>
                    </a:moveTo>
                    <a:cubicBezTo>
                      <a:pt x="411415" y="304858"/>
                      <a:pt x="411415" y="307601"/>
                      <a:pt x="411415" y="307601"/>
                    </a:cubicBezTo>
                    <a:cubicBezTo>
                      <a:pt x="458042" y="302115"/>
                      <a:pt x="501927" y="302115"/>
                      <a:pt x="548554" y="293887"/>
                    </a:cubicBezTo>
                    <a:cubicBezTo>
                      <a:pt x="617123" y="282916"/>
                      <a:pt x="682949" y="269202"/>
                      <a:pt x="751519" y="258232"/>
                    </a:cubicBezTo>
                    <a:cubicBezTo>
                      <a:pt x="770717" y="255489"/>
                      <a:pt x="789917" y="250003"/>
                      <a:pt x="809117" y="247260"/>
                    </a:cubicBezTo>
                    <a:cubicBezTo>
                      <a:pt x="817345" y="244518"/>
                      <a:pt x="825573" y="241775"/>
                      <a:pt x="825573" y="230804"/>
                    </a:cubicBezTo>
                    <a:cubicBezTo>
                      <a:pt x="825573" y="219832"/>
                      <a:pt x="820088" y="214347"/>
                      <a:pt x="809117" y="214347"/>
                    </a:cubicBezTo>
                    <a:cubicBezTo>
                      <a:pt x="806374" y="214347"/>
                      <a:pt x="803631" y="214347"/>
                      <a:pt x="803631" y="211604"/>
                    </a:cubicBezTo>
                    <a:cubicBezTo>
                      <a:pt x="737805" y="195148"/>
                      <a:pt x="671978" y="178691"/>
                      <a:pt x="608894" y="162235"/>
                    </a:cubicBezTo>
                    <a:cubicBezTo>
                      <a:pt x="600666" y="159492"/>
                      <a:pt x="595180" y="156749"/>
                      <a:pt x="592438" y="145778"/>
                    </a:cubicBezTo>
                    <a:cubicBezTo>
                      <a:pt x="578724" y="107380"/>
                      <a:pt x="565010" y="71723"/>
                      <a:pt x="548554" y="33325"/>
                    </a:cubicBezTo>
                    <a:cubicBezTo>
                      <a:pt x="537582" y="8640"/>
                      <a:pt x="515640" y="-2331"/>
                      <a:pt x="490956" y="411"/>
                    </a:cubicBezTo>
                    <a:cubicBezTo>
                      <a:pt x="474499" y="3154"/>
                      <a:pt x="455300" y="5897"/>
                      <a:pt x="438843" y="8640"/>
                    </a:cubicBezTo>
                    <a:cubicBezTo>
                      <a:pt x="405930" y="14125"/>
                      <a:pt x="375759" y="8640"/>
                      <a:pt x="342846" y="3154"/>
                    </a:cubicBezTo>
                    <a:cubicBezTo>
                      <a:pt x="312676" y="-2331"/>
                      <a:pt x="293476" y="8640"/>
                      <a:pt x="279762" y="36068"/>
                    </a:cubicBezTo>
                    <a:cubicBezTo>
                      <a:pt x="260563" y="74466"/>
                      <a:pt x="244107" y="112865"/>
                      <a:pt x="224907" y="154006"/>
                    </a:cubicBezTo>
                    <a:cubicBezTo>
                      <a:pt x="222164" y="162235"/>
                      <a:pt x="216679" y="167720"/>
                      <a:pt x="205708" y="167720"/>
                    </a:cubicBezTo>
                    <a:cubicBezTo>
                      <a:pt x="142624" y="181434"/>
                      <a:pt x="79541" y="197890"/>
                      <a:pt x="16457" y="211604"/>
                    </a:cubicBezTo>
                    <a:cubicBezTo>
                      <a:pt x="8228" y="214347"/>
                      <a:pt x="0" y="217090"/>
                      <a:pt x="0" y="228061"/>
                    </a:cubicBezTo>
                    <a:cubicBezTo>
                      <a:pt x="0" y="239032"/>
                      <a:pt x="8228" y="241775"/>
                      <a:pt x="16457" y="244518"/>
                    </a:cubicBezTo>
                    <a:cubicBezTo>
                      <a:pt x="79541" y="255489"/>
                      <a:pt x="142624" y="266460"/>
                      <a:pt x="205708" y="280173"/>
                    </a:cubicBezTo>
                    <a:cubicBezTo>
                      <a:pt x="274277" y="293887"/>
                      <a:pt x="342846" y="304858"/>
                      <a:pt x="411415" y="304858"/>
                    </a:cubicBezTo>
                    <a:close/>
                    <a:moveTo>
                      <a:pt x="101482" y="225318"/>
                    </a:moveTo>
                    <a:cubicBezTo>
                      <a:pt x="109711" y="222575"/>
                      <a:pt x="115196" y="222575"/>
                      <a:pt x="123425" y="219832"/>
                    </a:cubicBezTo>
                    <a:cubicBezTo>
                      <a:pt x="159081" y="211604"/>
                      <a:pt x="194737" y="203376"/>
                      <a:pt x="230393" y="195148"/>
                    </a:cubicBezTo>
                    <a:cubicBezTo>
                      <a:pt x="233135" y="195148"/>
                      <a:pt x="238621" y="195148"/>
                      <a:pt x="244107" y="195148"/>
                    </a:cubicBezTo>
                    <a:cubicBezTo>
                      <a:pt x="329132" y="217090"/>
                      <a:pt x="416901" y="217090"/>
                      <a:pt x="504669" y="200633"/>
                    </a:cubicBezTo>
                    <a:cubicBezTo>
                      <a:pt x="507412" y="200633"/>
                      <a:pt x="510154" y="200633"/>
                      <a:pt x="512897" y="197890"/>
                    </a:cubicBezTo>
                    <a:cubicBezTo>
                      <a:pt x="523868" y="195148"/>
                      <a:pt x="529354" y="186920"/>
                      <a:pt x="529354" y="178691"/>
                    </a:cubicBezTo>
                    <a:lnTo>
                      <a:pt x="392216" y="178691"/>
                    </a:lnTo>
                    <a:cubicBezTo>
                      <a:pt x="348331" y="181434"/>
                      <a:pt x="301704" y="175949"/>
                      <a:pt x="257820" y="162235"/>
                    </a:cubicBezTo>
                    <a:cubicBezTo>
                      <a:pt x="260563" y="156749"/>
                      <a:pt x="260563" y="154006"/>
                      <a:pt x="263306" y="151263"/>
                    </a:cubicBezTo>
                    <a:cubicBezTo>
                      <a:pt x="279762" y="115608"/>
                      <a:pt x="296219" y="82694"/>
                      <a:pt x="312676" y="47039"/>
                    </a:cubicBezTo>
                    <a:cubicBezTo>
                      <a:pt x="318161" y="33325"/>
                      <a:pt x="323647" y="30582"/>
                      <a:pt x="340103" y="30582"/>
                    </a:cubicBezTo>
                    <a:cubicBezTo>
                      <a:pt x="370274" y="33325"/>
                      <a:pt x="403187" y="36068"/>
                      <a:pt x="433357" y="36068"/>
                    </a:cubicBezTo>
                    <a:cubicBezTo>
                      <a:pt x="452557" y="36068"/>
                      <a:pt x="474499" y="30582"/>
                      <a:pt x="493698" y="27839"/>
                    </a:cubicBezTo>
                    <a:lnTo>
                      <a:pt x="570496" y="164977"/>
                    </a:lnTo>
                    <a:cubicBezTo>
                      <a:pt x="573239" y="173206"/>
                      <a:pt x="578724" y="178691"/>
                      <a:pt x="589695" y="181434"/>
                    </a:cubicBezTo>
                    <a:cubicBezTo>
                      <a:pt x="633579" y="192405"/>
                      <a:pt x="677463" y="203376"/>
                      <a:pt x="721348" y="214347"/>
                    </a:cubicBezTo>
                    <a:cubicBezTo>
                      <a:pt x="724091" y="214347"/>
                      <a:pt x="729576" y="217090"/>
                      <a:pt x="732319" y="217090"/>
                    </a:cubicBezTo>
                    <a:cubicBezTo>
                      <a:pt x="732319" y="217090"/>
                      <a:pt x="732319" y="219832"/>
                      <a:pt x="732319" y="219832"/>
                    </a:cubicBezTo>
                    <a:cubicBezTo>
                      <a:pt x="715862" y="222575"/>
                      <a:pt x="702148" y="225318"/>
                      <a:pt x="685692" y="228061"/>
                    </a:cubicBezTo>
                    <a:cubicBezTo>
                      <a:pt x="625351" y="239032"/>
                      <a:pt x="567753" y="250003"/>
                      <a:pt x="507412" y="258232"/>
                    </a:cubicBezTo>
                    <a:cubicBezTo>
                      <a:pt x="416901" y="269202"/>
                      <a:pt x="323647" y="263717"/>
                      <a:pt x="233135" y="244518"/>
                    </a:cubicBezTo>
                    <a:cubicBezTo>
                      <a:pt x="191994" y="236289"/>
                      <a:pt x="150852" y="228061"/>
                      <a:pt x="106968" y="222575"/>
                    </a:cubicBezTo>
                    <a:cubicBezTo>
                      <a:pt x="104225" y="230804"/>
                      <a:pt x="101482" y="228061"/>
                      <a:pt x="101482" y="225318"/>
                    </a:cubicBezTo>
                    <a:close/>
                  </a:path>
                </a:pathLst>
              </a:custGeom>
              <a:grpFill/>
              <a:ln w="27426" cap="flat">
                <a:noFill/>
                <a:prstDash val="solid"/>
                <a:miter/>
              </a:ln>
            </p:spPr>
            <p:txBody>
              <a:bodyPr rtlCol="0" anchor="ctr"/>
              <a:lstStyle/>
              <a:p>
                <a:endParaRPr lang="en-US"/>
              </a:p>
            </p:txBody>
          </p:sp>
          <p:sp>
            <p:nvSpPr>
              <p:cNvPr id="288" name="Freeform 287">
                <a:extLst>
                  <a:ext uri="{FF2B5EF4-FFF2-40B4-BE49-F238E27FC236}">
                    <a16:creationId xmlns:a16="http://schemas.microsoft.com/office/drawing/2014/main" id="{DD2F3977-D819-458C-D002-CD3B423CE7F3}"/>
                  </a:ext>
                </a:extLst>
              </p:cNvPr>
              <p:cNvSpPr/>
              <p:nvPr/>
            </p:nvSpPr>
            <p:spPr>
              <a:xfrm>
                <a:off x="4595785" y="6003635"/>
                <a:ext cx="230392" cy="410728"/>
              </a:xfrm>
              <a:custGeom>
                <a:avLst/>
                <a:gdLst>
                  <a:gd name="connsiteX0" fmla="*/ 222164 w 230392"/>
                  <a:gd name="connsiteY0" fmla="*/ 2057 h 410728"/>
                  <a:gd name="connsiteX1" fmla="*/ 205708 w 230392"/>
                  <a:gd name="connsiteY1" fmla="*/ 2057 h 410728"/>
                  <a:gd name="connsiteX2" fmla="*/ 112454 w 230392"/>
                  <a:gd name="connsiteY2" fmla="*/ 37713 h 410728"/>
                  <a:gd name="connsiteX3" fmla="*/ 21942 w 230392"/>
                  <a:gd name="connsiteY3" fmla="*/ 150166 h 410728"/>
                  <a:gd name="connsiteX4" fmla="*/ 16457 w 230392"/>
                  <a:gd name="connsiteY4" fmla="*/ 210507 h 410728"/>
                  <a:gd name="connsiteX5" fmla="*/ 0 w 230392"/>
                  <a:gd name="connsiteY5" fmla="*/ 391530 h 410728"/>
                  <a:gd name="connsiteX6" fmla="*/ 0 w 230392"/>
                  <a:gd name="connsiteY6" fmla="*/ 402501 h 410728"/>
                  <a:gd name="connsiteX7" fmla="*/ 16457 w 230392"/>
                  <a:gd name="connsiteY7" fmla="*/ 410729 h 410728"/>
                  <a:gd name="connsiteX8" fmla="*/ 30171 w 230392"/>
                  <a:gd name="connsiteY8" fmla="*/ 394272 h 410728"/>
                  <a:gd name="connsiteX9" fmla="*/ 52112 w 230392"/>
                  <a:gd name="connsiteY9" fmla="*/ 169366 h 410728"/>
                  <a:gd name="connsiteX10" fmla="*/ 131653 w 230392"/>
                  <a:gd name="connsiteY10" fmla="*/ 62398 h 410728"/>
                  <a:gd name="connsiteX11" fmla="*/ 219421 w 230392"/>
                  <a:gd name="connsiteY11" fmla="*/ 29485 h 410728"/>
                  <a:gd name="connsiteX12" fmla="*/ 230392 w 230392"/>
                  <a:gd name="connsiteY12" fmla="*/ 15771 h 410728"/>
                  <a:gd name="connsiteX13" fmla="*/ 222164 w 230392"/>
                  <a:gd name="connsiteY13" fmla="*/ 2057 h 41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392" h="410728">
                    <a:moveTo>
                      <a:pt x="222164" y="2057"/>
                    </a:moveTo>
                    <a:cubicBezTo>
                      <a:pt x="216678" y="-686"/>
                      <a:pt x="211193" y="-686"/>
                      <a:pt x="205708" y="2057"/>
                    </a:cubicBezTo>
                    <a:cubicBezTo>
                      <a:pt x="172794" y="13028"/>
                      <a:pt x="142624" y="23999"/>
                      <a:pt x="112454" y="37713"/>
                    </a:cubicBezTo>
                    <a:cubicBezTo>
                      <a:pt x="63084" y="59655"/>
                      <a:pt x="32913" y="98054"/>
                      <a:pt x="21942" y="150166"/>
                    </a:cubicBezTo>
                    <a:cubicBezTo>
                      <a:pt x="19199" y="169366"/>
                      <a:pt x="16457" y="188565"/>
                      <a:pt x="16457" y="210507"/>
                    </a:cubicBezTo>
                    <a:cubicBezTo>
                      <a:pt x="10971" y="270848"/>
                      <a:pt x="5485" y="331189"/>
                      <a:pt x="0" y="391530"/>
                    </a:cubicBezTo>
                    <a:cubicBezTo>
                      <a:pt x="0" y="394272"/>
                      <a:pt x="0" y="399758"/>
                      <a:pt x="0" y="402501"/>
                    </a:cubicBezTo>
                    <a:cubicBezTo>
                      <a:pt x="5485" y="407986"/>
                      <a:pt x="10971" y="410729"/>
                      <a:pt x="16457" y="410729"/>
                    </a:cubicBezTo>
                    <a:cubicBezTo>
                      <a:pt x="24685" y="410729"/>
                      <a:pt x="30171" y="405244"/>
                      <a:pt x="30171" y="394272"/>
                    </a:cubicBezTo>
                    <a:cubicBezTo>
                      <a:pt x="38399" y="320218"/>
                      <a:pt x="43884" y="243420"/>
                      <a:pt x="52112" y="169366"/>
                    </a:cubicBezTo>
                    <a:cubicBezTo>
                      <a:pt x="57598" y="117254"/>
                      <a:pt x="85026" y="81597"/>
                      <a:pt x="131653" y="62398"/>
                    </a:cubicBezTo>
                    <a:cubicBezTo>
                      <a:pt x="161823" y="51427"/>
                      <a:pt x="189251" y="40456"/>
                      <a:pt x="219421" y="29485"/>
                    </a:cubicBezTo>
                    <a:cubicBezTo>
                      <a:pt x="224907" y="26742"/>
                      <a:pt x="230392" y="21257"/>
                      <a:pt x="230392" y="15771"/>
                    </a:cubicBezTo>
                    <a:cubicBezTo>
                      <a:pt x="230392" y="13028"/>
                      <a:pt x="224907" y="4800"/>
                      <a:pt x="222164" y="2057"/>
                    </a:cubicBezTo>
                    <a:close/>
                  </a:path>
                </a:pathLst>
              </a:custGeom>
              <a:grpFill/>
              <a:ln w="27426" cap="flat">
                <a:noFill/>
                <a:prstDash val="solid"/>
                <a:miter/>
              </a:ln>
            </p:spPr>
            <p:txBody>
              <a:bodyPr rtlCol="0" anchor="ctr"/>
              <a:lstStyle/>
              <a:p>
                <a:endParaRPr lang="en-US"/>
              </a:p>
            </p:txBody>
          </p:sp>
          <p:sp>
            <p:nvSpPr>
              <p:cNvPr id="289" name="Freeform 288">
                <a:extLst>
                  <a:ext uri="{FF2B5EF4-FFF2-40B4-BE49-F238E27FC236}">
                    <a16:creationId xmlns:a16="http://schemas.microsoft.com/office/drawing/2014/main" id="{2D673CB1-0190-CCF1-C8AB-D8299F70C4AD}"/>
                  </a:ext>
                </a:extLst>
              </p:cNvPr>
              <p:cNvSpPr/>
              <p:nvPr/>
            </p:nvSpPr>
            <p:spPr>
              <a:xfrm>
                <a:off x="4809721" y="5849354"/>
                <a:ext cx="330009" cy="208691"/>
              </a:xfrm>
              <a:custGeom>
                <a:avLst/>
                <a:gdLst>
                  <a:gd name="connsiteX0" fmla="*/ 312676 w 330009"/>
                  <a:gd name="connsiteY0" fmla="*/ 0 h 208691"/>
                  <a:gd name="connsiteX1" fmla="*/ 296219 w 330009"/>
                  <a:gd name="connsiteY1" fmla="*/ 19200 h 208691"/>
                  <a:gd name="connsiteX2" fmla="*/ 296219 w 330009"/>
                  <a:gd name="connsiteY2" fmla="*/ 57598 h 208691"/>
                  <a:gd name="connsiteX3" fmla="*/ 170051 w 330009"/>
                  <a:gd name="connsiteY3" fmla="*/ 181022 h 208691"/>
                  <a:gd name="connsiteX4" fmla="*/ 30170 w 330009"/>
                  <a:gd name="connsiteY4" fmla="*/ 46627 h 208691"/>
                  <a:gd name="connsiteX5" fmla="*/ 30170 w 330009"/>
                  <a:gd name="connsiteY5" fmla="*/ 16457 h 208691"/>
                  <a:gd name="connsiteX6" fmla="*/ 13714 w 330009"/>
                  <a:gd name="connsiteY6" fmla="*/ 0 h 208691"/>
                  <a:gd name="connsiteX7" fmla="*/ 0 w 330009"/>
                  <a:gd name="connsiteY7" fmla="*/ 16457 h 208691"/>
                  <a:gd name="connsiteX8" fmla="*/ 0 w 330009"/>
                  <a:gd name="connsiteY8" fmla="*/ 38399 h 208691"/>
                  <a:gd name="connsiteX9" fmla="*/ 0 w 330009"/>
                  <a:gd name="connsiteY9" fmla="*/ 38399 h 208691"/>
                  <a:gd name="connsiteX10" fmla="*/ 0 w 330009"/>
                  <a:gd name="connsiteY10" fmla="*/ 43884 h 208691"/>
                  <a:gd name="connsiteX11" fmla="*/ 117939 w 330009"/>
                  <a:gd name="connsiteY11" fmla="*/ 202965 h 208691"/>
                  <a:gd name="connsiteX12" fmla="*/ 307190 w 330009"/>
                  <a:gd name="connsiteY12" fmla="*/ 128910 h 208691"/>
                  <a:gd name="connsiteX13" fmla="*/ 329132 w 330009"/>
                  <a:gd name="connsiteY13" fmla="*/ 16457 h 208691"/>
                  <a:gd name="connsiteX14" fmla="*/ 312676 w 330009"/>
                  <a:gd name="connsiteY14" fmla="*/ 0 h 20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0009" h="208691">
                    <a:moveTo>
                      <a:pt x="312676" y="0"/>
                    </a:moveTo>
                    <a:cubicBezTo>
                      <a:pt x="301704" y="0"/>
                      <a:pt x="296219" y="5486"/>
                      <a:pt x="296219" y="19200"/>
                    </a:cubicBezTo>
                    <a:cubicBezTo>
                      <a:pt x="296219" y="32913"/>
                      <a:pt x="296219" y="43884"/>
                      <a:pt x="296219" y="57598"/>
                    </a:cubicBezTo>
                    <a:cubicBezTo>
                      <a:pt x="293476" y="123424"/>
                      <a:pt x="235878" y="178280"/>
                      <a:pt x="170051" y="181022"/>
                    </a:cubicBezTo>
                    <a:cubicBezTo>
                      <a:pt x="90511" y="183765"/>
                      <a:pt x="30170" y="126167"/>
                      <a:pt x="30170" y="46627"/>
                    </a:cubicBezTo>
                    <a:cubicBezTo>
                      <a:pt x="30170" y="35656"/>
                      <a:pt x="30170" y="27428"/>
                      <a:pt x="30170" y="16457"/>
                    </a:cubicBezTo>
                    <a:cubicBezTo>
                      <a:pt x="30170" y="5486"/>
                      <a:pt x="21942" y="0"/>
                      <a:pt x="13714" y="0"/>
                    </a:cubicBezTo>
                    <a:cubicBezTo>
                      <a:pt x="5485" y="0"/>
                      <a:pt x="0" y="5486"/>
                      <a:pt x="0" y="16457"/>
                    </a:cubicBezTo>
                    <a:cubicBezTo>
                      <a:pt x="0" y="24686"/>
                      <a:pt x="0" y="32913"/>
                      <a:pt x="0" y="38399"/>
                    </a:cubicBezTo>
                    <a:cubicBezTo>
                      <a:pt x="0" y="38399"/>
                      <a:pt x="0" y="38399"/>
                      <a:pt x="0" y="38399"/>
                    </a:cubicBezTo>
                    <a:cubicBezTo>
                      <a:pt x="0" y="41141"/>
                      <a:pt x="0" y="43884"/>
                      <a:pt x="0" y="43884"/>
                    </a:cubicBezTo>
                    <a:cubicBezTo>
                      <a:pt x="0" y="117939"/>
                      <a:pt x="49370" y="183765"/>
                      <a:pt x="117939" y="202965"/>
                    </a:cubicBezTo>
                    <a:cubicBezTo>
                      <a:pt x="191994" y="222164"/>
                      <a:pt x="268791" y="191993"/>
                      <a:pt x="307190" y="128910"/>
                    </a:cubicBezTo>
                    <a:cubicBezTo>
                      <a:pt x="329132" y="93255"/>
                      <a:pt x="331875" y="57598"/>
                      <a:pt x="329132" y="16457"/>
                    </a:cubicBezTo>
                    <a:cubicBezTo>
                      <a:pt x="326390" y="8229"/>
                      <a:pt x="320904" y="2743"/>
                      <a:pt x="312676" y="0"/>
                    </a:cubicBezTo>
                    <a:close/>
                  </a:path>
                </a:pathLst>
              </a:custGeom>
              <a:grpFill/>
              <a:ln w="27426" cap="flat">
                <a:noFill/>
                <a:prstDash val="solid"/>
                <a:miter/>
              </a:ln>
            </p:spPr>
            <p:txBody>
              <a:bodyPr rtlCol="0" anchor="ctr"/>
              <a:lstStyle/>
              <a:p>
                <a:endParaRPr lang="en-US"/>
              </a:p>
            </p:txBody>
          </p:sp>
          <p:sp>
            <p:nvSpPr>
              <p:cNvPr id="290" name="Freeform 289">
                <a:extLst>
                  <a:ext uri="{FF2B5EF4-FFF2-40B4-BE49-F238E27FC236}">
                    <a16:creationId xmlns:a16="http://schemas.microsoft.com/office/drawing/2014/main" id="{BDF65815-AEB4-4EDF-343B-9722C1C68BF8}"/>
                  </a:ext>
                </a:extLst>
              </p:cNvPr>
              <p:cNvSpPr/>
              <p:nvPr/>
            </p:nvSpPr>
            <p:spPr>
              <a:xfrm>
                <a:off x="4908461" y="5901468"/>
                <a:ext cx="128910" cy="82282"/>
              </a:xfrm>
              <a:custGeom>
                <a:avLst/>
                <a:gdLst>
                  <a:gd name="connsiteX0" fmla="*/ 95997 w 128910"/>
                  <a:gd name="connsiteY0" fmla="*/ 19199 h 82282"/>
                  <a:gd name="connsiteX1" fmla="*/ 90511 w 128910"/>
                  <a:gd name="connsiteY1" fmla="*/ 35656 h 82282"/>
                  <a:gd name="connsiteX2" fmla="*/ 54855 w 128910"/>
                  <a:gd name="connsiteY2" fmla="*/ 49369 h 82282"/>
                  <a:gd name="connsiteX3" fmla="*/ 30171 w 128910"/>
                  <a:gd name="connsiteY3" fmla="*/ 19199 h 82282"/>
                  <a:gd name="connsiteX4" fmla="*/ 13714 w 128910"/>
                  <a:gd name="connsiteY4" fmla="*/ 0 h 82282"/>
                  <a:gd name="connsiteX5" fmla="*/ 0 w 128910"/>
                  <a:gd name="connsiteY5" fmla="*/ 21942 h 82282"/>
                  <a:gd name="connsiteX6" fmla="*/ 65827 w 128910"/>
                  <a:gd name="connsiteY6" fmla="*/ 82283 h 82282"/>
                  <a:gd name="connsiteX7" fmla="*/ 128910 w 128910"/>
                  <a:gd name="connsiteY7" fmla="*/ 21942 h 82282"/>
                  <a:gd name="connsiteX8" fmla="*/ 115197 w 128910"/>
                  <a:gd name="connsiteY8" fmla="*/ 2742 h 82282"/>
                  <a:gd name="connsiteX9" fmla="*/ 95997 w 128910"/>
                  <a:gd name="connsiteY9" fmla="*/ 19199 h 8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910" h="82282">
                    <a:moveTo>
                      <a:pt x="95997" y="19199"/>
                    </a:moveTo>
                    <a:cubicBezTo>
                      <a:pt x="95997" y="24685"/>
                      <a:pt x="93254" y="30170"/>
                      <a:pt x="90511" y="35656"/>
                    </a:cubicBezTo>
                    <a:cubicBezTo>
                      <a:pt x="82283" y="46626"/>
                      <a:pt x="68569" y="52112"/>
                      <a:pt x="54855" y="49369"/>
                    </a:cubicBezTo>
                    <a:cubicBezTo>
                      <a:pt x="41142" y="43884"/>
                      <a:pt x="32914" y="35656"/>
                      <a:pt x="30171" y="19199"/>
                    </a:cubicBezTo>
                    <a:cubicBezTo>
                      <a:pt x="27428" y="5485"/>
                      <a:pt x="21942" y="0"/>
                      <a:pt x="13714" y="0"/>
                    </a:cubicBezTo>
                    <a:cubicBezTo>
                      <a:pt x="2743" y="0"/>
                      <a:pt x="0" y="8228"/>
                      <a:pt x="0" y="21942"/>
                    </a:cubicBezTo>
                    <a:cubicBezTo>
                      <a:pt x="2743" y="54855"/>
                      <a:pt x="30171" y="82283"/>
                      <a:pt x="65827" y="82283"/>
                    </a:cubicBezTo>
                    <a:cubicBezTo>
                      <a:pt x="98740" y="82283"/>
                      <a:pt x="128910" y="54855"/>
                      <a:pt x="128910" y="21942"/>
                    </a:cubicBezTo>
                    <a:cubicBezTo>
                      <a:pt x="128910" y="10971"/>
                      <a:pt x="123425" y="2742"/>
                      <a:pt x="115197" y="2742"/>
                    </a:cubicBezTo>
                    <a:cubicBezTo>
                      <a:pt x="104225" y="2742"/>
                      <a:pt x="98740" y="8228"/>
                      <a:pt x="95997" y="19199"/>
                    </a:cubicBezTo>
                    <a:close/>
                  </a:path>
                </a:pathLst>
              </a:custGeom>
              <a:grpFill/>
              <a:ln w="27426" cap="flat">
                <a:noFill/>
                <a:prstDash val="solid"/>
                <a:miter/>
              </a:ln>
            </p:spPr>
            <p:txBody>
              <a:bodyPr rtlCol="0" anchor="ctr"/>
              <a:lstStyle/>
              <a:p>
                <a:endParaRPr lang="en-US"/>
              </a:p>
            </p:txBody>
          </p:sp>
          <p:sp>
            <p:nvSpPr>
              <p:cNvPr id="293" name="Freeform 292">
                <a:extLst>
                  <a:ext uri="{FF2B5EF4-FFF2-40B4-BE49-F238E27FC236}">
                    <a16:creationId xmlns:a16="http://schemas.microsoft.com/office/drawing/2014/main" id="{BFAAABAA-B047-DBDE-4EBB-D3A521561E40}"/>
                  </a:ext>
                </a:extLst>
              </p:cNvPr>
              <p:cNvSpPr/>
              <p:nvPr/>
            </p:nvSpPr>
            <p:spPr>
              <a:xfrm>
                <a:off x="4870062" y="6057804"/>
                <a:ext cx="213935" cy="359302"/>
              </a:xfrm>
              <a:custGeom>
                <a:avLst/>
                <a:gdLst>
                  <a:gd name="connsiteX0" fmla="*/ 194737 w 213935"/>
                  <a:gd name="connsiteY0" fmla="*/ 2743 h 359302"/>
                  <a:gd name="connsiteX1" fmla="*/ 178280 w 213935"/>
                  <a:gd name="connsiteY1" fmla="*/ 16457 h 359302"/>
                  <a:gd name="connsiteX2" fmla="*/ 178280 w 213935"/>
                  <a:gd name="connsiteY2" fmla="*/ 21943 h 359302"/>
                  <a:gd name="connsiteX3" fmla="*/ 104225 w 213935"/>
                  <a:gd name="connsiteY3" fmla="*/ 87769 h 359302"/>
                  <a:gd name="connsiteX4" fmla="*/ 32913 w 213935"/>
                  <a:gd name="connsiteY4" fmla="*/ 19200 h 359302"/>
                  <a:gd name="connsiteX5" fmla="*/ 16457 w 213935"/>
                  <a:gd name="connsiteY5" fmla="*/ 0 h 359302"/>
                  <a:gd name="connsiteX6" fmla="*/ 0 w 213935"/>
                  <a:gd name="connsiteY6" fmla="*/ 21943 h 359302"/>
                  <a:gd name="connsiteX7" fmla="*/ 79540 w 213935"/>
                  <a:gd name="connsiteY7" fmla="*/ 117939 h 359302"/>
                  <a:gd name="connsiteX8" fmla="*/ 90511 w 213935"/>
                  <a:gd name="connsiteY8" fmla="*/ 131653 h 359302"/>
                  <a:gd name="connsiteX9" fmla="*/ 90511 w 213935"/>
                  <a:gd name="connsiteY9" fmla="*/ 235878 h 359302"/>
                  <a:gd name="connsiteX10" fmla="*/ 90511 w 213935"/>
                  <a:gd name="connsiteY10" fmla="*/ 235878 h 359302"/>
                  <a:gd name="connsiteX11" fmla="*/ 90511 w 213935"/>
                  <a:gd name="connsiteY11" fmla="*/ 337360 h 359302"/>
                  <a:gd name="connsiteX12" fmla="*/ 90511 w 213935"/>
                  <a:gd name="connsiteY12" fmla="*/ 348331 h 359302"/>
                  <a:gd name="connsiteX13" fmla="*/ 106968 w 213935"/>
                  <a:gd name="connsiteY13" fmla="*/ 359302 h 359302"/>
                  <a:gd name="connsiteX14" fmla="*/ 123425 w 213935"/>
                  <a:gd name="connsiteY14" fmla="*/ 345588 h 359302"/>
                  <a:gd name="connsiteX15" fmla="*/ 123425 w 213935"/>
                  <a:gd name="connsiteY15" fmla="*/ 337360 h 359302"/>
                  <a:gd name="connsiteX16" fmla="*/ 123425 w 213935"/>
                  <a:gd name="connsiteY16" fmla="*/ 134395 h 359302"/>
                  <a:gd name="connsiteX17" fmla="*/ 134395 w 213935"/>
                  <a:gd name="connsiteY17" fmla="*/ 120681 h 359302"/>
                  <a:gd name="connsiteX18" fmla="*/ 172794 w 213935"/>
                  <a:gd name="connsiteY18" fmla="*/ 101483 h 359302"/>
                  <a:gd name="connsiteX19" fmla="*/ 213936 w 213935"/>
                  <a:gd name="connsiteY19" fmla="*/ 21943 h 359302"/>
                  <a:gd name="connsiteX20" fmla="*/ 194737 w 213935"/>
                  <a:gd name="connsiteY20" fmla="*/ 2743 h 35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3935" h="359302">
                    <a:moveTo>
                      <a:pt x="194737" y="2743"/>
                    </a:moveTo>
                    <a:cubicBezTo>
                      <a:pt x="186508" y="2743"/>
                      <a:pt x="178280" y="8229"/>
                      <a:pt x="178280" y="16457"/>
                    </a:cubicBezTo>
                    <a:cubicBezTo>
                      <a:pt x="178280" y="19200"/>
                      <a:pt x="178280" y="21943"/>
                      <a:pt x="178280" y="21943"/>
                    </a:cubicBezTo>
                    <a:cubicBezTo>
                      <a:pt x="175537" y="60341"/>
                      <a:pt x="142624" y="90512"/>
                      <a:pt x="104225" y="87769"/>
                    </a:cubicBezTo>
                    <a:cubicBezTo>
                      <a:pt x="65826" y="87769"/>
                      <a:pt x="35656" y="57598"/>
                      <a:pt x="32913" y="19200"/>
                    </a:cubicBezTo>
                    <a:cubicBezTo>
                      <a:pt x="32913" y="5486"/>
                      <a:pt x="27428" y="0"/>
                      <a:pt x="16457" y="0"/>
                    </a:cubicBezTo>
                    <a:cubicBezTo>
                      <a:pt x="5485" y="0"/>
                      <a:pt x="0" y="8229"/>
                      <a:pt x="0" y="21943"/>
                    </a:cubicBezTo>
                    <a:cubicBezTo>
                      <a:pt x="2743" y="68569"/>
                      <a:pt x="32913" y="104225"/>
                      <a:pt x="79540" y="117939"/>
                    </a:cubicBezTo>
                    <a:cubicBezTo>
                      <a:pt x="87768" y="120681"/>
                      <a:pt x="90511" y="123424"/>
                      <a:pt x="90511" y="131653"/>
                    </a:cubicBezTo>
                    <a:cubicBezTo>
                      <a:pt x="90511" y="167309"/>
                      <a:pt x="90511" y="200222"/>
                      <a:pt x="90511" y="235878"/>
                    </a:cubicBezTo>
                    <a:cubicBezTo>
                      <a:pt x="90511" y="235878"/>
                      <a:pt x="90511" y="235878"/>
                      <a:pt x="90511" y="235878"/>
                    </a:cubicBezTo>
                    <a:cubicBezTo>
                      <a:pt x="90511" y="268791"/>
                      <a:pt x="90511" y="301704"/>
                      <a:pt x="90511" y="337360"/>
                    </a:cubicBezTo>
                    <a:cubicBezTo>
                      <a:pt x="90511" y="340102"/>
                      <a:pt x="90511" y="345588"/>
                      <a:pt x="90511" y="348331"/>
                    </a:cubicBezTo>
                    <a:cubicBezTo>
                      <a:pt x="93254" y="356559"/>
                      <a:pt x="98740" y="359302"/>
                      <a:pt x="106968" y="359302"/>
                    </a:cubicBezTo>
                    <a:cubicBezTo>
                      <a:pt x="115196" y="359302"/>
                      <a:pt x="120682" y="353816"/>
                      <a:pt x="123425" y="345588"/>
                    </a:cubicBezTo>
                    <a:cubicBezTo>
                      <a:pt x="123425" y="342845"/>
                      <a:pt x="123425" y="340102"/>
                      <a:pt x="123425" y="337360"/>
                    </a:cubicBezTo>
                    <a:cubicBezTo>
                      <a:pt x="123425" y="268791"/>
                      <a:pt x="123425" y="200222"/>
                      <a:pt x="123425" y="134395"/>
                    </a:cubicBezTo>
                    <a:cubicBezTo>
                      <a:pt x="123425" y="126167"/>
                      <a:pt x="126167" y="123424"/>
                      <a:pt x="134395" y="120681"/>
                    </a:cubicBezTo>
                    <a:cubicBezTo>
                      <a:pt x="148109" y="115196"/>
                      <a:pt x="161823" y="109710"/>
                      <a:pt x="172794" y="101483"/>
                    </a:cubicBezTo>
                    <a:cubicBezTo>
                      <a:pt x="200222" y="82283"/>
                      <a:pt x="211193" y="54855"/>
                      <a:pt x="213936" y="21943"/>
                    </a:cubicBezTo>
                    <a:cubicBezTo>
                      <a:pt x="208450" y="10971"/>
                      <a:pt x="202965" y="2743"/>
                      <a:pt x="194737" y="2743"/>
                    </a:cubicBezTo>
                    <a:close/>
                  </a:path>
                </a:pathLst>
              </a:custGeom>
              <a:grpFill/>
              <a:ln w="27426" cap="flat">
                <a:noFill/>
                <a:prstDash val="solid"/>
                <a:miter/>
              </a:ln>
            </p:spPr>
            <p:txBody>
              <a:bodyPr rtlCol="0" anchor="ctr"/>
              <a:lstStyle/>
              <a:p>
                <a:endParaRPr lang="en-US"/>
              </a:p>
            </p:txBody>
          </p:sp>
        </p:grpSp>
        <p:sp>
          <p:nvSpPr>
            <p:cNvPr id="243" name="Freeform 242">
              <a:extLst>
                <a:ext uri="{FF2B5EF4-FFF2-40B4-BE49-F238E27FC236}">
                  <a16:creationId xmlns:a16="http://schemas.microsoft.com/office/drawing/2014/main" id="{605AD33E-99C6-B677-D456-DE852AFFF9FA}"/>
                </a:ext>
              </a:extLst>
            </p:cNvPr>
            <p:cNvSpPr/>
            <p:nvPr/>
          </p:nvSpPr>
          <p:spPr>
            <a:xfrm>
              <a:off x="5185480" y="5860326"/>
              <a:ext cx="326389" cy="573237"/>
            </a:xfrm>
            <a:custGeom>
              <a:avLst/>
              <a:gdLst>
                <a:gd name="connsiteX0" fmla="*/ 326389 w 326389"/>
                <a:gd name="connsiteY0" fmla="*/ 285247 h 573237"/>
                <a:gd name="connsiteX1" fmla="*/ 326389 w 326389"/>
                <a:gd name="connsiteY1" fmla="*/ 507411 h 573237"/>
                <a:gd name="connsiteX2" fmla="*/ 260563 w 326389"/>
                <a:gd name="connsiteY2" fmla="*/ 573237 h 573237"/>
                <a:gd name="connsiteX3" fmla="*/ 65826 w 326389"/>
                <a:gd name="connsiteY3" fmla="*/ 573237 h 573237"/>
                <a:gd name="connsiteX4" fmla="*/ 0 w 326389"/>
                <a:gd name="connsiteY4" fmla="*/ 507411 h 573237"/>
                <a:gd name="connsiteX5" fmla="*/ 0 w 326389"/>
                <a:gd name="connsiteY5" fmla="*/ 63083 h 573237"/>
                <a:gd name="connsiteX6" fmla="*/ 63083 w 326389"/>
                <a:gd name="connsiteY6" fmla="*/ 0 h 573237"/>
                <a:gd name="connsiteX7" fmla="*/ 263306 w 326389"/>
                <a:gd name="connsiteY7" fmla="*/ 0 h 573237"/>
                <a:gd name="connsiteX8" fmla="*/ 326389 w 326389"/>
                <a:gd name="connsiteY8" fmla="*/ 63083 h 573237"/>
                <a:gd name="connsiteX9" fmla="*/ 326389 w 326389"/>
                <a:gd name="connsiteY9" fmla="*/ 285247 h 573237"/>
                <a:gd name="connsiteX10" fmla="*/ 293476 w 326389"/>
                <a:gd name="connsiteY10" fmla="*/ 449813 h 573237"/>
                <a:gd name="connsiteX11" fmla="*/ 293476 w 326389"/>
                <a:gd name="connsiteY11" fmla="*/ 438842 h 573237"/>
                <a:gd name="connsiteX12" fmla="*/ 293476 w 326389"/>
                <a:gd name="connsiteY12" fmla="*/ 63083 h 573237"/>
                <a:gd name="connsiteX13" fmla="*/ 260563 w 326389"/>
                <a:gd name="connsiteY13" fmla="*/ 30170 h 573237"/>
                <a:gd name="connsiteX14" fmla="*/ 63083 w 326389"/>
                <a:gd name="connsiteY14" fmla="*/ 30170 h 573237"/>
                <a:gd name="connsiteX15" fmla="*/ 30171 w 326389"/>
                <a:gd name="connsiteY15" fmla="*/ 63083 h 573237"/>
                <a:gd name="connsiteX16" fmla="*/ 30171 w 326389"/>
                <a:gd name="connsiteY16" fmla="*/ 438842 h 573237"/>
                <a:gd name="connsiteX17" fmla="*/ 30171 w 326389"/>
                <a:gd name="connsiteY17" fmla="*/ 449813 h 573237"/>
                <a:gd name="connsiteX18" fmla="*/ 293476 w 326389"/>
                <a:gd name="connsiteY18" fmla="*/ 449813 h 573237"/>
                <a:gd name="connsiteX19" fmla="*/ 293476 w 326389"/>
                <a:gd name="connsiteY19" fmla="*/ 482725 h 573237"/>
                <a:gd name="connsiteX20" fmla="*/ 279763 w 326389"/>
                <a:gd name="connsiteY20" fmla="*/ 482725 h 573237"/>
                <a:gd name="connsiteX21" fmla="*/ 60341 w 326389"/>
                <a:gd name="connsiteY21" fmla="*/ 482725 h 573237"/>
                <a:gd name="connsiteX22" fmla="*/ 32914 w 326389"/>
                <a:gd name="connsiteY22" fmla="*/ 512896 h 573237"/>
                <a:gd name="connsiteX23" fmla="*/ 57598 w 326389"/>
                <a:gd name="connsiteY23" fmla="*/ 537581 h 573237"/>
                <a:gd name="connsiteX24" fmla="*/ 82283 w 326389"/>
                <a:gd name="connsiteY24" fmla="*/ 537581 h 573237"/>
                <a:gd name="connsiteX25" fmla="*/ 263306 w 326389"/>
                <a:gd name="connsiteY25" fmla="*/ 537581 h 573237"/>
                <a:gd name="connsiteX26" fmla="*/ 290734 w 326389"/>
                <a:gd name="connsiteY26" fmla="*/ 518382 h 573237"/>
                <a:gd name="connsiteX27" fmla="*/ 293476 w 326389"/>
                <a:gd name="connsiteY27" fmla="*/ 482725 h 57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6389" h="573237">
                  <a:moveTo>
                    <a:pt x="326389" y="285247"/>
                  </a:moveTo>
                  <a:cubicBezTo>
                    <a:pt x="326389" y="359301"/>
                    <a:pt x="326389" y="433356"/>
                    <a:pt x="326389" y="507411"/>
                  </a:cubicBezTo>
                  <a:cubicBezTo>
                    <a:pt x="326389" y="548552"/>
                    <a:pt x="304447" y="570494"/>
                    <a:pt x="260563" y="573237"/>
                  </a:cubicBezTo>
                  <a:cubicBezTo>
                    <a:pt x="194737" y="573237"/>
                    <a:pt x="131653" y="573237"/>
                    <a:pt x="65826" y="573237"/>
                  </a:cubicBezTo>
                  <a:cubicBezTo>
                    <a:pt x="24685" y="573237"/>
                    <a:pt x="0" y="548552"/>
                    <a:pt x="0" y="507411"/>
                  </a:cubicBezTo>
                  <a:cubicBezTo>
                    <a:pt x="0" y="359301"/>
                    <a:pt x="0" y="211192"/>
                    <a:pt x="0" y="63083"/>
                  </a:cubicBezTo>
                  <a:cubicBezTo>
                    <a:pt x="0" y="24685"/>
                    <a:pt x="24685" y="0"/>
                    <a:pt x="63083" y="0"/>
                  </a:cubicBezTo>
                  <a:cubicBezTo>
                    <a:pt x="128910" y="0"/>
                    <a:pt x="194737" y="0"/>
                    <a:pt x="263306" y="0"/>
                  </a:cubicBezTo>
                  <a:cubicBezTo>
                    <a:pt x="304447" y="0"/>
                    <a:pt x="326389" y="24685"/>
                    <a:pt x="326389" y="63083"/>
                  </a:cubicBezTo>
                  <a:cubicBezTo>
                    <a:pt x="326389" y="137138"/>
                    <a:pt x="326389" y="211192"/>
                    <a:pt x="326389" y="285247"/>
                  </a:cubicBezTo>
                  <a:close/>
                  <a:moveTo>
                    <a:pt x="293476" y="449813"/>
                  </a:moveTo>
                  <a:cubicBezTo>
                    <a:pt x="293476" y="444327"/>
                    <a:pt x="293476" y="441584"/>
                    <a:pt x="293476" y="438842"/>
                  </a:cubicBezTo>
                  <a:cubicBezTo>
                    <a:pt x="293476" y="312675"/>
                    <a:pt x="293476" y="189250"/>
                    <a:pt x="293476" y="63083"/>
                  </a:cubicBezTo>
                  <a:cubicBezTo>
                    <a:pt x="293476" y="41141"/>
                    <a:pt x="282505" y="30170"/>
                    <a:pt x="260563" y="30170"/>
                  </a:cubicBezTo>
                  <a:cubicBezTo>
                    <a:pt x="194737" y="30170"/>
                    <a:pt x="128910" y="30170"/>
                    <a:pt x="63083" y="30170"/>
                  </a:cubicBezTo>
                  <a:cubicBezTo>
                    <a:pt x="41142" y="30170"/>
                    <a:pt x="30171" y="41141"/>
                    <a:pt x="30171" y="63083"/>
                  </a:cubicBezTo>
                  <a:cubicBezTo>
                    <a:pt x="30171" y="189250"/>
                    <a:pt x="30171" y="312675"/>
                    <a:pt x="30171" y="438842"/>
                  </a:cubicBezTo>
                  <a:cubicBezTo>
                    <a:pt x="30171" y="441584"/>
                    <a:pt x="30171" y="447070"/>
                    <a:pt x="30171" y="449813"/>
                  </a:cubicBezTo>
                  <a:cubicBezTo>
                    <a:pt x="120682" y="449813"/>
                    <a:pt x="205708" y="449813"/>
                    <a:pt x="293476" y="449813"/>
                  </a:cubicBezTo>
                  <a:close/>
                  <a:moveTo>
                    <a:pt x="293476" y="482725"/>
                  </a:moveTo>
                  <a:cubicBezTo>
                    <a:pt x="287991" y="482725"/>
                    <a:pt x="285248" y="482725"/>
                    <a:pt x="279763" y="482725"/>
                  </a:cubicBezTo>
                  <a:cubicBezTo>
                    <a:pt x="205708" y="482725"/>
                    <a:pt x="134395" y="482725"/>
                    <a:pt x="60341" y="482725"/>
                  </a:cubicBezTo>
                  <a:cubicBezTo>
                    <a:pt x="30171" y="482725"/>
                    <a:pt x="30171" y="482725"/>
                    <a:pt x="32914" y="512896"/>
                  </a:cubicBezTo>
                  <a:cubicBezTo>
                    <a:pt x="35656" y="526610"/>
                    <a:pt x="43884" y="537581"/>
                    <a:pt x="57598" y="537581"/>
                  </a:cubicBezTo>
                  <a:cubicBezTo>
                    <a:pt x="65826" y="537581"/>
                    <a:pt x="74055" y="537581"/>
                    <a:pt x="82283" y="537581"/>
                  </a:cubicBezTo>
                  <a:cubicBezTo>
                    <a:pt x="142624" y="537581"/>
                    <a:pt x="202965" y="537581"/>
                    <a:pt x="263306" y="537581"/>
                  </a:cubicBezTo>
                  <a:cubicBezTo>
                    <a:pt x="277020" y="537581"/>
                    <a:pt x="287991" y="532096"/>
                    <a:pt x="290734" y="518382"/>
                  </a:cubicBezTo>
                  <a:cubicBezTo>
                    <a:pt x="293476" y="507411"/>
                    <a:pt x="293476" y="496439"/>
                    <a:pt x="293476" y="482725"/>
                  </a:cubicBezTo>
                  <a:close/>
                </a:path>
              </a:pathLst>
            </a:custGeom>
            <a:grpFill/>
            <a:ln w="27426" cap="flat">
              <a:noFill/>
              <a:prstDash val="solid"/>
              <a:miter/>
            </a:ln>
          </p:spPr>
          <p:txBody>
            <a:bodyPr rtlCol="0" anchor="ctr"/>
            <a:lstStyle/>
            <a:p>
              <a:endParaRPr lang="en-US"/>
            </a:p>
          </p:txBody>
        </p:sp>
        <p:sp>
          <p:nvSpPr>
            <p:cNvPr id="246" name="Freeform 245">
              <a:extLst>
                <a:ext uri="{FF2B5EF4-FFF2-40B4-BE49-F238E27FC236}">
                  <a16:creationId xmlns:a16="http://schemas.microsoft.com/office/drawing/2014/main" id="{2EC8F7F4-61FD-17B1-E1AC-E4886F604B49}"/>
                </a:ext>
              </a:extLst>
            </p:cNvPr>
            <p:cNvSpPr/>
            <p:nvPr/>
          </p:nvSpPr>
          <p:spPr>
            <a:xfrm>
              <a:off x="4804236" y="5852097"/>
              <a:ext cx="329794" cy="212798"/>
            </a:xfrm>
            <a:custGeom>
              <a:avLst/>
              <a:gdLst>
                <a:gd name="connsiteX0" fmla="*/ 2743 w 329794"/>
                <a:gd name="connsiteY0" fmla="*/ 38399 h 212798"/>
                <a:gd name="connsiteX1" fmla="*/ 2743 w 329794"/>
                <a:gd name="connsiteY1" fmla="*/ 16457 h 212798"/>
                <a:gd name="connsiteX2" fmla="*/ 16456 w 329794"/>
                <a:gd name="connsiteY2" fmla="*/ 0 h 212798"/>
                <a:gd name="connsiteX3" fmla="*/ 32913 w 329794"/>
                <a:gd name="connsiteY3" fmla="*/ 16457 h 212798"/>
                <a:gd name="connsiteX4" fmla="*/ 32913 w 329794"/>
                <a:gd name="connsiteY4" fmla="*/ 46627 h 212798"/>
                <a:gd name="connsiteX5" fmla="*/ 172794 w 329794"/>
                <a:gd name="connsiteY5" fmla="*/ 181022 h 212798"/>
                <a:gd name="connsiteX6" fmla="*/ 298961 w 329794"/>
                <a:gd name="connsiteY6" fmla="*/ 57598 h 212798"/>
                <a:gd name="connsiteX7" fmla="*/ 298961 w 329794"/>
                <a:gd name="connsiteY7" fmla="*/ 19200 h 212798"/>
                <a:gd name="connsiteX8" fmla="*/ 315418 w 329794"/>
                <a:gd name="connsiteY8" fmla="*/ 0 h 212798"/>
                <a:gd name="connsiteX9" fmla="*/ 329132 w 329794"/>
                <a:gd name="connsiteY9" fmla="*/ 19200 h 212798"/>
                <a:gd name="connsiteX10" fmla="*/ 307189 w 329794"/>
                <a:gd name="connsiteY10" fmla="*/ 131653 h 212798"/>
                <a:gd name="connsiteX11" fmla="*/ 117939 w 329794"/>
                <a:gd name="connsiteY11" fmla="*/ 205707 h 212798"/>
                <a:gd name="connsiteX12" fmla="*/ 0 w 329794"/>
                <a:gd name="connsiteY12" fmla="*/ 46627 h 212798"/>
                <a:gd name="connsiteX13" fmla="*/ 2743 w 329794"/>
                <a:gd name="connsiteY13" fmla="*/ 38399 h 212798"/>
                <a:gd name="connsiteX14" fmla="*/ 2743 w 329794"/>
                <a:gd name="connsiteY14" fmla="*/ 38399 h 212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794" h="212798">
                  <a:moveTo>
                    <a:pt x="2743" y="38399"/>
                  </a:moveTo>
                  <a:cubicBezTo>
                    <a:pt x="2743" y="30171"/>
                    <a:pt x="2743" y="21943"/>
                    <a:pt x="2743" y="16457"/>
                  </a:cubicBezTo>
                  <a:cubicBezTo>
                    <a:pt x="2743" y="8229"/>
                    <a:pt x="8228" y="0"/>
                    <a:pt x="16456" y="0"/>
                  </a:cubicBezTo>
                  <a:cubicBezTo>
                    <a:pt x="24685" y="0"/>
                    <a:pt x="32913" y="5486"/>
                    <a:pt x="32913" y="16457"/>
                  </a:cubicBezTo>
                  <a:cubicBezTo>
                    <a:pt x="32913" y="27428"/>
                    <a:pt x="32913" y="35656"/>
                    <a:pt x="32913" y="46627"/>
                  </a:cubicBezTo>
                  <a:cubicBezTo>
                    <a:pt x="35656" y="126167"/>
                    <a:pt x="95997" y="181022"/>
                    <a:pt x="172794" y="181022"/>
                  </a:cubicBezTo>
                  <a:cubicBezTo>
                    <a:pt x="238621" y="178280"/>
                    <a:pt x="293476" y="123424"/>
                    <a:pt x="298961" y="57598"/>
                  </a:cubicBezTo>
                  <a:cubicBezTo>
                    <a:pt x="298961" y="43884"/>
                    <a:pt x="298961" y="32913"/>
                    <a:pt x="298961" y="19200"/>
                  </a:cubicBezTo>
                  <a:cubicBezTo>
                    <a:pt x="298961" y="8229"/>
                    <a:pt x="304447" y="0"/>
                    <a:pt x="315418" y="0"/>
                  </a:cubicBezTo>
                  <a:cubicBezTo>
                    <a:pt x="326389" y="0"/>
                    <a:pt x="329132" y="8229"/>
                    <a:pt x="329132" y="19200"/>
                  </a:cubicBezTo>
                  <a:cubicBezTo>
                    <a:pt x="331875" y="57598"/>
                    <a:pt x="326389" y="95997"/>
                    <a:pt x="307189" y="131653"/>
                  </a:cubicBezTo>
                  <a:cubicBezTo>
                    <a:pt x="268791" y="197479"/>
                    <a:pt x="191994" y="227650"/>
                    <a:pt x="117939" y="205707"/>
                  </a:cubicBezTo>
                  <a:cubicBezTo>
                    <a:pt x="46627" y="186508"/>
                    <a:pt x="0" y="120681"/>
                    <a:pt x="0" y="46627"/>
                  </a:cubicBezTo>
                  <a:cubicBezTo>
                    <a:pt x="2743" y="41141"/>
                    <a:pt x="2743" y="41141"/>
                    <a:pt x="2743" y="38399"/>
                  </a:cubicBezTo>
                  <a:cubicBezTo>
                    <a:pt x="2743" y="38399"/>
                    <a:pt x="2743" y="38399"/>
                    <a:pt x="2743" y="38399"/>
                  </a:cubicBezTo>
                  <a:close/>
                </a:path>
              </a:pathLst>
            </a:custGeom>
            <a:grpFill/>
            <a:ln w="27426" cap="flat">
              <a:noFill/>
              <a:prstDash val="solid"/>
              <a:miter/>
            </a:ln>
          </p:spPr>
          <p:txBody>
            <a:bodyPr rtlCol="0" anchor="ctr"/>
            <a:lstStyle/>
            <a:p>
              <a:endParaRPr lang="en-US"/>
            </a:p>
          </p:txBody>
        </p:sp>
        <p:sp>
          <p:nvSpPr>
            <p:cNvPr id="258" name="Freeform 257">
              <a:extLst>
                <a:ext uri="{FF2B5EF4-FFF2-40B4-BE49-F238E27FC236}">
                  <a16:creationId xmlns:a16="http://schemas.microsoft.com/office/drawing/2014/main" id="{7A03E9A6-C7B9-9A71-EA94-445545739EAE}"/>
                </a:ext>
              </a:extLst>
            </p:cNvPr>
            <p:cNvSpPr/>
            <p:nvPr/>
          </p:nvSpPr>
          <p:spPr>
            <a:xfrm>
              <a:off x="4867319" y="6057804"/>
              <a:ext cx="208450" cy="356559"/>
            </a:xfrm>
            <a:custGeom>
              <a:avLst/>
              <a:gdLst>
                <a:gd name="connsiteX0" fmla="*/ 90511 w 208450"/>
                <a:gd name="connsiteY0" fmla="*/ 235878 h 356559"/>
                <a:gd name="connsiteX1" fmla="*/ 90511 w 208450"/>
                <a:gd name="connsiteY1" fmla="*/ 131653 h 356559"/>
                <a:gd name="connsiteX2" fmla="*/ 79541 w 208450"/>
                <a:gd name="connsiteY2" fmla="*/ 117939 h 356559"/>
                <a:gd name="connsiteX3" fmla="*/ 0 w 208450"/>
                <a:gd name="connsiteY3" fmla="*/ 21943 h 356559"/>
                <a:gd name="connsiteX4" fmla="*/ 16457 w 208450"/>
                <a:gd name="connsiteY4" fmla="*/ 0 h 356559"/>
                <a:gd name="connsiteX5" fmla="*/ 32914 w 208450"/>
                <a:gd name="connsiteY5" fmla="*/ 19200 h 356559"/>
                <a:gd name="connsiteX6" fmla="*/ 104225 w 208450"/>
                <a:gd name="connsiteY6" fmla="*/ 87769 h 356559"/>
                <a:gd name="connsiteX7" fmla="*/ 178280 w 208450"/>
                <a:gd name="connsiteY7" fmla="*/ 21943 h 356559"/>
                <a:gd name="connsiteX8" fmla="*/ 178280 w 208450"/>
                <a:gd name="connsiteY8" fmla="*/ 16457 h 356559"/>
                <a:gd name="connsiteX9" fmla="*/ 194737 w 208450"/>
                <a:gd name="connsiteY9" fmla="*/ 2743 h 356559"/>
                <a:gd name="connsiteX10" fmla="*/ 208450 w 208450"/>
                <a:gd name="connsiteY10" fmla="*/ 19200 h 356559"/>
                <a:gd name="connsiteX11" fmla="*/ 167309 w 208450"/>
                <a:gd name="connsiteY11" fmla="*/ 98740 h 356559"/>
                <a:gd name="connsiteX12" fmla="*/ 128910 w 208450"/>
                <a:gd name="connsiteY12" fmla="*/ 117939 h 356559"/>
                <a:gd name="connsiteX13" fmla="*/ 117939 w 208450"/>
                <a:gd name="connsiteY13" fmla="*/ 131653 h 356559"/>
                <a:gd name="connsiteX14" fmla="*/ 117939 w 208450"/>
                <a:gd name="connsiteY14" fmla="*/ 334617 h 356559"/>
                <a:gd name="connsiteX15" fmla="*/ 117939 w 208450"/>
                <a:gd name="connsiteY15" fmla="*/ 342845 h 356559"/>
                <a:gd name="connsiteX16" fmla="*/ 101483 w 208450"/>
                <a:gd name="connsiteY16" fmla="*/ 356559 h 356559"/>
                <a:gd name="connsiteX17" fmla="*/ 85026 w 208450"/>
                <a:gd name="connsiteY17" fmla="*/ 345588 h 356559"/>
                <a:gd name="connsiteX18" fmla="*/ 85026 w 208450"/>
                <a:gd name="connsiteY18" fmla="*/ 334617 h 356559"/>
                <a:gd name="connsiteX19" fmla="*/ 90511 w 208450"/>
                <a:gd name="connsiteY19" fmla="*/ 235878 h 356559"/>
                <a:gd name="connsiteX20" fmla="*/ 90511 w 208450"/>
                <a:gd name="connsiteY20" fmla="*/ 235878 h 35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8450" h="356559">
                  <a:moveTo>
                    <a:pt x="90511" y="235878"/>
                  </a:moveTo>
                  <a:cubicBezTo>
                    <a:pt x="90511" y="200222"/>
                    <a:pt x="90511" y="167309"/>
                    <a:pt x="90511" y="131653"/>
                  </a:cubicBezTo>
                  <a:cubicBezTo>
                    <a:pt x="90511" y="123424"/>
                    <a:pt x="87769" y="120681"/>
                    <a:pt x="79541" y="117939"/>
                  </a:cubicBezTo>
                  <a:cubicBezTo>
                    <a:pt x="35656" y="106968"/>
                    <a:pt x="2743" y="68569"/>
                    <a:pt x="0" y="21943"/>
                  </a:cubicBezTo>
                  <a:cubicBezTo>
                    <a:pt x="0" y="8229"/>
                    <a:pt x="5486" y="0"/>
                    <a:pt x="16457" y="0"/>
                  </a:cubicBezTo>
                  <a:cubicBezTo>
                    <a:pt x="27428" y="0"/>
                    <a:pt x="32914" y="5486"/>
                    <a:pt x="32914" y="19200"/>
                  </a:cubicBezTo>
                  <a:cubicBezTo>
                    <a:pt x="35656" y="57598"/>
                    <a:pt x="65827" y="87769"/>
                    <a:pt x="104225" y="87769"/>
                  </a:cubicBezTo>
                  <a:cubicBezTo>
                    <a:pt x="142624" y="87769"/>
                    <a:pt x="172794" y="60341"/>
                    <a:pt x="178280" y="21943"/>
                  </a:cubicBezTo>
                  <a:cubicBezTo>
                    <a:pt x="178280" y="19200"/>
                    <a:pt x="178280" y="16457"/>
                    <a:pt x="178280" y="16457"/>
                  </a:cubicBezTo>
                  <a:cubicBezTo>
                    <a:pt x="181023" y="5486"/>
                    <a:pt x="186508" y="0"/>
                    <a:pt x="194737" y="2743"/>
                  </a:cubicBezTo>
                  <a:cubicBezTo>
                    <a:pt x="202965" y="2743"/>
                    <a:pt x="208450" y="10971"/>
                    <a:pt x="208450" y="19200"/>
                  </a:cubicBezTo>
                  <a:cubicBezTo>
                    <a:pt x="208450" y="52112"/>
                    <a:pt x="194737" y="79540"/>
                    <a:pt x="167309" y="98740"/>
                  </a:cubicBezTo>
                  <a:cubicBezTo>
                    <a:pt x="156338" y="106968"/>
                    <a:pt x="142624" y="112453"/>
                    <a:pt x="128910" y="117939"/>
                  </a:cubicBezTo>
                  <a:cubicBezTo>
                    <a:pt x="120682" y="120681"/>
                    <a:pt x="117939" y="123424"/>
                    <a:pt x="117939" y="131653"/>
                  </a:cubicBezTo>
                  <a:cubicBezTo>
                    <a:pt x="117939" y="200222"/>
                    <a:pt x="117939" y="268791"/>
                    <a:pt x="117939" y="334617"/>
                  </a:cubicBezTo>
                  <a:cubicBezTo>
                    <a:pt x="117939" y="337360"/>
                    <a:pt x="117939" y="340102"/>
                    <a:pt x="117939" y="342845"/>
                  </a:cubicBezTo>
                  <a:cubicBezTo>
                    <a:pt x="115197" y="351074"/>
                    <a:pt x="109711" y="356559"/>
                    <a:pt x="101483" y="356559"/>
                  </a:cubicBezTo>
                  <a:cubicBezTo>
                    <a:pt x="93254" y="356559"/>
                    <a:pt x="87769" y="353816"/>
                    <a:pt x="85026" y="345588"/>
                  </a:cubicBezTo>
                  <a:cubicBezTo>
                    <a:pt x="85026" y="342845"/>
                    <a:pt x="85026" y="337360"/>
                    <a:pt x="85026" y="334617"/>
                  </a:cubicBezTo>
                  <a:cubicBezTo>
                    <a:pt x="90511" y="301704"/>
                    <a:pt x="90511" y="268791"/>
                    <a:pt x="90511" y="235878"/>
                  </a:cubicBezTo>
                  <a:cubicBezTo>
                    <a:pt x="90511" y="235878"/>
                    <a:pt x="90511" y="235878"/>
                    <a:pt x="90511" y="235878"/>
                  </a:cubicBezTo>
                  <a:close/>
                </a:path>
              </a:pathLst>
            </a:custGeom>
            <a:grpFill/>
            <a:ln w="27426" cap="flat">
              <a:noFill/>
              <a:prstDash val="solid"/>
              <a:miter/>
            </a:ln>
          </p:spPr>
          <p:txBody>
            <a:bodyPr rtlCol="0" anchor="ctr"/>
            <a:lstStyle/>
            <a:p>
              <a:endParaRPr lang="en-US"/>
            </a:p>
          </p:txBody>
        </p:sp>
        <p:sp>
          <p:nvSpPr>
            <p:cNvPr id="259" name="Freeform 258">
              <a:extLst>
                <a:ext uri="{FF2B5EF4-FFF2-40B4-BE49-F238E27FC236}">
                  <a16:creationId xmlns:a16="http://schemas.microsoft.com/office/drawing/2014/main" id="{EB54F1EB-B1F0-301E-ACBB-5AE16B017427}"/>
                </a:ext>
              </a:extLst>
            </p:cNvPr>
            <p:cNvSpPr/>
            <p:nvPr/>
          </p:nvSpPr>
          <p:spPr>
            <a:xfrm>
              <a:off x="4422305" y="5325487"/>
              <a:ext cx="343531" cy="341238"/>
            </a:xfrm>
            <a:custGeom>
              <a:avLst/>
              <a:gdLst>
                <a:gd name="connsiteX0" fmla="*/ 686 w 343531"/>
                <a:gd name="connsiteY0" fmla="*/ 301704 h 341238"/>
                <a:gd name="connsiteX1" fmla="*/ 266734 w 343531"/>
                <a:gd name="connsiteY1" fmla="*/ 2742 h 341238"/>
                <a:gd name="connsiteX2" fmla="*/ 321589 w 343531"/>
                <a:gd name="connsiteY2" fmla="*/ 0 h 341238"/>
                <a:gd name="connsiteX3" fmla="*/ 343532 w 343531"/>
                <a:gd name="connsiteY3" fmla="*/ 16456 h 341238"/>
                <a:gd name="connsiteX4" fmla="*/ 321589 w 343531"/>
                <a:gd name="connsiteY4" fmla="*/ 32913 h 341238"/>
                <a:gd name="connsiteX5" fmla="*/ 69255 w 343531"/>
                <a:gd name="connsiteY5" fmla="*/ 172794 h 341238"/>
                <a:gd name="connsiteX6" fmla="*/ 33599 w 343531"/>
                <a:gd name="connsiteY6" fmla="*/ 320903 h 341238"/>
                <a:gd name="connsiteX7" fmla="*/ 28113 w 343531"/>
                <a:gd name="connsiteY7" fmla="*/ 337359 h 341238"/>
                <a:gd name="connsiteX8" fmla="*/ 14399 w 343531"/>
                <a:gd name="connsiteY8" fmla="*/ 340102 h 341238"/>
                <a:gd name="connsiteX9" fmla="*/ 3429 w 343531"/>
                <a:gd name="connsiteY9" fmla="*/ 326389 h 341238"/>
                <a:gd name="connsiteX10" fmla="*/ 686 w 343531"/>
                <a:gd name="connsiteY10" fmla="*/ 301704 h 34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531" h="341238">
                  <a:moveTo>
                    <a:pt x="686" y="301704"/>
                  </a:moveTo>
                  <a:cubicBezTo>
                    <a:pt x="3429" y="148109"/>
                    <a:pt x="115882" y="24685"/>
                    <a:pt x="266734" y="2742"/>
                  </a:cubicBezTo>
                  <a:cubicBezTo>
                    <a:pt x="283191" y="0"/>
                    <a:pt x="302390" y="0"/>
                    <a:pt x="321589" y="0"/>
                  </a:cubicBezTo>
                  <a:cubicBezTo>
                    <a:pt x="335303" y="0"/>
                    <a:pt x="343532" y="5485"/>
                    <a:pt x="343532" y="16456"/>
                  </a:cubicBezTo>
                  <a:cubicBezTo>
                    <a:pt x="343532" y="27428"/>
                    <a:pt x="335303" y="32913"/>
                    <a:pt x="321589" y="32913"/>
                  </a:cubicBezTo>
                  <a:cubicBezTo>
                    <a:pt x="211879" y="30170"/>
                    <a:pt x="126853" y="79540"/>
                    <a:pt x="69255" y="172794"/>
                  </a:cubicBezTo>
                  <a:cubicBezTo>
                    <a:pt x="41827" y="216678"/>
                    <a:pt x="30856" y="268790"/>
                    <a:pt x="33599" y="320903"/>
                  </a:cubicBezTo>
                  <a:cubicBezTo>
                    <a:pt x="33599" y="326389"/>
                    <a:pt x="30856" y="334616"/>
                    <a:pt x="28113" y="337359"/>
                  </a:cubicBezTo>
                  <a:cubicBezTo>
                    <a:pt x="25371" y="340102"/>
                    <a:pt x="17142" y="342845"/>
                    <a:pt x="14399" y="340102"/>
                  </a:cubicBezTo>
                  <a:cubicBezTo>
                    <a:pt x="8914" y="337359"/>
                    <a:pt x="6171" y="331874"/>
                    <a:pt x="3429" y="326389"/>
                  </a:cubicBezTo>
                  <a:cubicBezTo>
                    <a:pt x="-2057" y="318160"/>
                    <a:pt x="686" y="309932"/>
                    <a:pt x="686" y="301704"/>
                  </a:cubicBezTo>
                  <a:close/>
                </a:path>
              </a:pathLst>
            </a:custGeom>
            <a:grpFill/>
            <a:ln w="27426" cap="flat">
              <a:noFill/>
              <a:prstDash val="solid"/>
              <a:miter/>
            </a:ln>
          </p:spPr>
          <p:txBody>
            <a:bodyPr rtlCol="0" anchor="ctr"/>
            <a:lstStyle/>
            <a:p>
              <a:endParaRPr lang="en-US"/>
            </a:p>
          </p:txBody>
        </p:sp>
        <p:sp>
          <p:nvSpPr>
            <p:cNvPr id="260" name="Freeform 259">
              <a:extLst>
                <a:ext uri="{FF2B5EF4-FFF2-40B4-BE49-F238E27FC236}">
                  <a16:creationId xmlns:a16="http://schemas.microsoft.com/office/drawing/2014/main" id="{A98469FD-2889-F872-BD88-880DBDA45E04}"/>
                </a:ext>
              </a:extLst>
            </p:cNvPr>
            <p:cNvSpPr/>
            <p:nvPr/>
          </p:nvSpPr>
          <p:spPr>
            <a:xfrm>
              <a:off x="4590300" y="6003635"/>
              <a:ext cx="231139" cy="410728"/>
            </a:xfrm>
            <a:custGeom>
              <a:avLst/>
              <a:gdLst>
                <a:gd name="connsiteX0" fmla="*/ 2743 w 231139"/>
                <a:gd name="connsiteY0" fmla="*/ 391530 h 410728"/>
                <a:gd name="connsiteX1" fmla="*/ 19199 w 231139"/>
                <a:gd name="connsiteY1" fmla="*/ 210507 h 410728"/>
                <a:gd name="connsiteX2" fmla="*/ 24685 w 231139"/>
                <a:gd name="connsiteY2" fmla="*/ 150166 h 410728"/>
                <a:gd name="connsiteX3" fmla="*/ 115196 w 231139"/>
                <a:gd name="connsiteY3" fmla="*/ 37713 h 410728"/>
                <a:gd name="connsiteX4" fmla="*/ 208450 w 231139"/>
                <a:gd name="connsiteY4" fmla="*/ 2057 h 410728"/>
                <a:gd name="connsiteX5" fmla="*/ 224907 w 231139"/>
                <a:gd name="connsiteY5" fmla="*/ 2057 h 410728"/>
                <a:gd name="connsiteX6" fmla="*/ 230392 w 231139"/>
                <a:gd name="connsiteY6" fmla="*/ 15771 h 410728"/>
                <a:gd name="connsiteX7" fmla="*/ 219421 w 231139"/>
                <a:gd name="connsiteY7" fmla="*/ 29485 h 410728"/>
                <a:gd name="connsiteX8" fmla="*/ 131653 w 231139"/>
                <a:gd name="connsiteY8" fmla="*/ 62398 h 410728"/>
                <a:gd name="connsiteX9" fmla="*/ 52112 w 231139"/>
                <a:gd name="connsiteY9" fmla="*/ 169366 h 410728"/>
                <a:gd name="connsiteX10" fmla="*/ 30170 w 231139"/>
                <a:gd name="connsiteY10" fmla="*/ 394272 h 410728"/>
                <a:gd name="connsiteX11" fmla="*/ 16456 w 231139"/>
                <a:gd name="connsiteY11" fmla="*/ 410729 h 410728"/>
                <a:gd name="connsiteX12" fmla="*/ 0 w 231139"/>
                <a:gd name="connsiteY12" fmla="*/ 402501 h 410728"/>
                <a:gd name="connsiteX13" fmla="*/ 2743 w 231139"/>
                <a:gd name="connsiteY13" fmla="*/ 391530 h 41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1139" h="410728">
                  <a:moveTo>
                    <a:pt x="2743" y="391530"/>
                  </a:moveTo>
                  <a:cubicBezTo>
                    <a:pt x="8228" y="328446"/>
                    <a:pt x="13714" y="268105"/>
                    <a:pt x="19199" y="210507"/>
                  </a:cubicBezTo>
                  <a:cubicBezTo>
                    <a:pt x="21942" y="191308"/>
                    <a:pt x="21942" y="172109"/>
                    <a:pt x="24685" y="150166"/>
                  </a:cubicBezTo>
                  <a:cubicBezTo>
                    <a:pt x="35656" y="98054"/>
                    <a:pt x="65826" y="59655"/>
                    <a:pt x="115196" y="37713"/>
                  </a:cubicBezTo>
                  <a:cubicBezTo>
                    <a:pt x="145367" y="23999"/>
                    <a:pt x="178280" y="13028"/>
                    <a:pt x="208450" y="2057"/>
                  </a:cubicBezTo>
                  <a:cubicBezTo>
                    <a:pt x="213936" y="-686"/>
                    <a:pt x="222164" y="-686"/>
                    <a:pt x="224907" y="2057"/>
                  </a:cubicBezTo>
                  <a:cubicBezTo>
                    <a:pt x="227650" y="4800"/>
                    <a:pt x="233135" y="13028"/>
                    <a:pt x="230392" y="15771"/>
                  </a:cubicBezTo>
                  <a:cubicBezTo>
                    <a:pt x="227650" y="21257"/>
                    <a:pt x="222164" y="29485"/>
                    <a:pt x="219421" y="29485"/>
                  </a:cubicBezTo>
                  <a:cubicBezTo>
                    <a:pt x="191994" y="40456"/>
                    <a:pt x="161823" y="51427"/>
                    <a:pt x="131653" y="62398"/>
                  </a:cubicBezTo>
                  <a:cubicBezTo>
                    <a:pt x="82283" y="81597"/>
                    <a:pt x="54855" y="117254"/>
                    <a:pt x="52112" y="169366"/>
                  </a:cubicBezTo>
                  <a:cubicBezTo>
                    <a:pt x="43884" y="243420"/>
                    <a:pt x="38399" y="320218"/>
                    <a:pt x="30170" y="394272"/>
                  </a:cubicBezTo>
                  <a:cubicBezTo>
                    <a:pt x="30170" y="402501"/>
                    <a:pt x="24685" y="410729"/>
                    <a:pt x="16456" y="410729"/>
                  </a:cubicBezTo>
                  <a:cubicBezTo>
                    <a:pt x="10971" y="410729"/>
                    <a:pt x="5485" y="405244"/>
                    <a:pt x="0" y="402501"/>
                  </a:cubicBezTo>
                  <a:cubicBezTo>
                    <a:pt x="0" y="399758"/>
                    <a:pt x="2743" y="394272"/>
                    <a:pt x="2743" y="391530"/>
                  </a:cubicBezTo>
                  <a:close/>
                </a:path>
              </a:pathLst>
            </a:custGeom>
            <a:grpFill/>
            <a:ln w="27426" cap="flat">
              <a:noFill/>
              <a:prstDash val="solid"/>
              <a:miter/>
            </a:ln>
          </p:spPr>
          <p:txBody>
            <a:bodyPr rtlCol="0" anchor="ctr"/>
            <a:lstStyle/>
            <a:p>
              <a:endParaRPr lang="en-US"/>
            </a:p>
          </p:txBody>
        </p:sp>
        <p:sp>
          <p:nvSpPr>
            <p:cNvPr id="261" name="Freeform 260">
              <a:extLst>
                <a:ext uri="{FF2B5EF4-FFF2-40B4-BE49-F238E27FC236}">
                  <a16:creationId xmlns:a16="http://schemas.microsoft.com/office/drawing/2014/main" id="{1FE4C681-1890-06AB-C617-086CB8E5E14A}"/>
                </a:ext>
              </a:extLst>
            </p:cNvPr>
            <p:cNvSpPr/>
            <p:nvPr/>
          </p:nvSpPr>
          <p:spPr>
            <a:xfrm>
              <a:off x="4540930" y="5440337"/>
              <a:ext cx="213935" cy="217023"/>
            </a:xfrm>
            <a:custGeom>
              <a:avLst/>
              <a:gdLst>
                <a:gd name="connsiteX0" fmla="*/ 183765 w 213935"/>
                <a:gd name="connsiteY0" fmla="*/ 36002 h 217023"/>
                <a:gd name="connsiteX1" fmla="*/ 30171 w 213935"/>
                <a:gd name="connsiteY1" fmla="*/ 192339 h 217023"/>
                <a:gd name="connsiteX2" fmla="*/ 30171 w 213935"/>
                <a:gd name="connsiteY2" fmla="*/ 203310 h 217023"/>
                <a:gd name="connsiteX3" fmla="*/ 16457 w 213935"/>
                <a:gd name="connsiteY3" fmla="*/ 217024 h 217023"/>
                <a:gd name="connsiteX4" fmla="*/ 0 w 213935"/>
                <a:gd name="connsiteY4" fmla="*/ 203310 h 217023"/>
                <a:gd name="connsiteX5" fmla="*/ 5485 w 213935"/>
                <a:gd name="connsiteY5" fmla="*/ 140227 h 217023"/>
                <a:gd name="connsiteX6" fmla="*/ 197479 w 213935"/>
                <a:gd name="connsiteY6" fmla="*/ 346 h 217023"/>
                <a:gd name="connsiteX7" fmla="*/ 213936 w 213935"/>
                <a:gd name="connsiteY7" fmla="*/ 16803 h 217023"/>
                <a:gd name="connsiteX8" fmla="*/ 197479 w 213935"/>
                <a:gd name="connsiteY8" fmla="*/ 33259 h 217023"/>
                <a:gd name="connsiteX9" fmla="*/ 183765 w 213935"/>
                <a:gd name="connsiteY9" fmla="*/ 36002 h 21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935" h="217023">
                  <a:moveTo>
                    <a:pt x="183765" y="36002"/>
                  </a:moveTo>
                  <a:cubicBezTo>
                    <a:pt x="98740" y="38744"/>
                    <a:pt x="30171" y="107313"/>
                    <a:pt x="30171" y="192339"/>
                  </a:cubicBezTo>
                  <a:cubicBezTo>
                    <a:pt x="30171" y="195082"/>
                    <a:pt x="30171" y="200568"/>
                    <a:pt x="30171" y="203310"/>
                  </a:cubicBezTo>
                  <a:cubicBezTo>
                    <a:pt x="30171" y="211539"/>
                    <a:pt x="24685" y="217024"/>
                    <a:pt x="16457" y="217024"/>
                  </a:cubicBezTo>
                  <a:cubicBezTo>
                    <a:pt x="8228" y="217024"/>
                    <a:pt x="0" y="211539"/>
                    <a:pt x="0" y="203310"/>
                  </a:cubicBezTo>
                  <a:cubicBezTo>
                    <a:pt x="0" y="181368"/>
                    <a:pt x="0" y="162169"/>
                    <a:pt x="5485" y="140227"/>
                  </a:cubicBezTo>
                  <a:cubicBezTo>
                    <a:pt x="27428" y="55201"/>
                    <a:pt x="109711" y="-5139"/>
                    <a:pt x="197479" y="346"/>
                  </a:cubicBezTo>
                  <a:cubicBezTo>
                    <a:pt x="208450" y="346"/>
                    <a:pt x="213936" y="8575"/>
                    <a:pt x="213936" y="16803"/>
                  </a:cubicBezTo>
                  <a:cubicBezTo>
                    <a:pt x="213936" y="25031"/>
                    <a:pt x="205708" y="33259"/>
                    <a:pt x="197479" y="33259"/>
                  </a:cubicBezTo>
                  <a:cubicBezTo>
                    <a:pt x="194737" y="36002"/>
                    <a:pt x="189251" y="36002"/>
                    <a:pt x="183765" y="36002"/>
                  </a:cubicBezTo>
                  <a:close/>
                </a:path>
              </a:pathLst>
            </a:custGeom>
            <a:grpFill/>
            <a:ln w="27426" cap="flat">
              <a:noFill/>
              <a:prstDash val="solid"/>
              <a:miter/>
            </a:ln>
          </p:spPr>
          <p:txBody>
            <a:bodyPr rtlCol="0" anchor="ctr"/>
            <a:lstStyle/>
            <a:p>
              <a:endParaRPr lang="en-US"/>
            </a:p>
          </p:txBody>
        </p:sp>
        <p:sp>
          <p:nvSpPr>
            <p:cNvPr id="262" name="Freeform 261">
              <a:extLst>
                <a:ext uri="{FF2B5EF4-FFF2-40B4-BE49-F238E27FC236}">
                  <a16:creationId xmlns:a16="http://schemas.microsoft.com/office/drawing/2014/main" id="{F3E7C8AE-78AC-FB8E-28D8-0864876DF338}"/>
                </a:ext>
              </a:extLst>
            </p:cNvPr>
            <p:cNvSpPr/>
            <p:nvPr/>
          </p:nvSpPr>
          <p:spPr>
            <a:xfrm>
              <a:off x="4905718" y="5901468"/>
              <a:ext cx="128909" cy="82282"/>
            </a:xfrm>
            <a:custGeom>
              <a:avLst/>
              <a:gdLst>
                <a:gd name="connsiteX0" fmla="*/ 65826 w 128909"/>
                <a:gd name="connsiteY0" fmla="*/ 82283 h 82282"/>
                <a:gd name="connsiteX1" fmla="*/ 0 w 128909"/>
                <a:gd name="connsiteY1" fmla="*/ 21942 h 82282"/>
                <a:gd name="connsiteX2" fmla="*/ 13714 w 128909"/>
                <a:gd name="connsiteY2" fmla="*/ 0 h 82282"/>
                <a:gd name="connsiteX3" fmla="*/ 30170 w 128909"/>
                <a:gd name="connsiteY3" fmla="*/ 19199 h 82282"/>
                <a:gd name="connsiteX4" fmla="*/ 54855 w 128909"/>
                <a:gd name="connsiteY4" fmla="*/ 49369 h 82282"/>
                <a:gd name="connsiteX5" fmla="*/ 90511 w 128909"/>
                <a:gd name="connsiteY5" fmla="*/ 35656 h 82282"/>
                <a:gd name="connsiteX6" fmla="*/ 95997 w 128909"/>
                <a:gd name="connsiteY6" fmla="*/ 19199 h 82282"/>
                <a:gd name="connsiteX7" fmla="*/ 115196 w 128909"/>
                <a:gd name="connsiteY7" fmla="*/ 2742 h 82282"/>
                <a:gd name="connsiteX8" fmla="*/ 128910 w 128909"/>
                <a:gd name="connsiteY8" fmla="*/ 21942 h 82282"/>
                <a:gd name="connsiteX9" fmla="*/ 65826 w 128909"/>
                <a:gd name="connsiteY9" fmla="*/ 82283 h 8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909" h="82282">
                  <a:moveTo>
                    <a:pt x="65826" y="82283"/>
                  </a:moveTo>
                  <a:cubicBezTo>
                    <a:pt x="32913" y="82283"/>
                    <a:pt x="2743" y="54855"/>
                    <a:pt x="0" y="21942"/>
                  </a:cubicBezTo>
                  <a:cubicBezTo>
                    <a:pt x="0" y="8228"/>
                    <a:pt x="5485" y="2742"/>
                    <a:pt x="13714" y="0"/>
                  </a:cubicBezTo>
                  <a:cubicBezTo>
                    <a:pt x="24685" y="0"/>
                    <a:pt x="30170" y="5485"/>
                    <a:pt x="30170" y="19199"/>
                  </a:cubicBezTo>
                  <a:cubicBezTo>
                    <a:pt x="32913" y="35656"/>
                    <a:pt x="41142" y="43884"/>
                    <a:pt x="54855" y="49369"/>
                  </a:cubicBezTo>
                  <a:cubicBezTo>
                    <a:pt x="68569" y="52112"/>
                    <a:pt x="82283" y="49369"/>
                    <a:pt x="90511" y="35656"/>
                  </a:cubicBezTo>
                  <a:cubicBezTo>
                    <a:pt x="93254" y="30170"/>
                    <a:pt x="95997" y="24685"/>
                    <a:pt x="95997" y="19199"/>
                  </a:cubicBezTo>
                  <a:cubicBezTo>
                    <a:pt x="98739" y="8228"/>
                    <a:pt x="104225" y="0"/>
                    <a:pt x="115196" y="2742"/>
                  </a:cubicBezTo>
                  <a:cubicBezTo>
                    <a:pt x="123425" y="2742"/>
                    <a:pt x="128910" y="10971"/>
                    <a:pt x="128910" y="21942"/>
                  </a:cubicBezTo>
                  <a:cubicBezTo>
                    <a:pt x="128910" y="57597"/>
                    <a:pt x="101482" y="82283"/>
                    <a:pt x="65826" y="82283"/>
                  </a:cubicBezTo>
                  <a:close/>
                </a:path>
              </a:pathLst>
            </a:custGeom>
            <a:grpFill/>
            <a:ln w="27426" cap="flat">
              <a:noFill/>
              <a:prstDash val="solid"/>
              <a:miter/>
            </a:ln>
          </p:spPr>
          <p:txBody>
            <a:bodyPr rtlCol="0" anchor="ctr"/>
            <a:lstStyle/>
            <a:p>
              <a:endParaRPr lang="en-US"/>
            </a:p>
          </p:txBody>
        </p:sp>
        <p:sp>
          <p:nvSpPr>
            <p:cNvPr id="263" name="Freeform 262">
              <a:extLst>
                <a:ext uri="{FF2B5EF4-FFF2-40B4-BE49-F238E27FC236}">
                  <a16:creationId xmlns:a16="http://schemas.microsoft.com/office/drawing/2014/main" id="{FE0789E7-8839-A742-EBDD-56B34045D0A9}"/>
                </a:ext>
              </a:extLst>
            </p:cNvPr>
            <p:cNvSpPr/>
            <p:nvPr/>
          </p:nvSpPr>
          <p:spPr>
            <a:xfrm>
              <a:off x="4650641" y="5555879"/>
              <a:ext cx="101482" cy="104224"/>
            </a:xfrm>
            <a:custGeom>
              <a:avLst/>
              <a:gdLst>
                <a:gd name="connsiteX0" fmla="*/ 0 w 101482"/>
                <a:gd name="connsiteY0" fmla="*/ 76797 h 104224"/>
                <a:gd name="connsiteX1" fmla="*/ 79540 w 101482"/>
                <a:gd name="connsiteY1" fmla="*/ 0 h 104224"/>
                <a:gd name="connsiteX2" fmla="*/ 101482 w 101482"/>
                <a:gd name="connsiteY2" fmla="*/ 16457 h 104224"/>
                <a:gd name="connsiteX3" fmla="*/ 82283 w 101482"/>
                <a:gd name="connsiteY3" fmla="*/ 32913 h 104224"/>
                <a:gd name="connsiteX4" fmla="*/ 32913 w 101482"/>
                <a:gd name="connsiteY4" fmla="*/ 82283 h 104224"/>
                <a:gd name="connsiteX5" fmla="*/ 16457 w 101482"/>
                <a:gd name="connsiteY5" fmla="*/ 104225 h 104224"/>
                <a:gd name="connsiteX6" fmla="*/ 0 w 101482"/>
                <a:gd name="connsiteY6" fmla="*/ 76797 h 104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482" h="104224">
                  <a:moveTo>
                    <a:pt x="0" y="76797"/>
                  </a:moveTo>
                  <a:cubicBezTo>
                    <a:pt x="2743" y="32913"/>
                    <a:pt x="38399" y="0"/>
                    <a:pt x="79540" y="0"/>
                  </a:cubicBezTo>
                  <a:cubicBezTo>
                    <a:pt x="93254" y="0"/>
                    <a:pt x="101482" y="5485"/>
                    <a:pt x="101482" y="16457"/>
                  </a:cubicBezTo>
                  <a:cubicBezTo>
                    <a:pt x="101482" y="27428"/>
                    <a:pt x="95997" y="32913"/>
                    <a:pt x="82283" y="32913"/>
                  </a:cubicBezTo>
                  <a:cubicBezTo>
                    <a:pt x="54855" y="32913"/>
                    <a:pt x="32913" y="54855"/>
                    <a:pt x="32913" y="82283"/>
                  </a:cubicBezTo>
                  <a:cubicBezTo>
                    <a:pt x="32913" y="98740"/>
                    <a:pt x="27428" y="104225"/>
                    <a:pt x="16457" y="104225"/>
                  </a:cubicBezTo>
                  <a:cubicBezTo>
                    <a:pt x="5485" y="98740"/>
                    <a:pt x="0" y="90511"/>
                    <a:pt x="0" y="76797"/>
                  </a:cubicBezTo>
                  <a:close/>
                </a:path>
              </a:pathLst>
            </a:custGeom>
            <a:grpFill/>
            <a:ln w="27426" cap="flat">
              <a:noFill/>
              <a:prstDash val="solid"/>
              <a:miter/>
            </a:ln>
          </p:spPr>
          <p:txBody>
            <a:bodyPr rtlCol="0" anchor="ctr"/>
            <a:lstStyle/>
            <a:p>
              <a:endParaRPr lang="en-US"/>
            </a:p>
          </p:txBody>
        </p:sp>
        <p:sp>
          <p:nvSpPr>
            <p:cNvPr id="264" name="Freeform 263">
              <a:extLst>
                <a:ext uri="{FF2B5EF4-FFF2-40B4-BE49-F238E27FC236}">
                  <a16:creationId xmlns:a16="http://schemas.microsoft.com/office/drawing/2014/main" id="{58C3529A-8579-DAC3-8D13-5598DE6EE32B}"/>
                </a:ext>
              </a:extLst>
            </p:cNvPr>
            <p:cNvSpPr/>
            <p:nvPr/>
          </p:nvSpPr>
          <p:spPr>
            <a:xfrm>
              <a:off x="5319876" y="6351280"/>
              <a:ext cx="54855" cy="32912"/>
            </a:xfrm>
            <a:custGeom>
              <a:avLst/>
              <a:gdLst>
                <a:gd name="connsiteX0" fmla="*/ 27428 w 54855"/>
                <a:gd name="connsiteY0" fmla="*/ 30171 h 32912"/>
                <a:gd name="connsiteX1" fmla="*/ 27428 w 54855"/>
                <a:gd name="connsiteY1" fmla="*/ 30171 h 32912"/>
                <a:gd name="connsiteX2" fmla="*/ 41142 w 54855"/>
                <a:gd name="connsiteY2" fmla="*/ 30171 h 32912"/>
                <a:gd name="connsiteX3" fmla="*/ 54855 w 54855"/>
                <a:gd name="connsiteY3" fmla="*/ 13714 h 32912"/>
                <a:gd name="connsiteX4" fmla="*/ 41142 w 54855"/>
                <a:gd name="connsiteY4" fmla="*/ 0 h 32912"/>
                <a:gd name="connsiteX5" fmla="*/ 13714 w 54855"/>
                <a:gd name="connsiteY5" fmla="*/ 0 h 32912"/>
                <a:gd name="connsiteX6" fmla="*/ 0 w 54855"/>
                <a:gd name="connsiteY6" fmla="*/ 16457 h 32912"/>
                <a:gd name="connsiteX7" fmla="*/ 13714 w 54855"/>
                <a:gd name="connsiteY7" fmla="*/ 32913 h 32912"/>
                <a:gd name="connsiteX8" fmla="*/ 27428 w 54855"/>
                <a:gd name="connsiteY8" fmla="*/ 30171 h 3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55" h="32912">
                  <a:moveTo>
                    <a:pt x="27428" y="30171"/>
                  </a:moveTo>
                  <a:cubicBezTo>
                    <a:pt x="27428" y="30171"/>
                    <a:pt x="27428" y="30171"/>
                    <a:pt x="27428" y="30171"/>
                  </a:cubicBezTo>
                  <a:cubicBezTo>
                    <a:pt x="32914" y="30171"/>
                    <a:pt x="35656" y="30171"/>
                    <a:pt x="41142" y="30171"/>
                  </a:cubicBezTo>
                  <a:cubicBezTo>
                    <a:pt x="49370" y="30171"/>
                    <a:pt x="54855" y="21942"/>
                    <a:pt x="54855" y="13714"/>
                  </a:cubicBezTo>
                  <a:cubicBezTo>
                    <a:pt x="54855" y="5485"/>
                    <a:pt x="49370" y="0"/>
                    <a:pt x="41142" y="0"/>
                  </a:cubicBezTo>
                  <a:cubicBezTo>
                    <a:pt x="32914" y="0"/>
                    <a:pt x="21943" y="0"/>
                    <a:pt x="13714" y="0"/>
                  </a:cubicBezTo>
                  <a:cubicBezTo>
                    <a:pt x="5486" y="0"/>
                    <a:pt x="0" y="5485"/>
                    <a:pt x="0" y="16457"/>
                  </a:cubicBezTo>
                  <a:cubicBezTo>
                    <a:pt x="0" y="24685"/>
                    <a:pt x="5486" y="30171"/>
                    <a:pt x="13714" y="32913"/>
                  </a:cubicBezTo>
                  <a:cubicBezTo>
                    <a:pt x="19200" y="30171"/>
                    <a:pt x="21943" y="30171"/>
                    <a:pt x="27428" y="30171"/>
                  </a:cubicBezTo>
                  <a:close/>
                </a:path>
              </a:pathLst>
            </a:custGeom>
            <a:grpFill/>
            <a:ln w="27426" cap="flat">
              <a:noFill/>
              <a:prstDash val="solid"/>
              <a:miter/>
            </a:ln>
          </p:spPr>
          <p:txBody>
            <a:bodyPr rtlCol="0" anchor="ctr"/>
            <a:lstStyle/>
            <a:p>
              <a:endParaRPr lang="en-US"/>
            </a:p>
          </p:txBody>
        </p:sp>
        <p:sp>
          <p:nvSpPr>
            <p:cNvPr id="266" name="Freeform 265">
              <a:extLst>
                <a:ext uri="{FF2B5EF4-FFF2-40B4-BE49-F238E27FC236}">
                  <a16:creationId xmlns:a16="http://schemas.microsoft.com/office/drawing/2014/main" id="{409345FC-5E96-6B79-6806-EB0F25F83991}"/>
                </a:ext>
              </a:extLst>
            </p:cNvPr>
            <p:cNvSpPr/>
            <p:nvPr/>
          </p:nvSpPr>
          <p:spPr>
            <a:xfrm>
              <a:off x="5237593" y="5959065"/>
              <a:ext cx="222164" cy="282505"/>
            </a:xfrm>
            <a:custGeom>
              <a:avLst/>
              <a:gdLst>
                <a:gd name="connsiteX0" fmla="*/ 112454 w 222164"/>
                <a:gd name="connsiteY0" fmla="*/ 41141 h 282505"/>
                <a:gd name="connsiteX1" fmla="*/ 205708 w 222164"/>
                <a:gd name="connsiteY1" fmla="*/ 0 h 282505"/>
                <a:gd name="connsiteX2" fmla="*/ 222164 w 222164"/>
                <a:gd name="connsiteY2" fmla="*/ 16457 h 282505"/>
                <a:gd name="connsiteX3" fmla="*/ 205708 w 222164"/>
                <a:gd name="connsiteY3" fmla="*/ 82283 h 282505"/>
                <a:gd name="connsiteX4" fmla="*/ 178280 w 222164"/>
                <a:gd name="connsiteY4" fmla="*/ 109710 h 282505"/>
                <a:gd name="connsiteX5" fmla="*/ 150852 w 222164"/>
                <a:gd name="connsiteY5" fmla="*/ 120682 h 282505"/>
                <a:gd name="connsiteX6" fmla="*/ 128910 w 222164"/>
                <a:gd name="connsiteY6" fmla="*/ 150852 h 282505"/>
                <a:gd name="connsiteX7" fmla="*/ 128910 w 222164"/>
                <a:gd name="connsiteY7" fmla="*/ 263305 h 282505"/>
                <a:gd name="connsiteX8" fmla="*/ 112454 w 222164"/>
                <a:gd name="connsiteY8" fmla="*/ 282505 h 282505"/>
                <a:gd name="connsiteX9" fmla="*/ 95997 w 222164"/>
                <a:gd name="connsiteY9" fmla="*/ 263305 h 282505"/>
                <a:gd name="connsiteX10" fmla="*/ 95997 w 222164"/>
                <a:gd name="connsiteY10" fmla="*/ 255077 h 282505"/>
                <a:gd name="connsiteX11" fmla="*/ 95997 w 222164"/>
                <a:gd name="connsiteY11" fmla="*/ 137138 h 282505"/>
                <a:gd name="connsiteX12" fmla="*/ 82283 w 222164"/>
                <a:gd name="connsiteY12" fmla="*/ 123424 h 282505"/>
                <a:gd name="connsiteX13" fmla="*/ 71312 w 222164"/>
                <a:gd name="connsiteY13" fmla="*/ 120682 h 282505"/>
                <a:gd name="connsiteX14" fmla="*/ 2743 w 222164"/>
                <a:gd name="connsiteY14" fmla="*/ 43884 h 282505"/>
                <a:gd name="connsiteX15" fmla="*/ 0 w 222164"/>
                <a:gd name="connsiteY15" fmla="*/ 19200 h 282505"/>
                <a:gd name="connsiteX16" fmla="*/ 16457 w 222164"/>
                <a:gd name="connsiteY16" fmla="*/ 2743 h 282505"/>
                <a:gd name="connsiteX17" fmla="*/ 85026 w 222164"/>
                <a:gd name="connsiteY17" fmla="*/ 19200 h 282505"/>
                <a:gd name="connsiteX18" fmla="*/ 112454 w 222164"/>
                <a:gd name="connsiteY18" fmla="*/ 41141 h 282505"/>
                <a:gd name="connsiteX19" fmla="*/ 90512 w 222164"/>
                <a:gd name="connsiteY19" fmla="*/ 90512 h 282505"/>
                <a:gd name="connsiteX20" fmla="*/ 35656 w 222164"/>
                <a:gd name="connsiteY20" fmla="*/ 35656 h 282505"/>
                <a:gd name="connsiteX21" fmla="*/ 90512 w 222164"/>
                <a:gd name="connsiteY21" fmla="*/ 90512 h 282505"/>
                <a:gd name="connsiteX22" fmla="*/ 186509 w 222164"/>
                <a:gd name="connsiteY22" fmla="*/ 35656 h 282505"/>
                <a:gd name="connsiteX23" fmla="*/ 131653 w 222164"/>
                <a:gd name="connsiteY23" fmla="*/ 90512 h 282505"/>
                <a:gd name="connsiteX24" fmla="*/ 186509 w 222164"/>
                <a:gd name="connsiteY24" fmla="*/ 35656 h 28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2164" h="282505">
                  <a:moveTo>
                    <a:pt x="112454" y="41141"/>
                  </a:moveTo>
                  <a:cubicBezTo>
                    <a:pt x="134395" y="5486"/>
                    <a:pt x="170052" y="2743"/>
                    <a:pt x="205708" y="0"/>
                  </a:cubicBezTo>
                  <a:cubicBezTo>
                    <a:pt x="213936" y="0"/>
                    <a:pt x="222164" y="8229"/>
                    <a:pt x="222164" y="16457"/>
                  </a:cubicBezTo>
                  <a:cubicBezTo>
                    <a:pt x="216678" y="38399"/>
                    <a:pt x="213936" y="60341"/>
                    <a:pt x="205708" y="82283"/>
                  </a:cubicBezTo>
                  <a:cubicBezTo>
                    <a:pt x="200223" y="95997"/>
                    <a:pt x="191994" y="104225"/>
                    <a:pt x="178280" y="109710"/>
                  </a:cubicBezTo>
                  <a:cubicBezTo>
                    <a:pt x="170052" y="112453"/>
                    <a:pt x="159081" y="117939"/>
                    <a:pt x="150852" y="120682"/>
                  </a:cubicBezTo>
                  <a:cubicBezTo>
                    <a:pt x="128910" y="126167"/>
                    <a:pt x="128910" y="126167"/>
                    <a:pt x="128910" y="150852"/>
                  </a:cubicBezTo>
                  <a:cubicBezTo>
                    <a:pt x="128910" y="189251"/>
                    <a:pt x="128910" y="224907"/>
                    <a:pt x="128910" y="263305"/>
                  </a:cubicBezTo>
                  <a:cubicBezTo>
                    <a:pt x="128910" y="274276"/>
                    <a:pt x="123425" y="282505"/>
                    <a:pt x="112454" y="282505"/>
                  </a:cubicBezTo>
                  <a:cubicBezTo>
                    <a:pt x="101483" y="282505"/>
                    <a:pt x="95997" y="274276"/>
                    <a:pt x="95997" y="263305"/>
                  </a:cubicBezTo>
                  <a:cubicBezTo>
                    <a:pt x="95997" y="260562"/>
                    <a:pt x="95997" y="257820"/>
                    <a:pt x="95997" y="255077"/>
                  </a:cubicBezTo>
                  <a:cubicBezTo>
                    <a:pt x="95997" y="216679"/>
                    <a:pt x="95997" y="178280"/>
                    <a:pt x="95997" y="137138"/>
                  </a:cubicBezTo>
                  <a:cubicBezTo>
                    <a:pt x="95997" y="126167"/>
                    <a:pt x="93254" y="120682"/>
                    <a:pt x="82283" y="123424"/>
                  </a:cubicBezTo>
                  <a:cubicBezTo>
                    <a:pt x="79540" y="123424"/>
                    <a:pt x="74055" y="120682"/>
                    <a:pt x="71312" y="120682"/>
                  </a:cubicBezTo>
                  <a:cubicBezTo>
                    <a:pt x="27428" y="112453"/>
                    <a:pt x="8229" y="85026"/>
                    <a:pt x="2743" y="43884"/>
                  </a:cubicBezTo>
                  <a:cubicBezTo>
                    <a:pt x="2743" y="35656"/>
                    <a:pt x="0" y="27428"/>
                    <a:pt x="0" y="19200"/>
                  </a:cubicBezTo>
                  <a:cubicBezTo>
                    <a:pt x="0" y="8229"/>
                    <a:pt x="5486" y="0"/>
                    <a:pt x="16457" y="2743"/>
                  </a:cubicBezTo>
                  <a:cubicBezTo>
                    <a:pt x="41142" y="5486"/>
                    <a:pt x="63084" y="8229"/>
                    <a:pt x="85026" y="19200"/>
                  </a:cubicBezTo>
                  <a:cubicBezTo>
                    <a:pt x="93254" y="24686"/>
                    <a:pt x="101483" y="32913"/>
                    <a:pt x="112454" y="41141"/>
                  </a:cubicBezTo>
                  <a:close/>
                  <a:moveTo>
                    <a:pt x="90512" y="90512"/>
                  </a:moveTo>
                  <a:cubicBezTo>
                    <a:pt x="85026" y="52113"/>
                    <a:pt x="76798" y="41141"/>
                    <a:pt x="35656" y="35656"/>
                  </a:cubicBezTo>
                  <a:cubicBezTo>
                    <a:pt x="38399" y="74055"/>
                    <a:pt x="52112" y="87769"/>
                    <a:pt x="90512" y="90512"/>
                  </a:cubicBezTo>
                  <a:close/>
                  <a:moveTo>
                    <a:pt x="186509" y="35656"/>
                  </a:moveTo>
                  <a:cubicBezTo>
                    <a:pt x="150852" y="38399"/>
                    <a:pt x="128910" y="60341"/>
                    <a:pt x="131653" y="90512"/>
                  </a:cubicBezTo>
                  <a:cubicBezTo>
                    <a:pt x="170052" y="85026"/>
                    <a:pt x="181023" y="76798"/>
                    <a:pt x="186509" y="35656"/>
                  </a:cubicBezTo>
                  <a:close/>
                </a:path>
              </a:pathLst>
            </a:custGeom>
            <a:solidFill>
              <a:srgbClr val="F79037"/>
            </a:solidFill>
            <a:ln w="27426" cap="flat">
              <a:noFill/>
              <a:prstDash val="solid"/>
              <a:miter/>
            </a:ln>
          </p:spPr>
          <p:txBody>
            <a:bodyPr rtlCol="0" anchor="ctr"/>
            <a:lstStyle/>
            <a:p>
              <a:endParaRPr lang="en-US"/>
            </a:p>
          </p:txBody>
        </p:sp>
        <p:sp>
          <p:nvSpPr>
            <p:cNvPr id="267" name="Freeform 266">
              <a:extLst>
                <a:ext uri="{FF2B5EF4-FFF2-40B4-BE49-F238E27FC236}">
                  <a16:creationId xmlns:a16="http://schemas.microsoft.com/office/drawing/2014/main" id="{72C2B351-AF66-483F-9ACE-5987F0682C67}"/>
                </a:ext>
              </a:extLst>
            </p:cNvPr>
            <p:cNvSpPr/>
            <p:nvPr/>
          </p:nvSpPr>
          <p:spPr>
            <a:xfrm>
              <a:off x="5319876" y="6348537"/>
              <a:ext cx="54855" cy="32913"/>
            </a:xfrm>
            <a:custGeom>
              <a:avLst/>
              <a:gdLst>
                <a:gd name="connsiteX0" fmla="*/ 27428 w 54855"/>
                <a:gd name="connsiteY0" fmla="*/ 32913 h 32913"/>
                <a:gd name="connsiteX1" fmla="*/ 13714 w 54855"/>
                <a:gd name="connsiteY1" fmla="*/ 32913 h 32913"/>
                <a:gd name="connsiteX2" fmla="*/ 0 w 54855"/>
                <a:gd name="connsiteY2" fmla="*/ 16457 h 32913"/>
                <a:gd name="connsiteX3" fmla="*/ 13714 w 54855"/>
                <a:gd name="connsiteY3" fmla="*/ 0 h 32913"/>
                <a:gd name="connsiteX4" fmla="*/ 41142 w 54855"/>
                <a:gd name="connsiteY4" fmla="*/ 0 h 32913"/>
                <a:gd name="connsiteX5" fmla="*/ 54855 w 54855"/>
                <a:gd name="connsiteY5" fmla="*/ 13714 h 32913"/>
                <a:gd name="connsiteX6" fmla="*/ 41142 w 54855"/>
                <a:gd name="connsiteY6" fmla="*/ 30171 h 32913"/>
                <a:gd name="connsiteX7" fmla="*/ 27428 w 54855"/>
                <a:gd name="connsiteY7" fmla="*/ 32913 h 32913"/>
                <a:gd name="connsiteX8" fmla="*/ 27428 w 54855"/>
                <a:gd name="connsiteY8"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55" h="32913">
                  <a:moveTo>
                    <a:pt x="27428" y="32913"/>
                  </a:moveTo>
                  <a:cubicBezTo>
                    <a:pt x="21943" y="32913"/>
                    <a:pt x="19200" y="32913"/>
                    <a:pt x="13714" y="32913"/>
                  </a:cubicBezTo>
                  <a:cubicBezTo>
                    <a:pt x="5486" y="32913"/>
                    <a:pt x="0" y="27428"/>
                    <a:pt x="0" y="16457"/>
                  </a:cubicBezTo>
                  <a:cubicBezTo>
                    <a:pt x="0" y="8228"/>
                    <a:pt x="2743" y="2743"/>
                    <a:pt x="13714" y="0"/>
                  </a:cubicBezTo>
                  <a:cubicBezTo>
                    <a:pt x="21943" y="0"/>
                    <a:pt x="32914" y="0"/>
                    <a:pt x="41142" y="0"/>
                  </a:cubicBezTo>
                  <a:cubicBezTo>
                    <a:pt x="49370" y="0"/>
                    <a:pt x="54855" y="5486"/>
                    <a:pt x="54855" y="13714"/>
                  </a:cubicBezTo>
                  <a:cubicBezTo>
                    <a:pt x="54855" y="21942"/>
                    <a:pt x="49370" y="27428"/>
                    <a:pt x="41142" y="30171"/>
                  </a:cubicBezTo>
                  <a:cubicBezTo>
                    <a:pt x="38399" y="32913"/>
                    <a:pt x="32914" y="32913"/>
                    <a:pt x="27428" y="32913"/>
                  </a:cubicBezTo>
                  <a:cubicBezTo>
                    <a:pt x="27428" y="32913"/>
                    <a:pt x="27428" y="32913"/>
                    <a:pt x="27428" y="32913"/>
                  </a:cubicBezTo>
                  <a:close/>
                </a:path>
              </a:pathLst>
            </a:custGeom>
            <a:grpFill/>
            <a:ln w="27426" cap="flat">
              <a:noFill/>
              <a:prstDash val="solid"/>
              <a:miter/>
            </a:ln>
          </p:spPr>
          <p:txBody>
            <a:bodyPr rtlCol="0" anchor="ctr"/>
            <a:lstStyle/>
            <a:p>
              <a:endParaRPr lang="en-US"/>
            </a:p>
          </p:txBody>
        </p:sp>
      </p:grpSp>
      <p:grpSp>
        <p:nvGrpSpPr>
          <p:cNvPr id="315" name="Graphic 3">
            <a:extLst>
              <a:ext uri="{FF2B5EF4-FFF2-40B4-BE49-F238E27FC236}">
                <a16:creationId xmlns:a16="http://schemas.microsoft.com/office/drawing/2014/main" id="{B8472315-19AD-6742-83E7-B57E25437C18}"/>
              </a:ext>
            </a:extLst>
          </p:cNvPr>
          <p:cNvGrpSpPr/>
          <p:nvPr/>
        </p:nvGrpSpPr>
        <p:grpSpPr>
          <a:xfrm>
            <a:off x="3761863" y="2333689"/>
            <a:ext cx="855743" cy="823323"/>
            <a:chOff x="2451513" y="5314516"/>
            <a:chExt cx="1088992" cy="1047735"/>
          </a:xfrm>
          <a:solidFill>
            <a:srgbClr val="000000"/>
          </a:solidFill>
        </p:grpSpPr>
        <p:grpSp>
          <p:nvGrpSpPr>
            <p:cNvPr id="316" name="Graphic 3">
              <a:extLst>
                <a:ext uri="{FF2B5EF4-FFF2-40B4-BE49-F238E27FC236}">
                  <a16:creationId xmlns:a16="http://schemas.microsoft.com/office/drawing/2014/main" id="{142256AD-B9BD-E72F-DB9B-BEB648303DB6}"/>
                </a:ext>
              </a:extLst>
            </p:cNvPr>
            <p:cNvGrpSpPr/>
            <p:nvPr/>
          </p:nvGrpSpPr>
          <p:grpSpPr>
            <a:xfrm>
              <a:off x="2451513" y="5314516"/>
              <a:ext cx="1088992" cy="1047735"/>
              <a:chOff x="2451513" y="5314516"/>
              <a:chExt cx="1088992" cy="1047735"/>
            </a:xfrm>
            <a:grpFill/>
          </p:grpSpPr>
          <p:sp>
            <p:nvSpPr>
              <p:cNvPr id="318" name="Freeform 317">
                <a:extLst>
                  <a:ext uri="{FF2B5EF4-FFF2-40B4-BE49-F238E27FC236}">
                    <a16:creationId xmlns:a16="http://schemas.microsoft.com/office/drawing/2014/main" id="{840EFBCC-9465-00E2-8F95-32448D4E5D3A}"/>
                  </a:ext>
                </a:extLst>
              </p:cNvPr>
              <p:cNvSpPr/>
              <p:nvPr/>
            </p:nvSpPr>
            <p:spPr>
              <a:xfrm>
                <a:off x="2451513" y="5314516"/>
                <a:ext cx="480372" cy="729574"/>
              </a:xfrm>
              <a:custGeom>
                <a:avLst/>
                <a:gdLst>
                  <a:gd name="connsiteX0" fmla="*/ 306618 w 480372"/>
                  <a:gd name="connsiteY0" fmla="*/ 183765 h 729574"/>
                  <a:gd name="connsiteX1" fmla="*/ 325818 w 480372"/>
                  <a:gd name="connsiteY1" fmla="*/ 172795 h 729574"/>
                  <a:gd name="connsiteX2" fmla="*/ 353245 w 480372"/>
                  <a:gd name="connsiteY2" fmla="*/ 123424 h 729574"/>
                  <a:gd name="connsiteX3" fmla="*/ 369702 w 480372"/>
                  <a:gd name="connsiteY3" fmla="*/ 112453 h 729574"/>
                  <a:gd name="connsiteX4" fmla="*/ 413586 w 480372"/>
                  <a:gd name="connsiteY4" fmla="*/ 112453 h 729574"/>
                  <a:gd name="connsiteX5" fmla="*/ 432786 w 480372"/>
                  <a:gd name="connsiteY5" fmla="*/ 101483 h 729574"/>
                  <a:gd name="connsiteX6" fmla="*/ 476670 w 480372"/>
                  <a:gd name="connsiteY6" fmla="*/ 27428 h 729574"/>
                  <a:gd name="connsiteX7" fmla="*/ 460213 w 480372"/>
                  <a:gd name="connsiteY7" fmla="*/ 0 h 729574"/>
                  <a:gd name="connsiteX8" fmla="*/ 21371 w 480372"/>
                  <a:gd name="connsiteY8" fmla="*/ 0 h 729574"/>
                  <a:gd name="connsiteX9" fmla="*/ 4914 w 480372"/>
                  <a:gd name="connsiteY9" fmla="*/ 30171 h 729574"/>
                  <a:gd name="connsiteX10" fmla="*/ 48798 w 480372"/>
                  <a:gd name="connsiteY10" fmla="*/ 104225 h 729574"/>
                  <a:gd name="connsiteX11" fmla="*/ 70740 w 480372"/>
                  <a:gd name="connsiteY11" fmla="*/ 115196 h 729574"/>
                  <a:gd name="connsiteX12" fmla="*/ 114625 w 480372"/>
                  <a:gd name="connsiteY12" fmla="*/ 115196 h 729574"/>
                  <a:gd name="connsiteX13" fmla="*/ 125596 w 480372"/>
                  <a:gd name="connsiteY13" fmla="*/ 123424 h 729574"/>
                  <a:gd name="connsiteX14" fmla="*/ 153023 w 480372"/>
                  <a:gd name="connsiteY14" fmla="*/ 172795 h 729574"/>
                  <a:gd name="connsiteX15" fmla="*/ 174965 w 480372"/>
                  <a:gd name="connsiteY15" fmla="*/ 186508 h 729574"/>
                  <a:gd name="connsiteX16" fmla="*/ 221592 w 480372"/>
                  <a:gd name="connsiteY16" fmla="*/ 186508 h 729574"/>
                  <a:gd name="connsiteX17" fmla="*/ 221592 w 480372"/>
                  <a:gd name="connsiteY17" fmla="*/ 400443 h 729574"/>
                  <a:gd name="connsiteX18" fmla="*/ 147538 w 480372"/>
                  <a:gd name="connsiteY18" fmla="*/ 400443 h 729574"/>
                  <a:gd name="connsiteX19" fmla="*/ 125596 w 480372"/>
                  <a:gd name="connsiteY19" fmla="*/ 411414 h 729574"/>
                  <a:gd name="connsiteX20" fmla="*/ 26856 w 480372"/>
                  <a:gd name="connsiteY20" fmla="*/ 540325 h 729574"/>
                  <a:gd name="connsiteX21" fmla="*/ 24113 w 480372"/>
                  <a:gd name="connsiteY21" fmla="*/ 565009 h 729574"/>
                  <a:gd name="connsiteX22" fmla="*/ 89940 w 480372"/>
                  <a:gd name="connsiteY22" fmla="*/ 691176 h 729574"/>
                  <a:gd name="connsiteX23" fmla="*/ 98168 w 480372"/>
                  <a:gd name="connsiteY23" fmla="*/ 713118 h 729574"/>
                  <a:gd name="connsiteX24" fmla="*/ 103654 w 480372"/>
                  <a:gd name="connsiteY24" fmla="*/ 729575 h 729574"/>
                  <a:gd name="connsiteX25" fmla="*/ 103654 w 480372"/>
                  <a:gd name="connsiteY25" fmla="*/ 726832 h 729574"/>
                  <a:gd name="connsiteX26" fmla="*/ 114625 w 480372"/>
                  <a:gd name="connsiteY26" fmla="*/ 691176 h 729574"/>
                  <a:gd name="connsiteX27" fmla="*/ 100911 w 480372"/>
                  <a:gd name="connsiteY27" fmla="*/ 619864 h 729574"/>
                  <a:gd name="connsiteX28" fmla="*/ 100911 w 480372"/>
                  <a:gd name="connsiteY28" fmla="*/ 614379 h 729574"/>
                  <a:gd name="connsiteX29" fmla="*/ 92682 w 480372"/>
                  <a:gd name="connsiteY29" fmla="*/ 633578 h 729574"/>
                  <a:gd name="connsiteX30" fmla="*/ 87197 w 480372"/>
                  <a:gd name="connsiteY30" fmla="*/ 625350 h 729574"/>
                  <a:gd name="connsiteX31" fmla="*/ 54284 w 480372"/>
                  <a:gd name="connsiteY31" fmla="*/ 562266 h 729574"/>
                  <a:gd name="connsiteX32" fmla="*/ 54284 w 480372"/>
                  <a:gd name="connsiteY32" fmla="*/ 548552 h 729574"/>
                  <a:gd name="connsiteX33" fmla="*/ 139309 w 480372"/>
                  <a:gd name="connsiteY33" fmla="*/ 438842 h 729574"/>
                  <a:gd name="connsiteX34" fmla="*/ 155766 w 480372"/>
                  <a:gd name="connsiteY34" fmla="*/ 430614 h 729574"/>
                  <a:gd name="connsiteX35" fmla="*/ 312104 w 480372"/>
                  <a:gd name="connsiteY35" fmla="*/ 430614 h 729574"/>
                  <a:gd name="connsiteX36" fmla="*/ 328561 w 480372"/>
                  <a:gd name="connsiteY36" fmla="*/ 438842 h 729574"/>
                  <a:gd name="connsiteX37" fmla="*/ 410844 w 480372"/>
                  <a:gd name="connsiteY37" fmla="*/ 548552 h 729574"/>
                  <a:gd name="connsiteX38" fmla="*/ 410844 w 480372"/>
                  <a:gd name="connsiteY38" fmla="*/ 565009 h 729574"/>
                  <a:gd name="connsiteX39" fmla="*/ 377930 w 480372"/>
                  <a:gd name="connsiteY39" fmla="*/ 625350 h 729574"/>
                  <a:gd name="connsiteX40" fmla="*/ 372445 w 480372"/>
                  <a:gd name="connsiteY40" fmla="*/ 633578 h 729574"/>
                  <a:gd name="connsiteX41" fmla="*/ 361474 w 480372"/>
                  <a:gd name="connsiteY41" fmla="*/ 611637 h 729574"/>
                  <a:gd name="connsiteX42" fmla="*/ 358731 w 480372"/>
                  <a:gd name="connsiteY42" fmla="*/ 625350 h 729574"/>
                  <a:gd name="connsiteX43" fmla="*/ 369702 w 480372"/>
                  <a:gd name="connsiteY43" fmla="*/ 724090 h 729574"/>
                  <a:gd name="connsiteX44" fmla="*/ 372445 w 480372"/>
                  <a:gd name="connsiteY44" fmla="*/ 715861 h 729574"/>
                  <a:gd name="connsiteX45" fmla="*/ 383416 w 480372"/>
                  <a:gd name="connsiteY45" fmla="*/ 691176 h 729574"/>
                  <a:gd name="connsiteX46" fmla="*/ 449242 w 480372"/>
                  <a:gd name="connsiteY46" fmla="*/ 570495 h 729574"/>
                  <a:gd name="connsiteX47" fmla="*/ 449242 w 480372"/>
                  <a:gd name="connsiteY47" fmla="*/ 548552 h 729574"/>
                  <a:gd name="connsiteX48" fmla="*/ 347760 w 480372"/>
                  <a:gd name="connsiteY48" fmla="*/ 414157 h 729574"/>
                  <a:gd name="connsiteX49" fmla="*/ 331303 w 480372"/>
                  <a:gd name="connsiteY49" fmla="*/ 405929 h 729574"/>
                  <a:gd name="connsiteX50" fmla="*/ 268220 w 480372"/>
                  <a:gd name="connsiteY50" fmla="*/ 405929 h 729574"/>
                  <a:gd name="connsiteX51" fmla="*/ 257248 w 480372"/>
                  <a:gd name="connsiteY51" fmla="*/ 405929 h 729574"/>
                  <a:gd name="connsiteX52" fmla="*/ 257248 w 480372"/>
                  <a:gd name="connsiteY52" fmla="*/ 183765 h 729574"/>
                  <a:gd name="connsiteX53" fmla="*/ 306618 w 480372"/>
                  <a:gd name="connsiteY53" fmla="*/ 183765 h 729574"/>
                  <a:gd name="connsiteX54" fmla="*/ 136567 w 480372"/>
                  <a:gd name="connsiteY54" fmla="*/ 79541 h 729574"/>
                  <a:gd name="connsiteX55" fmla="*/ 84454 w 480372"/>
                  <a:gd name="connsiteY55" fmla="*/ 79541 h 729574"/>
                  <a:gd name="connsiteX56" fmla="*/ 70740 w 480372"/>
                  <a:gd name="connsiteY56" fmla="*/ 71312 h 729574"/>
                  <a:gd name="connsiteX57" fmla="*/ 46055 w 480372"/>
                  <a:gd name="connsiteY57" fmla="*/ 27428 h 729574"/>
                  <a:gd name="connsiteX58" fmla="*/ 438271 w 480372"/>
                  <a:gd name="connsiteY58" fmla="*/ 27428 h 729574"/>
                  <a:gd name="connsiteX59" fmla="*/ 410844 w 480372"/>
                  <a:gd name="connsiteY59" fmla="*/ 74055 h 729574"/>
                  <a:gd name="connsiteX60" fmla="*/ 399872 w 480372"/>
                  <a:gd name="connsiteY60" fmla="*/ 76798 h 729574"/>
                  <a:gd name="connsiteX61" fmla="*/ 136567 w 480372"/>
                  <a:gd name="connsiteY61" fmla="*/ 79541 h 729574"/>
                  <a:gd name="connsiteX62" fmla="*/ 188679 w 480372"/>
                  <a:gd name="connsiteY62" fmla="*/ 150852 h 729574"/>
                  <a:gd name="connsiteX63" fmla="*/ 177708 w 480372"/>
                  <a:gd name="connsiteY63" fmla="*/ 145367 h 729574"/>
                  <a:gd name="connsiteX64" fmla="*/ 161252 w 480372"/>
                  <a:gd name="connsiteY64" fmla="*/ 115196 h 729574"/>
                  <a:gd name="connsiteX65" fmla="*/ 323075 w 480372"/>
                  <a:gd name="connsiteY65" fmla="*/ 115196 h 729574"/>
                  <a:gd name="connsiteX66" fmla="*/ 303875 w 480372"/>
                  <a:gd name="connsiteY66" fmla="*/ 150852 h 729574"/>
                  <a:gd name="connsiteX67" fmla="*/ 295647 w 480372"/>
                  <a:gd name="connsiteY67" fmla="*/ 153595 h 729574"/>
                  <a:gd name="connsiteX68" fmla="*/ 188679 w 480372"/>
                  <a:gd name="connsiteY68" fmla="*/ 150852 h 72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80372" h="729574">
                    <a:moveTo>
                      <a:pt x="306618" y="183765"/>
                    </a:moveTo>
                    <a:cubicBezTo>
                      <a:pt x="314847" y="183765"/>
                      <a:pt x="320332" y="181022"/>
                      <a:pt x="325818" y="172795"/>
                    </a:cubicBezTo>
                    <a:cubicBezTo>
                      <a:pt x="334046" y="156338"/>
                      <a:pt x="345017" y="139881"/>
                      <a:pt x="353245" y="123424"/>
                    </a:cubicBezTo>
                    <a:cubicBezTo>
                      <a:pt x="355988" y="115196"/>
                      <a:pt x="361474" y="112453"/>
                      <a:pt x="369702" y="112453"/>
                    </a:cubicBezTo>
                    <a:cubicBezTo>
                      <a:pt x="383416" y="112453"/>
                      <a:pt x="397130" y="112453"/>
                      <a:pt x="413586" y="112453"/>
                    </a:cubicBezTo>
                    <a:cubicBezTo>
                      <a:pt x="421814" y="112453"/>
                      <a:pt x="430043" y="109710"/>
                      <a:pt x="432786" y="101483"/>
                    </a:cubicBezTo>
                    <a:cubicBezTo>
                      <a:pt x="446500" y="76798"/>
                      <a:pt x="462956" y="52113"/>
                      <a:pt x="476670" y="27428"/>
                    </a:cubicBezTo>
                    <a:cubicBezTo>
                      <a:pt x="484898" y="10972"/>
                      <a:pt x="479413" y="0"/>
                      <a:pt x="460213" y="0"/>
                    </a:cubicBezTo>
                    <a:cubicBezTo>
                      <a:pt x="314847" y="0"/>
                      <a:pt x="169480" y="0"/>
                      <a:pt x="21371" y="0"/>
                    </a:cubicBezTo>
                    <a:cubicBezTo>
                      <a:pt x="2171" y="0"/>
                      <a:pt x="-6057" y="10972"/>
                      <a:pt x="4914" y="30171"/>
                    </a:cubicBezTo>
                    <a:cubicBezTo>
                      <a:pt x="18628" y="54855"/>
                      <a:pt x="35085" y="79541"/>
                      <a:pt x="48798" y="104225"/>
                    </a:cubicBezTo>
                    <a:cubicBezTo>
                      <a:pt x="54284" y="112453"/>
                      <a:pt x="59769" y="115196"/>
                      <a:pt x="70740" y="115196"/>
                    </a:cubicBezTo>
                    <a:cubicBezTo>
                      <a:pt x="84454" y="115196"/>
                      <a:pt x="100911" y="115196"/>
                      <a:pt x="114625" y="115196"/>
                    </a:cubicBezTo>
                    <a:cubicBezTo>
                      <a:pt x="117368" y="115196"/>
                      <a:pt x="122853" y="117939"/>
                      <a:pt x="125596" y="123424"/>
                    </a:cubicBezTo>
                    <a:cubicBezTo>
                      <a:pt x="136567" y="139881"/>
                      <a:pt x="144795" y="156338"/>
                      <a:pt x="153023" y="172795"/>
                    </a:cubicBezTo>
                    <a:cubicBezTo>
                      <a:pt x="158509" y="183765"/>
                      <a:pt x="163995" y="186508"/>
                      <a:pt x="174965" y="186508"/>
                    </a:cubicBezTo>
                    <a:cubicBezTo>
                      <a:pt x="191422" y="186508"/>
                      <a:pt x="205136" y="186508"/>
                      <a:pt x="221592" y="186508"/>
                    </a:cubicBezTo>
                    <a:lnTo>
                      <a:pt x="221592" y="400443"/>
                    </a:lnTo>
                    <a:cubicBezTo>
                      <a:pt x="196908" y="400443"/>
                      <a:pt x="172223" y="400443"/>
                      <a:pt x="147538" y="400443"/>
                    </a:cubicBezTo>
                    <a:cubicBezTo>
                      <a:pt x="136567" y="400443"/>
                      <a:pt x="131081" y="403186"/>
                      <a:pt x="125596" y="411414"/>
                    </a:cubicBezTo>
                    <a:cubicBezTo>
                      <a:pt x="92682" y="455299"/>
                      <a:pt x="59769" y="499183"/>
                      <a:pt x="26856" y="540325"/>
                    </a:cubicBezTo>
                    <a:cubicBezTo>
                      <a:pt x="21371" y="548552"/>
                      <a:pt x="21371" y="556781"/>
                      <a:pt x="24113" y="565009"/>
                    </a:cubicBezTo>
                    <a:cubicBezTo>
                      <a:pt x="46055" y="606151"/>
                      <a:pt x="67998" y="650035"/>
                      <a:pt x="89940" y="691176"/>
                    </a:cubicBezTo>
                    <a:cubicBezTo>
                      <a:pt x="92682" y="696662"/>
                      <a:pt x="95425" y="704890"/>
                      <a:pt x="98168" y="713118"/>
                    </a:cubicBezTo>
                    <a:cubicBezTo>
                      <a:pt x="100911" y="718604"/>
                      <a:pt x="100911" y="724090"/>
                      <a:pt x="103654" y="729575"/>
                    </a:cubicBezTo>
                    <a:cubicBezTo>
                      <a:pt x="103654" y="729575"/>
                      <a:pt x="103654" y="726832"/>
                      <a:pt x="103654" y="726832"/>
                    </a:cubicBezTo>
                    <a:cubicBezTo>
                      <a:pt x="109139" y="710376"/>
                      <a:pt x="114625" y="713118"/>
                      <a:pt x="114625" y="691176"/>
                    </a:cubicBezTo>
                    <a:cubicBezTo>
                      <a:pt x="114625" y="666492"/>
                      <a:pt x="100911" y="644549"/>
                      <a:pt x="100911" y="619864"/>
                    </a:cubicBezTo>
                    <a:cubicBezTo>
                      <a:pt x="100911" y="617122"/>
                      <a:pt x="100911" y="617122"/>
                      <a:pt x="100911" y="614379"/>
                    </a:cubicBezTo>
                    <a:cubicBezTo>
                      <a:pt x="98168" y="619864"/>
                      <a:pt x="95425" y="628093"/>
                      <a:pt x="92682" y="633578"/>
                    </a:cubicBezTo>
                    <a:cubicBezTo>
                      <a:pt x="89940" y="630835"/>
                      <a:pt x="87197" y="628093"/>
                      <a:pt x="87197" y="625350"/>
                    </a:cubicBezTo>
                    <a:cubicBezTo>
                      <a:pt x="76226" y="603408"/>
                      <a:pt x="65255" y="584209"/>
                      <a:pt x="54284" y="562266"/>
                    </a:cubicBezTo>
                    <a:cubicBezTo>
                      <a:pt x="51541" y="556781"/>
                      <a:pt x="51541" y="554038"/>
                      <a:pt x="54284" y="548552"/>
                    </a:cubicBezTo>
                    <a:cubicBezTo>
                      <a:pt x="81711" y="512897"/>
                      <a:pt x="109139" y="474498"/>
                      <a:pt x="139309" y="438842"/>
                    </a:cubicBezTo>
                    <a:cubicBezTo>
                      <a:pt x="144795" y="433357"/>
                      <a:pt x="147538" y="430614"/>
                      <a:pt x="155766" y="430614"/>
                    </a:cubicBezTo>
                    <a:cubicBezTo>
                      <a:pt x="207879" y="430614"/>
                      <a:pt x="259991" y="430614"/>
                      <a:pt x="312104" y="430614"/>
                    </a:cubicBezTo>
                    <a:cubicBezTo>
                      <a:pt x="320332" y="430614"/>
                      <a:pt x="323075" y="433357"/>
                      <a:pt x="328561" y="438842"/>
                    </a:cubicBezTo>
                    <a:cubicBezTo>
                      <a:pt x="355988" y="474498"/>
                      <a:pt x="383416" y="510154"/>
                      <a:pt x="410844" y="548552"/>
                    </a:cubicBezTo>
                    <a:cubicBezTo>
                      <a:pt x="416329" y="554038"/>
                      <a:pt x="416329" y="556781"/>
                      <a:pt x="410844" y="565009"/>
                    </a:cubicBezTo>
                    <a:cubicBezTo>
                      <a:pt x="399872" y="584209"/>
                      <a:pt x="388901" y="606151"/>
                      <a:pt x="377930" y="625350"/>
                    </a:cubicBezTo>
                    <a:cubicBezTo>
                      <a:pt x="377930" y="628093"/>
                      <a:pt x="375188" y="630835"/>
                      <a:pt x="372445" y="633578"/>
                    </a:cubicBezTo>
                    <a:cubicBezTo>
                      <a:pt x="369702" y="625350"/>
                      <a:pt x="364217" y="617122"/>
                      <a:pt x="361474" y="611637"/>
                    </a:cubicBezTo>
                    <a:cubicBezTo>
                      <a:pt x="361474" y="617122"/>
                      <a:pt x="358731" y="619864"/>
                      <a:pt x="358731" y="625350"/>
                    </a:cubicBezTo>
                    <a:cubicBezTo>
                      <a:pt x="347760" y="655521"/>
                      <a:pt x="358731" y="688434"/>
                      <a:pt x="369702" y="724090"/>
                    </a:cubicBezTo>
                    <a:cubicBezTo>
                      <a:pt x="369702" y="721347"/>
                      <a:pt x="372445" y="718604"/>
                      <a:pt x="372445" y="715861"/>
                    </a:cubicBezTo>
                    <a:cubicBezTo>
                      <a:pt x="375188" y="707633"/>
                      <a:pt x="377930" y="699404"/>
                      <a:pt x="383416" y="691176"/>
                    </a:cubicBezTo>
                    <a:cubicBezTo>
                      <a:pt x="405358" y="650035"/>
                      <a:pt x="427300" y="611637"/>
                      <a:pt x="449242" y="570495"/>
                    </a:cubicBezTo>
                    <a:cubicBezTo>
                      <a:pt x="454728" y="562266"/>
                      <a:pt x="454728" y="556781"/>
                      <a:pt x="449242" y="548552"/>
                    </a:cubicBezTo>
                    <a:cubicBezTo>
                      <a:pt x="416329" y="504669"/>
                      <a:pt x="380673" y="458042"/>
                      <a:pt x="347760" y="414157"/>
                    </a:cubicBezTo>
                    <a:cubicBezTo>
                      <a:pt x="345017" y="408672"/>
                      <a:pt x="336789" y="405929"/>
                      <a:pt x="331303" y="405929"/>
                    </a:cubicBezTo>
                    <a:cubicBezTo>
                      <a:pt x="309361" y="405929"/>
                      <a:pt x="287419" y="405929"/>
                      <a:pt x="268220" y="405929"/>
                    </a:cubicBezTo>
                    <a:cubicBezTo>
                      <a:pt x="265477" y="405929"/>
                      <a:pt x="259991" y="405929"/>
                      <a:pt x="257248" y="405929"/>
                    </a:cubicBezTo>
                    <a:lnTo>
                      <a:pt x="257248" y="183765"/>
                    </a:lnTo>
                    <a:cubicBezTo>
                      <a:pt x="273705" y="183765"/>
                      <a:pt x="290162" y="183765"/>
                      <a:pt x="306618" y="183765"/>
                    </a:cubicBezTo>
                    <a:close/>
                    <a:moveTo>
                      <a:pt x="136567" y="79541"/>
                    </a:moveTo>
                    <a:cubicBezTo>
                      <a:pt x="120110" y="79541"/>
                      <a:pt x="100911" y="79541"/>
                      <a:pt x="84454" y="79541"/>
                    </a:cubicBezTo>
                    <a:cubicBezTo>
                      <a:pt x="78969" y="79541"/>
                      <a:pt x="73483" y="76798"/>
                      <a:pt x="70740" y="71312"/>
                    </a:cubicBezTo>
                    <a:cubicBezTo>
                      <a:pt x="62512" y="57598"/>
                      <a:pt x="54284" y="43884"/>
                      <a:pt x="46055" y="27428"/>
                    </a:cubicBezTo>
                    <a:lnTo>
                      <a:pt x="438271" y="27428"/>
                    </a:lnTo>
                    <a:cubicBezTo>
                      <a:pt x="427300" y="43884"/>
                      <a:pt x="419072" y="60341"/>
                      <a:pt x="410844" y="74055"/>
                    </a:cubicBezTo>
                    <a:cubicBezTo>
                      <a:pt x="408101" y="76798"/>
                      <a:pt x="402615" y="76798"/>
                      <a:pt x="399872" y="76798"/>
                    </a:cubicBezTo>
                    <a:cubicBezTo>
                      <a:pt x="309361" y="79541"/>
                      <a:pt x="224335" y="79541"/>
                      <a:pt x="136567" y="79541"/>
                    </a:cubicBezTo>
                    <a:close/>
                    <a:moveTo>
                      <a:pt x="188679" y="150852"/>
                    </a:moveTo>
                    <a:cubicBezTo>
                      <a:pt x="185937" y="150852"/>
                      <a:pt x="180451" y="148110"/>
                      <a:pt x="177708" y="145367"/>
                    </a:cubicBezTo>
                    <a:cubicBezTo>
                      <a:pt x="172223" y="137138"/>
                      <a:pt x="166737" y="126167"/>
                      <a:pt x="161252" y="115196"/>
                    </a:cubicBezTo>
                    <a:lnTo>
                      <a:pt x="323075" y="115196"/>
                    </a:lnTo>
                    <a:cubicBezTo>
                      <a:pt x="314847" y="128910"/>
                      <a:pt x="309361" y="139881"/>
                      <a:pt x="303875" y="150852"/>
                    </a:cubicBezTo>
                    <a:cubicBezTo>
                      <a:pt x="303875" y="153595"/>
                      <a:pt x="298390" y="153595"/>
                      <a:pt x="295647" y="153595"/>
                    </a:cubicBezTo>
                    <a:cubicBezTo>
                      <a:pt x="259991" y="150852"/>
                      <a:pt x="224335" y="150852"/>
                      <a:pt x="188679" y="150852"/>
                    </a:cubicBezTo>
                    <a:close/>
                  </a:path>
                </a:pathLst>
              </a:custGeom>
              <a:grpFill/>
              <a:ln w="27426" cap="flat">
                <a:noFill/>
                <a:prstDash val="solid"/>
                <a:miter/>
              </a:ln>
            </p:spPr>
            <p:txBody>
              <a:bodyPr rtlCol="0" anchor="ctr"/>
              <a:lstStyle/>
              <a:p>
                <a:endParaRPr lang="en-US"/>
              </a:p>
            </p:txBody>
          </p:sp>
          <p:sp>
            <p:nvSpPr>
              <p:cNvPr id="319" name="Freeform 318">
                <a:extLst>
                  <a:ext uri="{FF2B5EF4-FFF2-40B4-BE49-F238E27FC236}">
                    <a16:creationId xmlns:a16="http://schemas.microsoft.com/office/drawing/2014/main" id="{E3F26F2F-3B63-7FE5-9B45-27F4184A4F6B}"/>
                  </a:ext>
                </a:extLst>
              </p:cNvPr>
              <p:cNvSpPr/>
              <p:nvPr/>
            </p:nvSpPr>
            <p:spPr>
              <a:xfrm>
                <a:off x="2467398" y="5925627"/>
                <a:ext cx="1072422" cy="365312"/>
              </a:xfrm>
              <a:custGeom>
                <a:avLst/>
                <a:gdLst>
                  <a:gd name="connsiteX0" fmla="*/ 490956 w 1072422"/>
                  <a:gd name="connsiteY0" fmla="*/ 99265 h 365312"/>
                  <a:gd name="connsiteX1" fmla="*/ 460785 w 1072422"/>
                  <a:gd name="connsiteY1" fmla="*/ 19724 h 365312"/>
                  <a:gd name="connsiteX2" fmla="*/ 477242 w 1072422"/>
                  <a:gd name="connsiteY2" fmla="*/ 3269 h 365312"/>
                  <a:gd name="connsiteX3" fmla="*/ 532097 w 1072422"/>
                  <a:gd name="connsiteY3" fmla="*/ 16982 h 365312"/>
                  <a:gd name="connsiteX4" fmla="*/ 562267 w 1072422"/>
                  <a:gd name="connsiteY4" fmla="*/ 47152 h 365312"/>
                  <a:gd name="connsiteX5" fmla="*/ 606152 w 1072422"/>
                  <a:gd name="connsiteY5" fmla="*/ 19724 h 365312"/>
                  <a:gd name="connsiteX6" fmla="*/ 619866 w 1072422"/>
                  <a:gd name="connsiteY6" fmla="*/ 16982 h 365312"/>
                  <a:gd name="connsiteX7" fmla="*/ 639065 w 1072422"/>
                  <a:gd name="connsiteY7" fmla="*/ 27953 h 365312"/>
                  <a:gd name="connsiteX8" fmla="*/ 628094 w 1072422"/>
                  <a:gd name="connsiteY8" fmla="*/ 47152 h 365312"/>
                  <a:gd name="connsiteX9" fmla="*/ 606152 w 1072422"/>
                  <a:gd name="connsiteY9" fmla="*/ 55381 h 365312"/>
                  <a:gd name="connsiteX10" fmla="*/ 584210 w 1072422"/>
                  <a:gd name="connsiteY10" fmla="*/ 85551 h 365312"/>
                  <a:gd name="connsiteX11" fmla="*/ 617123 w 1072422"/>
                  <a:gd name="connsiteY11" fmla="*/ 88293 h 365312"/>
                  <a:gd name="connsiteX12" fmla="*/ 710377 w 1072422"/>
                  <a:gd name="connsiteY12" fmla="*/ 236403 h 365312"/>
                  <a:gd name="connsiteX13" fmla="*/ 661007 w 1072422"/>
                  <a:gd name="connsiteY13" fmla="*/ 332400 h 365312"/>
                  <a:gd name="connsiteX14" fmla="*/ 658264 w 1072422"/>
                  <a:gd name="connsiteY14" fmla="*/ 337885 h 365312"/>
                  <a:gd name="connsiteX15" fmla="*/ 833802 w 1072422"/>
                  <a:gd name="connsiteY15" fmla="*/ 337885 h 365312"/>
                  <a:gd name="connsiteX16" fmla="*/ 825573 w 1072422"/>
                  <a:gd name="connsiteY16" fmla="*/ 326914 h 365312"/>
                  <a:gd name="connsiteX17" fmla="*/ 778946 w 1072422"/>
                  <a:gd name="connsiteY17" fmla="*/ 206233 h 365312"/>
                  <a:gd name="connsiteX18" fmla="*/ 833802 w 1072422"/>
                  <a:gd name="connsiteY18" fmla="*/ 104750 h 365312"/>
                  <a:gd name="connsiteX19" fmla="*/ 842030 w 1072422"/>
                  <a:gd name="connsiteY19" fmla="*/ 99265 h 365312"/>
                  <a:gd name="connsiteX20" fmla="*/ 842030 w 1072422"/>
                  <a:gd name="connsiteY20" fmla="*/ 96522 h 365312"/>
                  <a:gd name="connsiteX21" fmla="*/ 811859 w 1072422"/>
                  <a:gd name="connsiteY21" fmla="*/ 19724 h 365312"/>
                  <a:gd name="connsiteX22" fmla="*/ 831059 w 1072422"/>
                  <a:gd name="connsiteY22" fmla="*/ 526 h 365312"/>
                  <a:gd name="connsiteX23" fmla="*/ 866715 w 1072422"/>
                  <a:gd name="connsiteY23" fmla="*/ 6011 h 365312"/>
                  <a:gd name="connsiteX24" fmla="*/ 916085 w 1072422"/>
                  <a:gd name="connsiteY24" fmla="*/ 47152 h 365312"/>
                  <a:gd name="connsiteX25" fmla="*/ 968197 w 1072422"/>
                  <a:gd name="connsiteY25" fmla="*/ 14239 h 365312"/>
                  <a:gd name="connsiteX26" fmla="*/ 981911 w 1072422"/>
                  <a:gd name="connsiteY26" fmla="*/ 14239 h 365312"/>
                  <a:gd name="connsiteX27" fmla="*/ 992882 w 1072422"/>
                  <a:gd name="connsiteY27" fmla="*/ 27953 h 365312"/>
                  <a:gd name="connsiteX28" fmla="*/ 981911 w 1072422"/>
                  <a:gd name="connsiteY28" fmla="*/ 41667 h 365312"/>
                  <a:gd name="connsiteX29" fmla="*/ 959969 w 1072422"/>
                  <a:gd name="connsiteY29" fmla="*/ 49895 h 365312"/>
                  <a:gd name="connsiteX30" fmla="*/ 935284 w 1072422"/>
                  <a:gd name="connsiteY30" fmla="*/ 82808 h 365312"/>
                  <a:gd name="connsiteX31" fmla="*/ 951741 w 1072422"/>
                  <a:gd name="connsiteY31" fmla="*/ 82808 h 365312"/>
                  <a:gd name="connsiteX32" fmla="*/ 1058708 w 1072422"/>
                  <a:gd name="connsiteY32" fmla="*/ 236403 h 365312"/>
                  <a:gd name="connsiteX33" fmla="*/ 1014824 w 1072422"/>
                  <a:gd name="connsiteY33" fmla="*/ 324171 h 365312"/>
                  <a:gd name="connsiteX34" fmla="*/ 1009338 w 1072422"/>
                  <a:gd name="connsiteY34" fmla="*/ 329657 h 365312"/>
                  <a:gd name="connsiteX35" fmla="*/ 1009338 w 1072422"/>
                  <a:gd name="connsiteY35" fmla="*/ 332400 h 365312"/>
                  <a:gd name="connsiteX36" fmla="*/ 1050480 w 1072422"/>
                  <a:gd name="connsiteY36" fmla="*/ 332400 h 365312"/>
                  <a:gd name="connsiteX37" fmla="*/ 1072422 w 1072422"/>
                  <a:gd name="connsiteY37" fmla="*/ 348856 h 365312"/>
                  <a:gd name="connsiteX38" fmla="*/ 1050480 w 1072422"/>
                  <a:gd name="connsiteY38" fmla="*/ 365313 h 365312"/>
                  <a:gd name="connsiteX39" fmla="*/ 488213 w 1072422"/>
                  <a:gd name="connsiteY39" fmla="*/ 365313 h 365312"/>
                  <a:gd name="connsiteX40" fmla="*/ 24685 w 1072422"/>
                  <a:gd name="connsiteY40" fmla="*/ 365313 h 365312"/>
                  <a:gd name="connsiteX41" fmla="*/ 19200 w 1072422"/>
                  <a:gd name="connsiteY41" fmla="*/ 365313 h 365312"/>
                  <a:gd name="connsiteX42" fmla="*/ 0 w 1072422"/>
                  <a:gd name="connsiteY42" fmla="*/ 348856 h 365312"/>
                  <a:gd name="connsiteX43" fmla="*/ 19200 w 1072422"/>
                  <a:gd name="connsiteY43" fmla="*/ 332400 h 365312"/>
                  <a:gd name="connsiteX44" fmla="*/ 216679 w 1072422"/>
                  <a:gd name="connsiteY44" fmla="*/ 332400 h 365312"/>
                  <a:gd name="connsiteX45" fmla="*/ 469013 w 1072422"/>
                  <a:gd name="connsiteY45" fmla="*/ 332400 h 365312"/>
                  <a:gd name="connsiteX46" fmla="*/ 479984 w 1072422"/>
                  <a:gd name="connsiteY46" fmla="*/ 332400 h 365312"/>
                  <a:gd name="connsiteX47" fmla="*/ 471756 w 1072422"/>
                  <a:gd name="connsiteY47" fmla="*/ 324171 h 365312"/>
                  <a:gd name="connsiteX48" fmla="*/ 425129 w 1072422"/>
                  <a:gd name="connsiteY48" fmla="*/ 211718 h 365312"/>
                  <a:gd name="connsiteX49" fmla="*/ 482727 w 1072422"/>
                  <a:gd name="connsiteY49" fmla="*/ 99265 h 365312"/>
                  <a:gd name="connsiteX50" fmla="*/ 490956 w 1072422"/>
                  <a:gd name="connsiteY50" fmla="*/ 99265 h 365312"/>
                  <a:gd name="connsiteX51" fmla="*/ 1034024 w 1072422"/>
                  <a:gd name="connsiteY51" fmla="*/ 214461 h 365312"/>
                  <a:gd name="connsiteX52" fmla="*/ 962712 w 1072422"/>
                  <a:gd name="connsiteY52" fmla="*/ 123950 h 365312"/>
                  <a:gd name="connsiteX53" fmla="*/ 885914 w 1072422"/>
                  <a:gd name="connsiteY53" fmla="*/ 121207 h 365312"/>
                  <a:gd name="connsiteX54" fmla="*/ 806374 w 1072422"/>
                  <a:gd name="connsiteY54" fmla="*/ 219947 h 365312"/>
                  <a:gd name="connsiteX55" fmla="*/ 861229 w 1072422"/>
                  <a:gd name="connsiteY55" fmla="*/ 324171 h 365312"/>
                  <a:gd name="connsiteX56" fmla="*/ 905113 w 1072422"/>
                  <a:gd name="connsiteY56" fmla="*/ 332400 h 365312"/>
                  <a:gd name="connsiteX57" fmla="*/ 929798 w 1072422"/>
                  <a:gd name="connsiteY57" fmla="*/ 332400 h 365312"/>
                  <a:gd name="connsiteX58" fmla="*/ 981911 w 1072422"/>
                  <a:gd name="connsiteY58" fmla="*/ 318686 h 365312"/>
                  <a:gd name="connsiteX59" fmla="*/ 1034024 w 1072422"/>
                  <a:gd name="connsiteY59" fmla="*/ 214461 h 365312"/>
                  <a:gd name="connsiteX60" fmla="*/ 680206 w 1072422"/>
                  <a:gd name="connsiteY60" fmla="*/ 217204 h 365312"/>
                  <a:gd name="connsiteX61" fmla="*/ 578724 w 1072422"/>
                  <a:gd name="connsiteY61" fmla="*/ 121207 h 365312"/>
                  <a:gd name="connsiteX62" fmla="*/ 554039 w 1072422"/>
                  <a:gd name="connsiteY62" fmla="*/ 121207 h 365312"/>
                  <a:gd name="connsiteX63" fmla="*/ 458042 w 1072422"/>
                  <a:gd name="connsiteY63" fmla="*/ 187033 h 365312"/>
                  <a:gd name="connsiteX64" fmla="*/ 518383 w 1072422"/>
                  <a:gd name="connsiteY64" fmla="*/ 326914 h 365312"/>
                  <a:gd name="connsiteX65" fmla="*/ 556782 w 1072422"/>
                  <a:gd name="connsiteY65" fmla="*/ 332400 h 365312"/>
                  <a:gd name="connsiteX66" fmla="*/ 581467 w 1072422"/>
                  <a:gd name="connsiteY66" fmla="*/ 332400 h 365312"/>
                  <a:gd name="connsiteX67" fmla="*/ 630837 w 1072422"/>
                  <a:gd name="connsiteY67" fmla="*/ 321428 h 365312"/>
                  <a:gd name="connsiteX68" fmla="*/ 680206 w 1072422"/>
                  <a:gd name="connsiteY68" fmla="*/ 217204 h 365312"/>
                  <a:gd name="connsiteX69" fmla="*/ 850258 w 1072422"/>
                  <a:gd name="connsiteY69" fmla="*/ 38924 h 365312"/>
                  <a:gd name="connsiteX70" fmla="*/ 894142 w 1072422"/>
                  <a:gd name="connsiteY70" fmla="*/ 82808 h 365312"/>
                  <a:gd name="connsiteX71" fmla="*/ 850258 w 1072422"/>
                  <a:gd name="connsiteY71" fmla="*/ 38924 h 365312"/>
                  <a:gd name="connsiteX72" fmla="*/ 496441 w 1072422"/>
                  <a:gd name="connsiteY72" fmla="*/ 38924 h 365312"/>
                  <a:gd name="connsiteX73" fmla="*/ 540326 w 1072422"/>
                  <a:gd name="connsiteY73" fmla="*/ 82808 h 365312"/>
                  <a:gd name="connsiteX74" fmla="*/ 496441 w 1072422"/>
                  <a:gd name="connsiteY74" fmla="*/ 38924 h 36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072422" h="365312">
                    <a:moveTo>
                      <a:pt x="490956" y="99265"/>
                    </a:moveTo>
                    <a:cubicBezTo>
                      <a:pt x="469013" y="77323"/>
                      <a:pt x="463528" y="47152"/>
                      <a:pt x="460785" y="19724"/>
                    </a:cubicBezTo>
                    <a:cubicBezTo>
                      <a:pt x="460785" y="8754"/>
                      <a:pt x="469013" y="526"/>
                      <a:pt x="477242" y="3269"/>
                    </a:cubicBezTo>
                    <a:cubicBezTo>
                      <a:pt x="496441" y="6011"/>
                      <a:pt x="515640" y="11496"/>
                      <a:pt x="532097" y="16982"/>
                    </a:cubicBezTo>
                    <a:cubicBezTo>
                      <a:pt x="548553" y="22467"/>
                      <a:pt x="556782" y="36181"/>
                      <a:pt x="562267" y="47152"/>
                    </a:cubicBezTo>
                    <a:cubicBezTo>
                      <a:pt x="575981" y="38924"/>
                      <a:pt x="592438" y="27953"/>
                      <a:pt x="606152" y="19724"/>
                    </a:cubicBezTo>
                    <a:cubicBezTo>
                      <a:pt x="608895" y="16982"/>
                      <a:pt x="614380" y="16982"/>
                      <a:pt x="619866" y="16982"/>
                    </a:cubicBezTo>
                    <a:cubicBezTo>
                      <a:pt x="630837" y="14239"/>
                      <a:pt x="636322" y="19724"/>
                      <a:pt x="639065" y="27953"/>
                    </a:cubicBezTo>
                    <a:cubicBezTo>
                      <a:pt x="641808" y="36181"/>
                      <a:pt x="636322" y="44410"/>
                      <a:pt x="628094" y="47152"/>
                    </a:cubicBezTo>
                    <a:cubicBezTo>
                      <a:pt x="619866" y="49895"/>
                      <a:pt x="611637" y="52638"/>
                      <a:pt x="606152" y="55381"/>
                    </a:cubicBezTo>
                    <a:cubicBezTo>
                      <a:pt x="595181" y="60866"/>
                      <a:pt x="586952" y="71838"/>
                      <a:pt x="584210" y="85551"/>
                    </a:cubicBezTo>
                    <a:cubicBezTo>
                      <a:pt x="595181" y="85551"/>
                      <a:pt x="606152" y="85551"/>
                      <a:pt x="617123" y="88293"/>
                    </a:cubicBezTo>
                    <a:cubicBezTo>
                      <a:pt x="685692" y="102007"/>
                      <a:pt x="724091" y="165091"/>
                      <a:pt x="710377" y="236403"/>
                    </a:cubicBezTo>
                    <a:cubicBezTo>
                      <a:pt x="702149" y="272059"/>
                      <a:pt x="685692" y="304972"/>
                      <a:pt x="661007" y="332400"/>
                    </a:cubicBezTo>
                    <a:cubicBezTo>
                      <a:pt x="661007" y="332400"/>
                      <a:pt x="658264" y="335142"/>
                      <a:pt x="658264" y="337885"/>
                    </a:cubicBezTo>
                    <a:cubicBezTo>
                      <a:pt x="715862" y="337885"/>
                      <a:pt x="773461" y="337885"/>
                      <a:pt x="833802" y="337885"/>
                    </a:cubicBezTo>
                    <a:cubicBezTo>
                      <a:pt x="831059" y="332400"/>
                      <a:pt x="828316" y="329657"/>
                      <a:pt x="825573" y="326914"/>
                    </a:cubicBezTo>
                    <a:cubicBezTo>
                      <a:pt x="795403" y="291259"/>
                      <a:pt x="778946" y="252859"/>
                      <a:pt x="778946" y="206233"/>
                    </a:cubicBezTo>
                    <a:cubicBezTo>
                      <a:pt x="778946" y="162348"/>
                      <a:pt x="798145" y="129435"/>
                      <a:pt x="833802" y="104750"/>
                    </a:cubicBezTo>
                    <a:cubicBezTo>
                      <a:pt x="836544" y="102007"/>
                      <a:pt x="839287" y="102007"/>
                      <a:pt x="842030" y="99265"/>
                    </a:cubicBezTo>
                    <a:cubicBezTo>
                      <a:pt x="842030" y="99265"/>
                      <a:pt x="842030" y="99265"/>
                      <a:pt x="842030" y="96522"/>
                    </a:cubicBezTo>
                    <a:cubicBezTo>
                      <a:pt x="820088" y="74580"/>
                      <a:pt x="814602" y="47152"/>
                      <a:pt x="811859" y="19724"/>
                    </a:cubicBezTo>
                    <a:cubicBezTo>
                      <a:pt x="809116" y="6011"/>
                      <a:pt x="817345" y="-2217"/>
                      <a:pt x="831059" y="526"/>
                    </a:cubicBezTo>
                    <a:cubicBezTo>
                      <a:pt x="842030" y="3269"/>
                      <a:pt x="855744" y="3269"/>
                      <a:pt x="866715" y="6011"/>
                    </a:cubicBezTo>
                    <a:cubicBezTo>
                      <a:pt x="888657" y="11496"/>
                      <a:pt x="907856" y="22467"/>
                      <a:pt x="916085" y="47152"/>
                    </a:cubicBezTo>
                    <a:cubicBezTo>
                      <a:pt x="929798" y="30696"/>
                      <a:pt x="946255" y="19724"/>
                      <a:pt x="968197" y="14239"/>
                    </a:cubicBezTo>
                    <a:cubicBezTo>
                      <a:pt x="973682" y="14239"/>
                      <a:pt x="979168" y="11496"/>
                      <a:pt x="981911" y="14239"/>
                    </a:cubicBezTo>
                    <a:cubicBezTo>
                      <a:pt x="987396" y="16982"/>
                      <a:pt x="992882" y="22467"/>
                      <a:pt x="992882" y="27953"/>
                    </a:cubicBezTo>
                    <a:cubicBezTo>
                      <a:pt x="992882" y="33438"/>
                      <a:pt x="987396" y="38924"/>
                      <a:pt x="981911" y="41667"/>
                    </a:cubicBezTo>
                    <a:cubicBezTo>
                      <a:pt x="976425" y="47152"/>
                      <a:pt x="968197" y="47152"/>
                      <a:pt x="959969" y="49895"/>
                    </a:cubicBezTo>
                    <a:cubicBezTo>
                      <a:pt x="946255" y="55381"/>
                      <a:pt x="938027" y="66352"/>
                      <a:pt x="935284" y="82808"/>
                    </a:cubicBezTo>
                    <a:cubicBezTo>
                      <a:pt x="940769" y="82808"/>
                      <a:pt x="946255" y="82808"/>
                      <a:pt x="951741" y="82808"/>
                    </a:cubicBezTo>
                    <a:cubicBezTo>
                      <a:pt x="1031281" y="91036"/>
                      <a:pt x="1077908" y="156863"/>
                      <a:pt x="1058708" y="236403"/>
                    </a:cubicBezTo>
                    <a:cubicBezTo>
                      <a:pt x="1050480" y="269316"/>
                      <a:pt x="1036766" y="299487"/>
                      <a:pt x="1014824" y="324171"/>
                    </a:cubicBezTo>
                    <a:cubicBezTo>
                      <a:pt x="1012081" y="326914"/>
                      <a:pt x="1012081" y="326914"/>
                      <a:pt x="1009338" y="329657"/>
                    </a:cubicBezTo>
                    <a:cubicBezTo>
                      <a:pt x="1009338" y="329657"/>
                      <a:pt x="1009338" y="329657"/>
                      <a:pt x="1009338" y="332400"/>
                    </a:cubicBezTo>
                    <a:cubicBezTo>
                      <a:pt x="1023052" y="332400"/>
                      <a:pt x="1036766" y="332400"/>
                      <a:pt x="1050480" y="332400"/>
                    </a:cubicBezTo>
                    <a:cubicBezTo>
                      <a:pt x="1064194" y="332400"/>
                      <a:pt x="1072422" y="337885"/>
                      <a:pt x="1072422" y="348856"/>
                    </a:cubicBezTo>
                    <a:cubicBezTo>
                      <a:pt x="1072422" y="359828"/>
                      <a:pt x="1064194" y="365313"/>
                      <a:pt x="1050480" y="365313"/>
                    </a:cubicBezTo>
                    <a:cubicBezTo>
                      <a:pt x="863972" y="365313"/>
                      <a:pt x="674721" y="365313"/>
                      <a:pt x="488213" y="365313"/>
                    </a:cubicBezTo>
                    <a:cubicBezTo>
                      <a:pt x="334618" y="365313"/>
                      <a:pt x="178280" y="365313"/>
                      <a:pt x="24685" y="365313"/>
                    </a:cubicBezTo>
                    <a:cubicBezTo>
                      <a:pt x="21942" y="365313"/>
                      <a:pt x="19200" y="365313"/>
                      <a:pt x="19200" y="365313"/>
                    </a:cubicBezTo>
                    <a:cubicBezTo>
                      <a:pt x="8228" y="365313"/>
                      <a:pt x="0" y="357085"/>
                      <a:pt x="0" y="348856"/>
                    </a:cubicBezTo>
                    <a:cubicBezTo>
                      <a:pt x="0" y="340628"/>
                      <a:pt x="8228" y="332400"/>
                      <a:pt x="19200" y="332400"/>
                    </a:cubicBezTo>
                    <a:cubicBezTo>
                      <a:pt x="85026" y="332400"/>
                      <a:pt x="150852" y="332400"/>
                      <a:pt x="216679" y="332400"/>
                    </a:cubicBezTo>
                    <a:cubicBezTo>
                      <a:pt x="301704" y="332400"/>
                      <a:pt x="383987" y="332400"/>
                      <a:pt x="469013" y="332400"/>
                    </a:cubicBezTo>
                    <a:cubicBezTo>
                      <a:pt x="471756" y="332400"/>
                      <a:pt x="474499" y="332400"/>
                      <a:pt x="479984" y="332400"/>
                    </a:cubicBezTo>
                    <a:cubicBezTo>
                      <a:pt x="477242" y="329657"/>
                      <a:pt x="474499" y="326914"/>
                      <a:pt x="471756" y="324171"/>
                    </a:cubicBezTo>
                    <a:cubicBezTo>
                      <a:pt x="444329" y="291259"/>
                      <a:pt x="427872" y="255602"/>
                      <a:pt x="425129" y="211718"/>
                    </a:cubicBezTo>
                    <a:cubicBezTo>
                      <a:pt x="422386" y="162348"/>
                      <a:pt x="441586" y="126693"/>
                      <a:pt x="482727" y="99265"/>
                    </a:cubicBezTo>
                    <a:cubicBezTo>
                      <a:pt x="482727" y="104750"/>
                      <a:pt x="488213" y="102007"/>
                      <a:pt x="490956" y="99265"/>
                    </a:cubicBezTo>
                    <a:close/>
                    <a:moveTo>
                      <a:pt x="1034024" y="214461"/>
                    </a:moveTo>
                    <a:cubicBezTo>
                      <a:pt x="1034024" y="167834"/>
                      <a:pt x="1003853" y="129435"/>
                      <a:pt x="962712" y="123950"/>
                    </a:cubicBezTo>
                    <a:cubicBezTo>
                      <a:pt x="938027" y="121207"/>
                      <a:pt x="913342" y="121207"/>
                      <a:pt x="885914" y="121207"/>
                    </a:cubicBezTo>
                    <a:cubicBezTo>
                      <a:pt x="836544" y="123950"/>
                      <a:pt x="798145" y="170576"/>
                      <a:pt x="806374" y="219947"/>
                    </a:cubicBezTo>
                    <a:cubicBezTo>
                      <a:pt x="811859" y="261088"/>
                      <a:pt x="828316" y="296744"/>
                      <a:pt x="861229" y="324171"/>
                    </a:cubicBezTo>
                    <a:cubicBezTo>
                      <a:pt x="874943" y="335142"/>
                      <a:pt x="888657" y="337885"/>
                      <a:pt x="905113" y="332400"/>
                    </a:cubicBezTo>
                    <a:cubicBezTo>
                      <a:pt x="913342" y="329657"/>
                      <a:pt x="921570" y="329657"/>
                      <a:pt x="929798" y="332400"/>
                    </a:cubicBezTo>
                    <a:cubicBezTo>
                      <a:pt x="948998" y="337885"/>
                      <a:pt x="968197" y="332400"/>
                      <a:pt x="981911" y="318686"/>
                    </a:cubicBezTo>
                    <a:cubicBezTo>
                      <a:pt x="1014824" y="288516"/>
                      <a:pt x="1031281" y="250117"/>
                      <a:pt x="1034024" y="214461"/>
                    </a:cubicBezTo>
                    <a:close/>
                    <a:moveTo>
                      <a:pt x="680206" y="217204"/>
                    </a:moveTo>
                    <a:cubicBezTo>
                      <a:pt x="682949" y="154120"/>
                      <a:pt x="633579" y="112979"/>
                      <a:pt x="578724" y="121207"/>
                    </a:cubicBezTo>
                    <a:cubicBezTo>
                      <a:pt x="570496" y="121207"/>
                      <a:pt x="562267" y="121207"/>
                      <a:pt x="554039" y="121207"/>
                    </a:cubicBezTo>
                    <a:cubicBezTo>
                      <a:pt x="510155" y="115721"/>
                      <a:pt x="466270" y="143149"/>
                      <a:pt x="458042" y="187033"/>
                    </a:cubicBezTo>
                    <a:cubicBezTo>
                      <a:pt x="447071" y="230917"/>
                      <a:pt x="477242" y="304972"/>
                      <a:pt x="518383" y="326914"/>
                    </a:cubicBezTo>
                    <a:cubicBezTo>
                      <a:pt x="529354" y="335142"/>
                      <a:pt x="543068" y="335142"/>
                      <a:pt x="556782" y="332400"/>
                    </a:cubicBezTo>
                    <a:cubicBezTo>
                      <a:pt x="565010" y="329657"/>
                      <a:pt x="573239" y="329657"/>
                      <a:pt x="581467" y="332400"/>
                    </a:cubicBezTo>
                    <a:cubicBezTo>
                      <a:pt x="600666" y="337885"/>
                      <a:pt x="617123" y="332400"/>
                      <a:pt x="630837" y="321428"/>
                    </a:cubicBezTo>
                    <a:cubicBezTo>
                      <a:pt x="661007" y="291259"/>
                      <a:pt x="677464" y="252859"/>
                      <a:pt x="680206" y="217204"/>
                    </a:cubicBezTo>
                    <a:close/>
                    <a:moveTo>
                      <a:pt x="850258" y="38924"/>
                    </a:moveTo>
                    <a:cubicBezTo>
                      <a:pt x="850258" y="66352"/>
                      <a:pt x="869458" y="85551"/>
                      <a:pt x="894142" y="82808"/>
                    </a:cubicBezTo>
                    <a:cubicBezTo>
                      <a:pt x="891399" y="52638"/>
                      <a:pt x="880429" y="41667"/>
                      <a:pt x="850258" y="38924"/>
                    </a:cubicBezTo>
                    <a:close/>
                    <a:moveTo>
                      <a:pt x="496441" y="38924"/>
                    </a:moveTo>
                    <a:cubicBezTo>
                      <a:pt x="499184" y="66352"/>
                      <a:pt x="512898" y="82808"/>
                      <a:pt x="540326" y="82808"/>
                    </a:cubicBezTo>
                    <a:cubicBezTo>
                      <a:pt x="540326" y="55381"/>
                      <a:pt x="523869" y="38924"/>
                      <a:pt x="496441" y="38924"/>
                    </a:cubicBezTo>
                    <a:close/>
                  </a:path>
                </a:pathLst>
              </a:custGeom>
              <a:grpFill/>
              <a:ln w="27426" cap="flat">
                <a:noFill/>
                <a:prstDash val="solid"/>
                <a:miter/>
              </a:ln>
            </p:spPr>
            <p:txBody>
              <a:bodyPr rtlCol="0" anchor="ctr"/>
              <a:lstStyle/>
              <a:p>
                <a:endParaRPr lang="en-US"/>
              </a:p>
            </p:txBody>
          </p:sp>
          <p:sp>
            <p:nvSpPr>
              <p:cNvPr id="320" name="Freeform 319">
                <a:extLst>
                  <a:ext uri="{FF2B5EF4-FFF2-40B4-BE49-F238E27FC236}">
                    <a16:creationId xmlns:a16="http://schemas.microsoft.com/office/drawing/2014/main" id="{E327B290-BED5-115A-BEA3-CE81F9D55E4A}"/>
                  </a:ext>
                </a:extLst>
              </p:cNvPr>
              <p:cNvSpPr/>
              <p:nvPr/>
            </p:nvSpPr>
            <p:spPr>
              <a:xfrm>
                <a:off x="2466866" y="6329338"/>
                <a:ext cx="1073639" cy="32913"/>
              </a:xfrm>
              <a:custGeom>
                <a:avLst/>
                <a:gdLst>
                  <a:gd name="connsiteX0" fmla="*/ 538114 w 1073639"/>
                  <a:gd name="connsiteY0" fmla="*/ 0 h 32913"/>
                  <a:gd name="connsiteX1" fmla="*/ 1053754 w 1073639"/>
                  <a:gd name="connsiteY1" fmla="*/ 0 h 32913"/>
                  <a:gd name="connsiteX2" fmla="*/ 1072954 w 1073639"/>
                  <a:gd name="connsiteY2" fmla="*/ 10972 h 32913"/>
                  <a:gd name="connsiteX3" fmla="*/ 1056497 w 1073639"/>
                  <a:gd name="connsiteY3" fmla="*/ 32913 h 32913"/>
                  <a:gd name="connsiteX4" fmla="*/ 987928 w 1073639"/>
                  <a:gd name="connsiteY4" fmla="*/ 32913 h 32913"/>
                  <a:gd name="connsiteX5" fmla="*/ 444860 w 1073639"/>
                  <a:gd name="connsiteY5" fmla="*/ 32913 h 32913"/>
                  <a:gd name="connsiteX6" fmla="*/ 22474 w 1073639"/>
                  <a:gd name="connsiteY6" fmla="*/ 32913 h 32913"/>
                  <a:gd name="connsiteX7" fmla="*/ 16988 w 1073639"/>
                  <a:gd name="connsiteY7" fmla="*/ 32913 h 32913"/>
                  <a:gd name="connsiteX8" fmla="*/ 531 w 1073639"/>
                  <a:gd name="connsiteY8" fmla="*/ 16457 h 32913"/>
                  <a:gd name="connsiteX9" fmla="*/ 19731 w 1073639"/>
                  <a:gd name="connsiteY9" fmla="*/ 2743 h 32913"/>
                  <a:gd name="connsiteX10" fmla="*/ 107500 w 1073639"/>
                  <a:gd name="connsiteY10" fmla="*/ 2743 h 32913"/>
                  <a:gd name="connsiteX11" fmla="*/ 538114 w 1073639"/>
                  <a:gd name="connsiteY11" fmla="*/ 0 h 32913"/>
                  <a:gd name="connsiteX12" fmla="*/ 538114 w 1073639"/>
                  <a:gd name="connsiteY12"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3639" h="32913">
                    <a:moveTo>
                      <a:pt x="538114" y="0"/>
                    </a:moveTo>
                    <a:cubicBezTo>
                      <a:pt x="710909" y="0"/>
                      <a:pt x="883703" y="0"/>
                      <a:pt x="1053754" y="0"/>
                    </a:cubicBezTo>
                    <a:cubicBezTo>
                      <a:pt x="1061983" y="0"/>
                      <a:pt x="1070211" y="0"/>
                      <a:pt x="1072954" y="10972"/>
                    </a:cubicBezTo>
                    <a:cubicBezTo>
                      <a:pt x="1075697" y="21943"/>
                      <a:pt x="1070211" y="30171"/>
                      <a:pt x="1056497" y="32913"/>
                    </a:cubicBezTo>
                    <a:cubicBezTo>
                      <a:pt x="1034555" y="32913"/>
                      <a:pt x="1009870" y="32913"/>
                      <a:pt x="987928" y="32913"/>
                    </a:cubicBezTo>
                    <a:cubicBezTo>
                      <a:pt x="806905" y="32913"/>
                      <a:pt x="625883" y="32913"/>
                      <a:pt x="444860" y="32913"/>
                    </a:cubicBezTo>
                    <a:cubicBezTo>
                      <a:pt x="304979" y="32913"/>
                      <a:pt x="162355" y="32913"/>
                      <a:pt x="22474" y="32913"/>
                    </a:cubicBezTo>
                    <a:cubicBezTo>
                      <a:pt x="19731" y="32913"/>
                      <a:pt x="19731" y="32913"/>
                      <a:pt x="16988" y="32913"/>
                    </a:cubicBezTo>
                    <a:cubicBezTo>
                      <a:pt x="6017" y="32913"/>
                      <a:pt x="-2211" y="24686"/>
                      <a:pt x="531" y="16457"/>
                    </a:cubicBezTo>
                    <a:cubicBezTo>
                      <a:pt x="531" y="8229"/>
                      <a:pt x="8760" y="2743"/>
                      <a:pt x="19731" y="2743"/>
                    </a:cubicBezTo>
                    <a:cubicBezTo>
                      <a:pt x="49901" y="2743"/>
                      <a:pt x="77329" y="2743"/>
                      <a:pt x="107500" y="2743"/>
                    </a:cubicBezTo>
                    <a:cubicBezTo>
                      <a:pt x="250124" y="0"/>
                      <a:pt x="392747" y="0"/>
                      <a:pt x="538114" y="0"/>
                    </a:cubicBezTo>
                    <a:cubicBezTo>
                      <a:pt x="538114" y="0"/>
                      <a:pt x="538114" y="0"/>
                      <a:pt x="538114" y="0"/>
                    </a:cubicBezTo>
                    <a:close/>
                  </a:path>
                </a:pathLst>
              </a:custGeom>
              <a:grpFill/>
              <a:ln w="27426" cap="flat">
                <a:noFill/>
                <a:prstDash val="solid"/>
                <a:miter/>
              </a:ln>
            </p:spPr>
            <p:txBody>
              <a:bodyPr rtlCol="0" anchor="ctr"/>
              <a:lstStyle/>
              <a:p>
                <a:endParaRPr lang="en-US"/>
              </a:p>
            </p:txBody>
          </p:sp>
        </p:grpSp>
        <p:sp>
          <p:nvSpPr>
            <p:cNvPr id="317" name="Freeform 316">
              <a:extLst>
                <a:ext uri="{FF2B5EF4-FFF2-40B4-BE49-F238E27FC236}">
                  <a16:creationId xmlns:a16="http://schemas.microsoft.com/office/drawing/2014/main" id="{98C37826-62F6-407D-9E49-58603298E010}"/>
                </a:ext>
              </a:extLst>
            </p:cNvPr>
            <p:cNvSpPr/>
            <p:nvPr/>
          </p:nvSpPr>
          <p:spPr>
            <a:xfrm>
              <a:off x="2563395" y="5832898"/>
              <a:ext cx="320904" cy="409715"/>
            </a:xfrm>
            <a:custGeom>
              <a:avLst/>
              <a:gdLst>
                <a:gd name="connsiteX0" fmla="*/ 320904 w 320904"/>
                <a:gd name="connsiteY0" fmla="*/ 252334 h 409715"/>
                <a:gd name="connsiteX1" fmla="*/ 320904 w 320904"/>
                <a:gd name="connsiteY1" fmla="*/ 244106 h 409715"/>
                <a:gd name="connsiteX2" fmla="*/ 320904 w 320904"/>
                <a:gd name="connsiteY2" fmla="*/ 241363 h 409715"/>
                <a:gd name="connsiteX3" fmla="*/ 318161 w 320904"/>
                <a:gd name="connsiteY3" fmla="*/ 222163 h 409715"/>
                <a:gd name="connsiteX4" fmla="*/ 318161 w 320904"/>
                <a:gd name="connsiteY4" fmla="*/ 216678 h 409715"/>
                <a:gd name="connsiteX5" fmla="*/ 318161 w 320904"/>
                <a:gd name="connsiteY5" fmla="*/ 211192 h 409715"/>
                <a:gd name="connsiteX6" fmla="*/ 312676 w 320904"/>
                <a:gd name="connsiteY6" fmla="*/ 186508 h 409715"/>
                <a:gd name="connsiteX7" fmla="*/ 178280 w 320904"/>
                <a:gd name="connsiteY7" fmla="*/ 98739 h 409715"/>
                <a:gd name="connsiteX8" fmla="*/ 202965 w 320904"/>
                <a:gd name="connsiteY8" fmla="*/ 63083 h 409715"/>
                <a:gd name="connsiteX9" fmla="*/ 224907 w 320904"/>
                <a:gd name="connsiteY9" fmla="*/ 54855 h 409715"/>
                <a:gd name="connsiteX10" fmla="*/ 241364 w 320904"/>
                <a:gd name="connsiteY10" fmla="*/ 32913 h 409715"/>
                <a:gd name="connsiteX11" fmla="*/ 216679 w 320904"/>
                <a:gd name="connsiteY11" fmla="*/ 21942 h 409715"/>
                <a:gd name="connsiteX12" fmla="*/ 161824 w 320904"/>
                <a:gd name="connsiteY12" fmla="*/ 54855 h 409715"/>
                <a:gd name="connsiteX13" fmla="*/ 159081 w 320904"/>
                <a:gd name="connsiteY13" fmla="*/ 52112 h 409715"/>
                <a:gd name="connsiteX14" fmla="*/ 68569 w 320904"/>
                <a:gd name="connsiteY14" fmla="*/ 0 h 409715"/>
                <a:gd name="connsiteX15" fmla="*/ 57598 w 320904"/>
                <a:gd name="connsiteY15" fmla="*/ 0 h 409715"/>
                <a:gd name="connsiteX16" fmla="*/ 38399 w 320904"/>
                <a:gd name="connsiteY16" fmla="*/ 16456 h 409715"/>
                <a:gd name="connsiteX17" fmla="*/ 74055 w 320904"/>
                <a:gd name="connsiteY17" fmla="*/ 112453 h 409715"/>
                <a:gd name="connsiteX18" fmla="*/ 5486 w 320904"/>
                <a:gd name="connsiteY18" fmla="*/ 194735 h 409715"/>
                <a:gd name="connsiteX19" fmla="*/ 0 w 320904"/>
                <a:gd name="connsiteY19" fmla="*/ 219421 h 409715"/>
                <a:gd name="connsiteX20" fmla="*/ 0 w 320904"/>
                <a:gd name="connsiteY20" fmla="*/ 230392 h 409715"/>
                <a:gd name="connsiteX21" fmla="*/ 0 w 320904"/>
                <a:gd name="connsiteY21" fmla="*/ 268790 h 409715"/>
                <a:gd name="connsiteX22" fmla="*/ 5486 w 320904"/>
                <a:gd name="connsiteY22" fmla="*/ 285247 h 409715"/>
                <a:gd name="connsiteX23" fmla="*/ 57598 w 320904"/>
                <a:gd name="connsiteY23" fmla="*/ 375758 h 409715"/>
                <a:gd name="connsiteX24" fmla="*/ 156338 w 320904"/>
                <a:gd name="connsiteY24" fmla="*/ 405928 h 409715"/>
                <a:gd name="connsiteX25" fmla="*/ 167309 w 320904"/>
                <a:gd name="connsiteY25" fmla="*/ 405928 h 409715"/>
                <a:gd name="connsiteX26" fmla="*/ 246849 w 320904"/>
                <a:gd name="connsiteY26" fmla="*/ 389472 h 409715"/>
                <a:gd name="connsiteX27" fmla="*/ 315418 w 320904"/>
                <a:gd name="connsiteY27" fmla="*/ 282504 h 409715"/>
                <a:gd name="connsiteX28" fmla="*/ 320904 w 320904"/>
                <a:gd name="connsiteY28" fmla="*/ 266047 h 409715"/>
                <a:gd name="connsiteX29" fmla="*/ 320904 w 320904"/>
                <a:gd name="connsiteY29" fmla="*/ 252334 h 409715"/>
                <a:gd name="connsiteX30" fmla="*/ 128910 w 320904"/>
                <a:gd name="connsiteY30" fmla="*/ 93254 h 409715"/>
                <a:gd name="connsiteX31" fmla="*/ 74055 w 320904"/>
                <a:gd name="connsiteY31" fmla="*/ 41141 h 409715"/>
                <a:gd name="connsiteX32" fmla="*/ 128910 w 320904"/>
                <a:gd name="connsiteY32" fmla="*/ 93254 h 409715"/>
                <a:gd name="connsiteX33" fmla="*/ 224907 w 320904"/>
                <a:gd name="connsiteY33" fmla="*/ 356559 h 409715"/>
                <a:gd name="connsiteX34" fmla="*/ 170052 w 320904"/>
                <a:gd name="connsiteY34" fmla="*/ 370273 h 409715"/>
                <a:gd name="connsiteX35" fmla="*/ 142624 w 320904"/>
                <a:gd name="connsiteY35" fmla="*/ 370273 h 409715"/>
                <a:gd name="connsiteX36" fmla="*/ 87769 w 320904"/>
                <a:gd name="connsiteY36" fmla="*/ 356559 h 409715"/>
                <a:gd name="connsiteX37" fmla="*/ 30171 w 320904"/>
                <a:gd name="connsiteY37" fmla="*/ 235877 h 409715"/>
                <a:gd name="connsiteX38" fmla="*/ 112454 w 320904"/>
                <a:gd name="connsiteY38" fmla="*/ 134395 h 409715"/>
                <a:gd name="connsiteX39" fmla="*/ 202965 w 320904"/>
                <a:gd name="connsiteY39" fmla="*/ 134395 h 409715"/>
                <a:gd name="connsiteX40" fmla="*/ 282505 w 320904"/>
                <a:gd name="connsiteY40" fmla="*/ 235877 h 409715"/>
                <a:gd name="connsiteX41" fmla="*/ 224907 w 320904"/>
                <a:gd name="connsiteY41" fmla="*/ 356559 h 40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0904" h="409715">
                  <a:moveTo>
                    <a:pt x="320904" y="252334"/>
                  </a:moveTo>
                  <a:cubicBezTo>
                    <a:pt x="320904" y="249591"/>
                    <a:pt x="320904" y="246849"/>
                    <a:pt x="320904" y="244106"/>
                  </a:cubicBezTo>
                  <a:cubicBezTo>
                    <a:pt x="320904" y="244106"/>
                    <a:pt x="320904" y="241363"/>
                    <a:pt x="320904" y="241363"/>
                  </a:cubicBezTo>
                  <a:cubicBezTo>
                    <a:pt x="320904" y="235877"/>
                    <a:pt x="318161" y="230392"/>
                    <a:pt x="318161" y="222163"/>
                  </a:cubicBezTo>
                  <a:cubicBezTo>
                    <a:pt x="318161" y="219421"/>
                    <a:pt x="318161" y="219421"/>
                    <a:pt x="318161" y="216678"/>
                  </a:cubicBezTo>
                  <a:cubicBezTo>
                    <a:pt x="318161" y="213935"/>
                    <a:pt x="318161" y="211192"/>
                    <a:pt x="318161" y="211192"/>
                  </a:cubicBezTo>
                  <a:cubicBezTo>
                    <a:pt x="315418" y="202964"/>
                    <a:pt x="312676" y="194735"/>
                    <a:pt x="312676" y="186508"/>
                  </a:cubicBezTo>
                  <a:cubicBezTo>
                    <a:pt x="287991" y="128909"/>
                    <a:pt x="241364" y="98739"/>
                    <a:pt x="178280" y="98739"/>
                  </a:cubicBezTo>
                  <a:cubicBezTo>
                    <a:pt x="181023" y="82283"/>
                    <a:pt x="189251" y="71311"/>
                    <a:pt x="202965" y="63083"/>
                  </a:cubicBezTo>
                  <a:cubicBezTo>
                    <a:pt x="211193" y="60340"/>
                    <a:pt x="216679" y="57597"/>
                    <a:pt x="224907" y="54855"/>
                  </a:cubicBezTo>
                  <a:cubicBezTo>
                    <a:pt x="235878" y="49369"/>
                    <a:pt x="244107" y="41141"/>
                    <a:pt x="241364" y="32913"/>
                  </a:cubicBezTo>
                  <a:cubicBezTo>
                    <a:pt x="238621" y="21942"/>
                    <a:pt x="227650" y="19199"/>
                    <a:pt x="216679" y="21942"/>
                  </a:cubicBezTo>
                  <a:cubicBezTo>
                    <a:pt x="194737" y="27428"/>
                    <a:pt x="175537" y="38399"/>
                    <a:pt x="161824" y="54855"/>
                  </a:cubicBezTo>
                  <a:cubicBezTo>
                    <a:pt x="159081" y="54855"/>
                    <a:pt x="159081" y="54855"/>
                    <a:pt x="159081" y="52112"/>
                  </a:cubicBezTo>
                  <a:cubicBezTo>
                    <a:pt x="142624" y="10971"/>
                    <a:pt x="106968" y="5485"/>
                    <a:pt x="68569" y="0"/>
                  </a:cubicBezTo>
                  <a:cubicBezTo>
                    <a:pt x="65827" y="0"/>
                    <a:pt x="60341" y="0"/>
                    <a:pt x="57598" y="0"/>
                  </a:cubicBezTo>
                  <a:cubicBezTo>
                    <a:pt x="46627" y="0"/>
                    <a:pt x="38399" y="5485"/>
                    <a:pt x="38399" y="16456"/>
                  </a:cubicBezTo>
                  <a:cubicBezTo>
                    <a:pt x="41142" y="49369"/>
                    <a:pt x="46627" y="85025"/>
                    <a:pt x="74055" y="112453"/>
                  </a:cubicBezTo>
                  <a:cubicBezTo>
                    <a:pt x="41142" y="128909"/>
                    <a:pt x="16457" y="156337"/>
                    <a:pt x="5486" y="194735"/>
                  </a:cubicBezTo>
                  <a:cubicBezTo>
                    <a:pt x="5486" y="202964"/>
                    <a:pt x="2743" y="211192"/>
                    <a:pt x="0" y="219421"/>
                  </a:cubicBezTo>
                  <a:cubicBezTo>
                    <a:pt x="0" y="222163"/>
                    <a:pt x="0" y="224906"/>
                    <a:pt x="0" y="230392"/>
                  </a:cubicBezTo>
                  <a:cubicBezTo>
                    <a:pt x="0" y="244106"/>
                    <a:pt x="0" y="257819"/>
                    <a:pt x="0" y="268790"/>
                  </a:cubicBezTo>
                  <a:cubicBezTo>
                    <a:pt x="2743" y="274276"/>
                    <a:pt x="5486" y="279761"/>
                    <a:pt x="5486" y="285247"/>
                  </a:cubicBezTo>
                  <a:cubicBezTo>
                    <a:pt x="16457" y="318160"/>
                    <a:pt x="32914" y="351073"/>
                    <a:pt x="57598" y="375758"/>
                  </a:cubicBezTo>
                  <a:cubicBezTo>
                    <a:pt x="85026" y="403186"/>
                    <a:pt x="115197" y="416899"/>
                    <a:pt x="156338" y="405928"/>
                  </a:cubicBezTo>
                  <a:cubicBezTo>
                    <a:pt x="159081" y="405928"/>
                    <a:pt x="164566" y="405928"/>
                    <a:pt x="167309" y="405928"/>
                  </a:cubicBezTo>
                  <a:cubicBezTo>
                    <a:pt x="197480" y="414156"/>
                    <a:pt x="222164" y="405928"/>
                    <a:pt x="246849" y="389472"/>
                  </a:cubicBezTo>
                  <a:cubicBezTo>
                    <a:pt x="282505" y="362044"/>
                    <a:pt x="301704" y="323646"/>
                    <a:pt x="315418" y="282504"/>
                  </a:cubicBezTo>
                  <a:cubicBezTo>
                    <a:pt x="318161" y="277018"/>
                    <a:pt x="318161" y="271533"/>
                    <a:pt x="320904" y="266047"/>
                  </a:cubicBezTo>
                  <a:cubicBezTo>
                    <a:pt x="318161" y="260562"/>
                    <a:pt x="318161" y="255077"/>
                    <a:pt x="320904" y="252334"/>
                  </a:cubicBezTo>
                  <a:close/>
                  <a:moveTo>
                    <a:pt x="128910" y="93254"/>
                  </a:moveTo>
                  <a:cubicBezTo>
                    <a:pt x="98740" y="98739"/>
                    <a:pt x="79541" y="79540"/>
                    <a:pt x="74055" y="41141"/>
                  </a:cubicBezTo>
                  <a:cubicBezTo>
                    <a:pt x="112454" y="43884"/>
                    <a:pt x="120682" y="54855"/>
                    <a:pt x="128910" y="93254"/>
                  </a:cubicBezTo>
                  <a:close/>
                  <a:moveTo>
                    <a:pt x="224907" y="356559"/>
                  </a:moveTo>
                  <a:cubicBezTo>
                    <a:pt x="208450" y="370273"/>
                    <a:pt x="191994" y="375758"/>
                    <a:pt x="170052" y="370273"/>
                  </a:cubicBezTo>
                  <a:cubicBezTo>
                    <a:pt x="161824" y="367530"/>
                    <a:pt x="150852" y="367530"/>
                    <a:pt x="142624" y="370273"/>
                  </a:cubicBezTo>
                  <a:cubicBezTo>
                    <a:pt x="120682" y="375758"/>
                    <a:pt x="104225" y="370273"/>
                    <a:pt x="87769" y="356559"/>
                  </a:cubicBezTo>
                  <a:cubicBezTo>
                    <a:pt x="52113" y="323646"/>
                    <a:pt x="32914" y="285247"/>
                    <a:pt x="30171" y="235877"/>
                  </a:cubicBezTo>
                  <a:cubicBezTo>
                    <a:pt x="27428" y="183765"/>
                    <a:pt x="60341" y="142623"/>
                    <a:pt x="112454" y="134395"/>
                  </a:cubicBezTo>
                  <a:cubicBezTo>
                    <a:pt x="142624" y="131652"/>
                    <a:pt x="172794" y="131652"/>
                    <a:pt x="202965" y="134395"/>
                  </a:cubicBezTo>
                  <a:cubicBezTo>
                    <a:pt x="249592" y="139880"/>
                    <a:pt x="282505" y="181022"/>
                    <a:pt x="282505" y="235877"/>
                  </a:cubicBezTo>
                  <a:cubicBezTo>
                    <a:pt x="279763" y="282504"/>
                    <a:pt x="263306" y="323646"/>
                    <a:pt x="224907" y="356559"/>
                  </a:cubicBezTo>
                  <a:close/>
                </a:path>
              </a:pathLst>
            </a:custGeom>
            <a:solidFill>
              <a:srgbClr val="F79037"/>
            </a:solidFill>
            <a:ln w="27426" cap="flat">
              <a:noFill/>
              <a:prstDash val="solid"/>
              <a:miter/>
            </a:ln>
          </p:spPr>
          <p:txBody>
            <a:bodyPr rtlCol="0" anchor="ctr"/>
            <a:lstStyle/>
            <a:p>
              <a:endParaRPr lang="en-US"/>
            </a:p>
          </p:txBody>
        </p:sp>
      </p:grpSp>
      <p:grpSp>
        <p:nvGrpSpPr>
          <p:cNvPr id="331" name="Graphic 3">
            <a:extLst>
              <a:ext uri="{FF2B5EF4-FFF2-40B4-BE49-F238E27FC236}">
                <a16:creationId xmlns:a16="http://schemas.microsoft.com/office/drawing/2014/main" id="{358900F1-EC30-3F0B-CC60-0896ACF9314C}"/>
              </a:ext>
            </a:extLst>
          </p:cNvPr>
          <p:cNvGrpSpPr/>
          <p:nvPr/>
        </p:nvGrpSpPr>
        <p:grpSpPr>
          <a:xfrm>
            <a:off x="3509998" y="7593129"/>
            <a:ext cx="786583" cy="800545"/>
            <a:chOff x="8424689" y="1951807"/>
            <a:chExt cx="1086136" cy="1105415"/>
          </a:xfrm>
          <a:solidFill>
            <a:srgbClr val="000000"/>
          </a:solidFill>
        </p:grpSpPr>
        <p:grpSp>
          <p:nvGrpSpPr>
            <p:cNvPr id="332" name="Graphic 3">
              <a:extLst>
                <a:ext uri="{FF2B5EF4-FFF2-40B4-BE49-F238E27FC236}">
                  <a16:creationId xmlns:a16="http://schemas.microsoft.com/office/drawing/2014/main" id="{016A9267-A172-55F9-C60C-A77CA099FE0C}"/>
                </a:ext>
              </a:extLst>
            </p:cNvPr>
            <p:cNvGrpSpPr/>
            <p:nvPr/>
          </p:nvGrpSpPr>
          <p:grpSpPr>
            <a:xfrm>
              <a:off x="8424689" y="1951807"/>
              <a:ext cx="1086136" cy="1105415"/>
              <a:chOff x="8424689" y="1951807"/>
              <a:chExt cx="1086136" cy="1105415"/>
            </a:xfrm>
            <a:grpFill/>
          </p:grpSpPr>
          <p:sp>
            <p:nvSpPr>
              <p:cNvPr id="339" name="Freeform 338">
                <a:extLst>
                  <a:ext uri="{FF2B5EF4-FFF2-40B4-BE49-F238E27FC236}">
                    <a16:creationId xmlns:a16="http://schemas.microsoft.com/office/drawing/2014/main" id="{6A60243D-CFA6-1693-E51C-DCFAD6D9B244}"/>
                  </a:ext>
                </a:extLst>
              </p:cNvPr>
              <p:cNvSpPr/>
              <p:nvPr/>
            </p:nvSpPr>
            <p:spPr>
              <a:xfrm>
                <a:off x="8424689" y="2431873"/>
                <a:ext cx="400444" cy="549541"/>
              </a:xfrm>
              <a:custGeom>
                <a:avLst/>
                <a:gdLst>
                  <a:gd name="connsiteX0" fmla="*/ 205708 w 400444"/>
                  <a:gd name="connsiteY0" fmla="*/ 548552 h 549541"/>
                  <a:gd name="connsiteX1" fmla="*/ 219421 w 400444"/>
                  <a:gd name="connsiteY1" fmla="*/ 540324 h 549541"/>
                  <a:gd name="connsiteX2" fmla="*/ 400444 w 400444"/>
                  <a:gd name="connsiteY2" fmla="*/ 197479 h 549541"/>
                  <a:gd name="connsiteX3" fmla="*/ 197479 w 400444"/>
                  <a:gd name="connsiteY3" fmla="*/ 0 h 549541"/>
                  <a:gd name="connsiteX4" fmla="*/ 0 w 400444"/>
                  <a:gd name="connsiteY4" fmla="*/ 202965 h 549541"/>
                  <a:gd name="connsiteX5" fmla="*/ 191994 w 400444"/>
                  <a:gd name="connsiteY5" fmla="*/ 537582 h 549541"/>
                  <a:gd name="connsiteX6" fmla="*/ 205708 w 400444"/>
                  <a:gd name="connsiteY6" fmla="*/ 548552 h 549541"/>
                  <a:gd name="connsiteX7" fmla="*/ 205708 w 400444"/>
                  <a:gd name="connsiteY7" fmla="*/ 548552 h 549541"/>
                  <a:gd name="connsiteX8" fmla="*/ 197479 w 400444"/>
                  <a:gd name="connsiteY8" fmla="*/ 41141 h 549541"/>
                  <a:gd name="connsiteX9" fmla="*/ 364788 w 400444"/>
                  <a:gd name="connsiteY9" fmla="*/ 202965 h 549541"/>
                  <a:gd name="connsiteX10" fmla="*/ 205708 w 400444"/>
                  <a:gd name="connsiteY10" fmla="*/ 504669 h 549541"/>
                  <a:gd name="connsiteX11" fmla="*/ 35656 w 400444"/>
                  <a:gd name="connsiteY11" fmla="*/ 208450 h 549541"/>
                  <a:gd name="connsiteX12" fmla="*/ 197479 w 400444"/>
                  <a:gd name="connsiteY12" fmla="*/ 41141 h 549541"/>
                  <a:gd name="connsiteX13" fmla="*/ 197479 w 400444"/>
                  <a:gd name="connsiteY13" fmla="*/ 41141 h 54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0444" h="549541">
                    <a:moveTo>
                      <a:pt x="205708" y="548552"/>
                    </a:moveTo>
                    <a:cubicBezTo>
                      <a:pt x="211193" y="548552"/>
                      <a:pt x="216678" y="545810"/>
                      <a:pt x="219421" y="540324"/>
                    </a:cubicBezTo>
                    <a:cubicBezTo>
                      <a:pt x="227649" y="532096"/>
                      <a:pt x="400444" y="304447"/>
                      <a:pt x="400444" y="197479"/>
                    </a:cubicBezTo>
                    <a:cubicBezTo>
                      <a:pt x="397701" y="87768"/>
                      <a:pt x="307189" y="0"/>
                      <a:pt x="197479" y="0"/>
                    </a:cubicBezTo>
                    <a:cubicBezTo>
                      <a:pt x="87768" y="0"/>
                      <a:pt x="0" y="93254"/>
                      <a:pt x="0" y="202965"/>
                    </a:cubicBezTo>
                    <a:cubicBezTo>
                      <a:pt x="2743" y="309932"/>
                      <a:pt x="183765" y="529353"/>
                      <a:pt x="191994" y="537582"/>
                    </a:cubicBezTo>
                    <a:cubicBezTo>
                      <a:pt x="194737" y="548552"/>
                      <a:pt x="200222" y="551295"/>
                      <a:pt x="205708" y="548552"/>
                    </a:cubicBezTo>
                    <a:lnTo>
                      <a:pt x="205708" y="548552"/>
                    </a:lnTo>
                    <a:close/>
                    <a:moveTo>
                      <a:pt x="197479" y="41141"/>
                    </a:moveTo>
                    <a:cubicBezTo>
                      <a:pt x="287991" y="38399"/>
                      <a:pt x="362045" y="112453"/>
                      <a:pt x="364788" y="202965"/>
                    </a:cubicBezTo>
                    <a:cubicBezTo>
                      <a:pt x="364788" y="274276"/>
                      <a:pt x="260563" y="430614"/>
                      <a:pt x="205708" y="504669"/>
                    </a:cubicBezTo>
                    <a:cubicBezTo>
                      <a:pt x="148109" y="433357"/>
                      <a:pt x="38399" y="279762"/>
                      <a:pt x="35656" y="208450"/>
                    </a:cubicBezTo>
                    <a:cubicBezTo>
                      <a:pt x="35656" y="115196"/>
                      <a:pt x="106968" y="41141"/>
                      <a:pt x="197479" y="41141"/>
                    </a:cubicBezTo>
                    <a:lnTo>
                      <a:pt x="197479" y="41141"/>
                    </a:lnTo>
                    <a:close/>
                  </a:path>
                </a:pathLst>
              </a:custGeom>
              <a:grpFill/>
              <a:ln w="27426" cap="flat">
                <a:noFill/>
                <a:prstDash val="solid"/>
                <a:miter/>
              </a:ln>
            </p:spPr>
            <p:txBody>
              <a:bodyPr rtlCol="0" anchor="ctr"/>
              <a:lstStyle/>
              <a:p>
                <a:endParaRPr lang="en-US"/>
              </a:p>
            </p:txBody>
          </p:sp>
          <p:sp>
            <p:nvSpPr>
              <p:cNvPr id="340" name="Freeform 339">
                <a:extLst>
                  <a:ext uri="{FF2B5EF4-FFF2-40B4-BE49-F238E27FC236}">
                    <a16:creationId xmlns:a16="http://schemas.microsoft.com/office/drawing/2014/main" id="{61A776F8-2C23-AF26-1B0D-C88F212870DB}"/>
                  </a:ext>
                </a:extLst>
              </p:cNvPr>
              <p:cNvSpPr/>
              <p:nvPr/>
            </p:nvSpPr>
            <p:spPr>
              <a:xfrm>
                <a:off x="8550856" y="2544326"/>
                <a:ext cx="145526" cy="145366"/>
              </a:xfrm>
              <a:custGeom>
                <a:avLst/>
                <a:gdLst>
                  <a:gd name="connsiteX0" fmla="*/ 145366 w 145526"/>
                  <a:gd name="connsiteY0" fmla="*/ 71312 h 145366"/>
                  <a:gd name="connsiteX1" fmla="*/ 71311 w 145526"/>
                  <a:gd name="connsiteY1" fmla="*/ 0 h 145366"/>
                  <a:gd name="connsiteX2" fmla="*/ 0 w 145526"/>
                  <a:gd name="connsiteY2" fmla="*/ 74054 h 145366"/>
                  <a:gd name="connsiteX3" fmla="*/ 74054 w 145526"/>
                  <a:gd name="connsiteY3" fmla="*/ 145366 h 145366"/>
                  <a:gd name="connsiteX4" fmla="*/ 145366 w 145526"/>
                  <a:gd name="connsiteY4" fmla="*/ 71312 h 145366"/>
                  <a:gd name="connsiteX5" fmla="*/ 145366 w 145526"/>
                  <a:gd name="connsiteY5" fmla="*/ 71312 h 145366"/>
                  <a:gd name="connsiteX6" fmla="*/ 38399 w 145526"/>
                  <a:gd name="connsiteY6" fmla="*/ 74054 h 145366"/>
                  <a:gd name="connsiteX7" fmla="*/ 74054 w 145526"/>
                  <a:gd name="connsiteY7" fmla="*/ 38399 h 145366"/>
                  <a:gd name="connsiteX8" fmla="*/ 109711 w 145526"/>
                  <a:gd name="connsiteY8" fmla="*/ 74054 h 145366"/>
                  <a:gd name="connsiteX9" fmla="*/ 74054 w 145526"/>
                  <a:gd name="connsiteY9" fmla="*/ 109710 h 145366"/>
                  <a:gd name="connsiteX10" fmla="*/ 38399 w 145526"/>
                  <a:gd name="connsiteY10" fmla="*/ 74054 h 145366"/>
                  <a:gd name="connsiteX11" fmla="*/ 38399 w 145526"/>
                  <a:gd name="connsiteY11" fmla="*/ 74054 h 14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26" h="145366">
                    <a:moveTo>
                      <a:pt x="145366" y="71312"/>
                    </a:moveTo>
                    <a:cubicBezTo>
                      <a:pt x="145366" y="30170"/>
                      <a:pt x="112453" y="0"/>
                      <a:pt x="71311" y="0"/>
                    </a:cubicBezTo>
                    <a:cubicBezTo>
                      <a:pt x="30170" y="0"/>
                      <a:pt x="0" y="32913"/>
                      <a:pt x="0" y="74054"/>
                    </a:cubicBezTo>
                    <a:cubicBezTo>
                      <a:pt x="0" y="115196"/>
                      <a:pt x="32913" y="145366"/>
                      <a:pt x="74054" y="145366"/>
                    </a:cubicBezTo>
                    <a:cubicBezTo>
                      <a:pt x="115196" y="145366"/>
                      <a:pt x="148109" y="112453"/>
                      <a:pt x="145366" y="71312"/>
                    </a:cubicBezTo>
                    <a:lnTo>
                      <a:pt x="145366" y="71312"/>
                    </a:lnTo>
                    <a:close/>
                    <a:moveTo>
                      <a:pt x="38399" y="74054"/>
                    </a:moveTo>
                    <a:cubicBezTo>
                      <a:pt x="38399" y="54855"/>
                      <a:pt x="54855" y="38399"/>
                      <a:pt x="74054" y="38399"/>
                    </a:cubicBezTo>
                    <a:cubicBezTo>
                      <a:pt x="93254" y="38399"/>
                      <a:pt x="109711" y="54855"/>
                      <a:pt x="109711" y="74054"/>
                    </a:cubicBezTo>
                    <a:cubicBezTo>
                      <a:pt x="109711" y="93254"/>
                      <a:pt x="93254" y="109710"/>
                      <a:pt x="74054" y="109710"/>
                    </a:cubicBezTo>
                    <a:cubicBezTo>
                      <a:pt x="54855" y="109710"/>
                      <a:pt x="38399" y="93254"/>
                      <a:pt x="38399" y="74054"/>
                    </a:cubicBezTo>
                    <a:lnTo>
                      <a:pt x="38399" y="74054"/>
                    </a:lnTo>
                    <a:close/>
                  </a:path>
                </a:pathLst>
              </a:custGeom>
              <a:grpFill/>
              <a:ln w="27426" cap="flat">
                <a:noFill/>
                <a:prstDash val="solid"/>
                <a:miter/>
              </a:ln>
            </p:spPr>
            <p:txBody>
              <a:bodyPr rtlCol="0" anchor="ctr"/>
              <a:lstStyle/>
              <a:p>
                <a:endParaRPr lang="en-US"/>
              </a:p>
            </p:txBody>
          </p:sp>
          <p:sp>
            <p:nvSpPr>
              <p:cNvPr id="341" name="Freeform 340">
                <a:extLst>
                  <a:ext uri="{FF2B5EF4-FFF2-40B4-BE49-F238E27FC236}">
                    <a16:creationId xmlns:a16="http://schemas.microsoft.com/office/drawing/2014/main" id="{53B1EC4D-05AE-E861-22B6-3DA33B8F46B4}"/>
                  </a:ext>
                </a:extLst>
              </p:cNvPr>
              <p:cNvSpPr/>
              <p:nvPr/>
            </p:nvSpPr>
            <p:spPr>
              <a:xfrm>
                <a:off x="9217266" y="1951807"/>
                <a:ext cx="290816" cy="381326"/>
              </a:xfrm>
              <a:custGeom>
                <a:avLst/>
                <a:gdLst>
                  <a:gd name="connsiteX0" fmla="*/ 148192 w 290816"/>
                  <a:gd name="connsiteY0" fmla="*/ 381327 h 381326"/>
                  <a:gd name="connsiteX1" fmla="*/ 161906 w 290816"/>
                  <a:gd name="connsiteY1" fmla="*/ 375841 h 381326"/>
                  <a:gd name="connsiteX2" fmla="*/ 290816 w 290816"/>
                  <a:gd name="connsiteY2" fmla="*/ 142706 h 381326"/>
                  <a:gd name="connsiteX3" fmla="*/ 142707 w 290816"/>
                  <a:gd name="connsiteY3" fmla="*/ 83 h 381326"/>
                  <a:gd name="connsiteX4" fmla="*/ 83 w 290816"/>
                  <a:gd name="connsiteY4" fmla="*/ 148192 h 381326"/>
                  <a:gd name="connsiteX5" fmla="*/ 134478 w 290816"/>
                  <a:gd name="connsiteY5" fmla="*/ 375841 h 381326"/>
                  <a:gd name="connsiteX6" fmla="*/ 148192 w 290816"/>
                  <a:gd name="connsiteY6" fmla="*/ 381327 h 381326"/>
                  <a:gd name="connsiteX7" fmla="*/ 148192 w 290816"/>
                  <a:gd name="connsiteY7" fmla="*/ 381327 h 381326"/>
                  <a:gd name="connsiteX8" fmla="*/ 142707 w 290816"/>
                  <a:gd name="connsiteY8" fmla="*/ 35739 h 381326"/>
                  <a:gd name="connsiteX9" fmla="*/ 252418 w 290816"/>
                  <a:gd name="connsiteY9" fmla="*/ 142706 h 381326"/>
                  <a:gd name="connsiteX10" fmla="*/ 145449 w 290816"/>
                  <a:gd name="connsiteY10" fmla="*/ 334700 h 381326"/>
                  <a:gd name="connsiteX11" fmla="*/ 32996 w 290816"/>
                  <a:gd name="connsiteY11" fmla="*/ 145449 h 381326"/>
                  <a:gd name="connsiteX12" fmla="*/ 142707 w 290816"/>
                  <a:gd name="connsiteY12" fmla="*/ 35739 h 381326"/>
                  <a:gd name="connsiteX13" fmla="*/ 142707 w 290816"/>
                  <a:gd name="connsiteY13" fmla="*/ 35739 h 38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816" h="381326">
                    <a:moveTo>
                      <a:pt x="148192" y="381327"/>
                    </a:moveTo>
                    <a:cubicBezTo>
                      <a:pt x="153678" y="381327"/>
                      <a:pt x="159163" y="378584"/>
                      <a:pt x="161906" y="375841"/>
                    </a:cubicBezTo>
                    <a:cubicBezTo>
                      <a:pt x="175620" y="359385"/>
                      <a:pt x="290816" y="219504"/>
                      <a:pt x="290816" y="142706"/>
                    </a:cubicBezTo>
                    <a:cubicBezTo>
                      <a:pt x="290816" y="63166"/>
                      <a:pt x="222247" y="-2660"/>
                      <a:pt x="142707" y="83"/>
                    </a:cubicBezTo>
                    <a:cubicBezTo>
                      <a:pt x="63166" y="2826"/>
                      <a:pt x="-2660" y="68652"/>
                      <a:pt x="83" y="148192"/>
                    </a:cubicBezTo>
                    <a:cubicBezTo>
                      <a:pt x="83" y="222247"/>
                      <a:pt x="120764" y="362127"/>
                      <a:pt x="134478" y="375841"/>
                    </a:cubicBezTo>
                    <a:cubicBezTo>
                      <a:pt x="137221" y="378584"/>
                      <a:pt x="142707" y="381327"/>
                      <a:pt x="148192" y="381327"/>
                    </a:cubicBezTo>
                    <a:lnTo>
                      <a:pt x="148192" y="381327"/>
                    </a:lnTo>
                    <a:close/>
                    <a:moveTo>
                      <a:pt x="142707" y="35739"/>
                    </a:moveTo>
                    <a:cubicBezTo>
                      <a:pt x="203047" y="35739"/>
                      <a:pt x="252418" y="82366"/>
                      <a:pt x="252418" y="142706"/>
                    </a:cubicBezTo>
                    <a:cubicBezTo>
                      <a:pt x="252418" y="189334"/>
                      <a:pt x="186591" y="285330"/>
                      <a:pt x="145449" y="334700"/>
                    </a:cubicBezTo>
                    <a:cubicBezTo>
                      <a:pt x="104308" y="285330"/>
                      <a:pt x="32996" y="192076"/>
                      <a:pt x="32996" y="145449"/>
                    </a:cubicBezTo>
                    <a:cubicBezTo>
                      <a:pt x="35738" y="85109"/>
                      <a:pt x="82366" y="35739"/>
                      <a:pt x="142707" y="35739"/>
                    </a:cubicBezTo>
                    <a:lnTo>
                      <a:pt x="142707" y="35739"/>
                    </a:lnTo>
                    <a:close/>
                  </a:path>
                </a:pathLst>
              </a:custGeom>
              <a:grpFill/>
              <a:ln w="27426" cap="flat">
                <a:noFill/>
                <a:prstDash val="solid"/>
                <a:miter/>
              </a:ln>
            </p:spPr>
            <p:txBody>
              <a:bodyPr rtlCol="0" anchor="ctr"/>
              <a:lstStyle/>
              <a:p>
                <a:endParaRPr lang="en-US"/>
              </a:p>
            </p:txBody>
          </p:sp>
          <p:sp>
            <p:nvSpPr>
              <p:cNvPr id="342" name="Freeform 341">
                <a:extLst>
                  <a:ext uri="{FF2B5EF4-FFF2-40B4-BE49-F238E27FC236}">
                    <a16:creationId xmlns:a16="http://schemas.microsoft.com/office/drawing/2014/main" id="{2FBD5CA9-2E4F-1641-7C08-1EF6058BE316}"/>
                  </a:ext>
                </a:extLst>
              </p:cNvPr>
              <p:cNvSpPr/>
              <p:nvPr/>
            </p:nvSpPr>
            <p:spPr>
              <a:xfrm>
                <a:off x="9307859" y="2020459"/>
                <a:ext cx="109710" cy="109710"/>
              </a:xfrm>
              <a:custGeom>
                <a:avLst/>
                <a:gdLst>
                  <a:gd name="connsiteX0" fmla="*/ 109711 w 109710"/>
                  <a:gd name="connsiteY0" fmla="*/ 54855 h 109710"/>
                  <a:gd name="connsiteX1" fmla="*/ 54855 w 109710"/>
                  <a:gd name="connsiteY1" fmla="*/ 0 h 109710"/>
                  <a:gd name="connsiteX2" fmla="*/ 0 w 109710"/>
                  <a:gd name="connsiteY2" fmla="*/ 54855 h 109710"/>
                  <a:gd name="connsiteX3" fmla="*/ 54855 w 109710"/>
                  <a:gd name="connsiteY3" fmla="*/ 109710 h 109710"/>
                  <a:gd name="connsiteX4" fmla="*/ 109711 w 109710"/>
                  <a:gd name="connsiteY4" fmla="*/ 54855 h 109710"/>
                  <a:gd name="connsiteX5" fmla="*/ 109711 w 109710"/>
                  <a:gd name="connsiteY5" fmla="*/ 54855 h 109710"/>
                  <a:gd name="connsiteX6" fmla="*/ 35656 w 109710"/>
                  <a:gd name="connsiteY6" fmla="*/ 57598 h 109710"/>
                  <a:gd name="connsiteX7" fmla="*/ 54855 w 109710"/>
                  <a:gd name="connsiteY7" fmla="*/ 38399 h 109710"/>
                  <a:gd name="connsiteX8" fmla="*/ 74055 w 109710"/>
                  <a:gd name="connsiteY8" fmla="*/ 57598 h 109710"/>
                  <a:gd name="connsiteX9" fmla="*/ 54855 w 109710"/>
                  <a:gd name="connsiteY9" fmla="*/ 76797 h 109710"/>
                  <a:gd name="connsiteX10" fmla="*/ 35656 w 109710"/>
                  <a:gd name="connsiteY10" fmla="*/ 57598 h 109710"/>
                  <a:gd name="connsiteX11" fmla="*/ 35656 w 109710"/>
                  <a:gd name="connsiteY11" fmla="*/ 57598 h 10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10" h="109710">
                    <a:moveTo>
                      <a:pt x="109711" y="54855"/>
                    </a:moveTo>
                    <a:cubicBezTo>
                      <a:pt x="109711" y="24685"/>
                      <a:pt x="85026" y="0"/>
                      <a:pt x="54855" y="0"/>
                    </a:cubicBezTo>
                    <a:cubicBezTo>
                      <a:pt x="24686" y="0"/>
                      <a:pt x="0" y="24685"/>
                      <a:pt x="0" y="54855"/>
                    </a:cubicBezTo>
                    <a:cubicBezTo>
                      <a:pt x="0" y="85026"/>
                      <a:pt x="24686" y="109710"/>
                      <a:pt x="54855" y="109710"/>
                    </a:cubicBezTo>
                    <a:cubicBezTo>
                      <a:pt x="85026" y="109710"/>
                      <a:pt x="109711" y="85026"/>
                      <a:pt x="109711" y="54855"/>
                    </a:cubicBezTo>
                    <a:lnTo>
                      <a:pt x="109711" y="54855"/>
                    </a:lnTo>
                    <a:close/>
                    <a:moveTo>
                      <a:pt x="35656" y="57598"/>
                    </a:moveTo>
                    <a:cubicBezTo>
                      <a:pt x="35656" y="46627"/>
                      <a:pt x="43884" y="38399"/>
                      <a:pt x="54855" y="38399"/>
                    </a:cubicBezTo>
                    <a:cubicBezTo>
                      <a:pt x="65827" y="38399"/>
                      <a:pt x="74055" y="46627"/>
                      <a:pt x="74055" y="57598"/>
                    </a:cubicBezTo>
                    <a:cubicBezTo>
                      <a:pt x="74055" y="68569"/>
                      <a:pt x="65827" y="76797"/>
                      <a:pt x="54855" y="76797"/>
                    </a:cubicBezTo>
                    <a:cubicBezTo>
                      <a:pt x="43884" y="74054"/>
                      <a:pt x="35656" y="68569"/>
                      <a:pt x="35656" y="57598"/>
                    </a:cubicBezTo>
                    <a:lnTo>
                      <a:pt x="35656" y="57598"/>
                    </a:lnTo>
                    <a:close/>
                  </a:path>
                </a:pathLst>
              </a:custGeom>
              <a:grpFill/>
              <a:ln w="27426" cap="flat">
                <a:noFill/>
                <a:prstDash val="solid"/>
                <a:miter/>
              </a:ln>
            </p:spPr>
            <p:txBody>
              <a:bodyPr rtlCol="0" anchor="ctr"/>
              <a:lstStyle/>
              <a:p>
                <a:endParaRPr lang="en-US"/>
              </a:p>
            </p:txBody>
          </p:sp>
          <p:sp>
            <p:nvSpPr>
              <p:cNvPr id="343" name="Freeform 342">
                <a:extLst>
                  <a:ext uri="{FF2B5EF4-FFF2-40B4-BE49-F238E27FC236}">
                    <a16:creationId xmlns:a16="http://schemas.microsoft.com/office/drawing/2014/main" id="{FF2BF4EE-6D02-F400-9AD9-7AFDE3F99C16}"/>
                  </a:ext>
                </a:extLst>
              </p:cNvPr>
              <p:cNvSpPr/>
              <p:nvPr/>
            </p:nvSpPr>
            <p:spPr>
              <a:xfrm>
                <a:off x="9329802" y="2366047"/>
                <a:ext cx="57598" cy="38398"/>
              </a:xfrm>
              <a:custGeom>
                <a:avLst/>
                <a:gdLst>
                  <a:gd name="connsiteX0" fmla="*/ 19199 w 57598"/>
                  <a:gd name="connsiteY0" fmla="*/ 38399 h 38398"/>
                  <a:gd name="connsiteX1" fmla="*/ 38399 w 57598"/>
                  <a:gd name="connsiteY1" fmla="*/ 38399 h 38398"/>
                  <a:gd name="connsiteX2" fmla="*/ 57598 w 57598"/>
                  <a:gd name="connsiteY2" fmla="*/ 19199 h 38398"/>
                  <a:gd name="connsiteX3" fmla="*/ 38399 w 57598"/>
                  <a:gd name="connsiteY3" fmla="*/ 0 h 38398"/>
                  <a:gd name="connsiteX4" fmla="*/ 19199 w 57598"/>
                  <a:gd name="connsiteY4" fmla="*/ 0 h 38398"/>
                  <a:gd name="connsiteX5" fmla="*/ 0 w 57598"/>
                  <a:gd name="connsiteY5" fmla="*/ 19199 h 38398"/>
                  <a:gd name="connsiteX6" fmla="*/ 19199 w 57598"/>
                  <a:gd name="connsiteY6" fmla="*/ 38399 h 38398"/>
                  <a:gd name="connsiteX7" fmla="*/ 19199 w 57598"/>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19199" y="38399"/>
                    </a:moveTo>
                    <a:lnTo>
                      <a:pt x="38399" y="38399"/>
                    </a:lnTo>
                    <a:cubicBezTo>
                      <a:pt x="49369" y="38399"/>
                      <a:pt x="57598" y="30170"/>
                      <a:pt x="57598" y="19199"/>
                    </a:cubicBezTo>
                    <a:cubicBezTo>
                      <a:pt x="57598" y="8228"/>
                      <a:pt x="49369" y="0"/>
                      <a:pt x="38399" y="0"/>
                    </a:cubicBezTo>
                    <a:lnTo>
                      <a:pt x="19199" y="0"/>
                    </a:lnTo>
                    <a:cubicBezTo>
                      <a:pt x="8228" y="0"/>
                      <a:pt x="0" y="8228"/>
                      <a:pt x="0" y="19199"/>
                    </a:cubicBezTo>
                    <a:cubicBezTo>
                      <a:pt x="0" y="30170"/>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344" name="Freeform 343">
                <a:extLst>
                  <a:ext uri="{FF2B5EF4-FFF2-40B4-BE49-F238E27FC236}">
                    <a16:creationId xmlns:a16="http://schemas.microsoft.com/office/drawing/2014/main" id="{6E9112CF-A570-A0FD-0A0C-F8F111E62FB2}"/>
                  </a:ext>
                </a:extLst>
              </p:cNvPr>
              <p:cNvSpPr/>
              <p:nvPr/>
            </p:nvSpPr>
            <p:spPr>
              <a:xfrm>
                <a:off x="9091181" y="2481243"/>
                <a:ext cx="76797" cy="38398"/>
              </a:xfrm>
              <a:custGeom>
                <a:avLst/>
                <a:gdLst>
                  <a:gd name="connsiteX0" fmla="*/ 21943 w 76797"/>
                  <a:gd name="connsiteY0" fmla="*/ 38399 h 38398"/>
                  <a:gd name="connsiteX1" fmla="*/ 57598 w 76797"/>
                  <a:gd name="connsiteY1" fmla="*/ 38399 h 38398"/>
                  <a:gd name="connsiteX2" fmla="*/ 76798 w 76797"/>
                  <a:gd name="connsiteY2" fmla="*/ 19199 h 38398"/>
                  <a:gd name="connsiteX3" fmla="*/ 57598 w 76797"/>
                  <a:gd name="connsiteY3" fmla="*/ 0 h 38398"/>
                  <a:gd name="connsiteX4" fmla="*/ 19200 w 76797"/>
                  <a:gd name="connsiteY4" fmla="*/ 0 h 38398"/>
                  <a:gd name="connsiteX5" fmla="*/ 5486 w 76797"/>
                  <a:gd name="connsiteY5" fmla="*/ 5485 h 38398"/>
                  <a:gd name="connsiteX6" fmla="*/ 0 w 76797"/>
                  <a:gd name="connsiteY6" fmla="*/ 19199 h 38398"/>
                  <a:gd name="connsiteX7" fmla="*/ 21943 w 76797"/>
                  <a:gd name="connsiteY7" fmla="*/ 38399 h 38398"/>
                  <a:gd name="connsiteX8" fmla="*/ 21943 w 76797"/>
                  <a:gd name="connsiteY8"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97" h="38398">
                    <a:moveTo>
                      <a:pt x="21943" y="38399"/>
                    </a:moveTo>
                    <a:lnTo>
                      <a:pt x="57598" y="38399"/>
                    </a:lnTo>
                    <a:cubicBezTo>
                      <a:pt x="68569" y="38399"/>
                      <a:pt x="76798" y="30171"/>
                      <a:pt x="76798" y="19199"/>
                    </a:cubicBezTo>
                    <a:cubicBezTo>
                      <a:pt x="76798" y="8228"/>
                      <a:pt x="68569" y="0"/>
                      <a:pt x="57598" y="0"/>
                    </a:cubicBezTo>
                    <a:lnTo>
                      <a:pt x="19200" y="0"/>
                    </a:lnTo>
                    <a:cubicBezTo>
                      <a:pt x="13714" y="0"/>
                      <a:pt x="10971" y="2743"/>
                      <a:pt x="5486" y="5485"/>
                    </a:cubicBezTo>
                    <a:cubicBezTo>
                      <a:pt x="2743" y="8228"/>
                      <a:pt x="0" y="13714"/>
                      <a:pt x="0" y="19199"/>
                    </a:cubicBezTo>
                    <a:cubicBezTo>
                      <a:pt x="5486" y="30171"/>
                      <a:pt x="13714" y="38399"/>
                      <a:pt x="21943" y="38399"/>
                    </a:cubicBezTo>
                    <a:lnTo>
                      <a:pt x="21943" y="38399"/>
                    </a:lnTo>
                    <a:close/>
                  </a:path>
                </a:pathLst>
              </a:custGeom>
              <a:grpFill/>
              <a:ln w="27426" cap="flat">
                <a:noFill/>
                <a:prstDash val="solid"/>
                <a:miter/>
              </a:ln>
            </p:spPr>
            <p:txBody>
              <a:bodyPr rtlCol="0" anchor="ctr"/>
              <a:lstStyle/>
              <a:p>
                <a:endParaRPr lang="en-US"/>
              </a:p>
            </p:txBody>
          </p:sp>
          <p:sp>
            <p:nvSpPr>
              <p:cNvPr id="345" name="Freeform 344">
                <a:extLst>
                  <a:ext uri="{FF2B5EF4-FFF2-40B4-BE49-F238E27FC236}">
                    <a16:creationId xmlns:a16="http://schemas.microsoft.com/office/drawing/2014/main" id="{70D0F90F-9DBA-E952-2700-9CD7E901AC77}"/>
                  </a:ext>
                </a:extLst>
              </p:cNvPr>
              <p:cNvSpPr/>
              <p:nvPr/>
            </p:nvSpPr>
            <p:spPr>
              <a:xfrm>
                <a:off x="9318831" y="2478500"/>
                <a:ext cx="76797" cy="38398"/>
              </a:xfrm>
              <a:custGeom>
                <a:avLst/>
                <a:gdLst>
                  <a:gd name="connsiteX0" fmla="*/ 0 w 76797"/>
                  <a:gd name="connsiteY0" fmla="*/ 19200 h 38398"/>
                  <a:gd name="connsiteX1" fmla="*/ 19199 w 76797"/>
                  <a:gd name="connsiteY1" fmla="*/ 38399 h 38398"/>
                  <a:gd name="connsiteX2" fmla="*/ 57597 w 76797"/>
                  <a:gd name="connsiteY2" fmla="*/ 38399 h 38398"/>
                  <a:gd name="connsiteX3" fmla="*/ 76797 w 76797"/>
                  <a:gd name="connsiteY3" fmla="*/ 19200 h 38398"/>
                  <a:gd name="connsiteX4" fmla="*/ 57597 w 76797"/>
                  <a:gd name="connsiteY4" fmla="*/ 0 h 38398"/>
                  <a:gd name="connsiteX5" fmla="*/ 19199 w 76797"/>
                  <a:gd name="connsiteY5" fmla="*/ 0 h 38398"/>
                  <a:gd name="connsiteX6" fmla="*/ 0 w 76797"/>
                  <a:gd name="connsiteY6" fmla="*/ 19200 h 38398"/>
                  <a:gd name="connsiteX7" fmla="*/ 0 w 76797"/>
                  <a:gd name="connsiteY7" fmla="*/ 1920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0" y="19200"/>
                    </a:moveTo>
                    <a:cubicBezTo>
                      <a:pt x="0" y="30171"/>
                      <a:pt x="8228" y="38399"/>
                      <a:pt x="19199" y="38399"/>
                    </a:cubicBezTo>
                    <a:lnTo>
                      <a:pt x="57597" y="38399"/>
                    </a:lnTo>
                    <a:cubicBezTo>
                      <a:pt x="68569" y="38399"/>
                      <a:pt x="76797" y="30171"/>
                      <a:pt x="76797" y="19200"/>
                    </a:cubicBezTo>
                    <a:cubicBezTo>
                      <a:pt x="76797" y="8228"/>
                      <a:pt x="68569" y="0"/>
                      <a:pt x="57597" y="0"/>
                    </a:cubicBezTo>
                    <a:lnTo>
                      <a:pt x="19199" y="0"/>
                    </a:lnTo>
                    <a:cubicBezTo>
                      <a:pt x="8228" y="0"/>
                      <a:pt x="0" y="8228"/>
                      <a:pt x="0" y="19200"/>
                    </a:cubicBezTo>
                    <a:lnTo>
                      <a:pt x="0" y="19200"/>
                    </a:lnTo>
                    <a:close/>
                  </a:path>
                </a:pathLst>
              </a:custGeom>
              <a:grpFill/>
              <a:ln w="27426" cap="flat">
                <a:noFill/>
                <a:prstDash val="solid"/>
                <a:miter/>
              </a:ln>
            </p:spPr>
            <p:txBody>
              <a:bodyPr rtlCol="0" anchor="ctr"/>
              <a:lstStyle/>
              <a:p>
                <a:endParaRPr lang="en-US"/>
              </a:p>
            </p:txBody>
          </p:sp>
          <p:sp>
            <p:nvSpPr>
              <p:cNvPr id="346" name="Freeform 345">
                <a:extLst>
                  <a:ext uri="{FF2B5EF4-FFF2-40B4-BE49-F238E27FC236}">
                    <a16:creationId xmlns:a16="http://schemas.microsoft.com/office/drawing/2014/main" id="{072FE4F9-F74A-7F8C-8203-02D6D43EBE37}"/>
                  </a:ext>
                </a:extLst>
              </p:cNvPr>
              <p:cNvSpPr/>
              <p:nvPr/>
            </p:nvSpPr>
            <p:spPr>
              <a:xfrm>
                <a:off x="9220091" y="2368789"/>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347" name="Freeform 346">
                <a:extLst>
                  <a:ext uri="{FF2B5EF4-FFF2-40B4-BE49-F238E27FC236}">
                    <a16:creationId xmlns:a16="http://schemas.microsoft.com/office/drawing/2014/main" id="{2B47E560-B7FC-D846-5990-961DBE29D6D0}"/>
                  </a:ext>
                </a:extLst>
              </p:cNvPr>
              <p:cNvSpPr/>
              <p:nvPr/>
            </p:nvSpPr>
            <p:spPr>
              <a:xfrm>
                <a:off x="8704451" y="3016081"/>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348" name="Freeform 347">
                <a:extLst>
                  <a:ext uri="{FF2B5EF4-FFF2-40B4-BE49-F238E27FC236}">
                    <a16:creationId xmlns:a16="http://schemas.microsoft.com/office/drawing/2014/main" id="{5C130BB1-31AB-6679-B7FB-7BECF49A75B7}"/>
                  </a:ext>
                </a:extLst>
              </p:cNvPr>
              <p:cNvSpPr/>
              <p:nvPr/>
            </p:nvSpPr>
            <p:spPr>
              <a:xfrm>
                <a:off x="9040171" y="2402237"/>
                <a:ext cx="42247" cy="73520"/>
              </a:xfrm>
              <a:custGeom>
                <a:avLst/>
                <a:gdLst>
                  <a:gd name="connsiteX0" fmla="*/ 20839 w 42247"/>
                  <a:gd name="connsiteY0" fmla="*/ 73520 h 73520"/>
                  <a:gd name="connsiteX1" fmla="*/ 23582 w 42247"/>
                  <a:gd name="connsiteY1" fmla="*/ 73520 h 73520"/>
                  <a:gd name="connsiteX2" fmla="*/ 37296 w 42247"/>
                  <a:gd name="connsiteY2" fmla="*/ 51578 h 73520"/>
                  <a:gd name="connsiteX3" fmla="*/ 37296 w 42247"/>
                  <a:gd name="connsiteY3" fmla="*/ 43349 h 73520"/>
                  <a:gd name="connsiteX4" fmla="*/ 40039 w 42247"/>
                  <a:gd name="connsiteY4" fmla="*/ 26893 h 73520"/>
                  <a:gd name="connsiteX5" fmla="*/ 31811 w 42247"/>
                  <a:gd name="connsiteY5" fmla="*/ 2208 h 73520"/>
                  <a:gd name="connsiteX6" fmla="*/ 7126 w 42247"/>
                  <a:gd name="connsiteY6" fmla="*/ 10436 h 73520"/>
                  <a:gd name="connsiteX7" fmla="*/ 1641 w 42247"/>
                  <a:gd name="connsiteY7" fmla="*/ 59806 h 73520"/>
                  <a:gd name="connsiteX8" fmla="*/ 20839 w 42247"/>
                  <a:gd name="connsiteY8" fmla="*/ 73520 h 73520"/>
                  <a:gd name="connsiteX9" fmla="*/ 20839 w 42247"/>
                  <a:gd name="connsiteY9" fmla="*/ 73520 h 7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47" h="73520">
                    <a:moveTo>
                      <a:pt x="20839" y="73520"/>
                    </a:moveTo>
                    <a:cubicBezTo>
                      <a:pt x="20839" y="73520"/>
                      <a:pt x="23582" y="73520"/>
                      <a:pt x="23582" y="73520"/>
                    </a:cubicBezTo>
                    <a:cubicBezTo>
                      <a:pt x="34553" y="70777"/>
                      <a:pt x="40039" y="62549"/>
                      <a:pt x="37296" y="51578"/>
                    </a:cubicBezTo>
                    <a:cubicBezTo>
                      <a:pt x="37296" y="48835"/>
                      <a:pt x="37296" y="46092"/>
                      <a:pt x="37296" y="43349"/>
                    </a:cubicBezTo>
                    <a:cubicBezTo>
                      <a:pt x="37296" y="37864"/>
                      <a:pt x="37296" y="32379"/>
                      <a:pt x="40039" y="26893"/>
                    </a:cubicBezTo>
                    <a:cubicBezTo>
                      <a:pt x="45525" y="18665"/>
                      <a:pt x="40039" y="7693"/>
                      <a:pt x="31811" y="2208"/>
                    </a:cubicBezTo>
                    <a:cubicBezTo>
                      <a:pt x="23582" y="-3277"/>
                      <a:pt x="12611" y="2208"/>
                      <a:pt x="7126" y="10436"/>
                    </a:cubicBezTo>
                    <a:cubicBezTo>
                      <a:pt x="-1102" y="24150"/>
                      <a:pt x="-1102" y="43349"/>
                      <a:pt x="1641" y="59806"/>
                    </a:cubicBezTo>
                    <a:cubicBezTo>
                      <a:pt x="4383" y="68035"/>
                      <a:pt x="12611" y="73520"/>
                      <a:pt x="20839" y="73520"/>
                    </a:cubicBezTo>
                    <a:lnTo>
                      <a:pt x="20839" y="73520"/>
                    </a:lnTo>
                    <a:close/>
                  </a:path>
                </a:pathLst>
              </a:custGeom>
              <a:grpFill/>
              <a:ln w="27426" cap="flat">
                <a:noFill/>
                <a:prstDash val="solid"/>
                <a:miter/>
              </a:ln>
            </p:spPr>
            <p:txBody>
              <a:bodyPr rtlCol="0" anchor="ctr"/>
              <a:lstStyle/>
              <a:p>
                <a:endParaRPr lang="en-US"/>
              </a:p>
            </p:txBody>
          </p:sp>
          <p:sp>
            <p:nvSpPr>
              <p:cNvPr id="357" name="Freeform 356">
                <a:extLst>
                  <a:ext uri="{FF2B5EF4-FFF2-40B4-BE49-F238E27FC236}">
                    <a16:creationId xmlns:a16="http://schemas.microsoft.com/office/drawing/2014/main" id="{C89E150F-34A1-5A23-45BC-D8468EE03264}"/>
                  </a:ext>
                </a:extLst>
              </p:cNvPr>
              <p:cNvSpPr/>
              <p:nvPr/>
            </p:nvSpPr>
            <p:spPr>
              <a:xfrm>
                <a:off x="9206377" y="2478500"/>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358" name="Freeform 357">
                <a:extLst>
                  <a:ext uri="{FF2B5EF4-FFF2-40B4-BE49-F238E27FC236}">
                    <a16:creationId xmlns:a16="http://schemas.microsoft.com/office/drawing/2014/main" id="{C922A2E8-08BC-E256-0CA5-DCD27F48E333}"/>
                  </a:ext>
                </a:extLst>
              </p:cNvPr>
              <p:cNvSpPr/>
              <p:nvPr/>
            </p:nvSpPr>
            <p:spPr>
              <a:xfrm>
                <a:off x="9107638" y="2371532"/>
                <a:ext cx="76797" cy="38398"/>
              </a:xfrm>
              <a:custGeom>
                <a:avLst/>
                <a:gdLst>
                  <a:gd name="connsiteX0" fmla="*/ 19200 w 76797"/>
                  <a:gd name="connsiteY0" fmla="*/ 38399 h 38398"/>
                  <a:gd name="connsiteX1" fmla="*/ 57598 w 76797"/>
                  <a:gd name="connsiteY1" fmla="*/ 38399 h 38398"/>
                  <a:gd name="connsiteX2" fmla="*/ 76797 w 76797"/>
                  <a:gd name="connsiteY2" fmla="*/ 19199 h 38398"/>
                  <a:gd name="connsiteX3" fmla="*/ 57598 w 76797"/>
                  <a:gd name="connsiteY3" fmla="*/ 0 h 38398"/>
                  <a:gd name="connsiteX4" fmla="*/ 19200 w 76797"/>
                  <a:gd name="connsiteY4" fmla="*/ 0 h 38398"/>
                  <a:gd name="connsiteX5" fmla="*/ 0 w 76797"/>
                  <a:gd name="connsiteY5" fmla="*/ 19199 h 38398"/>
                  <a:gd name="connsiteX6" fmla="*/ 19200 w 76797"/>
                  <a:gd name="connsiteY6" fmla="*/ 38399 h 38398"/>
                  <a:gd name="connsiteX7" fmla="*/ 19200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200" y="38399"/>
                    </a:moveTo>
                    <a:lnTo>
                      <a:pt x="57598" y="38399"/>
                    </a:lnTo>
                    <a:cubicBezTo>
                      <a:pt x="68569" y="38399"/>
                      <a:pt x="76797" y="30171"/>
                      <a:pt x="76797" y="19199"/>
                    </a:cubicBezTo>
                    <a:cubicBezTo>
                      <a:pt x="76797" y="8228"/>
                      <a:pt x="68569" y="0"/>
                      <a:pt x="57598" y="0"/>
                    </a:cubicBezTo>
                    <a:lnTo>
                      <a:pt x="19200" y="0"/>
                    </a:lnTo>
                    <a:cubicBezTo>
                      <a:pt x="8228" y="0"/>
                      <a:pt x="0" y="8228"/>
                      <a:pt x="0" y="19199"/>
                    </a:cubicBezTo>
                    <a:cubicBezTo>
                      <a:pt x="0" y="30171"/>
                      <a:pt x="8228" y="38399"/>
                      <a:pt x="19200" y="38399"/>
                    </a:cubicBezTo>
                    <a:lnTo>
                      <a:pt x="19200" y="38399"/>
                    </a:lnTo>
                    <a:close/>
                  </a:path>
                </a:pathLst>
              </a:custGeom>
              <a:grpFill/>
              <a:ln w="27426" cap="flat">
                <a:noFill/>
                <a:prstDash val="solid"/>
                <a:miter/>
              </a:ln>
            </p:spPr>
            <p:txBody>
              <a:bodyPr rtlCol="0" anchor="ctr"/>
              <a:lstStyle/>
              <a:p>
                <a:endParaRPr lang="en-US"/>
              </a:p>
            </p:txBody>
          </p:sp>
          <p:sp>
            <p:nvSpPr>
              <p:cNvPr id="359" name="Freeform 358">
                <a:extLst>
                  <a:ext uri="{FF2B5EF4-FFF2-40B4-BE49-F238E27FC236}">
                    <a16:creationId xmlns:a16="http://schemas.microsoft.com/office/drawing/2014/main" id="{BD96E69A-80EE-E3F5-39E1-EA6E58E37213}"/>
                  </a:ext>
                </a:extLst>
              </p:cNvPr>
              <p:cNvSpPr/>
              <p:nvPr/>
            </p:nvSpPr>
            <p:spPr>
              <a:xfrm>
                <a:off x="8940329" y="2659522"/>
                <a:ext cx="51171" cy="68569"/>
              </a:xfrm>
              <a:custGeom>
                <a:avLst/>
                <a:gdLst>
                  <a:gd name="connsiteX0" fmla="*/ 10971 w 51171"/>
                  <a:gd name="connsiteY0" fmla="*/ 68569 h 68569"/>
                  <a:gd name="connsiteX1" fmla="*/ 16457 w 51171"/>
                  <a:gd name="connsiteY1" fmla="*/ 68569 h 68569"/>
                  <a:gd name="connsiteX2" fmla="*/ 32914 w 51171"/>
                  <a:gd name="connsiteY2" fmla="*/ 54855 h 68569"/>
                  <a:gd name="connsiteX3" fmla="*/ 46627 w 51171"/>
                  <a:gd name="connsiteY3" fmla="*/ 30171 h 68569"/>
                  <a:gd name="connsiteX4" fmla="*/ 49370 w 51171"/>
                  <a:gd name="connsiteY4" fmla="*/ 10971 h 68569"/>
                  <a:gd name="connsiteX5" fmla="*/ 35656 w 51171"/>
                  <a:gd name="connsiteY5" fmla="*/ 0 h 68569"/>
                  <a:gd name="connsiteX6" fmla="*/ 19200 w 51171"/>
                  <a:gd name="connsiteY6" fmla="*/ 8228 h 68569"/>
                  <a:gd name="connsiteX7" fmla="*/ 0 w 51171"/>
                  <a:gd name="connsiteY7" fmla="*/ 49370 h 68569"/>
                  <a:gd name="connsiteX8" fmla="*/ 2743 w 51171"/>
                  <a:gd name="connsiteY8" fmla="*/ 63084 h 68569"/>
                  <a:gd name="connsiteX9" fmla="*/ 10971 w 51171"/>
                  <a:gd name="connsiteY9" fmla="*/ 68569 h 68569"/>
                  <a:gd name="connsiteX10" fmla="*/ 10971 w 51171"/>
                  <a:gd name="connsiteY10" fmla="*/ 68569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71" h="68569">
                    <a:moveTo>
                      <a:pt x="10971" y="68569"/>
                    </a:moveTo>
                    <a:cubicBezTo>
                      <a:pt x="13714" y="68569"/>
                      <a:pt x="13714" y="68569"/>
                      <a:pt x="16457" y="68569"/>
                    </a:cubicBezTo>
                    <a:cubicBezTo>
                      <a:pt x="24685" y="68569"/>
                      <a:pt x="32914" y="63084"/>
                      <a:pt x="32914" y="54855"/>
                    </a:cubicBezTo>
                    <a:cubicBezTo>
                      <a:pt x="35656" y="46627"/>
                      <a:pt x="38399" y="35656"/>
                      <a:pt x="46627" y="30171"/>
                    </a:cubicBezTo>
                    <a:cubicBezTo>
                      <a:pt x="52112" y="24685"/>
                      <a:pt x="52112" y="19199"/>
                      <a:pt x="49370" y="10971"/>
                    </a:cubicBezTo>
                    <a:cubicBezTo>
                      <a:pt x="46627" y="5485"/>
                      <a:pt x="41142" y="0"/>
                      <a:pt x="35656" y="0"/>
                    </a:cubicBezTo>
                    <a:cubicBezTo>
                      <a:pt x="30171" y="0"/>
                      <a:pt x="21943" y="2743"/>
                      <a:pt x="19200" y="8228"/>
                    </a:cubicBezTo>
                    <a:cubicBezTo>
                      <a:pt x="10971" y="19199"/>
                      <a:pt x="2743" y="32913"/>
                      <a:pt x="0" y="49370"/>
                    </a:cubicBezTo>
                    <a:cubicBezTo>
                      <a:pt x="0" y="54855"/>
                      <a:pt x="0" y="60341"/>
                      <a:pt x="2743" y="63084"/>
                    </a:cubicBezTo>
                    <a:cubicBezTo>
                      <a:pt x="2743" y="65826"/>
                      <a:pt x="8229" y="68569"/>
                      <a:pt x="10971" y="68569"/>
                    </a:cubicBezTo>
                    <a:lnTo>
                      <a:pt x="10971" y="68569"/>
                    </a:lnTo>
                    <a:close/>
                  </a:path>
                </a:pathLst>
              </a:custGeom>
              <a:grpFill/>
              <a:ln w="27426" cap="flat">
                <a:noFill/>
                <a:prstDash val="solid"/>
                <a:miter/>
              </a:ln>
            </p:spPr>
            <p:txBody>
              <a:bodyPr rtlCol="0" anchor="ctr"/>
              <a:lstStyle/>
              <a:p>
                <a:endParaRPr lang="en-US"/>
              </a:p>
            </p:txBody>
          </p:sp>
          <p:sp>
            <p:nvSpPr>
              <p:cNvPr id="377" name="Freeform 376">
                <a:extLst>
                  <a:ext uri="{FF2B5EF4-FFF2-40B4-BE49-F238E27FC236}">
                    <a16:creationId xmlns:a16="http://schemas.microsoft.com/office/drawing/2014/main" id="{379E8E7D-79A2-0918-DBCC-52AA6995D191}"/>
                  </a:ext>
                </a:extLst>
              </p:cNvPr>
              <p:cNvSpPr/>
              <p:nvPr/>
            </p:nvSpPr>
            <p:spPr>
              <a:xfrm>
                <a:off x="9263976" y="3005110"/>
                <a:ext cx="74054" cy="38398"/>
              </a:xfrm>
              <a:custGeom>
                <a:avLst/>
                <a:gdLst>
                  <a:gd name="connsiteX0" fmla="*/ 52112 w 74054"/>
                  <a:gd name="connsiteY0" fmla="*/ 0 h 38398"/>
                  <a:gd name="connsiteX1" fmla="*/ 41142 w 74054"/>
                  <a:gd name="connsiteY1" fmla="*/ 0 h 38398"/>
                  <a:gd name="connsiteX2" fmla="*/ 19199 w 74054"/>
                  <a:gd name="connsiteY2" fmla="*/ 0 h 38398"/>
                  <a:gd name="connsiteX3" fmla="*/ 0 w 74054"/>
                  <a:gd name="connsiteY3" fmla="*/ 19199 h 38398"/>
                  <a:gd name="connsiteX4" fmla="*/ 19199 w 74054"/>
                  <a:gd name="connsiteY4" fmla="*/ 38399 h 38398"/>
                  <a:gd name="connsiteX5" fmla="*/ 41142 w 74054"/>
                  <a:gd name="connsiteY5" fmla="*/ 38399 h 38398"/>
                  <a:gd name="connsiteX6" fmla="*/ 57597 w 74054"/>
                  <a:gd name="connsiteY6" fmla="*/ 38399 h 38398"/>
                  <a:gd name="connsiteX7" fmla="*/ 74054 w 74054"/>
                  <a:gd name="connsiteY7" fmla="*/ 16456 h 38398"/>
                  <a:gd name="connsiteX8" fmla="*/ 52112 w 74054"/>
                  <a:gd name="connsiteY8" fmla="*/ 0 h 38398"/>
                  <a:gd name="connsiteX9" fmla="*/ 52112 w 74054"/>
                  <a:gd name="connsiteY9"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54" h="38398">
                    <a:moveTo>
                      <a:pt x="52112" y="0"/>
                    </a:moveTo>
                    <a:cubicBezTo>
                      <a:pt x="49369" y="0"/>
                      <a:pt x="43884" y="0"/>
                      <a:pt x="41142" y="0"/>
                    </a:cubicBezTo>
                    <a:lnTo>
                      <a:pt x="19199" y="0"/>
                    </a:lnTo>
                    <a:cubicBezTo>
                      <a:pt x="8228" y="0"/>
                      <a:pt x="0" y="8228"/>
                      <a:pt x="0" y="19199"/>
                    </a:cubicBezTo>
                    <a:cubicBezTo>
                      <a:pt x="0" y="30170"/>
                      <a:pt x="8228" y="38399"/>
                      <a:pt x="19199" y="38399"/>
                    </a:cubicBezTo>
                    <a:lnTo>
                      <a:pt x="41142" y="38399"/>
                    </a:lnTo>
                    <a:cubicBezTo>
                      <a:pt x="46627" y="38399"/>
                      <a:pt x="52112" y="38399"/>
                      <a:pt x="57597" y="38399"/>
                    </a:cubicBezTo>
                    <a:cubicBezTo>
                      <a:pt x="68569" y="35656"/>
                      <a:pt x="74054" y="27428"/>
                      <a:pt x="74054" y="16456"/>
                    </a:cubicBezTo>
                    <a:cubicBezTo>
                      <a:pt x="71311" y="5485"/>
                      <a:pt x="63083" y="0"/>
                      <a:pt x="52112" y="0"/>
                    </a:cubicBezTo>
                    <a:lnTo>
                      <a:pt x="52112" y="0"/>
                    </a:lnTo>
                    <a:close/>
                  </a:path>
                </a:pathLst>
              </a:custGeom>
              <a:grpFill/>
              <a:ln w="27426" cap="flat">
                <a:noFill/>
                <a:prstDash val="solid"/>
                <a:miter/>
              </a:ln>
            </p:spPr>
            <p:txBody>
              <a:bodyPr rtlCol="0" anchor="ctr"/>
              <a:lstStyle/>
              <a:p>
                <a:endParaRPr lang="en-US"/>
              </a:p>
            </p:txBody>
          </p:sp>
          <p:sp>
            <p:nvSpPr>
              <p:cNvPr id="379" name="Freeform 378">
                <a:extLst>
                  <a:ext uri="{FF2B5EF4-FFF2-40B4-BE49-F238E27FC236}">
                    <a16:creationId xmlns:a16="http://schemas.microsoft.com/office/drawing/2014/main" id="{9E63CD70-F8FF-28CF-FC3E-606459BE7DAB}"/>
                  </a:ext>
                </a:extLst>
              </p:cNvPr>
              <p:cNvSpPr/>
              <p:nvPr/>
            </p:nvSpPr>
            <p:spPr>
              <a:xfrm>
                <a:off x="9274947" y="2788432"/>
                <a:ext cx="74767" cy="41141"/>
              </a:xfrm>
              <a:custGeom>
                <a:avLst/>
                <a:gdLst>
                  <a:gd name="connsiteX0" fmla="*/ 63083 w 74767"/>
                  <a:gd name="connsiteY0" fmla="*/ 5485 h 41141"/>
                  <a:gd name="connsiteX1" fmla="*/ 24685 w 74767"/>
                  <a:gd name="connsiteY1" fmla="*/ 0 h 41141"/>
                  <a:gd name="connsiteX2" fmla="*/ 19199 w 74767"/>
                  <a:gd name="connsiteY2" fmla="*/ 0 h 41141"/>
                  <a:gd name="connsiteX3" fmla="*/ 0 w 74767"/>
                  <a:gd name="connsiteY3" fmla="*/ 19199 h 41141"/>
                  <a:gd name="connsiteX4" fmla="*/ 19199 w 74767"/>
                  <a:gd name="connsiteY4" fmla="*/ 38399 h 41141"/>
                  <a:gd name="connsiteX5" fmla="*/ 24685 w 74767"/>
                  <a:gd name="connsiteY5" fmla="*/ 38399 h 41141"/>
                  <a:gd name="connsiteX6" fmla="*/ 52112 w 74767"/>
                  <a:gd name="connsiteY6" fmla="*/ 41141 h 41141"/>
                  <a:gd name="connsiteX7" fmla="*/ 57598 w 74767"/>
                  <a:gd name="connsiteY7" fmla="*/ 41141 h 41141"/>
                  <a:gd name="connsiteX8" fmla="*/ 74054 w 74767"/>
                  <a:gd name="connsiteY8" fmla="*/ 24685 h 41141"/>
                  <a:gd name="connsiteX9" fmla="*/ 63083 w 74767"/>
                  <a:gd name="connsiteY9" fmla="*/ 5485 h 41141"/>
                  <a:gd name="connsiteX10" fmla="*/ 63083 w 74767"/>
                  <a:gd name="connsiteY10" fmla="*/ 5485 h 4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67" h="41141">
                    <a:moveTo>
                      <a:pt x="63083" y="5485"/>
                    </a:moveTo>
                    <a:cubicBezTo>
                      <a:pt x="52112" y="2743"/>
                      <a:pt x="38399" y="0"/>
                      <a:pt x="24685" y="0"/>
                    </a:cubicBezTo>
                    <a:lnTo>
                      <a:pt x="19199" y="0"/>
                    </a:lnTo>
                    <a:cubicBezTo>
                      <a:pt x="8228" y="0"/>
                      <a:pt x="0" y="8228"/>
                      <a:pt x="0" y="19199"/>
                    </a:cubicBezTo>
                    <a:cubicBezTo>
                      <a:pt x="0" y="30171"/>
                      <a:pt x="8228" y="38399"/>
                      <a:pt x="19199" y="38399"/>
                    </a:cubicBezTo>
                    <a:lnTo>
                      <a:pt x="24685" y="38399"/>
                    </a:lnTo>
                    <a:cubicBezTo>
                      <a:pt x="32913" y="38399"/>
                      <a:pt x="43884" y="38399"/>
                      <a:pt x="52112" y="41141"/>
                    </a:cubicBezTo>
                    <a:cubicBezTo>
                      <a:pt x="54855" y="41141"/>
                      <a:pt x="54855" y="41141"/>
                      <a:pt x="57598" y="41141"/>
                    </a:cubicBezTo>
                    <a:cubicBezTo>
                      <a:pt x="65826" y="41141"/>
                      <a:pt x="74054" y="32913"/>
                      <a:pt x="74054" y="24685"/>
                    </a:cubicBezTo>
                    <a:cubicBezTo>
                      <a:pt x="76797" y="16457"/>
                      <a:pt x="71312" y="8228"/>
                      <a:pt x="63083" y="5485"/>
                    </a:cubicBezTo>
                    <a:lnTo>
                      <a:pt x="63083" y="5485"/>
                    </a:lnTo>
                    <a:close/>
                  </a:path>
                </a:pathLst>
              </a:custGeom>
              <a:grpFill/>
              <a:ln w="27426" cap="flat">
                <a:noFill/>
                <a:prstDash val="solid"/>
                <a:miter/>
              </a:ln>
            </p:spPr>
            <p:txBody>
              <a:bodyPr rtlCol="0" anchor="ctr"/>
              <a:lstStyle/>
              <a:p>
                <a:endParaRPr lang="en-US"/>
              </a:p>
            </p:txBody>
          </p:sp>
          <p:sp>
            <p:nvSpPr>
              <p:cNvPr id="389" name="Freeform 388">
                <a:extLst>
                  <a:ext uri="{FF2B5EF4-FFF2-40B4-BE49-F238E27FC236}">
                    <a16:creationId xmlns:a16="http://schemas.microsoft.com/office/drawing/2014/main" id="{5623FAC8-399D-4404-3D67-E7A89562D57A}"/>
                  </a:ext>
                </a:extLst>
              </p:cNvPr>
              <p:cNvSpPr/>
              <p:nvPr/>
            </p:nvSpPr>
            <p:spPr>
              <a:xfrm>
                <a:off x="923929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endParaRPr lang="en-US"/>
              </a:p>
            </p:txBody>
          </p:sp>
          <p:sp>
            <p:nvSpPr>
              <p:cNvPr id="390" name="Freeform 389">
                <a:extLst>
                  <a:ext uri="{FF2B5EF4-FFF2-40B4-BE49-F238E27FC236}">
                    <a16:creationId xmlns:a16="http://schemas.microsoft.com/office/drawing/2014/main" id="{8E00CB35-E2FF-3A96-EE14-BAFB35E594F0}"/>
                  </a:ext>
                </a:extLst>
              </p:cNvPr>
              <p:cNvSpPr/>
              <p:nvPr/>
            </p:nvSpPr>
            <p:spPr>
              <a:xfrm>
                <a:off x="9365458" y="2940998"/>
                <a:ext cx="55883" cy="67930"/>
              </a:xfrm>
              <a:custGeom>
                <a:avLst/>
                <a:gdLst>
                  <a:gd name="connsiteX0" fmla="*/ 46627 w 55883"/>
                  <a:gd name="connsiteY0" fmla="*/ 1029 h 67930"/>
                  <a:gd name="connsiteX1" fmla="*/ 21943 w 55883"/>
                  <a:gd name="connsiteY1" fmla="*/ 9257 h 67930"/>
                  <a:gd name="connsiteX2" fmla="*/ 5486 w 55883"/>
                  <a:gd name="connsiteY2" fmla="*/ 33942 h 67930"/>
                  <a:gd name="connsiteX3" fmla="*/ 0 w 55883"/>
                  <a:gd name="connsiteY3" fmla="*/ 53141 h 67930"/>
                  <a:gd name="connsiteX4" fmla="*/ 13714 w 55883"/>
                  <a:gd name="connsiteY4" fmla="*/ 66855 h 67930"/>
                  <a:gd name="connsiteX5" fmla="*/ 30171 w 55883"/>
                  <a:gd name="connsiteY5" fmla="*/ 61369 h 67930"/>
                  <a:gd name="connsiteX6" fmla="*/ 54855 w 55883"/>
                  <a:gd name="connsiteY6" fmla="*/ 25713 h 67930"/>
                  <a:gd name="connsiteX7" fmla="*/ 46627 w 55883"/>
                  <a:gd name="connsiteY7" fmla="*/ 1029 h 67930"/>
                  <a:gd name="connsiteX8" fmla="*/ 46627 w 55883"/>
                  <a:gd name="connsiteY8" fmla="*/ 1029 h 6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83" h="67930">
                    <a:moveTo>
                      <a:pt x="46627" y="1029"/>
                    </a:moveTo>
                    <a:cubicBezTo>
                      <a:pt x="38399" y="-1714"/>
                      <a:pt x="27428" y="1029"/>
                      <a:pt x="21943" y="9257"/>
                    </a:cubicBezTo>
                    <a:cubicBezTo>
                      <a:pt x="19200" y="17485"/>
                      <a:pt x="10971" y="28456"/>
                      <a:pt x="5486" y="33942"/>
                    </a:cubicBezTo>
                    <a:cubicBezTo>
                      <a:pt x="0" y="39427"/>
                      <a:pt x="0" y="44913"/>
                      <a:pt x="0" y="53141"/>
                    </a:cubicBezTo>
                    <a:cubicBezTo>
                      <a:pt x="2743" y="58626"/>
                      <a:pt x="8229" y="64112"/>
                      <a:pt x="13714" y="66855"/>
                    </a:cubicBezTo>
                    <a:cubicBezTo>
                      <a:pt x="19200" y="69598"/>
                      <a:pt x="27428" y="66855"/>
                      <a:pt x="30171" y="61369"/>
                    </a:cubicBezTo>
                    <a:cubicBezTo>
                      <a:pt x="41142" y="50398"/>
                      <a:pt x="46627" y="39427"/>
                      <a:pt x="54855" y="25713"/>
                    </a:cubicBezTo>
                    <a:cubicBezTo>
                      <a:pt x="57598" y="14742"/>
                      <a:pt x="54855" y="6514"/>
                      <a:pt x="46627" y="1029"/>
                    </a:cubicBezTo>
                    <a:lnTo>
                      <a:pt x="46627" y="1029"/>
                    </a:lnTo>
                    <a:close/>
                  </a:path>
                </a:pathLst>
              </a:custGeom>
              <a:grpFill/>
              <a:ln w="27426" cap="flat">
                <a:noFill/>
                <a:prstDash val="solid"/>
                <a:miter/>
              </a:ln>
            </p:spPr>
            <p:txBody>
              <a:bodyPr rtlCol="0" anchor="ctr"/>
              <a:lstStyle/>
              <a:p>
                <a:endParaRPr lang="en-US"/>
              </a:p>
            </p:txBody>
          </p:sp>
          <p:sp>
            <p:nvSpPr>
              <p:cNvPr id="391" name="Freeform 390">
                <a:extLst>
                  <a:ext uri="{FF2B5EF4-FFF2-40B4-BE49-F238E27FC236}">
                    <a16:creationId xmlns:a16="http://schemas.microsoft.com/office/drawing/2014/main" id="{8D6384DE-824D-33A4-F5A7-529CEC29FFE8}"/>
                  </a:ext>
                </a:extLst>
              </p:cNvPr>
              <p:cNvSpPr/>
              <p:nvPr/>
            </p:nvSpPr>
            <p:spPr>
              <a:xfrm>
                <a:off x="9458026" y="2569011"/>
                <a:ext cx="52798" cy="69254"/>
              </a:xfrm>
              <a:custGeom>
                <a:avLst/>
                <a:gdLst>
                  <a:gd name="connsiteX0" fmla="*/ 41827 w 52798"/>
                  <a:gd name="connsiteY0" fmla="*/ 0 h 69254"/>
                  <a:gd name="connsiteX1" fmla="*/ 28113 w 52798"/>
                  <a:gd name="connsiteY1" fmla="*/ 2743 h 69254"/>
                  <a:gd name="connsiteX2" fmla="*/ 19885 w 52798"/>
                  <a:gd name="connsiteY2" fmla="*/ 13714 h 69254"/>
                  <a:gd name="connsiteX3" fmla="*/ 6171 w 52798"/>
                  <a:gd name="connsiteY3" fmla="*/ 38399 h 69254"/>
                  <a:gd name="connsiteX4" fmla="*/ 6171 w 52798"/>
                  <a:gd name="connsiteY4" fmla="*/ 63084 h 69254"/>
                  <a:gd name="connsiteX5" fmla="*/ 30856 w 52798"/>
                  <a:gd name="connsiteY5" fmla="*/ 63084 h 69254"/>
                  <a:gd name="connsiteX6" fmla="*/ 52798 w 52798"/>
                  <a:gd name="connsiteY6" fmla="*/ 24685 h 69254"/>
                  <a:gd name="connsiteX7" fmla="*/ 50055 w 52798"/>
                  <a:gd name="connsiteY7" fmla="*/ 10971 h 69254"/>
                  <a:gd name="connsiteX8" fmla="*/ 41827 w 52798"/>
                  <a:gd name="connsiteY8" fmla="*/ 0 h 69254"/>
                  <a:gd name="connsiteX9" fmla="*/ 41827 w 52798"/>
                  <a:gd name="connsiteY9" fmla="*/ 0 h 6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98" h="69254">
                    <a:moveTo>
                      <a:pt x="41827" y="0"/>
                    </a:moveTo>
                    <a:cubicBezTo>
                      <a:pt x="36342" y="0"/>
                      <a:pt x="30856" y="0"/>
                      <a:pt x="28113" y="2743"/>
                    </a:cubicBezTo>
                    <a:cubicBezTo>
                      <a:pt x="22628" y="5485"/>
                      <a:pt x="19885" y="8228"/>
                      <a:pt x="19885" y="13714"/>
                    </a:cubicBezTo>
                    <a:cubicBezTo>
                      <a:pt x="17142" y="21942"/>
                      <a:pt x="11657" y="30171"/>
                      <a:pt x="6171" y="38399"/>
                    </a:cubicBezTo>
                    <a:cubicBezTo>
                      <a:pt x="-2057" y="46627"/>
                      <a:pt x="-2057" y="57598"/>
                      <a:pt x="6171" y="63084"/>
                    </a:cubicBezTo>
                    <a:cubicBezTo>
                      <a:pt x="14399" y="71312"/>
                      <a:pt x="25371" y="71312"/>
                      <a:pt x="30856" y="63084"/>
                    </a:cubicBezTo>
                    <a:cubicBezTo>
                      <a:pt x="41827" y="52113"/>
                      <a:pt x="50055" y="38399"/>
                      <a:pt x="52798" y="24685"/>
                    </a:cubicBezTo>
                    <a:cubicBezTo>
                      <a:pt x="52798" y="19199"/>
                      <a:pt x="52798" y="13714"/>
                      <a:pt x="50055" y="10971"/>
                    </a:cubicBezTo>
                    <a:cubicBezTo>
                      <a:pt x="50055" y="5485"/>
                      <a:pt x="47312" y="2743"/>
                      <a:pt x="41827" y="0"/>
                    </a:cubicBezTo>
                    <a:lnTo>
                      <a:pt x="41827" y="0"/>
                    </a:lnTo>
                    <a:close/>
                  </a:path>
                </a:pathLst>
              </a:custGeom>
              <a:grpFill/>
              <a:ln w="27426" cap="flat">
                <a:noFill/>
                <a:prstDash val="solid"/>
                <a:miter/>
              </a:ln>
            </p:spPr>
            <p:txBody>
              <a:bodyPr rtlCol="0" anchor="ctr"/>
              <a:lstStyle/>
              <a:p>
                <a:endParaRPr lang="en-US"/>
              </a:p>
            </p:txBody>
          </p:sp>
          <p:sp>
            <p:nvSpPr>
              <p:cNvPr id="392" name="Freeform 391">
                <a:extLst>
                  <a:ext uri="{FF2B5EF4-FFF2-40B4-BE49-F238E27FC236}">
                    <a16:creationId xmlns:a16="http://schemas.microsoft.com/office/drawing/2014/main" id="{1E2E7A34-30D3-9930-75D0-F480C4483F4A}"/>
                  </a:ext>
                </a:extLst>
              </p:cNvPr>
              <p:cNvSpPr/>
              <p:nvPr/>
            </p:nvSpPr>
            <p:spPr>
              <a:xfrm>
                <a:off x="9430571" y="2480529"/>
                <a:ext cx="65599" cy="55568"/>
              </a:xfrm>
              <a:custGeom>
                <a:avLst/>
                <a:gdLst>
                  <a:gd name="connsiteX0" fmla="*/ 47341 w 65599"/>
                  <a:gd name="connsiteY0" fmla="*/ 55569 h 55568"/>
                  <a:gd name="connsiteX1" fmla="*/ 63797 w 65599"/>
                  <a:gd name="connsiteY1" fmla="*/ 44598 h 55568"/>
                  <a:gd name="connsiteX2" fmla="*/ 61054 w 65599"/>
                  <a:gd name="connsiteY2" fmla="*/ 25398 h 55568"/>
                  <a:gd name="connsiteX3" fmla="*/ 22656 w 65599"/>
                  <a:gd name="connsiteY3" fmla="*/ 714 h 55568"/>
                  <a:gd name="connsiteX4" fmla="*/ 713 w 65599"/>
                  <a:gd name="connsiteY4" fmla="*/ 11684 h 55568"/>
                  <a:gd name="connsiteX5" fmla="*/ 11685 w 65599"/>
                  <a:gd name="connsiteY5" fmla="*/ 33627 h 55568"/>
                  <a:gd name="connsiteX6" fmla="*/ 33627 w 65599"/>
                  <a:gd name="connsiteY6" fmla="*/ 47340 h 55568"/>
                  <a:gd name="connsiteX7" fmla="*/ 47341 w 65599"/>
                  <a:gd name="connsiteY7" fmla="*/ 55569 h 55568"/>
                  <a:gd name="connsiteX8" fmla="*/ 47341 w 65599"/>
                  <a:gd name="connsiteY8" fmla="*/ 55569 h 5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99" h="55568">
                    <a:moveTo>
                      <a:pt x="47341" y="55569"/>
                    </a:moveTo>
                    <a:cubicBezTo>
                      <a:pt x="55569" y="55569"/>
                      <a:pt x="61054" y="50083"/>
                      <a:pt x="63797" y="44598"/>
                    </a:cubicBezTo>
                    <a:cubicBezTo>
                      <a:pt x="66540" y="39112"/>
                      <a:pt x="66540" y="30884"/>
                      <a:pt x="61054" y="25398"/>
                    </a:cubicBezTo>
                    <a:cubicBezTo>
                      <a:pt x="50084" y="14427"/>
                      <a:pt x="36370" y="6199"/>
                      <a:pt x="22656" y="714"/>
                    </a:cubicBezTo>
                    <a:cubicBezTo>
                      <a:pt x="14427" y="-2029"/>
                      <a:pt x="3456" y="3456"/>
                      <a:pt x="713" y="11684"/>
                    </a:cubicBezTo>
                    <a:cubicBezTo>
                      <a:pt x="-2029" y="19913"/>
                      <a:pt x="3456" y="30884"/>
                      <a:pt x="11685" y="33627"/>
                    </a:cubicBezTo>
                    <a:cubicBezTo>
                      <a:pt x="19913" y="36370"/>
                      <a:pt x="28141" y="41855"/>
                      <a:pt x="33627" y="47340"/>
                    </a:cubicBezTo>
                    <a:cubicBezTo>
                      <a:pt x="39113" y="52826"/>
                      <a:pt x="41855" y="55569"/>
                      <a:pt x="47341" y="55569"/>
                    </a:cubicBezTo>
                    <a:lnTo>
                      <a:pt x="47341" y="55569"/>
                    </a:lnTo>
                    <a:close/>
                  </a:path>
                </a:pathLst>
              </a:custGeom>
              <a:grpFill/>
              <a:ln w="27426" cap="flat">
                <a:noFill/>
                <a:prstDash val="solid"/>
                <a:miter/>
              </a:ln>
            </p:spPr>
            <p:txBody>
              <a:bodyPr rtlCol="0" anchor="ctr"/>
              <a:lstStyle/>
              <a:p>
                <a:endParaRPr lang="en-US"/>
              </a:p>
            </p:txBody>
          </p:sp>
          <p:sp>
            <p:nvSpPr>
              <p:cNvPr id="394" name="Freeform 393">
                <a:extLst>
                  <a:ext uri="{FF2B5EF4-FFF2-40B4-BE49-F238E27FC236}">
                    <a16:creationId xmlns:a16="http://schemas.microsoft.com/office/drawing/2014/main" id="{3B61DE6C-6A0E-2BD6-93D5-9EC7DDAF6B76}"/>
                  </a:ext>
                </a:extLst>
              </p:cNvPr>
              <p:cNvSpPr/>
              <p:nvPr/>
            </p:nvSpPr>
            <p:spPr>
              <a:xfrm>
                <a:off x="9165236" y="2788432"/>
                <a:ext cx="76797" cy="38398"/>
              </a:xfrm>
              <a:custGeom>
                <a:avLst/>
                <a:gdLst>
                  <a:gd name="connsiteX0" fmla="*/ 57598 w 76797"/>
                  <a:gd name="connsiteY0" fmla="*/ 0 h 38398"/>
                  <a:gd name="connsiteX1" fmla="*/ 19199 w 76797"/>
                  <a:gd name="connsiteY1" fmla="*/ 0 h 38398"/>
                  <a:gd name="connsiteX2" fmla="*/ 0 w 76797"/>
                  <a:gd name="connsiteY2" fmla="*/ 19199 h 38398"/>
                  <a:gd name="connsiteX3" fmla="*/ 19199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199" y="0"/>
                    </a:lnTo>
                    <a:cubicBezTo>
                      <a:pt x="8228" y="0"/>
                      <a:pt x="0" y="8228"/>
                      <a:pt x="0" y="19199"/>
                    </a:cubicBezTo>
                    <a:cubicBezTo>
                      <a:pt x="0" y="30171"/>
                      <a:pt x="8228" y="38399"/>
                      <a:pt x="19199" y="38399"/>
                    </a:cubicBezTo>
                    <a:lnTo>
                      <a:pt x="57598" y="38399"/>
                    </a:lnTo>
                    <a:cubicBezTo>
                      <a:pt x="68569" y="38399"/>
                      <a:pt x="76797" y="30171"/>
                      <a:pt x="76797" y="19199"/>
                    </a:cubicBezTo>
                    <a:cubicBezTo>
                      <a:pt x="74054" y="8228"/>
                      <a:pt x="65826" y="0"/>
                      <a:pt x="57598" y="0"/>
                    </a:cubicBezTo>
                    <a:lnTo>
                      <a:pt x="57598" y="0"/>
                    </a:lnTo>
                    <a:close/>
                  </a:path>
                </a:pathLst>
              </a:custGeom>
              <a:grpFill/>
              <a:ln w="27426" cap="flat">
                <a:noFill/>
                <a:prstDash val="solid"/>
                <a:miter/>
              </a:ln>
            </p:spPr>
            <p:txBody>
              <a:bodyPr rtlCol="0" anchor="ctr"/>
              <a:lstStyle/>
              <a:p>
                <a:endParaRPr lang="en-US"/>
              </a:p>
            </p:txBody>
          </p:sp>
          <p:sp>
            <p:nvSpPr>
              <p:cNvPr id="396" name="Freeform 395">
                <a:extLst>
                  <a:ext uri="{FF2B5EF4-FFF2-40B4-BE49-F238E27FC236}">
                    <a16:creationId xmlns:a16="http://schemas.microsoft.com/office/drawing/2014/main" id="{1C0035B9-E738-F41A-221F-55638F8180AC}"/>
                  </a:ext>
                </a:extLst>
              </p:cNvPr>
              <p:cNvSpPr/>
              <p:nvPr/>
            </p:nvSpPr>
            <p:spPr>
              <a:xfrm>
                <a:off x="9349001" y="262386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5485"/>
                      <a:pt x="68569" y="0"/>
                      <a:pt x="57598" y="0"/>
                    </a:cubicBezTo>
                    <a:lnTo>
                      <a:pt x="57598" y="0"/>
                    </a:lnTo>
                    <a:close/>
                  </a:path>
                </a:pathLst>
              </a:custGeom>
              <a:grpFill/>
              <a:ln w="27426" cap="flat">
                <a:noFill/>
                <a:prstDash val="solid"/>
                <a:miter/>
              </a:ln>
            </p:spPr>
            <p:txBody>
              <a:bodyPr rtlCol="0" anchor="ctr"/>
              <a:lstStyle/>
              <a:p>
                <a:endParaRPr lang="en-US"/>
              </a:p>
            </p:txBody>
          </p:sp>
          <p:sp>
            <p:nvSpPr>
              <p:cNvPr id="397" name="Freeform 396">
                <a:extLst>
                  <a:ext uri="{FF2B5EF4-FFF2-40B4-BE49-F238E27FC236}">
                    <a16:creationId xmlns:a16="http://schemas.microsoft.com/office/drawing/2014/main" id="{760DB640-D311-CAF7-BFFA-D4D79FD81C3D}"/>
                  </a:ext>
                </a:extLst>
              </p:cNvPr>
              <p:cNvSpPr/>
              <p:nvPr/>
            </p:nvSpPr>
            <p:spPr>
              <a:xfrm>
                <a:off x="8816904"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4055" y="8228"/>
                      <a:pt x="65826" y="0"/>
                      <a:pt x="57598" y="0"/>
                    </a:cubicBezTo>
                    <a:lnTo>
                      <a:pt x="57598" y="0"/>
                    </a:lnTo>
                    <a:close/>
                  </a:path>
                </a:pathLst>
              </a:custGeom>
              <a:grpFill/>
              <a:ln w="27426" cap="flat">
                <a:noFill/>
                <a:prstDash val="solid"/>
                <a:miter/>
              </a:ln>
            </p:spPr>
            <p:txBody>
              <a:bodyPr rtlCol="0" anchor="ctr"/>
              <a:lstStyle/>
              <a:p>
                <a:endParaRPr lang="en-US"/>
              </a:p>
            </p:txBody>
          </p:sp>
          <p:sp>
            <p:nvSpPr>
              <p:cNvPr id="398" name="Freeform 397">
                <a:extLst>
                  <a:ext uri="{FF2B5EF4-FFF2-40B4-BE49-F238E27FC236}">
                    <a16:creationId xmlns:a16="http://schemas.microsoft.com/office/drawing/2014/main" id="{B0A0BAFB-0837-8ACF-BFB2-9BA2E1C40C12}"/>
                  </a:ext>
                </a:extLst>
              </p:cNvPr>
              <p:cNvSpPr/>
              <p:nvPr/>
            </p:nvSpPr>
            <p:spPr>
              <a:xfrm>
                <a:off x="9373575" y="2834948"/>
                <a:ext cx="54966" cy="69756"/>
              </a:xfrm>
              <a:custGeom>
                <a:avLst/>
                <a:gdLst>
                  <a:gd name="connsiteX0" fmla="*/ 33024 w 54966"/>
                  <a:gd name="connsiteY0" fmla="*/ 8339 h 69756"/>
                  <a:gd name="connsiteX1" fmla="*/ 8339 w 54966"/>
                  <a:gd name="connsiteY1" fmla="*/ 2854 h 69756"/>
                  <a:gd name="connsiteX2" fmla="*/ 2853 w 54966"/>
                  <a:gd name="connsiteY2" fmla="*/ 27539 h 69756"/>
                  <a:gd name="connsiteX3" fmla="*/ 16567 w 54966"/>
                  <a:gd name="connsiteY3" fmla="*/ 54966 h 69756"/>
                  <a:gd name="connsiteX4" fmla="*/ 30281 w 54966"/>
                  <a:gd name="connsiteY4" fmla="*/ 68680 h 69756"/>
                  <a:gd name="connsiteX5" fmla="*/ 49481 w 54966"/>
                  <a:gd name="connsiteY5" fmla="*/ 63195 h 69756"/>
                  <a:gd name="connsiteX6" fmla="*/ 54967 w 54966"/>
                  <a:gd name="connsiteY6" fmla="*/ 43995 h 69756"/>
                  <a:gd name="connsiteX7" fmla="*/ 33024 w 54966"/>
                  <a:gd name="connsiteY7" fmla="*/ 8339 h 69756"/>
                  <a:gd name="connsiteX8" fmla="*/ 33024 w 54966"/>
                  <a:gd name="connsiteY8" fmla="*/ 8339 h 69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6" h="69756">
                    <a:moveTo>
                      <a:pt x="33024" y="8339"/>
                    </a:moveTo>
                    <a:cubicBezTo>
                      <a:pt x="27539" y="111"/>
                      <a:pt x="16567" y="-2632"/>
                      <a:pt x="8339" y="2854"/>
                    </a:cubicBezTo>
                    <a:cubicBezTo>
                      <a:pt x="111" y="8339"/>
                      <a:pt x="-2632" y="19311"/>
                      <a:pt x="2853" y="27539"/>
                    </a:cubicBezTo>
                    <a:cubicBezTo>
                      <a:pt x="8339" y="35767"/>
                      <a:pt x="13825" y="43995"/>
                      <a:pt x="16567" y="54966"/>
                    </a:cubicBezTo>
                    <a:cubicBezTo>
                      <a:pt x="19310" y="60452"/>
                      <a:pt x="22053" y="65938"/>
                      <a:pt x="30281" y="68680"/>
                    </a:cubicBezTo>
                    <a:cubicBezTo>
                      <a:pt x="35767" y="71423"/>
                      <a:pt x="43995" y="68680"/>
                      <a:pt x="49481" y="63195"/>
                    </a:cubicBezTo>
                    <a:cubicBezTo>
                      <a:pt x="54967" y="57709"/>
                      <a:pt x="54967" y="52224"/>
                      <a:pt x="54967" y="43995"/>
                    </a:cubicBezTo>
                    <a:cubicBezTo>
                      <a:pt x="49481" y="33024"/>
                      <a:pt x="41253" y="19311"/>
                      <a:pt x="33024" y="8339"/>
                    </a:cubicBezTo>
                    <a:lnTo>
                      <a:pt x="33024" y="8339"/>
                    </a:lnTo>
                    <a:close/>
                  </a:path>
                </a:pathLst>
              </a:custGeom>
              <a:grpFill/>
              <a:ln w="27426" cap="flat">
                <a:noFill/>
                <a:prstDash val="solid"/>
                <a:miter/>
              </a:ln>
            </p:spPr>
            <p:txBody>
              <a:bodyPr rtlCol="0" anchor="ctr"/>
              <a:lstStyle/>
              <a:p>
                <a:endParaRPr lang="en-US"/>
              </a:p>
            </p:txBody>
          </p:sp>
          <p:sp>
            <p:nvSpPr>
              <p:cNvPr id="399" name="Freeform 398">
                <a:extLst>
                  <a:ext uri="{FF2B5EF4-FFF2-40B4-BE49-F238E27FC236}">
                    <a16:creationId xmlns:a16="http://schemas.microsoft.com/office/drawing/2014/main" id="{FB030B88-6A1F-52B5-1110-2BAB200592D9}"/>
                  </a:ext>
                </a:extLst>
              </p:cNvPr>
              <p:cNvSpPr/>
              <p:nvPr/>
            </p:nvSpPr>
            <p:spPr>
              <a:xfrm>
                <a:off x="8955705" y="2762667"/>
                <a:ext cx="64877" cy="56964"/>
              </a:xfrm>
              <a:custGeom>
                <a:avLst/>
                <a:gdLst>
                  <a:gd name="connsiteX0" fmla="*/ 53193 w 64877"/>
                  <a:gd name="connsiteY0" fmla="*/ 23023 h 56964"/>
                  <a:gd name="connsiteX1" fmla="*/ 31251 w 64877"/>
                  <a:gd name="connsiteY1" fmla="*/ 6566 h 56964"/>
                  <a:gd name="connsiteX2" fmla="*/ 6566 w 64877"/>
                  <a:gd name="connsiteY2" fmla="*/ 3823 h 56964"/>
                  <a:gd name="connsiteX3" fmla="*/ 3823 w 64877"/>
                  <a:gd name="connsiteY3" fmla="*/ 28508 h 56964"/>
                  <a:gd name="connsiteX4" fmla="*/ 39479 w 64877"/>
                  <a:gd name="connsiteY4" fmla="*/ 55936 h 56964"/>
                  <a:gd name="connsiteX5" fmla="*/ 64164 w 64877"/>
                  <a:gd name="connsiteY5" fmla="*/ 47707 h 56964"/>
                  <a:gd name="connsiteX6" fmla="*/ 53193 w 64877"/>
                  <a:gd name="connsiteY6" fmla="*/ 23023 h 56964"/>
                  <a:gd name="connsiteX7" fmla="*/ 53193 w 64877"/>
                  <a:gd name="connsiteY7" fmla="*/ 23023 h 5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77" h="56964">
                    <a:moveTo>
                      <a:pt x="53193" y="23023"/>
                    </a:moveTo>
                    <a:cubicBezTo>
                      <a:pt x="44965" y="17537"/>
                      <a:pt x="36736" y="12051"/>
                      <a:pt x="31251" y="6566"/>
                    </a:cubicBezTo>
                    <a:cubicBezTo>
                      <a:pt x="25765" y="-1662"/>
                      <a:pt x="14794" y="-1662"/>
                      <a:pt x="6566" y="3823"/>
                    </a:cubicBezTo>
                    <a:cubicBezTo>
                      <a:pt x="-1663" y="9309"/>
                      <a:pt x="-1663" y="20280"/>
                      <a:pt x="3823" y="28508"/>
                    </a:cubicBezTo>
                    <a:cubicBezTo>
                      <a:pt x="12051" y="39479"/>
                      <a:pt x="25765" y="50450"/>
                      <a:pt x="39479" y="55936"/>
                    </a:cubicBezTo>
                    <a:cubicBezTo>
                      <a:pt x="47708" y="58678"/>
                      <a:pt x="58679" y="55936"/>
                      <a:pt x="64164" y="47707"/>
                    </a:cubicBezTo>
                    <a:cubicBezTo>
                      <a:pt x="66907" y="39479"/>
                      <a:pt x="61422" y="28508"/>
                      <a:pt x="53193" y="23023"/>
                    </a:cubicBezTo>
                    <a:lnTo>
                      <a:pt x="53193" y="23023"/>
                    </a:lnTo>
                    <a:close/>
                  </a:path>
                </a:pathLst>
              </a:custGeom>
              <a:grpFill/>
              <a:ln w="27426" cap="flat">
                <a:noFill/>
                <a:prstDash val="solid"/>
                <a:miter/>
              </a:ln>
            </p:spPr>
            <p:txBody>
              <a:bodyPr rtlCol="0" anchor="ctr"/>
              <a:lstStyle/>
              <a:p>
                <a:endParaRPr lang="en-US"/>
              </a:p>
            </p:txBody>
          </p:sp>
          <p:sp>
            <p:nvSpPr>
              <p:cNvPr id="400" name="Freeform 399">
                <a:extLst>
                  <a:ext uri="{FF2B5EF4-FFF2-40B4-BE49-F238E27FC236}">
                    <a16:creationId xmlns:a16="http://schemas.microsoft.com/office/drawing/2014/main" id="{BACD7BFB-91AB-9E7E-79BC-AD4281EF8F64}"/>
                  </a:ext>
                </a:extLst>
              </p:cNvPr>
              <p:cNvSpPr/>
              <p:nvPr/>
            </p:nvSpPr>
            <p:spPr>
              <a:xfrm>
                <a:off x="8926615"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6798" y="5486"/>
                      <a:pt x="68569" y="0"/>
                      <a:pt x="57598" y="0"/>
                    </a:cubicBezTo>
                    <a:lnTo>
                      <a:pt x="57598" y="0"/>
                    </a:lnTo>
                    <a:close/>
                  </a:path>
                </a:pathLst>
              </a:custGeom>
              <a:grpFill/>
              <a:ln w="27426" cap="flat">
                <a:noFill/>
                <a:prstDash val="solid"/>
                <a:miter/>
              </a:ln>
            </p:spPr>
            <p:txBody>
              <a:bodyPr rtlCol="0" anchor="ctr"/>
              <a:lstStyle/>
              <a:p>
                <a:endParaRPr lang="en-US"/>
              </a:p>
            </p:txBody>
          </p:sp>
          <p:sp>
            <p:nvSpPr>
              <p:cNvPr id="401" name="Freeform 400">
                <a:extLst>
                  <a:ext uri="{FF2B5EF4-FFF2-40B4-BE49-F238E27FC236}">
                    <a16:creationId xmlns:a16="http://schemas.microsoft.com/office/drawing/2014/main" id="{D3CD8A7A-0A3C-7594-958E-8C8FB75EEF48}"/>
                  </a:ext>
                </a:extLst>
              </p:cNvPr>
              <p:cNvSpPr/>
              <p:nvPr/>
            </p:nvSpPr>
            <p:spPr>
              <a:xfrm>
                <a:off x="9148779" y="3007853"/>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1"/>
                      <a:pt x="8228" y="38399"/>
                      <a:pt x="19200" y="38399"/>
                    </a:cubicBezTo>
                    <a:lnTo>
                      <a:pt x="57598" y="38399"/>
                    </a:lnTo>
                    <a:cubicBezTo>
                      <a:pt x="68569" y="38399"/>
                      <a:pt x="76797" y="30171"/>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402" name="Freeform 401">
                <a:extLst>
                  <a:ext uri="{FF2B5EF4-FFF2-40B4-BE49-F238E27FC236}">
                    <a16:creationId xmlns:a16="http://schemas.microsoft.com/office/drawing/2014/main" id="{65CDA886-CB7C-8BD5-5648-047A8359A8F6}"/>
                  </a:ext>
                </a:extLst>
              </p:cNvPr>
              <p:cNvSpPr/>
              <p:nvPr/>
            </p:nvSpPr>
            <p:spPr>
              <a:xfrm>
                <a:off x="9017127" y="2626609"/>
                <a:ext cx="76797" cy="38398"/>
              </a:xfrm>
              <a:custGeom>
                <a:avLst/>
                <a:gdLst>
                  <a:gd name="connsiteX0" fmla="*/ 57597 w 76797"/>
                  <a:gd name="connsiteY0" fmla="*/ 38399 h 38398"/>
                  <a:gd name="connsiteX1" fmla="*/ 76797 w 76797"/>
                  <a:gd name="connsiteY1" fmla="*/ 19199 h 38398"/>
                  <a:gd name="connsiteX2" fmla="*/ 57597 w 76797"/>
                  <a:gd name="connsiteY2" fmla="*/ 0 h 38398"/>
                  <a:gd name="connsiteX3" fmla="*/ 19199 w 76797"/>
                  <a:gd name="connsiteY3" fmla="*/ 0 h 38398"/>
                  <a:gd name="connsiteX4" fmla="*/ 0 w 76797"/>
                  <a:gd name="connsiteY4" fmla="*/ 19199 h 38398"/>
                  <a:gd name="connsiteX5" fmla="*/ 19199 w 76797"/>
                  <a:gd name="connsiteY5" fmla="*/ 38399 h 38398"/>
                  <a:gd name="connsiteX6" fmla="*/ 57597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7" y="38399"/>
                    </a:moveTo>
                    <a:cubicBezTo>
                      <a:pt x="68569" y="38399"/>
                      <a:pt x="76797" y="30170"/>
                      <a:pt x="76797" y="19199"/>
                    </a:cubicBezTo>
                    <a:cubicBezTo>
                      <a:pt x="76797" y="8228"/>
                      <a:pt x="68569" y="0"/>
                      <a:pt x="57597" y="0"/>
                    </a:cubicBezTo>
                    <a:lnTo>
                      <a:pt x="19199" y="0"/>
                    </a:lnTo>
                    <a:cubicBezTo>
                      <a:pt x="8228" y="0"/>
                      <a:pt x="0" y="8228"/>
                      <a:pt x="0" y="19199"/>
                    </a:cubicBezTo>
                    <a:cubicBezTo>
                      <a:pt x="0" y="30170"/>
                      <a:pt x="8228" y="38399"/>
                      <a:pt x="19199" y="38399"/>
                    </a:cubicBezTo>
                    <a:lnTo>
                      <a:pt x="57597" y="38399"/>
                    </a:lnTo>
                    <a:close/>
                  </a:path>
                </a:pathLst>
              </a:custGeom>
              <a:grpFill/>
              <a:ln w="27426" cap="flat">
                <a:noFill/>
                <a:prstDash val="solid"/>
                <a:miter/>
              </a:ln>
            </p:spPr>
            <p:txBody>
              <a:bodyPr rtlCol="0" anchor="ctr"/>
              <a:lstStyle/>
              <a:p>
                <a:endParaRPr lang="en-US"/>
              </a:p>
            </p:txBody>
          </p:sp>
          <p:sp>
            <p:nvSpPr>
              <p:cNvPr id="403" name="Freeform 402">
                <a:extLst>
                  <a:ext uri="{FF2B5EF4-FFF2-40B4-BE49-F238E27FC236}">
                    <a16:creationId xmlns:a16="http://schemas.microsoft.com/office/drawing/2014/main" id="{77083E5B-BFE0-E594-71CB-AE45D2355116}"/>
                  </a:ext>
                </a:extLst>
              </p:cNvPr>
              <p:cNvSpPr/>
              <p:nvPr/>
            </p:nvSpPr>
            <p:spPr>
              <a:xfrm>
                <a:off x="912958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endParaRPr lang="en-US"/>
              </a:p>
            </p:txBody>
          </p:sp>
          <p:sp>
            <p:nvSpPr>
              <p:cNvPr id="404" name="Freeform 403">
                <a:extLst>
                  <a:ext uri="{FF2B5EF4-FFF2-40B4-BE49-F238E27FC236}">
                    <a16:creationId xmlns:a16="http://schemas.microsoft.com/office/drawing/2014/main" id="{18874B86-4D2C-53DA-A3FB-BC17AB41A423}"/>
                  </a:ext>
                </a:extLst>
              </p:cNvPr>
              <p:cNvSpPr/>
              <p:nvPr/>
            </p:nvSpPr>
            <p:spPr>
              <a:xfrm>
                <a:off x="9052782" y="2791175"/>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405" name="Freeform 404">
                <a:extLst>
                  <a:ext uri="{FF2B5EF4-FFF2-40B4-BE49-F238E27FC236}">
                    <a16:creationId xmlns:a16="http://schemas.microsoft.com/office/drawing/2014/main" id="{18C19C50-B58D-3630-1D9B-93D53F6713EE}"/>
                  </a:ext>
                </a:extLst>
              </p:cNvPr>
              <p:cNvSpPr/>
              <p:nvPr/>
            </p:nvSpPr>
            <p:spPr>
              <a:xfrm>
                <a:off x="9039069" y="301059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406" name="Freeform 405">
                <a:extLst>
                  <a:ext uri="{FF2B5EF4-FFF2-40B4-BE49-F238E27FC236}">
                    <a16:creationId xmlns:a16="http://schemas.microsoft.com/office/drawing/2014/main" id="{D479F309-D260-9D69-09F7-8E837302D5F9}"/>
                  </a:ext>
                </a:extLst>
              </p:cNvPr>
              <p:cNvSpPr/>
              <p:nvPr/>
            </p:nvSpPr>
            <p:spPr>
              <a:xfrm>
                <a:off x="8611197" y="3018824"/>
                <a:ext cx="57598" cy="38398"/>
              </a:xfrm>
              <a:custGeom>
                <a:avLst/>
                <a:gdLst>
                  <a:gd name="connsiteX0" fmla="*/ 38399 w 57598"/>
                  <a:gd name="connsiteY0" fmla="*/ 0 h 38398"/>
                  <a:gd name="connsiteX1" fmla="*/ 19200 w 57598"/>
                  <a:gd name="connsiteY1" fmla="*/ 0 h 38398"/>
                  <a:gd name="connsiteX2" fmla="*/ 0 w 57598"/>
                  <a:gd name="connsiteY2" fmla="*/ 19199 h 38398"/>
                  <a:gd name="connsiteX3" fmla="*/ 19200 w 57598"/>
                  <a:gd name="connsiteY3" fmla="*/ 38399 h 38398"/>
                  <a:gd name="connsiteX4" fmla="*/ 38399 w 57598"/>
                  <a:gd name="connsiteY4" fmla="*/ 38399 h 38398"/>
                  <a:gd name="connsiteX5" fmla="*/ 57598 w 57598"/>
                  <a:gd name="connsiteY5" fmla="*/ 19199 h 38398"/>
                  <a:gd name="connsiteX6" fmla="*/ 38399 w 57598"/>
                  <a:gd name="connsiteY6" fmla="*/ 0 h 38398"/>
                  <a:gd name="connsiteX7" fmla="*/ 38399 w 57598"/>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38399" y="0"/>
                    </a:moveTo>
                    <a:lnTo>
                      <a:pt x="19200" y="0"/>
                    </a:lnTo>
                    <a:cubicBezTo>
                      <a:pt x="8229" y="0"/>
                      <a:pt x="0" y="8228"/>
                      <a:pt x="0" y="19199"/>
                    </a:cubicBezTo>
                    <a:cubicBezTo>
                      <a:pt x="0" y="30170"/>
                      <a:pt x="8229" y="38399"/>
                      <a:pt x="19200" y="38399"/>
                    </a:cubicBezTo>
                    <a:lnTo>
                      <a:pt x="38399" y="38399"/>
                    </a:lnTo>
                    <a:cubicBezTo>
                      <a:pt x="49370" y="38399"/>
                      <a:pt x="57598" y="30170"/>
                      <a:pt x="57598" y="19199"/>
                    </a:cubicBezTo>
                    <a:cubicBezTo>
                      <a:pt x="57598" y="5485"/>
                      <a:pt x="49370" y="0"/>
                      <a:pt x="38399" y="0"/>
                    </a:cubicBezTo>
                    <a:lnTo>
                      <a:pt x="38399" y="0"/>
                    </a:lnTo>
                    <a:close/>
                  </a:path>
                </a:pathLst>
              </a:custGeom>
              <a:grpFill/>
              <a:ln w="27426" cap="flat">
                <a:noFill/>
                <a:prstDash val="solid"/>
                <a:miter/>
              </a:ln>
            </p:spPr>
            <p:txBody>
              <a:bodyPr rtlCol="0" anchor="ctr"/>
              <a:lstStyle/>
              <a:p>
                <a:endParaRPr lang="en-US"/>
              </a:p>
            </p:txBody>
          </p:sp>
        </p:grpSp>
        <p:grpSp>
          <p:nvGrpSpPr>
            <p:cNvPr id="333" name="Graphic 3">
              <a:extLst>
                <a:ext uri="{FF2B5EF4-FFF2-40B4-BE49-F238E27FC236}">
                  <a16:creationId xmlns:a16="http://schemas.microsoft.com/office/drawing/2014/main" id="{73B0E0B5-F768-AEA0-7271-1E360CE53BFE}"/>
                </a:ext>
              </a:extLst>
            </p:cNvPr>
            <p:cNvGrpSpPr/>
            <p:nvPr/>
          </p:nvGrpSpPr>
          <p:grpSpPr>
            <a:xfrm>
              <a:off x="8623774" y="2128475"/>
              <a:ext cx="506941" cy="300655"/>
              <a:chOff x="8623774" y="2128475"/>
              <a:chExt cx="506941" cy="300655"/>
            </a:xfrm>
            <a:grpFill/>
          </p:grpSpPr>
          <p:grpSp>
            <p:nvGrpSpPr>
              <p:cNvPr id="334" name="Graphic 3">
                <a:extLst>
                  <a:ext uri="{FF2B5EF4-FFF2-40B4-BE49-F238E27FC236}">
                    <a16:creationId xmlns:a16="http://schemas.microsoft.com/office/drawing/2014/main" id="{63E62D05-F44D-4A59-8506-3D52D87026B8}"/>
                  </a:ext>
                </a:extLst>
              </p:cNvPr>
              <p:cNvGrpSpPr/>
              <p:nvPr/>
            </p:nvGrpSpPr>
            <p:grpSpPr>
              <a:xfrm>
                <a:off x="8623774" y="2128475"/>
                <a:ext cx="506941" cy="221114"/>
                <a:chOff x="8623774" y="2128475"/>
                <a:chExt cx="506941" cy="221114"/>
              </a:xfrm>
              <a:grpFill/>
            </p:grpSpPr>
            <p:sp>
              <p:nvSpPr>
                <p:cNvPr id="337" name="Freeform 336">
                  <a:extLst>
                    <a:ext uri="{FF2B5EF4-FFF2-40B4-BE49-F238E27FC236}">
                      <a16:creationId xmlns:a16="http://schemas.microsoft.com/office/drawing/2014/main" id="{E87A82DD-38A8-53ED-0E70-20737C0D1E1C}"/>
                    </a:ext>
                  </a:extLst>
                </p:cNvPr>
                <p:cNvSpPr/>
                <p:nvPr/>
              </p:nvSpPr>
              <p:spPr>
                <a:xfrm>
                  <a:off x="8623774" y="2129048"/>
                  <a:ext cx="245242" cy="220541"/>
                </a:xfrm>
                <a:custGeom>
                  <a:avLst/>
                  <a:gdLst>
                    <a:gd name="connsiteX0" fmla="*/ 154731 w 245242"/>
                    <a:gd name="connsiteY0" fmla="*/ 220542 h 220541"/>
                    <a:gd name="connsiteX1" fmla="*/ 80676 w 245242"/>
                    <a:gd name="connsiteY1" fmla="*/ 190372 h 220541"/>
                    <a:gd name="connsiteX2" fmla="*/ 47764 w 245242"/>
                    <a:gd name="connsiteY2" fmla="*/ 116317 h 220541"/>
                    <a:gd name="connsiteX3" fmla="*/ 3879 w 245242"/>
                    <a:gd name="connsiteY3" fmla="*/ 25806 h 220541"/>
                    <a:gd name="connsiteX4" fmla="*/ 1136 w 245242"/>
                    <a:gd name="connsiteY4" fmla="*/ 12092 h 220541"/>
                    <a:gd name="connsiteX5" fmla="*/ 12107 w 245242"/>
                    <a:gd name="connsiteY5" fmla="*/ 3864 h 220541"/>
                    <a:gd name="connsiteX6" fmla="*/ 14850 w 245242"/>
                    <a:gd name="connsiteY6" fmla="*/ 3864 h 220541"/>
                    <a:gd name="connsiteX7" fmla="*/ 215073 w 245242"/>
                    <a:gd name="connsiteY7" fmla="*/ 47748 h 220541"/>
                    <a:gd name="connsiteX8" fmla="*/ 245242 w 245242"/>
                    <a:gd name="connsiteY8" fmla="*/ 124545 h 220541"/>
                    <a:gd name="connsiteX9" fmla="*/ 217815 w 245242"/>
                    <a:gd name="connsiteY9" fmla="*/ 195857 h 220541"/>
                    <a:gd name="connsiteX10" fmla="*/ 154731 w 245242"/>
                    <a:gd name="connsiteY10" fmla="*/ 220542 h 220541"/>
                    <a:gd name="connsiteX11" fmla="*/ 154731 w 245242"/>
                    <a:gd name="connsiteY11" fmla="*/ 220542 h 220541"/>
                    <a:gd name="connsiteX12" fmla="*/ 39535 w 245242"/>
                    <a:gd name="connsiteY12" fmla="*/ 25806 h 220541"/>
                    <a:gd name="connsiteX13" fmla="*/ 72448 w 245242"/>
                    <a:gd name="connsiteY13" fmla="*/ 110831 h 220541"/>
                    <a:gd name="connsiteX14" fmla="*/ 97133 w 245242"/>
                    <a:gd name="connsiteY14" fmla="*/ 171172 h 220541"/>
                    <a:gd name="connsiteX15" fmla="*/ 201359 w 245242"/>
                    <a:gd name="connsiteY15" fmla="*/ 173915 h 220541"/>
                    <a:gd name="connsiteX16" fmla="*/ 220558 w 245242"/>
                    <a:gd name="connsiteY16" fmla="*/ 121803 h 220541"/>
                    <a:gd name="connsiteX17" fmla="*/ 195873 w 245242"/>
                    <a:gd name="connsiteY17" fmla="*/ 64204 h 220541"/>
                    <a:gd name="connsiteX18" fmla="*/ 39535 w 245242"/>
                    <a:gd name="connsiteY18" fmla="*/ 25806 h 220541"/>
                    <a:gd name="connsiteX19" fmla="*/ 39535 w 245242"/>
                    <a:gd name="connsiteY19" fmla="*/ 25806 h 22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5242" h="220541">
                      <a:moveTo>
                        <a:pt x="154731" y="220542"/>
                      </a:moveTo>
                      <a:cubicBezTo>
                        <a:pt x="127304" y="220542"/>
                        <a:pt x="99876" y="209571"/>
                        <a:pt x="80676" y="190372"/>
                      </a:cubicBezTo>
                      <a:cubicBezTo>
                        <a:pt x="58734" y="168429"/>
                        <a:pt x="53249" y="143744"/>
                        <a:pt x="47764" y="116317"/>
                      </a:cubicBezTo>
                      <a:cubicBezTo>
                        <a:pt x="42278" y="86147"/>
                        <a:pt x="34050" y="53233"/>
                        <a:pt x="3879" y="25806"/>
                      </a:cubicBezTo>
                      <a:cubicBezTo>
                        <a:pt x="1136" y="23063"/>
                        <a:pt x="-1607" y="17577"/>
                        <a:pt x="1136" y="12092"/>
                      </a:cubicBezTo>
                      <a:cubicBezTo>
                        <a:pt x="3879" y="6606"/>
                        <a:pt x="6622" y="3864"/>
                        <a:pt x="12107" y="3864"/>
                      </a:cubicBezTo>
                      <a:lnTo>
                        <a:pt x="14850" y="3864"/>
                      </a:lnTo>
                      <a:cubicBezTo>
                        <a:pt x="77934" y="-1622"/>
                        <a:pt x="154731" y="-9850"/>
                        <a:pt x="215073" y="47748"/>
                      </a:cubicBezTo>
                      <a:cubicBezTo>
                        <a:pt x="234271" y="66947"/>
                        <a:pt x="245242" y="94375"/>
                        <a:pt x="245242" y="124545"/>
                      </a:cubicBezTo>
                      <a:cubicBezTo>
                        <a:pt x="245242" y="151973"/>
                        <a:pt x="237014" y="176658"/>
                        <a:pt x="217815" y="195857"/>
                      </a:cubicBezTo>
                      <a:cubicBezTo>
                        <a:pt x="204101" y="209571"/>
                        <a:pt x="179416" y="220542"/>
                        <a:pt x="154731" y="220542"/>
                      </a:cubicBezTo>
                      <a:lnTo>
                        <a:pt x="154731" y="220542"/>
                      </a:lnTo>
                      <a:close/>
                      <a:moveTo>
                        <a:pt x="39535" y="25806"/>
                      </a:moveTo>
                      <a:cubicBezTo>
                        <a:pt x="61477" y="55976"/>
                        <a:pt x="66962" y="83404"/>
                        <a:pt x="72448" y="110831"/>
                      </a:cubicBezTo>
                      <a:cubicBezTo>
                        <a:pt x="77934" y="135516"/>
                        <a:pt x="80676" y="157458"/>
                        <a:pt x="97133" y="171172"/>
                      </a:cubicBezTo>
                      <a:cubicBezTo>
                        <a:pt x="124561" y="195857"/>
                        <a:pt x="173931" y="204085"/>
                        <a:pt x="201359" y="173915"/>
                      </a:cubicBezTo>
                      <a:cubicBezTo>
                        <a:pt x="215073" y="160201"/>
                        <a:pt x="220558" y="141002"/>
                        <a:pt x="220558" y="121803"/>
                      </a:cubicBezTo>
                      <a:cubicBezTo>
                        <a:pt x="220558" y="99860"/>
                        <a:pt x="212330" y="77918"/>
                        <a:pt x="195873" y="64204"/>
                      </a:cubicBezTo>
                      <a:cubicBezTo>
                        <a:pt x="154731" y="20320"/>
                        <a:pt x="94390" y="20320"/>
                        <a:pt x="39535" y="25806"/>
                      </a:cubicBezTo>
                      <a:lnTo>
                        <a:pt x="39535" y="25806"/>
                      </a:lnTo>
                      <a:close/>
                    </a:path>
                  </a:pathLst>
                </a:custGeom>
                <a:solidFill>
                  <a:srgbClr val="F79037"/>
                </a:solidFill>
                <a:ln w="27426" cap="flat">
                  <a:noFill/>
                  <a:prstDash val="solid"/>
                  <a:miter/>
                </a:ln>
              </p:spPr>
              <p:txBody>
                <a:bodyPr rtlCol="0" anchor="ctr"/>
                <a:lstStyle/>
                <a:p>
                  <a:endParaRPr lang="en-US"/>
                </a:p>
              </p:txBody>
            </p:sp>
            <p:sp>
              <p:nvSpPr>
                <p:cNvPr id="338" name="Freeform 337">
                  <a:extLst>
                    <a:ext uri="{FF2B5EF4-FFF2-40B4-BE49-F238E27FC236}">
                      <a16:creationId xmlns:a16="http://schemas.microsoft.com/office/drawing/2014/main" id="{D56C32B5-318C-8633-3A6F-851CD0E6FD71}"/>
                    </a:ext>
                  </a:extLst>
                </p:cNvPr>
                <p:cNvSpPr/>
                <p:nvPr/>
              </p:nvSpPr>
              <p:spPr>
                <a:xfrm>
                  <a:off x="8928478" y="2128475"/>
                  <a:ext cx="202238" cy="174487"/>
                </a:xfrm>
                <a:custGeom>
                  <a:avLst/>
                  <a:gdLst>
                    <a:gd name="connsiteX0" fmla="*/ 74935 w 202238"/>
                    <a:gd name="connsiteY0" fmla="*/ 174488 h 174487"/>
                    <a:gd name="connsiteX1" fmla="*/ 69449 w 202238"/>
                    <a:gd name="connsiteY1" fmla="*/ 174488 h 174487"/>
                    <a:gd name="connsiteX2" fmla="*/ 20080 w 202238"/>
                    <a:gd name="connsiteY2" fmla="*/ 152546 h 174487"/>
                    <a:gd name="connsiteX3" fmla="*/ 28308 w 202238"/>
                    <a:gd name="connsiteY3" fmla="*/ 34607 h 174487"/>
                    <a:gd name="connsiteX4" fmla="*/ 187388 w 202238"/>
                    <a:gd name="connsiteY4" fmla="*/ 4437 h 174487"/>
                    <a:gd name="connsiteX5" fmla="*/ 190131 w 202238"/>
                    <a:gd name="connsiteY5" fmla="*/ 4437 h 174487"/>
                    <a:gd name="connsiteX6" fmla="*/ 201102 w 202238"/>
                    <a:gd name="connsiteY6" fmla="*/ 12665 h 174487"/>
                    <a:gd name="connsiteX7" fmla="*/ 198360 w 202238"/>
                    <a:gd name="connsiteY7" fmla="*/ 26379 h 174487"/>
                    <a:gd name="connsiteX8" fmla="*/ 162703 w 202238"/>
                    <a:gd name="connsiteY8" fmla="*/ 94948 h 174487"/>
                    <a:gd name="connsiteX9" fmla="*/ 135276 w 202238"/>
                    <a:gd name="connsiteY9" fmla="*/ 152546 h 174487"/>
                    <a:gd name="connsiteX10" fmla="*/ 74935 w 202238"/>
                    <a:gd name="connsiteY10" fmla="*/ 174488 h 174487"/>
                    <a:gd name="connsiteX11" fmla="*/ 74935 w 202238"/>
                    <a:gd name="connsiteY11" fmla="*/ 174488 h 174487"/>
                    <a:gd name="connsiteX12" fmla="*/ 127048 w 202238"/>
                    <a:gd name="connsiteY12" fmla="*/ 23636 h 174487"/>
                    <a:gd name="connsiteX13" fmla="*/ 42022 w 202238"/>
                    <a:gd name="connsiteY13" fmla="*/ 53807 h 174487"/>
                    <a:gd name="connsiteX14" fmla="*/ 36536 w 202238"/>
                    <a:gd name="connsiteY14" fmla="*/ 136089 h 174487"/>
                    <a:gd name="connsiteX15" fmla="*/ 69449 w 202238"/>
                    <a:gd name="connsiteY15" fmla="*/ 149803 h 174487"/>
                    <a:gd name="connsiteX16" fmla="*/ 116077 w 202238"/>
                    <a:gd name="connsiteY16" fmla="*/ 136089 h 174487"/>
                    <a:gd name="connsiteX17" fmla="*/ 135276 w 202238"/>
                    <a:gd name="connsiteY17" fmla="*/ 89462 h 174487"/>
                    <a:gd name="connsiteX18" fmla="*/ 159960 w 202238"/>
                    <a:gd name="connsiteY18" fmla="*/ 26379 h 174487"/>
                    <a:gd name="connsiteX19" fmla="*/ 127048 w 202238"/>
                    <a:gd name="connsiteY19" fmla="*/ 23636 h 174487"/>
                    <a:gd name="connsiteX20" fmla="*/ 127048 w 202238"/>
                    <a:gd name="connsiteY20" fmla="*/ 23636 h 174487"/>
                    <a:gd name="connsiteX21" fmla="*/ 36536 w 202238"/>
                    <a:gd name="connsiteY21" fmla="*/ 42835 h 174487"/>
                    <a:gd name="connsiteX22" fmla="*/ 36536 w 202238"/>
                    <a:gd name="connsiteY22" fmla="*/ 42835 h 174487"/>
                    <a:gd name="connsiteX23" fmla="*/ 36536 w 202238"/>
                    <a:gd name="connsiteY23" fmla="*/ 42835 h 174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2238" h="174487">
                      <a:moveTo>
                        <a:pt x="74935" y="174488"/>
                      </a:moveTo>
                      <a:cubicBezTo>
                        <a:pt x="72192" y="174488"/>
                        <a:pt x="72192" y="174488"/>
                        <a:pt x="69449" y="174488"/>
                      </a:cubicBezTo>
                      <a:cubicBezTo>
                        <a:pt x="50250" y="174488"/>
                        <a:pt x="31051" y="166260"/>
                        <a:pt x="20080" y="152546"/>
                      </a:cubicBezTo>
                      <a:cubicBezTo>
                        <a:pt x="-12834" y="114147"/>
                        <a:pt x="-1863" y="62035"/>
                        <a:pt x="28308" y="34607"/>
                      </a:cubicBezTo>
                      <a:cubicBezTo>
                        <a:pt x="77677" y="-9277"/>
                        <a:pt x="138019" y="-1049"/>
                        <a:pt x="187388" y="4437"/>
                      </a:cubicBezTo>
                      <a:lnTo>
                        <a:pt x="190131" y="4437"/>
                      </a:lnTo>
                      <a:cubicBezTo>
                        <a:pt x="195617" y="4437"/>
                        <a:pt x="198360" y="7179"/>
                        <a:pt x="201102" y="12665"/>
                      </a:cubicBezTo>
                      <a:cubicBezTo>
                        <a:pt x="203845" y="18151"/>
                        <a:pt x="201102" y="23636"/>
                        <a:pt x="198360" y="26379"/>
                      </a:cubicBezTo>
                      <a:cubicBezTo>
                        <a:pt x="173674" y="48321"/>
                        <a:pt x="168189" y="73006"/>
                        <a:pt x="162703" y="94948"/>
                      </a:cubicBezTo>
                      <a:cubicBezTo>
                        <a:pt x="157218" y="116890"/>
                        <a:pt x="151732" y="136089"/>
                        <a:pt x="135276" y="152546"/>
                      </a:cubicBezTo>
                      <a:cubicBezTo>
                        <a:pt x="118819" y="166260"/>
                        <a:pt x="96877" y="174488"/>
                        <a:pt x="74935" y="174488"/>
                      </a:cubicBezTo>
                      <a:lnTo>
                        <a:pt x="74935" y="174488"/>
                      </a:lnTo>
                      <a:close/>
                      <a:moveTo>
                        <a:pt x="127048" y="23636"/>
                      </a:moveTo>
                      <a:cubicBezTo>
                        <a:pt x="96877" y="23636"/>
                        <a:pt x="66706" y="29121"/>
                        <a:pt x="42022" y="53807"/>
                      </a:cubicBezTo>
                      <a:cubicBezTo>
                        <a:pt x="20080" y="73006"/>
                        <a:pt x="14594" y="108662"/>
                        <a:pt x="36536" y="136089"/>
                      </a:cubicBezTo>
                      <a:cubicBezTo>
                        <a:pt x="44765" y="144317"/>
                        <a:pt x="55736" y="149803"/>
                        <a:pt x="69449" y="149803"/>
                      </a:cubicBezTo>
                      <a:cubicBezTo>
                        <a:pt x="85906" y="149803"/>
                        <a:pt x="102363" y="144317"/>
                        <a:pt x="116077" y="136089"/>
                      </a:cubicBezTo>
                      <a:cubicBezTo>
                        <a:pt x="127048" y="125118"/>
                        <a:pt x="132533" y="108662"/>
                        <a:pt x="135276" y="89462"/>
                      </a:cubicBezTo>
                      <a:cubicBezTo>
                        <a:pt x="140762" y="70263"/>
                        <a:pt x="146247" y="48321"/>
                        <a:pt x="159960" y="26379"/>
                      </a:cubicBezTo>
                      <a:cubicBezTo>
                        <a:pt x="151732" y="23636"/>
                        <a:pt x="138019" y="23636"/>
                        <a:pt x="127048" y="23636"/>
                      </a:cubicBezTo>
                      <a:lnTo>
                        <a:pt x="127048" y="23636"/>
                      </a:lnTo>
                      <a:close/>
                      <a:moveTo>
                        <a:pt x="36536" y="42835"/>
                      </a:moveTo>
                      <a:lnTo>
                        <a:pt x="36536" y="42835"/>
                      </a:lnTo>
                      <a:lnTo>
                        <a:pt x="36536" y="42835"/>
                      </a:lnTo>
                      <a:close/>
                    </a:path>
                  </a:pathLst>
                </a:custGeom>
                <a:solidFill>
                  <a:srgbClr val="F79037"/>
                </a:solidFill>
                <a:ln w="27426" cap="flat">
                  <a:noFill/>
                  <a:prstDash val="solid"/>
                  <a:miter/>
                </a:ln>
              </p:spPr>
              <p:txBody>
                <a:bodyPr rtlCol="0" anchor="ctr"/>
                <a:lstStyle/>
                <a:p>
                  <a:endParaRPr lang="en-US"/>
                </a:p>
              </p:txBody>
            </p:sp>
          </p:grpSp>
          <p:sp>
            <p:nvSpPr>
              <p:cNvPr id="335" name="Freeform 334">
                <a:extLst>
                  <a:ext uri="{FF2B5EF4-FFF2-40B4-BE49-F238E27FC236}">
                    <a16:creationId xmlns:a16="http://schemas.microsoft.com/office/drawing/2014/main" id="{0982BACB-AF3B-DD2D-BAD6-06877A815FD1}"/>
                  </a:ext>
                </a:extLst>
              </p:cNvPr>
              <p:cNvSpPr/>
              <p:nvPr/>
            </p:nvSpPr>
            <p:spPr>
              <a:xfrm>
                <a:off x="8776704" y="2232592"/>
                <a:ext cx="128682" cy="196537"/>
              </a:xfrm>
              <a:custGeom>
                <a:avLst/>
                <a:gdLst>
                  <a:gd name="connsiteX0" fmla="*/ 116998 w 128682"/>
                  <a:gd name="connsiteY0" fmla="*/ 196538 h 196537"/>
                  <a:gd name="connsiteX1" fmla="*/ 106027 w 128682"/>
                  <a:gd name="connsiteY1" fmla="*/ 185567 h 196537"/>
                  <a:gd name="connsiteX2" fmla="*/ 4545 w 128682"/>
                  <a:gd name="connsiteY2" fmla="*/ 21001 h 196537"/>
                  <a:gd name="connsiteX3" fmla="*/ 1802 w 128682"/>
                  <a:gd name="connsiteY3" fmla="*/ 4545 h 196537"/>
                  <a:gd name="connsiteX4" fmla="*/ 18258 w 128682"/>
                  <a:gd name="connsiteY4" fmla="*/ 1802 h 196537"/>
                  <a:gd name="connsiteX5" fmla="*/ 127969 w 128682"/>
                  <a:gd name="connsiteY5" fmla="*/ 180081 h 196537"/>
                  <a:gd name="connsiteX6" fmla="*/ 116998 w 128682"/>
                  <a:gd name="connsiteY6" fmla="*/ 196538 h 196537"/>
                  <a:gd name="connsiteX7" fmla="*/ 116998 w 128682"/>
                  <a:gd name="connsiteY7" fmla="*/ 196538 h 196537"/>
                  <a:gd name="connsiteX8" fmla="*/ 116998 w 128682"/>
                  <a:gd name="connsiteY8" fmla="*/ 196538 h 196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82" h="196537">
                    <a:moveTo>
                      <a:pt x="116998" y="196538"/>
                    </a:moveTo>
                    <a:cubicBezTo>
                      <a:pt x="111512" y="196538"/>
                      <a:pt x="106027" y="191052"/>
                      <a:pt x="106027" y="185567"/>
                    </a:cubicBezTo>
                    <a:cubicBezTo>
                      <a:pt x="89571" y="95055"/>
                      <a:pt x="4545" y="23744"/>
                      <a:pt x="4545" y="21001"/>
                    </a:cubicBezTo>
                    <a:cubicBezTo>
                      <a:pt x="-941" y="15516"/>
                      <a:pt x="-941" y="7287"/>
                      <a:pt x="1802" y="4545"/>
                    </a:cubicBezTo>
                    <a:cubicBezTo>
                      <a:pt x="7288" y="-941"/>
                      <a:pt x="15516" y="-941"/>
                      <a:pt x="18258" y="1802"/>
                    </a:cubicBezTo>
                    <a:cubicBezTo>
                      <a:pt x="21001" y="4545"/>
                      <a:pt x="111512" y="81342"/>
                      <a:pt x="127969" y="180081"/>
                    </a:cubicBezTo>
                    <a:cubicBezTo>
                      <a:pt x="130712" y="188310"/>
                      <a:pt x="125226" y="196538"/>
                      <a:pt x="116998" y="196538"/>
                    </a:cubicBezTo>
                    <a:cubicBezTo>
                      <a:pt x="116998" y="196538"/>
                      <a:pt x="116998" y="196538"/>
                      <a:pt x="116998" y="196538"/>
                    </a:cubicBezTo>
                    <a:lnTo>
                      <a:pt x="116998" y="196538"/>
                    </a:lnTo>
                    <a:close/>
                  </a:path>
                </a:pathLst>
              </a:custGeom>
              <a:solidFill>
                <a:srgbClr val="F79037"/>
              </a:solidFill>
              <a:ln w="27426" cap="flat">
                <a:noFill/>
                <a:prstDash val="solid"/>
                <a:miter/>
              </a:ln>
            </p:spPr>
            <p:txBody>
              <a:bodyPr rtlCol="0" anchor="ctr"/>
              <a:lstStyle/>
              <a:p>
                <a:endParaRPr lang="en-US"/>
              </a:p>
            </p:txBody>
          </p:sp>
          <p:sp>
            <p:nvSpPr>
              <p:cNvPr id="336" name="Freeform 335">
                <a:extLst>
                  <a:ext uri="{FF2B5EF4-FFF2-40B4-BE49-F238E27FC236}">
                    <a16:creationId xmlns:a16="http://schemas.microsoft.com/office/drawing/2014/main" id="{ACF406AF-178C-C6F7-8507-736FDF7582EF}"/>
                  </a:ext>
                </a:extLst>
              </p:cNvPr>
              <p:cNvSpPr/>
              <p:nvPr/>
            </p:nvSpPr>
            <p:spPr>
              <a:xfrm>
                <a:off x="8879988" y="2238239"/>
                <a:ext cx="133292" cy="190891"/>
              </a:xfrm>
              <a:custGeom>
                <a:avLst/>
                <a:gdLst>
                  <a:gd name="connsiteX0" fmla="*/ 13714 w 133292"/>
                  <a:gd name="connsiteY0" fmla="*/ 190891 h 190891"/>
                  <a:gd name="connsiteX1" fmla="*/ 13714 w 133292"/>
                  <a:gd name="connsiteY1" fmla="*/ 190891 h 190891"/>
                  <a:gd name="connsiteX2" fmla="*/ 0 w 133292"/>
                  <a:gd name="connsiteY2" fmla="*/ 177177 h 190891"/>
                  <a:gd name="connsiteX3" fmla="*/ 115196 w 133292"/>
                  <a:gd name="connsiteY3" fmla="*/ 1640 h 190891"/>
                  <a:gd name="connsiteX4" fmla="*/ 131653 w 133292"/>
                  <a:gd name="connsiteY4" fmla="*/ 7126 h 190891"/>
                  <a:gd name="connsiteX5" fmla="*/ 126167 w 133292"/>
                  <a:gd name="connsiteY5" fmla="*/ 23582 h 190891"/>
                  <a:gd name="connsiteX6" fmla="*/ 21942 w 133292"/>
                  <a:gd name="connsiteY6" fmla="*/ 177177 h 190891"/>
                  <a:gd name="connsiteX7" fmla="*/ 13714 w 133292"/>
                  <a:gd name="connsiteY7" fmla="*/ 190891 h 190891"/>
                  <a:gd name="connsiteX8" fmla="*/ 13714 w 133292"/>
                  <a:gd name="connsiteY8" fmla="*/ 190891 h 19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292" h="190891">
                    <a:moveTo>
                      <a:pt x="13714" y="190891"/>
                    </a:moveTo>
                    <a:cubicBezTo>
                      <a:pt x="13714" y="190891"/>
                      <a:pt x="13714" y="190891"/>
                      <a:pt x="13714" y="190891"/>
                    </a:cubicBezTo>
                    <a:cubicBezTo>
                      <a:pt x="5485" y="190891"/>
                      <a:pt x="0" y="185405"/>
                      <a:pt x="0" y="177177"/>
                    </a:cubicBezTo>
                    <a:cubicBezTo>
                      <a:pt x="0" y="171691"/>
                      <a:pt x="2742" y="70209"/>
                      <a:pt x="115196" y="1640"/>
                    </a:cubicBezTo>
                    <a:cubicBezTo>
                      <a:pt x="120682" y="-1102"/>
                      <a:pt x="128910" y="-1102"/>
                      <a:pt x="131653" y="7126"/>
                    </a:cubicBezTo>
                    <a:cubicBezTo>
                      <a:pt x="134395" y="12612"/>
                      <a:pt x="134395" y="20839"/>
                      <a:pt x="126167" y="23582"/>
                    </a:cubicBezTo>
                    <a:cubicBezTo>
                      <a:pt x="24685" y="83923"/>
                      <a:pt x="21942" y="174434"/>
                      <a:pt x="21942" y="177177"/>
                    </a:cubicBezTo>
                    <a:cubicBezTo>
                      <a:pt x="24685" y="185405"/>
                      <a:pt x="19199" y="190891"/>
                      <a:pt x="13714" y="190891"/>
                    </a:cubicBezTo>
                    <a:lnTo>
                      <a:pt x="13714" y="190891"/>
                    </a:lnTo>
                    <a:close/>
                  </a:path>
                </a:pathLst>
              </a:custGeom>
              <a:solidFill>
                <a:srgbClr val="F79037"/>
              </a:solidFill>
              <a:ln w="27426" cap="flat">
                <a:noFill/>
                <a:prstDash val="solid"/>
                <a:miter/>
              </a:ln>
            </p:spPr>
            <p:txBody>
              <a:bodyPr rtlCol="0" anchor="ctr"/>
              <a:lstStyle/>
              <a:p>
                <a:endParaRPr lang="en-US"/>
              </a:p>
            </p:txBody>
          </p:sp>
        </p:grpSp>
      </p:grpSp>
      <p:grpSp>
        <p:nvGrpSpPr>
          <p:cNvPr id="407" name="Group 406">
            <a:extLst>
              <a:ext uri="{FF2B5EF4-FFF2-40B4-BE49-F238E27FC236}">
                <a16:creationId xmlns:a16="http://schemas.microsoft.com/office/drawing/2014/main" id="{D6663741-46A6-96CE-0BEA-9E50C436BD4F}"/>
              </a:ext>
            </a:extLst>
          </p:cNvPr>
          <p:cNvGrpSpPr/>
          <p:nvPr/>
        </p:nvGrpSpPr>
        <p:grpSpPr>
          <a:xfrm>
            <a:off x="2461171" y="6165773"/>
            <a:ext cx="780332" cy="887615"/>
            <a:chOff x="4399598" y="3487288"/>
            <a:chExt cx="1901119" cy="2162492"/>
          </a:xfrm>
          <a:solidFill>
            <a:srgbClr val="000000"/>
          </a:solidFill>
        </p:grpSpPr>
        <p:sp>
          <p:nvSpPr>
            <p:cNvPr id="408" name="Freeform 407">
              <a:extLst>
                <a:ext uri="{FF2B5EF4-FFF2-40B4-BE49-F238E27FC236}">
                  <a16:creationId xmlns:a16="http://schemas.microsoft.com/office/drawing/2014/main" id="{58AE8F87-589F-7B3A-EE3E-669ED089E0A5}"/>
                </a:ext>
              </a:extLst>
            </p:cNvPr>
            <p:cNvSpPr/>
            <p:nvPr/>
          </p:nvSpPr>
          <p:spPr>
            <a:xfrm>
              <a:off x="5350559" y="4661083"/>
              <a:ext cx="890716" cy="890505"/>
            </a:xfrm>
            <a:custGeom>
              <a:avLst/>
              <a:gdLst>
                <a:gd name="connsiteX0" fmla="*/ 890715 w 890716"/>
                <a:gd name="connsiteY0" fmla="*/ 446945 h 890505"/>
                <a:gd name="connsiteX1" fmla="*/ 445360 w 890716"/>
                <a:gd name="connsiteY1" fmla="*/ 890504 h 890505"/>
                <a:gd name="connsiteX2" fmla="*/ 5 w 890716"/>
                <a:gd name="connsiteY2" fmla="*/ 444124 h 890505"/>
                <a:gd name="connsiteX3" fmla="*/ 445925 w 890716"/>
                <a:gd name="connsiteY3" fmla="*/ 0 h 890505"/>
                <a:gd name="connsiteX4" fmla="*/ 890715 w 890716"/>
                <a:gd name="connsiteY4" fmla="*/ 446945 h 890505"/>
                <a:gd name="connsiteX5" fmla="*/ 379883 w 890716"/>
                <a:gd name="connsiteY5" fmla="*/ 282727 h 890505"/>
                <a:gd name="connsiteX6" fmla="*/ 428991 w 890716"/>
                <a:gd name="connsiteY6" fmla="*/ 204285 h 890505"/>
                <a:gd name="connsiteX7" fmla="*/ 462294 w 890716"/>
                <a:gd name="connsiteY7" fmla="*/ 203721 h 890505"/>
                <a:gd name="connsiteX8" fmla="*/ 519304 w 890716"/>
                <a:gd name="connsiteY8" fmla="*/ 297399 h 890505"/>
                <a:gd name="connsiteX9" fmla="*/ 582523 w 890716"/>
                <a:gd name="connsiteY9" fmla="*/ 319408 h 890505"/>
                <a:gd name="connsiteX10" fmla="*/ 592119 w 890716"/>
                <a:gd name="connsiteY10" fmla="*/ 255075 h 890505"/>
                <a:gd name="connsiteX11" fmla="*/ 531722 w 890716"/>
                <a:gd name="connsiteY11" fmla="*/ 155753 h 890505"/>
                <a:gd name="connsiteX12" fmla="*/ 359563 w 890716"/>
                <a:gd name="connsiteY12" fmla="*/ 155189 h 890505"/>
                <a:gd name="connsiteX13" fmla="*/ 314406 w 890716"/>
                <a:gd name="connsiteY13" fmla="*/ 226294 h 890505"/>
                <a:gd name="connsiteX14" fmla="*/ 295215 w 890716"/>
                <a:gd name="connsiteY14" fmla="*/ 234759 h 890505"/>
                <a:gd name="connsiteX15" fmla="*/ 244414 w 890716"/>
                <a:gd name="connsiteY15" fmla="*/ 288370 h 890505"/>
                <a:gd name="connsiteX16" fmla="*/ 256267 w 890716"/>
                <a:gd name="connsiteY16" fmla="*/ 339724 h 890505"/>
                <a:gd name="connsiteX17" fmla="*/ 309891 w 890716"/>
                <a:gd name="connsiteY17" fmla="*/ 374147 h 890505"/>
                <a:gd name="connsiteX18" fmla="*/ 351096 w 890716"/>
                <a:gd name="connsiteY18" fmla="*/ 365118 h 890505"/>
                <a:gd name="connsiteX19" fmla="*/ 379883 w 890716"/>
                <a:gd name="connsiteY19" fmla="*/ 282727 h 890505"/>
                <a:gd name="connsiteX20" fmla="*/ 313842 w 890716"/>
                <a:gd name="connsiteY20" fmla="*/ 575611 h 890505"/>
                <a:gd name="connsiteX21" fmla="*/ 228609 w 890716"/>
                <a:gd name="connsiteY21" fmla="*/ 575611 h 890505"/>
                <a:gd name="connsiteX22" fmla="*/ 213933 w 890716"/>
                <a:gd name="connsiteY22" fmla="*/ 549652 h 890505"/>
                <a:gd name="connsiteX23" fmla="*/ 246107 w 890716"/>
                <a:gd name="connsiteY23" fmla="*/ 497734 h 890505"/>
                <a:gd name="connsiteX24" fmla="*/ 233689 w 890716"/>
                <a:gd name="connsiteY24" fmla="*/ 438480 h 890505"/>
                <a:gd name="connsiteX25" fmla="*/ 174986 w 890716"/>
                <a:gd name="connsiteY25" fmla="*/ 453153 h 890505"/>
                <a:gd name="connsiteX26" fmla="*/ 143376 w 890716"/>
                <a:gd name="connsiteY26" fmla="*/ 503378 h 890505"/>
                <a:gd name="connsiteX27" fmla="*/ 136603 w 890716"/>
                <a:gd name="connsiteY27" fmla="*/ 608906 h 890505"/>
                <a:gd name="connsiteX28" fmla="*/ 231431 w 890716"/>
                <a:gd name="connsiteY28" fmla="*/ 660824 h 890505"/>
                <a:gd name="connsiteX29" fmla="*/ 313842 w 890716"/>
                <a:gd name="connsiteY29" fmla="*/ 660824 h 890505"/>
                <a:gd name="connsiteX30" fmla="*/ 317229 w 890716"/>
                <a:gd name="connsiteY30" fmla="*/ 669289 h 890505"/>
                <a:gd name="connsiteX31" fmla="*/ 393430 w 890716"/>
                <a:gd name="connsiteY31" fmla="*/ 685655 h 890505"/>
                <a:gd name="connsiteX32" fmla="*/ 430684 w 890716"/>
                <a:gd name="connsiteY32" fmla="*/ 648409 h 890505"/>
                <a:gd name="connsiteX33" fmla="*/ 430684 w 890716"/>
                <a:gd name="connsiteY33" fmla="*/ 589719 h 890505"/>
                <a:gd name="connsiteX34" fmla="*/ 397946 w 890716"/>
                <a:gd name="connsiteY34" fmla="*/ 556424 h 890505"/>
                <a:gd name="connsiteX35" fmla="*/ 313842 w 890716"/>
                <a:gd name="connsiteY35" fmla="*/ 575611 h 890505"/>
                <a:gd name="connsiteX36" fmla="*/ 653080 w 890716"/>
                <a:gd name="connsiteY36" fmla="*/ 511278 h 890505"/>
                <a:gd name="connsiteX37" fmla="*/ 657595 w 890716"/>
                <a:gd name="connsiteY37" fmla="*/ 517486 h 890505"/>
                <a:gd name="connsiteX38" fmla="*/ 675094 w 890716"/>
                <a:gd name="connsiteY38" fmla="*/ 546266 h 890505"/>
                <a:gd name="connsiteX39" fmla="*/ 658160 w 890716"/>
                <a:gd name="connsiteY39" fmla="*/ 575611 h 890505"/>
                <a:gd name="connsiteX40" fmla="*/ 557122 w 890716"/>
                <a:gd name="connsiteY40" fmla="*/ 576740 h 890505"/>
                <a:gd name="connsiteX41" fmla="*/ 518175 w 890716"/>
                <a:gd name="connsiteY41" fmla="*/ 618500 h 890505"/>
                <a:gd name="connsiteX42" fmla="*/ 558251 w 890716"/>
                <a:gd name="connsiteY42" fmla="*/ 659131 h 890505"/>
                <a:gd name="connsiteX43" fmla="*/ 678480 w 890716"/>
                <a:gd name="connsiteY43" fmla="*/ 658567 h 890505"/>
                <a:gd name="connsiteX44" fmla="*/ 763713 w 890716"/>
                <a:gd name="connsiteY44" fmla="*/ 541752 h 890505"/>
                <a:gd name="connsiteX45" fmla="*/ 734361 w 890716"/>
                <a:gd name="connsiteY45" fmla="*/ 481933 h 890505"/>
                <a:gd name="connsiteX46" fmla="*/ 734926 w 890716"/>
                <a:gd name="connsiteY46" fmla="*/ 458232 h 890505"/>
                <a:gd name="connsiteX47" fmla="*/ 714041 w 890716"/>
                <a:gd name="connsiteY47" fmla="*/ 392206 h 890505"/>
                <a:gd name="connsiteX48" fmla="*/ 657031 w 890716"/>
                <a:gd name="connsiteY48" fmla="*/ 376405 h 890505"/>
                <a:gd name="connsiteX49" fmla="*/ 603408 w 890716"/>
                <a:gd name="connsiteY49" fmla="*/ 408571 h 890505"/>
                <a:gd name="connsiteX50" fmla="*/ 591554 w 890716"/>
                <a:gd name="connsiteY50" fmla="*/ 451460 h 890505"/>
                <a:gd name="connsiteX51" fmla="*/ 653080 w 890716"/>
                <a:gd name="connsiteY51" fmla="*/ 511278 h 89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90716" h="890505">
                  <a:moveTo>
                    <a:pt x="890715" y="446945"/>
                  </a:moveTo>
                  <a:cubicBezTo>
                    <a:pt x="890151" y="691862"/>
                    <a:pt x="690334" y="891069"/>
                    <a:pt x="445360" y="890504"/>
                  </a:cubicBezTo>
                  <a:cubicBezTo>
                    <a:pt x="199822" y="890504"/>
                    <a:pt x="-1124" y="689040"/>
                    <a:pt x="5" y="444124"/>
                  </a:cubicBezTo>
                  <a:cubicBezTo>
                    <a:pt x="1134" y="199207"/>
                    <a:pt x="201515" y="0"/>
                    <a:pt x="445925" y="0"/>
                  </a:cubicBezTo>
                  <a:cubicBezTo>
                    <a:pt x="692027" y="0"/>
                    <a:pt x="891280" y="200899"/>
                    <a:pt x="890715" y="446945"/>
                  </a:cubicBezTo>
                  <a:close/>
                  <a:moveTo>
                    <a:pt x="379883" y="282727"/>
                  </a:moveTo>
                  <a:cubicBezTo>
                    <a:pt x="396252" y="256768"/>
                    <a:pt x="412057" y="230244"/>
                    <a:pt x="428991" y="204285"/>
                  </a:cubicBezTo>
                  <a:cubicBezTo>
                    <a:pt x="441973" y="183970"/>
                    <a:pt x="449876" y="183970"/>
                    <a:pt x="462294" y="203721"/>
                  </a:cubicBezTo>
                  <a:cubicBezTo>
                    <a:pt x="481485" y="234759"/>
                    <a:pt x="500112" y="266361"/>
                    <a:pt x="519304" y="297399"/>
                  </a:cubicBezTo>
                  <a:cubicBezTo>
                    <a:pt x="536237" y="325051"/>
                    <a:pt x="560509" y="332952"/>
                    <a:pt x="582523" y="319408"/>
                  </a:cubicBezTo>
                  <a:cubicBezTo>
                    <a:pt x="603972" y="305864"/>
                    <a:pt x="607923" y="281598"/>
                    <a:pt x="592119" y="255075"/>
                  </a:cubicBezTo>
                  <a:cubicBezTo>
                    <a:pt x="572363" y="221780"/>
                    <a:pt x="552607" y="188484"/>
                    <a:pt x="531722" y="155753"/>
                  </a:cubicBezTo>
                  <a:cubicBezTo>
                    <a:pt x="488823" y="88035"/>
                    <a:pt x="403026" y="87470"/>
                    <a:pt x="359563" y="155189"/>
                  </a:cubicBezTo>
                  <a:cubicBezTo>
                    <a:pt x="344323" y="178891"/>
                    <a:pt x="330211" y="203157"/>
                    <a:pt x="314406" y="226294"/>
                  </a:cubicBezTo>
                  <a:cubicBezTo>
                    <a:pt x="311020" y="231373"/>
                    <a:pt x="301424" y="235888"/>
                    <a:pt x="295215" y="234759"/>
                  </a:cubicBezTo>
                  <a:cubicBezTo>
                    <a:pt x="259654" y="231373"/>
                    <a:pt x="237641" y="253382"/>
                    <a:pt x="244414" y="288370"/>
                  </a:cubicBezTo>
                  <a:cubicBezTo>
                    <a:pt x="247801" y="305864"/>
                    <a:pt x="252316" y="322794"/>
                    <a:pt x="256267" y="339724"/>
                  </a:cubicBezTo>
                  <a:cubicBezTo>
                    <a:pt x="263605" y="367375"/>
                    <a:pt x="282232" y="379226"/>
                    <a:pt x="309891" y="374147"/>
                  </a:cubicBezTo>
                  <a:cubicBezTo>
                    <a:pt x="323438" y="371890"/>
                    <a:pt x="336985" y="367375"/>
                    <a:pt x="351096" y="365118"/>
                  </a:cubicBezTo>
                  <a:cubicBezTo>
                    <a:pt x="395124" y="359475"/>
                    <a:pt x="416573" y="321101"/>
                    <a:pt x="379883" y="282727"/>
                  </a:cubicBezTo>
                  <a:close/>
                  <a:moveTo>
                    <a:pt x="313842" y="575611"/>
                  </a:moveTo>
                  <a:cubicBezTo>
                    <a:pt x="284490" y="575611"/>
                    <a:pt x="256832" y="576175"/>
                    <a:pt x="228609" y="575611"/>
                  </a:cubicBezTo>
                  <a:cubicBezTo>
                    <a:pt x="209418" y="575047"/>
                    <a:pt x="204902" y="566018"/>
                    <a:pt x="213933" y="549652"/>
                  </a:cubicBezTo>
                  <a:cubicBezTo>
                    <a:pt x="224093" y="532158"/>
                    <a:pt x="235947" y="515228"/>
                    <a:pt x="246107" y="497734"/>
                  </a:cubicBezTo>
                  <a:cubicBezTo>
                    <a:pt x="259090" y="475161"/>
                    <a:pt x="253445" y="450895"/>
                    <a:pt x="233689" y="438480"/>
                  </a:cubicBezTo>
                  <a:cubicBezTo>
                    <a:pt x="213369" y="425501"/>
                    <a:pt x="189662" y="431144"/>
                    <a:pt x="174986" y="453153"/>
                  </a:cubicBezTo>
                  <a:cubicBezTo>
                    <a:pt x="163697" y="469518"/>
                    <a:pt x="154101" y="486448"/>
                    <a:pt x="143376" y="503378"/>
                  </a:cubicBezTo>
                  <a:cubicBezTo>
                    <a:pt x="121363" y="537237"/>
                    <a:pt x="117411" y="573354"/>
                    <a:pt x="136603" y="608906"/>
                  </a:cubicBezTo>
                  <a:cubicBezTo>
                    <a:pt x="156359" y="646152"/>
                    <a:pt x="189662" y="661389"/>
                    <a:pt x="231431" y="660824"/>
                  </a:cubicBezTo>
                  <a:cubicBezTo>
                    <a:pt x="259090" y="660260"/>
                    <a:pt x="286184" y="660824"/>
                    <a:pt x="313842" y="660824"/>
                  </a:cubicBezTo>
                  <a:cubicBezTo>
                    <a:pt x="314971" y="664210"/>
                    <a:pt x="316100" y="666467"/>
                    <a:pt x="317229" y="669289"/>
                  </a:cubicBezTo>
                  <a:cubicBezTo>
                    <a:pt x="331340" y="706535"/>
                    <a:pt x="364643" y="713871"/>
                    <a:pt x="393430" y="685655"/>
                  </a:cubicBezTo>
                  <a:cubicBezTo>
                    <a:pt x="405848" y="673239"/>
                    <a:pt x="418831" y="661389"/>
                    <a:pt x="430684" y="648409"/>
                  </a:cubicBezTo>
                  <a:cubicBezTo>
                    <a:pt x="447618" y="629786"/>
                    <a:pt x="447618" y="608342"/>
                    <a:pt x="430684" y="589719"/>
                  </a:cubicBezTo>
                  <a:cubicBezTo>
                    <a:pt x="420524" y="578433"/>
                    <a:pt x="409235" y="567711"/>
                    <a:pt x="397946" y="556424"/>
                  </a:cubicBezTo>
                  <a:cubicBezTo>
                    <a:pt x="362950" y="521436"/>
                    <a:pt x="331904" y="527644"/>
                    <a:pt x="313842" y="575611"/>
                  </a:cubicBezTo>
                  <a:close/>
                  <a:moveTo>
                    <a:pt x="653080" y="511278"/>
                  </a:moveTo>
                  <a:cubicBezTo>
                    <a:pt x="655338" y="514100"/>
                    <a:pt x="656466" y="515793"/>
                    <a:pt x="657595" y="517486"/>
                  </a:cubicBezTo>
                  <a:cubicBezTo>
                    <a:pt x="663804" y="527079"/>
                    <a:pt x="669449" y="536673"/>
                    <a:pt x="675094" y="546266"/>
                  </a:cubicBezTo>
                  <a:cubicBezTo>
                    <a:pt x="688076" y="567711"/>
                    <a:pt x="683560" y="575611"/>
                    <a:pt x="658160" y="575611"/>
                  </a:cubicBezTo>
                  <a:cubicBezTo>
                    <a:pt x="624293" y="576175"/>
                    <a:pt x="590425" y="575047"/>
                    <a:pt x="557122" y="576740"/>
                  </a:cubicBezTo>
                  <a:cubicBezTo>
                    <a:pt x="533415" y="577868"/>
                    <a:pt x="518175" y="596491"/>
                    <a:pt x="518175" y="618500"/>
                  </a:cubicBezTo>
                  <a:cubicBezTo>
                    <a:pt x="518175" y="641073"/>
                    <a:pt x="533980" y="658567"/>
                    <a:pt x="558251" y="659131"/>
                  </a:cubicBezTo>
                  <a:cubicBezTo>
                    <a:pt x="598328" y="660260"/>
                    <a:pt x="638404" y="661389"/>
                    <a:pt x="678480" y="658567"/>
                  </a:cubicBezTo>
                  <a:cubicBezTo>
                    <a:pt x="736619" y="654617"/>
                    <a:pt x="777824" y="598748"/>
                    <a:pt x="763713" y="541752"/>
                  </a:cubicBezTo>
                  <a:cubicBezTo>
                    <a:pt x="758633" y="520307"/>
                    <a:pt x="745086" y="501120"/>
                    <a:pt x="734361" y="481933"/>
                  </a:cubicBezTo>
                  <a:cubicBezTo>
                    <a:pt x="729281" y="472904"/>
                    <a:pt x="728152" y="467825"/>
                    <a:pt x="734926" y="458232"/>
                  </a:cubicBezTo>
                  <a:cubicBezTo>
                    <a:pt x="754117" y="432837"/>
                    <a:pt x="743957" y="402363"/>
                    <a:pt x="714041" y="392206"/>
                  </a:cubicBezTo>
                  <a:cubicBezTo>
                    <a:pt x="695414" y="385998"/>
                    <a:pt x="676222" y="380355"/>
                    <a:pt x="657031" y="376405"/>
                  </a:cubicBezTo>
                  <a:cubicBezTo>
                    <a:pt x="631066" y="370761"/>
                    <a:pt x="611874" y="382612"/>
                    <a:pt x="603408" y="408571"/>
                  </a:cubicBezTo>
                  <a:cubicBezTo>
                    <a:pt x="598892" y="422679"/>
                    <a:pt x="595505" y="436787"/>
                    <a:pt x="591554" y="451460"/>
                  </a:cubicBezTo>
                  <a:cubicBezTo>
                    <a:pt x="579700" y="498299"/>
                    <a:pt x="604537" y="523693"/>
                    <a:pt x="653080" y="511278"/>
                  </a:cubicBezTo>
                  <a:close/>
                </a:path>
              </a:pathLst>
            </a:custGeom>
            <a:solidFill>
              <a:srgbClr val="F79037"/>
            </a:solidFill>
            <a:ln w="5635" cap="flat">
              <a:noFill/>
              <a:prstDash val="solid"/>
              <a:miter/>
            </a:ln>
          </p:spPr>
          <p:txBody>
            <a:bodyPr rtlCol="0" anchor="ctr"/>
            <a:lstStyle/>
            <a:p>
              <a:endParaRPr lang="en-US"/>
            </a:p>
          </p:txBody>
        </p:sp>
        <p:grpSp>
          <p:nvGrpSpPr>
            <p:cNvPr id="409" name="Graphic 37">
              <a:extLst>
                <a:ext uri="{FF2B5EF4-FFF2-40B4-BE49-F238E27FC236}">
                  <a16:creationId xmlns:a16="http://schemas.microsoft.com/office/drawing/2014/main" id="{F6FA3C84-5259-CC7B-F4B4-5B8960FD7CD4}"/>
                </a:ext>
              </a:extLst>
            </p:cNvPr>
            <p:cNvGrpSpPr/>
            <p:nvPr/>
          </p:nvGrpSpPr>
          <p:grpSpPr>
            <a:xfrm>
              <a:off x="4399598" y="3487288"/>
              <a:ext cx="1901119" cy="2162492"/>
              <a:chOff x="4399598" y="3487288"/>
              <a:chExt cx="1901119" cy="2162492"/>
            </a:xfrm>
            <a:grpFill/>
          </p:grpSpPr>
          <p:sp>
            <p:nvSpPr>
              <p:cNvPr id="410" name="Freeform 409">
                <a:extLst>
                  <a:ext uri="{FF2B5EF4-FFF2-40B4-BE49-F238E27FC236}">
                    <a16:creationId xmlns:a16="http://schemas.microsoft.com/office/drawing/2014/main" id="{2625D635-4CF3-30F9-AA35-FFF847F050BD}"/>
                  </a:ext>
                </a:extLst>
              </p:cNvPr>
              <p:cNvSpPr/>
              <p:nvPr/>
            </p:nvSpPr>
            <p:spPr>
              <a:xfrm>
                <a:off x="4399598" y="3487288"/>
                <a:ext cx="1901119" cy="2162492"/>
              </a:xfrm>
              <a:custGeom>
                <a:avLst/>
                <a:gdLst>
                  <a:gd name="connsiteX0" fmla="*/ 161293 w 1901119"/>
                  <a:gd name="connsiteY0" fmla="*/ 2162493 h 2162492"/>
                  <a:gd name="connsiteX1" fmla="*/ 128555 w 1901119"/>
                  <a:gd name="connsiteY1" fmla="*/ 2106624 h 2162492"/>
                  <a:gd name="connsiteX2" fmla="*/ 114443 w 1901119"/>
                  <a:gd name="connsiteY2" fmla="*/ 1606633 h 2162492"/>
                  <a:gd name="connsiteX3" fmla="*/ 85656 w 1901119"/>
                  <a:gd name="connsiteY3" fmla="*/ 608342 h 2162492"/>
                  <a:gd name="connsiteX4" fmla="*/ 84527 w 1901119"/>
                  <a:gd name="connsiteY4" fmla="*/ 595363 h 2162492"/>
                  <a:gd name="connsiteX5" fmla="*/ 45015 w 1901119"/>
                  <a:gd name="connsiteY5" fmla="*/ 595363 h 2162492"/>
                  <a:gd name="connsiteX6" fmla="*/ 423 w 1901119"/>
                  <a:gd name="connsiteY6" fmla="*/ 549652 h 2162492"/>
                  <a:gd name="connsiteX7" fmla="*/ 423 w 1901119"/>
                  <a:gd name="connsiteY7" fmla="*/ 361732 h 2162492"/>
                  <a:gd name="connsiteX8" fmla="*/ 121217 w 1901119"/>
                  <a:gd name="connsiteY8" fmla="*/ 232502 h 2162492"/>
                  <a:gd name="connsiteX9" fmla="*/ 336274 w 1901119"/>
                  <a:gd name="connsiteY9" fmla="*/ 230245 h 2162492"/>
                  <a:gd name="connsiteX10" fmla="*/ 368448 w 1901119"/>
                  <a:gd name="connsiteY10" fmla="*/ 230245 h 2162492"/>
                  <a:gd name="connsiteX11" fmla="*/ 368448 w 1901119"/>
                  <a:gd name="connsiteY11" fmla="*/ 145031 h 2162492"/>
                  <a:gd name="connsiteX12" fmla="*/ 488113 w 1901119"/>
                  <a:gd name="connsiteY12" fmla="*/ 2257 h 2162492"/>
                  <a:gd name="connsiteX13" fmla="*/ 519722 w 1901119"/>
                  <a:gd name="connsiteY13" fmla="*/ 0 h 2162492"/>
                  <a:gd name="connsiteX14" fmla="*/ 935726 w 1901119"/>
                  <a:gd name="connsiteY14" fmla="*/ 0 h 2162492"/>
                  <a:gd name="connsiteX15" fmla="*/ 1086436 w 1901119"/>
                  <a:gd name="connsiteY15" fmla="*/ 150675 h 2162492"/>
                  <a:gd name="connsiteX16" fmla="*/ 1086436 w 1901119"/>
                  <a:gd name="connsiteY16" fmla="*/ 228552 h 2162492"/>
                  <a:gd name="connsiteX17" fmla="*/ 1110143 w 1901119"/>
                  <a:gd name="connsiteY17" fmla="*/ 229680 h 2162492"/>
                  <a:gd name="connsiteX18" fmla="*/ 1308831 w 1901119"/>
                  <a:gd name="connsiteY18" fmla="*/ 229680 h 2162492"/>
                  <a:gd name="connsiteX19" fmla="*/ 1456154 w 1901119"/>
                  <a:gd name="connsiteY19" fmla="*/ 377533 h 2162492"/>
                  <a:gd name="connsiteX20" fmla="*/ 1456154 w 1901119"/>
                  <a:gd name="connsiteY20" fmla="*/ 536109 h 2162492"/>
                  <a:gd name="connsiteX21" fmla="*/ 1396886 w 1901119"/>
                  <a:gd name="connsiteY21" fmla="*/ 595363 h 2162492"/>
                  <a:gd name="connsiteX22" fmla="*/ 1370357 w 1901119"/>
                  <a:gd name="connsiteY22" fmla="*/ 595363 h 2162492"/>
                  <a:gd name="connsiteX23" fmla="*/ 1355681 w 1901119"/>
                  <a:gd name="connsiteY23" fmla="*/ 1097047 h 2162492"/>
                  <a:gd name="connsiteX24" fmla="*/ 1513164 w 1901119"/>
                  <a:gd name="connsiteY24" fmla="*/ 1123570 h 2162492"/>
                  <a:gd name="connsiteX25" fmla="*/ 1900380 w 1901119"/>
                  <a:gd name="connsiteY25" fmla="*/ 1664193 h 2162492"/>
                  <a:gd name="connsiteX26" fmla="*/ 1458412 w 1901119"/>
                  <a:gd name="connsiteY26" fmla="*/ 2155156 h 2162492"/>
                  <a:gd name="connsiteX27" fmla="*/ 1414949 w 1901119"/>
                  <a:gd name="connsiteY27" fmla="*/ 2162493 h 2162492"/>
                  <a:gd name="connsiteX28" fmla="*/ 161293 w 1901119"/>
                  <a:gd name="connsiteY28" fmla="*/ 2162493 h 2162492"/>
                  <a:gd name="connsiteX29" fmla="*/ 170324 w 1901119"/>
                  <a:gd name="connsiteY29" fmla="*/ 595927 h 2162492"/>
                  <a:gd name="connsiteX30" fmla="*/ 212659 w 1901119"/>
                  <a:gd name="connsiteY30" fmla="*/ 2076151 h 2162492"/>
                  <a:gd name="connsiteX31" fmla="*/ 1081920 w 1901119"/>
                  <a:gd name="connsiteY31" fmla="*/ 2076151 h 2162492"/>
                  <a:gd name="connsiteX32" fmla="*/ 1067244 w 1901119"/>
                  <a:gd name="connsiteY32" fmla="*/ 2065429 h 2162492"/>
                  <a:gd name="connsiteX33" fmla="*/ 985398 w 1901119"/>
                  <a:gd name="connsiteY33" fmla="*/ 1270859 h 2162492"/>
                  <a:gd name="connsiteX34" fmla="*/ 996687 w 1901119"/>
                  <a:gd name="connsiteY34" fmla="*/ 1241514 h 2162492"/>
                  <a:gd name="connsiteX35" fmla="*/ 1006847 w 1901119"/>
                  <a:gd name="connsiteY35" fmla="*/ 870189 h 2162492"/>
                  <a:gd name="connsiteX36" fmla="*/ 1010799 w 1901119"/>
                  <a:gd name="connsiteY36" fmla="*/ 843101 h 2162492"/>
                  <a:gd name="connsiteX37" fmla="*/ 1052004 w 1901119"/>
                  <a:gd name="connsiteY37" fmla="*/ 816578 h 2162492"/>
                  <a:gd name="connsiteX38" fmla="*/ 1089822 w 1901119"/>
                  <a:gd name="connsiteY38" fmla="*/ 847616 h 2162492"/>
                  <a:gd name="connsiteX39" fmla="*/ 1090951 w 1901119"/>
                  <a:gd name="connsiteY39" fmla="*/ 873010 h 2162492"/>
                  <a:gd name="connsiteX40" fmla="*/ 1083613 w 1901119"/>
                  <a:gd name="connsiteY40" fmla="*/ 1170410 h 2162492"/>
                  <a:gd name="connsiteX41" fmla="*/ 1084742 w 1901119"/>
                  <a:gd name="connsiteY41" fmla="*/ 1188468 h 2162492"/>
                  <a:gd name="connsiteX42" fmla="*/ 1261417 w 1901119"/>
                  <a:gd name="connsiteY42" fmla="*/ 1115106 h 2162492"/>
                  <a:gd name="connsiteX43" fmla="*/ 1271577 w 1901119"/>
                  <a:gd name="connsiteY43" fmla="*/ 1098740 h 2162492"/>
                  <a:gd name="connsiteX44" fmla="*/ 1285688 w 1901119"/>
                  <a:gd name="connsiteY44" fmla="*/ 608906 h 2162492"/>
                  <a:gd name="connsiteX45" fmla="*/ 1284560 w 1901119"/>
                  <a:gd name="connsiteY45" fmla="*/ 596491 h 2162492"/>
                  <a:gd name="connsiteX46" fmla="*/ 170324 w 1901119"/>
                  <a:gd name="connsiteY46" fmla="*/ 595927 h 2162492"/>
                  <a:gd name="connsiteX47" fmla="*/ 1817406 w 1901119"/>
                  <a:gd name="connsiteY47" fmla="*/ 1634284 h 2162492"/>
                  <a:gd name="connsiteX48" fmla="*/ 1372615 w 1901119"/>
                  <a:gd name="connsiteY48" fmla="*/ 1187339 h 2162492"/>
                  <a:gd name="connsiteX49" fmla="*/ 926695 w 1901119"/>
                  <a:gd name="connsiteY49" fmla="*/ 1631463 h 2162492"/>
                  <a:gd name="connsiteX50" fmla="*/ 1372050 w 1901119"/>
                  <a:gd name="connsiteY50" fmla="*/ 2077844 h 2162492"/>
                  <a:gd name="connsiteX51" fmla="*/ 1817406 w 1901119"/>
                  <a:gd name="connsiteY51" fmla="*/ 1634284 h 2162492"/>
                  <a:gd name="connsiteX52" fmla="*/ 1372615 w 1901119"/>
                  <a:gd name="connsiteY52" fmla="*/ 509585 h 2162492"/>
                  <a:gd name="connsiteX53" fmla="*/ 1372615 w 1901119"/>
                  <a:gd name="connsiteY53" fmla="*/ 384869 h 2162492"/>
                  <a:gd name="connsiteX54" fmla="*/ 1302058 w 1901119"/>
                  <a:gd name="connsiteY54" fmla="*/ 314329 h 2162492"/>
                  <a:gd name="connsiteX55" fmla="*/ 155649 w 1901119"/>
                  <a:gd name="connsiteY55" fmla="*/ 314329 h 2162492"/>
                  <a:gd name="connsiteX56" fmla="*/ 128555 w 1901119"/>
                  <a:gd name="connsiteY56" fmla="*/ 316022 h 2162492"/>
                  <a:gd name="connsiteX57" fmla="*/ 86785 w 1901119"/>
                  <a:gd name="connsiteY57" fmla="*/ 357218 h 2162492"/>
                  <a:gd name="connsiteX58" fmla="*/ 86221 w 1901119"/>
                  <a:gd name="connsiteY58" fmla="*/ 509585 h 2162492"/>
                  <a:gd name="connsiteX59" fmla="*/ 1372615 w 1901119"/>
                  <a:gd name="connsiteY59" fmla="*/ 509585 h 2162492"/>
                  <a:gd name="connsiteX60" fmla="*/ 1002332 w 1901119"/>
                  <a:gd name="connsiteY60" fmla="*/ 228552 h 2162492"/>
                  <a:gd name="connsiteX61" fmla="*/ 1002332 w 1901119"/>
                  <a:gd name="connsiteY61" fmla="*/ 141645 h 2162492"/>
                  <a:gd name="connsiteX62" fmla="*/ 944757 w 1901119"/>
                  <a:gd name="connsiteY62" fmla="*/ 84084 h 2162492"/>
                  <a:gd name="connsiteX63" fmla="*/ 915406 w 1901119"/>
                  <a:gd name="connsiteY63" fmla="*/ 84084 h 2162492"/>
                  <a:gd name="connsiteX64" fmla="*/ 518593 w 1901119"/>
                  <a:gd name="connsiteY64" fmla="*/ 84084 h 2162492"/>
                  <a:gd name="connsiteX65" fmla="*/ 456503 w 1901119"/>
                  <a:gd name="connsiteY65" fmla="*/ 129230 h 2162492"/>
                  <a:gd name="connsiteX66" fmla="*/ 455939 w 1901119"/>
                  <a:gd name="connsiteY66" fmla="*/ 228552 h 2162492"/>
                  <a:gd name="connsiteX67" fmla="*/ 1002332 w 1901119"/>
                  <a:gd name="connsiteY67" fmla="*/ 228552 h 216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901119" h="2162492">
                    <a:moveTo>
                      <a:pt x="161293" y="2162493"/>
                    </a:moveTo>
                    <a:cubicBezTo>
                      <a:pt x="136457" y="2152334"/>
                      <a:pt x="129119" y="2132019"/>
                      <a:pt x="128555" y="2106624"/>
                    </a:cubicBezTo>
                    <a:cubicBezTo>
                      <a:pt x="124039" y="1940148"/>
                      <a:pt x="119523" y="1773108"/>
                      <a:pt x="114443" y="1606633"/>
                    </a:cubicBezTo>
                    <a:cubicBezTo>
                      <a:pt x="104848" y="1273681"/>
                      <a:pt x="95252" y="941294"/>
                      <a:pt x="85656" y="608342"/>
                    </a:cubicBezTo>
                    <a:cubicBezTo>
                      <a:pt x="85656" y="604956"/>
                      <a:pt x="85092" y="601570"/>
                      <a:pt x="84527" y="595363"/>
                    </a:cubicBezTo>
                    <a:cubicBezTo>
                      <a:pt x="70980" y="595363"/>
                      <a:pt x="57998" y="595927"/>
                      <a:pt x="45015" y="595363"/>
                    </a:cubicBezTo>
                    <a:cubicBezTo>
                      <a:pt x="17357" y="594234"/>
                      <a:pt x="988" y="577869"/>
                      <a:pt x="423" y="549652"/>
                    </a:cubicBezTo>
                    <a:cubicBezTo>
                      <a:pt x="-141" y="487012"/>
                      <a:pt x="-141" y="424372"/>
                      <a:pt x="423" y="361732"/>
                    </a:cubicBezTo>
                    <a:cubicBezTo>
                      <a:pt x="1552" y="294577"/>
                      <a:pt x="54047" y="235888"/>
                      <a:pt x="121217" y="232502"/>
                    </a:cubicBezTo>
                    <a:cubicBezTo>
                      <a:pt x="192903" y="228552"/>
                      <a:pt x="264588" y="230809"/>
                      <a:pt x="336274" y="230245"/>
                    </a:cubicBezTo>
                    <a:cubicBezTo>
                      <a:pt x="345870" y="230245"/>
                      <a:pt x="356030" y="230245"/>
                      <a:pt x="368448" y="230245"/>
                    </a:cubicBezTo>
                    <a:cubicBezTo>
                      <a:pt x="368448" y="200900"/>
                      <a:pt x="367884" y="172683"/>
                      <a:pt x="368448" y="145031"/>
                    </a:cubicBezTo>
                    <a:cubicBezTo>
                      <a:pt x="370142" y="71105"/>
                      <a:pt x="416991" y="15237"/>
                      <a:pt x="488113" y="2257"/>
                    </a:cubicBezTo>
                    <a:cubicBezTo>
                      <a:pt x="498273" y="564"/>
                      <a:pt x="508998" y="0"/>
                      <a:pt x="519722" y="0"/>
                    </a:cubicBezTo>
                    <a:cubicBezTo>
                      <a:pt x="658578" y="0"/>
                      <a:pt x="796870" y="0"/>
                      <a:pt x="935726" y="0"/>
                    </a:cubicBezTo>
                    <a:cubicBezTo>
                      <a:pt x="1027168" y="0"/>
                      <a:pt x="1085871" y="59254"/>
                      <a:pt x="1086436" y="150675"/>
                    </a:cubicBezTo>
                    <a:cubicBezTo>
                      <a:pt x="1086436" y="176069"/>
                      <a:pt x="1086436" y="200900"/>
                      <a:pt x="1086436" y="228552"/>
                    </a:cubicBezTo>
                    <a:cubicBezTo>
                      <a:pt x="1095467" y="229116"/>
                      <a:pt x="1102805" y="229680"/>
                      <a:pt x="1110143" y="229680"/>
                    </a:cubicBezTo>
                    <a:cubicBezTo>
                      <a:pt x="1176184" y="229680"/>
                      <a:pt x="1242225" y="229680"/>
                      <a:pt x="1308831" y="229680"/>
                    </a:cubicBezTo>
                    <a:cubicBezTo>
                      <a:pt x="1400273" y="230245"/>
                      <a:pt x="1456154" y="286113"/>
                      <a:pt x="1456154" y="377533"/>
                    </a:cubicBezTo>
                    <a:cubicBezTo>
                      <a:pt x="1456154" y="430580"/>
                      <a:pt x="1456154" y="483062"/>
                      <a:pt x="1456154" y="536109"/>
                    </a:cubicBezTo>
                    <a:cubicBezTo>
                      <a:pt x="1456154" y="581819"/>
                      <a:pt x="1442607" y="595363"/>
                      <a:pt x="1396886" y="595363"/>
                    </a:cubicBezTo>
                    <a:cubicBezTo>
                      <a:pt x="1388419" y="595363"/>
                      <a:pt x="1380517" y="595363"/>
                      <a:pt x="1370357" y="595363"/>
                    </a:cubicBezTo>
                    <a:cubicBezTo>
                      <a:pt x="1365277" y="765224"/>
                      <a:pt x="1360761" y="933393"/>
                      <a:pt x="1355681" y="1097047"/>
                    </a:cubicBezTo>
                    <a:cubicBezTo>
                      <a:pt x="1409869" y="1106077"/>
                      <a:pt x="1462927" y="1110027"/>
                      <a:pt x="1513164" y="1123570"/>
                    </a:cubicBezTo>
                    <a:cubicBezTo>
                      <a:pt x="1754186" y="1189032"/>
                      <a:pt x="1913363" y="1413069"/>
                      <a:pt x="1900380" y="1664193"/>
                    </a:cubicBezTo>
                    <a:cubicBezTo>
                      <a:pt x="1887962" y="1907982"/>
                      <a:pt x="1702257" y="2113960"/>
                      <a:pt x="1458412" y="2155156"/>
                    </a:cubicBezTo>
                    <a:cubicBezTo>
                      <a:pt x="1443736" y="2157413"/>
                      <a:pt x="1429625" y="2160235"/>
                      <a:pt x="1414949" y="2162493"/>
                    </a:cubicBezTo>
                    <a:cubicBezTo>
                      <a:pt x="997816" y="2162493"/>
                      <a:pt x="579555" y="2162493"/>
                      <a:pt x="161293" y="2162493"/>
                    </a:cubicBezTo>
                    <a:close/>
                    <a:moveTo>
                      <a:pt x="170324" y="595927"/>
                    </a:moveTo>
                    <a:cubicBezTo>
                      <a:pt x="184436" y="1090840"/>
                      <a:pt x="198547" y="1584060"/>
                      <a:pt x="212659" y="2076151"/>
                    </a:cubicBezTo>
                    <a:cubicBezTo>
                      <a:pt x="502789" y="2076151"/>
                      <a:pt x="790661" y="2076151"/>
                      <a:pt x="1081920" y="2076151"/>
                    </a:cubicBezTo>
                    <a:cubicBezTo>
                      <a:pt x="1075147" y="2071072"/>
                      <a:pt x="1071195" y="2068250"/>
                      <a:pt x="1067244" y="2065429"/>
                    </a:cubicBezTo>
                    <a:cubicBezTo>
                      <a:pt x="803643" y="1878637"/>
                      <a:pt x="765825" y="1507876"/>
                      <a:pt x="985398" y="1270859"/>
                    </a:cubicBezTo>
                    <a:cubicBezTo>
                      <a:pt x="992172" y="1263523"/>
                      <a:pt x="996687" y="1251108"/>
                      <a:pt x="996687" y="1241514"/>
                    </a:cubicBezTo>
                    <a:cubicBezTo>
                      <a:pt x="1000638" y="1117927"/>
                      <a:pt x="1003461" y="993776"/>
                      <a:pt x="1006847" y="870189"/>
                    </a:cubicBezTo>
                    <a:cubicBezTo>
                      <a:pt x="1006847" y="861159"/>
                      <a:pt x="1007976" y="851566"/>
                      <a:pt x="1010799" y="843101"/>
                    </a:cubicBezTo>
                    <a:cubicBezTo>
                      <a:pt x="1017572" y="824478"/>
                      <a:pt x="1032248" y="814885"/>
                      <a:pt x="1052004" y="816578"/>
                    </a:cubicBezTo>
                    <a:cubicBezTo>
                      <a:pt x="1071195" y="817707"/>
                      <a:pt x="1085307" y="828429"/>
                      <a:pt x="1089822" y="847616"/>
                    </a:cubicBezTo>
                    <a:cubicBezTo>
                      <a:pt x="1092080" y="855516"/>
                      <a:pt x="1090951" y="864545"/>
                      <a:pt x="1090951" y="873010"/>
                    </a:cubicBezTo>
                    <a:cubicBezTo>
                      <a:pt x="1088694" y="972332"/>
                      <a:pt x="1085871" y="1071653"/>
                      <a:pt x="1083613" y="1170410"/>
                    </a:cubicBezTo>
                    <a:cubicBezTo>
                      <a:pt x="1083613" y="1175488"/>
                      <a:pt x="1084178" y="1180567"/>
                      <a:pt x="1084742" y="1188468"/>
                    </a:cubicBezTo>
                    <a:cubicBezTo>
                      <a:pt x="1141188" y="1152915"/>
                      <a:pt x="1199327" y="1129214"/>
                      <a:pt x="1261417" y="1115106"/>
                    </a:cubicBezTo>
                    <a:cubicBezTo>
                      <a:pt x="1265932" y="1113977"/>
                      <a:pt x="1271577" y="1104383"/>
                      <a:pt x="1271577" y="1098740"/>
                    </a:cubicBezTo>
                    <a:cubicBezTo>
                      <a:pt x="1276657" y="935650"/>
                      <a:pt x="1281173" y="772561"/>
                      <a:pt x="1285688" y="608906"/>
                    </a:cubicBezTo>
                    <a:cubicBezTo>
                      <a:pt x="1285688" y="604956"/>
                      <a:pt x="1285124" y="601006"/>
                      <a:pt x="1284560" y="596491"/>
                    </a:cubicBezTo>
                    <a:cubicBezTo>
                      <a:pt x="913148" y="595927"/>
                      <a:pt x="542865" y="595927"/>
                      <a:pt x="170324" y="595927"/>
                    </a:cubicBezTo>
                    <a:close/>
                    <a:moveTo>
                      <a:pt x="1817406" y="1634284"/>
                    </a:moveTo>
                    <a:cubicBezTo>
                      <a:pt x="1817970" y="1388239"/>
                      <a:pt x="1618153" y="1187339"/>
                      <a:pt x="1372615" y="1187339"/>
                    </a:cubicBezTo>
                    <a:cubicBezTo>
                      <a:pt x="1128205" y="1187339"/>
                      <a:pt x="927824" y="1386546"/>
                      <a:pt x="926695" y="1631463"/>
                    </a:cubicBezTo>
                    <a:cubicBezTo>
                      <a:pt x="925566" y="1876380"/>
                      <a:pt x="1126512" y="2077844"/>
                      <a:pt x="1372050" y="2077844"/>
                    </a:cubicBezTo>
                    <a:cubicBezTo>
                      <a:pt x="1617024" y="2078408"/>
                      <a:pt x="1816841" y="1879201"/>
                      <a:pt x="1817406" y="1634284"/>
                    </a:cubicBezTo>
                    <a:close/>
                    <a:moveTo>
                      <a:pt x="1372615" y="509585"/>
                    </a:moveTo>
                    <a:cubicBezTo>
                      <a:pt x="1372615" y="467261"/>
                      <a:pt x="1372615" y="426065"/>
                      <a:pt x="1372615" y="384869"/>
                    </a:cubicBezTo>
                    <a:cubicBezTo>
                      <a:pt x="1372615" y="331259"/>
                      <a:pt x="1355681" y="314329"/>
                      <a:pt x="1302058" y="314329"/>
                    </a:cubicBezTo>
                    <a:cubicBezTo>
                      <a:pt x="919921" y="314329"/>
                      <a:pt x="537785" y="314329"/>
                      <a:pt x="155649" y="314329"/>
                    </a:cubicBezTo>
                    <a:cubicBezTo>
                      <a:pt x="146617" y="314329"/>
                      <a:pt x="137022" y="314329"/>
                      <a:pt x="128555" y="316022"/>
                    </a:cubicBezTo>
                    <a:cubicBezTo>
                      <a:pt x="106541" y="319408"/>
                      <a:pt x="87349" y="335773"/>
                      <a:pt x="86785" y="357218"/>
                    </a:cubicBezTo>
                    <a:cubicBezTo>
                      <a:pt x="85092" y="407442"/>
                      <a:pt x="86221" y="458232"/>
                      <a:pt x="86221" y="509585"/>
                    </a:cubicBezTo>
                    <a:cubicBezTo>
                      <a:pt x="514642" y="509585"/>
                      <a:pt x="942500" y="509585"/>
                      <a:pt x="1372615" y="509585"/>
                    </a:cubicBezTo>
                    <a:close/>
                    <a:moveTo>
                      <a:pt x="1002332" y="228552"/>
                    </a:moveTo>
                    <a:cubicBezTo>
                      <a:pt x="1002332" y="198078"/>
                      <a:pt x="1002896" y="169862"/>
                      <a:pt x="1002332" y="141645"/>
                    </a:cubicBezTo>
                    <a:cubicBezTo>
                      <a:pt x="1001203" y="107786"/>
                      <a:pt x="978625" y="85777"/>
                      <a:pt x="944757" y="84084"/>
                    </a:cubicBezTo>
                    <a:cubicBezTo>
                      <a:pt x="935162" y="83520"/>
                      <a:pt x="925001" y="84084"/>
                      <a:pt x="915406" y="84084"/>
                    </a:cubicBezTo>
                    <a:cubicBezTo>
                      <a:pt x="783323" y="84084"/>
                      <a:pt x="651240" y="84084"/>
                      <a:pt x="518593" y="84084"/>
                    </a:cubicBezTo>
                    <a:cubicBezTo>
                      <a:pt x="484726" y="84084"/>
                      <a:pt x="459890" y="99885"/>
                      <a:pt x="456503" y="129230"/>
                    </a:cubicBezTo>
                    <a:cubicBezTo>
                      <a:pt x="453117" y="161397"/>
                      <a:pt x="455939" y="194692"/>
                      <a:pt x="455939" y="228552"/>
                    </a:cubicBezTo>
                    <a:cubicBezTo>
                      <a:pt x="637694" y="228552"/>
                      <a:pt x="818884" y="228552"/>
                      <a:pt x="1002332" y="228552"/>
                    </a:cubicBezTo>
                    <a:close/>
                  </a:path>
                </a:pathLst>
              </a:custGeom>
              <a:grpFill/>
              <a:ln w="5635" cap="flat">
                <a:noFill/>
                <a:prstDash val="solid"/>
                <a:miter/>
              </a:ln>
            </p:spPr>
            <p:txBody>
              <a:bodyPr rtlCol="0" anchor="ctr"/>
              <a:lstStyle/>
              <a:p>
                <a:endParaRPr lang="en-US"/>
              </a:p>
            </p:txBody>
          </p:sp>
          <p:sp>
            <p:nvSpPr>
              <p:cNvPr id="411" name="Freeform 410">
                <a:extLst>
                  <a:ext uri="{FF2B5EF4-FFF2-40B4-BE49-F238E27FC236}">
                    <a16:creationId xmlns:a16="http://schemas.microsoft.com/office/drawing/2014/main" id="{EE37EEA7-2AD4-1F98-64A1-7995065AD461}"/>
                  </a:ext>
                </a:extLst>
              </p:cNvPr>
              <p:cNvSpPr/>
              <p:nvPr/>
            </p:nvSpPr>
            <p:spPr>
              <a:xfrm>
                <a:off x="4764095" y="4302737"/>
                <a:ext cx="112912" cy="1146417"/>
              </a:xfrm>
              <a:custGeom>
                <a:avLst/>
                <a:gdLst>
                  <a:gd name="connsiteX0" fmla="*/ 98780 w 112912"/>
                  <a:gd name="connsiteY0" fmla="*/ 571661 h 1146417"/>
                  <a:gd name="connsiteX1" fmla="*/ 112891 w 112912"/>
                  <a:gd name="connsiteY1" fmla="*/ 1097047 h 1146417"/>
                  <a:gd name="connsiteX2" fmla="*/ 82975 w 112912"/>
                  <a:gd name="connsiteY2" fmla="*/ 1144450 h 1146417"/>
                  <a:gd name="connsiteX3" fmla="*/ 36690 w 112912"/>
                  <a:gd name="connsiteY3" fmla="*/ 1128085 h 1146417"/>
                  <a:gd name="connsiteX4" fmla="*/ 28787 w 112912"/>
                  <a:gd name="connsiteY4" fmla="*/ 1098176 h 1146417"/>
                  <a:gd name="connsiteX5" fmla="*/ 12418 w 112912"/>
                  <a:gd name="connsiteY5" fmla="*/ 511842 h 1146417"/>
                  <a:gd name="connsiteX6" fmla="*/ 564 w 112912"/>
                  <a:gd name="connsiteY6" fmla="*/ 73362 h 1146417"/>
                  <a:gd name="connsiteX7" fmla="*/ 0 w 112912"/>
                  <a:gd name="connsiteY7" fmla="*/ 47968 h 1146417"/>
                  <a:gd name="connsiteX8" fmla="*/ 42899 w 112912"/>
                  <a:gd name="connsiteY8" fmla="*/ 0 h 1146417"/>
                  <a:gd name="connsiteX9" fmla="*/ 84668 w 112912"/>
                  <a:gd name="connsiteY9" fmla="*/ 46275 h 1146417"/>
                  <a:gd name="connsiteX10" fmla="*/ 92006 w 112912"/>
                  <a:gd name="connsiteY10" fmla="*/ 326744 h 1146417"/>
                  <a:gd name="connsiteX11" fmla="*/ 92006 w 112912"/>
                  <a:gd name="connsiteY11" fmla="*/ 571661 h 1146417"/>
                  <a:gd name="connsiteX12" fmla="*/ 98780 w 112912"/>
                  <a:gd name="connsiteY12" fmla="*/ 571661 h 114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912" h="1146417">
                    <a:moveTo>
                      <a:pt x="98780" y="571661"/>
                    </a:moveTo>
                    <a:cubicBezTo>
                      <a:pt x="103295" y="746602"/>
                      <a:pt x="108375" y="921542"/>
                      <a:pt x="112891" y="1097047"/>
                    </a:cubicBezTo>
                    <a:cubicBezTo>
                      <a:pt x="113456" y="1122442"/>
                      <a:pt x="102731" y="1139371"/>
                      <a:pt x="82975" y="1144450"/>
                    </a:cubicBezTo>
                    <a:cubicBezTo>
                      <a:pt x="63783" y="1149530"/>
                      <a:pt x="47414" y="1145015"/>
                      <a:pt x="36690" y="1128085"/>
                    </a:cubicBezTo>
                    <a:cubicBezTo>
                      <a:pt x="31610" y="1119620"/>
                      <a:pt x="29352" y="1108334"/>
                      <a:pt x="28787" y="1098176"/>
                    </a:cubicBezTo>
                    <a:cubicBezTo>
                      <a:pt x="23143" y="902920"/>
                      <a:pt x="18063" y="707099"/>
                      <a:pt x="12418" y="511842"/>
                    </a:cubicBezTo>
                    <a:cubicBezTo>
                      <a:pt x="8467" y="365682"/>
                      <a:pt x="4516" y="219522"/>
                      <a:pt x="564" y="73362"/>
                    </a:cubicBezTo>
                    <a:cubicBezTo>
                      <a:pt x="564" y="64897"/>
                      <a:pt x="0" y="56432"/>
                      <a:pt x="0" y="47968"/>
                    </a:cubicBezTo>
                    <a:cubicBezTo>
                      <a:pt x="564" y="19751"/>
                      <a:pt x="18063" y="0"/>
                      <a:pt x="42899" y="0"/>
                    </a:cubicBezTo>
                    <a:cubicBezTo>
                      <a:pt x="66606" y="0"/>
                      <a:pt x="83539" y="18623"/>
                      <a:pt x="84668" y="46275"/>
                    </a:cubicBezTo>
                    <a:cubicBezTo>
                      <a:pt x="87491" y="139952"/>
                      <a:pt x="90877" y="233066"/>
                      <a:pt x="92006" y="326744"/>
                    </a:cubicBezTo>
                    <a:cubicBezTo>
                      <a:pt x="93135" y="408571"/>
                      <a:pt x="92006" y="489834"/>
                      <a:pt x="92006" y="571661"/>
                    </a:cubicBezTo>
                    <a:cubicBezTo>
                      <a:pt x="94264" y="571661"/>
                      <a:pt x="96522" y="571661"/>
                      <a:pt x="98780" y="571661"/>
                    </a:cubicBezTo>
                    <a:close/>
                  </a:path>
                </a:pathLst>
              </a:custGeom>
              <a:grpFill/>
              <a:ln w="5635" cap="flat">
                <a:noFill/>
                <a:prstDash val="solid"/>
                <a:miter/>
              </a:ln>
            </p:spPr>
            <p:txBody>
              <a:bodyPr rtlCol="0" anchor="ctr"/>
              <a:lstStyle/>
              <a:p>
                <a:endParaRPr lang="en-US"/>
              </a:p>
            </p:txBody>
          </p:sp>
          <p:sp>
            <p:nvSpPr>
              <p:cNvPr id="412" name="Freeform 411">
                <a:extLst>
                  <a:ext uri="{FF2B5EF4-FFF2-40B4-BE49-F238E27FC236}">
                    <a16:creationId xmlns:a16="http://schemas.microsoft.com/office/drawing/2014/main" id="{9935BE0A-1398-20DA-9629-B0B2B16A7C76}"/>
                  </a:ext>
                </a:extLst>
              </p:cNvPr>
              <p:cNvSpPr/>
              <p:nvPr/>
            </p:nvSpPr>
            <p:spPr>
              <a:xfrm>
                <a:off x="5085834" y="4301796"/>
                <a:ext cx="84472" cy="425889"/>
              </a:xfrm>
              <a:custGeom>
                <a:avLst/>
                <a:gdLst>
                  <a:gd name="connsiteX0" fmla="*/ 84104 w 84472"/>
                  <a:gd name="connsiteY0" fmla="*/ 214820 h 425889"/>
                  <a:gd name="connsiteX1" fmla="*/ 84104 w 84472"/>
                  <a:gd name="connsiteY1" fmla="*/ 375089 h 425889"/>
                  <a:gd name="connsiteX2" fmla="*/ 42899 w 84472"/>
                  <a:gd name="connsiteY2" fmla="*/ 425878 h 425889"/>
                  <a:gd name="connsiteX3" fmla="*/ 0 w 84472"/>
                  <a:gd name="connsiteY3" fmla="*/ 373960 h 425889"/>
                  <a:gd name="connsiteX4" fmla="*/ 0 w 84472"/>
                  <a:gd name="connsiteY4" fmla="*/ 51166 h 425889"/>
                  <a:gd name="connsiteX5" fmla="*/ 23707 w 84472"/>
                  <a:gd name="connsiteY5" fmla="*/ 5456 h 425889"/>
                  <a:gd name="connsiteX6" fmla="*/ 66606 w 84472"/>
                  <a:gd name="connsiteY6" fmla="*/ 9970 h 425889"/>
                  <a:gd name="connsiteX7" fmla="*/ 83539 w 84472"/>
                  <a:gd name="connsiteY7" fmla="*/ 48345 h 425889"/>
                  <a:gd name="connsiteX8" fmla="*/ 84104 w 84472"/>
                  <a:gd name="connsiteY8" fmla="*/ 214820 h 425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72" h="425889">
                    <a:moveTo>
                      <a:pt x="84104" y="214820"/>
                    </a:moveTo>
                    <a:cubicBezTo>
                      <a:pt x="84104" y="268431"/>
                      <a:pt x="84104" y="321478"/>
                      <a:pt x="84104" y="375089"/>
                    </a:cubicBezTo>
                    <a:cubicBezTo>
                      <a:pt x="84104" y="406126"/>
                      <a:pt x="68299" y="425313"/>
                      <a:pt x="42899" y="425878"/>
                    </a:cubicBezTo>
                    <a:cubicBezTo>
                      <a:pt x="16934" y="426442"/>
                      <a:pt x="0" y="406126"/>
                      <a:pt x="0" y="373960"/>
                    </a:cubicBezTo>
                    <a:cubicBezTo>
                      <a:pt x="0" y="266174"/>
                      <a:pt x="0" y="158952"/>
                      <a:pt x="0" y="51166"/>
                    </a:cubicBezTo>
                    <a:cubicBezTo>
                      <a:pt x="0" y="31415"/>
                      <a:pt x="5645" y="15049"/>
                      <a:pt x="23707" y="5456"/>
                    </a:cubicBezTo>
                    <a:cubicBezTo>
                      <a:pt x="38947" y="-2445"/>
                      <a:pt x="55881" y="-2445"/>
                      <a:pt x="66606" y="9970"/>
                    </a:cubicBezTo>
                    <a:cubicBezTo>
                      <a:pt x="75637" y="20128"/>
                      <a:pt x="82975" y="35365"/>
                      <a:pt x="83539" y="48345"/>
                    </a:cubicBezTo>
                    <a:cubicBezTo>
                      <a:pt x="85233" y="103648"/>
                      <a:pt x="84104" y="159516"/>
                      <a:pt x="84104" y="214820"/>
                    </a:cubicBezTo>
                    <a:close/>
                  </a:path>
                </a:pathLst>
              </a:custGeom>
              <a:grpFill/>
              <a:ln w="5635" cap="flat">
                <a:noFill/>
                <a:prstDash val="solid"/>
                <a:miter/>
              </a:ln>
            </p:spPr>
            <p:txBody>
              <a:bodyPr rtlCol="0" anchor="ctr"/>
              <a:lstStyle/>
              <a:p>
                <a:endParaRPr lang="en-US"/>
              </a:p>
            </p:txBody>
          </p:sp>
          <p:sp>
            <p:nvSpPr>
              <p:cNvPr id="413" name="Freeform 412">
                <a:extLst>
                  <a:ext uri="{FF2B5EF4-FFF2-40B4-BE49-F238E27FC236}">
                    <a16:creationId xmlns:a16="http://schemas.microsoft.com/office/drawing/2014/main" id="{96713B31-884F-80CD-A828-54FDAFB38E87}"/>
                  </a:ext>
                </a:extLst>
              </p:cNvPr>
              <p:cNvSpPr/>
              <p:nvPr/>
            </p:nvSpPr>
            <p:spPr>
              <a:xfrm>
                <a:off x="5085834" y="5024696"/>
                <a:ext cx="84472" cy="425325"/>
              </a:xfrm>
              <a:custGeom>
                <a:avLst/>
                <a:gdLst>
                  <a:gd name="connsiteX0" fmla="*/ 84104 w 84472"/>
                  <a:gd name="connsiteY0" fmla="*/ 214256 h 425325"/>
                  <a:gd name="connsiteX1" fmla="*/ 84104 w 84472"/>
                  <a:gd name="connsiteY1" fmla="*/ 374524 h 425325"/>
                  <a:gd name="connsiteX2" fmla="*/ 42899 w 84472"/>
                  <a:gd name="connsiteY2" fmla="*/ 425313 h 425325"/>
                  <a:gd name="connsiteX3" fmla="*/ 0 w 84472"/>
                  <a:gd name="connsiteY3" fmla="*/ 375653 h 425325"/>
                  <a:gd name="connsiteX4" fmla="*/ 0 w 84472"/>
                  <a:gd name="connsiteY4" fmla="*/ 48909 h 425325"/>
                  <a:gd name="connsiteX5" fmla="*/ 23707 w 84472"/>
                  <a:gd name="connsiteY5" fmla="*/ 5456 h 425325"/>
                  <a:gd name="connsiteX6" fmla="*/ 66606 w 84472"/>
                  <a:gd name="connsiteY6" fmla="*/ 9971 h 425325"/>
                  <a:gd name="connsiteX7" fmla="*/ 83539 w 84472"/>
                  <a:gd name="connsiteY7" fmla="*/ 48345 h 425325"/>
                  <a:gd name="connsiteX8" fmla="*/ 84104 w 84472"/>
                  <a:gd name="connsiteY8" fmla="*/ 214256 h 42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72" h="425325">
                    <a:moveTo>
                      <a:pt x="84104" y="214256"/>
                    </a:moveTo>
                    <a:cubicBezTo>
                      <a:pt x="84104" y="267867"/>
                      <a:pt x="84104" y="320913"/>
                      <a:pt x="84104" y="374524"/>
                    </a:cubicBezTo>
                    <a:cubicBezTo>
                      <a:pt x="84104" y="405562"/>
                      <a:pt x="67735" y="424749"/>
                      <a:pt x="42899" y="425313"/>
                    </a:cubicBezTo>
                    <a:cubicBezTo>
                      <a:pt x="17498" y="425878"/>
                      <a:pt x="0" y="406126"/>
                      <a:pt x="0" y="375653"/>
                    </a:cubicBezTo>
                    <a:cubicBezTo>
                      <a:pt x="0" y="266738"/>
                      <a:pt x="0" y="157823"/>
                      <a:pt x="0" y="48909"/>
                    </a:cubicBezTo>
                    <a:cubicBezTo>
                      <a:pt x="0" y="29722"/>
                      <a:pt x="6209" y="14485"/>
                      <a:pt x="23707" y="5456"/>
                    </a:cubicBezTo>
                    <a:cubicBezTo>
                      <a:pt x="38947" y="-2445"/>
                      <a:pt x="55881" y="-2445"/>
                      <a:pt x="66606" y="9971"/>
                    </a:cubicBezTo>
                    <a:cubicBezTo>
                      <a:pt x="75637" y="20128"/>
                      <a:pt x="82975" y="35365"/>
                      <a:pt x="83539" y="48345"/>
                    </a:cubicBezTo>
                    <a:cubicBezTo>
                      <a:pt x="85233" y="103084"/>
                      <a:pt x="84104" y="158952"/>
                      <a:pt x="84104" y="214256"/>
                    </a:cubicBezTo>
                    <a:close/>
                  </a:path>
                </a:pathLst>
              </a:custGeom>
              <a:grpFill/>
              <a:ln w="5635" cap="flat">
                <a:noFill/>
                <a:prstDash val="solid"/>
                <a:miter/>
              </a:ln>
            </p:spPr>
            <p:txBody>
              <a:bodyPr rtlCol="0" anchor="ctr"/>
              <a:lstStyle/>
              <a:p>
                <a:endParaRPr lang="en-US"/>
              </a:p>
            </p:txBody>
          </p:sp>
          <p:sp>
            <p:nvSpPr>
              <p:cNvPr id="417" name="Freeform 416">
                <a:extLst>
                  <a:ext uri="{FF2B5EF4-FFF2-40B4-BE49-F238E27FC236}">
                    <a16:creationId xmlns:a16="http://schemas.microsoft.com/office/drawing/2014/main" id="{D6F462AD-1B89-2C58-765E-FE2203B7BEC6}"/>
                  </a:ext>
                </a:extLst>
              </p:cNvPr>
              <p:cNvSpPr/>
              <p:nvPr/>
            </p:nvSpPr>
            <p:spPr>
              <a:xfrm>
                <a:off x="5085224" y="4835447"/>
                <a:ext cx="84162" cy="84096"/>
              </a:xfrm>
              <a:custGeom>
                <a:avLst/>
                <a:gdLst>
                  <a:gd name="connsiteX0" fmla="*/ 84150 w 84162"/>
                  <a:gd name="connsiteY0" fmla="*/ 42337 h 84096"/>
                  <a:gd name="connsiteX1" fmla="*/ 42380 w 84162"/>
                  <a:gd name="connsiteY1" fmla="*/ 84097 h 84096"/>
                  <a:gd name="connsiteX2" fmla="*/ 46 w 84162"/>
                  <a:gd name="connsiteY2" fmla="*/ 40644 h 84096"/>
                  <a:gd name="connsiteX3" fmla="*/ 43509 w 84162"/>
                  <a:gd name="connsiteY3" fmla="*/ 12 h 84096"/>
                  <a:gd name="connsiteX4" fmla="*/ 84150 w 84162"/>
                  <a:gd name="connsiteY4" fmla="*/ 42337 h 8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62" h="84096">
                    <a:moveTo>
                      <a:pt x="84150" y="42337"/>
                    </a:moveTo>
                    <a:cubicBezTo>
                      <a:pt x="84150" y="66038"/>
                      <a:pt x="66087" y="84097"/>
                      <a:pt x="42380" y="84097"/>
                    </a:cubicBezTo>
                    <a:cubicBezTo>
                      <a:pt x="18673" y="84097"/>
                      <a:pt x="-1083" y="63781"/>
                      <a:pt x="46" y="40644"/>
                    </a:cubicBezTo>
                    <a:cubicBezTo>
                      <a:pt x="1175" y="18071"/>
                      <a:pt x="20931" y="-552"/>
                      <a:pt x="43509" y="12"/>
                    </a:cubicBezTo>
                    <a:cubicBezTo>
                      <a:pt x="66652" y="12"/>
                      <a:pt x="84714" y="19200"/>
                      <a:pt x="84150" y="42337"/>
                    </a:cubicBezTo>
                    <a:close/>
                  </a:path>
                </a:pathLst>
              </a:custGeom>
              <a:grpFill/>
              <a:ln w="5635" cap="flat">
                <a:noFill/>
                <a:prstDash val="solid"/>
                <a:miter/>
              </a:ln>
            </p:spPr>
            <p:txBody>
              <a:bodyPr rtlCol="0" anchor="ctr"/>
              <a:lstStyle/>
              <a:p>
                <a:endParaRPr lang="en-US"/>
              </a:p>
            </p:txBody>
          </p:sp>
          <p:sp>
            <p:nvSpPr>
              <p:cNvPr id="418" name="Freeform 417">
                <a:extLst>
                  <a:ext uri="{FF2B5EF4-FFF2-40B4-BE49-F238E27FC236}">
                    <a16:creationId xmlns:a16="http://schemas.microsoft.com/office/drawing/2014/main" id="{EB9A0594-F796-11DD-780D-90EE757A1A21}"/>
                  </a:ext>
                </a:extLst>
              </p:cNvPr>
              <p:cNvSpPr/>
              <p:nvPr/>
            </p:nvSpPr>
            <p:spPr>
              <a:xfrm>
                <a:off x="5570045" y="4779873"/>
                <a:ext cx="358558" cy="270580"/>
              </a:xfrm>
              <a:custGeom>
                <a:avLst/>
                <a:gdLst>
                  <a:gd name="connsiteX0" fmla="*/ 136126 w 358558"/>
                  <a:gd name="connsiteY0" fmla="*/ 177481 h 270580"/>
                  <a:gd name="connsiteX1" fmla="*/ 107903 w 358558"/>
                  <a:gd name="connsiteY1" fmla="*/ 260437 h 270580"/>
                  <a:gd name="connsiteX2" fmla="*/ 66698 w 358558"/>
                  <a:gd name="connsiteY2" fmla="*/ 269466 h 270580"/>
                  <a:gd name="connsiteX3" fmla="*/ 13075 w 358558"/>
                  <a:gd name="connsiteY3" fmla="*/ 235042 h 270580"/>
                  <a:gd name="connsiteX4" fmla="*/ 1221 w 358558"/>
                  <a:gd name="connsiteY4" fmla="*/ 183689 h 270580"/>
                  <a:gd name="connsiteX5" fmla="*/ 52022 w 358558"/>
                  <a:gd name="connsiteY5" fmla="*/ 130078 h 270580"/>
                  <a:gd name="connsiteX6" fmla="*/ 71214 w 358558"/>
                  <a:gd name="connsiteY6" fmla="*/ 121613 h 270580"/>
                  <a:gd name="connsiteX7" fmla="*/ 116370 w 358558"/>
                  <a:gd name="connsiteY7" fmla="*/ 50508 h 270580"/>
                  <a:gd name="connsiteX8" fmla="*/ 288529 w 358558"/>
                  <a:gd name="connsiteY8" fmla="*/ 51072 h 270580"/>
                  <a:gd name="connsiteX9" fmla="*/ 348926 w 358558"/>
                  <a:gd name="connsiteY9" fmla="*/ 150393 h 270580"/>
                  <a:gd name="connsiteX10" fmla="*/ 339330 w 358558"/>
                  <a:gd name="connsiteY10" fmla="*/ 214726 h 270580"/>
                  <a:gd name="connsiteX11" fmla="*/ 276111 w 358558"/>
                  <a:gd name="connsiteY11" fmla="*/ 192718 h 270580"/>
                  <a:gd name="connsiteX12" fmla="*/ 219101 w 358558"/>
                  <a:gd name="connsiteY12" fmla="*/ 99040 h 270580"/>
                  <a:gd name="connsiteX13" fmla="*/ 185798 w 358558"/>
                  <a:gd name="connsiteY13" fmla="*/ 99604 h 270580"/>
                  <a:gd name="connsiteX14" fmla="*/ 136126 w 358558"/>
                  <a:gd name="connsiteY14" fmla="*/ 177481 h 27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558" h="270580">
                    <a:moveTo>
                      <a:pt x="136126" y="177481"/>
                    </a:moveTo>
                    <a:cubicBezTo>
                      <a:pt x="172816" y="215855"/>
                      <a:pt x="150802" y="254229"/>
                      <a:pt x="107903" y="260437"/>
                    </a:cubicBezTo>
                    <a:cubicBezTo>
                      <a:pt x="93792" y="262694"/>
                      <a:pt x="80809" y="267209"/>
                      <a:pt x="66698" y="269466"/>
                    </a:cubicBezTo>
                    <a:cubicBezTo>
                      <a:pt x="39040" y="274545"/>
                      <a:pt x="19848" y="262130"/>
                      <a:pt x="13075" y="235042"/>
                    </a:cubicBezTo>
                    <a:cubicBezTo>
                      <a:pt x="8559" y="218113"/>
                      <a:pt x="4608" y="201183"/>
                      <a:pt x="1221" y="183689"/>
                    </a:cubicBezTo>
                    <a:cubicBezTo>
                      <a:pt x="-5552" y="148700"/>
                      <a:pt x="16462" y="126692"/>
                      <a:pt x="52022" y="130078"/>
                    </a:cubicBezTo>
                    <a:cubicBezTo>
                      <a:pt x="58231" y="130642"/>
                      <a:pt x="67827" y="126127"/>
                      <a:pt x="71214" y="121613"/>
                    </a:cubicBezTo>
                    <a:cubicBezTo>
                      <a:pt x="87019" y="98476"/>
                      <a:pt x="101130" y="73645"/>
                      <a:pt x="116370" y="50508"/>
                    </a:cubicBezTo>
                    <a:cubicBezTo>
                      <a:pt x="159833" y="-17211"/>
                      <a:pt x="245631" y="-16647"/>
                      <a:pt x="288529" y="51072"/>
                    </a:cubicBezTo>
                    <a:cubicBezTo>
                      <a:pt x="308850" y="83803"/>
                      <a:pt x="329170" y="117098"/>
                      <a:pt x="348926" y="150393"/>
                    </a:cubicBezTo>
                    <a:cubicBezTo>
                      <a:pt x="364731" y="176917"/>
                      <a:pt x="360779" y="201747"/>
                      <a:pt x="339330" y="214726"/>
                    </a:cubicBezTo>
                    <a:cubicBezTo>
                      <a:pt x="316752" y="228270"/>
                      <a:pt x="293045" y="220370"/>
                      <a:pt x="276111" y="192718"/>
                    </a:cubicBezTo>
                    <a:cubicBezTo>
                      <a:pt x="256920" y="161680"/>
                      <a:pt x="238293" y="130078"/>
                      <a:pt x="219101" y="99040"/>
                    </a:cubicBezTo>
                    <a:cubicBezTo>
                      <a:pt x="206683" y="79288"/>
                      <a:pt x="198216" y="79288"/>
                      <a:pt x="185798" y="99604"/>
                    </a:cubicBezTo>
                    <a:cubicBezTo>
                      <a:pt x="168865" y="125563"/>
                      <a:pt x="152495" y="151522"/>
                      <a:pt x="136126" y="177481"/>
                    </a:cubicBezTo>
                    <a:close/>
                  </a:path>
                </a:pathLst>
              </a:custGeom>
              <a:grpFill/>
              <a:ln w="5635" cap="flat">
                <a:noFill/>
                <a:prstDash val="solid"/>
                <a:miter/>
              </a:ln>
            </p:spPr>
            <p:txBody>
              <a:bodyPr rtlCol="0" anchor="ctr"/>
              <a:lstStyle/>
              <a:p>
                <a:endParaRPr lang="en-US"/>
              </a:p>
            </p:txBody>
          </p:sp>
          <p:sp>
            <p:nvSpPr>
              <p:cNvPr id="419" name="Freeform 418">
                <a:extLst>
                  <a:ext uri="{FF2B5EF4-FFF2-40B4-BE49-F238E27FC236}">
                    <a16:creationId xmlns:a16="http://schemas.microsoft.com/office/drawing/2014/main" id="{6540A0BB-DCFC-1DF0-0DE3-E13915A0B111}"/>
                  </a:ext>
                </a:extLst>
              </p:cNvPr>
              <p:cNvSpPr/>
              <p:nvPr/>
            </p:nvSpPr>
            <p:spPr>
              <a:xfrm>
                <a:off x="5450001" y="5105910"/>
                <a:ext cx="319107" cy="270973"/>
              </a:xfrm>
              <a:custGeom>
                <a:avLst/>
                <a:gdLst>
                  <a:gd name="connsiteX0" fmla="*/ 190129 w 319107"/>
                  <a:gd name="connsiteY0" fmla="*/ 144329 h 270973"/>
                  <a:gd name="connsiteX1" fmla="*/ 273668 w 319107"/>
                  <a:gd name="connsiteY1" fmla="*/ 124577 h 270973"/>
                  <a:gd name="connsiteX2" fmla="*/ 306407 w 319107"/>
                  <a:gd name="connsiteY2" fmla="*/ 157872 h 270973"/>
                  <a:gd name="connsiteX3" fmla="*/ 306407 w 319107"/>
                  <a:gd name="connsiteY3" fmla="*/ 216562 h 270973"/>
                  <a:gd name="connsiteX4" fmla="*/ 269153 w 319107"/>
                  <a:gd name="connsiteY4" fmla="*/ 253808 h 270973"/>
                  <a:gd name="connsiteX5" fmla="*/ 192951 w 319107"/>
                  <a:gd name="connsiteY5" fmla="*/ 237442 h 270973"/>
                  <a:gd name="connsiteX6" fmla="*/ 189564 w 319107"/>
                  <a:gd name="connsiteY6" fmla="*/ 228977 h 270973"/>
                  <a:gd name="connsiteX7" fmla="*/ 107154 w 319107"/>
                  <a:gd name="connsiteY7" fmla="*/ 228977 h 270973"/>
                  <a:gd name="connsiteX8" fmla="*/ 12325 w 319107"/>
                  <a:gd name="connsiteY8" fmla="*/ 177060 h 270973"/>
                  <a:gd name="connsiteX9" fmla="*/ 19099 w 319107"/>
                  <a:gd name="connsiteY9" fmla="*/ 71531 h 270973"/>
                  <a:gd name="connsiteX10" fmla="*/ 50709 w 319107"/>
                  <a:gd name="connsiteY10" fmla="*/ 21306 h 270973"/>
                  <a:gd name="connsiteX11" fmla="*/ 109412 w 319107"/>
                  <a:gd name="connsiteY11" fmla="*/ 6634 h 270973"/>
                  <a:gd name="connsiteX12" fmla="*/ 121830 w 319107"/>
                  <a:gd name="connsiteY12" fmla="*/ 65888 h 270973"/>
                  <a:gd name="connsiteX13" fmla="*/ 89656 w 319107"/>
                  <a:gd name="connsiteY13" fmla="*/ 117806 h 270973"/>
                  <a:gd name="connsiteX14" fmla="*/ 104332 w 319107"/>
                  <a:gd name="connsiteY14" fmla="*/ 143764 h 270973"/>
                  <a:gd name="connsiteX15" fmla="*/ 190129 w 319107"/>
                  <a:gd name="connsiteY15" fmla="*/ 144329 h 27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9107" h="270973">
                    <a:moveTo>
                      <a:pt x="190129" y="144329"/>
                    </a:moveTo>
                    <a:cubicBezTo>
                      <a:pt x="208192" y="96925"/>
                      <a:pt x="239237" y="90154"/>
                      <a:pt x="273668" y="124577"/>
                    </a:cubicBezTo>
                    <a:cubicBezTo>
                      <a:pt x="284393" y="135299"/>
                      <a:pt x="296247" y="146022"/>
                      <a:pt x="306407" y="157872"/>
                    </a:cubicBezTo>
                    <a:cubicBezTo>
                      <a:pt x="323340" y="176495"/>
                      <a:pt x="323340" y="197939"/>
                      <a:pt x="306407" y="216562"/>
                    </a:cubicBezTo>
                    <a:cubicBezTo>
                      <a:pt x="294553" y="229542"/>
                      <a:pt x="282135" y="241957"/>
                      <a:pt x="269153" y="253808"/>
                    </a:cubicBezTo>
                    <a:cubicBezTo>
                      <a:pt x="240365" y="282024"/>
                      <a:pt x="207063" y="274688"/>
                      <a:pt x="192951" y="237442"/>
                    </a:cubicBezTo>
                    <a:cubicBezTo>
                      <a:pt x="191822" y="234620"/>
                      <a:pt x="190693" y="232363"/>
                      <a:pt x="189564" y="228977"/>
                    </a:cubicBezTo>
                    <a:cubicBezTo>
                      <a:pt x="161906" y="228977"/>
                      <a:pt x="134248" y="228413"/>
                      <a:pt x="107154" y="228977"/>
                    </a:cubicBezTo>
                    <a:cubicBezTo>
                      <a:pt x="65949" y="229542"/>
                      <a:pt x="32646" y="214305"/>
                      <a:pt x="12325" y="177060"/>
                    </a:cubicBezTo>
                    <a:cubicBezTo>
                      <a:pt x="-6866" y="140943"/>
                      <a:pt x="-2915" y="105390"/>
                      <a:pt x="19099" y="71531"/>
                    </a:cubicBezTo>
                    <a:cubicBezTo>
                      <a:pt x="29824" y="55165"/>
                      <a:pt x="39419" y="37671"/>
                      <a:pt x="50709" y="21306"/>
                    </a:cubicBezTo>
                    <a:cubicBezTo>
                      <a:pt x="65384" y="-703"/>
                      <a:pt x="89091" y="-5782"/>
                      <a:pt x="109412" y="6634"/>
                    </a:cubicBezTo>
                    <a:cubicBezTo>
                      <a:pt x="129732" y="19049"/>
                      <a:pt x="134812" y="43315"/>
                      <a:pt x="121830" y="65888"/>
                    </a:cubicBezTo>
                    <a:cubicBezTo>
                      <a:pt x="111670" y="83382"/>
                      <a:pt x="99816" y="100311"/>
                      <a:pt x="89656" y="117806"/>
                    </a:cubicBezTo>
                    <a:cubicBezTo>
                      <a:pt x="80060" y="134171"/>
                      <a:pt x="85140" y="143200"/>
                      <a:pt x="104332" y="143764"/>
                    </a:cubicBezTo>
                    <a:cubicBezTo>
                      <a:pt x="133119" y="144893"/>
                      <a:pt x="161342" y="144329"/>
                      <a:pt x="190129" y="144329"/>
                    </a:cubicBezTo>
                    <a:close/>
                  </a:path>
                </a:pathLst>
              </a:custGeom>
              <a:grpFill/>
              <a:ln w="5635" cap="flat">
                <a:noFill/>
                <a:prstDash val="solid"/>
                <a:miter/>
              </a:ln>
            </p:spPr>
            <p:txBody>
              <a:bodyPr rtlCol="0" anchor="ctr"/>
              <a:lstStyle/>
              <a:p>
                <a:endParaRPr lang="en-US"/>
              </a:p>
            </p:txBody>
          </p:sp>
          <p:sp>
            <p:nvSpPr>
              <p:cNvPr id="420" name="Freeform 419">
                <a:extLst>
                  <a:ext uri="{FF2B5EF4-FFF2-40B4-BE49-F238E27FC236}">
                    <a16:creationId xmlns:a16="http://schemas.microsoft.com/office/drawing/2014/main" id="{F06C77C8-2EE4-306D-76EB-2072D947B478}"/>
                  </a:ext>
                </a:extLst>
              </p:cNvPr>
              <p:cNvSpPr/>
              <p:nvPr/>
            </p:nvSpPr>
            <p:spPr>
              <a:xfrm>
                <a:off x="5845591" y="5049652"/>
                <a:ext cx="248323" cy="285313"/>
              </a:xfrm>
              <a:custGeom>
                <a:avLst/>
                <a:gdLst>
                  <a:gd name="connsiteX0" fmla="*/ 133776 w 248323"/>
                  <a:gd name="connsiteY0" fmla="*/ 136818 h 285313"/>
                  <a:gd name="connsiteX1" fmla="*/ 73379 w 248323"/>
                  <a:gd name="connsiteY1" fmla="*/ 76435 h 285313"/>
                  <a:gd name="connsiteX2" fmla="*/ 85233 w 248323"/>
                  <a:gd name="connsiteY2" fmla="*/ 33546 h 285313"/>
                  <a:gd name="connsiteX3" fmla="*/ 138856 w 248323"/>
                  <a:gd name="connsiteY3" fmla="*/ 1380 h 285313"/>
                  <a:gd name="connsiteX4" fmla="*/ 195866 w 248323"/>
                  <a:gd name="connsiteY4" fmla="*/ 17181 h 285313"/>
                  <a:gd name="connsiteX5" fmla="*/ 216751 w 248323"/>
                  <a:gd name="connsiteY5" fmla="*/ 83207 h 285313"/>
                  <a:gd name="connsiteX6" fmla="*/ 216187 w 248323"/>
                  <a:gd name="connsiteY6" fmla="*/ 106909 h 285313"/>
                  <a:gd name="connsiteX7" fmla="*/ 245538 w 248323"/>
                  <a:gd name="connsiteY7" fmla="*/ 166727 h 285313"/>
                  <a:gd name="connsiteX8" fmla="*/ 160305 w 248323"/>
                  <a:gd name="connsiteY8" fmla="*/ 283542 h 285313"/>
                  <a:gd name="connsiteX9" fmla="*/ 40076 w 248323"/>
                  <a:gd name="connsiteY9" fmla="*/ 284107 h 285313"/>
                  <a:gd name="connsiteX10" fmla="*/ 0 w 248323"/>
                  <a:gd name="connsiteY10" fmla="*/ 243475 h 285313"/>
                  <a:gd name="connsiteX11" fmla="*/ 38948 w 248323"/>
                  <a:gd name="connsiteY11" fmla="*/ 201715 h 285313"/>
                  <a:gd name="connsiteX12" fmla="*/ 139985 w 248323"/>
                  <a:gd name="connsiteY12" fmla="*/ 200586 h 285313"/>
                  <a:gd name="connsiteX13" fmla="*/ 156919 w 248323"/>
                  <a:gd name="connsiteY13" fmla="*/ 171242 h 285313"/>
                  <a:gd name="connsiteX14" fmla="*/ 139421 w 248323"/>
                  <a:gd name="connsiteY14" fmla="*/ 142461 h 285313"/>
                  <a:gd name="connsiteX15" fmla="*/ 133776 w 248323"/>
                  <a:gd name="connsiteY15" fmla="*/ 136818 h 28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8323" h="285313">
                    <a:moveTo>
                      <a:pt x="133776" y="136818"/>
                    </a:moveTo>
                    <a:cubicBezTo>
                      <a:pt x="85233" y="149233"/>
                      <a:pt x="60397" y="123838"/>
                      <a:pt x="73379" y="76435"/>
                    </a:cubicBezTo>
                    <a:cubicBezTo>
                      <a:pt x="77330" y="62327"/>
                      <a:pt x="80717" y="47655"/>
                      <a:pt x="85233" y="33546"/>
                    </a:cubicBezTo>
                    <a:cubicBezTo>
                      <a:pt x="93135" y="7588"/>
                      <a:pt x="112327" y="-4263"/>
                      <a:pt x="138856" y="1380"/>
                    </a:cubicBezTo>
                    <a:cubicBezTo>
                      <a:pt x="158048" y="5894"/>
                      <a:pt x="177239" y="10973"/>
                      <a:pt x="195866" y="17181"/>
                    </a:cubicBezTo>
                    <a:cubicBezTo>
                      <a:pt x="225782" y="27339"/>
                      <a:pt x="235942" y="57812"/>
                      <a:pt x="216751" y="83207"/>
                    </a:cubicBezTo>
                    <a:cubicBezTo>
                      <a:pt x="209413" y="92801"/>
                      <a:pt x="211106" y="98444"/>
                      <a:pt x="216187" y="106909"/>
                    </a:cubicBezTo>
                    <a:cubicBezTo>
                      <a:pt x="226911" y="126660"/>
                      <a:pt x="239894" y="145847"/>
                      <a:pt x="245538" y="166727"/>
                    </a:cubicBezTo>
                    <a:cubicBezTo>
                      <a:pt x="259650" y="223724"/>
                      <a:pt x="218444" y="279592"/>
                      <a:pt x="160305" y="283542"/>
                    </a:cubicBezTo>
                    <a:cubicBezTo>
                      <a:pt x="120229" y="286364"/>
                      <a:pt x="80153" y="285235"/>
                      <a:pt x="40076" y="284107"/>
                    </a:cubicBezTo>
                    <a:cubicBezTo>
                      <a:pt x="16369" y="283542"/>
                      <a:pt x="564" y="265484"/>
                      <a:pt x="0" y="243475"/>
                    </a:cubicBezTo>
                    <a:cubicBezTo>
                      <a:pt x="0" y="220902"/>
                      <a:pt x="15240" y="202844"/>
                      <a:pt x="38948" y="201715"/>
                    </a:cubicBezTo>
                    <a:cubicBezTo>
                      <a:pt x="72815" y="200022"/>
                      <a:pt x="106682" y="201151"/>
                      <a:pt x="139985" y="200586"/>
                    </a:cubicBezTo>
                    <a:cubicBezTo>
                      <a:pt x="165386" y="200022"/>
                      <a:pt x="169337" y="192686"/>
                      <a:pt x="156919" y="171242"/>
                    </a:cubicBezTo>
                    <a:cubicBezTo>
                      <a:pt x="151274" y="161648"/>
                      <a:pt x="145065" y="152055"/>
                      <a:pt x="139421" y="142461"/>
                    </a:cubicBezTo>
                    <a:cubicBezTo>
                      <a:pt x="137727" y="140768"/>
                      <a:pt x="136034" y="139075"/>
                      <a:pt x="133776" y="136818"/>
                    </a:cubicBezTo>
                    <a:close/>
                  </a:path>
                </a:pathLst>
              </a:custGeom>
              <a:grpFill/>
              <a:ln w="563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296609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87EE465-9258-1EE6-CFA7-10CA70A2B26D}"/>
              </a:ext>
            </a:extLst>
          </p:cNvPr>
          <p:cNvSpPr>
            <a:spLocks noGrp="1"/>
          </p:cNvSpPr>
          <p:nvPr>
            <p:ph type="sldNum" sz="quarter" idx="4"/>
          </p:nvPr>
        </p:nvSpPr>
        <p:spPr>
          <a:xfrm>
            <a:off x="6207961" y="10077919"/>
            <a:ext cx="1047264" cy="465822"/>
          </a:xfrm>
        </p:spPr>
        <p:txBody>
          <a:bodyPr/>
          <a:lstStyle/>
          <a:p>
            <a:fld id="{CB2079F2-58AF-ED44-82D7-E04B2F6FD686}" type="slidenum">
              <a:rPr lang="en-US" sz="800" smtClean="0"/>
              <a:t>4</a:t>
            </a:fld>
            <a:endParaRPr lang="en-US" sz="800"/>
          </a:p>
        </p:txBody>
      </p:sp>
      <p:sp>
        <p:nvSpPr>
          <p:cNvPr id="4" name="Rectangle 3">
            <a:extLst>
              <a:ext uri="{FF2B5EF4-FFF2-40B4-BE49-F238E27FC236}">
                <a16:creationId xmlns:a16="http://schemas.microsoft.com/office/drawing/2014/main" id="{075815BF-A426-966C-4EE7-0E850741123E}"/>
              </a:ext>
            </a:extLst>
          </p:cNvPr>
          <p:cNvSpPr/>
          <p:nvPr/>
        </p:nvSpPr>
        <p:spPr>
          <a:xfrm>
            <a:off x="312554" y="7998134"/>
            <a:ext cx="2392081" cy="307777"/>
          </a:xfrm>
          <a:prstGeom prst="rect">
            <a:avLst/>
          </a:prstGeom>
        </p:spPr>
        <p:txBody>
          <a:bodyPr wrap="square">
            <a:spAutoFit/>
          </a:bodyPr>
          <a:lstStyle/>
          <a:p>
            <a:pPr algn="l"/>
            <a:r>
              <a:rPr lang="en-US" sz="1400" b="1">
                <a:solidFill>
                  <a:schemeClr val="bg1"/>
                </a:solidFill>
                <a:latin typeface="Poppins" pitchFamily="2" charset="77"/>
                <a:cs typeface="Poppins" pitchFamily="2" charset="77"/>
              </a:rPr>
              <a:t>www.revalorise.eu</a:t>
            </a:r>
          </a:p>
        </p:txBody>
      </p:sp>
      <p:sp>
        <p:nvSpPr>
          <p:cNvPr id="5" name="Rectangle 4">
            <a:extLst>
              <a:ext uri="{FF2B5EF4-FFF2-40B4-BE49-F238E27FC236}">
                <a16:creationId xmlns:a16="http://schemas.microsoft.com/office/drawing/2014/main" id="{5E291A29-7060-B298-9A11-357EAF12C930}"/>
              </a:ext>
            </a:extLst>
          </p:cNvPr>
          <p:cNvSpPr/>
          <p:nvPr/>
        </p:nvSpPr>
        <p:spPr>
          <a:xfrm>
            <a:off x="0" y="4907143"/>
            <a:ext cx="7559674" cy="46919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6" name="Text Placeholder 32">
            <a:extLst>
              <a:ext uri="{FF2B5EF4-FFF2-40B4-BE49-F238E27FC236}">
                <a16:creationId xmlns:a16="http://schemas.microsoft.com/office/drawing/2014/main" id="{04584998-0127-3AE4-D5A8-7BCB61F3618E}"/>
              </a:ext>
            </a:extLst>
          </p:cNvPr>
          <p:cNvSpPr txBox="1">
            <a:spLocks/>
          </p:cNvSpPr>
          <p:nvPr/>
        </p:nvSpPr>
        <p:spPr>
          <a:xfrm>
            <a:off x="336114" y="1451730"/>
            <a:ext cx="6705373" cy="1519497"/>
          </a:xfrm>
          <a:prstGeom prst="rect">
            <a:avLst/>
          </a:prstGeom>
        </p:spPr>
        <p:txBody>
          <a:bodyPr lIns="91440" tIns="45720" rIns="91440" bIns="45720"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sz="1200" b="1" i="1" kern="1200">
                <a:solidFill>
                  <a:srgbClr val="000000"/>
                </a:solidFill>
                <a:latin typeface="Poppins" pitchFamily="2" charset="77"/>
                <a:ea typeface="+mn-ea"/>
                <a:cs typeface="Poppins"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endParaRPr lang="en-GB" b="0" i="0" dirty="0">
              <a:latin typeface="Calibri" panose="020F0502020204030204" pitchFamily="34" charset="0"/>
              <a:ea typeface="Calibri" panose="020F0502020204030204" pitchFamily="34" charset="0"/>
              <a:cs typeface="Calibri" panose="020F0502020204030204" pitchFamily="34" charset="0"/>
            </a:endParaRPr>
          </a:p>
          <a:p>
            <a:r>
              <a:rPr lang="en-GB" b="0" i="0" dirty="0">
                <a:latin typeface="Calibri" panose="020F0502020204030204" pitchFamily="34" charset="0"/>
                <a:ea typeface="Calibri" panose="020F0502020204030204" pitchFamily="34" charset="0"/>
                <a:cs typeface="Calibri" panose="020F0502020204030204" pitchFamily="34" charset="0"/>
              </a:rPr>
              <a:t>O </a:t>
            </a:r>
            <a:r>
              <a:rPr lang="en-GB" b="0" i="0" dirty="0" err="1">
                <a:latin typeface="Calibri" panose="020F0502020204030204" pitchFamily="34" charset="0"/>
                <a:ea typeface="Calibri" panose="020F0502020204030204" pitchFamily="34" charset="0"/>
                <a:cs typeface="Calibri" panose="020F0502020204030204" pitchFamily="34" charset="0"/>
              </a:rPr>
              <a:t>Projeto</a:t>
            </a:r>
            <a:r>
              <a:rPr lang="en-GB" b="0" i="0" dirty="0">
                <a:latin typeface="Calibri" panose="020F0502020204030204" pitchFamily="34" charset="0"/>
                <a:ea typeface="Calibri" panose="020F0502020204030204" pitchFamily="34" charset="0"/>
                <a:cs typeface="Calibri" panose="020F0502020204030204" pitchFamily="34" charset="0"/>
              </a:rPr>
              <a:t> “Ethical Food Entrepreneurship (EFE)” reúne parceiros da Finlândia, Turquia, Portugal, Irlanda e Dinamarca, abrangendo diversas competências em domínios como a </a:t>
            </a:r>
            <a:r>
              <a:rPr lang="en-GB" b="0" i="0" dirty="0" err="1">
                <a:latin typeface="Calibri" panose="020F0502020204030204" pitchFamily="34" charset="0"/>
                <a:ea typeface="Calibri" panose="020F0502020204030204" pitchFamily="34" charset="0"/>
                <a:cs typeface="Calibri" panose="020F0502020204030204" pitchFamily="34" charset="0"/>
              </a:rPr>
              <a:t>ciência</a:t>
            </a:r>
            <a:r>
              <a:rPr lang="en-GB" b="0" i="0" dirty="0">
                <a:latin typeface="Calibri" panose="020F0502020204030204" pitchFamily="34" charset="0"/>
                <a:ea typeface="Calibri" panose="020F0502020204030204" pitchFamily="34" charset="0"/>
                <a:cs typeface="Calibri" panose="020F0502020204030204" pitchFamily="34" charset="0"/>
              </a:rPr>
              <a:t> e </a:t>
            </a:r>
            <a:r>
              <a:rPr lang="en-GB" b="0" i="0" dirty="0" err="1">
                <a:latin typeface="Calibri" panose="020F0502020204030204" pitchFamily="34" charset="0"/>
                <a:ea typeface="Calibri" panose="020F0502020204030204" pitchFamily="34" charset="0"/>
                <a:cs typeface="Calibri" panose="020F0502020204030204" pitchFamily="34" charset="0"/>
              </a:rPr>
              <a:t>tecnologia</a:t>
            </a:r>
            <a:r>
              <a:rPr lang="en-GB" b="0" i="0" dirty="0">
                <a:latin typeface="Calibri" panose="020F0502020204030204" pitchFamily="34" charset="0"/>
                <a:ea typeface="Calibri" panose="020F0502020204030204" pitchFamily="34" charset="0"/>
                <a:cs typeface="Calibri" panose="020F0502020204030204" pitchFamily="34" charset="0"/>
              </a:rPr>
              <a:t> </a:t>
            </a:r>
            <a:r>
              <a:rPr lang="en-GB" b="0" i="0" dirty="0" err="1">
                <a:latin typeface="Calibri" panose="020F0502020204030204" pitchFamily="34" charset="0"/>
                <a:ea typeface="Calibri" panose="020F0502020204030204" pitchFamily="34" charset="0"/>
                <a:cs typeface="Calibri" panose="020F0502020204030204" pitchFamily="34" charset="0"/>
              </a:rPr>
              <a:t>alimentar</a:t>
            </a:r>
            <a:r>
              <a:rPr lang="en-GB" b="0" i="0" dirty="0">
                <a:latin typeface="Calibri" panose="020F0502020204030204" pitchFamily="34" charset="0"/>
                <a:ea typeface="Calibri" panose="020F0502020204030204" pitchFamily="34" charset="0"/>
                <a:cs typeface="Calibri" panose="020F0502020204030204" pitchFamily="34" charset="0"/>
              </a:rPr>
              <a:t>, inovação, transferência de conhecimentos, formação em empreendedorismo e aprendizagem digital. Juntos, estes parceiros partilham um objetivo comum: desenvolver ferramentas e estratégias de formação inovadoras que dêem prioridade à sustentabilidade e às práticas éticas na indústria alimentar, tanto para as Instituições de Ensino Superior (IES), como para os organismos de Ensino e Formação Profissional (EFP).</a:t>
            </a:r>
          </a:p>
          <a:p>
            <a:endParaRPr lang="en-GB" b="0" i="0" dirty="0">
              <a:latin typeface="Calibri" panose="020F0502020204030204" pitchFamily="34" charset="0"/>
              <a:ea typeface="Calibri" panose="020F0502020204030204" pitchFamily="34" charset="0"/>
              <a:cs typeface="Calibri" panose="020F0502020204030204" pitchFamily="34" charset="0"/>
            </a:endParaRPr>
          </a:p>
          <a:p>
            <a:r>
              <a:rPr lang="en-GB" b="0" i="0" dirty="0">
                <a:latin typeface="Calibri" panose="020F0502020204030204" pitchFamily="34" charset="0"/>
                <a:ea typeface="Calibri" panose="020F0502020204030204" pitchFamily="34" charset="0"/>
                <a:cs typeface="Calibri" panose="020F0502020204030204" pitchFamily="34" charset="0"/>
              </a:rPr>
              <a:t>Através da </a:t>
            </a:r>
            <a:r>
              <a:rPr lang="en-GB" b="0" i="0" dirty="0" err="1">
                <a:latin typeface="Calibri" panose="020F0502020204030204" pitchFamily="34" charset="0"/>
                <a:ea typeface="Calibri" panose="020F0502020204030204" pitchFamily="34" charset="0"/>
                <a:cs typeface="Calibri" panose="020F0502020204030204" pitchFamily="34" charset="0"/>
              </a:rPr>
              <a:t>colaboração</a:t>
            </a:r>
            <a:r>
              <a:rPr lang="en-GB" b="0" i="0" dirty="0">
                <a:latin typeface="Calibri" panose="020F0502020204030204" pitchFamily="34" charset="0"/>
                <a:ea typeface="Calibri" panose="020F0502020204030204" pitchFamily="34" charset="0"/>
                <a:cs typeface="Calibri" panose="020F0502020204030204" pitchFamily="34" charset="0"/>
              </a:rPr>
              <a:t> de seis </a:t>
            </a:r>
            <a:r>
              <a:rPr lang="en-GB" b="0" i="0" dirty="0" err="1">
                <a:latin typeface="Calibri" panose="020F0502020204030204" pitchFamily="34" charset="0"/>
                <a:ea typeface="Calibri" panose="020F0502020204030204" pitchFamily="34" charset="0"/>
                <a:cs typeface="Calibri" panose="020F0502020204030204" pitchFamily="34" charset="0"/>
              </a:rPr>
              <a:t>parceiros</a:t>
            </a:r>
            <a:r>
              <a:rPr lang="en-GB" b="0" i="0" dirty="0">
                <a:latin typeface="Calibri" panose="020F0502020204030204" pitchFamily="34" charset="0"/>
                <a:ea typeface="Calibri" panose="020F0502020204030204" pitchFamily="34" charset="0"/>
                <a:cs typeface="Calibri" panose="020F0502020204030204" pitchFamily="34" charset="0"/>
              </a:rPr>
              <a:t> de cinco países, </a:t>
            </a:r>
            <a:r>
              <a:rPr lang="en-GB" b="0" i="0" dirty="0" err="1">
                <a:latin typeface="Calibri" panose="020F0502020204030204" pitchFamily="34" charset="0"/>
                <a:ea typeface="Calibri" panose="020F0502020204030204" pitchFamily="34" charset="0"/>
                <a:cs typeface="Calibri" panose="020F0502020204030204" pitchFamily="34" charset="0"/>
              </a:rPr>
              <a:t>vantagens</a:t>
            </a:r>
            <a:r>
              <a:rPr lang="en-GB" b="0" i="0" dirty="0">
                <a:latin typeface="Calibri" panose="020F0502020204030204" pitchFamily="34" charset="0"/>
                <a:ea typeface="Calibri" panose="020F0502020204030204" pitchFamily="34" charset="0"/>
                <a:cs typeface="Calibri" panose="020F0502020204030204" pitchFamily="34" charset="0"/>
              </a:rPr>
              <a:t> </a:t>
            </a:r>
            <a:r>
              <a:rPr lang="en-GB" b="0" i="0" dirty="0" err="1">
                <a:latin typeface="Calibri" panose="020F0502020204030204" pitchFamily="34" charset="0"/>
                <a:ea typeface="Calibri" panose="020F0502020204030204" pitchFamily="34" charset="0"/>
                <a:cs typeface="Calibri" panose="020F0502020204030204" pitchFamily="34" charset="0"/>
              </a:rPr>
              <a:t>substanciais</a:t>
            </a:r>
            <a:r>
              <a:rPr lang="en-GB" b="0" i="0" dirty="0">
                <a:latin typeface="Calibri" panose="020F0502020204030204" pitchFamily="34" charset="0"/>
                <a:ea typeface="Calibri" panose="020F0502020204030204" pitchFamily="34" charset="0"/>
                <a:cs typeface="Calibri" panose="020F0502020204030204" pitchFamily="34" charset="0"/>
              </a:rPr>
              <a:t> </a:t>
            </a:r>
            <a:r>
              <a:rPr lang="en-GB" b="0" i="0" dirty="0" err="1">
                <a:latin typeface="Calibri" panose="020F0502020204030204" pitchFamily="34" charset="0"/>
                <a:ea typeface="Calibri" panose="020F0502020204030204" pitchFamily="34" charset="0"/>
                <a:cs typeface="Calibri" panose="020F0502020204030204" pitchFamily="34" charset="0"/>
              </a:rPr>
              <a:t>foram</a:t>
            </a:r>
            <a:r>
              <a:rPr lang="en-GB" b="0" i="0" dirty="0">
                <a:latin typeface="Calibri" panose="020F0502020204030204" pitchFamily="34" charset="0"/>
                <a:ea typeface="Calibri" panose="020F0502020204030204" pitchFamily="34" charset="0"/>
                <a:cs typeface="Calibri" panose="020F0502020204030204" pitchFamily="34" charset="0"/>
              </a:rPr>
              <a:t> </a:t>
            </a:r>
            <a:r>
              <a:rPr lang="en-GB" b="0" i="0" dirty="0" err="1">
                <a:latin typeface="Calibri" panose="020F0502020204030204" pitchFamily="34" charset="0"/>
                <a:ea typeface="Calibri" panose="020F0502020204030204" pitchFamily="34" charset="0"/>
                <a:cs typeface="Calibri" panose="020F0502020204030204" pitchFamily="34" charset="0"/>
              </a:rPr>
              <a:t>atingidas</a:t>
            </a:r>
            <a:r>
              <a:rPr lang="en-GB" b="0" i="0" dirty="0">
                <a:latin typeface="Calibri" panose="020F0502020204030204" pitchFamily="34" charset="0"/>
                <a:ea typeface="Calibri" panose="020F0502020204030204" pitchFamily="34" charset="0"/>
                <a:cs typeface="Calibri" panose="020F0502020204030204" pitchFamily="34" charset="0"/>
              </a:rPr>
              <a:t> de modo a </a:t>
            </a:r>
            <a:r>
              <a:rPr lang="en-GB" b="0" i="0" dirty="0" err="1">
                <a:latin typeface="Calibri" panose="020F0502020204030204" pitchFamily="34" charset="0"/>
                <a:ea typeface="Calibri" panose="020F0502020204030204" pitchFamily="34" charset="0"/>
                <a:cs typeface="Calibri" panose="020F0502020204030204" pitchFamily="34" charset="0"/>
              </a:rPr>
              <a:t>criar</a:t>
            </a:r>
            <a:r>
              <a:rPr lang="en-GB" b="0" i="0" dirty="0">
                <a:latin typeface="Calibri" panose="020F0502020204030204" pitchFamily="34" charset="0"/>
                <a:ea typeface="Calibri" panose="020F0502020204030204" pitchFamily="34" charset="0"/>
                <a:cs typeface="Calibri" panose="020F0502020204030204" pitchFamily="34" charset="0"/>
              </a:rPr>
              <a:t> uma coleção de </a:t>
            </a:r>
            <a:r>
              <a:rPr lang="en-GB" b="0" i="0" dirty="0" err="1">
                <a:latin typeface="Calibri" panose="020F0502020204030204" pitchFamily="34" charset="0"/>
                <a:ea typeface="Calibri" panose="020F0502020204030204" pitchFamily="34" charset="0"/>
                <a:cs typeface="Calibri" panose="020F0502020204030204" pitchFamily="34" charset="0"/>
              </a:rPr>
              <a:t>recursos</a:t>
            </a:r>
            <a:r>
              <a:rPr lang="en-GB" b="0" i="0" dirty="0">
                <a:latin typeface="Calibri" panose="020F0502020204030204" pitchFamily="34" charset="0"/>
                <a:ea typeface="Calibri" panose="020F0502020204030204" pitchFamily="34" charset="0"/>
                <a:cs typeface="Calibri" panose="020F0502020204030204" pitchFamily="34" charset="0"/>
              </a:rPr>
              <a:t> </a:t>
            </a:r>
            <a:r>
              <a:rPr lang="en-GB" b="0" i="0" dirty="0" err="1">
                <a:latin typeface="Calibri" panose="020F0502020204030204" pitchFamily="34" charset="0"/>
                <a:ea typeface="Calibri" panose="020F0502020204030204" pitchFamily="34" charset="0"/>
                <a:cs typeface="Calibri" panose="020F0502020204030204" pitchFamily="34" charset="0"/>
              </a:rPr>
              <a:t>educacionais</a:t>
            </a:r>
            <a:r>
              <a:rPr lang="en-GB" b="0" i="0" dirty="0">
                <a:latin typeface="Calibri" panose="020F0502020204030204" pitchFamily="34" charset="0"/>
                <a:ea typeface="Calibri" panose="020F0502020204030204" pitchFamily="34" charset="0"/>
                <a:cs typeface="Calibri" panose="020F0502020204030204" pitchFamily="34" charset="0"/>
              </a:rPr>
              <a:t> relevantes a nível internacional. Estes recursos foram concebidos para chegar rapidamente ao mercado e, ao mesmo tempo, ter um impacto duradouro no </a:t>
            </a:r>
            <a:r>
              <a:rPr lang="en-GB" b="0" i="0" dirty="0" err="1">
                <a:latin typeface="Calibri" panose="020F0502020204030204" pitchFamily="34" charset="0"/>
                <a:ea typeface="Calibri" panose="020F0502020204030204" pitchFamily="34" charset="0"/>
                <a:cs typeface="Calibri" panose="020F0502020204030204" pitchFamily="34" charset="0"/>
              </a:rPr>
              <a:t>setor</a:t>
            </a:r>
            <a:r>
              <a:rPr lang="en-GB" b="0" i="0" dirty="0">
                <a:latin typeface="Calibri" panose="020F0502020204030204" pitchFamily="34" charset="0"/>
                <a:ea typeface="Calibri" panose="020F0502020204030204" pitchFamily="34" charset="0"/>
                <a:cs typeface="Calibri" panose="020F0502020204030204" pitchFamily="34" charset="0"/>
              </a:rPr>
              <a:t> alimentar da União Europeia, educando o próximo grupo de </a:t>
            </a:r>
            <a:r>
              <a:rPr lang="en-GB" b="0" i="0" dirty="0" err="1">
                <a:latin typeface="Calibri" panose="020F0502020204030204" pitchFamily="34" charset="0"/>
                <a:ea typeface="Calibri" panose="020F0502020204030204" pitchFamily="34" charset="0"/>
                <a:cs typeface="Calibri" panose="020F0502020204030204" pitchFamily="34" charset="0"/>
              </a:rPr>
              <a:t>empreendedores</a:t>
            </a:r>
            <a:r>
              <a:rPr lang="en-GB" b="0" i="0" dirty="0">
                <a:latin typeface="Calibri" panose="020F0502020204030204" pitchFamily="34" charset="0"/>
                <a:ea typeface="Calibri" panose="020F0502020204030204" pitchFamily="34" charset="0"/>
                <a:cs typeface="Calibri" panose="020F0502020204030204" pitchFamily="34" charset="0"/>
              </a:rPr>
              <a:t> de </a:t>
            </a:r>
            <a:r>
              <a:rPr lang="en-GB" b="0" i="0" dirty="0" err="1">
                <a:latin typeface="Calibri" panose="020F0502020204030204" pitchFamily="34" charset="0"/>
                <a:ea typeface="Calibri" panose="020F0502020204030204" pitchFamily="34" charset="0"/>
                <a:cs typeface="Calibri" panose="020F0502020204030204" pitchFamily="34" charset="0"/>
              </a:rPr>
              <a:t>alimentos</a:t>
            </a:r>
            <a:r>
              <a:rPr lang="en-GB" b="0" i="0" dirty="0">
                <a:latin typeface="Calibri" panose="020F0502020204030204" pitchFamily="34" charset="0"/>
                <a:ea typeface="Calibri" panose="020F0502020204030204" pitchFamily="34" charset="0"/>
                <a:cs typeface="Calibri" panose="020F0502020204030204" pitchFamily="34" charset="0"/>
              </a:rPr>
              <a:t> éticos.</a:t>
            </a:r>
          </a:p>
          <a:p>
            <a:endParaRPr lang="en-GB" b="0" i="0" dirty="0">
              <a:latin typeface="Calibri" panose="020F0502020204030204" pitchFamily="34" charset="0"/>
              <a:ea typeface="Calibri" panose="020F0502020204030204" pitchFamily="34" charset="0"/>
              <a:cs typeface="Calibri" panose="020F0502020204030204" pitchFamily="34" charset="0"/>
            </a:endParaRPr>
          </a:p>
          <a:p>
            <a:r>
              <a:rPr lang="en-GB" b="0" i="0" dirty="0">
                <a:latin typeface="Calibri" panose="020F0502020204030204" pitchFamily="34" charset="0"/>
                <a:ea typeface="Calibri" panose="020F0502020204030204" pitchFamily="34" charset="0"/>
                <a:cs typeface="Calibri" panose="020F0502020204030204" pitchFamily="34" charset="0"/>
              </a:rPr>
              <a:t>Para mais informações, pode </a:t>
            </a:r>
            <a:r>
              <a:rPr lang="en-GB" b="0" i="0" dirty="0" err="1">
                <a:latin typeface="Calibri" panose="020F0502020204030204" pitchFamily="34" charset="0"/>
                <a:ea typeface="Calibri" panose="020F0502020204030204" pitchFamily="34" charset="0"/>
                <a:cs typeface="Calibri" panose="020F0502020204030204" pitchFamily="34" charset="0"/>
              </a:rPr>
              <a:t>explorar</a:t>
            </a:r>
            <a:r>
              <a:rPr lang="en-GB" b="0" i="0" dirty="0">
                <a:latin typeface="Calibri" panose="020F0502020204030204" pitchFamily="34" charset="0"/>
                <a:ea typeface="Calibri" panose="020F0502020204030204" pitchFamily="34" charset="0"/>
                <a:cs typeface="Calibri" panose="020F0502020204030204" pitchFamily="34" charset="0"/>
              </a:rPr>
              <a:t> a </a:t>
            </a:r>
            <a:r>
              <a:rPr lang="en-GB" b="0" i="0" dirty="0" err="1">
                <a:latin typeface="Calibri" panose="020F0502020204030204" pitchFamily="34" charset="0"/>
                <a:ea typeface="Calibri" panose="020F0502020204030204" pitchFamily="34" charset="0"/>
                <a:cs typeface="Calibri" panose="020F0502020204030204" pitchFamily="34" charset="0"/>
              </a:rPr>
              <a:t>figura</a:t>
            </a:r>
            <a:r>
              <a:rPr lang="en-GB" b="0" i="0" dirty="0">
                <a:latin typeface="Calibri" panose="020F0502020204030204" pitchFamily="34" charset="0"/>
                <a:ea typeface="Calibri" panose="020F0502020204030204" pitchFamily="34" charset="0"/>
                <a:cs typeface="Calibri" panose="020F0502020204030204" pitchFamily="34" charset="0"/>
              </a:rPr>
              <a:t> </a:t>
            </a:r>
            <a:r>
              <a:rPr lang="en-GB" b="0" i="0" dirty="0" err="1">
                <a:latin typeface="Calibri" panose="020F0502020204030204" pitchFamily="34" charset="0"/>
                <a:ea typeface="Calibri" panose="020F0502020204030204" pitchFamily="34" charset="0"/>
                <a:cs typeface="Calibri" panose="020F0502020204030204" pitchFamily="34" charset="0"/>
              </a:rPr>
              <a:t>abaixo</a:t>
            </a:r>
            <a:r>
              <a:rPr lang="en-GB" b="0" i="0" dirty="0">
                <a:latin typeface="Calibri" panose="020F0502020204030204" pitchFamily="34" charset="0"/>
                <a:ea typeface="Calibri" panose="020F0502020204030204" pitchFamily="34" charset="0"/>
                <a:cs typeface="Calibri" panose="020F0502020204030204" pitchFamily="34" charset="0"/>
              </a:rPr>
              <a:t>, a qual fornece ligações para os sítios Web de todos </a:t>
            </a:r>
            <a:r>
              <a:rPr lang="en-GB" b="0" i="0" dirty="0" err="1">
                <a:latin typeface="Calibri" panose="020F0502020204030204" pitchFamily="34" charset="0"/>
                <a:ea typeface="Calibri" panose="020F0502020204030204" pitchFamily="34" charset="0"/>
                <a:cs typeface="Calibri" panose="020F0502020204030204" pitchFamily="34" charset="0"/>
              </a:rPr>
              <a:t>os</a:t>
            </a:r>
            <a:r>
              <a:rPr lang="en-GB" b="0" i="0" dirty="0">
                <a:latin typeface="Calibri" panose="020F0502020204030204" pitchFamily="34" charset="0"/>
                <a:ea typeface="Calibri" panose="020F0502020204030204" pitchFamily="34" charset="0"/>
                <a:cs typeface="Calibri" panose="020F0502020204030204" pitchFamily="34" charset="0"/>
              </a:rPr>
              <a:t> </a:t>
            </a:r>
            <a:r>
              <a:rPr lang="en-GB" b="0" i="0" dirty="0" err="1">
                <a:latin typeface="Calibri" panose="020F0502020204030204" pitchFamily="34" charset="0"/>
                <a:ea typeface="Calibri" panose="020F0502020204030204" pitchFamily="34" charset="0"/>
                <a:cs typeface="Calibri" panose="020F0502020204030204" pitchFamily="34" charset="0"/>
              </a:rPr>
              <a:t>parceiros</a:t>
            </a:r>
            <a:r>
              <a:rPr lang="en-GB" b="0" i="0" dirty="0">
                <a:latin typeface="Calibri" panose="020F0502020204030204" pitchFamily="34" charset="0"/>
                <a:ea typeface="Calibri" panose="020F0502020204030204" pitchFamily="34" charset="0"/>
                <a:cs typeface="Calibri" panose="020F0502020204030204" pitchFamily="34" charset="0"/>
              </a:rPr>
              <a:t>. Embora a criação do guia tenha sido um esforço conjunto da Universidade Antalya </a:t>
            </a:r>
            <a:r>
              <a:rPr lang="en-GB" b="0" i="0" dirty="0" err="1">
                <a:latin typeface="Calibri" panose="020F0502020204030204" pitchFamily="34" charset="0"/>
                <a:ea typeface="Calibri" panose="020F0502020204030204" pitchFamily="34" charset="0"/>
                <a:cs typeface="Calibri" panose="020F0502020204030204" pitchFamily="34" charset="0"/>
              </a:rPr>
              <a:t>Bilim</a:t>
            </a:r>
            <a:r>
              <a:rPr lang="en-GB" b="0" i="0" dirty="0">
                <a:latin typeface="Calibri" panose="020F0502020204030204" pitchFamily="34" charset="0"/>
                <a:ea typeface="Calibri" panose="020F0502020204030204" pitchFamily="34" charset="0"/>
                <a:cs typeface="Calibri" panose="020F0502020204030204" pitchFamily="34" charset="0"/>
              </a:rPr>
              <a:t> e do Instituto </a:t>
            </a:r>
            <a:r>
              <a:rPr lang="en-GB" b="0" i="0" dirty="0" err="1">
                <a:latin typeface="Calibri" panose="020F0502020204030204" pitchFamily="34" charset="0"/>
                <a:ea typeface="Calibri" panose="020F0502020204030204" pitchFamily="34" charset="0"/>
                <a:cs typeface="Calibri" panose="020F0502020204030204" pitchFamily="34" charset="0"/>
              </a:rPr>
              <a:t>Politécnico</a:t>
            </a:r>
            <a:r>
              <a:rPr lang="en-GB" b="0" i="0" dirty="0">
                <a:latin typeface="Calibri" panose="020F0502020204030204" pitchFamily="34" charset="0"/>
                <a:ea typeface="Calibri" panose="020F0502020204030204" pitchFamily="34" charset="0"/>
                <a:cs typeface="Calibri" panose="020F0502020204030204" pitchFamily="34" charset="0"/>
              </a:rPr>
              <a:t> de Bragança, todos os parceiros contribuíram para o conteúdo do guia e para </a:t>
            </a:r>
            <a:r>
              <a:rPr lang="en-GB" b="0" i="0" dirty="0" err="1">
                <a:latin typeface="Calibri" panose="020F0502020204030204" pitchFamily="34" charset="0"/>
                <a:ea typeface="Calibri" panose="020F0502020204030204" pitchFamily="34" charset="0"/>
                <a:cs typeface="Calibri" panose="020F0502020204030204" pitchFamily="34" charset="0"/>
              </a:rPr>
              <a:t>os</a:t>
            </a:r>
            <a:r>
              <a:rPr lang="en-GB" b="0" i="0" dirty="0">
                <a:latin typeface="Calibri" panose="020F0502020204030204" pitchFamily="34" charset="0"/>
                <a:ea typeface="Calibri" panose="020F0502020204030204" pitchFamily="34" charset="0"/>
                <a:cs typeface="Calibri" panose="020F0502020204030204" pitchFamily="34" charset="0"/>
              </a:rPr>
              <a:t> </a:t>
            </a:r>
            <a:r>
              <a:rPr lang="en-GB" b="0" i="0" dirty="0" err="1">
                <a:latin typeface="Calibri" panose="020F0502020204030204" pitchFamily="34" charset="0"/>
                <a:ea typeface="Calibri" panose="020F0502020204030204" pitchFamily="34" charset="0"/>
                <a:cs typeface="Calibri" panose="020F0502020204030204" pitchFamily="34" charset="0"/>
              </a:rPr>
              <a:t>casos</a:t>
            </a:r>
            <a:r>
              <a:rPr lang="en-GB" b="0" i="0" dirty="0">
                <a:latin typeface="Calibri" panose="020F0502020204030204" pitchFamily="34" charset="0"/>
                <a:ea typeface="Calibri" panose="020F0502020204030204" pitchFamily="34" charset="0"/>
                <a:cs typeface="Calibri" panose="020F0502020204030204" pitchFamily="34" charset="0"/>
              </a:rPr>
              <a:t> de </a:t>
            </a:r>
            <a:r>
              <a:rPr lang="en-GB" b="0" i="0" dirty="0" err="1">
                <a:latin typeface="Calibri" panose="020F0502020204030204" pitchFamily="34" charset="0"/>
                <a:ea typeface="Calibri" panose="020F0502020204030204" pitchFamily="34" charset="0"/>
                <a:cs typeface="Calibri" panose="020F0502020204030204" pitchFamily="34" charset="0"/>
              </a:rPr>
              <a:t>estudo</a:t>
            </a:r>
            <a:r>
              <a:rPr lang="en-GB" b="0" i="0" dirty="0">
                <a:latin typeface="Calibri" panose="020F0502020204030204" pitchFamily="34" charset="0"/>
                <a:ea typeface="Calibri" panose="020F0502020204030204" pitchFamily="34" charset="0"/>
                <a:cs typeface="Calibri" panose="020F0502020204030204" pitchFamily="34" charset="0"/>
              </a:rPr>
              <a:t> das suas regiões específicas: Finlândia, Turquia, Portugal, Irlanda e Dinamarca.</a:t>
            </a:r>
            <a:endParaRPr lang="en-US" b="0" i="0" dirty="0"/>
          </a:p>
        </p:txBody>
      </p:sp>
      <p:sp>
        <p:nvSpPr>
          <p:cNvPr id="7" name="Text Placeholder 32">
            <a:extLst>
              <a:ext uri="{FF2B5EF4-FFF2-40B4-BE49-F238E27FC236}">
                <a16:creationId xmlns:a16="http://schemas.microsoft.com/office/drawing/2014/main" id="{3B03C889-D7AB-BA4A-997E-7990CA361B3E}"/>
              </a:ext>
            </a:extLst>
          </p:cNvPr>
          <p:cNvSpPr txBox="1">
            <a:spLocks/>
          </p:cNvSpPr>
          <p:nvPr/>
        </p:nvSpPr>
        <p:spPr>
          <a:xfrm>
            <a:off x="406012" y="400859"/>
            <a:ext cx="2864232" cy="879667"/>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400" b="1" i="0" kern="1200">
                <a:solidFill>
                  <a:schemeClr val="tx1"/>
                </a:solidFill>
                <a:latin typeface="Avenir Black" panose="02000503020000020003" pitchFamily="2" charset="0"/>
                <a:ea typeface="+mn-ea"/>
                <a:cs typeface="Poppins SemiBold"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3600">
                <a:latin typeface="Calibri" panose="020F0502020204030204" pitchFamily="34" charset="0"/>
                <a:ea typeface="Calibri" panose="020F0502020204030204" pitchFamily="34" charset="0"/>
                <a:cs typeface="Calibri" panose="020F0502020204030204" pitchFamily="34" charset="0"/>
              </a:rPr>
              <a:t>Parceiros</a:t>
            </a:r>
            <a:endParaRPr lang="en-US" sz="3600">
              <a:latin typeface="Calibri" panose="020F0502020204030204" pitchFamily="34" charset="0"/>
              <a:ea typeface="Calibri" panose="020F0502020204030204" pitchFamily="34" charset="0"/>
              <a:cs typeface="Calibri" panose="020F0502020204030204" pitchFamily="34" charset="0"/>
            </a:endParaRPr>
          </a:p>
        </p:txBody>
      </p:sp>
      <p:sp>
        <p:nvSpPr>
          <p:cNvPr id="9" name="Text Placeholder 32">
            <a:extLst>
              <a:ext uri="{FF2B5EF4-FFF2-40B4-BE49-F238E27FC236}">
                <a16:creationId xmlns:a16="http://schemas.microsoft.com/office/drawing/2014/main" id="{9DD973D2-C971-AE9F-7307-9B7D021D3CDC}"/>
              </a:ext>
            </a:extLst>
          </p:cNvPr>
          <p:cNvSpPr txBox="1">
            <a:spLocks/>
          </p:cNvSpPr>
          <p:nvPr/>
        </p:nvSpPr>
        <p:spPr>
          <a:xfrm>
            <a:off x="406012" y="5192147"/>
            <a:ext cx="2864232" cy="451257"/>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1600" b="1" i="0" kern="1200">
                <a:solidFill>
                  <a:schemeClr val="bg1"/>
                </a:solidFill>
                <a:latin typeface="Avenir Black" panose="02000503020000020003" pitchFamily="2" charset="0"/>
                <a:ea typeface="+mn-ea"/>
                <a:cs typeface="Poppins SemiBold"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300" dirty="0">
                <a:solidFill>
                  <a:srgbClr val="000000"/>
                </a:solidFill>
                <a:latin typeface="Calibri" panose="020F0502020204030204" pitchFamily="34" charset="0"/>
                <a:ea typeface="Calibri" panose="020F0502020204030204" pitchFamily="34" charset="0"/>
                <a:cs typeface="Calibri" panose="020F0502020204030204" pitchFamily="34" charset="0"/>
              </a:rPr>
              <a:t>CONHEÇA A NOSSA EQUIPA</a:t>
            </a:r>
            <a:endParaRPr lang="en-US" sz="13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7B9F2579-439F-0CF2-3856-07257970EF85}"/>
              </a:ext>
            </a:extLst>
          </p:cNvPr>
          <p:cNvSpPr/>
          <p:nvPr/>
        </p:nvSpPr>
        <p:spPr>
          <a:xfrm>
            <a:off x="363979" y="5848773"/>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88BD478-178B-09F6-4F52-07BA5070CDE3}"/>
              </a:ext>
            </a:extLst>
          </p:cNvPr>
          <p:cNvSpPr/>
          <p:nvPr/>
        </p:nvSpPr>
        <p:spPr>
          <a:xfrm>
            <a:off x="5059031" y="5848773"/>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2">
            <a:extLst>
              <a:ext uri="{FF2B5EF4-FFF2-40B4-BE49-F238E27FC236}">
                <a16:creationId xmlns:a16="http://schemas.microsoft.com/office/drawing/2014/main" id="{F35F8380-DF8F-EA66-1ADF-FFB419F415B1}"/>
              </a:ext>
            </a:extLst>
          </p:cNvPr>
          <p:cNvSpPr txBox="1">
            <a:spLocks/>
          </p:cNvSpPr>
          <p:nvPr/>
        </p:nvSpPr>
        <p:spPr>
          <a:xfrm>
            <a:off x="5121778" y="7011320"/>
            <a:ext cx="2133447" cy="278871"/>
          </a:xfrm>
          <a:prstGeom prst="rect">
            <a:avLst/>
          </a:prstGeom>
        </p:spPr>
        <p:txBody>
          <a:bodyPr numCol="1" spcCol="288000" anchor="t">
            <a:noAutofit/>
          </a:bodyPr>
          <a:lstStyle>
            <a:lvl1pPr marL="0" indent="0" algn="ctr" defTabSz="2072941" rtl="0" eaLnBrk="1" latinLnBrk="0" hangingPunct="1">
              <a:lnSpc>
                <a:spcPct val="100000"/>
              </a:lnSpc>
              <a:spcBef>
                <a:spcPts val="0"/>
              </a:spcBef>
              <a:buFont typeface="Arial" panose="020B0604020202020204" pitchFamily="34" charset="0"/>
              <a:buNone/>
              <a:defRPr sz="900" b="0" i="0" kern="1200">
                <a:solidFill>
                  <a:schemeClr val="bg1"/>
                </a:solidFill>
                <a:latin typeface="Poppins" pitchFamily="2" charset="77"/>
                <a:ea typeface="+mn-ea"/>
                <a:cs typeface="Poppins"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200"/>
              <a:t>PORTUGAL</a:t>
            </a:r>
            <a:endParaRPr lang="en-US" sz="1200"/>
          </a:p>
        </p:txBody>
      </p:sp>
      <p:sp>
        <p:nvSpPr>
          <p:cNvPr id="14" name="Rectangle 13">
            <a:extLst>
              <a:ext uri="{FF2B5EF4-FFF2-40B4-BE49-F238E27FC236}">
                <a16:creationId xmlns:a16="http://schemas.microsoft.com/office/drawing/2014/main" id="{8A82BC9F-2745-82E8-BB75-F84DD017A83C}"/>
              </a:ext>
            </a:extLst>
          </p:cNvPr>
          <p:cNvSpPr/>
          <p:nvPr/>
        </p:nvSpPr>
        <p:spPr>
          <a:xfrm>
            <a:off x="2691663" y="5848773"/>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2">
            <a:extLst>
              <a:ext uri="{FF2B5EF4-FFF2-40B4-BE49-F238E27FC236}">
                <a16:creationId xmlns:a16="http://schemas.microsoft.com/office/drawing/2014/main" id="{9CF3C2AD-66CD-8402-1738-037E488298AF}"/>
              </a:ext>
            </a:extLst>
          </p:cNvPr>
          <p:cNvSpPr txBox="1">
            <a:spLocks/>
          </p:cNvSpPr>
          <p:nvPr/>
        </p:nvSpPr>
        <p:spPr>
          <a:xfrm>
            <a:off x="2698971" y="7011320"/>
            <a:ext cx="2133447" cy="278871"/>
          </a:xfrm>
          <a:prstGeom prst="rect">
            <a:avLst/>
          </a:prstGeom>
        </p:spPr>
        <p:txBody>
          <a:bodyPr numCol="1" spcCol="288000" anchor="t">
            <a:noAutofit/>
          </a:bodyPr>
          <a:lstStyle>
            <a:lvl1pPr marL="0" indent="0" algn="ctr" defTabSz="2072941" rtl="0" eaLnBrk="1" latinLnBrk="0" hangingPunct="1">
              <a:lnSpc>
                <a:spcPct val="100000"/>
              </a:lnSpc>
              <a:spcBef>
                <a:spcPts val="0"/>
              </a:spcBef>
              <a:buFont typeface="Arial" panose="020B0604020202020204" pitchFamily="34" charset="0"/>
              <a:buNone/>
              <a:defRPr sz="900" b="0" i="0" kern="1200">
                <a:solidFill>
                  <a:schemeClr val="bg1"/>
                </a:solidFill>
                <a:latin typeface="Poppins" pitchFamily="2" charset="77"/>
                <a:ea typeface="+mn-ea"/>
                <a:cs typeface="Poppins"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200"/>
              <a:t>TURQUIA</a:t>
            </a:r>
            <a:endParaRPr lang="en-US" sz="1200"/>
          </a:p>
        </p:txBody>
      </p:sp>
      <p:sp>
        <p:nvSpPr>
          <p:cNvPr id="16" name="Rectangle 15">
            <a:extLst>
              <a:ext uri="{FF2B5EF4-FFF2-40B4-BE49-F238E27FC236}">
                <a16:creationId xmlns:a16="http://schemas.microsoft.com/office/drawing/2014/main" id="{20C09698-B983-6E16-5F1C-D2D4D76EE99D}"/>
              </a:ext>
            </a:extLst>
          </p:cNvPr>
          <p:cNvSpPr/>
          <p:nvPr/>
        </p:nvSpPr>
        <p:spPr>
          <a:xfrm>
            <a:off x="363979" y="7551124"/>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32">
            <a:extLst>
              <a:ext uri="{FF2B5EF4-FFF2-40B4-BE49-F238E27FC236}">
                <a16:creationId xmlns:a16="http://schemas.microsoft.com/office/drawing/2014/main" id="{ABDB7790-A1DA-6B4D-0FF8-3E3E3101555A}"/>
              </a:ext>
            </a:extLst>
          </p:cNvPr>
          <p:cNvSpPr txBox="1">
            <a:spLocks/>
          </p:cNvSpPr>
          <p:nvPr/>
        </p:nvSpPr>
        <p:spPr>
          <a:xfrm>
            <a:off x="371287" y="8713671"/>
            <a:ext cx="2133447" cy="278871"/>
          </a:xfrm>
          <a:prstGeom prst="rect">
            <a:avLst/>
          </a:prstGeom>
        </p:spPr>
        <p:txBody>
          <a:bodyPr numCol="1" spcCol="288000" anchor="t">
            <a:noAutofit/>
          </a:bodyPr>
          <a:lstStyle>
            <a:lvl1pPr marL="0" indent="0" algn="ctr" defTabSz="2072941" rtl="0" eaLnBrk="1" latinLnBrk="0" hangingPunct="1">
              <a:lnSpc>
                <a:spcPct val="100000"/>
              </a:lnSpc>
              <a:spcBef>
                <a:spcPts val="0"/>
              </a:spcBef>
              <a:buFont typeface="Arial" panose="020B0604020202020204" pitchFamily="34" charset="0"/>
              <a:buNone/>
              <a:defRPr sz="900" b="0" i="0" kern="1200">
                <a:solidFill>
                  <a:schemeClr val="bg1"/>
                </a:solidFill>
                <a:latin typeface="Poppins" pitchFamily="2" charset="77"/>
                <a:ea typeface="+mn-ea"/>
                <a:cs typeface="Poppins"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200"/>
              <a:t>IRLANDA</a:t>
            </a:r>
            <a:endParaRPr lang="en-US" sz="1200"/>
          </a:p>
        </p:txBody>
      </p:sp>
      <p:sp>
        <p:nvSpPr>
          <p:cNvPr id="18" name="Rectangle 17">
            <a:extLst>
              <a:ext uri="{FF2B5EF4-FFF2-40B4-BE49-F238E27FC236}">
                <a16:creationId xmlns:a16="http://schemas.microsoft.com/office/drawing/2014/main" id="{A8C939F3-1ABF-25B7-5B7A-3BFA6D446CF1}"/>
              </a:ext>
            </a:extLst>
          </p:cNvPr>
          <p:cNvSpPr/>
          <p:nvPr/>
        </p:nvSpPr>
        <p:spPr>
          <a:xfrm>
            <a:off x="5059031" y="7551124"/>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32">
            <a:extLst>
              <a:ext uri="{FF2B5EF4-FFF2-40B4-BE49-F238E27FC236}">
                <a16:creationId xmlns:a16="http://schemas.microsoft.com/office/drawing/2014/main" id="{34B0D070-27B3-62C8-7B90-D3D83BF73E7F}"/>
              </a:ext>
            </a:extLst>
          </p:cNvPr>
          <p:cNvSpPr txBox="1">
            <a:spLocks/>
          </p:cNvSpPr>
          <p:nvPr/>
        </p:nvSpPr>
        <p:spPr>
          <a:xfrm>
            <a:off x="5066339" y="8713671"/>
            <a:ext cx="2133447" cy="278871"/>
          </a:xfrm>
          <a:prstGeom prst="rect">
            <a:avLst/>
          </a:prstGeom>
        </p:spPr>
        <p:txBody>
          <a:bodyPr numCol="1" spcCol="288000" anchor="t">
            <a:noAutofit/>
          </a:bodyPr>
          <a:lstStyle>
            <a:lvl1pPr marL="0" indent="0" algn="ctr" defTabSz="2072941" rtl="0" eaLnBrk="1" latinLnBrk="0" hangingPunct="1">
              <a:lnSpc>
                <a:spcPct val="100000"/>
              </a:lnSpc>
              <a:spcBef>
                <a:spcPts val="0"/>
              </a:spcBef>
              <a:buFont typeface="Arial" panose="020B0604020202020204" pitchFamily="34" charset="0"/>
              <a:buNone/>
              <a:defRPr sz="900" b="0" i="0" kern="1200">
                <a:solidFill>
                  <a:schemeClr val="bg1"/>
                </a:solidFill>
                <a:latin typeface="Poppins" pitchFamily="2" charset="77"/>
                <a:ea typeface="+mn-ea"/>
                <a:cs typeface="Poppins"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200"/>
              <a:t>DINAMARCA</a:t>
            </a:r>
            <a:endParaRPr lang="en-US" sz="1200"/>
          </a:p>
        </p:txBody>
      </p:sp>
      <p:sp>
        <p:nvSpPr>
          <p:cNvPr id="20" name="Rectangle 19">
            <a:extLst>
              <a:ext uri="{FF2B5EF4-FFF2-40B4-BE49-F238E27FC236}">
                <a16:creationId xmlns:a16="http://schemas.microsoft.com/office/drawing/2014/main" id="{206E8ED3-9CDB-F6FD-3272-FBBBBB85E96C}"/>
              </a:ext>
            </a:extLst>
          </p:cNvPr>
          <p:cNvSpPr/>
          <p:nvPr/>
        </p:nvSpPr>
        <p:spPr>
          <a:xfrm>
            <a:off x="2691663" y="7551124"/>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32">
            <a:extLst>
              <a:ext uri="{FF2B5EF4-FFF2-40B4-BE49-F238E27FC236}">
                <a16:creationId xmlns:a16="http://schemas.microsoft.com/office/drawing/2014/main" id="{DA9DE0F3-E653-1BE6-AAFB-0F4753D69DDE}"/>
              </a:ext>
            </a:extLst>
          </p:cNvPr>
          <p:cNvSpPr txBox="1">
            <a:spLocks/>
          </p:cNvSpPr>
          <p:nvPr/>
        </p:nvSpPr>
        <p:spPr>
          <a:xfrm>
            <a:off x="2698971" y="8713671"/>
            <a:ext cx="2133447" cy="278871"/>
          </a:xfrm>
          <a:prstGeom prst="rect">
            <a:avLst/>
          </a:prstGeom>
        </p:spPr>
        <p:txBody>
          <a:bodyPr numCol="1" spcCol="288000" anchor="t">
            <a:noAutofit/>
          </a:bodyPr>
          <a:lstStyle>
            <a:lvl1pPr marL="0" indent="0" algn="ctr" defTabSz="2072941" rtl="0" eaLnBrk="1" latinLnBrk="0" hangingPunct="1">
              <a:lnSpc>
                <a:spcPct val="100000"/>
              </a:lnSpc>
              <a:spcBef>
                <a:spcPts val="0"/>
              </a:spcBef>
              <a:buFont typeface="Arial" panose="020B0604020202020204" pitchFamily="34" charset="0"/>
              <a:buNone/>
              <a:defRPr sz="900" b="0" i="0" kern="1200">
                <a:solidFill>
                  <a:schemeClr val="bg1"/>
                </a:solidFill>
                <a:latin typeface="Poppins" pitchFamily="2" charset="77"/>
                <a:ea typeface="+mn-ea"/>
                <a:cs typeface="Poppins"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200"/>
              <a:t>IRLANDA</a:t>
            </a:r>
            <a:endParaRPr lang="en-US" sz="1200"/>
          </a:p>
        </p:txBody>
      </p:sp>
      <p:sp>
        <p:nvSpPr>
          <p:cNvPr id="22" name="Graphic 4">
            <a:extLst>
              <a:ext uri="{FF2B5EF4-FFF2-40B4-BE49-F238E27FC236}">
                <a16:creationId xmlns:a16="http://schemas.microsoft.com/office/drawing/2014/main" id="{8BE54B68-5D3A-2A28-21A8-D8AE84FD0B8E}"/>
              </a:ext>
            </a:extLst>
          </p:cNvPr>
          <p:cNvSpPr/>
          <p:nvPr/>
        </p:nvSpPr>
        <p:spPr>
          <a:xfrm rot="16200000">
            <a:off x="2258871" y="3019558"/>
            <a:ext cx="45719" cy="3820887"/>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chemeClr val="tx1"/>
          </a:solidFill>
          <a:ln w="2370" cap="flat">
            <a:noFill/>
            <a:prstDash val="solid"/>
            <a:miter/>
          </a:ln>
        </p:spPr>
        <p:txBody>
          <a:bodyPr rtlCol="0" anchor="ctr"/>
          <a:lstStyle/>
          <a:p>
            <a:endParaRPr lang="en-US"/>
          </a:p>
        </p:txBody>
      </p:sp>
      <p:pic>
        <p:nvPicPr>
          <p:cNvPr id="25" name="Picture 24">
            <a:hlinkClick r:id="rId2"/>
            <a:extLst>
              <a:ext uri="{FF2B5EF4-FFF2-40B4-BE49-F238E27FC236}">
                <a16:creationId xmlns:a16="http://schemas.microsoft.com/office/drawing/2014/main" id="{08FB213F-68D4-A77A-BAF4-81E7167694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1836" y="6055547"/>
            <a:ext cx="1812631" cy="736094"/>
          </a:xfrm>
          <a:prstGeom prst="rect">
            <a:avLst/>
          </a:prstGeom>
        </p:spPr>
      </p:pic>
      <p:pic>
        <p:nvPicPr>
          <p:cNvPr id="26" name="Picture 25">
            <a:hlinkClick r:id="rId4"/>
            <a:extLst>
              <a:ext uri="{FF2B5EF4-FFF2-40B4-BE49-F238E27FC236}">
                <a16:creationId xmlns:a16="http://schemas.microsoft.com/office/drawing/2014/main" id="{B3FCBF81-1FC3-A982-9A9F-F6A42EF21E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29494" y="6204179"/>
            <a:ext cx="1962341" cy="414272"/>
          </a:xfrm>
          <a:prstGeom prst="rect">
            <a:avLst/>
          </a:prstGeom>
        </p:spPr>
      </p:pic>
      <p:pic>
        <p:nvPicPr>
          <p:cNvPr id="27" name="Picture 26">
            <a:hlinkClick r:id="rId6"/>
            <a:extLst>
              <a:ext uri="{FF2B5EF4-FFF2-40B4-BE49-F238E27FC236}">
                <a16:creationId xmlns:a16="http://schemas.microsoft.com/office/drawing/2014/main" id="{4D72576E-4566-6B8F-D46C-85ABAD69C55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03981" y="6162923"/>
            <a:ext cx="1843545" cy="494911"/>
          </a:xfrm>
          <a:prstGeom prst="rect">
            <a:avLst/>
          </a:prstGeom>
        </p:spPr>
      </p:pic>
      <p:pic>
        <p:nvPicPr>
          <p:cNvPr id="28" name="Picture 27">
            <a:hlinkClick r:id="rId8"/>
            <a:extLst>
              <a:ext uri="{FF2B5EF4-FFF2-40B4-BE49-F238E27FC236}">
                <a16:creationId xmlns:a16="http://schemas.microsoft.com/office/drawing/2014/main" id="{8202AF5C-D1F3-697F-F9DE-A6473F1B8186}"/>
              </a:ext>
            </a:extLst>
          </p:cNvPr>
          <p:cNvPicPr>
            <a:picLocks noChangeAspect="1"/>
          </p:cNvPicPr>
          <p:nvPr/>
        </p:nvPicPr>
        <p:blipFill>
          <a:blip r:embed="rId9"/>
          <a:stretch>
            <a:fillRect/>
          </a:stretch>
        </p:blipFill>
        <p:spPr>
          <a:xfrm>
            <a:off x="362242" y="7723615"/>
            <a:ext cx="2095500" cy="762000"/>
          </a:xfrm>
          <a:prstGeom prst="rect">
            <a:avLst/>
          </a:prstGeom>
        </p:spPr>
      </p:pic>
      <p:pic>
        <p:nvPicPr>
          <p:cNvPr id="29" name="Picture 28">
            <a:hlinkClick r:id="rId10"/>
            <a:extLst>
              <a:ext uri="{FF2B5EF4-FFF2-40B4-BE49-F238E27FC236}">
                <a16:creationId xmlns:a16="http://schemas.microsoft.com/office/drawing/2014/main" id="{28E0AA98-619F-EC14-72A8-EF2BEE27EED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819984" y="7678325"/>
            <a:ext cx="1768237" cy="857595"/>
          </a:xfrm>
          <a:prstGeom prst="rect">
            <a:avLst/>
          </a:prstGeom>
        </p:spPr>
      </p:pic>
      <p:pic>
        <p:nvPicPr>
          <p:cNvPr id="30" name="Picture 29">
            <a:hlinkClick r:id="rId12"/>
            <a:extLst>
              <a:ext uri="{FF2B5EF4-FFF2-40B4-BE49-F238E27FC236}">
                <a16:creationId xmlns:a16="http://schemas.microsoft.com/office/drawing/2014/main" id="{5E20D31A-1BE6-7FC9-C147-BC3EBCF974C3}"/>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468014" y="7723615"/>
            <a:ext cx="1465244" cy="681338"/>
          </a:xfrm>
          <a:prstGeom prst="rect">
            <a:avLst/>
          </a:prstGeom>
        </p:spPr>
      </p:pic>
      <p:sp>
        <p:nvSpPr>
          <p:cNvPr id="31" name="Oval 30">
            <a:extLst>
              <a:ext uri="{FF2B5EF4-FFF2-40B4-BE49-F238E27FC236}">
                <a16:creationId xmlns:a16="http://schemas.microsoft.com/office/drawing/2014/main" id="{11237F2C-D09A-0DCA-9D13-2E6AA92806DC}"/>
              </a:ext>
            </a:extLst>
          </p:cNvPr>
          <p:cNvSpPr/>
          <p:nvPr/>
        </p:nvSpPr>
        <p:spPr>
          <a:xfrm>
            <a:off x="518799" y="6882741"/>
            <a:ext cx="553791" cy="553791"/>
          </a:xfrm>
          <a:prstGeom prst="ellipse">
            <a:avLst/>
          </a:prstGeom>
          <a:blipFill>
            <a:blip r:embed="rId14"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8B468AAA-4653-3D08-2C80-70FAFFD36700}"/>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186184" y="6838528"/>
            <a:ext cx="554784" cy="560881"/>
          </a:xfrm>
          <a:prstGeom prst="rect">
            <a:avLst/>
          </a:prstGeom>
        </p:spPr>
      </p:pic>
      <p:sp>
        <p:nvSpPr>
          <p:cNvPr id="481" name="Text Placeholder 32">
            <a:extLst>
              <a:ext uri="{FF2B5EF4-FFF2-40B4-BE49-F238E27FC236}">
                <a16:creationId xmlns:a16="http://schemas.microsoft.com/office/drawing/2014/main" id="{67BB34D1-9980-AD57-323B-520D0083A93D}"/>
              </a:ext>
            </a:extLst>
          </p:cNvPr>
          <p:cNvSpPr txBox="1">
            <a:spLocks/>
          </p:cNvSpPr>
          <p:nvPr/>
        </p:nvSpPr>
        <p:spPr>
          <a:xfrm>
            <a:off x="444392" y="7036984"/>
            <a:ext cx="2133447" cy="278871"/>
          </a:xfrm>
          <a:prstGeom prst="rect">
            <a:avLst/>
          </a:prstGeom>
        </p:spPr>
        <p:txBody>
          <a:bodyPr numCol="1" spcCol="288000" anchor="t">
            <a:noAutofit/>
          </a:bodyPr>
          <a:lstStyle>
            <a:lvl1pPr marL="0" indent="0" algn="ctr" defTabSz="2072941" rtl="0" eaLnBrk="1" latinLnBrk="0" hangingPunct="1">
              <a:lnSpc>
                <a:spcPct val="100000"/>
              </a:lnSpc>
              <a:spcBef>
                <a:spcPts val="0"/>
              </a:spcBef>
              <a:buFont typeface="Arial" panose="020B0604020202020204" pitchFamily="34" charset="0"/>
              <a:buNone/>
              <a:defRPr sz="900" b="0" i="0" kern="1200">
                <a:solidFill>
                  <a:schemeClr val="bg1"/>
                </a:solidFill>
                <a:latin typeface="Poppins" pitchFamily="2" charset="77"/>
                <a:ea typeface="+mn-ea"/>
                <a:cs typeface="Poppins"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200"/>
              <a:t>FINLÂNDIA</a:t>
            </a:r>
            <a:endParaRPr lang="en-US" sz="1200"/>
          </a:p>
        </p:txBody>
      </p:sp>
      <p:grpSp>
        <p:nvGrpSpPr>
          <p:cNvPr id="482" name="Graphic 2">
            <a:extLst>
              <a:ext uri="{FF2B5EF4-FFF2-40B4-BE49-F238E27FC236}">
                <a16:creationId xmlns:a16="http://schemas.microsoft.com/office/drawing/2014/main" id="{C501A4B5-ACE8-3370-7A5C-1035D83E378E}"/>
              </a:ext>
            </a:extLst>
          </p:cNvPr>
          <p:cNvGrpSpPr>
            <a:grpSpLocks noChangeAspect="1"/>
          </p:cNvGrpSpPr>
          <p:nvPr/>
        </p:nvGrpSpPr>
        <p:grpSpPr>
          <a:xfrm>
            <a:off x="2786786" y="6856535"/>
            <a:ext cx="558048" cy="558000"/>
            <a:chOff x="4094891" y="4680533"/>
            <a:chExt cx="381887" cy="381854"/>
          </a:xfrm>
        </p:grpSpPr>
        <p:sp>
          <p:nvSpPr>
            <p:cNvPr id="483" name="Freeform 4">
              <a:extLst>
                <a:ext uri="{FF2B5EF4-FFF2-40B4-BE49-F238E27FC236}">
                  <a16:creationId xmlns:a16="http://schemas.microsoft.com/office/drawing/2014/main" id="{77354C4B-F029-2E64-E1AF-3DBDF3A01278}"/>
                </a:ext>
              </a:extLst>
            </p:cNvPr>
            <p:cNvSpPr/>
            <p:nvPr/>
          </p:nvSpPr>
          <p:spPr>
            <a:xfrm>
              <a:off x="4094891" y="4680533"/>
              <a:ext cx="381887" cy="381854"/>
            </a:xfrm>
            <a:custGeom>
              <a:avLst/>
              <a:gdLst>
                <a:gd name="connsiteX0" fmla="*/ 5758 w 381887"/>
                <a:gd name="connsiteY0" fmla="*/ 144768 h 381854"/>
                <a:gd name="connsiteX1" fmla="*/ 237086 w 381887"/>
                <a:gd name="connsiteY1" fmla="*/ 5813 h 381854"/>
                <a:gd name="connsiteX2" fmla="*/ 376073 w 381887"/>
                <a:gd name="connsiteY2" fmla="*/ 237087 h 381854"/>
                <a:gd name="connsiteX3" fmla="*/ 144745 w 381887"/>
                <a:gd name="connsiteY3" fmla="*/ 376042 h 381854"/>
                <a:gd name="connsiteX4" fmla="*/ 5758 w 381887"/>
                <a:gd name="connsiteY4" fmla="*/ 144768 h 381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887" h="381854">
                  <a:moveTo>
                    <a:pt x="5758" y="144768"/>
                  </a:moveTo>
                  <a:cubicBezTo>
                    <a:pt x="31461" y="41979"/>
                    <a:pt x="134274" y="-19884"/>
                    <a:pt x="237086" y="5813"/>
                  </a:cubicBezTo>
                  <a:cubicBezTo>
                    <a:pt x="339898" y="31510"/>
                    <a:pt x="401776" y="134299"/>
                    <a:pt x="376073" y="237087"/>
                  </a:cubicBezTo>
                  <a:cubicBezTo>
                    <a:pt x="350370" y="339876"/>
                    <a:pt x="247558" y="401739"/>
                    <a:pt x="144745" y="376042"/>
                  </a:cubicBezTo>
                  <a:cubicBezTo>
                    <a:pt x="42885" y="350345"/>
                    <a:pt x="-19945" y="247556"/>
                    <a:pt x="5758" y="144768"/>
                  </a:cubicBezTo>
                </a:path>
              </a:pathLst>
            </a:custGeom>
            <a:solidFill>
              <a:srgbClr val="ED3726"/>
            </a:solidFill>
            <a:ln w="9509"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484" name="Freeform 5">
              <a:extLst>
                <a:ext uri="{FF2B5EF4-FFF2-40B4-BE49-F238E27FC236}">
                  <a16:creationId xmlns:a16="http://schemas.microsoft.com/office/drawing/2014/main" id="{81F589F2-FF9B-9572-589C-329E0C6F2D6B}"/>
                </a:ext>
              </a:extLst>
            </p:cNvPr>
            <p:cNvSpPr/>
            <p:nvPr/>
          </p:nvSpPr>
          <p:spPr>
            <a:xfrm>
              <a:off x="4141584" y="4769147"/>
              <a:ext cx="181825" cy="199866"/>
            </a:xfrm>
            <a:custGeom>
              <a:avLst/>
              <a:gdLst>
                <a:gd name="connsiteX0" fmla="*/ 124708 w 181825"/>
                <a:gd name="connsiteY0" fmla="*/ 178928 h 199866"/>
                <a:gd name="connsiteX1" fmla="*/ 44743 w 181825"/>
                <a:gd name="connsiteY1" fmla="*/ 98982 h 199866"/>
                <a:gd name="connsiteX2" fmla="*/ 124708 w 181825"/>
                <a:gd name="connsiteY2" fmla="*/ 19035 h 199866"/>
                <a:gd name="connsiteX3" fmla="*/ 181826 w 181825"/>
                <a:gd name="connsiteY3" fmla="*/ 42829 h 199866"/>
                <a:gd name="connsiteX4" fmla="*/ 99956 w 181825"/>
                <a:gd name="connsiteY4" fmla="*/ 0 h 199866"/>
                <a:gd name="connsiteX5" fmla="*/ 0 w 181825"/>
                <a:gd name="connsiteY5" fmla="*/ 99933 h 199866"/>
                <a:gd name="connsiteX6" fmla="*/ 99956 w 181825"/>
                <a:gd name="connsiteY6" fmla="*/ 199867 h 199866"/>
                <a:gd name="connsiteX7" fmla="*/ 181826 w 181825"/>
                <a:gd name="connsiteY7" fmla="*/ 157038 h 199866"/>
                <a:gd name="connsiteX8" fmla="*/ 124708 w 181825"/>
                <a:gd name="connsiteY8" fmla="*/ 178928 h 19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25" h="199866">
                  <a:moveTo>
                    <a:pt x="124708" y="178928"/>
                  </a:moveTo>
                  <a:cubicBezTo>
                    <a:pt x="79965" y="178928"/>
                    <a:pt x="44743" y="142762"/>
                    <a:pt x="44743" y="98982"/>
                  </a:cubicBezTo>
                  <a:cubicBezTo>
                    <a:pt x="44743" y="54250"/>
                    <a:pt x="80917" y="19035"/>
                    <a:pt x="124708" y="19035"/>
                  </a:cubicBezTo>
                  <a:cubicBezTo>
                    <a:pt x="146603" y="19035"/>
                    <a:pt x="166594" y="27601"/>
                    <a:pt x="181826" y="42829"/>
                  </a:cubicBezTo>
                  <a:cubicBezTo>
                    <a:pt x="163738" y="17132"/>
                    <a:pt x="134227" y="0"/>
                    <a:pt x="99956" y="0"/>
                  </a:cubicBezTo>
                  <a:cubicBezTo>
                    <a:pt x="44743" y="0"/>
                    <a:pt x="0" y="44732"/>
                    <a:pt x="0" y="99933"/>
                  </a:cubicBezTo>
                  <a:cubicBezTo>
                    <a:pt x="0" y="155135"/>
                    <a:pt x="44743" y="199867"/>
                    <a:pt x="99956" y="199867"/>
                  </a:cubicBezTo>
                  <a:cubicBezTo>
                    <a:pt x="133275" y="199867"/>
                    <a:pt x="163738" y="182735"/>
                    <a:pt x="181826" y="157038"/>
                  </a:cubicBezTo>
                  <a:cubicBezTo>
                    <a:pt x="166594" y="169411"/>
                    <a:pt x="146603" y="178928"/>
                    <a:pt x="124708" y="178928"/>
                  </a:cubicBezTo>
                </a:path>
              </a:pathLst>
            </a:custGeom>
            <a:solidFill>
              <a:srgbClr val="FFFFFF"/>
            </a:solidFill>
            <a:ln w="9509"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485" name="Freeform 6">
              <a:extLst>
                <a:ext uri="{FF2B5EF4-FFF2-40B4-BE49-F238E27FC236}">
                  <a16:creationId xmlns:a16="http://schemas.microsoft.com/office/drawing/2014/main" id="{9909DFC7-D0C7-6186-5626-0B5357BD353C}"/>
                </a:ext>
              </a:extLst>
            </p:cNvPr>
            <p:cNvSpPr/>
            <p:nvPr/>
          </p:nvSpPr>
          <p:spPr>
            <a:xfrm>
              <a:off x="4331025" y="4824349"/>
              <a:ext cx="81869" cy="85657"/>
            </a:xfrm>
            <a:custGeom>
              <a:avLst/>
              <a:gdLst>
                <a:gd name="connsiteX0" fmla="*/ 31415 w 81869"/>
                <a:gd name="connsiteY0" fmla="*/ 0 h 85657"/>
                <a:gd name="connsiteX1" fmla="*/ 50454 w 81869"/>
                <a:gd name="connsiteY1" fmla="*/ 27601 h 85657"/>
                <a:gd name="connsiteX2" fmla="*/ 81869 w 81869"/>
                <a:gd name="connsiteY2" fmla="*/ 18083 h 85657"/>
                <a:gd name="connsiteX3" fmla="*/ 61878 w 81869"/>
                <a:gd name="connsiteY3" fmla="*/ 43780 h 85657"/>
                <a:gd name="connsiteX4" fmla="*/ 79965 w 81869"/>
                <a:gd name="connsiteY4" fmla="*/ 70429 h 85657"/>
                <a:gd name="connsiteX5" fmla="*/ 49502 w 81869"/>
                <a:gd name="connsiteY5" fmla="*/ 59960 h 85657"/>
                <a:gd name="connsiteX6" fmla="*/ 29511 w 81869"/>
                <a:gd name="connsiteY6" fmla="*/ 85657 h 85657"/>
                <a:gd name="connsiteX7" fmla="*/ 30463 w 81869"/>
                <a:gd name="connsiteY7" fmla="*/ 53298 h 85657"/>
                <a:gd name="connsiteX8" fmla="*/ 0 w 81869"/>
                <a:gd name="connsiteY8" fmla="*/ 42829 h 85657"/>
                <a:gd name="connsiteX9" fmla="*/ 31415 w 81869"/>
                <a:gd name="connsiteY9" fmla="*/ 33311 h 85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869" h="85657">
                  <a:moveTo>
                    <a:pt x="31415" y="0"/>
                  </a:moveTo>
                  <a:lnTo>
                    <a:pt x="50454" y="27601"/>
                  </a:lnTo>
                  <a:lnTo>
                    <a:pt x="81869" y="18083"/>
                  </a:lnTo>
                  <a:lnTo>
                    <a:pt x="61878" y="43780"/>
                  </a:lnTo>
                  <a:lnTo>
                    <a:pt x="79965" y="70429"/>
                  </a:lnTo>
                  <a:lnTo>
                    <a:pt x="49502" y="59960"/>
                  </a:lnTo>
                  <a:lnTo>
                    <a:pt x="29511" y="85657"/>
                  </a:lnTo>
                  <a:lnTo>
                    <a:pt x="30463" y="53298"/>
                  </a:lnTo>
                  <a:lnTo>
                    <a:pt x="0" y="42829"/>
                  </a:lnTo>
                  <a:lnTo>
                    <a:pt x="31415" y="33311"/>
                  </a:lnTo>
                  <a:close/>
                </a:path>
              </a:pathLst>
            </a:custGeom>
            <a:solidFill>
              <a:srgbClr val="FFFFFF"/>
            </a:solidFill>
            <a:ln w="9509"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grpSp>
      <p:pic>
        <p:nvPicPr>
          <p:cNvPr id="486" name="Picture 485">
            <a:extLst>
              <a:ext uri="{FF2B5EF4-FFF2-40B4-BE49-F238E27FC236}">
                <a16:creationId xmlns:a16="http://schemas.microsoft.com/office/drawing/2014/main" id="{3CF6D0F8-E42A-E28F-11BE-EBDE6777E166}"/>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11836" y="8571068"/>
            <a:ext cx="557530" cy="557530"/>
          </a:xfrm>
          <a:prstGeom prst="rect">
            <a:avLst/>
          </a:prstGeom>
        </p:spPr>
      </p:pic>
      <p:pic>
        <p:nvPicPr>
          <p:cNvPr id="487" name="Picture 486">
            <a:extLst>
              <a:ext uri="{FF2B5EF4-FFF2-40B4-BE49-F238E27FC236}">
                <a16:creationId xmlns:a16="http://schemas.microsoft.com/office/drawing/2014/main" id="{962F985E-A052-7610-6FFB-DEF06BD8D9E6}"/>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821439" y="8571068"/>
            <a:ext cx="557530" cy="557530"/>
          </a:xfrm>
          <a:prstGeom prst="rect">
            <a:avLst/>
          </a:prstGeom>
        </p:spPr>
      </p:pic>
      <p:pic>
        <p:nvPicPr>
          <p:cNvPr id="489" name="Picture 488">
            <a:extLst>
              <a:ext uri="{FF2B5EF4-FFF2-40B4-BE49-F238E27FC236}">
                <a16:creationId xmlns:a16="http://schemas.microsoft.com/office/drawing/2014/main" id="{BF750FDB-38EC-A83C-44B3-02D6F72F913C}"/>
              </a:ext>
            </a:extLst>
          </p:cNvPr>
          <p:cNvPicPr>
            <a:picLocks noChangeAspect="1"/>
          </p:cNvPicPr>
          <p:nvPr/>
        </p:nvPicPr>
        <p:blipFill>
          <a:blip r:embed="rId17"/>
          <a:stretch>
            <a:fillRect/>
          </a:stretch>
        </p:blipFill>
        <p:spPr>
          <a:xfrm>
            <a:off x="5026655" y="8571068"/>
            <a:ext cx="824709" cy="618532"/>
          </a:xfrm>
          <a:prstGeom prst="rect">
            <a:avLst/>
          </a:prstGeom>
        </p:spPr>
      </p:pic>
      <p:grpSp>
        <p:nvGrpSpPr>
          <p:cNvPr id="2" name="Graphic 4">
            <a:extLst>
              <a:ext uri="{FF2B5EF4-FFF2-40B4-BE49-F238E27FC236}">
                <a16:creationId xmlns:a16="http://schemas.microsoft.com/office/drawing/2014/main" id="{9187FB32-A9EA-D733-D849-664945E854D3}"/>
              </a:ext>
            </a:extLst>
          </p:cNvPr>
          <p:cNvGrpSpPr/>
          <p:nvPr/>
        </p:nvGrpSpPr>
        <p:grpSpPr>
          <a:xfrm rot="19582332">
            <a:off x="2512389" y="5113926"/>
            <a:ext cx="403667" cy="780438"/>
            <a:chOff x="9129274" y="2719113"/>
            <a:chExt cx="717139" cy="1386497"/>
          </a:xfrm>
          <a:solidFill>
            <a:srgbClr val="000000"/>
          </a:solidFill>
        </p:grpSpPr>
        <p:grpSp>
          <p:nvGrpSpPr>
            <p:cNvPr id="8" name="Graphic 4">
              <a:extLst>
                <a:ext uri="{FF2B5EF4-FFF2-40B4-BE49-F238E27FC236}">
                  <a16:creationId xmlns:a16="http://schemas.microsoft.com/office/drawing/2014/main" id="{CD505ACF-1C89-A7A5-DE00-CD471C1CF7DE}"/>
                </a:ext>
              </a:extLst>
            </p:cNvPr>
            <p:cNvGrpSpPr/>
            <p:nvPr/>
          </p:nvGrpSpPr>
          <p:grpSpPr>
            <a:xfrm>
              <a:off x="9159507" y="2719113"/>
              <a:ext cx="446280" cy="440141"/>
              <a:chOff x="9159507" y="2719113"/>
              <a:chExt cx="446280" cy="440141"/>
            </a:xfrm>
            <a:grpFill/>
          </p:grpSpPr>
          <p:sp>
            <p:nvSpPr>
              <p:cNvPr id="38" name="Freeform 71">
                <a:extLst>
                  <a:ext uri="{FF2B5EF4-FFF2-40B4-BE49-F238E27FC236}">
                    <a16:creationId xmlns:a16="http://schemas.microsoft.com/office/drawing/2014/main" id="{EE8FB49C-C702-06E2-6A8F-9E6F12E5253D}"/>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39" name="Freeform 72">
                <a:extLst>
                  <a:ext uri="{FF2B5EF4-FFF2-40B4-BE49-F238E27FC236}">
                    <a16:creationId xmlns:a16="http://schemas.microsoft.com/office/drawing/2014/main" id="{78910342-4399-6168-D50C-0539803B62EA}"/>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11" name="Graphic 4">
              <a:extLst>
                <a:ext uri="{FF2B5EF4-FFF2-40B4-BE49-F238E27FC236}">
                  <a16:creationId xmlns:a16="http://schemas.microsoft.com/office/drawing/2014/main" id="{CE02FEFF-1989-5097-E876-AA649511E1C4}"/>
                </a:ext>
              </a:extLst>
            </p:cNvPr>
            <p:cNvGrpSpPr/>
            <p:nvPr/>
          </p:nvGrpSpPr>
          <p:grpSpPr>
            <a:xfrm>
              <a:off x="9129274" y="2893887"/>
              <a:ext cx="717139" cy="1211724"/>
              <a:chOff x="9129274" y="2893887"/>
              <a:chExt cx="717139" cy="1211724"/>
            </a:xfrm>
            <a:grpFill/>
          </p:grpSpPr>
          <p:sp>
            <p:nvSpPr>
              <p:cNvPr id="23" name="Freeform 64">
                <a:extLst>
                  <a:ext uri="{FF2B5EF4-FFF2-40B4-BE49-F238E27FC236}">
                    <a16:creationId xmlns:a16="http://schemas.microsoft.com/office/drawing/2014/main" id="{2CA60072-2DD7-FD3C-3661-B52C9B403C0F}"/>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24" name="Freeform 65">
                <a:extLst>
                  <a:ext uri="{FF2B5EF4-FFF2-40B4-BE49-F238E27FC236}">
                    <a16:creationId xmlns:a16="http://schemas.microsoft.com/office/drawing/2014/main" id="{56CC7E8B-306E-C152-2630-B094D1AB0984}"/>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33" name="Freeform 66">
                <a:extLst>
                  <a:ext uri="{FF2B5EF4-FFF2-40B4-BE49-F238E27FC236}">
                    <a16:creationId xmlns:a16="http://schemas.microsoft.com/office/drawing/2014/main" id="{93CCE52E-0712-D2A5-BCEA-ADAEC50860BC}"/>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34" name="Freeform 67">
                <a:extLst>
                  <a:ext uri="{FF2B5EF4-FFF2-40B4-BE49-F238E27FC236}">
                    <a16:creationId xmlns:a16="http://schemas.microsoft.com/office/drawing/2014/main" id="{5FDFAC2E-0162-B500-24FC-9F0F51AC4350}"/>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35" name="Freeform 68">
                <a:extLst>
                  <a:ext uri="{FF2B5EF4-FFF2-40B4-BE49-F238E27FC236}">
                    <a16:creationId xmlns:a16="http://schemas.microsoft.com/office/drawing/2014/main" id="{08D27CE8-0D95-5AC6-1BEF-AF39F3A68DBE}"/>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36" name="Freeform 69">
                <a:extLst>
                  <a:ext uri="{FF2B5EF4-FFF2-40B4-BE49-F238E27FC236}">
                    <a16:creationId xmlns:a16="http://schemas.microsoft.com/office/drawing/2014/main" id="{A7F1CE5D-8A2C-2BBD-0401-3E1CB6326291}"/>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37" name="Freeform 70">
                <a:extLst>
                  <a:ext uri="{FF2B5EF4-FFF2-40B4-BE49-F238E27FC236}">
                    <a16:creationId xmlns:a16="http://schemas.microsoft.com/office/drawing/2014/main" id="{2F8463D4-DF54-A6B7-97AC-3E93DFC3A18A}"/>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8725731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a:lnSpc>
                <a:spcPts val="1960"/>
              </a:lnSpc>
            </a:pPr>
            <a:r>
              <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Fornecimento local e sazonal </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b="1" dirty="0">
                <a:solidFill>
                  <a:schemeClr val="tx1"/>
                </a:solidFill>
              </a:rPr>
              <a:t>Dar </a:t>
            </a:r>
            <a:r>
              <a:rPr lang="en-US" b="1" dirty="0" err="1">
                <a:solidFill>
                  <a:schemeClr val="tx1"/>
                </a:solidFill>
              </a:rPr>
              <a:t>ênfase</a:t>
            </a:r>
            <a:r>
              <a:rPr lang="en-US" b="1" dirty="0">
                <a:solidFill>
                  <a:schemeClr val="tx1"/>
                </a:solidFill>
              </a:rPr>
              <a:t> ao abastecimento local e sazonal não é apenas uma escolha ética, mas também uma escolha que pode acrescentar um valor </a:t>
            </a:r>
            <a:r>
              <a:rPr lang="en-US" b="1" dirty="0" err="1">
                <a:solidFill>
                  <a:schemeClr val="tx1"/>
                </a:solidFill>
              </a:rPr>
              <a:t>único</a:t>
            </a:r>
            <a:r>
              <a:rPr lang="en-US" b="1" dirty="0">
                <a:solidFill>
                  <a:schemeClr val="tx1"/>
                </a:solidFill>
              </a:rPr>
              <a:t> a um </a:t>
            </a:r>
            <a:r>
              <a:rPr lang="en-US" b="1" dirty="0" err="1">
                <a:solidFill>
                  <a:schemeClr val="tx1"/>
                </a:solidFill>
              </a:rPr>
              <a:t>negócio</a:t>
            </a:r>
            <a:r>
              <a:rPr lang="en-US" b="1" dirty="0">
                <a:solidFill>
                  <a:schemeClr val="tx1"/>
                </a:solidFill>
              </a:rPr>
              <a:t> alimentar. Eis </a:t>
            </a:r>
            <a:r>
              <a:rPr lang="en-US" b="1" dirty="0" err="1">
                <a:solidFill>
                  <a:schemeClr val="tx1"/>
                </a:solidFill>
              </a:rPr>
              <a:t>como</a:t>
            </a:r>
            <a:r>
              <a:rPr lang="en-US" b="1" dirty="0">
                <a:solidFill>
                  <a:schemeClr val="tx1"/>
                </a:solidFill>
              </a:rPr>
              <a:t> se pode abordar esta questão: </a:t>
            </a: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01</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t>40</a:t>
            </a:fld>
            <a:endParaRPr lang="en-US" sz="900">
              <a:solidFill>
                <a:schemeClr val="tx1"/>
              </a:solidFill>
            </a:endParaRPr>
          </a:p>
        </p:txBody>
      </p:sp>
      <p:grpSp>
        <p:nvGrpSpPr>
          <p:cNvPr id="74" name="Group 73">
            <a:extLst>
              <a:ext uri="{FF2B5EF4-FFF2-40B4-BE49-F238E27FC236}">
                <a16:creationId xmlns:a16="http://schemas.microsoft.com/office/drawing/2014/main" id="{E227BB82-E8EA-DCCF-969C-2AFE8256CDD6}"/>
              </a:ext>
            </a:extLst>
          </p:cNvPr>
          <p:cNvGrpSpPr/>
          <p:nvPr/>
        </p:nvGrpSpPr>
        <p:grpSpPr>
          <a:xfrm>
            <a:off x="-202944" y="2138589"/>
            <a:ext cx="7762619" cy="1872649"/>
            <a:chOff x="-156036" y="2418862"/>
            <a:chExt cx="7762619" cy="1872649"/>
          </a:xfrm>
        </p:grpSpPr>
        <p:cxnSp>
          <p:nvCxnSpPr>
            <p:cNvPr id="52" name="Straight Connector 51">
              <a:extLst>
                <a:ext uri="{FF2B5EF4-FFF2-40B4-BE49-F238E27FC236}">
                  <a16:creationId xmlns:a16="http://schemas.microsoft.com/office/drawing/2014/main" id="{7877313D-0F1B-29AE-C14E-D5585E491D34}"/>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1" name="Freeform 50">
              <a:extLst>
                <a:ext uri="{FF2B5EF4-FFF2-40B4-BE49-F238E27FC236}">
                  <a16:creationId xmlns:a16="http://schemas.microsoft.com/office/drawing/2014/main" id="{75206A02-8366-B2AD-10FE-9E876C284904}"/>
                </a:ext>
              </a:extLst>
            </p:cNvPr>
            <p:cNvSpPr/>
            <p:nvPr/>
          </p:nvSpPr>
          <p:spPr>
            <a:xfrm>
              <a:off x="-156036"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690376" y="3121471"/>
              <a:ext cx="6385129" cy="1170040"/>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Arial" panose="020B0604020202020204" pitchFamily="34" charset="0"/>
                <a:buChar char="•"/>
                <a:tabLst>
                  <a:tab pos="177800" algn="l"/>
                </a:tabLst>
              </a:pPr>
              <a:r>
                <a:rPr lang="en-US" b="1" dirty="0">
                  <a:solidFill>
                    <a:schemeClr val="tx1"/>
                  </a:solidFill>
                </a:rPr>
                <a:t>Mercados de agricultores e produtores locais: </a:t>
              </a:r>
              <a:r>
                <a:rPr lang="en-US" dirty="0">
                  <a:solidFill>
                    <a:schemeClr val="tx1"/>
                  </a:solidFill>
                </a:rPr>
                <a:t>Estes </a:t>
              </a:r>
              <a:r>
                <a:rPr lang="en-US" dirty="0" err="1">
                  <a:solidFill>
                    <a:schemeClr val="tx1"/>
                  </a:solidFill>
                </a:rPr>
                <a:t>são</a:t>
              </a:r>
              <a:r>
                <a:rPr lang="en-US" dirty="0">
                  <a:solidFill>
                    <a:schemeClr val="tx1"/>
                  </a:solidFill>
                </a:rPr>
                <a:t> </a:t>
              </a:r>
              <a:r>
                <a:rPr lang="en-US" dirty="0" err="1">
                  <a:solidFill>
                    <a:schemeClr val="tx1"/>
                  </a:solidFill>
                </a:rPr>
                <a:t>ótimos</a:t>
              </a:r>
              <a:r>
                <a:rPr lang="en-US" dirty="0">
                  <a:solidFill>
                    <a:schemeClr val="tx1"/>
                  </a:solidFill>
                </a:rPr>
                <a:t> locais para começar a procurar ingredientes frescos e sazonais. Estabelecer relações com agricultores e outros produtores locais pode garantir um fornecimento constante de ingredientes de alta qualidade. </a:t>
              </a:r>
            </a:p>
            <a:p>
              <a:pPr marL="228600" indent="-228600" algn="l">
                <a:buClr>
                  <a:srgbClr val="F79037"/>
                </a:buClr>
                <a:buFont typeface="Arial" panose="020B0604020202020204" pitchFamily="34" charset="0"/>
                <a:buChar char="•"/>
                <a:tabLst>
                  <a:tab pos="177800" algn="l"/>
                </a:tabLst>
              </a:pPr>
              <a:r>
                <a:rPr lang="en-US" b="1" dirty="0">
                  <a:solidFill>
                    <a:schemeClr val="tx1"/>
                  </a:solidFill>
                </a:rPr>
                <a:t>Cooperativas alimentares e distribuidores locais: </a:t>
              </a:r>
              <a:r>
                <a:rPr lang="en-US" dirty="0">
                  <a:solidFill>
                    <a:schemeClr val="tx1"/>
                  </a:solidFill>
                </a:rPr>
                <a:t>Estas entidades abastecem-se frequentemente junto dos agricultores locais e podem oferecer uma gama mais vasta de produtos, facilitando a obtenção de tudo o que é </a:t>
              </a:r>
              <a:r>
                <a:rPr lang="en-US" dirty="0" err="1">
                  <a:solidFill>
                    <a:schemeClr val="tx1"/>
                  </a:solidFill>
                </a:rPr>
                <a:t>preciso</a:t>
              </a:r>
              <a:r>
                <a:rPr lang="en-US" dirty="0">
                  <a:solidFill>
                    <a:schemeClr val="tx1"/>
                  </a:solidFill>
                </a:rPr>
                <a:t> num só local. </a:t>
              </a:r>
            </a:p>
          </p:txBody>
        </p:sp>
        <p:sp>
          <p:nvSpPr>
            <p:cNvPr id="54" name="TextBox 53">
              <a:extLst>
                <a:ext uri="{FF2B5EF4-FFF2-40B4-BE49-F238E27FC236}">
                  <a16:creationId xmlns:a16="http://schemas.microsoft.com/office/drawing/2014/main" id="{A9E5A8E2-1E24-8768-B9EE-801EE6332BD2}"/>
                </a:ext>
              </a:extLst>
            </p:cNvPr>
            <p:cNvSpPr txBox="1"/>
            <p:nvPr/>
          </p:nvSpPr>
          <p:spPr>
            <a:xfrm>
              <a:off x="543632" y="2418862"/>
              <a:ext cx="2719732" cy="584775"/>
            </a:xfrm>
            <a:prstGeom prst="rect">
              <a:avLst/>
            </a:prstGeom>
            <a:noFill/>
          </p:spPr>
          <p:txBody>
            <a:bodyPr wrap="square">
              <a:spAutoFit/>
            </a:bodyPr>
            <a:lstStyle/>
            <a:p>
              <a:r>
                <a:rPr lang="en-IE" sz="1600" b="1" dirty="0" err="1">
                  <a:solidFill>
                    <a:schemeClr val="bg1"/>
                  </a:solidFill>
                  <a:effectLst/>
                  <a:latin typeface="Calibri" panose="020F0502020204030204" pitchFamily="34" charset="0"/>
                  <a:cs typeface="Calibri" panose="020F0502020204030204" pitchFamily="34" charset="0"/>
                </a:rPr>
                <a:t>Identificação</a:t>
              </a:r>
              <a:r>
                <a:rPr lang="en-IE" sz="1600" b="1" dirty="0">
                  <a:solidFill>
                    <a:schemeClr val="bg1"/>
                  </a:solidFill>
                  <a:effectLst/>
                  <a:latin typeface="Calibri" panose="020F0502020204030204" pitchFamily="34" charset="0"/>
                  <a:cs typeface="Calibri" panose="020F0502020204030204" pitchFamily="34" charset="0"/>
                </a:rPr>
                <a:t> de </a:t>
              </a:r>
              <a:r>
                <a:rPr lang="en-IE" sz="1600" b="1" dirty="0" err="1">
                  <a:solidFill>
                    <a:schemeClr val="bg1"/>
                  </a:solidFill>
                  <a:effectLst/>
                  <a:latin typeface="Calibri" panose="020F0502020204030204" pitchFamily="34" charset="0"/>
                  <a:cs typeface="Calibri" panose="020F0502020204030204" pitchFamily="34" charset="0"/>
                </a:rPr>
                <a:t>fornecedores</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locais</a:t>
              </a:r>
              <a:r>
                <a:rPr lang="en-IE" sz="1600" b="1" dirty="0">
                  <a:solidFill>
                    <a:schemeClr val="bg1"/>
                  </a:solidFill>
                  <a:effectLst/>
                  <a:latin typeface="Calibri" panose="020F0502020204030204" pitchFamily="34" charset="0"/>
                  <a:cs typeface="Calibri" panose="020F0502020204030204" pitchFamily="34" charset="0"/>
                </a:rPr>
                <a:t> </a:t>
              </a:r>
            </a:p>
            <a:p>
              <a:endParaRPr lang="en-IE" sz="1600" b="1" dirty="0">
                <a:solidFill>
                  <a:schemeClr val="bg1"/>
                </a:solidFill>
                <a:effectLst/>
                <a:latin typeface="Calibri" panose="020F0502020204030204" pitchFamily="34" charset="0"/>
                <a:cs typeface="Calibri" panose="020F0502020204030204" pitchFamily="34" charset="0"/>
              </a:endParaRPr>
            </a:p>
          </p:txBody>
        </p:sp>
      </p:grpSp>
      <p:sp>
        <p:nvSpPr>
          <p:cNvPr id="72" name="Rectangle 71">
            <a:extLst>
              <a:ext uri="{FF2B5EF4-FFF2-40B4-BE49-F238E27FC236}">
                <a16:creationId xmlns:a16="http://schemas.microsoft.com/office/drawing/2014/main" id="{F39B5760-7CC3-C954-0FDF-ABD4C2EF566A}"/>
              </a:ext>
            </a:extLst>
          </p:cNvPr>
          <p:cNvSpPr/>
          <p:nvPr/>
        </p:nvSpPr>
        <p:spPr>
          <a:xfrm>
            <a:off x="11513" y="8830613"/>
            <a:ext cx="7559674" cy="699804"/>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 Placeholder 2">
            <a:extLst>
              <a:ext uri="{FF2B5EF4-FFF2-40B4-BE49-F238E27FC236}">
                <a16:creationId xmlns:a16="http://schemas.microsoft.com/office/drawing/2014/main" id="{D584B600-ABE8-7403-C9F9-C05213F7D781}"/>
              </a:ext>
            </a:extLst>
          </p:cNvPr>
          <p:cNvSpPr txBox="1">
            <a:spLocks/>
          </p:cNvSpPr>
          <p:nvPr/>
        </p:nvSpPr>
        <p:spPr>
          <a:xfrm>
            <a:off x="494648" y="8956261"/>
            <a:ext cx="6425434" cy="69980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en-US" dirty="0">
                <a:solidFill>
                  <a:schemeClr val="bg1"/>
                </a:solidFill>
                <a:highlight>
                  <a:srgbClr val="F79037"/>
                </a:highlight>
              </a:rPr>
              <a:t>Deve ser </a:t>
            </a:r>
            <a:r>
              <a:rPr lang="en-US" dirty="0" err="1">
                <a:solidFill>
                  <a:schemeClr val="bg1"/>
                </a:solidFill>
                <a:highlight>
                  <a:srgbClr val="F79037"/>
                </a:highlight>
              </a:rPr>
              <a:t>lembrado</a:t>
            </a:r>
            <a:r>
              <a:rPr lang="en-US" dirty="0">
                <a:solidFill>
                  <a:schemeClr val="bg1"/>
                </a:solidFill>
                <a:highlight>
                  <a:srgbClr val="F79037"/>
                </a:highlight>
              </a:rPr>
              <a:t> que </a:t>
            </a:r>
            <a:r>
              <a:rPr lang="en-US" dirty="0">
                <a:solidFill>
                  <a:schemeClr val="tx1"/>
                </a:solidFill>
              </a:rPr>
              <a:t>o </a:t>
            </a:r>
            <a:r>
              <a:rPr lang="en-US" dirty="0" err="1">
                <a:solidFill>
                  <a:schemeClr val="tx1"/>
                </a:solidFill>
              </a:rPr>
              <a:t>abastecimento</a:t>
            </a:r>
            <a:r>
              <a:rPr lang="en-US" dirty="0">
                <a:solidFill>
                  <a:schemeClr val="tx1"/>
                </a:solidFill>
              </a:rPr>
              <a:t> local e </a:t>
            </a:r>
            <a:r>
              <a:rPr lang="en-US" dirty="0" err="1">
                <a:solidFill>
                  <a:schemeClr val="tx1"/>
                </a:solidFill>
              </a:rPr>
              <a:t>sazonal</a:t>
            </a:r>
            <a:r>
              <a:rPr lang="en-US" dirty="0">
                <a:solidFill>
                  <a:schemeClr val="tx1"/>
                </a:solidFill>
              </a:rPr>
              <a:t> </a:t>
            </a:r>
            <a:r>
              <a:rPr lang="en-US" dirty="0" err="1">
                <a:solidFill>
                  <a:schemeClr val="tx1"/>
                </a:solidFill>
              </a:rPr>
              <a:t>pode</a:t>
            </a:r>
            <a:r>
              <a:rPr lang="en-US" dirty="0">
                <a:solidFill>
                  <a:schemeClr val="tx1"/>
                </a:solidFill>
              </a:rPr>
              <a:t> ser um </a:t>
            </a:r>
            <a:r>
              <a:rPr lang="en-US" dirty="0" err="1">
                <a:solidFill>
                  <a:schemeClr val="tx1"/>
                </a:solidFill>
              </a:rPr>
              <a:t>desafio</a:t>
            </a:r>
            <a:r>
              <a:rPr lang="en-US" dirty="0">
                <a:solidFill>
                  <a:schemeClr val="tx1"/>
                </a:solidFill>
              </a:rPr>
              <a:t>, mas é </a:t>
            </a:r>
            <a:r>
              <a:rPr lang="en-US" dirty="0" err="1">
                <a:solidFill>
                  <a:schemeClr val="tx1"/>
                </a:solidFill>
              </a:rPr>
              <a:t>também</a:t>
            </a:r>
            <a:r>
              <a:rPr lang="en-US" dirty="0">
                <a:solidFill>
                  <a:schemeClr val="tx1"/>
                </a:solidFill>
              </a:rPr>
              <a:t> </a:t>
            </a:r>
            <a:r>
              <a:rPr lang="en-US" dirty="0" err="1">
                <a:solidFill>
                  <a:schemeClr val="tx1"/>
                </a:solidFill>
              </a:rPr>
              <a:t>uma</a:t>
            </a:r>
            <a:r>
              <a:rPr lang="en-US" dirty="0">
                <a:solidFill>
                  <a:schemeClr val="tx1"/>
                </a:solidFill>
              </a:rPr>
              <a:t> </a:t>
            </a:r>
            <a:r>
              <a:rPr lang="en-US" dirty="0" err="1">
                <a:solidFill>
                  <a:schemeClr val="tx1"/>
                </a:solidFill>
              </a:rPr>
              <a:t>oportunidade</a:t>
            </a:r>
            <a:r>
              <a:rPr lang="en-US" dirty="0">
                <a:solidFill>
                  <a:schemeClr val="tx1"/>
                </a:solidFill>
              </a:rPr>
              <a:t> para </a:t>
            </a:r>
            <a:r>
              <a:rPr lang="en-US" dirty="0" err="1">
                <a:solidFill>
                  <a:schemeClr val="tx1"/>
                </a:solidFill>
              </a:rPr>
              <a:t>criar</a:t>
            </a:r>
            <a:r>
              <a:rPr lang="en-US" dirty="0">
                <a:solidFill>
                  <a:schemeClr val="tx1"/>
                </a:solidFill>
              </a:rPr>
              <a:t> </a:t>
            </a:r>
            <a:r>
              <a:rPr lang="en-US" dirty="0" err="1">
                <a:solidFill>
                  <a:schemeClr val="tx1"/>
                </a:solidFill>
              </a:rPr>
              <a:t>uma</a:t>
            </a:r>
            <a:r>
              <a:rPr lang="en-US" dirty="0">
                <a:solidFill>
                  <a:schemeClr val="tx1"/>
                </a:solidFill>
              </a:rPr>
              <a:t> </a:t>
            </a:r>
            <a:r>
              <a:rPr lang="en-US" dirty="0" err="1">
                <a:solidFill>
                  <a:schemeClr val="tx1"/>
                </a:solidFill>
              </a:rPr>
              <a:t>experiência</a:t>
            </a:r>
            <a:r>
              <a:rPr lang="en-US" dirty="0">
                <a:solidFill>
                  <a:schemeClr val="tx1"/>
                </a:solidFill>
              </a:rPr>
              <a:t> </a:t>
            </a:r>
            <a:r>
              <a:rPr lang="en-US" dirty="0" err="1">
                <a:solidFill>
                  <a:schemeClr val="tx1"/>
                </a:solidFill>
              </a:rPr>
              <a:t>gastronómica</a:t>
            </a:r>
            <a:r>
              <a:rPr lang="en-US" dirty="0">
                <a:solidFill>
                  <a:schemeClr val="tx1"/>
                </a:solidFill>
              </a:rPr>
              <a:t> </a:t>
            </a:r>
            <a:r>
              <a:rPr lang="en-US" dirty="0" err="1">
                <a:solidFill>
                  <a:schemeClr val="tx1"/>
                </a:solidFill>
              </a:rPr>
              <a:t>única</a:t>
            </a:r>
            <a:r>
              <a:rPr lang="en-US" dirty="0">
                <a:solidFill>
                  <a:schemeClr val="tx1"/>
                </a:solidFill>
              </a:rPr>
              <a:t> que se </a:t>
            </a:r>
            <a:r>
              <a:rPr lang="en-US" dirty="0" err="1">
                <a:solidFill>
                  <a:schemeClr val="tx1"/>
                </a:solidFill>
              </a:rPr>
              <a:t>baseia</a:t>
            </a:r>
            <a:r>
              <a:rPr lang="en-US" dirty="0">
                <a:solidFill>
                  <a:schemeClr val="tx1"/>
                </a:solidFill>
              </a:rPr>
              <a:t> </a:t>
            </a:r>
            <a:r>
              <a:rPr lang="en-US" dirty="0" err="1">
                <a:solidFill>
                  <a:schemeClr val="tx1"/>
                </a:solidFill>
              </a:rPr>
              <a:t>na</a:t>
            </a:r>
            <a:r>
              <a:rPr lang="en-US" dirty="0">
                <a:solidFill>
                  <a:schemeClr val="tx1"/>
                </a:solidFill>
              </a:rPr>
              <a:t> </a:t>
            </a:r>
            <a:r>
              <a:rPr lang="en-US" dirty="0" err="1">
                <a:solidFill>
                  <a:schemeClr val="tx1"/>
                </a:solidFill>
              </a:rPr>
              <a:t>comunidade</a:t>
            </a:r>
            <a:r>
              <a:rPr lang="en-US" dirty="0">
                <a:solidFill>
                  <a:schemeClr val="tx1"/>
                </a:solidFill>
              </a:rPr>
              <a:t> local e </a:t>
            </a:r>
            <a:r>
              <a:rPr lang="en-US" dirty="0" err="1">
                <a:solidFill>
                  <a:schemeClr val="tx1"/>
                </a:solidFill>
              </a:rPr>
              <a:t>nos</a:t>
            </a:r>
            <a:r>
              <a:rPr lang="en-US" dirty="0">
                <a:solidFill>
                  <a:schemeClr val="tx1"/>
                </a:solidFill>
              </a:rPr>
              <a:t> </a:t>
            </a:r>
            <a:r>
              <a:rPr lang="en-US" dirty="0" err="1">
                <a:solidFill>
                  <a:schemeClr val="tx1"/>
                </a:solidFill>
              </a:rPr>
              <a:t>ritmos</a:t>
            </a:r>
            <a:r>
              <a:rPr lang="en-US" dirty="0">
                <a:solidFill>
                  <a:schemeClr val="tx1"/>
                </a:solidFill>
              </a:rPr>
              <a:t> da </a:t>
            </a:r>
            <a:r>
              <a:rPr lang="en-US" dirty="0" err="1">
                <a:solidFill>
                  <a:schemeClr val="tx1"/>
                </a:solidFill>
              </a:rPr>
              <a:t>natureza</a:t>
            </a:r>
            <a:r>
              <a:rPr lang="en-US" dirty="0">
                <a:solidFill>
                  <a:schemeClr val="tx1"/>
                </a:solidFill>
              </a:rPr>
              <a:t>.</a:t>
            </a:r>
          </a:p>
        </p:txBody>
      </p:sp>
      <p:grpSp>
        <p:nvGrpSpPr>
          <p:cNvPr id="6" name="Graphic 3">
            <a:extLst>
              <a:ext uri="{FF2B5EF4-FFF2-40B4-BE49-F238E27FC236}">
                <a16:creationId xmlns:a16="http://schemas.microsoft.com/office/drawing/2014/main" id="{ED519319-E371-8E47-4AF2-D8C19ADB2D8E}"/>
              </a:ext>
            </a:extLst>
          </p:cNvPr>
          <p:cNvGrpSpPr/>
          <p:nvPr/>
        </p:nvGrpSpPr>
        <p:grpSpPr>
          <a:xfrm>
            <a:off x="5778430" y="315616"/>
            <a:ext cx="1140531" cy="1097322"/>
            <a:chOff x="2451513" y="5314516"/>
            <a:chExt cx="1088992" cy="1047735"/>
          </a:xfrm>
          <a:solidFill>
            <a:srgbClr val="000000"/>
          </a:solidFill>
        </p:grpSpPr>
        <p:grpSp>
          <p:nvGrpSpPr>
            <p:cNvPr id="7" name="Graphic 3">
              <a:extLst>
                <a:ext uri="{FF2B5EF4-FFF2-40B4-BE49-F238E27FC236}">
                  <a16:creationId xmlns:a16="http://schemas.microsoft.com/office/drawing/2014/main" id="{7F3B59E8-7BB8-B6E7-7B10-BC0F352184B1}"/>
                </a:ext>
              </a:extLst>
            </p:cNvPr>
            <p:cNvGrpSpPr/>
            <p:nvPr/>
          </p:nvGrpSpPr>
          <p:grpSpPr>
            <a:xfrm>
              <a:off x="2451513" y="5314516"/>
              <a:ext cx="1088992" cy="1047735"/>
              <a:chOff x="2451513" y="5314516"/>
              <a:chExt cx="1088992" cy="1047735"/>
            </a:xfrm>
            <a:grpFill/>
          </p:grpSpPr>
          <p:sp>
            <p:nvSpPr>
              <p:cNvPr id="9" name="Freeform 8">
                <a:extLst>
                  <a:ext uri="{FF2B5EF4-FFF2-40B4-BE49-F238E27FC236}">
                    <a16:creationId xmlns:a16="http://schemas.microsoft.com/office/drawing/2014/main" id="{5D92800F-C2E8-3B77-A1DC-E88EB8BFEB69}"/>
                  </a:ext>
                </a:extLst>
              </p:cNvPr>
              <p:cNvSpPr/>
              <p:nvPr/>
            </p:nvSpPr>
            <p:spPr>
              <a:xfrm>
                <a:off x="2451513" y="5314516"/>
                <a:ext cx="480372" cy="729574"/>
              </a:xfrm>
              <a:custGeom>
                <a:avLst/>
                <a:gdLst>
                  <a:gd name="connsiteX0" fmla="*/ 306618 w 480372"/>
                  <a:gd name="connsiteY0" fmla="*/ 183765 h 729574"/>
                  <a:gd name="connsiteX1" fmla="*/ 325818 w 480372"/>
                  <a:gd name="connsiteY1" fmla="*/ 172795 h 729574"/>
                  <a:gd name="connsiteX2" fmla="*/ 353245 w 480372"/>
                  <a:gd name="connsiteY2" fmla="*/ 123424 h 729574"/>
                  <a:gd name="connsiteX3" fmla="*/ 369702 w 480372"/>
                  <a:gd name="connsiteY3" fmla="*/ 112453 h 729574"/>
                  <a:gd name="connsiteX4" fmla="*/ 413586 w 480372"/>
                  <a:gd name="connsiteY4" fmla="*/ 112453 h 729574"/>
                  <a:gd name="connsiteX5" fmla="*/ 432786 w 480372"/>
                  <a:gd name="connsiteY5" fmla="*/ 101483 h 729574"/>
                  <a:gd name="connsiteX6" fmla="*/ 476670 w 480372"/>
                  <a:gd name="connsiteY6" fmla="*/ 27428 h 729574"/>
                  <a:gd name="connsiteX7" fmla="*/ 460213 w 480372"/>
                  <a:gd name="connsiteY7" fmla="*/ 0 h 729574"/>
                  <a:gd name="connsiteX8" fmla="*/ 21371 w 480372"/>
                  <a:gd name="connsiteY8" fmla="*/ 0 h 729574"/>
                  <a:gd name="connsiteX9" fmla="*/ 4914 w 480372"/>
                  <a:gd name="connsiteY9" fmla="*/ 30171 h 729574"/>
                  <a:gd name="connsiteX10" fmla="*/ 48798 w 480372"/>
                  <a:gd name="connsiteY10" fmla="*/ 104225 h 729574"/>
                  <a:gd name="connsiteX11" fmla="*/ 70740 w 480372"/>
                  <a:gd name="connsiteY11" fmla="*/ 115196 h 729574"/>
                  <a:gd name="connsiteX12" fmla="*/ 114625 w 480372"/>
                  <a:gd name="connsiteY12" fmla="*/ 115196 h 729574"/>
                  <a:gd name="connsiteX13" fmla="*/ 125596 w 480372"/>
                  <a:gd name="connsiteY13" fmla="*/ 123424 h 729574"/>
                  <a:gd name="connsiteX14" fmla="*/ 153023 w 480372"/>
                  <a:gd name="connsiteY14" fmla="*/ 172795 h 729574"/>
                  <a:gd name="connsiteX15" fmla="*/ 174965 w 480372"/>
                  <a:gd name="connsiteY15" fmla="*/ 186508 h 729574"/>
                  <a:gd name="connsiteX16" fmla="*/ 221592 w 480372"/>
                  <a:gd name="connsiteY16" fmla="*/ 186508 h 729574"/>
                  <a:gd name="connsiteX17" fmla="*/ 221592 w 480372"/>
                  <a:gd name="connsiteY17" fmla="*/ 400443 h 729574"/>
                  <a:gd name="connsiteX18" fmla="*/ 147538 w 480372"/>
                  <a:gd name="connsiteY18" fmla="*/ 400443 h 729574"/>
                  <a:gd name="connsiteX19" fmla="*/ 125596 w 480372"/>
                  <a:gd name="connsiteY19" fmla="*/ 411414 h 729574"/>
                  <a:gd name="connsiteX20" fmla="*/ 26856 w 480372"/>
                  <a:gd name="connsiteY20" fmla="*/ 540325 h 729574"/>
                  <a:gd name="connsiteX21" fmla="*/ 24113 w 480372"/>
                  <a:gd name="connsiteY21" fmla="*/ 565009 h 729574"/>
                  <a:gd name="connsiteX22" fmla="*/ 89940 w 480372"/>
                  <a:gd name="connsiteY22" fmla="*/ 691176 h 729574"/>
                  <a:gd name="connsiteX23" fmla="*/ 98168 w 480372"/>
                  <a:gd name="connsiteY23" fmla="*/ 713118 h 729574"/>
                  <a:gd name="connsiteX24" fmla="*/ 103654 w 480372"/>
                  <a:gd name="connsiteY24" fmla="*/ 729575 h 729574"/>
                  <a:gd name="connsiteX25" fmla="*/ 103654 w 480372"/>
                  <a:gd name="connsiteY25" fmla="*/ 726832 h 729574"/>
                  <a:gd name="connsiteX26" fmla="*/ 114625 w 480372"/>
                  <a:gd name="connsiteY26" fmla="*/ 691176 h 729574"/>
                  <a:gd name="connsiteX27" fmla="*/ 100911 w 480372"/>
                  <a:gd name="connsiteY27" fmla="*/ 619864 h 729574"/>
                  <a:gd name="connsiteX28" fmla="*/ 100911 w 480372"/>
                  <a:gd name="connsiteY28" fmla="*/ 614379 h 729574"/>
                  <a:gd name="connsiteX29" fmla="*/ 92682 w 480372"/>
                  <a:gd name="connsiteY29" fmla="*/ 633578 h 729574"/>
                  <a:gd name="connsiteX30" fmla="*/ 87197 w 480372"/>
                  <a:gd name="connsiteY30" fmla="*/ 625350 h 729574"/>
                  <a:gd name="connsiteX31" fmla="*/ 54284 w 480372"/>
                  <a:gd name="connsiteY31" fmla="*/ 562266 h 729574"/>
                  <a:gd name="connsiteX32" fmla="*/ 54284 w 480372"/>
                  <a:gd name="connsiteY32" fmla="*/ 548552 h 729574"/>
                  <a:gd name="connsiteX33" fmla="*/ 139309 w 480372"/>
                  <a:gd name="connsiteY33" fmla="*/ 438842 h 729574"/>
                  <a:gd name="connsiteX34" fmla="*/ 155766 w 480372"/>
                  <a:gd name="connsiteY34" fmla="*/ 430614 h 729574"/>
                  <a:gd name="connsiteX35" fmla="*/ 312104 w 480372"/>
                  <a:gd name="connsiteY35" fmla="*/ 430614 h 729574"/>
                  <a:gd name="connsiteX36" fmla="*/ 328561 w 480372"/>
                  <a:gd name="connsiteY36" fmla="*/ 438842 h 729574"/>
                  <a:gd name="connsiteX37" fmla="*/ 410844 w 480372"/>
                  <a:gd name="connsiteY37" fmla="*/ 548552 h 729574"/>
                  <a:gd name="connsiteX38" fmla="*/ 410844 w 480372"/>
                  <a:gd name="connsiteY38" fmla="*/ 565009 h 729574"/>
                  <a:gd name="connsiteX39" fmla="*/ 377930 w 480372"/>
                  <a:gd name="connsiteY39" fmla="*/ 625350 h 729574"/>
                  <a:gd name="connsiteX40" fmla="*/ 372445 w 480372"/>
                  <a:gd name="connsiteY40" fmla="*/ 633578 h 729574"/>
                  <a:gd name="connsiteX41" fmla="*/ 361474 w 480372"/>
                  <a:gd name="connsiteY41" fmla="*/ 611637 h 729574"/>
                  <a:gd name="connsiteX42" fmla="*/ 358731 w 480372"/>
                  <a:gd name="connsiteY42" fmla="*/ 625350 h 729574"/>
                  <a:gd name="connsiteX43" fmla="*/ 369702 w 480372"/>
                  <a:gd name="connsiteY43" fmla="*/ 724090 h 729574"/>
                  <a:gd name="connsiteX44" fmla="*/ 372445 w 480372"/>
                  <a:gd name="connsiteY44" fmla="*/ 715861 h 729574"/>
                  <a:gd name="connsiteX45" fmla="*/ 383416 w 480372"/>
                  <a:gd name="connsiteY45" fmla="*/ 691176 h 729574"/>
                  <a:gd name="connsiteX46" fmla="*/ 449242 w 480372"/>
                  <a:gd name="connsiteY46" fmla="*/ 570495 h 729574"/>
                  <a:gd name="connsiteX47" fmla="*/ 449242 w 480372"/>
                  <a:gd name="connsiteY47" fmla="*/ 548552 h 729574"/>
                  <a:gd name="connsiteX48" fmla="*/ 347760 w 480372"/>
                  <a:gd name="connsiteY48" fmla="*/ 414157 h 729574"/>
                  <a:gd name="connsiteX49" fmla="*/ 331303 w 480372"/>
                  <a:gd name="connsiteY49" fmla="*/ 405929 h 729574"/>
                  <a:gd name="connsiteX50" fmla="*/ 268220 w 480372"/>
                  <a:gd name="connsiteY50" fmla="*/ 405929 h 729574"/>
                  <a:gd name="connsiteX51" fmla="*/ 257248 w 480372"/>
                  <a:gd name="connsiteY51" fmla="*/ 405929 h 729574"/>
                  <a:gd name="connsiteX52" fmla="*/ 257248 w 480372"/>
                  <a:gd name="connsiteY52" fmla="*/ 183765 h 729574"/>
                  <a:gd name="connsiteX53" fmla="*/ 306618 w 480372"/>
                  <a:gd name="connsiteY53" fmla="*/ 183765 h 729574"/>
                  <a:gd name="connsiteX54" fmla="*/ 136567 w 480372"/>
                  <a:gd name="connsiteY54" fmla="*/ 79541 h 729574"/>
                  <a:gd name="connsiteX55" fmla="*/ 84454 w 480372"/>
                  <a:gd name="connsiteY55" fmla="*/ 79541 h 729574"/>
                  <a:gd name="connsiteX56" fmla="*/ 70740 w 480372"/>
                  <a:gd name="connsiteY56" fmla="*/ 71312 h 729574"/>
                  <a:gd name="connsiteX57" fmla="*/ 46055 w 480372"/>
                  <a:gd name="connsiteY57" fmla="*/ 27428 h 729574"/>
                  <a:gd name="connsiteX58" fmla="*/ 438271 w 480372"/>
                  <a:gd name="connsiteY58" fmla="*/ 27428 h 729574"/>
                  <a:gd name="connsiteX59" fmla="*/ 410844 w 480372"/>
                  <a:gd name="connsiteY59" fmla="*/ 74055 h 729574"/>
                  <a:gd name="connsiteX60" fmla="*/ 399872 w 480372"/>
                  <a:gd name="connsiteY60" fmla="*/ 76798 h 729574"/>
                  <a:gd name="connsiteX61" fmla="*/ 136567 w 480372"/>
                  <a:gd name="connsiteY61" fmla="*/ 79541 h 729574"/>
                  <a:gd name="connsiteX62" fmla="*/ 188679 w 480372"/>
                  <a:gd name="connsiteY62" fmla="*/ 150852 h 729574"/>
                  <a:gd name="connsiteX63" fmla="*/ 177708 w 480372"/>
                  <a:gd name="connsiteY63" fmla="*/ 145367 h 729574"/>
                  <a:gd name="connsiteX64" fmla="*/ 161252 w 480372"/>
                  <a:gd name="connsiteY64" fmla="*/ 115196 h 729574"/>
                  <a:gd name="connsiteX65" fmla="*/ 323075 w 480372"/>
                  <a:gd name="connsiteY65" fmla="*/ 115196 h 729574"/>
                  <a:gd name="connsiteX66" fmla="*/ 303875 w 480372"/>
                  <a:gd name="connsiteY66" fmla="*/ 150852 h 729574"/>
                  <a:gd name="connsiteX67" fmla="*/ 295647 w 480372"/>
                  <a:gd name="connsiteY67" fmla="*/ 153595 h 729574"/>
                  <a:gd name="connsiteX68" fmla="*/ 188679 w 480372"/>
                  <a:gd name="connsiteY68" fmla="*/ 150852 h 72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80372" h="729574">
                    <a:moveTo>
                      <a:pt x="306618" y="183765"/>
                    </a:moveTo>
                    <a:cubicBezTo>
                      <a:pt x="314847" y="183765"/>
                      <a:pt x="320332" y="181022"/>
                      <a:pt x="325818" y="172795"/>
                    </a:cubicBezTo>
                    <a:cubicBezTo>
                      <a:pt x="334046" y="156338"/>
                      <a:pt x="345017" y="139881"/>
                      <a:pt x="353245" y="123424"/>
                    </a:cubicBezTo>
                    <a:cubicBezTo>
                      <a:pt x="355988" y="115196"/>
                      <a:pt x="361474" y="112453"/>
                      <a:pt x="369702" y="112453"/>
                    </a:cubicBezTo>
                    <a:cubicBezTo>
                      <a:pt x="383416" y="112453"/>
                      <a:pt x="397130" y="112453"/>
                      <a:pt x="413586" y="112453"/>
                    </a:cubicBezTo>
                    <a:cubicBezTo>
                      <a:pt x="421814" y="112453"/>
                      <a:pt x="430043" y="109710"/>
                      <a:pt x="432786" y="101483"/>
                    </a:cubicBezTo>
                    <a:cubicBezTo>
                      <a:pt x="446500" y="76798"/>
                      <a:pt x="462956" y="52113"/>
                      <a:pt x="476670" y="27428"/>
                    </a:cubicBezTo>
                    <a:cubicBezTo>
                      <a:pt x="484898" y="10972"/>
                      <a:pt x="479413" y="0"/>
                      <a:pt x="460213" y="0"/>
                    </a:cubicBezTo>
                    <a:cubicBezTo>
                      <a:pt x="314847" y="0"/>
                      <a:pt x="169480" y="0"/>
                      <a:pt x="21371" y="0"/>
                    </a:cubicBezTo>
                    <a:cubicBezTo>
                      <a:pt x="2171" y="0"/>
                      <a:pt x="-6057" y="10972"/>
                      <a:pt x="4914" y="30171"/>
                    </a:cubicBezTo>
                    <a:cubicBezTo>
                      <a:pt x="18628" y="54855"/>
                      <a:pt x="35085" y="79541"/>
                      <a:pt x="48798" y="104225"/>
                    </a:cubicBezTo>
                    <a:cubicBezTo>
                      <a:pt x="54284" y="112453"/>
                      <a:pt x="59769" y="115196"/>
                      <a:pt x="70740" y="115196"/>
                    </a:cubicBezTo>
                    <a:cubicBezTo>
                      <a:pt x="84454" y="115196"/>
                      <a:pt x="100911" y="115196"/>
                      <a:pt x="114625" y="115196"/>
                    </a:cubicBezTo>
                    <a:cubicBezTo>
                      <a:pt x="117368" y="115196"/>
                      <a:pt x="122853" y="117939"/>
                      <a:pt x="125596" y="123424"/>
                    </a:cubicBezTo>
                    <a:cubicBezTo>
                      <a:pt x="136567" y="139881"/>
                      <a:pt x="144795" y="156338"/>
                      <a:pt x="153023" y="172795"/>
                    </a:cubicBezTo>
                    <a:cubicBezTo>
                      <a:pt x="158509" y="183765"/>
                      <a:pt x="163995" y="186508"/>
                      <a:pt x="174965" y="186508"/>
                    </a:cubicBezTo>
                    <a:cubicBezTo>
                      <a:pt x="191422" y="186508"/>
                      <a:pt x="205136" y="186508"/>
                      <a:pt x="221592" y="186508"/>
                    </a:cubicBezTo>
                    <a:lnTo>
                      <a:pt x="221592" y="400443"/>
                    </a:lnTo>
                    <a:cubicBezTo>
                      <a:pt x="196908" y="400443"/>
                      <a:pt x="172223" y="400443"/>
                      <a:pt x="147538" y="400443"/>
                    </a:cubicBezTo>
                    <a:cubicBezTo>
                      <a:pt x="136567" y="400443"/>
                      <a:pt x="131081" y="403186"/>
                      <a:pt x="125596" y="411414"/>
                    </a:cubicBezTo>
                    <a:cubicBezTo>
                      <a:pt x="92682" y="455299"/>
                      <a:pt x="59769" y="499183"/>
                      <a:pt x="26856" y="540325"/>
                    </a:cubicBezTo>
                    <a:cubicBezTo>
                      <a:pt x="21371" y="548552"/>
                      <a:pt x="21371" y="556781"/>
                      <a:pt x="24113" y="565009"/>
                    </a:cubicBezTo>
                    <a:cubicBezTo>
                      <a:pt x="46055" y="606151"/>
                      <a:pt x="67998" y="650035"/>
                      <a:pt x="89940" y="691176"/>
                    </a:cubicBezTo>
                    <a:cubicBezTo>
                      <a:pt x="92682" y="696662"/>
                      <a:pt x="95425" y="704890"/>
                      <a:pt x="98168" y="713118"/>
                    </a:cubicBezTo>
                    <a:cubicBezTo>
                      <a:pt x="100911" y="718604"/>
                      <a:pt x="100911" y="724090"/>
                      <a:pt x="103654" y="729575"/>
                    </a:cubicBezTo>
                    <a:cubicBezTo>
                      <a:pt x="103654" y="729575"/>
                      <a:pt x="103654" y="726832"/>
                      <a:pt x="103654" y="726832"/>
                    </a:cubicBezTo>
                    <a:cubicBezTo>
                      <a:pt x="109139" y="710376"/>
                      <a:pt x="114625" y="713118"/>
                      <a:pt x="114625" y="691176"/>
                    </a:cubicBezTo>
                    <a:cubicBezTo>
                      <a:pt x="114625" y="666492"/>
                      <a:pt x="100911" y="644549"/>
                      <a:pt x="100911" y="619864"/>
                    </a:cubicBezTo>
                    <a:cubicBezTo>
                      <a:pt x="100911" y="617122"/>
                      <a:pt x="100911" y="617122"/>
                      <a:pt x="100911" y="614379"/>
                    </a:cubicBezTo>
                    <a:cubicBezTo>
                      <a:pt x="98168" y="619864"/>
                      <a:pt x="95425" y="628093"/>
                      <a:pt x="92682" y="633578"/>
                    </a:cubicBezTo>
                    <a:cubicBezTo>
                      <a:pt x="89940" y="630835"/>
                      <a:pt x="87197" y="628093"/>
                      <a:pt x="87197" y="625350"/>
                    </a:cubicBezTo>
                    <a:cubicBezTo>
                      <a:pt x="76226" y="603408"/>
                      <a:pt x="65255" y="584209"/>
                      <a:pt x="54284" y="562266"/>
                    </a:cubicBezTo>
                    <a:cubicBezTo>
                      <a:pt x="51541" y="556781"/>
                      <a:pt x="51541" y="554038"/>
                      <a:pt x="54284" y="548552"/>
                    </a:cubicBezTo>
                    <a:cubicBezTo>
                      <a:pt x="81711" y="512897"/>
                      <a:pt x="109139" y="474498"/>
                      <a:pt x="139309" y="438842"/>
                    </a:cubicBezTo>
                    <a:cubicBezTo>
                      <a:pt x="144795" y="433357"/>
                      <a:pt x="147538" y="430614"/>
                      <a:pt x="155766" y="430614"/>
                    </a:cubicBezTo>
                    <a:cubicBezTo>
                      <a:pt x="207879" y="430614"/>
                      <a:pt x="259991" y="430614"/>
                      <a:pt x="312104" y="430614"/>
                    </a:cubicBezTo>
                    <a:cubicBezTo>
                      <a:pt x="320332" y="430614"/>
                      <a:pt x="323075" y="433357"/>
                      <a:pt x="328561" y="438842"/>
                    </a:cubicBezTo>
                    <a:cubicBezTo>
                      <a:pt x="355988" y="474498"/>
                      <a:pt x="383416" y="510154"/>
                      <a:pt x="410844" y="548552"/>
                    </a:cubicBezTo>
                    <a:cubicBezTo>
                      <a:pt x="416329" y="554038"/>
                      <a:pt x="416329" y="556781"/>
                      <a:pt x="410844" y="565009"/>
                    </a:cubicBezTo>
                    <a:cubicBezTo>
                      <a:pt x="399872" y="584209"/>
                      <a:pt x="388901" y="606151"/>
                      <a:pt x="377930" y="625350"/>
                    </a:cubicBezTo>
                    <a:cubicBezTo>
                      <a:pt x="377930" y="628093"/>
                      <a:pt x="375188" y="630835"/>
                      <a:pt x="372445" y="633578"/>
                    </a:cubicBezTo>
                    <a:cubicBezTo>
                      <a:pt x="369702" y="625350"/>
                      <a:pt x="364217" y="617122"/>
                      <a:pt x="361474" y="611637"/>
                    </a:cubicBezTo>
                    <a:cubicBezTo>
                      <a:pt x="361474" y="617122"/>
                      <a:pt x="358731" y="619864"/>
                      <a:pt x="358731" y="625350"/>
                    </a:cubicBezTo>
                    <a:cubicBezTo>
                      <a:pt x="347760" y="655521"/>
                      <a:pt x="358731" y="688434"/>
                      <a:pt x="369702" y="724090"/>
                    </a:cubicBezTo>
                    <a:cubicBezTo>
                      <a:pt x="369702" y="721347"/>
                      <a:pt x="372445" y="718604"/>
                      <a:pt x="372445" y="715861"/>
                    </a:cubicBezTo>
                    <a:cubicBezTo>
                      <a:pt x="375188" y="707633"/>
                      <a:pt x="377930" y="699404"/>
                      <a:pt x="383416" y="691176"/>
                    </a:cubicBezTo>
                    <a:cubicBezTo>
                      <a:pt x="405358" y="650035"/>
                      <a:pt x="427300" y="611637"/>
                      <a:pt x="449242" y="570495"/>
                    </a:cubicBezTo>
                    <a:cubicBezTo>
                      <a:pt x="454728" y="562266"/>
                      <a:pt x="454728" y="556781"/>
                      <a:pt x="449242" y="548552"/>
                    </a:cubicBezTo>
                    <a:cubicBezTo>
                      <a:pt x="416329" y="504669"/>
                      <a:pt x="380673" y="458042"/>
                      <a:pt x="347760" y="414157"/>
                    </a:cubicBezTo>
                    <a:cubicBezTo>
                      <a:pt x="345017" y="408672"/>
                      <a:pt x="336789" y="405929"/>
                      <a:pt x="331303" y="405929"/>
                    </a:cubicBezTo>
                    <a:cubicBezTo>
                      <a:pt x="309361" y="405929"/>
                      <a:pt x="287419" y="405929"/>
                      <a:pt x="268220" y="405929"/>
                    </a:cubicBezTo>
                    <a:cubicBezTo>
                      <a:pt x="265477" y="405929"/>
                      <a:pt x="259991" y="405929"/>
                      <a:pt x="257248" y="405929"/>
                    </a:cubicBezTo>
                    <a:lnTo>
                      <a:pt x="257248" y="183765"/>
                    </a:lnTo>
                    <a:cubicBezTo>
                      <a:pt x="273705" y="183765"/>
                      <a:pt x="290162" y="183765"/>
                      <a:pt x="306618" y="183765"/>
                    </a:cubicBezTo>
                    <a:close/>
                    <a:moveTo>
                      <a:pt x="136567" y="79541"/>
                    </a:moveTo>
                    <a:cubicBezTo>
                      <a:pt x="120110" y="79541"/>
                      <a:pt x="100911" y="79541"/>
                      <a:pt x="84454" y="79541"/>
                    </a:cubicBezTo>
                    <a:cubicBezTo>
                      <a:pt x="78969" y="79541"/>
                      <a:pt x="73483" y="76798"/>
                      <a:pt x="70740" y="71312"/>
                    </a:cubicBezTo>
                    <a:cubicBezTo>
                      <a:pt x="62512" y="57598"/>
                      <a:pt x="54284" y="43884"/>
                      <a:pt x="46055" y="27428"/>
                    </a:cubicBezTo>
                    <a:lnTo>
                      <a:pt x="438271" y="27428"/>
                    </a:lnTo>
                    <a:cubicBezTo>
                      <a:pt x="427300" y="43884"/>
                      <a:pt x="419072" y="60341"/>
                      <a:pt x="410844" y="74055"/>
                    </a:cubicBezTo>
                    <a:cubicBezTo>
                      <a:pt x="408101" y="76798"/>
                      <a:pt x="402615" y="76798"/>
                      <a:pt x="399872" y="76798"/>
                    </a:cubicBezTo>
                    <a:cubicBezTo>
                      <a:pt x="309361" y="79541"/>
                      <a:pt x="224335" y="79541"/>
                      <a:pt x="136567" y="79541"/>
                    </a:cubicBezTo>
                    <a:close/>
                    <a:moveTo>
                      <a:pt x="188679" y="150852"/>
                    </a:moveTo>
                    <a:cubicBezTo>
                      <a:pt x="185937" y="150852"/>
                      <a:pt x="180451" y="148110"/>
                      <a:pt x="177708" y="145367"/>
                    </a:cubicBezTo>
                    <a:cubicBezTo>
                      <a:pt x="172223" y="137138"/>
                      <a:pt x="166737" y="126167"/>
                      <a:pt x="161252" y="115196"/>
                    </a:cubicBezTo>
                    <a:lnTo>
                      <a:pt x="323075" y="115196"/>
                    </a:lnTo>
                    <a:cubicBezTo>
                      <a:pt x="314847" y="128910"/>
                      <a:pt x="309361" y="139881"/>
                      <a:pt x="303875" y="150852"/>
                    </a:cubicBezTo>
                    <a:cubicBezTo>
                      <a:pt x="303875" y="153595"/>
                      <a:pt x="298390" y="153595"/>
                      <a:pt x="295647" y="153595"/>
                    </a:cubicBezTo>
                    <a:cubicBezTo>
                      <a:pt x="259991" y="150852"/>
                      <a:pt x="224335" y="150852"/>
                      <a:pt x="188679" y="150852"/>
                    </a:cubicBezTo>
                    <a:close/>
                  </a:path>
                </a:pathLst>
              </a:custGeom>
              <a:grpFill/>
              <a:ln w="27426"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2CF8215C-29CE-6836-C3C1-067C49C3F71D}"/>
                  </a:ext>
                </a:extLst>
              </p:cNvPr>
              <p:cNvSpPr/>
              <p:nvPr/>
            </p:nvSpPr>
            <p:spPr>
              <a:xfrm>
                <a:off x="2467398" y="5925627"/>
                <a:ext cx="1072422" cy="365312"/>
              </a:xfrm>
              <a:custGeom>
                <a:avLst/>
                <a:gdLst>
                  <a:gd name="connsiteX0" fmla="*/ 490956 w 1072422"/>
                  <a:gd name="connsiteY0" fmla="*/ 99265 h 365312"/>
                  <a:gd name="connsiteX1" fmla="*/ 460785 w 1072422"/>
                  <a:gd name="connsiteY1" fmla="*/ 19724 h 365312"/>
                  <a:gd name="connsiteX2" fmla="*/ 477242 w 1072422"/>
                  <a:gd name="connsiteY2" fmla="*/ 3269 h 365312"/>
                  <a:gd name="connsiteX3" fmla="*/ 532097 w 1072422"/>
                  <a:gd name="connsiteY3" fmla="*/ 16982 h 365312"/>
                  <a:gd name="connsiteX4" fmla="*/ 562267 w 1072422"/>
                  <a:gd name="connsiteY4" fmla="*/ 47152 h 365312"/>
                  <a:gd name="connsiteX5" fmla="*/ 606152 w 1072422"/>
                  <a:gd name="connsiteY5" fmla="*/ 19724 h 365312"/>
                  <a:gd name="connsiteX6" fmla="*/ 619866 w 1072422"/>
                  <a:gd name="connsiteY6" fmla="*/ 16982 h 365312"/>
                  <a:gd name="connsiteX7" fmla="*/ 639065 w 1072422"/>
                  <a:gd name="connsiteY7" fmla="*/ 27953 h 365312"/>
                  <a:gd name="connsiteX8" fmla="*/ 628094 w 1072422"/>
                  <a:gd name="connsiteY8" fmla="*/ 47152 h 365312"/>
                  <a:gd name="connsiteX9" fmla="*/ 606152 w 1072422"/>
                  <a:gd name="connsiteY9" fmla="*/ 55381 h 365312"/>
                  <a:gd name="connsiteX10" fmla="*/ 584210 w 1072422"/>
                  <a:gd name="connsiteY10" fmla="*/ 85551 h 365312"/>
                  <a:gd name="connsiteX11" fmla="*/ 617123 w 1072422"/>
                  <a:gd name="connsiteY11" fmla="*/ 88293 h 365312"/>
                  <a:gd name="connsiteX12" fmla="*/ 710377 w 1072422"/>
                  <a:gd name="connsiteY12" fmla="*/ 236403 h 365312"/>
                  <a:gd name="connsiteX13" fmla="*/ 661007 w 1072422"/>
                  <a:gd name="connsiteY13" fmla="*/ 332400 h 365312"/>
                  <a:gd name="connsiteX14" fmla="*/ 658264 w 1072422"/>
                  <a:gd name="connsiteY14" fmla="*/ 337885 h 365312"/>
                  <a:gd name="connsiteX15" fmla="*/ 833802 w 1072422"/>
                  <a:gd name="connsiteY15" fmla="*/ 337885 h 365312"/>
                  <a:gd name="connsiteX16" fmla="*/ 825573 w 1072422"/>
                  <a:gd name="connsiteY16" fmla="*/ 326914 h 365312"/>
                  <a:gd name="connsiteX17" fmla="*/ 778946 w 1072422"/>
                  <a:gd name="connsiteY17" fmla="*/ 206233 h 365312"/>
                  <a:gd name="connsiteX18" fmla="*/ 833802 w 1072422"/>
                  <a:gd name="connsiteY18" fmla="*/ 104750 h 365312"/>
                  <a:gd name="connsiteX19" fmla="*/ 842030 w 1072422"/>
                  <a:gd name="connsiteY19" fmla="*/ 99265 h 365312"/>
                  <a:gd name="connsiteX20" fmla="*/ 842030 w 1072422"/>
                  <a:gd name="connsiteY20" fmla="*/ 96522 h 365312"/>
                  <a:gd name="connsiteX21" fmla="*/ 811859 w 1072422"/>
                  <a:gd name="connsiteY21" fmla="*/ 19724 h 365312"/>
                  <a:gd name="connsiteX22" fmla="*/ 831059 w 1072422"/>
                  <a:gd name="connsiteY22" fmla="*/ 526 h 365312"/>
                  <a:gd name="connsiteX23" fmla="*/ 866715 w 1072422"/>
                  <a:gd name="connsiteY23" fmla="*/ 6011 h 365312"/>
                  <a:gd name="connsiteX24" fmla="*/ 916085 w 1072422"/>
                  <a:gd name="connsiteY24" fmla="*/ 47152 h 365312"/>
                  <a:gd name="connsiteX25" fmla="*/ 968197 w 1072422"/>
                  <a:gd name="connsiteY25" fmla="*/ 14239 h 365312"/>
                  <a:gd name="connsiteX26" fmla="*/ 981911 w 1072422"/>
                  <a:gd name="connsiteY26" fmla="*/ 14239 h 365312"/>
                  <a:gd name="connsiteX27" fmla="*/ 992882 w 1072422"/>
                  <a:gd name="connsiteY27" fmla="*/ 27953 h 365312"/>
                  <a:gd name="connsiteX28" fmla="*/ 981911 w 1072422"/>
                  <a:gd name="connsiteY28" fmla="*/ 41667 h 365312"/>
                  <a:gd name="connsiteX29" fmla="*/ 959969 w 1072422"/>
                  <a:gd name="connsiteY29" fmla="*/ 49895 h 365312"/>
                  <a:gd name="connsiteX30" fmla="*/ 935284 w 1072422"/>
                  <a:gd name="connsiteY30" fmla="*/ 82808 h 365312"/>
                  <a:gd name="connsiteX31" fmla="*/ 951741 w 1072422"/>
                  <a:gd name="connsiteY31" fmla="*/ 82808 h 365312"/>
                  <a:gd name="connsiteX32" fmla="*/ 1058708 w 1072422"/>
                  <a:gd name="connsiteY32" fmla="*/ 236403 h 365312"/>
                  <a:gd name="connsiteX33" fmla="*/ 1014824 w 1072422"/>
                  <a:gd name="connsiteY33" fmla="*/ 324171 h 365312"/>
                  <a:gd name="connsiteX34" fmla="*/ 1009338 w 1072422"/>
                  <a:gd name="connsiteY34" fmla="*/ 329657 h 365312"/>
                  <a:gd name="connsiteX35" fmla="*/ 1009338 w 1072422"/>
                  <a:gd name="connsiteY35" fmla="*/ 332400 h 365312"/>
                  <a:gd name="connsiteX36" fmla="*/ 1050480 w 1072422"/>
                  <a:gd name="connsiteY36" fmla="*/ 332400 h 365312"/>
                  <a:gd name="connsiteX37" fmla="*/ 1072422 w 1072422"/>
                  <a:gd name="connsiteY37" fmla="*/ 348856 h 365312"/>
                  <a:gd name="connsiteX38" fmla="*/ 1050480 w 1072422"/>
                  <a:gd name="connsiteY38" fmla="*/ 365313 h 365312"/>
                  <a:gd name="connsiteX39" fmla="*/ 488213 w 1072422"/>
                  <a:gd name="connsiteY39" fmla="*/ 365313 h 365312"/>
                  <a:gd name="connsiteX40" fmla="*/ 24685 w 1072422"/>
                  <a:gd name="connsiteY40" fmla="*/ 365313 h 365312"/>
                  <a:gd name="connsiteX41" fmla="*/ 19200 w 1072422"/>
                  <a:gd name="connsiteY41" fmla="*/ 365313 h 365312"/>
                  <a:gd name="connsiteX42" fmla="*/ 0 w 1072422"/>
                  <a:gd name="connsiteY42" fmla="*/ 348856 h 365312"/>
                  <a:gd name="connsiteX43" fmla="*/ 19200 w 1072422"/>
                  <a:gd name="connsiteY43" fmla="*/ 332400 h 365312"/>
                  <a:gd name="connsiteX44" fmla="*/ 216679 w 1072422"/>
                  <a:gd name="connsiteY44" fmla="*/ 332400 h 365312"/>
                  <a:gd name="connsiteX45" fmla="*/ 469013 w 1072422"/>
                  <a:gd name="connsiteY45" fmla="*/ 332400 h 365312"/>
                  <a:gd name="connsiteX46" fmla="*/ 479984 w 1072422"/>
                  <a:gd name="connsiteY46" fmla="*/ 332400 h 365312"/>
                  <a:gd name="connsiteX47" fmla="*/ 471756 w 1072422"/>
                  <a:gd name="connsiteY47" fmla="*/ 324171 h 365312"/>
                  <a:gd name="connsiteX48" fmla="*/ 425129 w 1072422"/>
                  <a:gd name="connsiteY48" fmla="*/ 211718 h 365312"/>
                  <a:gd name="connsiteX49" fmla="*/ 482727 w 1072422"/>
                  <a:gd name="connsiteY49" fmla="*/ 99265 h 365312"/>
                  <a:gd name="connsiteX50" fmla="*/ 490956 w 1072422"/>
                  <a:gd name="connsiteY50" fmla="*/ 99265 h 365312"/>
                  <a:gd name="connsiteX51" fmla="*/ 1034024 w 1072422"/>
                  <a:gd name="connsiteY51" fmla="*/ 214461 h 365312"/>
                  <a:gd name="connsiteX52" fmla="*/ 962712 w 1072422"/>
                  <a:gd name="connsiteY52" fmla="*/ 123950 h 365312"/>
                  <a:gd name="connsiteX53" fmla="*/ 885914 w 1072422"/>
                  <a:gd name="connsiteY53" fmla="*/ 121207 h 365312"/>
                  <a:gd name="connsiteX54" fmla="*/ 806374 w 1072422"/>
                  <a:gd name="connsiteY54" fmla="*/ 219947 h 365312"/>
                  <a:gd name="connsiteX55" fmla="*/ 861229 w 1072422"/>
                  <a:gd name="connsiteY55" fmla="*/ 324171 h 365312"/>
                  <a:gd name="connsiteX56" fmla="*/ 905113 w 1072422"/>
                  <a:gd name="connsiteY56" fmla="*/ 332400 h 365312"/>
                  <a:gd name="connsiteX57" fmla="*/ 929798 w 1072422"/>
                  <a:gd name="connsiteY57" fmla="*/ 332400 h 365312"/>
                  <a:gd name="connsiteX58" fmla="*/ 981911 w 1072422"/>
                  <a:gd name="connsiteY58" fmla="*/ 318686 h 365312"/>
                  <a:gd name="connsiteX59" fmla="*/ 1034024 w 1072422"/>
                  <a:gd name="connsiteY59" fmla="*/ 214461 h 365312"/>
                  <a:gd name="connsiteX60" fmla="*/ 680206 w 1072422"/>
                  <a:gd name="connsiteY60" fmla="*/ 217204 h 365312"/>
                  <a:gd name="connsiteX61" fmla="*/ 578724 w 1072422"/>
                  <a:gd name="connsiteY61" fmla="*/ 121207 h 365312"/>
                  <a:gd name="connsiteX62" fmla="*/ 554039 w 1072422"/>
                  <a:gd name="connsiteY62" fmla="*/ 121207 h 365312"/>
                  <a:gd name="connsiteX63" fmla="*/ 458042 w 1072422"/>
                  <a:gd name="connsiteY63" fmla="*/ 187033 h 365312"/>
                  <a:gd name="connsiteX64" fmla="*/ 518383 w 1072422"/>
                  <a:gd name="connsiteY64" fmla="*/ 326914 h 365312"/>
                  <a:gd name="connsiteX65" fmla="*/ 556782 w 1072422"/>
                  <a:gd name="connsiteY65" fmla="*/ 332400 h 365312"/>
                  <a:gd name="connsiteX66" fmla="*/ 581467 w 1072422"/>
                  <a:gd name="connsiteY66" fmla="*/ 332400 h 365312"/>
                  <a:gd name="connsiteX67" fmla="*/ 630837 w 1072422"/>
                  <a:gd name="connsiteY67" fmla="*/ 321428 h 365312"/>
                  <a:gd name="connsiteX68" fmla="*/ 680206 w 1072422"/>
                  <a:gd name="connsiteY68" fmla="*/ 217204 h 365312"/>
                  <a:gd name="connsiteX69" fmla="*/ 850258 w 1072422"/>
                  <a:gd name="connsiteY69" fmla="*/ 38924 h 365312"/>
                  <a:gd name="connsiteX70" fmla="*/ 894142 w 1072422"/>
                  <a:gd name="connsiteY70" fmla="*/ 82808 h 365312"/>
                  <a:gd name="connsiteX71" fmla="*/ 850258 w 1072422"/>
                  <a:gd name="connsiteY71" fmla="*/ 38924 h 365312"/>
                  <a:gd name="connsiteX72" fmla="*/ 496441 w 1072422"/>
                  <a:gd name="connsiteY72" fmla="*/ 38924 h 365312"/>
                  <a:gd name="connsiteX73" fmla="*/ 540326 w 1072422"/>
                  <a:gd name="connsiteY73" fmla="*/ 82808 h 365312"/>
                  <a:gd name="connsiteX74" fmla="*/ 496441 w 1072422"/>
                  <a:gd name="connsiteY74" fmla="*/ 38924 h 36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072422" h="365312">
                    <a:moveTo>
                      <a:pt x="490956" y="99265"/>
                    </a:moveTo>
                    <a:cubicBezTo>
                      <a:pt x="469013" y="77323"/>
                      <a:pt x="463528" y="47152"/>
                      <a:pt x="460785" y="19724"/>
                    </a:cubicBezTo>
                    <a:cubicBezTo>
                      <a:pt x="460785" y="8754"/>
                      <a:pt x="469013" y="526"/>
                      <a:pt x="477242" y="3269"/>
                    </a:cubicBezTo>
                    <a:cubicBezTo>
                      <a:pt x="496441" y="6011"/>
                      <a:pt x="515640" y="11496"/>
                      <a:pt x="532097" y="16982"/>
                    </a:cubicBezTo>
                    <a:cubicBezTo>
                      <a:pt x="548553" y="22467"/>
                      <a:pt x="556782" y="36181"/>
                      <a:pt x="562267" y="47152"/>
                    </a:cubicBezTo>
                    <a:cubicBezTo>
                      <a:pt x="575981" y="38924"/>
                      <a:pt x="592438" y="27953"/>
                      <a:pt x="606152" y="19724"/>
                    </a:cubicBezTo>
                    <a:cubicBezTo>
                      <a:pt x="608895" y="16982"/>
                      <a:pt x="614380" y="16982"/>
                      <a:pt x="619866" y="16982"/>
                    </a:cubicBezTo>
                    <a:cubicBezTo>
                      <a:pt x="630837" y="14239"/>
                      <a:pt x="636322" y="19724"/>
                      <a:pt x="639065" y="27953"/>
                    </a:cubicBezTo>
                    <a:cubicBezTo>
                      <a:pt x="641808" y="36181"/>
                      <a:pt x="636322" y="44410"/>
                      <a:pt x="628094" y="47152"/>
                    </a:cubicBezTo>
                    <a:cubicBezTo>
                      <a:pt x="619866" y="49895"/>
                      <a:pt x="611637" y="52638"/>
                      <a:pt x="606152" y="55381"/>
                    </a:cubicBezTo>
                    <a:cubicBezTo>
                      <a:pt x="595181" y="60866"/>
                      <a:pt x="586952" y="71838"/>
                      <a:pt x="584210" y="85551"/>
                    </a:cubicBezTo>
                    <a:cubicBezTo>
                      <a:pt x="595181" y="85551"/>
                      <a:pt x="606152" y="85551"/>
                      <a:pt x="617123" y="88293"/>
                    </a:cubicBezTo>
                    <a:cubicBezTo>
                      <a:pt x="685692" y="102007"/>
                      <a:pt x="724091" y="165091"/>
                      <a:pt x="710377" y="236403"/>
                    </a:cubicBezTo>
                    <a:cubicBezTo>
                      <a:pt x="702149" y="272059"/>
                      <a:pt x="685692" y="304972"/>
                      <a:pt x="661007" y="332400"/>
                    </a:cubicBezTo>
                    <a:cubicBezTo>
                      <a:pt x="661007" y="332400"/>
                      <a:pt x="658264" y="335142"/>
                      <a:pt x="658264" y="337885"/>
                    </a:cubicBezTo>
                    <a:cubicBezTo>
                      <a:pt x="715862" y="337885"/>
                      <a:pt x="773461" y="337885"/>
                      <a:pt x="833802" y="337885"/>
                    </a:cubicBezTo>
                    <a:cubicBezTo>
                      <a:pt x="831059" y="332400"/>
                      <a:pt x="828316" y="329657"/>
                      <a:pt x="825573" y="326914"/>
                    </a:cubicBezTo>
                    <a:cubicBezTo>
                      <a:pt x="795403" y="291259"/>
                      <a:pt x="778946" y="252859"/>
                      <a:pt x="778946" y="206233"/>
                    </a:cubicBezTo>
                    <a:cubicBezTo>
                      <a:pt x="778946" y="162348"/>
                      <a:pt x="798145" y="129435"/>
                      <a:pt x="833802" y="104750"/>
                    </a:cubicBezTo>
                    <a:cubicBezTo>
                      <a:pt x="836544" y="102007"/>
                      <a:pt x="839287" y="102007"/>
                      <a:pt x="842030" y="99265"/>
                    </a:cubicBezTo>
                    <a:cubicBezTo>
                      <a:pt x="842030" y="99265"/>
                      <a:pt x="842030" y="99265"/>
                      <a:pt x="842030" y="96522"/>
                    </a:cubicBezTo>
                    <a:cubicBezTo>
                      <a:pt x="820088" y="74580"/>
                      <a:pt x="814602" y="47152"/>
                      <a:pt x="811859" y="19724"/>
                    </a:cubicBezTo>
                    <a:cubicBezTo>
                      <a:pt x="809116" y="6011"/>
                      <a:pt x="817345" y="-2217"/>
                      <a:pt x="831059" y="526"/>
                    </a:cubicBezTo>
                    <a:cubicBezTo>
                      <a:pt x="842030" y="3269"/>
                      <a:pt x="855744" y="3269"/>
                      <a:pt x="866715" y="6011"/>
                    </a:cubicBezTo>
                    <a:cubicBezTo>
                      <a:pt x="888657" y="11496"/>
                      <a:pt x="907856" y="22467"/>
                      <a:pt x="916085" y="47152"/>
                    </a:cubicBezTo>
                    <a:cubicBezTo>
                      <a:pt x="929798" y="30696"/>
                      <a:pt x="946255" y="19724"/>
                      <a:pt x="968197" y="14239"/>
                    </a:cubicBezTo>
                    <a:cubicBezTo>
                      <a:pt x="973682" y="14239"/>
                      <a:pt x="979168" y="11496"/>
                      <a:pt x="981911" y="14239"/>
                    </a:cubicBezTo>
                    <a:cubicBezTo>
                      <a:pt x="987396" y="16982"/>
                      <a:pt x="992882" y="22467"/>
                      <a:pt x="992882" y="27953"/>
                    </a:cubicBezTo>
                    <a:cubicBezTo>
                      <a:pt x="992882" y="33438"/>
                      <a:pt x="987396" y="38924"/>
                      <a:pt x="981911" y="41667"/>
                    </a:cubicBezTo>
                    <a:cubicBezTo>
                      <a:pt x="976425" y="47152"/>
                      <a:pt x="968197" y="47152"/>
                      <a:pt x="959969" y="49895"/>
                    </a:cubicBezTo>
                    <a:cubicBezTo>
                      <a:pt x="946255" y="55381"/>
                      <a:pt x="938027" y="66352"/>
                      <a:pt x="935284" y="82808"/>
                    </a:cubicBezTo>
                    <a:cubicBezTo>
                      <a:pt x="940769" y="82808"/>
                      <a:pt x="946255" y="82808"/>
                      <a:pt x="951741" y="82808"/>
                    </a:cubicBezTo>
                    <a:cubicBezTo>
                      <a:pt x="1031281" y="91036"/>
                      <a:pt x="1077908" y="156863"/>
                      <a:pt x="1058708" y="236403"/>
                    </a:cubicBezTo>
                    <a:cubicBezTo>
                      <a:pt x="1050480" y="269316"/>
                      <a:pt x="1036766" y="299487"/>
                      <a:pt x="1014824" y="324171"/>
                    </a:cubicBezTo>
                    <a:cubicBezTo>
                      <a:pt x="1012081" y="326914"/>
                      <a:pt x="1012081" y="326914"/>
                      <a:pt x="1009338" y="329657"/>
                    </a:cubicBezTo>
                    <a:cubicBezTo>
                      <a:pt x="1009338" y="329657"/>
                      <a:pt x="1009338" y="329657"/>
                      <a:pt x="1009338" y="332400"/>
                    </a:cubicBezTo>
                    <a:cubicBezTo>
                      <a:pt x="1023052" y="332400"/>
                      <a:pt x="1036766" y="332400"/>
                      <a:pt x="1050480" y="332400"/>
                    </a:cubicBezTo>
                    <a:cubicBezTo>
                      <a:pt x="1064194" y="332400"/>
                      <a:pt x="1072422" y="337885"/>
                      <a:pt x="1072422" y="348856"/>
                    </a:cubicBezTo>
                    <a:cubicBezTo>
                      <a:pt x="1072422" y="359828"/>
                      <a:pt x="1064194" y="365313"/>
                      <a:pt x="1050480" y="365313"/>
                    </a:cubicBezTo>
                    <a:cubicBezTo>
                      <a:pt x="863972" y="365313"/>
                      <a:pt x="674721" y="365313"/>
                      <a:pt x="488213" y="365313"/>
                    </a:cubicBezTo>
                    <a:cubicBezTo>
                      <a:pt x="334618" y="365313"/>
                      <a:pt x="178280" y="365313"/>
                      <a:pt x="24685" y="365313"/>
                    </a:cubicBezTo>
                    <a:cubicBezTo>
                      <a:pt x="21942" y="365313"/>
                      <a:pt x="19200" y="365313"/>
                      <a:pt x="19200" y="365313"/>
                    </a:cubicBezTo>
                    <a:cubicBezTo>
                      <a:pt x="8228" y="365313"/>
                      <a:pt x="0" y="357085"/>
                      <a:pt x="0" y="348856"/>
                    </a:cubicBezTo>
                    <a:cubicBezTo>
                      <a:pt x="0" y="340628"/>
                      <a:pt x="8228" y="332400"/>
                      <a:pt x="19200" y="332400"/>
                    </a:cubicBezTo>
                    <a:cubicBezTo>
                      <a:pt x="85026" y="332400"/>
                      <a:pt x="150852" y="332400"/>
                      <a:pt x="216679" y="332400"/>
                    </a:cubicBezTo>
                    <a:cubicBezTo>
                      <a:pt x="301704" y="332400"/>
                      <a:pt x="383987" y="332400"/>
                      <a:pt x="469013" y="332400"/>
                    </a:cubicBezTo>
                    <a:cubicBezTo>
                      <a:pt x="471756" y="332400"/>
                      <a:pt x="474499" y="332400"/>
                      <a:pt x="479984" y="332400"/>
                    </a:cubicBezTo>
                    <a:cubicBezTo>
                      <a:pt x="477242" y="329657"/>
                      <a:pt x="474499" y="326914"/>
                      <a:pt x="471756" y="324171"/>
                    </a:cubicBezTo>
                    <a:cubicBezTo>
                      <a:pt x="444329" y="291259"/>
                      <a:pt x="427872" y="255602"/>
                      <a:pt x="425129" y="211718"/>
                    </a:cubicBezTo>
                    <a:cubicBezTo>
                      <a:pt x="422386" y="162348"/>
                      <a:pt x="441586" y="126693"/>
                      <a:pt x="482727" y="99265"/>
                    </a:cubicBezTo>
                    <a:cubicBezTo>
                      <a:pt x="482727" y="104750"/>
                      <a:pt x="488213" y="102007"/>
                      <a:pt x="490956" y="99265"/>
                    </a:cubicBezTo>
                    <a:close/>
                    <a:moveTo>
                      <a:pt x="1034024" y="214461"/>
                    </a:moveTo>
                    <a:cubicBezTo>
                      <a:pt x="1034024" y="167834"/>
                      <a:pt x="1003853" y="129435"/>
                      <a:pt x="962712" y="123950"/>
                    </a:cubicBezTo>
                    <a:cubicBezTo>
                      <a:pt x="938027" y="121207"/>
                      <a:pt x="913342" y="121207"/>
                      <a:pt x="885914" y="121207"/>
                    </a:cubicBezTo>
                    <a:cubicBezTo>
                      <a:pt x="836544" y="123950"/>
                      <a:pt x="798145" y="170576"/>
                      <a:pt x="806374" y="219947"/>
                    </a:cubicBezTo>
                    <a:cubicBezTo>
                      <a:pt x="811859" y="261088"/>
                      <a:pt x="828316" y="296744"/>
                      <a:pt x="861229" y="324171"/>
                    </a:cubicBezTo>
                    <a:cubicBezTo>
                      <a:pt x="874943" y="335142"/>
                      <a:pt x="888657" y="337885"/>
                      <a:pt x="905113" y="332400"/>
                    </a:cubicBezTo>
                    <a:cubicBezTo>
                      <a:pt x="913342" y="329657"/>
                      <a:pt x="921570" y="329657"/>
                      <a:pt x="929798" y="332400"/>
                    </a:cubicBezTo>
                    <a:cubicBezTo>
                      <a:pt x="948998" y="337885"/>
                      <a:pt x="968197" y="332400"/>
                      <a:pt x="981911" y="318686"/>
                    </a:cubicBezTo>
                    <a:cubicBezTo>
                      <a:pt x="1014824" y="288516"/>
                      <a:pt x="1031281" y="250117"/>
                      <a:pt x="1034024" y="214461"/>
                    </a:cubicBezTo>
                    <a:close/>
                    <a:moveTo>
                      <a:pt x="680206" y="217204"/>
                    </a:moveTo>
                    <a:cubicBezTo>
                      <a:pt x="682949" y="154120"/>
                      <a:pt x="633579" y="112979"/>
                      <a:pt x="578724" y="121207"/>
                    </a:cubicBezTo>
                    <a:cubicBezTo>
                      <a:pt x="570496" y="121207"/>
                      <a:pt x="562267" y="121207"/>
                      <a:pt x="554039" y="121207"/>
                    </a:cubicBezTo>
                    <a:cubicBezTo>
                      <a:pt x="510155" y="115721"/>
                      <a:pt x="466270" y="143149"/>
                      <a:pt x="458042" y="187033"/>
                    </a:cubicBezTo>
                    <a:cubicBezTo>
                      <a:pt x="447071" y="230917"/>
                      <a:pt x="477242" y="304972"/>
                      <a:pt x="518383" y="326914"/>
                    </a:cubicBezTo>
                    <a:cubicBezTo>
                      <a:pt x="529354" y="335142"/>
                      <a:pt x="543068" y="335142"/>
                      <a:pt x="556782" y="332400"/>
                    </a:cubicBezTo>
                    <a:cubicBezTo>
                      <a:pt x="565010" y="329657"/>
                      <a:pt x="573239" y="329657"/>
                      <a:pt x="581467" y="332400"/>
                    </a:cubicBezTo>
                    <a:cubicBezTo>
                      <a:pt x="600666" y="337885"/>
                      <a:pt x="617123" y="332400"/>
                      <a:pt x="630837" y="321428"/>
                    </a:cubicBezTo>
                    <a:cubicBezTo>
                      <a:pt x="661007" y="291259"/>
                      <a:pt x="677464" y="252859"/>
                      <a:pt x="680206" y="217204"/>
                    </a:cubicBezTo>
                    <a:close/>
                    <a:moveTo>
                      <a:pt x="850258" y="38924"/>
                    </a:moveTo>
                    <a:cubicBezTo>
                      <a:pt x="850258" y="66352"/>
                      <a:pt x="869458" y="85551"/>
                      <a:pt x="894142" y="82808"/>
                    </a:cubicBezTo>
                    <a:cubicBezTo>
                      <a:pt x="891399" y="52638"/>
                      <a:pt x="880429" y="41667"/>
                      <a:pt x="850258" y="38924"/>
                    </a:cubicBezTo>
                    <a:close/>
                    <a:moveTo>
                      <a:pt x="496441" y="38924"/>
                    </a:moveTo>
                    <a:cubicBezTo>
                      <a:pt x="499184" y="66352"/>
                      <a:pt x="512898" y="82808"/>
                      <a:pt x="540326" y="82808"/>
                    </a:cubicBezTo>
                    <a:cubicBezTo>
                      <a:pt x="540326" y="55381"/>
                      <a:pt x="523869" y="38924"/>
                      <a:pt x="496441" y="38924"/>
                    </a:cubicBezTo>
                    <a:close/>
                  </a:path>
                </a:pathLst>
              </a:custGeom>
              <a:grpFill/>
              <a:ln w="27426"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8B35E99-AC15-2EF3-397F-A50277413A0A}"/>
                  </a:ext>
                </a:extLst>
              </p:cNvPr>
              <p:cNvSpPr/>
              <p:nvPr/>
            </p:nvSpPr>
            <p:spPr>
              <a:xfrm>
                <a:off x="2466866" y="6329338"/>
                <a:ext cx="1073639" cy="32913"/>
              </a:xfrm>
              <a:custGeom>
                <a:avLst/>
                <a:gdLst>
                  <a:gd name="connsiteX0" fmla="*/ 538114 w 1073639"/>
                  <a:gd name="connsiteY0" fmla="*/ 0 h 32913"/>
                  <a:gd name="connsiteX1" fmla="*/ 1053754 w 1073639"/>
                  <a:gd name="connsiteY1" fmla="*/ 0 h 32913"/>
                  <a:gd name="connsiteX2" fmla="*/ 1072954 w 1073639"/>
                  <a:gd name="connsiteY2" fmla="*/ 10972 h 32913"/>
                  <a:gd name="connsiteX3" fmla="*/ 1056497 w 1073639"/>
                  <a:gd name="connsiteY3" fmla="*/ 32913 h 32913"/>
                  <a:gd name="connsiteX4" fmla="*/ 987928 w 1073639"/>
                  <a:gd name="connsiteY4" fmla="*/ 32913 h 32913"/>
                  <a:gd name="connsiteX5" fmla="*/ 444860 w 1073639"/>
                  <a:gd name="connsiteY5" fmla="*/ 32913 h 32913"/>
                  <a:gd name="connsiteX6" fmla="*/ 22474 w 1073639"/>
                  <a:gd name="connsiteY6" fmla="*/ 32913 h 32913"/>
                  <a:gd name="connsiteX7" fmla="*/ 16988 w 1073639"/>
                  <a:gd name="connsiteY7" fmla="*/ 32913 h 32913"/>
                  <a:gd name="connsiteX8" fmla="*/ 531 w 1073639"/>
                  <a:gd name="connsiteY8" fmla="*/ 16457 h 32913"/>
                  <a:gd name="connsiteX9" fmla="*/ 19731 w 1073639"/>
                  <a:gd name="connsiteY9" fmla="*/ 2743 h 32913"/>
                  <a:gd name="connsiteX10" fmla="*/ 107500 w 1073639"/>
                  <a:gd name="connsiteY10" fmla="*/ 2743 h 32913"/>
                  <a:gd name="connsiteX11" fmla="*/ 538114 w 1073639"/>
                  <a:gd name="connsiteY11" fmla="*/ 0 h 32913"/>
                  <a:gd name="connsiteX12" fmla="*/ 538114 w 1073639"/>
                  <a:gd name="connsiteY12"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3639" h="32913">
                    <a:moveTo>
                      <a:pt x="538114" y="0"/>
                    </a:moveTo>
                    <a:cubicBezTo>
                      <a:pt x="710909" y="0"/>
                      <a:pt x="883703" y="0"/>
                      <a:pt x="1053754" y="0"/>
                    </a:cubicBezTo>
                    <a:cubicBezTo>
                      <a:pt x="1061983" y="0"/>
                      <a:pt x="1070211" y="0"/>
                      <a:pt x="1072954" y="10972"/>
                    </a:cubicBezTo>
                    <a:cubicBezTo>
                      <a:pt x="1075697" y="21943"/>
                      <a:pt x="1070211" y="30171"/>
                      <a:pt x="1056497" y="32913"/>
                    </a:cubicBezTo>
                    <a:cubicBezTo>
                      <a:pt x="1034555" y="32913"/>
                      <a:pt x="1009870" y="32913"/>
                      <a:pt x="987928" y="32913"/>
                    </a:cubicBezTo>
                    <a:cubicBezTo>
                      <a:pt x="806905" y="32913"/>
                      <a:pt x="625883" y="32913"/>
                      <a:pt x="444860" y="32913"/>
                    </a:cubicBezTo>
                    <a:cubicBezTo>
                      <a:pt x="304979" y="32913"/>
                      <a:pt x="162355" y="32913"/>
                      <a:pt x="22474" y="32913"/>
                    </a:cubicBezTo>
                    <a:cubicBezTo>
                      <a:pt x="19731" y="32913"/>
                      <a:pt x="19731" y="32913"/>
                      <a:pt x="16988" y="32913"/>
                    </a:cubicBezTo>
                    <a:cubicBezTo>
                      <a:pt x="6017" y="32913"/>
                      <a:pt x="-2211" y="24686"/>
                      <a:pt x="531" y="16457"/>
                    </a:cubicBezTo>
                    <a:cubicBezTo>
                      <a:pt x="531" y="8229"/>
                      <a:pt x="8760" y="2743"/>
                      <a:pt x="19731" y="2743"/>
                    </a:cubicBezTo>
                    <a:cubicBezTo>
                      <a:pt x="49901" y="2743"/>
                      <a:pt x="77329" y="2743"/>
                      <a:pt x="107500" y="2743"/>
                    </a:cubicBezTo>
                    <a:cubicBezTo>
                      <a:pt x="250124" y="0"/>
                      <a:pt x="392747" y="0"/>
                      <a:pt x="538114" y="0"/>
                    </a:cubicBezTo>
                    <a:cubicBezTo>
                      <a:pt x="538114" y="0"/>
                      <a:pt x="538114" y="0"/>
                      <a:pt x="538114" y="0"/>
                    </a:cubicBezTo>
                    <a:close/>
                  </a:path>
                </a:pathLst>
              </a:custGeom>
              <a:grpFill/>
              <a:ln w="27426" cap="flat">
                <a:noFill/>
                <a:prstDash val="solid"/>
                <a:miter/>
              </a:ln>
            </p:spPr>
            <p:txBody>
              <a:bodyPr rtlCol="0" anchor="ctr"/>
              <a:lstStyle/>
              <a:p>
                <a:endParaRPr lang="en-US"/>
              </a:p>
            </p:txBody>
          </p:sp>
        </p:grpSp>
        <p:sp>
          <p:nvSpPr>
            <p:cNvPr id="8" name="Freeform 7">
              <a:extLst>
                <a:ext uri="{FF2B5EF4-FFF2-40B4-BE49-F238E27FC236}">
                  <a16:creationId xmlns:a16="http://schemas.microsoft.com/office/drawing/2014/main" id="{49AB8653-C85B-C06B-ABFE-051E7C3BFB85}"/>
                </a:ext>
              </a:extLst>
            </p:cNvPr>
            <p:cNvSpPr/>
            <p:nvPr/>
          </p:nvSpPr>
          <p:spPr>
            <a:xfrm>
              <a:off x="2563395" y="5832898"/>
              <a:ext cx="320904" cy="409715"/>
            </a:xfrm>
            <a:custGeom>
              <a:avLst/>
              <a:gdLst>
                <a:gd name="connsiteX0" fmla="*/ 320904 w 320904"/>
                <a:gd name="connsiteY0" fmla="*/ 252334 h 409715"/>
                <a:gd name="connsiteX1" fmla="*/ 320904 w 320904"/>
                <a:gd name="connsiteY1" fmla="*/ 244106 h 409715"/>
                <a:gd name="connsiteX2" fmla="*/ 320904 w 320904"/>
                <a:gd name="connsiteY2" fmla="*/ 241363 h 409715"/>
                <a:gd name="connsiteX3" fmla="*/ 318161 w 320904"/>
                <a:gd name="connsiteY3" fmla="*/ 222163 h 409715"/>
                <a:gd name="connsiteX4" fmla="*/ 318161 w 320904"/>
                <a:gd name="connsiteY4" fmla="*/ 216678 h 409715"/>
                <a:gd name="connsiteX5" fmla="*/ 318161 w 320904"/>
                <a:gd name="connsiteY5" fmla="*/ 211192 h 409715"/>
                <a:gd name="connsiteX6" fmla="*/ 312676 w 320904"/>
                <a:gd name="connsiteY6" fmla="*/ 186508 h 409715"/>
                <a:gd name="connsiteX7" fmla="*/ 178280 w 320904"/>
                <a:gd name="connsiteY7" fmla="*/ 98739 h 409715"/>
                <a:gd name="connsiteX8" fmla="*/ 202965 w 320904"/>
                <a:gd name="connsiteY8" fmla="*/ 63083 h 409715"/>
                <a:gd name="connsiteX9" fmla="*/ 224907 w 320904"/>
                <a:gd name="connsiteY9" fmla="*/ 54855 h 409715"/>
                <a:gd name="connsiteX10" fmla="*/ 241364 w 320904"/>
                <a:gd name="connsiteY10" fmla="*/ 32913 h 409715"/>
                <a:gd name="connsiteX11" fmla="*/ 216679 w 320904"/>
                <a:gd name="connsiteY11" fmla="*/ 21942 h 409715"/>
                <a:gd name="connsiteX12" fmla="*/ 161824 w 320904"/>
                <a:gd name="connsiteY12" fmla="*/ 54855 h 409715"/>
                <a:gd name="connsiteX13" fmla="*/ 159081 w 320904"/>
                <a:gd name="connsiteY13" fmla="*/ 52112 h 409715"/>
                <a:gd name="connsiteX14" fmla="*/ 68569 w 320904"/>
                <a:gd name="connsiteY14" fmla="*/ 0 h 409715"/>
                <a:gd name="connsiteX15" fmla="*/ 57598 w 320904"/>
                <a:gd name="connsiteY15" fmla="*/ 0 h 409715"/>
                <a:gd name="connsiteX16" fmla="*/ 38399 w 320904"/>
                <a:gd name="connsiteY16" fmla="*/ 16456 h 409715"/>
                <a:gd name="connsiteX17" fmla="*/ 74055 w 320904"/>
                <a:gd name="connsiteY17" fmla="*/ 112453 h 409715"/>
                <a:gd name="connsiteX18" fmla="*/ 5486 w 320904"/>
                <a:gd name="connsiteY18" fmla="*/ 194735 h 409715"/>
                <a:gd name="connsiteX19" fmla="*/ 0 w 320904"/>
                <a:gd name="connsiteY19" fmla="*/ 219421 h 409715"/>
                <a:gd name="connsiteX20" fmla="*/ 0 w 320904"/>
                <a:gd name="connsiteY20" fmla="*/ 230392 h 409715"/>
                <a:gd name="connsiteX21" fmla="*/ 0 w 320904"/>
                <a:gd name="connsiteY21" fmla="*/ 268790 h 409715"/>
                <a:gd name="connsiteX22" fmla="*/ 5486 w 320904"/>
                <a:gd name="connsiteY22" fmla="*/ 285247 h 409715"/>
                <a:gd name="connsiteX23" fmla="*/ 57598 w 320904"/>
                <a:gd name="connsiteY23" fmla="*/ 375758 h 409715"/>
                <a:gd name="connsiteX24" fmla="*/ 156338 w 320904"/>
                <a:gd name="connsiteY24" fmla="*/ 405928 h 409715"/>
                <a:gd name="connsiteX25" fmla="*/ 167309 w 320904"/>
                <a:gd name="connsiteY25" fmla="*/ 405928 h 409715"/>
                <a:gd name="connsiteX26" fmla="*/ 246849 w 320904"/>
                <a:gd name="connsiteY26" fmla="*/ 389472 h 409715"/>
                <a:gd name="connsiteX27" fmla="*/ 315418 w 320904"/>
                <a:gd name="connsiteY27" fmla="*/ 282504 h 409715"/>
                <a:gd name="connsiteX28" fmla="*/ 320904 w 320904"/>
                <a:gd name="connsiteY28" fmla="*/ 266047 h 409715"/>
                <a:gd name="connsiteX29" fmla="*/ 320904 w 320904"/>
                <a:gd name="connsiteY29" fmla="*/ 252334 h 409715"/>
                <a:gd name="connsiteX30" fmla="*/ 128910 w 320904"/>
                <a:gd name="connsiteY30" fmla="*/ 93254 h 409715"/>
                <a:gd name="connsiteX31" fmla="*/ 74055 w 320904"/>
                <a:gd name="connsiteY31" fmla="*/ 41141 h 409715"/>
                <a:gd name="connsiteX32" fmla="*/ 128910 w 320904"/>
                <a:gd name="connsiteY32" fmla="*/ 93254 h 409715"/>
                <a:gd name="connsiteX33" fmla="*/ 224907 w 320904"/>
                <a:gd name="connsiteY33" fmla="*/ 356559 h 409715"/>
                <a:gd name="connsiteX34" fmla="*/ 170052 w 320904"/>
                <a:gd name="connsiteY34" fmla="*/ 370273 h 409715"/>
                <a:gd name="connsiteX35" fmla="*/ 142624 w 320904"/>
                <a:gd name="connsiteY35" fmla="*/ 370273 h 409715"/>
                <a:gd name="connsiteX36" fmla="*/ 87769 w 320904"/>
                <a:gd name="connsiteY36" fmla="*/ 356559 h 409715"/>
                <a:gd name="connsiteX37" fmla="*/ 30171 w 320904"/>
                <a:gd name="connsiteY37" fmla="*/ 235877 h 409715"/>
                <a:gd name="connsiteX38" fmla="*/ 112454 w 320904"/>
                <a:gd name="connsiteY38" fmla="*/ 134395 h 409715"/>
                <a:gd name="connsiteX39" fmla="*/ 202965 w 320904"/>
                <a:gd name="connsiteY39" fmla="*/ 134395 h 409715"/>
                <a:gd name="connsiteX40" fmla="*/ 282505 w 320904"/>
                <a:gd name="connsiteY40" fmla="*/ 235877 h 409715"/>
                <a:gd name="connsiteX41" fmla="*/ 224907 w 320904"/>
                <a:gd name="connsiteY41" fmla="*/ 356559 h 40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0904" h="409715">
                  <a:moveTo>
                    <a:pt x="320904" y="252334"/>
                  </a:moveTo>
                  <a:cubicBezTo>
                    <a:pt x="320904" y="249591"/>
                    <a:pt x="320904" y="246849"/>
                    <a:pt x="320904" y="244106"/>
                  </a:cubicBezTo>
                  <a:cubicBezTo>
                    <a:pt x="320904" y="244106"/>
                    <a:pt x="320904" y="241363"/>
                    <a:pt x="320904" y="241363"/>
                  </a:cubicBezTo>
                  <a:cubicBezTo>
                    <a:pt x="320904" y="235877"/>
                    <a:pt x="318161" y="230392"/>
                    <a:pt x="318161" y="222163"/>
                  </a:cubicBezTo>
                  <a:cubicBezTo>
                    <a:pt x="318161" y="219421"/>
                    <a:pt x="318161" y="219421"/>
                    <a:pt x="318161" y="216678"/>
                  </a:cubicBezTo>
                  <a:cubicBezTo>
                    <a:pt x="318161" y="213935"/>
                    <a:pt x="318161" y="211192"/>
                    <a:pt x="318161" y="211192"/>
                  </a:cubicBezTo>
                  <a:cubicBezTo>
                    <a:pt x="315418" y="202964"/>
                    <a:pt x="312676" y="194735"/>
                    <a:pt x="312676" y="186508"/>
                  </a:cubicBezTo>
                  <a:cubicBezTo>
                    <a:pt x="287991" y="128909"/>
                    <a:pt x="241364" y="98739"/>
                    <a:pt x="178280" y="98739"/>
                  </a:cubicBezTo>
                  <a:cubicBezTo>
                    <a:pt x="181023" y="82283"/>
                    <a:pt x="189251" y="71311"/>
                    <a:pt x="202965" y="63083"/>
                  </a:cubicBezTo>
                  <a:cubicBezTo>
                    <a:pt x="211193" y="60340"/>
                    <a:pt x="216679" y="57597"/>
                    <a:pt x="224907" y="54855"/>
                  </a:cubicBezTo>
                  <a:cubicBezTo>
                    <a:pt x="235878" y="49369"/>
                    <a:pt x="244107" y="41141"/>
                    <a:pt x="241364" y="32913"/>
                  </a:cubicBezTo>
                  <a:cubicBezTo>
                    <a:pt x="238621" y="21942"/>
                    <a:pt x="227650" y="19199"/>
                    <a:pt x="216679" y="21942"/>
                  </a:cubicBezTo>
                  <a:cubicBezTo>
                    <a:pt x="194737" y="27428"/>
                    <a:pt x="175537" y="38399"/>
                    <a:pt x="161824" y="54855"/>
                  </a:cubicBezTo>
                  <a:cubicBezTo>
                    <a:pt x="159081" y="54855"/>
                    <a:pt x="159081" y="54855"/>
                    <a:pt x="159081" y="52112"/>
                  </a:cubicBezTo>
                  <a:cubicBezTo>
                    <a:pt x="142624" y="10971"/>
                    <a:pt x="106968" y="5485"/>
                    <a:pt x="68569" y="0"/>
                  </a:cubicBezTo>
                  <a:cubicBezTo>
                    <a:pt x="65827" y="0"/>
                    <a:pt x="60341" y="0"/>
                    <a:pt x="57598" y="0"/>
                  </a:cubicBezTo>
                  <a:cubicBezTo>
                    <a:pt x="46627" y="0"/>
                    <a:pt x="38399" y="5485"/>
                    <a:pt x="38399" y="16456"/>
                  </a:cubicBezTo>
                  <a:cubicBezTo>
                    <a:pt x="41142" y="49369"/>
                    <a:pt x="46627" y="85025"/>
                    <a:pt x="74055" y="112453"/>
                  </a:cubicBezTo>
                  <a:cubicBezTo>
                    <a:pt x="41142" y="128909"/>
                    <a:pt x="16457" y="156337"/>
                    <a:pt x="5486" y="194735"/>
                  </a:cubicBezTo>
                  <a:cubicBezTo>
                    <a:pt x="5486" y="202964"/>
                    <a:pt x="2743" y="211192"/>
                    <a:pt x="0" y="219421"/>
                  </a:cubicBezTo>
                  <a:cubicBezTo>
                    <a:pt x="0" y="222163"/>
                    <a:pt x="0" y="224906"/>
                    <a:pt x="0" y="230392"/>
                  </a:cubicBezTo>
                  <a:cubicBezTo>
                    <a:pt x="0" y="244106"/>
                    <a:pt x="0" y="257819"/>
                    <a:pt x="0" y="268790"/>
                  </a:cubicBezTo>
                  <a:cubicBezTo>
                    <a:pt x="2743" y="274276"/>
                    <a:pt x="5486" y="279761"/>
                    <a:pt x="5486" y="285247"/>
                  </a:cubicBezTo>
                  <a:cubicBezTo>
                    <a:pt x="16457" y="318160"/>
                    <a:pt x="32914" y="351073"/>
                    <a:pt x="57598" y="375758"/>
                  </a:cubicBezTo>
                  <a:cubicBezTo>
                    <a:pt x="85026" y="403186"/>
                    <a:pt x="115197" y="416899"/>
                    <a:pt x="156338" y="405928"/>
                  </a:cubicBezTo>
                  <a:cubicBezTo>
                    <a:pt x="159081" y="405928"/>
                    <a:pt x="164566" y="405928"/>
                    <a:pt x="167309" y="405928"/>
                  </a:cubicBezTo>
                  <a:cubicBezTo>
                    <a:pt x="197480" y="414156"/>
                    <a:pt x="222164" y="405928"/>
                    <a:pt x="246849" y="389472"/>
                  </a:cubicBezTo>
                  <a:cubicBezTo>
                    <a:pt x="282505" y="362044"/>
                    <a:pt x="301704" y="323646"/>
                    <a:pt x="315418" y="282504"/>
                  </a:cubicBezTo>
                  <a:cubicBezTo>
                    <a:pt x="318161" y="277018"/>
                    <a:pt x="318161" y="271533"/>
                    <a:pt x="320904" y="266047"/>
                  </a:cubicBezTo>
                  <a:cubicBezTo>
                    <a:pt x="318161" y="260562"/>
                    <a:pt x="318161" y="255077"/>
                    <a:pt x="320904" y="252334"/>
                  </a:cubicBezTo>
                  <a:close/>
                  <a:moveTo>
                    <a:pt x="128910" y="93254"/>
                  </a:moveTo>
                  <a:cubicBezTo>
                    <a:pt x="98740" y="98739"/>
                    <a:pt x="79541" y="79540"/>
                    <a:pt x="74055" y="41141"/>
                  </a:cubicBezTo>
                  <a:cubicBezTo>
                    <a:pt x="112454" y="43884"/>
                    <a:pt x="120682" y="54855"/>
                    <a:pt x="128910" y="93254"/>
                  </a:cubicBezTo>
                  <a:close/>
                  <a:moveTo>
                    <a:pt x="224907" y="356559"/>
                  </a:moveTo>
                  <a:cubicBezTo>
                    <a:pt x="208450" y="370273"/>
                    <a:pt x="191994" y="375758"/>
                    <a:pt x="170052" y="370273"/>
                  </a:cubicBezTo>
                  <a:cubicBezTo>
                    <a:pt x="161824" y="367530"/>
                    <a:pt x="150852" y="367530"/>
                    <a:pt x="142624" y="370273"/>
                  </a:cubicBezTo>
                  <a:cubicBezTo>
                    <a:pt x="120682" y="375758"/>
                    <a:pt x="104225" y="370273"/>
                    <a:pt x="87769" y="356559"/>
                  </a:cubicBezTo>
                  <a:cubicBezTo>
                    <a:pt x="52113" y="323646"/>
                    <a:pt x="32914" y="285247"/>
                    <a:pt x="30171" y="235877"/>
                  </a:cubicBezTo>
                  <a:cubicBezTo>
                    <a:pt x="27428" y="183765"/>
                    <a:pt x="60341" y="142623"/>
                    <a:pt x="112454" y="134395"/>
                  </a:cubicBezTo>
                  <a:cubicBezTo>
                    <a:pt x="142624" y="131652"/>
                    <a:pt x="172794" y="131652"/>
                    <a:pt x="202965" y="134395"/>
                  </a:cubicBezTo>
                  <a:cubicBezTo>
                    <a:pt x="249592" y="139880"/>
                    <a:pt x="282505" y="181022"/>
                    <a:pt x="282505" y="235877"/>
                  </a:cubicBezTo>
                  <a:cubicBezTo>
                    <a:pt x="279763" y="282504"/>
                    <a:pt x="263306" y="323646"/>
                    <a:pt x="224907" y="356559"/>
                  </a:cubicBezTo>
                  <a:close/>
                </a:path>
              </a:pathLst>
            </a:custGeom>
            <a:solidFill>
              <a:srgbClr val="F79037"/>
            </a:solidFill>
            <a:ln w="27426" cap="flat">
              <a:noFill/>
              <a:prstDash val="solid"/>
              <a:miter/>
            </a:ln>
          </p:spPr>
          <p:txBody>
            <a:bodyPr rtlCol="0" anchor="ctr"/>
            <a:lstStyle/>
            <a:p>
              <a:endParaRPr lang="en-US"/>
            </a:p>
          </p:txBody>
        </p:sp>
      </p:grpSp>
      <p:grpSp>
        <p:nvGrpSpPr>
          <p:cNvPr id="26" name="Group 25">
            <a:extLst>
              <a:ext uri="{FF2B5EF4-FFF2-40B4-BE49-F238E27FC236}">
                <a16:creationId xmlns:a16="http://schemas.microsoft.com/office/drawing/2014/main" id="{D42B2248-F0F7-1FB4-2208-6AA8F11E21BF}"/>
              </a:ext>
            </a:extLst>
          </p:cNvPr>
          <p:cNvGrpSpPr/>
          <p:nvPr/>
        </p:nvGrpSpPr>
        <p:grpSpPr>
          <a:xfrm>
            <a:off x="-184979" y="4054709"/>
            <a:ext cx="7762619" cy="1785722"/>
            <a:chOff x="-184979" y="4054709"/>
            <a:chExt cx="7762619" cy="1785722"/>
          </a:xfrm>
        </p:grpSpPr>
        <p:grpSp>
          <p:nvGrpSpPr>
            <p:cNvPr id="19" name="Group 18">
              <a:extLst>
                <a:ext uri="{FF2B5EF4-FFF2-40B4-BE49-F238E27FC236}">
                  <a16:creationId xmlns:a16="http://schemas.microsoft.com/office/drawing/2014/main" id="{769A4803-E47F-C86E-BFE9-4026CEB007D8}"/>
                </a:ext>
              </a:extLst>
            </p:cNvPr>
            <p:cNvGrpSpPr/>
            <p:nvPr/>
          </p:nvGrpSpPr>
          <p:grpSpPr>
            <a:xfrm>
              <a:off x="-184979" y="4054709"/>
              <a:ext cx="7762619" cy="1785722"/>
              <a:chOff x="-156036" y="2505789"/>
              <a:chExt cx="7762619" cy="1785722"/>
            </a:xfrm>
          </p:grpSpPr>
          <p:cxnSp>
            <p:nvCxnSpPr>
              <p:cNvPr id="20" name="Straight Connector 19">
                <a:extLst>
                  <a:ext uri="{FF2B5EF4-FFF2-40B4-BE49-F238E27FC236}">
                    <a16:creationId xmlns:a16="http://schemas.microsoft.com/office/drawing/2014/main" id="{08424208-27AB-BE57-0EC3-5D20839A1B8E}"/>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 name="Freeform 20">
                <a:extLst>
                  <a:ext uri="{FF2B5EF4-FFF2-40B4-BE49-F238E27FC236}">
                    <a16:creationId xmlns:a16="http://schemas.microsoft.com/office/drawing/2014/main" id="{D5485BE8-1735-79C1-BD5C-0D020394B606}"/>
                  </a:ext>
                </a:extLst>
              </p:cNvPr>
              <p:cNvSpPr/>
              <p:nvPr/>
            </p:nvSpPr>
            <p:spPr>
              <a:xfrm>
                <a:off x="-156036"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Text Placeholder 2">
                <a:extLst>
                  <a:ext uri="{FF2B5EF4-FFF2-40B4-BE49-F238E27FC236}">
                    <a16:creationId xmlns:a16="http://schemas.microsoft.com/office/drawing/2014/main" id="{85C4C2BA-BAE3-F7DE-3CC5-3C4EF46A5A6A}"/>
                  </a:ext>
                </a:extLst>
              </p:cNvPr>
              <p:cNvSpPr txBox="1">
                <a:spLocks/>
              </p:cNvSpPr>
              <p:nvPr/>
            </p:nvSpPr>
            <p:spPr>
              <a:xfrm>
                <a:off x="690376" y="3121471"/>
                <a:ext cx="6555132" cy="1170040"/>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Arial" panose="020B0604020202020204" pitchFamily="34" charset="0"/>
                  <a:buChar char="•"/>
                  <a:tabLst>
                    <a:tab pos="177800" algn="l"/>
                  </a:tabLst>
                </a:pPr>
                <a:r>
                  <a:rPr lang="en-US" b="1" dirty="0">
                    <a:solidFill>
                      <a:schemeClr val="tx1"/>
                    </a:solidFill>
                  </a:rPr>
                  <a:t>Menus </a:t>
                </a:r>
                <a:r>
                  <a:rPr lang="en-US" b="1" dirty="0" err="1">
                    <a:solidFill>
                      <a:schemeClr val="tx1"/>
                    </a:solidFill>
                  </a:rPr>
                  <a:t>sazonais</a:t>
                </a:r>
                <a:r>
                  <a:rPr lang="en-US" b="1" dirty="0">
                    <a:solidFill>
                      <a:schemeClr val="tx1"/>
                    </a:solidFill>
                  </a:rPr>
                  <a:t>: </a:t>
                </a:r>
                <a:r>
                  <a:rPr lang="en-US" dirty="0">
                    <a:solidFill>
                      <a:schemeClr val="tx1"/>
                    </a:solidFill>
                  </a:rPr>
                  <a:t>Deve ser </a:t>
                </a:r>
                <a:r>
                  <a:rPr lang="en-US" dirty="0" err="1">
                    <a:solidFill>
                      <a:schemeClr val="tx1"/>
                    </a:solidFill>
                  </a:rPr>
                  <a:t>considerado</a:t>
                </a:r>
                <a:r>
                  <a:rPr lang="en-US" dirty="0">
                    <a:solidFill>
                      <a:schemeClr val="tx1"/>
                    </a:solidFill>
                  </a:rPr>
                  <a:t> a </a:t>
                </a:r>
                <a:r>
                  <a:rPr lang="en-US" dirty="0" err="1">
                    <a:solidFill>
                      <a:schemeClr val="tx1"/>
                    </a:solidFill>
                  </a:rPr>
                  <a:t>criação</a:t>
                </a:r>
                <a:r>
                  <a:rPr lang="en-US" dirty="0">
                    <a:solidFill>
                      <a:schemeClr val="tx1"/>
                    </a:solidFill>
                  </a:rPr>
                  <a:t> de um menu que </a:t>
                </a:r>
                <a:r>
                  <a:rPr lang="en-US" dirty="0" err="1">
                    <a:solidFill>
                      <a:schemeClr val="tx1"/>
                    </a:solidFill>
                  </a:rPr>
                  <a:t>mude</a:t>
                </a:r>
                <a:r>
                  <a:rPr lang="en-US" dirty="0">
                    <a:solidFill>
                      <a:schemeClr val="tx1"/>
                    </a:solidFill>
                  </a:rPr>
                  <a:t> com as </a:t>
                </a:r>
                <a:r>
                  <a:rPr lang="en-US" dirty="0" err="1">
                    <a:solidFill>
                      <a:schemeClr val="tx1"/>
                    </a:solidFill>
                  </a:rPr>
                  <a:t>estações</a:t>
                </a:r>
                <a:r>
                  <a:rPr lang="en-US" dirty="0">
                    <a:solidFill>
                      <a:schemeClr val="tx1"/>
                    </a:solidFill>
                  </a:rPr>
                  <a:t> do </a:t>
                </a:r>
                <a:r>
                  <a:rPr lang="en-US" dirty="0" err="1">
                    <a:solidFill>
                      <a:schemeClr val="tx1"/>
                    </a:solidFill>
                  </a:rPr>
                  <a:t>ano</a:t>
                </a:r>
                <a:r>
                  <a:rPr lang="en-US" dirty="0">
                    <a:solidFill>
                      <a:schemeClr val="tx1"/>
                    </a:solidFill>
                  </a:rPr>
                  <a:t>, </a:t>
                </a:r>
                <a:r>
                  <a:rPr lang="en-US" dirty="0" err="1">
                    <a:solidFill>
                      <a:schemeClr val="tx1"/>
                    </a:solidFill>
                  </a:rPr>
                  <a:t>permitindo</a:t>
                </a:r>
                <a:r>
                  <a:rPr lang="en-US" dirty="0">
                    <a:solidFill>
                      <a:schemeClr val="tx1"/>
                    </a:solidFill>
                  </a:rPr>
                  <a:t> </a:t>
                </a:r>
                <a:r>
                  <a:rPr lang="en-US" dirty="0" err="1">
                    <a:solidFill>
                      <a:schemeClr val="tx1"/>
                    </a:solidFill>
                  </a:rPr>
                  <a:t>destacar</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ingredientes</a:t>
                </a:r>
                <a:r>
                  <a:rPr lang="en-US" dirty="0">
                    <a:solidFill>
                      <a:schemeClr val="tx1"/>
                    </a:solidFill>
                  </a:rPr>
                  <a:t> </a:t>
                </a:r>
                <a:r>
                  <a:rPr lang="en-US" dirty="0" err="1">
                    <a:solidFill>
                      <a:schemeClr val="tx1"/>
                    </a:solidFill>
                  </a:rPr>
                  <a:t>mais</a:t>
                </a:r>
                <a:r>
                  <a:rPr lang="en-US" dirty="0">
                    <a:solidFill>
                      <a:schemeClr val="tx1"/>
                    </a:solidFill>
                  </a:rPr>
                  <a:t> frescos e </a:t>
                </a:r>
                <a:r>
                  <a:rPr lang="en-US" dirty="0" err="1">
                    <a:solidFill>
                      <a:schemeClr val="tx1"/>
                    </a:solidFill>
                  </a:rPr>
                  <a:t>saborosos</a:t>
                </a:r>
                <a:r>
                  <a:rPr lang="en-US" dirty="0">
                    <a:solidFill>
                      <a:schemeClr val="tx1"/>
                    </a:solidFill>
                  </a:rPr>
                  <a:t> em </a:t>
                </a:r>
                <a:r>
                  <a:rPr lang="en-US" dirty="0" err="1">
                    <a:solidFill>
                      <a:schemeClr val="tx1"/>
                    </a:solidFill>
                  </a:rPr>
                  <a:t>qualquer</a:t>
                </a:r>
                <a:r>
                  <a:rPr lang="en-US" dirty="0">
                    <a:solidFill>
                      <a:schemeClr val="tx1"/>
                    </a:solidFill>
                  </a:rPr>
                  <a:t> </a:t>
                </a:r>
                <a:r>
                  <a:rPr lang="en-US" dirty="0" err="1">
                    <a:solidFill>
                      <a:schemeClr val="tx1"/>
                    </a:solidFill>
                  </a:rPr>
                  <a:t>altura</a:t>
                </a:r>
                <a:r>
                  <a:rPr lang="en-US" dirty="0">
                    <a:solidFill>
                      <a:schemeClr val="tx1"/>
                    </a:solidFill>
                  </a:rPr>
                  <a:t> do </a:t>
                </a:r>
                <a:r>
                  <a:rPr lang="en-US" dirty="0" err="1">
                    <a:solidFill>
                      <a:schemeClr val="tx1"/>
                    </a:solidFill>
                  </a:rPr>
                  <a:t>ano</a:t>
                </a:r>
                <a:r>
                  <a:rPr lang="en-US" dirty="0">
                    <a:solidFill>
                      <a:schemeClr val="tx1"/>
                    </a:solidFill>
                  </a:rPr>
                  <a:t>. </a:t>
                </a:r>
              </a:p>
              <a:p>
                <a:pPr marL="228600" indent="-228600" algn="l">
                  <a:buClr>
                    <a:srgbClr val="F79037"/>
                  </a:buClr>
                  <a:buFont typeface="Arial" panose="020B0604020202020204" pitchFamily="34" charset="0"/>
                  <a:buChar char="•"/>
                  <a:tabLst>
                    <a:tab pos="177800" algn="l"/>
                  </a:tabLst>
                </a:pPr>
                <a:r>
                  <a:rPr lang="en-US" b="1" dirty="0" err="1">
                    <a:solidFill>
                      <a:schemeClr val="tx1"/>
                    </a:solidFill>
                  </a:rPr>
                  <a:t>Técnicas</a:t>
                </a:r>
                <a:r>
                  <a:rPr lang="en-US" b="1" dirty="0">
                    <a:solidFill>
                      <a:schemeClr val="tx1"/>
                    </a:solidFill>
                  </a:rPr>
                  <a:t> de </a:t>
                </a:r>
                <a:r>
                  <a:rPr lang="en-US" b="1" dirty="0" err="1">
                    <a:solidFill>
                      <a:schemeClr val="tx1"/>
                    </a:solidFill>
                  </a:rPr>
                  <a:t>conservação</a:t>
                </a:r>
                <a:r>
                  <a:rPr lang="en-US" b="1" dirty="0">
                    <a:solidFill>
                      <a:schemeClr val="tx1"/>
                    </a:solidFill>
                  </a:rPr>
                  <a:t>: </a:t>
                </a:r>
                <a:r>
                  <a:rPr lang="en-US" dirty="0">
                    <a:solidFill>
                      <a:schemeClr val="tx1"/>
                    </a:solidFill>
                  </a:rPr>
                  <a:t>A </a:t>
                </a:r>
                <a:r>
                  <a:rPr lang="en-US" dirty="0" err="1">
                    <a:solidFill>
                      <a:schemeClr val="tx1"/>
                    </a:solidFill>
                  </a:rPr>
                  <a:t>produção</a:t>
                </a:r>
                <a:r>
                  <a:rPr lang="en-US" dirty="0">
                    <a:solidFill>
                      <a:schemeClr val="tx1"/>
                    </a:solidFill>
                  </a:rPr>
                  <a:t> de pickles, </a:t>
                </a:r>
                <a:r>
                  <a:rPr lang="en-US" dirty="0" err="1">
                    <a:solidFill>
                      <a:schemeClr val="tx1"/>
                    </a:solidFill>
                  </a:rPr>
                  <a:t>conservas</a:t>
                </a:r>
                <a:r>
                  <a:rPr lang="en-US" dirty="0">
                    <a:solidFill>
                      <a:schemeClr val="tx1"/>
                    </a:solidFill>
                  </a:rPr>
                  <a:t>, </a:t>
                </a:r>
                <a:r>
                  <a:rPr lang="en-US" dirty="0" err="1">
                    <a:solidFill>
                      <a:schemeClr val="tx1"/>
                    </a:solidFill>
                  </a:rPr>
                  <a:t>produtos</a:t>
                </a:r>
                <a:r>
                  <a:rPr lang="en-US" dirty="0">
                    <a:solidFill>
                      <a:schemeClr val="tx1"/>
                    </a:solidFill>
                  </a:rPr>
                  <a:t> </a:t>
                </a:r>
                <a:r>
                  <a:rPr lang="en-US" dirty="0" err="1">
                    <a:solidFill>
                      <a:schemeClr val="tx1"/>
                    </a:solidFill>
                  </a:rPr>
                  <a:t>congelados</a:t>
                </a:r>
                <a:r>
                  <a:rPr lang="en-US" dirty="0">
                    <a:solidFill>
                      <a:schemeClr val="tx1"/>
                    </a:solidFill>
                  </a:rPr>
                  <a:t> e a </a:t>
                </a:r>
                <a:r>
                  <a:rPr lang="en-US" dirty="0" err="1">
                    <a:solidFill>
                      <a:schemeClr val="tx1"/>
                    </a:solidFill>
                  </a:rPr>
                  <a:t>aplicação</a:t>
                </a:r>
                <a:r>
                  <a:rPr lang="en-US" dirty="0">
                    <a:solidFill>
                      <a:schemeClr val="tx1"/>
                    </a:solidFill>
                  </a:rPr>
                  <a:t> de outros </a:t>
                </a:r>
                <a:r>
                  <a:rPr lang="en-US" dirty="0" err="1">
                    <a:solidFill>
                      <a:schemeClr val="tx1"/>
                    </a:solidFill>
                  </a:rPr>
                  <a:t>métodos</a:t>
                </a:r>
                <a:r>
                  <a:rPr lang="en-US" dirty="0">
                    <a:solidFill>
                      <a:schemeClr val="tx1"/>
                    </a:solidFill>
                  </a:rPr>
                  <a:t> de </a:t>
                </a:r>
                <a:r>
                  <a:rPr lang="en-US" dirty="0" err="1">
                    <a:solidFill>
                      <a:schemeClr val="tx1"/>
                    </a:solidFill>
                  </a:rPr>
                  <a:t>conservação</a:t>
                </a:r>
                <a:r>
                  <a:rPr lang="en-US" dirty="0">
                    <a:solidFill>
                      <a:schemeClr val="tx1"/>
                    </a:solidFill>
                  </a:rPr>
                  <a:t> </a:t>
                </a:r>
                <a:r>
                  <a:rPr lang="en-US" dirty="0" err="1">
                    <a:solidFill>
                      <a:schemeClr val="tx1"/>
                    </a:solidFill>
                  </a:rPr>
                  <a:t>podem</a:t>
                </a:r>
                <a:r>
                  <a:rPr lang="en-US" dirty="0">
                    <a:solidFill>
                      <a:schemeClr val="tx1"/>
                    </a:solidFill>
                  </a:rPr>
                  <a:t> </a:t>
                </a:r>
                <a:r>
                  <a:rPr lang="en-US" dirty="0" err="1">
                    <a:solidFill>
                      <a:schemeClr val="tx1"/>
                    </a:solidFill>
                  </a:rPr>
                  <a:t>ajudar</a:t>
                </a:r>
                <a:r>
                  <a:rPr lang="en-US" dirty="0">
                    <a:solidFill>
                      <a:schemeClr val="tx1"/>
                    </a:solidFill>
                  </a:rPr>
                  <a:t> a </a:t>
                </a:r>
                <a:r>
                  <a:rPr lang="en-US" dirty="0" err="1">
                    <a:solidFill>
                      <a:schemeClr val="tx1"/>
                    </a:solidFill>
                  </a:rPr>
                  <a:t>prolongar</a:t>
                </a:r>
                <a:r>
                  <a:rPr lang="en-US" dirty="0">
                    <a:solidFill>
                      <a:schemeClr val="tx1"/>
                    </a:solidFill>
                  </a:rPr>
                  <a:t> o </a:t>
                </a:r>
                <a:r>
                  <a:rPr lang="en-US" dirty="0" err="1">
                    <a:solidFill>
                      <a:schemeClr val="tx1"/>
                    </a:solidFill>
                  </a:rPr>
                  <a:t>prazo</a:t>
                </a:r>
                <a:r>
                  <a:rPr lang="en-US" dirty="0">
                    <a:solidFill>
                      <a:schemeClr val="tx1"/>
                    </a:solidFill>
                  </a:rPr>
                  <a:t> de </a:t>
                </a:r>
                <a:r>
                  <a:rPr lang="en-US" dirty="0" err="1">
                    <a:solidFill>
                      <a:schemeClr val="tx1"/>
                    </a:solidFill>
                  </a:rPr>
                  <a:t>validade</a:t>
                </a:r>
                <a:r>
                  <a:rPr lang="en-US" dirty="0">
                    <a:solidFill>
                      <a:schemeClr val="tx1"/>
                    </a:solidFill>
                  </a:rPr>
                  <a:t> dos </a:t>
                </a:r>
                <a:r>
                  <a:rPr lang="en-US" dirty="0" err="1">
                    <a:solidFill>
                      <a:schemeClr val="tx1"/>
                    </a:solidFill>
                  </a:rPr>
                  <a:t>ingredientes</a:t>
                </a:r>
                <a:r>
                  <a:rPr lang="en-US" dirty="0">
                    <a:solidFill>
                      <a:schemeClr val="tx1"/>
                    </a:solidFill>
                  </a:rPr>
                  <a:t> </a:t>
                </a:r>
                <a:r>
                  <a:rPr lang="en-US" dirty="0" err="1">
                    <a:solidFill>
                      <a:schemeClr val="tx1"/>
                    </a:solidFill>
                  </a:rPr>
                  <a:t>sazonais</a:t>
                </a:r>
                <a:r>
                  <a:rPr lang="en-US" dirty="0">
                    <a:solidFill>
                      <a:schemeClr val="tx1"/>
                    </a:solidFill>
                  </a:rPr>
                  <a:t>, </a:t>
                </a:r>
                <a:r>
                  <a:rPr lang="en-US" dirty="0" err="1">
                    <a:solidFill>
                      <a:schemeClr val="tx1"/>
                    </a:solidFill>
                  </a:rPr>
                  <a:t>permitindo-lhe</a:t>
                </a:r>
                <a:r>
                  <a:rPr lang="en-US" dirty="0">
                    <a:solidFill>
                      <a:schemeClr val="tx1"/>
                    </a:solidFill>
                  </a:rPr>
                  <a:t> </a:t>
                </a:r>
                <a:r>
                  <a:rPr lang="en-US" dirty="0" err="1">
                    <a:solidFill>
                      <a:schemeClr val="tx1"/>
                    </a:solidFill>
                  </a:rPr>
                  <a:t>utilizá-los</a:t>
                </a:r>
                <a:r>
                  <a:rPr lang="en-US" dirty="0">
                    <a:solidFill>
                      <a:schemeClr val="tx1"/>
                    </a:solidFill>
                  </a:rPr>
                  <a:t> </a:t>
                </a:r>
                <a:r>
                  <a:rPr lang="en-US" dirty="0" err="1">
                    <a:solidFill>
                      <a:schemeClr val="tx1"/>
                    </a:solidFill>
                  </a:rPr>
                  <a:t>durante</a:t>
                </a:r>
                <a:r>
                  <a:rPr lang="en-US" dirty="0">
                    <a:solidFill>
                      <a:schemeClr val="tx1"/>
                    </a:solidFill>
                  </a:rPr>
                  <a:t> </a:t>
                </a:r>
                <a:r>
                  <a:rPr lang="en-US" dirty="0" err="1">
                    <a:solidFill>
                      <a:schemeClr val="tx1"/>
                    </a:solidFill>
                  </a:rPr>
                  <a:t>todo</a:t>
                </a:r>
                <a:r>
                  <a:rPr lang="en-US" dirty="0">
                    <a:solidFill>
                      <a:schemeClr val="tx1"/>
                    </a:solidFill>
                  </a:rPr>
                  <a:t> o </a:t>
                </a:r>
                <a:r>
                  <a:rPr lang="en-US" dirty="0" err="1">
                    <a:solidFill>
                      <a:schemeClr val="tx1"/>
                    </a:solidFill>
                  </a:rPr>
                  <a:t>ano</a:t>
                </a:r>
                <a:r>
                  <a:rPr lang="en-US" dirty="0">
                    <a:solidFill>
                      <a:schemeClr val="tx1"/>
                    </a:solidFill>
                  </a:rPr>
                  <a:t>. </a:t>
                </a:r>
              </a:p>
              <a:p>
                <a:pPr marL="228600" indent="-228600" algn="l">
                  <a:buClr>
                    <a:srgbClr val="F79037"/>
                  </a:buClr>
                  <a:buFont typeface="Arial" panose="020B0604020202020204" pitchFamily="34" charset="0"/>
                  <a:buChar char="•"/>
                  <a:tabLst>
                    <a:tab pos="177800" algn="l"/>
                  </a:tabLst>
                </a:pPr>
                <a:r>
                  <a:rPr lang="en-US" b="1" dirty="0">
                    <a:solidFill>
                      <a:schemeClr val="tx1"/>
                    </a:solidFill>
                  </a:rPr>
                  <a:t>Inovação: </a:t>
                </a:r>
                <a:r>
                  <a:rPr lang="en-US" dirty="0">
                    <a:solidFill>
                      <a:schemeClr val="tx1"/>
                    </a:solidFill>
                  </a:rPr>
                  <a:t>Se um </a:t>
                </a:r>
                <a:r>
                  <a:rPr lang="en-US" dirty="0" err="1">
                    <a:solidFill>
                      <a:schemeClr val="tx1"/>
                    </a:solidFill>
                  </a:rPr>
                  <a:t>determinado</a:t>
                </a:r>
                <a:r>
                  <a:rPr lang="en-US" dirty="0">
                    <a:solidFill>
                      <a:schemeClr val="tx1"/>
                    </a:solidFill>
                  </a:rPr>
                  <a:t> </a:t>
                </a:r>
                <a:r>
                  <a:rPr lang="en-US" dirty="0" err="1">
                    <a:solidFill>
                      <a:schemeClr val="tx1"/>
                    </a:solidFill>
                  </a:rPr>
                  <a:t>ingrediente</a:t>
                </a:r>
                <a:r>
                  <a:rPr lang="en-US" dirty="0">
                    <a:solidFill>
                      <a:schemeClr val="tx1"/>
                    </a:solidFill>
                  </a:rPr>
                  <a:t> não </a:t>
                </a:r>
                <a:r>
                  <a:rPr lang="en-US" dirty="0" err="1">
                    <a:solidFill>
                      <a:schemeClr val="tx1"/>
                    </a:solidFill>
                  </a:rPr>
                  <a:t>estiver</a:t>
                </a:r>
                <a:r>
                  <a:rPr lang="en-US" dirty="0">
                    <a:solidFill>
                      <a:schemeClr val="tx1"/>
                    </a:solidFill>
                  </a:rPr>
                  <a:t> </a:t>
                </a:r>
                <a:r>
                  <a:rPr lang="en-US" dirty="0" err="1">
                    <a:solidFill>
                      <a:schemeClr val="tx1"/>
                    </a:solidFill>
                  </a:rPr>
                  <a:t>disponível</a:t>
                </a:r>
                <a:r>
                  <a:rPr lang="en-US" dirty="0">
                    <a:solidFill>
                      <a:schemeClr val="tx1"/>
                    </a:solidFill>
                  </a:rPr>
                  <a:t>, </a:t>
                </a:r>
                <a:r>
                  <a:rPr lang="en-US" dirty="0" err="1">
                    <a:solidFill>
                      <a:schemeClr val="tx1"/>
                    </a:solidFill>
                  </a:rPr>
                  <a:t>veja</a:t>
                </a:r>
                <a:r>
                  <a:rPr lang="en-US" dirty="0">
                    <a:solidFill>
                      <a:schemeClr val="tx1"/>
                    </a:solidFill>
                  </a:rPr>
                  <a:t> </a:t>
                </a:r>
                <a:r>
                  <a:rPr lang="en-US" dirty="0" err="1">
                    <a:solidFill>
                      <a:schemeClr val="tx1"/>
                    </a:solidFill>
                  </a:rPr>
                  <a:t>essa</a:t>
                </a:r>
                <a:r>
                  <a:rPr lang="en-US" dirty="0">
                    <a:solidFill>
                      <a:schemeClr val="tx1"/>
                    </a:solidFill>
                  </a:rPr>
                  <a:t> </a:t>
                </a:r>
                <a:r>
                  <a:rPr lang="en-US" dirty="0" err="1">
                    <a:solidFill>
                      <a:schemeClr val="tx1"/>
                    </a:solidFill>
                  </a:rPr>
                  <a:t>situação</a:t>
                </a:r>
                <a:r>
                  <a:rPr lang="en-US" dirty="0">
                    <a:solidFill>
                      <a:schemeClr val="tx1"/>
                    </a:solidFill>
                  </a:rPr>
                  <a:t> </a:t>
                </a:r>
                <a:r>
                  <a:rPr lang="en-US" dirty="0" err="1">
                    <a:solidFill>
                      <a:schemeClr val="tx1"/>
                    </a:solidFill>
                  </a:rPr>
                  <a:t>como</a:t>
                </a:r>
                <a:r>
                  <a:rPr lang="en-US" dirty="0">
                    <a:solidFill>
                      <a:schemeClr val="tx1"/>
                    </a:solidFill>
                  </a:rPr>
                  <a:t> </a:t>
                </a:r>
                <a:r>
                  <a:rPr lang="en-US" dirty="0" err="1">
                    <a:solidFill>
                      <a:schemeClr val="tx1"/>
                    </a:solidFill>
                  </a:rPr>
                  <a:t>uma</a:t>
                </a:r>
                <a:r>
                  <a:rPr lang="en-US" dirty="0">
                    <a:solidFill>
                      <a:schemeClr val="tx1"/>
                    </a:solidFill>
                  </a:rPr>
                  <a:t> </a:t>
                </a:r>
                <a:r>
                  <a:rPr lang="en-US" dirty="0" err="1">
                    <a:solidFill>
                      <a:schemeClr val="tx1"/>
                    </a:solidFill>
                  </a:rPr>
                  <a:t>oportunidade</a:t>
                </a:r>
                <a:r>
                  <a:rPr lang="en-US" dirty="0">
                    <a:solidFill>
                      <a:schemeClr val="tx1"/>
                    </a:solidFill>
                  </a:rPr>
                  <a:t> para </a:t>
                </a:r>
                <a:r>
                  <a:rPr lang="en-US" dirty="0" err="1">
                    <a:solidFill>
                      <a:schemeClr val="tx1"/>
                    </a:solidFill>
                  </a:rPr>
                  <a:t>experimentar</a:t>
                </a:r>
                <a:r>
                  <a:rPr lang="en-US" dirty="0">
                    <a:solidFill>
                      <a:schemeClr val="tx1"/>
                    </a:solidFill>
                  </a:rPr>
                  <a:t> algo novo e não </a:t>
                </a:r>
                <a:r>
                  <a:rPr lang="en-US" dirty="0" err="1">
                    <a:solidFill>
                      <a:schemeClr val="tx1"/>
                    </a:solidFill>
                  </a:rPr>
                  <a:t>como</a:t>
                </a:r>
                <a:r>
                  <a:rPr lang="en-US" dirty="0">
                    <a:solidFill>
                      <a:schemeClr val="tx1"/>
                    </a:solidFill>
                  </a:rPr>
                  <a:t> um </a:t>
                </a:r>
                <a:r>
                  <a:rPr lang="en-US" dirty="0" err="1">
                    <a:solidFill>
                      <a:schemeClr val="tx1"/>
                    </a:solidFill>
                  </a:rPr>
                  <a:t>contratempo</a:t>
                </a:r>
                <a:r>
                  <a:rPr lang="en-US" dirty="0">
                    <a:solidFill>
                      <a:schemeClr val="tx1"/>
                    </a:solidFill>
                  </a:rPr>
                  <a:t>. </a:t>
                </a:r>
              </a:p>
            </p:txBody>
          </p:sp>
        </p:grpSp>
        <p:sp>
          <p:nvSpPr>
            <p:cNvPr id="24" name="Freeform 23">
              <a:extLst>
                <a:ext uri="{FF2B5EF4-FFF2-40B4-BE49-F238E27FC236}">
                  <a16:creationId xmlns:a16="http://schemas.microsoft.com/office/drawing/2014/main" id="{D224CF71-71B7-8011-4631-AFF5A584FCE6}"/>
                </a:ext>
              </a:extLst>
            </p:cNvPr>
            <p:cNvSpPr/>
            <p:nvPr/>
          </p:nvSpPr>
          <p:spPr>
            <a:xfrm>
              <a:off x="515813" y="405470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TextBox 24">
              <a:extLst>
                <a:ext uri="{FF2B5EF4-FFF2-40B4-BE49-F238E27FC236}">
                  <a16:creationId xmlns:a16="http://schemas.microsoft.com/office/drawing/2014/main" id="{CB7E531D-B0D6-E549-5BA1-7724523ECE12}"/>
                </a:ext>
              </a:extLst>
            </p:cNvPr>
            <p:cNvSpPr txBox="1"/>
            <p:nvPr/>
          </p:nvSpPr>
          <p:spPr>
            <a:xfrm>
              <a:off x="514689" y="4094668"/>
              <a:ext cx="3415453"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Trabalhar com restrições sazonais </a:t>
              </a:r>
            </a:p>
            <a:p>
              <a:endParaRPr lang="en-IE" sz="1600" b="1">
                <a:solidFill>
                  <a:schemeClr val="bg1"/>
                </a:solidFill>
                <a:effectLst/>
                <a:latin typeface="Calibri" panose="020F0502020204030204" pitchFamily="34" charset="0"/>
                <a:cs typeface="Calibri" panose="020F0502020204030204" pitchFamily="34" charset="0"/>
              </a:endParaRPr>
            </a:p>
          </p:txBody>
        </p:sp>
      </p:grpSp>
      <p:grpSp>
        <p:nvGrpSpPr>
          <p:cNvPr id="27" name="Group 26">
            <a:extLst>
              <a:ext uri="{FF2B5EF4-FFF2-40B4-BE49-F238E27FC236}">
                <a16:creationId xmlns:a16="http://schemas.microsoft.com/office/drawing/2014/main" id="{C3BFE332-8C04-8358-16D1-C29EFE6F753A}"/>
              </a:ext>
            </a:extLst>
          </p:cNvPr>
          <p:cNvGrpSpPr/>
          <p:nvPr/>
        </p:nvGrpSpPr>
        <p:grpSpPr>
          <a:xfrm>
            <a:off x="-202944" y="6124978"/>
            <a:ext cx="7762619" cy="2341318"/>
            <a:chOff x="-184979" y="4054709"/>
            <a:chExt cx="7762619" cy="2341318"/>
          </a:xfrm>
        </p:grpSpPr>
        <p:grpSp>
          <p:nvGrpSpPr>
            <p:cNvPr id="28" name="Group 27">
              <a:extLst>
                <a:ext uri="{FF2B5EF4-FFF2-40B4-BE49-F238E27FC236}">
                  <a16:creationId xmlns:a16="http://schemas.microsoft.com/office/drawing/2014/main" id="{64FD93B5-AE88-5B8E-8E1C-5F84A1425E6A}"/>
                </a:ext>
              </a:extLst>
            </p:cNvPr>
            <p:cNvGrpSpPr/>
            <p:nvPr/>
          </p:nvGrpSpPr>
          <p:grpSpPr>
            <a:xfrm>
              <a:off x="-184979" y="4054709"/>
              <a:ext cx="7762619" cy="2341318"/>
              <a:chOff x="-156036" y="2505789"/>
              <a:chExt cx="7762619" cy="2341318"/>
            </a:xfrm>
          </p:grpSpPr>
          <p:cxnSp>
            <p:nvCxnSpPr>
              <p:cNvPr id="31" name="Straight Connector 30">
                <a:extLst>
                  <a:ext uri="{FF2B5EF4-FFF2-40B4-BE49-F238E27FC236}">
                    <a16:creationId xmlns:a16="http://schemas.microsoft.com/office/drawing/2014/main" id="{9B94A193-2501-A109-4F4E-32179240FC3A}"/>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2" name="Freeform 31">
                <a:extLst>
                  <a:ext uri="{FF2B5EF4-FFF2-40B4-BE49-F238E27FC236}">
                    <a16:creationId xmlns:a16="http://schemas.microsoft.com/office/drawing/2014/main" id="{B133956C-7666-037A-7F01-438506667A22}"/>
                  </a:ext>
                </a:extLst>
              </p:cNvPr>
              <p:cNvSpPr/>
              <p:nvPr/>
            </p:nvSpPr>
            <p:spPr>
              <a:xfrm>
                <a:off x="-156036"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Text Placeholder 2">
                <a:extLst>
                  <a:ext uri="{FF2B5EF4-FFF2-40B4-BE49-F238E27FC236}">
                    <a16:creationId xmlns:a16="http://schemas.microsoft.com/office/drawing/2014/main" id="{EBF7A1CA-6EAD-3B28-A290-818B6762A11F}"/>
                  </a:ext>
                </a:extLst>
              </p:cNvPr>
              <p:cNvSpPr txBox="1">
                <a:spLocks/>
              </p:cNvSpPr>
              <p:nvPr/>
            </p:nvSpPr>
            <p:spPr>
              <a:xfrm>
                <a:off x="2437962" y="3121470"/>
                <a:ext cx="4807545" cy="172563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Arial" panose="020B0604020202020204" pitchFamily="34" charset="0"/>
                  <a:buChar char="•"/>
                  <a:tabLst>
                    <a:tab pos="177800" algn="l"/>
                  </a:tabLst>
                </a:pPr>
                <a:r>
                  <a:rPr lang="en-US" b="1" dirty="0" err="1">
                    <a:solidFill>
                      <a:schemeClr val="tx1"/>
                    </a:solidFill>
                  </a:rPr>
                  <a:t>Contar</a:t>
                </a:r>
                <a:r>
                  <a:rPr lang="en-US" b="1" dirty="0">
                    <a:solidFill>
                      <a:schemeClr val="tx1"/>
                    </a:solidFill>
                  </a:rPr>
                  <a:t> </a:t>
                </a:r>
                <a:r>
                  <a:rPr lang="en-US" b="1" dirty="0" err="1">
                    <a:solidFill>
                      <a:schemeClr val="tx1"/>
                    </a:solidFill>
                  </a:rPr>
                  <a:t>histórias</a:t>
                </a:r>
                <a:r>
                  <a:rPr lang="en-US" b="1" dirty="0">
                    <a:solidFill>
                      <a:schemeClr val="tx1"/>
                    </a:solidFill>
                  </a:rPr>
                  <a:t>: </a:t>
                </a:r>
                <a:r>
                  <a:rPr lang="en-US" dirty="0" err="1">
                    <a:solidFill>
                      <a:schemeClr val="tx1"/>
                    </a:solidFill>
                  </a:rPr>
                  <a:t>Devem</a:t>
                </a:r>
                <a:r>
                  <a:rPr lang="en-US" dirty="0">
                    <a:solidFill>
                      <a:schemeClr val="tx1"/>
                    </a:solidFill>
                  </a:rPr>
                  <a:t> ser </a:t>
                </a:r>
                <a:r>
                  <a:rPr lang="en-US" dirty="0" err="1">
                    <a:solidFill>
                      <a:schemeClr val="tx1"/>
                    </a:solidFill>
                  </a:rPr>
                  <a:t>partilhadas</a:t>
                </a:r>
                <a:r>
                  <a:rPr lang="en-US" dirty="0">
                    <a:solidFill>
                      <a:schemeClr val="tx1"/>
                    </a:solidFill>
                  </a:rPr>
                  <a:t> as </a:t>
                </a:r>
                <a:r>
                  <a:rPr lang="en-US" dirty="0" err="1">
                    <a:solidFill>
                      <a:schemeClr val="tx1"/>
                    </a:solidFill>
                  </a:rPr>
                  <a:t>histórias</a:t>
                </a:r>
                <a:r>
                  <a:rPr lang="en-US" dirty="0">
                    <a:solidFill>
                      <a:schemeClr val="tx1"/>
                    </a:solidFill>
                  </a:rPr>
                  <a:t> dos </a:t>
                </a:r>
                <a:r>
                  <a:rPr lang="en-US" dirty="0" err="1">
                    <a:solidFill>
                      <a:schemeClr val="tx1"/>
                    </a:solidFill>
                  </a:rPr>
                  <a:t>agricultores</a:t>
                </a:r>
                <a:r>
                  <a:rPr lang="en-US" dirty="0">
                    <a:solidFill>
                      <a:schemeClr val="tx1"/>
                    </a:solidFill>
                  </a:rPr>
                  <a:t> e </a:t>
                </a:r>
                <a:r>
                  <a:rPr lang="en-US" dirty="0" err="1">
                    <a:solidFill>
                      <a:schemeClr val="tx1"/>
                    </a:solidFill>
                  </a:rPr>
                  <a:t>produtores</a:t>
                </a:r>
                <a:r>
                  <a:rPr lang="en-US" dirty="0">
                    <a:solidFill>
                      <a:schemeClr val="tx1"/>
                    </a:solidFill>
                  </a:rPr>
                  <a:t> com </a:t>
                </a:r>
                <a:r>
                  <a:rPr lang="en-US" dirty="0" err="1">
                    <a:solidFill>
                      <a:schemeClr val="tx1"/>
                    </a:solidFill>
                  </a:rPr>
                  <a:t>quem</a:t>
                </a:r>
                <a:r>
                  <a:rPr lang="en-US" dirty="0">
                    <a:solidFill>
                      <a:schemeClr val="tx1"/>
                    </a:solidFill>
                  </a:rPr>
                  <a:t> se </a:t>
                </a:r>
                <a:r>
                  <a:rPr lang="en-US" dirty="0" err="1">
                    <a:solidFill>
                      <a:schemeClr val="tx1"/>
                    </a:solidFill>
                  </a:rPr>
                  <a:t>trabalha</a:t>
                </a:r>
                <a:r>
                  <a:rPr lang="en-US" dirty="0">
                    <a:solidFill>
                      <a:schemeClr val="tx1"/>
                    </a:solidFill>
                  </a:rPr>
                  <a:t>. </a:t>
                </a:r>
                <a:r>
                  <a:rPr lang="en-US" dirty="0" err="1">
                    <a:solidFill>
                      <a:schemeClr val="tx1"/>
                    </a:solidFill>
                  </a:rPr>
                  <a:t>Isto</a:t>
                </a:r>
                <a:r>
                  <a:rPr lang="en-US" dirty="0">
                    <a:solidFill>
                      <a:schemeClr val="tx1"/>
                    </a:solidFill>
                  </a:rPr>
                  <a:t> </a:t>
                </a:r>
                <a:r>
                  <a:rPr lang="en-US" dirty="0" err="1">
                    <a:solidFill>
                      <a:schemeClr val="tx1"/>
                    </a:solidFill>
                  </a:rPr>
                  <a:t>pode</a:t>
                </a:r>
                <a:r>
                  <a:rPr lang="en-US" dirty="0">
                    <a:solidFill>
                      <a:schemeClr val="tx1"/>
                    </a:solidFill>
                  </a:rPr>
                  <a:t> </a:t>
                </a:r>
                <a:r>
                  <a:rPr lang="en-US" dirty="0" err="1">
                    <a:solidFill>
                      <a:schemeClr val="tx1"/>
                    </a:solidFill>
                  </a:rPr>
                  <a:t>ajudar</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clientes</a:t>
                </a:r>
                <a:r>
                  <a:rPr lang="en-US" dirty="0">
                    <a:solidFill>
                      <a:schemeClr val="tx1"/>
                    </a:solidFill>
                  </a:rPr>
                  <a:t> a </a:t>
                </a:r>
                <a:r>
                  <a:rPr lang="en-US" dirty="0" err="1">
                    <a:solidFill>
                      <a:schemeClr val="tx1"/>
                    </a:solidFill>
                  </a:rPr>
                  <a:t>sentirem</a:t>
                </a:r>
                <a:r>
                  <a:rPr lang="en-US" dirty="0">
                    <a:solidFill>
                      <a:schemeClr val="tx1"/>
                    </a:solidFill>
                  </a:rPr>
                  <a:t>-se </a:t>
                </a:r>
                <a:r>
                  <a:rPr lang="en-US" dirty="0" err="1">
                    <a:solidFill>
                      <a:schemeClr val="tx1"/>
                    </a:solidFill>
                  </a:rPr>
                  <a:t>mais</a:t>
                </a:r>
                <a:r>
                  <a:rPr lang="en-US" dirty="0">
                    <a:solidFill>
                      <a:schemeClr val="tx1"/>
                    </a:solidFill>
                  </a:rPr>
                  <a:t> </a:t>
                </a:r>
                <a:r>
                  <a:rPr lang="en-US" dirty="0" err="1">
                    <a:solidFill>
                      <a:schemeClr val="tx1"/>
                    </a:solidFill>
                  </a:rPr>
                  <a:t>ligados</a:t>
                </a:r>
                <a:r>
                  <a:rPr lang="en-US" dirty="0">
                    <a:solidFill>
                      <a:schemeClr val="tx1"/>
                    </a:solidFill>
                  </a:rPr>
                  <a:t> aos </a:t>
                </a:r>
                <a:r>
                  <a:rPr lang="en-US" dirty="0" err="1">
                    <a:solidFill>
                      <a:schemeClr val="tx1"/>
                    </a:solidFill>
                  </a:rPr>
                  <a:t>alimentos</a:t>
                </a:r>
                <a:r>
                  <a:rPr lang="en-US" dirty="0">
                    <a:solidFill>
                      <a:schemeClr val="tx1"/>
                    </a:solidFill>
                  </a:rPr>
                  <a:t> que a </a:t>
                </a:r>
                <a:r>
                  <a:rPr lang="en-US" dirty="0" err="1">
                    <a:solidFill>
                      <a:schemeClr val="tx1"/>
                    </a:solidFill>
                  </a:rPr>
                  <a:t>empresa</a:t>
                </a:r>
                <a:r>
                  <a:rPr lang="en-US" dirty="0">
                    <a:solidFill>
                      <a:schemeClr val="tx1"/>
                    </a:solidFill>
                  </a:rPr>
                  <a:t> </a:t>
                </a:r>
                <a:r>
                  <a:rPr lang="en-US" dirty="0" err="1">
                    <a:solidFill>
                      <a:schemeClr val="tx1"/>
                    </a:solidFill>
                  </a:rPr>
                  <a:t>produz</a:t>
                </a:r>
                <a:r>
                  <a:rPr lang="en-US" dirty="0">
                    <a:solidFill>
                      <a:schemeClr val="tx1"/>
                    </a:solidFill>
                  </a:rPr>
                  <a:t> e à </a:t>
                </a:r>
                <a:r>
                  <a:rPr lang="en-US" dirty="0" err="1">
                    <a:solidFill>
                      <a:schemeClr val="tx1"/>
                    </a:solidFill>
                  </a:rPr>
                  <a:t>comunidade</a:t>
                </a:r>
                <a:r>
                  <a:rPr lang="en-US" dirty="0">
                    <a:solidFill>
                      <a:schemeClr val="tx1"/>
                    </a:solidFill>
                  </a:rPr>
                  <a:t> local. </a:t>
                </a:r>
              </a:p>
              <a:p>
                <a:pPr marL="228600" indent="-228600" algn="l">
                  <a:buClr>
                    <a:srgbClr val="F79037"/>
                  </a:buClr>
                  <a:buFont typeface="Arial" panose="020B0604020202020204" pitchFamily="34" charset="0"/>
                  <a:buChar char="•"/>
                  <a:tabLst>
                    <a:tab pos="177800" algn="l"/>
                  </a:tabLst>
                </a:pPr>
                <a:r>
                  <a:rPr lang="en-US" b="1" dirty="0" err="1">
                    <a:solidFill>
                      <a:schemeClr val="tx1"/>
                    </a:solidFill>
                  </a:rPr>
                  <a:t>Educação</a:t>
                </a:r>
                <a:r>
                  <a:rPr lang="en-US" b="1" dirty="0">
                    <a:solidFill>
                      <a:schemeClr val="tx1"/>
                    </a:solidFill>
                  </a:rPr>
                  <a:t>: </a:t>
                </a:r>
                <a:r>
                  <a:rPr lang="en-US" dirty="0" err="1">
                    <a:solidFill>
                      <a:schemeClr val="tx1"/>
                    </a:solidFill>
                  </a:rPr>
                  <a:t>Utilizar</a:t>
                </a:r>
                <a:r>
                  <a:rPr lang="en-US" dirty="0">
                    <a:solidFill>
                      <a:schemeClr val="tx1"/>
                    </a:solidFill>
                  </a:rPr>
                  <a:t> a </a:t>
                </a:r>
                <a:r>
                  <a:rPr lang="en-US" dirty="0" err="1">
                    <a:solidFill>
                      <a:schemeClr val="tx1"/>
                    </a:solidFill>
                  </a:rPr>
                  <a:t>plataforma</a:t>
                </a:r>
                <a:r>
                  <a:rPr lang="en-US" dirty="0">
                    <a:solidFill>
                      <a:schemeClr val="tx1"/>
                    </a:solidFill>
                  </a:rPr>
                  <a:t> para </a:t>
                </a:r>
                <a:r>
                  <a:rPr lang="en-US" dirty="0" err="1">
                    <a:solidFill>
                      <a:schemeClr val="tx1"/>
                    </a:solidFill>
                  </a:rPr>
                  <a:t>educar</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clientes</a:t>
                </a:r>
                <a:r>
                  <a:rPr lang="en-US" dirty="0">
                    <a:solidFill>
                      <a:schemeClr val="tx1"/>
                    </a:solidFill>
                  </a:rPr>
                  <a:t> </a:t>
                </a:r>
                <a:r>
                  <a:rPr lang="en-US" dirty="0" err="1">
                    <a:solidFill>
                      <a:schemeClr val="tx1"/>
                    </a:solidFill>
                  </a:rPr>
                  <a:t>sobre</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benefícios</a:t>
                </a:r>
                <a:r>
                  <a:rPr lang="en-US" dirty="0">
                    <a:solidFill>
                      <a:schemeClr val="tx1"/>
                    </a:solidFill>
                  </a:rPr>
                  <a:t> do </a:t>
                </a:r>
                <a:r>
                  <a:rPr lang="en-US" dirty="0" err="1">
                    <a:solidFill>
                      <a:schemeClr val="tx1"/>
                    </a:solidFill>
                  </a:rPr>
                  <a:t>abastecimento</a:t>
                </a:r>
                <a:r>
                  <a:rPr lang="en-US" dirty="0">
                    <a:solidFill>
                      <a:schemeClr val="tx1"/>
                    </a:solidFill>
                  </a:rPr>
                  <a:t> local, </a:t>
                </a:r>
                <a:r>
                  <a:rPr lang="en-US" dirty="0" err="1">
                    <a:solidFill>
                      <a:schemeClr val="tx1"/>
                    </a:solidFill>
                  </a:rPr>
                  <a:t>como</a:t>
                </a:r>
                <a:r>
                  <a:rPr lang="en-US" dirty="0">
                    <a:solidFill>
                      <a:schemeClr val="tx1"/>
                    </a:solidFill>
                  </a:rPr>
                  <a:t> a </a:t>
                </a:r>
                <a:r>
                  <a:rPr lang="en-US" dirty="0" err="1">
                    <a:solidFill>
                      <a:schemeClr val="tx1"/>
                    </a:solidFill>
                  </a:rPr>
                  <a:t>redução</a:t>
                </a:r>
                <a:r>
                  <a:rPr lang="en-US" dirty="0">
                    <a:solidFill>
                      <a:schemeClr val="tx1"/>
                    </a:solidFill>
                  </a:rPr>
                  <a:t> da </a:t>
                </a:r>
                <a:r>
                  <a:rPr lang="en-US" dirty="0" err="1">
                    <a:solidFill>
                      <a:schemeClr val="tx1"/>
                    </a:solidFill>
                  </a:rPr>
                  <a:t>pegada</a:t>
                </a:r>
                <a:r>
                  <a:rPr lang="en-US" dirty="0">
                    <a:solidFill>
                      <a:schemeClr val="tx1"/>
                    </a:solidFill>
                  </a:rPr>
                  <a:t> de </a:t>
                </a:r>
                <a:r>
                  <a:rPr lang="en-US" dirty="0" err="1">
                    <a:solidFill>
                      <a:schemeClr val="tx1"/>
                    </a:solidFill>
                  </a:rPr>
                  <a:t>carbono</a:t>
                </a:r>
                <a:r>
                  <a:rPr lang="en-US" dirty="0">
                    <a:solidFill>
                      <a:schemeClr val="tx1"/>
                    </a:solidFill>
                  </a:rPr>
                  <a:t>, o </a:t>
                </a:r>
                <a:r>
                  <a:rPr lang="en-US" dirty="0" err="1">
                    <a:solidFill>
                      <a:schemeClr val="tx1"/>
                    </a:solidFill>
                  </a:rPr>
                  <a:t>apoio</a:t>
                </a:r>
                <a:r>
                  <a:rPr lang="en-US" dirty="0">
                    <a:solidFill>
                      <a:schemeClr val="tx1"/>
                    </a:solidFill>
                  </a:rPr>
                  <a:t> à </a:t>
                </a:r>
                <a:r>
                  <a:rPr lang="en-US" dirty="0" err="1">
                    <a:solidFill>
                      <a:schemeClr val="tx1"/>
                    </a:solidFill>
                  </a:rPr>
                  <a:t>economia</a:t>
                </a:r>
                <a:r>
                  <a:rPr lang="en-US" dirty="0">
                    <a:solidFill>
                      <a:schemeClr val="tx1"/>
                    </a:solidFill>
                  </a:rPr>
                  <a:t> local e o facto de </a:t>
                </a:r>
                <a:r>
                  <a:rPr lang="en-US" dirty="0" err="1">
                    <a:solidFill>
                      <a:schemeClr val="tx1"/>
                    </a:solidFill>
                  </a:rPr>
                  <a:t>desfrutarem</a:t>
                </a:r>
                <a:r>
                  <a:rPr lang="en-US" dirty="0">
                    <a:solidFill>
                      <a:schemeClr val="tx1"/>
                    </a:solidFill>
                  </a:rPr>
                  <a:t> de </a:t>
                </a:r>
                <a:r>
                  <a:rPr lang="en-US" dirty="0" err="1">
                    <a:solidFill>
                      <a:schemeClr val="tx1"/>
                    </a:solidFill>
                  </a:rPr>
                  <a:t>alimentos</a:t>
                </a:r>
                <a:r>
                  <a:rPr lang="en-US" dirty="0">
                    <a:solidFill>
                      <a:schemeClr val="tx1"/>
                    </a:solidFill>
                  </a:rPr>
                  <a:t> </a:t>
                </a:r>
                <a:r>
                  <a:rPr lang="en-US" dirty="0" err="1">
                    <a:solidFill>
                      <a:schemeClr val="tx1"/>
                    </a:solidFill>
                  </a:rPr>
                  <a:t>mais</a:t>
                </a:r>
                <a:r>
                  <a:rPr lang="en-US" dirty="0">
                    <a:solidFill>
                      <a:schemeClr val="tx1"/>
                    </a:solidFill>
                  </a:rPr>
                  <a:t> frescos e </a:t>
                </a:r>
                <a:r>
                  <a:rPr lang="en-US" dirty="0" err="1">
                    <a:solidFill>
                      <a:schemeClr val="tx1"/>
                    </a:solidFill>
                  </a:rPr>
                  <a:t>saborosos</a:t>
                </a:r>
                <a:r>
                  <a:rPr lang="en-US" dirty="0">
                    <a:solidFill>
                      <a:schemeClr val="tx1"/>
                    </a:solidFill>
                  </a:rPr>
                  <a:t>. </a:t>
                </a:r>
              </a:p>
              <a:p>
                <a:pPr marL="228600" indent="-228600" algn="l">
                  <a:buClr>
                    <a:srgbClr val="F79037"/>
                  </a:buClr>
                  <a:buFont typeface="Arial" panose="020B0604020202020204" pitchFamily="34" charset="0"/>
                  <a:buChar char="•"/>
                  <a:tabLst>
                    <a:tab pos="177800" algn="l"/>
                  </a:tabLst>
                </a:pPr>
                <a:r>
                  <a:rPr lang="en-US" b="1" dirty="0">
                    <a:solidFill>
                      <a:schemeClr val="tx1"/>
                    </a:solidFill>
                  </a:rPr>
                  <a:t>Marketing: </a:t>
                </a:r>
                <a:r>
                  <a:rPr lang="en-US" dirty="0" err="1">
                    <a:solidFill>
                      <a:schemeClr val="tx1"/>
                    </a:solidFill>
                  </a:rPr>
                  <a:t>Destacar</a:t>
                </a:r>
                <a:r>
                  <a:rPr lang="en-US" dirty="0">
                    <a:solidFill>
                      <a:schemeClr val="tx1"/>
                    </a:solidFill>
                  </a:rPr>
                  <a:t> o </a:t>
                </a:r>
                <a:r>
                  <a:rPr lang="en-US" dirty="0" err="1">
                    <a:solidFill>
                      <a:schemeClr val="tx1"/>
                    </a:solidFill>
                  </a:rPr>
                  <a:t>abastecimento</a:t>
                </a:r>
                <a:r>
                  <a:rPr lang="en-US" dirty="0">
                    <a:solidFill>
                      <a:schemeClr val="tx1"/>
                    </a:solidFill>
                  </a:rPr>
                  <a:t> local </a:t>
                </a:r>
                <a:r>
                  <a:rPr lang="en-US" dirty="0" err="1">
                    <a:solidFill>
                      <a:schemeClr val="tx1"/>
                    </a:solidFill>
                  </a:rPr>
                  <a:t>nos</a:t>
                </a:r>
                <a:r>
                  <a:rPr lang="en-US" dirty="0">
                    <a:solidFill>
                      <a:schemeClr val="tx1"/>
                    </a:solidFill>
                  </a:rPr>
                  <a:t> </a:t>
                </a:r>
                <a:r>
                  <a:rPr lang="en-US" dirty="0" err="1">
                    <a:solidFill>
                      <a:schemeClr val="tx1"/>
                    </a:solidFill>
                  </a:rPr>
                  <a:t>materiais</a:t>
                </a:r>
                <a:r>
                  <a:rPr lang="en-US" dirty="0">
                    <a:solidFill>
                      <a:schemeClr val="tx1"/>
                    </a:solidFill>
                  </a:rPr>
                  <a:t> de marketing. </a:t>
                </a:r>
                <a:r>
                  <a:rPr lang="en-US" dirty="0" err="1">
                    <a:solidFill>
                      <a:schemeClr val="tx1"/>
                    </a:solidFill>
                  </a:rPr>
                  <a:t>Isto</a:t>
                </a:r>
                <a:r>
                  <a:rPr lang="en-US" dirty="0">
                    <a:solidFill>
                      <a:schemeClr val="tx1"/>
                    </a:solidFill>
                  </a:rPr>
                  <a:t> </a:t>
                </a:r>
                <a:r>
                  <a:rPr lang="en-US" dirty="0" err="1">
                    <a:solidFill>
                      <a:schemeClr val="tx1"/>
                    </a:solidFill>
                  </a:rPr>
                  <a:t>pode</a:t>
                </a:r>
                <a:r>
                  <a:rPr lang="en-US" dirty="0">
                    <a:solidFill>
                      <a:schemeClr val="tx1"/>
                    </a:solidFill>
                  </a:rPr>
                  <a:t> </a:t>
                </a:r>
                <a:r>
                  <a:rPr lang="en-US" dirty="0" err="1">
                    <a:solidFill>
                      <a:schemeClr val="tx1"/>
                    </a:solidFill>
                  </a:rPr>
                  <a:t>ajudar</a:t>
                </a:r>
                <a:r>
                  <a:rPr lang="en-US" dirty="0">
                    <a:solidFill>
                      <a:schemeClr val="tx1"/>
                    </a:solidFill>
                  </a:rPr>
                  <a:t> a </a:t>
                </a:r>
                <a:r>
                  <a:rPr lang="en-US" dirty="0" err="1">
                    <a:solidFill>
                      <a:schemeClr val="tx1"/>
                    </a:solidFill>
                  </a:rPr>
                  <a:t>atrair</a:t>
                </a:r>
                <a:r>
                  <a:rPr lang="en-US" dirty="0">
                    <a:solidFill>
                      <a:schemeClr val="tx1"/>
                    </a:solidFill>
                  </a:rPr>
                  <a:t> </a:t>
                </a:r>
                <a:r>
                  <a:rPr lang="en-US" dirty="0" err="1">
                    <a:solidFill>
                      <a:schemeClr val="tx1"/>
                    </a:solidFill>
                  </a:rPr>
                  <a:t>clientes</a:t>
                </a:r>
                <a:r>
                  <a:rPr lang="en-US" dirty="0">
                    <a:solidFill>
                      <a:schemeClr val="tx1"/>
                    </a:solidFill>
                  </a:rPr>
                  <a:t> que </a:t>
                </a:r>
                <a:r>
                  <a:rPr lang="en-US" dirty="0" err="1">
                    <a:solidFill>
                      <a:schemeClr val="tx1"/>
                    </a:solidFill>
                  </a:rPr>
                  <a:t>partilham</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valores</a:t>
                </a:r>
                <a:r>
                  <a:rPr lang="en-US" dirty="0">
                    <a:solidFill>
                      <a:schemeClr val="tx1"/>
                    </a:solidFill>
                  </a:rPr>
                  <a:t> da </a:t>
                </a:r>
                <a:r>
                  <a:rPr lang="en-US" dirty="0" err="1">
                    <a:solidFill>
                      <a:schemeClr val="tx1"/>
                    </a:solidFill>
                  </a:rPr>
                  <a:t>empresa</a:t>
                </a:r>
                <a:r>
                  <a:rPr lang="en-US" dirty="0">
                    <a:solidFill>
                      <a:schemeClr val="tx1"/>
                    </a:solidFill>
                  </a:rPr>
                  <a:t> e </a:t>
                </a:r>
                <a:r>
                  <a:rPr lang="en-US" dirty="0" err="1">
                    <a:solidFill>
                      <a:schemeClr val="tx1"/>
                    </a:solidFill>
                  </a:rPr>
                  <a:t>estão</a:t>
                </a:r>
                <a:r>
                  <a:rPr lang="en-US" dirty="0">
                    <a:solidFill>
                      <a:schemeClr val="tx1"/>
                    </a:solidFill>
                  </a:rPr>
                  <a:t> </a:t>
                </a:r>
                <a:r>
                  <a:rPr lang="en-US" dirty="0" err="1">
                    <a:solidFill>
                      <a:schemeClr val="tx1"/>
                    </a:solidFill>
                  </a:rPr>
                  <a:t>dispostos</a:t>
                </a:r>
                <a:r>
                  <a:rPr lang="en-US" dirty="0">
                    <a:solidFill>
                      <a:schemeClr val="tx1"/>
                    </a:solidFill>
                  </a:rPr>
                  <a:t> a </a:t>
                </a:r>
                <a:r>
                  <a:rPr lang="en-US" dirty="0" err="1">
                    <a:solidFill>
                      <a:schemeClr val="tx1"/>
                    </a:solidFill>
                  </a:rPr>
                  <a:t>pagar</a:t>
                </a:r>
                <a:r>
                  <a:rPr lang="en-US" dirty="0">
                    <a:solidFill>
                      <a:schemeClr val="tx1"/>
                    </a:solidFill>
                  </a:rPr>
                  <a:t> um </a:t>
                </a:r>
                <a:r>
                  <a:rPr lang="en-US" dirty="0" err="1">
                    <a:solidFill>
                      <a:schemeClr val="tx1"/>
                    </a:solidFill>
                  </a:rPr>
                  <a:t>prémio</a:t>
                </a:r>
                <a:r>
                  <a:rPr lang="en-US" dirty="0">
                    <a:solidFill>
                      <a:schemeClr val="tx1"/>
                    </a:solidFill>
                  </a:rPr>
                  <a:t> por </a:t>
                </a:r>
                <a:r>
                  <a:rPr lang="en-US" dirty="0" err="1">
                    <a:solidFill>
                      <a:schemeClr val="tx1"/>
                    </a:solidFill>
                  </a:rPr>
                  <a:t>produtos</a:t>
                </a:r>
                <a:r>
                  <a:rPr lang="en-US" dirty="0">
                    <a:solidFill>
                      <a:schemeClr val="tx1"/>
                    </a:solidFill>
                  </a:rPr>
                  <a:t> de </a:t>
                </a:r>
                <a:r>
                  <a:rPr lang="en-US" dirty="0" err="1">
                    <a:solidFill>
                      <a:schemeClr val="tx1"/>
                    </a:solidFill>
                  </a:rPr>
                  <a:t>origem</a:t>
                </a:r>
                <a:r>
                  <a:rPr lang="en-US" dirty="0">
                    <a:solidFill>
                      <a:schemeClr val="tx1"/>
                    </a:solidFill>
                  </a:rPr>
                  <a:t> local </a:t>
                </a:r>
              </a:p>
              <a:p>
                <a:pPr marL="228600" indent="-228600" algn="l">
                  <a:buClr>
                    <a:srgbClr val="F79037"/>
                  </a:buClr>
                  <a:buFont typeface="Arial" panose="020B0604020202020204" pitchFamily="34" charset="0"/>
                  <a:buChar char="•"/>
                  <a:tabLst>
                    <a:tab pos="177800" algn="l"/>
                  </a:tabLst>
                </a:pPr>
                <a:endParaRPr lang="en-US" dirty="0">
                  <a:solidFill>
                    <a:schemeClr val="tx1"/>
                  </a:solidFill>
                </a:endParaRPr>
              </a:p>
            </p:txBody>
          </p:sp>
        </p:grpSp>
        <p:sp>
          <p:nvSpPr>
            <p:cNvPr id="29" name="Freeform 28">
              <a:extLst>
                <a:ext uri="{FF2B5EF4-FFF2-40B4-BE49-F238E27FC236}">
                  <a16:creationId xmlns:a16="http://schemas.microsoft.com/office/drawing/2014/main" id="{BEDB71C7-95E2-B119-D27A-9F1BA028101B}"/>
                </a:ext>
              </a:extLst>
            </p:cNvPr>
            <p:cNvSpPr/>
            <p:nvPr/>
          </p:nvSpPr>
          <p:spPr>
            <a:xfrm>
              <a:off x="2192212" y="405470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TextBox 29">
              <a:extLst>
                <a:ext uri="{FF2B5EF4-FFF2-40B4-BE49-F238E27FC236}">
                  <a16:creationId xmlns:a16="http://schemas.microsoft.com/office/drawing/2014/main" id="{D844FB2F-0848-99B8-C1EC-796FD1D5972F}"/>
                </a:ext>
              </a:extLst>
            </p:cNvPr>
            <p:cNvSpPr txBox="1"/>
            <p:nvPr/>
          </p:nvSpPr>
          <p:spPr>
            <a:xfrm>
              <a:off x="514689" y="4094668"/>
              <a:ext cx="5281706"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Comunicar o valor do aprovisionamento local aos clientes </a:t>
              </a:r>
            </a:p>
            <a:p>
              <a:endParaRPr lang="en-IE" sz="1600" b="1">
                <a:solidFill>
                  <a:schemeClr val="bg1"/>
                </a:solidFill>
                <a:effectLst/>
                <a:latin typeface="Calibri" panose="020F0502020204030204" pitchFamily="34" charset="0"/>
                <a:cs typeface="Calibri" panose="020F0502020204030204" pitchFamily="34" charset="0"/>
              </a:endParaRPr>
            </a:p>
          </p:txBody>
        </p:sp>
      </p:grpSp>
      <p:sp>
        <p:nvSpPr>
          <p:cNvPr id="34" name="Text Placeholder 2">
            <a:extLst>
              <a:ext uri="{FF2B5EF4-FFF2-40B4-BE49-F238E27FC236}">
                <a16:creationId xmlns:a16="http://schemas.microsoft.com/office/drawing/2014/main" id="{E5ECD03D-417B-1377-0C01-C3DF6532E351}"/>
              </a:ext>
            </a:extLst>
          </p:cNvPr>
          <p:cNvSpPr txBox="1">
            <a:spLocks/>
          </p:cNvSpPr>
          <p:nvPr/>
        </p:nvSpPr>
        <p:spPr>
          <a:xfrm>
            <a:off x="652577" y="6740659"/>
            <a:ext cx="1582624" cy="125619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79037"/>
              </a:buClr>
              <a:tabLst>
                <a:tab pos="177800" algn="l"/>
              </a:tabLst>
            </a:pPr>
            <a:r>
              <a:rPr lang="en-US" b="1" dirty="0" err="1">
                <a:solidFill>
                  <a:schemeClr val="tx1"/>
                </a:solidFill>
              </a:rPr>
              <a:t>Os</a:t>
            </a:r>
            <a:r>
              <a:rPr lang="en-US" b="1" dirty="0">
                <a:solidFill>
                  <a:schemeClr val="tx1"/>
                </a:solidFill>
              </a:rPr>
              <a:t> </a:t>
            </a:r>
            <a:r>
              <a:rPr lang="en-US" b="1" dirty="0" err="1">
                <a:solidFill>
                  <a:schemeClr val="tx1"/>
                </a:solidFill>
              </a:rPr>
              <a:t>clientes</a:t>
            </a:r>
            <a:r>
              <a:rPr lang="en-US" b="1" dirty="0">
                <a:solidFill>
                  <a:schemeClr val="tx1"/>
                </a:solidFill>
              </a:rPr>
              <a:t> </a:t>
            </a:r>
            <a:r>
              <a:rPr lang="en-US" b="1" dirty="0" err="1">
                <a:solidFill>
                  <a:schemeClr val="tx1"/>
                </a:solidFill>
              </a:rPr>
              <a:t>apreciam</a:t>
            </a:r>
            <a:r>
              <a:rPr lang="en-US" b="1" dirty="0">
                <a:solidFill>
                  <a:schemeClr val="tx1"/>
                </a:solidFill>
              </a:rPr>
              <a:t> a </a:t>
            </a:r>
            <a:r>
              <a:rPr lang="en-US" b="1" dirty="0" err="1">
                <a:solidFill>
                  <a:schemeClr val="tx1"/>
                </a:solidFill>
              </a:rPr>
              <a:t>transparência</a:t>
            </a:r>
            <a:r>
              <a:rPr lang="en-US" b="1" dirty="0">
                <a:solidFill>
                  <a:schemeClr val="tx1"/>
                </a:solidFill>
              </a:rPr>
              <a:t> </a:t>
            </a:r>
            <a:r>
              <a:rPr lang="en-US" dirty="0">
                <a:solidFill>
                  <a:schemeClr val="tx1"/>
                </a:solidFill>
              </a:rPr>
              <a:t>e </a:t>
            </a:r>
            <a:r>
              <a:rPr lang="en-US" dirty="0" err="1">
                <a:solidFill>
                  <a:schemeClr val="tx1"/>
                </a:solidFill>
              </a:rPr>
              <a:t>gostam</a:t>
            </a:r>
            <a:r>
              <a:rPr lang="en-US" dirty="0">
                <a:solidFill>
                  <a:schemeClr val="tx1"/>
                </a:solidFill>
              </a:rPr>
              <a:t> de saber de </a:t>
            </a:r>
            <a:r>
              <a:rPr lang="en-US" dirty="0" err="1">
                <a:solidFill>
                  <a:schemeClr val="tx1"/>
                </a:solidFill>
              </a:rPr>
              <a:t>onde</a:t>
            </a:r>
            <a:r>
              <a:rPr lang="en-US" dirty="0">
                <a:solidFill>
                  <a:schemeClr val="tx1"/>
                </a:solidFill>
              </a:rPr>
              <a:t> </a:t>
            </a:r>
            <a:r>
              <a:rPr lang="en-US" dirty="0" err="1">
                <a:solidFill>
                  <a:schemeClr val="tx1"/>
                </a:solidFill>
              </a:rPr>
              <a:t>vêm</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seus</a:t>
            </a:r>
            <a:r>
              <a:rPr lang="en-US" dirty="0">
                <a:solidFill>
                  <a:schemeClr val="tx1"/>
                </a:solidFill>
              </a:rPr>
              <a:t> </a:t>
            </a:r>
            <a:r>
              <a:rPr lang="en-US" dirty="0" err="1">
                <a:solidFill>
                  <a:schemeClr val="tx1"/>
                </a:solidFill>
              </a:rPr>
              <a:t>alimentos</a:t>
            </a:r>
            <a:r>
              <a:rPr lang="en-US" dirty="0">
                <a:solidFill>
                  <a:schemeClr val="tx1"/>
                </a:solidFill>
              </a:rPr>
              <a:t>.       Eis </a:t>
            </a:r>
            <a:r>
              <a:rPr lang="en-US" dirty="0" err="1">
                <a:solidFill>
                  <a:schemeClr val="tx1"/>
                </a:solidFill>
              </a:rPr>
              <a:t>como</a:t>
            </a:r>
            <a:r>
              <a:rPr lang="en-US" dirty="0">
                <a:solidFill>
                  <a:schemeClr val="tx1"/>
                </a:solidFill>
              </a:rPr>
              <a:t> </a:t>
            </a:r>
            <a:r>
              <a:rPr lang="en-US" dirty="0" err="1">
                <a:solidFill>
                  <a:schemeClr val="tx1"/>
                </a:solidFill>
              </a:rPr>
              <a:t>comunicar</a:t>
            </a:r>
            <a:r>
              <a:rPr lang="en-US" dirty="0">
                <a:solidFill>
                  <a:schemeClr val="tx1"/>
                </a:solidFill>
              </a:rPr>
              <a:t> </a:t>
            </a:r>
            <a:r>
              <a:rPr lang="en-US" dirty="0" err="1">
                <a:solidFill>
                  <a:schemeClr val="tx1"/>
                </a:solidFill>
              </a:rPr>
              <a:t>eficazmente</a:t>
            </a:r>
            <a:r>
              <a:rPr lang="en-US" dirty="0">
                <a:solidFill>
                  <a:schemeClr val="tx1"/>
                </a:solidFill>
              </a:rPr>
              <a:t> o </a:t>
            </a:r>
            <a:r>
              <a:rPr lang="en-US" dirty="0" err="1">
                <a:solidFill>
                  <a:schemeClr val="tx1"/>
                </a:solidFill>
              </a:rPr>
              <a:t>abastecimento</a:t>
            </a:r>
            <a:r>
              <a:rPr lang="en-US" dirty="0">
                <a:solidFill>
                  <a:schemeClr val="tx1"/>
                </a:solidFill>
              </a:rPr>
              <a:t> local: </a:t>
            </a:r>
          </a:p>
        </p:txBody>
      </p:sp>
      <p:sp>
        <p:nvSpPr>
          <p:cNvPr id="2" name="Oval 1">
            <a:extLst>
              <a:ext uri="{FF2B5EF4-FFF2-40B4-BE49-F238E27FC236}">
                <a16:creationId xmlns:a16="http://schemas.microsoft.com/office/drawing/2014/main" id="{B12774E3-6274-2F17-D89A-188435FCE9F0}"/>
              </a:ext>
            </a:extLst>
          </p:cNvPr>
          <p:cNvSpPr/>
          <p:nvPr/>
        </p:nvSpPr>
        <p:spPr>
          <a:xfrm rot="647259">
            <a:off x="6407814" y="1862099"/>
            <a:ext cx="1116218" cy="1116218"/>
          </a:xfrm>
          <a:prstGeom prst="ellipse">
            <a:avLst/>
          </a:pr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chemeClr val="tx1"/>
                </a:solidFill>
              </a:rPr>
              <a:t>Clicar</a:t>
            </a:r>
            <a:r>
              <a:rPr lang="en-US" sz="1400" b="1" dirty="0">
                <a:solidFill>
                  <a:schemeClr val="tx1"/>
                </a:solidFill>
              </a:rPr>
              <a:t> para ver o Best in Practice</a:t>
            </a:r>
          </a:p>
        </p:txBody>
      </p:sp>
    </p:spTree>
    <p:extLst>
      <p:ext uri="{BB962C8B-B14F-4D97-AF65-F5344CB8AC3E}">
        <p14:creationId xmlns:p14="http://schemas.microsoft.com/office/powerpoint/2010/main" val="2690296196"/>
      </p:ext>
    </p:extLst>
  </p:cSld>
  <p:clrMapOvr>
    <a:masterClrMapping/>
  </p:clrMapOvr>
  <p:extLst>
    <p:ext uri="{6950BFC3-D8DA-4A85-94F7-54DA5524770B}">
      <p188:commentRel xmlns:p188="http://schemas.microsoft.com/office/powerpoint/2018/8/main" r:id="rId2"/>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608885"/>
          </a:xfrm>
          <a:prstGeom prst="rect">
            <a:avLst/>
          </a:prstGeom>
          <a:noFill/>
        </p:spPr>
        <p:txBody>
          <a:bodyPr wrap="square">
            <a:spAutoFit/>
          </a:bodyPr>
          <a:lstStyle/>
          <a:p>
            <a:pPr>
              <a:lnSpc>
                <a:spcPts val="1960"/>
              </a:lnSpc>
            </a:pPr>
            <a:r>
              <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Relações com fornecedores éticos </a:t>
            </a:r>
          </a:p>
          <a:p>
            <a:pPr>
              <a:lnSpc>
                <a:spcPts val="1960"/>
              </a:lnSpc>
            </a:pPr>
            <a:endPar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b="1" dirty="0" err="1">
                <a:solidFill>
                  <a:schemeClr val="tx1"/>
                </a:solidFill>
              </a:rPr>
              <a:t>Construir</a:t>
            </a:r>
            <a:r>
              <a:rPr lang="en-US" b="1" dirty="0">
                <a:solidFill>
                  <a:schemeClr val="tx1"/>
                </a:solidFill>
              </a:rPr>
              <a:t> </a:t>
            </a:r>
            <a:r>
              <a:rPr lang="en-US" b="1" dirty="0" err="1">
                <a:solidFill>
                  <a:schemeClr val="tx1"/>
                </a:solidFill>
              </a:rPr>
              <a:t>relações</a:t>
            </a:r>
            <a:r>
              <a:rPr lang="en-US" b="1" dirty="0">
                <a:solidFill>
                  <a:schemeClr val="tx1"/>
                </a:solidFill>
              </a:rPr>
              <a:t> fortes com </a:t>
            </a:r>
            <a:r>
              <a:rPr lang="en-US" b="1" dirty="0" err="1">
                <a:solidFill>
                  <a:schemeClr val="tx1"/>
                </a:solidFill>
              </a:rPr>
              <a:t>fornecedores</a:t>
            </a:r>
            <a:r>
              <a:rPr lang="en-US" b="1" dirty="0">
                <a:solidFill>
                  <a:schemeClr val="tx1"/>
                </a:solidFill>
              </a:rPr>
              <a:t> </a:t>
            </a:r>
            <a:r>
              <a:rPr lang="en-US" b="1" dirty="0" err="1">
                <a:solidFill>
                  <a:schemeClr val="tx1"/>
                </a:solidFill>
              </a:rPr>
              <a:t>éticos</a:t>
            </a:r>
            <a:r>
              <a:rPr lang="en-US" b="1" dirty="0">
                <a:solidFill>
                  <a:schemeClr val="tx1"/>
                </a:solidFill>
              </a:rPr>
              <a:t> é fundamental para a </a:t>
            </a:r>
            <a:r>
              <a:rPr lang="en-US" b="1" dirty="0" err="1">
                <a:solidFill>
                  <a:schemeClr val="tx1"/>
                </a:solidFill>
              </a:rPr>
              <a:t>sustentabilidade</a:t>
            </a:r>
            <a:r>
              <a:rPr lang="en-US" b="1" dirty="0">
                <a:solidFill>
                  <a:schemeClr val="tx1"/>
                </a:solidFill>
              </a:rPr>
              <a:t> e </a:t>
            </a:r>
            <a:r>
              <a:rPr lang="en-US" b="1" dirty="0" err="1">
                <a:solidFill>
                  <a:schemeClr val="tx1"/>
                </a:solidFill>
              </a:rPr>
              <a:t>consistência</a:t>
            </a:r>
            <a:r>
              <a:rPr lang="en-US" b="1" dirty="0">
                <a:solidFill>
                  <a:schemeClr val="tx1"/>
                </a:solidFill>
              </a:rPr>
              <a:t> da </a:t>
            </a:r>
            <a:r>
              <a:rPr lang="en-US" b="1" dirty="0" err="1">
                <a:solidFill>
                  <a:schemeClr val="tx1"/>
                </a:solidFill>
              </a:rPr>
              <a:t>cadeia</a:t>
            </a:r>
            <a:r>
              <a:rPr lang="en-US" b="1" dirty="0">
                <a:solidFill>
                  <a:schemeClr val="tx1"/>
                </a:solidFill>
              </a:rPr>
              <a:t> de </a:t>
            </a:r>
            <a:r>
              <a:rPr lang="en-US" b="1" dirty="0" err="1">
                <a:solidFill>
                  <a:schemeClr val="tx1"/>
                </a:solidFill>
              </a:rPr>
              <a:t>abastecimento</a:t>
            </a:r>
            <a:r>
              <a:rPr lang="en-US" b="1" dirty="0">
                <a:solidFill>
                  <a:schemeClr val="tx1"/>
                </a:solidFill>
              </a:rPr>
              <a:t>. Eis </a:t>
            </a:r>
            <a:r>
              <a:rPr lang="en-US" b="1" dirty="0" err="1">
                <a:solidFill>
                  <a:schemeClr val="tx1"/>
                </a:solidFill>
              </a:rPr>
              <a:t>como</a:t>
            </a:r>
            <a:r>
              <a:rPr lang="en-US" b="1" dirty="0">
                <a:solidFill>
                  <a:schemeClr val="tx1"/>
                </a:solidFill>
              </a:rPr>
              <a:t> </a:t>
            </a:r>
            <a:r>
              <a:rPr lang="en-US" b="1" dirty="0" err="1">
                <a:solidFill>
                  <a:schemeClr val="tx1"/>
                </a:solidFill>
              </a:rPr>
              <a:t>pode</a:t>
            </a:r>
            <a:r>
              <a:rPr lang="en-US" b="1" dirty="0">
                <a:solidFill>
                  <a:schemeClr val="tx1"/>
                </a:solidFill>
              </a:rPr>
              <a:t> ser </a:t>
            </a:r>
            <a:r>
              <a:rPr lang="en-US" b="1" dirty="0" err="1">
                <a:solidFill>
                  <a:schemeClr val="tx1"/>
                </a:solidFill>
              </a:rPr>
              <a:t>abordado</a:t>
            </a:r>
            <a:r>
              <a:rPr lang="en-US" b="1" dirty="0">
                <a:solidFill>
                  <a:schemeClr val="tx1"/>
                </a:solidFill>
              </a:rPr>
              <a:t> </a:t>
            </a:r>
            <a:r>
              <a:rPr lang="en-US" b="1" dirty="0" err="1">
                <a:solidFill>
                  <a:schemeClr val="tx1"/>
                </a:solidFill>
              </a:rPr>
              <a:t>este</a:t>
            </a:r>
            <a:r>
              <a:rPr lang="en-US" b="1" dirty="0">
                <a:solidFill>
                  <a:schemeClr val="tx1"/>
                </a:solidFill>
              </a:rPr>
              <a:t> </a:t>
            </a:r>
            <a:r>
              <a:rPr lang="en-US" b="1" dirty="0" err="1">
                <a:solidFill>
                  <a:schemeClr val="tx1"/>
                </a:solidFill>
              </a:rPr>
              <a:t>processo</a:t>
            </a:r>
            <a:r>
              <a:rPr lang="en-US" b="1" dirty="0">
                <a:solidFill>
                  <a:schemeClr val="tx1"/>
                </a:solidFill>
              </a:rPr>
              <a:t>: </a:t>
            </a:r>
          </a:p>
          <a:p>
            <a:pPr>
              <a:buClr>
                <a:srgbClr val="F1A0C2"/>
              </a:buClr>
              <a:tabLst>
                <a:tab pos="177800" algn="l"/>
              </a:tabLst>
            </a:pPr>
            <a:endParaRPr lang="en-US" b="1"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02</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t>41</a:t>
            </a:fld>
            <a:endParaRPr lang="en-US" sz="900">
              <a:solidFill>
                <a:schemeClr val="tx1"/>
              </a:solidFill>
            </a:endParaRPr>
          </a:p>
        </p:txBody>
      </p:sp>
      <p:grpSp>
        <p:nvGrpSpPr>
          <p:cNvPr id="74" name="Group 73">
            <a:extLst>
              <a:ext uri="{FF2B5EF4-FFF2-40B4-BE49-F238E27FC236}">
                <a16:creationId xmlns:a16="http://schemas.microsoft.com/office/drawing/2014/main" id="{E227BB82-E8EA-DCCF-969C-2AFE8256CDD6}"/>
              </a:ext>
            </a:extLst>
          </p:cNvPr>
          <p:cNvGrpSpPr/>
          <p:nvPr/>
        </p:nvGrpSpPr>
        <p:grpSpPr>
          <a:xfrm>
            <a:off x="-98298" y="2418240"/>
            <a:ext cx="7669485" cy="1844458"/>
            <a:chOff x="-62902" y="2505789"/>
            <a:chExt cx="7669485" cy="1844458"/>
          </a:xfrm>
        </p:grpSpPr>
        <p:cxnSp>
          <p:nvCxnSpPr>
            <p:cNvPr id="52" name="Straight Connector 51">
              <a:extLst>
                <a:ext uri="{FF2B5EF4-FFF2-40B4-BE49-F238E27FC236}">
                  <a16:creationId xmlns:a16="http://schemas.microsoft.com/office/drawing/2014/main" id="{7877313D-0F1B-29AE-C14E-D5585E491D34}"/>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1" name="Freeform 50">
              <a:extLst>
                <a:ext uri="{FF2B5EF4-FFF2-40B4-BE49-F238E27FC236}">
                  <a16:creationId xmlns:a16="http://schemas.microsoft.com/office/drawing/2014/main" id="{75206A02-8366-B2AD-10FE-9E876C284904}"/>
                </a:ext>
              </a:extLst>
            </p:cNvPr>
            <p:cNvSpPr/>
            <p:nvPr/>
          </p:nvSpPr>
          <p:spPr>
            <a:xfrm>
              <a:off x="-62902" y="2505789"/>
              <a:ext cx="4021988"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690375" y="2962545"/>
              <a:ext cx="6707987" cy="1387702"/>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buClr>
                  <a:srgbClr val="F79037"/>
                </a:buClr>
                <a:buFont typeface="Arial" panose="020B0604020202020204" pitchFamily="34" charset="0"/>
                <a:buChar char="•"/>
                <a:tabLst>
                  <a:tab pos="177800" algn="l"/>
                </a:tabLst>
              </a:pPr>
              <a:r>
                <a:rPr lang="en-US" b="1" dirty="0" err="1">
                  <a:solidFill>
                    <a:schemeClr val="tx1"/>
                  </a:solidFill>
                </a:rPr>
                <a:t>Políticas</a:t>
              </a:r>
              <a:r>
                <a:rPr lang="en-US" b="1" dirty="0">
                  <a:solidFill>
                    <a:schemeClr val="tx1"/>
                  </a:solidFill>
                </a:rPr>
                <a:t> </a:t>
              </a:r>
              <a:r>
                <a:rPr lang="en-US" b="1" dirty="0" err="1">
                  <a:solidFill>
                    <a:schemeClr val="tx1"/>
                  </a:solidFill>
                </a:rPr>
                <a:t>ambientais</a:t>
              </a:r>
              <a:r>
                <a:rPr lang="en-US" b="1" dirty="0">
                  <a:solidFill>
                    <a:schemeClr val="tx1"/>
                  </a:solidFill>
                </a:rPr>
                <a:t>: </a:t>
              </a:r>
              <a:r>
                <a:rPr lang="en-US" dirty="0">
                  <a:solidFill>
                    <a:schemeClr val="tx1"/>
                  </a:solidFill>
                </a:rPr>
                <a:t>Deve-se </a:t>
              </a:r>
              <a:r>
                <a:rPr lang="en-US" dirty="0" err="1">
                  <a:solidFill>
                    <a:schemeClr val="tx1"/>
                  </a:solidFill>
                </a:rPr>
                <a:t>dar</a:t>
              </a:r>
              <a:r>
                <a:rPr lang="en-US" dirty="0">
                  <a:solidFill>
                    <a:schemeClr val="tx1"/>
                  </a:solidFill>
                </a:rPr>
                <a:t> </a:t>
              </a:r>
              <a:r>
                <a:rPr lang="pt-PT" dirty="0">
                  <a:solidFill>
                    <a:schemeClr val="tx1"/>
                  </a:solidFill>
                </a:rPr>
                <a:t>prioridade aos fornecedores que demonstrem um compromisso em minimizar o impacto ambiental. Isso pode incluir aspetos como práticas agrícolas sustentáveis, esforços de redução de resíduos e operações energeticamente eficientes </a:t>
              </a:r>
              <a:r>
                <a:rPr lang="en-US" dirty="0">
                  <a:solidFill>
                    <a:schemeClr val="tx1"/>
                  </a:solidFill>
                </a:rPr>
                <a:t>(info, N.B. 2022) </a:t>
              </a:r>
            </a:p>
            <a:p>
              <a:pPr marL="228600" indent="-228600">
                <a:buClr>
                  <a:srgbClr val="F79037"/>
                </a:buClr>
                <a:buFont typeface="Arial" panose="020B0604020202020204" pitchFamily="34" charset="0"/>
                <a:buChar char="•"/>
                <a:tabLst>
                  <a:tab pos="177800" algn="l"/>
                </a:tabLst>
              </a:pPr>
              <a:r>
                <a:rPr lang="en-US" b="1" dirty="0">
                  <a:solidFill>
                    <a:schemeClr val="tx1"/>
                  </a:solidFill>
                </a:rPr>
                <a:t>Práticas laborais</a:t>
              </a:r>
              <a:r>
                <a:rPr lang="en-US" dirty="0">
                  <a:solidFill>
                    <a:schemeClr val="tx1"/>
                  </a:solidFill>
                </a:rPr>
                <a:t>: Os f</a:t>
              </a:r>
              <a:r>
                <a:rPr lang="pt-PT" dirty="0" err="1">
                  <a:solidFill>
                    <a:schemeClr val="tx1"/>
                  </a:solidFill>
                </a:rPr>
                <a:t>ornecedores</a:t>
              </a:r>
              <a:r>
                <a:rPr lang="pt-PT" dirty="0">
                  <a:solidFill>
                    <a:schemeClr val="tx1"/>
                  </a:solidFill>
                </a:rPr>
                <a:t> éticos também devem adotar práticas laborais justas, que podem incluir o pagamento de salários dignos, a garantia de condições de trabalho seguras e saudáveis e o respeito pelos direitos dos trabalhadores.</a:t>
              </a:r>
            </a:p>
            <a:p>
              <a:pPr marL="228600" indent="-228600">
                <a:buClr>
                  <a:srgbClr val="F79037"/>
                </a:buClr>
                <a:buFont typeface="Arial" panose="020B0604020202020204" pitchFamily="34" charset="0"/>
                <a:buChar char="•"/>
                <a:tabLst>
                  <a:tab pos="177800" algn="l"/>
                </a:tabLst>
              </a:pPr>
              <a:r>
                <a:rPr lang="en-US" b="1" dirty="0" err="1">
                  <a:solidFill>
                    <a:schemeClr val="tx1"/>
                  </a:solidFill>
                </a:rPr>
                <a:t>Padrões</a:t>
              </a:r>
              <a:r>
                <a:rPr lang="en-US" b="1" dirty="0">
                  <a:solidFill>
                    <a:schemeClr val="tx1"/>
                  </a:solidFill>
                </a:rPr>
                <a:t> de qualidade: </a:t>
              </a:r>
              <a:r>
                <a:rPr lang="en-US" dirty="0">
                  <a:solidFill>
                    <a:schemeClr val="tx1"/>
                  </a:solidFill>
                </a:rPr>
                <a:t>Produtos consistentes e de alta qualidade são essenciais. Deve-se </a:t>
              </a:r>
              <a:r>
                <a:rPr lang="en-US" dirty="0" err="1">
                  <a:solidFill>
                    <a:schemeClr val="tx1"/>
                  </a:solidFill>
                </a:rPr>
                <a:t>avaliar</a:t>
              </a:r>
              <a:r>
                <a:rPr lang="en-US" dirty="0">
                  <a:solidFill>
                    <a:schemeClr val="tx1"/>
                  </a:solidFill>
                </a:rPr>
                <a:t> os potenciais fornecedores com base na qualidade dos seus produtos, na </a:t>
              </a:r>
              <a:r>
                <a:rPr lang="en-US" dirty="0" err="1">
                  <a:solidFill>
                    <a:schemeClr val="tx1"/>
                  </a:solidFill>
                </a:rPr>
                <a:t>sua</a:t>
              </a:r>
              <a:r>
                <a:rPr lang="en-US" dirty="0">
                  <a:solidFill>
                    <a:schemeClr val="tx1"/>
                  </a:solidFill>
                </a:rPr>
                <a:t> </a:t>
              </a:r>
              <a:r>
                <a:rPr lang="en-US" dirty="0" err="1">
                  <a:solidFill>
                    <a:schemeClr val="tx1"/>
                  </a:solidFill>
                </a:rPr>
                <a:t>fiabilidade</a:t>
              </a:r>
              <a:r>
                <a:rPr lang="en-US" dirty="0">
                  <a:solidFill>
                    <a:schemeClr val="tx1"/>
                  </a:solidFill>
                </a:rPr>
                <a:t> </a:t>
              </a:r>
              <a:r>
                <a:rPr lang="pt-PT" dirty="0">
                  <a:solidFill>
                    <a:schemeClr val="tx1"/>
                  </a:solidFill>
                </a:rPr>
                <a:t>e na capacidade de atender às necessidades específicas da empresa.</a:t>
              </a:r>
              <a:endParaRPr lang="en-US" dirty="0">
                <a:solidFill>
                  <a:schemeClr val="tx1"/>
                </a:solidFill>
              </a:endParaRPr>
            </a:p>
            <a:p>
              <a:pPr marL="228600" indent="-228600">
                <a:buClr>
                  <a:srgbClr val="F79037"/>
                </a:buClr>
                <a:buFont typeface="Arial" panose="020B0604020202020204" pitchFamily="34" charset="0"/>
                <a:buChar char="•"/>
                <a:tabLst>
                  <a:tab pos="177800" algn="l"/>
                </a:tabLst>
              </a:pPr>
              <a:endParaRPr lang="en-US" dirty="0">
                <a:solidFill>
                  <a:schemeClr val="tx1"/>
                </a:solidFill>
              </a:endParaRPr>
            </a:p>
          </p:txBody>
        </p:sp>
        <p:sp>
          <p:nvSpPr>
            <p:cNvPr id="54" name="TextBox 53">
              <a:extLst>
                <a:ext uri="{FF2B5EF4-FFF2-40B4-BE49-F238E27FC236}">
                  <a16:creationId xmlns:a16="http://schemas.microsoft.com/office/drawing/2014/main" id="{A9E5A8E2-1E24-8768-B9EE-801EE6332BD2}"/>
                </a:ext>
              </a:extLst>
            </p:cNvPr>
            <p:cNvSpPr txBox="1"/>
            <p:nvPr/>
          </p:nvSpPr>
          <p:spPr>
            <a:xfrm>
              <a:off x="543632" y="2513075"/>
              <a:ext cx="3415454" cy="338554"/>
            </a:xfrm>
            <a:prstGeom prst="rect">
              <a:avLst/>
            </a:prstGeom>
            <a:noFill/>
          </p:spPr>
          <p:txBody>
            <a:bodyPr wrap="square">
              <a:spAutoFit/>
            </a:bodyPr>
            <a:lstStyle/>
            <a:p>
              <a:r>
                <a:rPr lang="en-IE" sz="1600" b="1" dirty="0" err="1">
                  <a:solidFill>
                    <a:schemeClr val="bg1"/>
                  </a:solidFill>
                  <a:effectLst/>
                  <a:latin typeface="Calibri" panose="020F0502020204030204" pitchFamily="34" charset="0"/>
                  <a:cs typeface="Calibri" panose="020F0502020204030204" pitchFamily="34" charset="0"/>
                </a:rPr>
                <a:t>Avaliação</a:t>
              </a:r>
              <a:r>
                <a:rPr lang="en-IE" sz="1600" b="1" dirty="0">
                  <a:solidFill>
                    <a:schemeClr val="bg1"/>
                  </a:solidFill>
                  <a:effectLst/>
                  <a:latin typeface="Calibri" panose="020F0502020204030204" pitchFamily="34" charset="0"/>
                  <a:cs typeface="Calibri" panose="020F0502020204030204" pitchFamily="34" charset="0"/>
                </a:rPr>
                <a:t> de </a:t>
              </a:r>
              <a:r>
                <a:rPr lang="en-IE" sz="1600" b="1" dirty="0" err="1">
                  <a:solidFill>
                    <a:schemeClr val="bg1"/>
                  </a:solidFill>
                  <a:effectLst/>
                  <a:latin typeface="Calibri" panose="020F0502020204030204" pitchFamily="34" charset="0"/>
                  <a:cs typeface="Calibri" panose="020F0502020204030204" pitchFamily="34" charset="0"/>
                </a:rPr>
                <a:t>potenciais</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fornecedores</a:t>
              </a:r>
              <a:r>
                <a:rPr lang="en-IE" sz="1600" b="1" dirty="0">
                  <a:solidFill>
                    <a:schemeClr val="bg1"/>
                  </a:solidFill>
                  <a:effectLst/>
                  <a:latin typeface="Calibri" panose="020F0502020204030204" pitchFamily="34" charset="0"/>
                  <a:cs typeface="Calibri" panose="020F0502020204030204" pitchFamily="34" charset="0"/>
                </a:rPr>
                <a:t> </a:t>
              </a:r>
            </a:p>
          </p:txBody>
        </p:sp>
      </p:grpSp>
      <p:grpSp>
        <p:nvGrpSpPr>
          <p:cNvPr id="78" name="Group 77">
            <a:extLst>
              <a:ext uri="{FF2B5EF4-FFF2-40B4-BE49-F238E27FC236}">
                <a16:creationId xmlns:a16="http://schemas.microsoft.com/office/drawing/2014/main" id="{2F386533-D927-B7EE-06EF-3941D3FCE90C}"/>
              </a:ext>
            </a:extLst>
          </p:cNvPr>
          <p:cNvGrpSpPr/>
          <p:nvPr/>
        </p:nvGrpSpPr>
        <p:grpSpPr>
          <a:xfrm>
            <a:off x="-826433" y="4618994"/>
            <a:ext cx="8397620" cy="2109302"/>
            <a:chOff x="-837945" y="6124978"/>
            <a:chExt cx="8397620" cy="2109302"/>
          </a:xfrm>
        </p:grpSpPr>
        <p:grpSp>
          <p:nvGrpSpPr>
            <p:cNvPr id="27" name="Group 26">
              <a:extLst>
                <a:ext uri="{FF2B5EF4-FFF2-40B4-BE49-F238E27FC236}">
                  <a16:creationId xmlns:a16="http://schemas.microsoft.com/office/drawing/2014/main" id="{C3BFE332-8C04-8358-16D1-C29EFE6F753A}"/>
                </a:ext>
              </a:extLst>
            </p:cNvPr>
            <p:cNvGrpSpPr/>
            <p:nvPr/>
          </p:nvGrpSpPr>
          <p:grpSpPr>
            <a:xfrm>
              <a:off x="-837945" y="6124978"/>
              <a:ext cx="8397620" cy="2109302"/>
              <a:chOff x="-819980" y="4054709"/>
              <a:chExt cx="8397620" cy="2109302"/>
            </a:xfrm>
          </p:grpSpPr>
          <p:grpSp>
            <p:nvGrpSpPr>
              <p:cNvPr id="28" name="Group 27">
                <a:extLst>
                  <a:ext uri="{FF2B5EF4-FFF2-40B4-BE49-F238E27FC236}">
                    <a16:creationId xmlns:a16="http://schemas.microsoft.com/office/drawing/2014/main" id="{64FD93B5-AE88-5B8E-8E1C-5F84A1425E6A}"/>
                  </a:ext>
                </a:extLst>
              </p:cNvPr>
              <p:cNvGrpSpPr/>
              <p:nvPr/>
            </p:nvGrpSpPr>
            <p:grpSpPr>
              <a:xfrm>
                <a:off x="-819980" y="4054709"/>
                <a:ext cx="8397620" cy="2109302"/>
                <a:chOff x="-791037" y="2505789"/>
                <a:chExt cx="8397620" cy="2109302"/>
              </a:xfrm>
            </p:grpSpPr>
            <p:cxnSp>
              <p:nvCxnSpPr>
                <p:cNvPr id="31" name="Straight Connector 30">
                  <a:extLst>
                    <a:ext uri="{FF2B5EF4-FFF2-40B4-BE49-F238E27FC236}">
                      <a16:creationId xmlns:a16="http://schemas.microsoft.com/office/drawing/2014/main" id="{9B94A193-2501-A109-4F4E-32179240FC3A}"/>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2" name="Freeform 31">
                  <a:extLst>
                    <a:ext uri="{FF2B5EF4-FFF2-40B4-BE49-F238E27FC236}">
                      <a16:creationId xmlns:a16="http://schemas.microsoft.com/office/drawing/2014/main" id="{B133956C-7666-037A-7F01-438506667A22}"/>
                    </a:ext>
                  </a:extLst>
                </p:cNvPr>
                <p:cNvSpPr/>
                <p:nvPr/>
              </p:nvSpPr>
              <p:spPr>
                <a:xfrm>
                  <a:off x="-791037" y="2505789"/>
                  <a:ext cx="3767411"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lnSpc>
                      <a:spcPct val="95000"/>
                    </a:lnSpc>
                  </a:pPr>
                  <a:endParaRPr lang="en-US">
                    <a:ea typeface="Calibri" panose="020F0502020204030204"/>
                    <a:cs typeface="Calibri" panose="020F0502020204030204"/>
                  </a:endParaRPr>
                </a:p>
              </p:txBody>
            </p:sp>
            <p:sp>
              <p:nvSpPr>
                <p:cNvPr id="33" name="Text Placeholder 2">
                  <a:extLst>
                    <a:ext uri="{FF2B5EF4-FFF2-40B4-BE49-F238E27FC236}">
                      <a16:creationId xmlns:a16="http://schemas.microsoft.com/office/drawing/2014/main" id="{EBF7A1CA-6EAD-3B28-A290-818B6762A11F}"/>
                    </a:ext>
                  </a:extLst>
                </p:cNvPr>
                <p:cNvSpPr txBox="1">
                  <a:spLocks/>
                </p:cNvSpPr>
                <p:nvPr/>
              </p:nvSpPr>
              <p:spPr>
                <a:xfrm>
                  <a:off x="2239774" y="2889454"/>
                  <a:ext cx="5158588" cy="1725637"/>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400050" indent="-171450">
                    <a:lnSpc>
                      <a:spcPct val="95000"/>
                    </a:lnSpc>
                    <a:buClr>
                      <a:srgbClr val="F79037"/>
                    </a:buClr>
                    <a:buChar char="•"/>
                    <a:tabLst>
                      <a:tab pos="177800" algn="l"/>
                    </a:tabLst>
                  </a:pPr>
                  <a:r>
                    <a:rPr lang="en-US" b="1" dirty="0">
                      <a:solidFill>
                        <a:schemeClr val="tx1"/>
                      </a:solidFill>
                      <a:latin typeface="Calibri"/>
                      <a:ea typeface="Calibri"/>
                      <a:cs typeface="Calibri"/>
                    </a:rPr>
                    <a:t>Preço: </a:t>
                  </a:r>
                  <a:r>
                    <a:rPr lang="en-US" dirty="0">
                      <a:solidFill>
                        <a:schemeClr val="tx1"/>
                      </a:solidFill>
                      <a:latin typeface="Calibri"/>
                      <a:ea typeface="Calibri"/>
                      <a:cs typeface="Calibri"/>
                    </a:rPr>
                    <a:t>Embora seja importante negociar um </a:t>
                  </a:r>
                  <a:r>
                    <a:rPr lang="en-US" dirty="0" err="1">
                      <a:solidFill>
                        <a:schemeClr val="tx1"/>
                      </a:solidFill>
                      <a:latin typeface="Calibri"/>
                      <a:ea typeface="Calibri"/>
                      <a:cs typeface="Calibri"/>
                    </a:rPr>
                    <a:t>preço</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justo</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deve</a:t>
                  </a:r>
                  <a:r>
                    <a:rPr lang="en-US" dirty="0">
                      <a:solidFill>
                        <a:schemeClr val="tx1"/>
                      </a:solidFill>
                      <a:latin typeface="Calibri"/>
                      <a:ea typeface="Calibri"/>
                      <a:cs typeface="Calibri"/>
                    </a:rPr>
                    <a:t> ser </a:t>
                  </a:r>
                  <a:r>
                    <a:rPr lang="en-US" dirty="0" err="1">
                      <a:solidFill>
                        <a:schemeClr val="tx1"/>
                      </a:solidFill>
                      <a:latin typeface="Calibri"/>
                      <a:ea typeface="Calibri"/>
                      <a:cs typeface="Calibri"/>
                    </a:rPr>
                    <a:t>lembrado</a:t>
                  </a:r>
                  <a:r>
                    <a:rPr lang="en-US" dirty="0">
                      <a:solidFill>
                        <a:schemeClr val="tx1"/>
                      </a:solidFill>
                      <a:latin typeface="Calibri"/>
                      <a:ea typeface="Calibri"/>
                      <a:cs typeface="Calibri"/>
                    </a:rPr>
                    <a:t> que </a:t>
                  </a:r>
                  <a:r>
                    <a:rPr lang="en-US" dirty="0" err="1">
                      <a:solidFill>
                        <a:schemeClr val="tx1"/>
                      </a:solidFill>
                      <a:latin typeface="Calibri"/>
                      <a:ea typeface="Calibri"/>
                      <a:cs typeface="Calibri"/>
                    </a:rPr>
                    <a:t>os</a:t>
                  </a:r>
                  <a:r>
                    <a:rPr lang="en-US" dirty="0">
                      <a:solidFill>
                        <a:schemeClr val="tx1"/>
                      </a:solidFill>
                      <a:latin typeface="Calibri"/>
                      <a:ea typeface="Calibri"/>
                      <a:cs typeface="Calibri"/>
                    </a:rPr>
                    <a:t> fornecedores também precisam de cobrir os seus custos e obter lucro. Pagar um preço justo pode ajudar a </a:t>
                  </a:r>
                  <a:r>
                    <a:rPr lang="en-US" dirty="0" err="1">
                      <a:solidFill>
                        <a:schemeClr val="tx1"/>
                      </a:solidFill>
                      <a:latin typeface="Calibri"/>
                      <a:ea typeface="Calibri"/>
                      <a:cs typeface="Calibri"/>
                    </a:rPr>
                    <a:t>garantir</a:t>
                  </a:r>
                  <a:r>
                    <a:rPr lang="en-US" dirty="0">
                      <a:solidFill>
                        <a:schemeClr val="tx1"/>
                      </a:solidFill>
                      <a:latin typeface="Calibri"/>
                      <a:ea typeface="Calibri"/>
                      <a:cs typeface="Calibri"/>
                    </a:rPr>
                    <a:t> que </a:t>
                  </a:r>
                  <a:r>
                    <a:rPr lang="en-US" dirty="0" err="1">
                      <a:solidFill>
                        <a:schemeClr val="tx1"/>
                      </a:solidFill>
                      <a:latin typeface="Calibri"/>
                      <a:ea typeface="Calibri"/>
                      <a:cs typeface="Calibri"/>
                    </a:rPr>
                    <a:t>os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fornecedores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são</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capazes</a:t>
                  </a:r>
                  <a:r>
                    <a:rPr lang="en-US" dirty="0">
                      <a:solidFill>
                        <a:schemeClr val="tx1"/>
                      </a:solidFill>
                      <a:latin typeface="Calibri"/>
                      <a:ea typeface="Calibri"/>
                      <a:cs typeface="Calibri"/>
                    </a:rPr>
                    <a:t> de </a:t>
                  </a:r>
                  <a:r>
                    <a:rPr lang="en-US" dirty="0" err="1">
                      <a:solidFill>
                        <a:schemeClr val="tx1"/>
                      </a:solidFill>
                      <a:latin typeface="Calibri"/>
                      <a:ea typeface="Calibri"/>
                      <a:cs typeface="Calibri"/>
                    </a:rPr>
                    <a:t>manter</a:t>
                  </a:r>
                  <a:r>
                    <a:rPr lang="en-US" dirty="0">
                      <a:solidFill>
                        <a:schemeClr val="tx1"/>
                      </a:solidFill>
                      <a:latin typeface="Calibri"/>
                      <a:ea typeface="Calibri"/>
                      <a:cs typeface="Calibri"/>
                    </a:rPr>
                    <a:t> as </a:t>
                  </a:r>
                  <a:r>
                    <a:rPr lang="en-US" dirty="0" err="1">
                      <a:solidFill>
                        <a:schemeClr val="tx1"/>
                      </a:solidFill>
                      <a:latin typeface="Calibri"/>
                      <a:ea typeface="Calibri"/>
                      <a:cs typeface="Calibri"/>
                    </a:rPr>
                    <a:t>suas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práticas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éticas</a:t>
                  </a:r>
                  <a:r>
                    <a:rPr lang="en-US" dirty="0">
                      <a:solidFill>
                        <a:schemeClr val="tx1"/>
                      </a:solidFill>
                      <a:latin typeface="Calibri"/>
                      <a:ea typeface="Calibri"/>
                      <a:cs typeface="Calibri"/>
                    </a:rPr>
                    <a:t>. </a:t>
                  </a:r>
                </a:p>
                <a:p>
                  <a:pPr marL="400050" indent="-171450">
                    <a:lnSpc>
                      <a:spcPct val="95000"/>
                    </a:lnSpc>
                    <a:buClr>
                      <a:srgbClr val="F79037"/>
                    </a:buClr>
                    <a:buChar char="•"/>
                    <a:tabLst>
                      <a:tab pos="177800" algn="l"/>
                    </a:tabLst>
                  </a:pPr>
                  <a:r>
                    <a:rPr lang="en-US" b="1" dirty="0">
                      <a:solidFill>
                        <a:schemeClr val="tx1"/>
                      </a:solidFill>
                      <a:latin typeface="Calibri"/>
                      <a:ea typeface="Calibri"/>
                      <a:cs typeface="Calibri"/>
                    </a:rPr>
                    <a:t>Volume e </a:t>
                  </a:r>
                  <a:r>
                    <a:rPr lang="en-US" b="1" err="1">
                      <a:solidFill>
                        <a:schemeClr val="tx1"/>
                      </a:solidFill>
                      <a:latin typeface="Calibri"/>
                      <a:ea typeface="Calibri"/>
                      <a:cs typeface="Calibri"/>
                    </a:rPr>
                    <a:t>frequência</a:t>
                  </a:r>
                  <a:r>
                    <a:rPr lang="en-US" b="1" dirty="0">
                      <a:solidFill>
                        <a:schemeClr val="tx1"/>
                      </a:solidFill>
                      <a:latin typeface="Calibri"/>
                      <a:ea typeface="Calibri"/>
                      <a:cs typeface="Calibri"/>
                    </a:rPr>
                    <a:t>: </a:t>
                  </a:r>
                  <a:r>
                    <a:rPr lang="en-US" dirty="0">
                      <a:solidFill>
                        <a:schemeClr val="tx1"/>
                      </a:solidFill>
                      <a:latin typeface="Calibri"/>
                      <a:ea typeface="Calibri"/>
                      <a:cs typeface="Calibri"/>
                    </a:rPr>
                    <a:t>Deve-se </a:t>
                  </a:r>
                  <a:r>
                    <a:rPr lang="en-US" err="1">
                      <a:solidFill>
                        <a:schemeClr val="tx1"/>
                      </a:solidFill>
                      <a:latin typeface="Calibri"/>
                      <a:ea typeface="Calibri"/>
                      <a:cs typeface="Calibri"/>
                    </a:rPr>
                    <a:t>chegar</a:t>
                  </a:r>
                  <a:r>
                    <a:rPr lang="en-US" dirty="0">
                      <a:solidFill>
                        <a:schemeClr val="tx1"/>
                      </a:solidFill>
                      <a:latin typeface="Calibri"/>
                      <a:ea typeface="Calibri"/>
                      <a:cs typeface="Calibri"/>
                    </a:rPr>
                    <a:t> a </a:t>
                  </a:r>
                  <a:r>
                    <a:rPr lang="en-US" err="1">
                      <a:solidFill>
                        <a:schemeClr val="tx1"/>
                      </a:solidFill>
                      <a:latin typeface="Calibri"/>
                      <a:ea typeface="Calibri"/>
                      <a:cs typeface="Calibri"/>
                    </a:rPr>
                    <a:t>acordo</a:t>
                  </a:r>
                  <a:r>
                    <a:rPr lang="en-US" dirty="0">
                      <a:solidFill>
                        <a:schemeClr val="tx1"/>
                      </a:solidFill>
                      <a:latin typeface="Calibri"/>
                      <a:ea typeface="Calibri"/>
                      <a:cs typeface="Calibri"/>
                    </a:rPr>
                    <a:t> </a:t>
                  </a:r>
                  <a:r>
                    <a:rPr lang="en-US" err="1">
                      <a:solidFill>
                        <a:schemeClr val="tx1"/>
                      </a:solidFill>
                      <a:latin typeface="Calibri"/>
                      <a:ea typeface="Calibri"/>
                      <a:cs typeface="Calibri"/>
                    </a:rPr>
                    <a:t>sobre</a:t>
                  </a:r>
                  <a:r>
                    <a:rPr lang="en-US" dirty="0">
                      <a:solidFill>
                        <a:schemeClr val="tx1"/>
                      </a:solidFill>
                      <a:latin typeface="Calibri"/>
                      <a:ea typeface="Calibri"/>
                      <a:cs typeface="Calibri"/>
                    </a:rPr>
                    <a:t> a </a:t>
                  </a:r>
                  <a:r>
                    <a:rPr lang="en-US" err="1">
                      <a:solidFill>
                        <a:schemeClr val="tx1"/>
                      </a:solidFill>
                      <a:latin typeface="Calibri"/>
                      <a:ea typeface="Calibri"/>
                      <a:cs typeface="Calibri"/>
                    </a:rPr>
                    <a:t>quantidade</a:t>
                  </a:r>
                  <a:r>
                    <a:rPr lang="en-US" dirty="0">
                      <a:solidFill>
                        <a:schemeClr val="tx1"/>
                      </a:solidFill>
                      <a:latin typeface="Calibri"/>
                      <a:ea typeface="Calibri"/>
                      <a:cs typeface="Calibri"/>
                    </a:rPr>
                    <a:t> e a </a:t>
                  </a:r>
                  <a:r>
                    <a:rPr lang="en-US" err="1">
                      <a:solidFill>
                        <a:schemeClr val="tx1"/>
                      </a:solidFill>
                      <a:latin typeface="Calibri"/>
                      <a:ea typeface="Calibri"/>
                      <a:cs typeface="Calibri"/>
                    </a:rPr>
                    <a:t>frequência</a:t>
                  </a:r>
                  <a:r>
                    <a:rPr lang="en-US" dirty="0">
                      <a:solidFill>
                        <a:schemeClr val="tx1"/>
                      </a:solidFill>
                      <a:latin typeface="Calibri"/>
                      <a:ea typeface="Calibri"/>
                      <a:cs typeface="Calibri"/>
                    </a:rPr>
                    <a:t> das </a:t>
                  </a:r>
                  <a:r>
                    <a:rPr lang="en-US" err="1">
                      <a:solidFill>
                        <a:schemeClr val="tx1"/>
                      </a:solidFill>
                      <a:latin typeface="Calibri"/>
                      <a:ea typeface="Calibri"/>
                      <a:cs typeface="Calibri"/>
                    </a:rPr>
                    <a:t>compras</a:t>
                  </a:r>
                  <a:r>
                    <a:rPr lang="en-US" dirty="0">
                      <a:solidFill>
                        <a:schemeClr val="tx1"/>
                      </a:solidFill>
                      <a:latin typeface="Calibri"/>
                      <a:ea typeface="Calibri"/>
                      <a:cs typeface="Calibri"/>
                    </a:rPr>
                    <a:t>. </a:t>
                  </a:r>
                  <a:r>
                    <a:rPr lang="en-US" err="1">
                      <a:solidFill>
                        <a:schemeClr val="tx1"/>
                      </a:solidFill>
                      <a:latin typeface="Calibri"/>
                      <a:ea typeface="Calibri"/>
                      <a:cs typeface="Calibri"/>
                    </a:rPr>
                    <a:t>Além</a:t>
                  </a:r>
                  <a:r>
                    <a:rPr lang="en-US" dirty="0">
                      <a:solidFill>
                        <a:schemeClr val="tx1"/>
                      </a:solidFill>
                      <a:latin typeface="Calibri"/>
                      <a:ea typeface="Calibri"/>
                      <a:cs typeface="Calibri"/>
                    </a:rPr>
                    <a:t> </a:t>
                  </a:r>
                  <a:r>
                    <a:rPr lang="en-US" err="1">
                      <a:solidFill>
                        <a:schemeClr val="tx1"/>
                      </a:solidFill>
                      <a:latin typeface="Calibri"/>
                      <a:ea typeface="Calibri"/>
                      <a:cs typeface="Calibri"/>
                    </a:rPr>
                    <a:t>disso</a:t>
                  </a:r>
                  <a:r>
                    <a:rPr lang="en-US" dirty="0">
                      <a:solidFill>
                        <a:schemeClr val="tx1"/>
                      </a:solidFill>
                      <a:latin typeface="Calibri"/>
                      <a:ea typeface="Calibri"/>
                      <a:cs typeface="Calibri"/>
                    </a:rPr>
                    <a:t>, é </a:t>
                  </a:r>
                  <a:r>
                    <a:rPr lang="en-US" err="1">
                      <a:solidFill>
                        <a:schemeClr val="tx1"/>
                      </a:solidFill>
                      <a:latin typeface="Calibri"/>
                      <a:ea typeface="Calibri"/>
                      <a:cs typeface="Calibri"/>
                    </a:rPr>
                    <a:t>importante</a:t>
                  </a:r>
                  <a:r>
                    <a:rPr lang="en-US" dirty="0">
                      <a:solidFill>
                        <a:schemeClr val="tx1"/>
                      </a:solidFill>
                      <a:latin typeface="Calibri"/>
                      <a:ea typeface="Calibri"/>
                      <a:cs typeface="Calibri"/>
                    </a:rPr>
                    <a:t> </a:t>
                  </a:r>
                  <a:r>
                    <a:rPr lang="en-US" err="1">
                      <a:solidFill>
                        <a:schemeClr val="tx1"/>
                      </a:solidFill>
                      <a:latin typeface="Calibri"/>
                      <a:ea typeface="Calibri"/>
                      <a:cs typeface="Calibri"/>
                    </a:rPr>
                    <a:t>certificar</a:t>
                  </a:r>
                  <a:r>
                    <a:rPr lang="en-US" dirty="0">
                      <a:solidFill>
                        <a:schemeClr val="tx1"/>
                      </a:solidFill>
                      <a:latin typeface="Calibri"/>
                      <a:ea typeface="Calibri"/>
                      <a:cs typeface="Calibri"/>
                    </a:rPr>
                    <a:t>-se que </a:t>
                  </a:r>
                  <a:r>
                    <a:rPr lang="en-US" err="1">
                      <a:solidFill>
                        <a:schemeClr val="tx1"/>
                      </a:solidFill>
                      <a:latin typeface="Calibri"/>
                      <a:ea typeface="Calibri"/>
                      <a:cs typeface="Calibri"/>
                    </a:rPr>
                    <a:t>estes</a:t>
                  </a:r>
                  <a:r>
                    <a:rPr lang="en-US" dirty="0">
                      <a:solidFill>
                        <a:schemeClr val="tx1"/>
                      </a:solidFill>
                      <a:latin typeface="Calibri"/>
                      <a:ea typeface="Calibri"/>
                      <a:cs typeface="Calibri"/>
                    </a:rPr>
                    <a:t> </a:t>
                  </a:r>
                  <a:r>
                    <a:rPr lang="en-US" err="1">
                      <a:solidFill>
                        <a:schemeClr val="tx1"/>
                      </a:solidFill>
                      <a:latin typeface="Calibri"/>
                      <a:ea typeface="Calibri"/>
                      <a:cs typeface="Calibri"/>
                    </a:rPr>
                    <a:t>termos</a:t>
                  </a:r>
                  <a:r>
                    <a:rPr lang="en-US" dirty="0">
                      <a:solidFill>
                        <a:schemeClr val="tx1"/>
                      </a:solidFill>
                      <a:latin typeface="Calibri"/>
                      <a:ea typeface="Calibri"/>
                      <a:cs typeface="Calibri"/>
                    </a:rPr>
                    <a:t> </a:t>
                  </a:r>
                  <a:r>
                    <a:rPr lang="en-US" err="1">
                      <a:solidFill>
                        <a:schemeClr val="tx1"/>
                      </a:solidFill>
                      <a:latin typeface="Calibri"/>
                      <a:ea typeface="Calibri"/>
                      <a:cs typeface="Calibri"/>
                    </a:rPr>
                    <a:t>estão</a:t>
                  </a:r>
                  <a:r>
                    <a:rPr lang="en-US" dirty="0">
                      <a:solidFill>
                        <a:schemeClr val="tx1"/>
                      </a:solidFill>
                      <a:latin typeface="Calibri"/>
                      <a:ea typeface="Calibri"/>
                      <a:cs typeface="Calibri"/>
                    </a:rPr>
                    <a:t> de acordo com as </a:t>
                  </a:r>
                  <a:r>
                    <a:rPr lang="en-US" err="1">
                      <a:solidFill>
                        <a:schemeClr val="tx1"/>
                      </a:solidFill>
                      <a:latin typeface="Calibri"/>
                      <a:ea typeface="Calibri"/>
                      <a:cs typeface="Calibri"/>
                    </a:rPr>
                    <a:t>necessidades</a:t>
                  </a:r>
                  <a:r>
                    <a:rPr lang="en-US" dirty="0">
                      <a:solidFill>
                        <a:schemeClr val="tx1"/>
                      </a:solidFill>
                      <a:latin typeface="Calibri"/>
                      <a:ea typeface="Calibri"/>
                      <a:cs typeface="Calibri"/>
                    </a:rPr>
                    <a:t> da </a:t>
                  </a:r>
                  <a:r>
                    <a:rPr lang="en-US" err="1">
                      <a:solidFill>
                        <a:schemeClr val="tx1"/>
                      </a:solidFill>
                      <a:latin typeface="Calibri"/>
                      <a:ea typeface="Calibri"/>
                      <a:cs typeface="Calibri"/>
                    </a:rPr>
                    <a:t>empresa</a:t>
                  </a:r>
                  <a:r>
                    <a:rPr lang="en-US" dirty="0">
                      <a:solidFill>
                        <a:schemeClr val="tx1"/>
                      </a:solidFill>
                      <a:latin typeface="Calibri"/>
                      <a:ea typeface="Calibri"/>
                      <a:cs typeface="Calibri"/>
                    </a:rPr>
                    <a:t> e com a capacidade do fornecedor. </a:t>
                  </a:r>
                  <a:r>
                    <a:rPr lang="en-US" dirty="0">
                      <a:solidFill>
                        <a:schemeClr val="tx1"/>
                      </a:solidFill>
                      <a:latin typeface="Calibri"/>
                      <a:ea typeface="Calibri"/>
                      <a:cs typeface="Calibri"/>
                      <a:hlinkClick r:id="rId2">
                        <a:extLst>
                          <a:ext uri="{A12FA001-AC4F-418D-AE19-62706E023703}">
                            <ahyp:hlinkClr xmlns:ahyp="http://schemas.microsoft.com/office/drawing/2018/hyperlinkcolor" val="tx"/>
                          </a:ext>
                        </a:extLst>
                      </a:hlinkClick>
                    </a:rPr>
                    <a:t>Negociar contratos com fornecedores</a:t>
                  </a:r>
                  <a:endParaRPr lang="en-US">
                    <a:solidFill>
                      <a:schemeClr val="tx1"/>
                    </a:solidFill>
                    <a:ea typeface="Calibri" panose="020F0502020204030204" pitchFamily="34" charset="0"/>
                  </a:endParaRPr>
                </a:p>
                <a:p>
                  <a:pPr marL="400050" indent="-171450">
                    <a:lnSpc>
                      <a:spcPct val="95000"/>
                    </a:lnSpc>
                    <a:buClr>
                      <a:srgbClr val="F79037"/>
                    </a:buClr>
                    <a:buChar char="•"/>
                    <a:tabLst>
                      <a:tab pos="177800" algn="l"/>
                    </a:tabLst>
                  </a:pPr>
                  <a:r>
                    <a:rPr lang="en-US" b="1" dirty="0" err="1">
                      <a:solidFill>
                        <a:schemeClr val="tx1"/>
                      </a:solidFill>
                      <a:latin typeface="Calibri"/>
                      <a:ea typeface="Calibri"/>
                      <a:cs typeface="Calibri"/>
                    </a:rPr>
                    <a:t>Condições</a:t>
                  </a:r>
                  <a:r>
                    <a:rPr lang="en-US" b="1" dirty="0">
                      <a:solidFill>
                        <a:schemeClr val="tx1"/>
                      </a:solidFill>
                      <a:latin typeface="Calibri"/>
                      <a:ea typeface="Calibri"/>
                      <a:cs typeface="Calibri"/>
                    </a:rPr>
                    <a:t> de </a:t>
                  </a:r>
                  <a:r>
                    <a:rPr lang="en-US" b="1" dirty="0" err="1">
                      <a:solidFill>
                        <a:schemeClr val="tx1"/>
                      </a:solidFill>
                      <a:latin typeface="Calibri"/>
                      <a:ea typeface="Calibri"/>
                      <a:cs typeface="Calibri"/>
                    </a:rPr>
                    <a:t>entrega</a:t>
                  </a:r>
                  <a:r>
                    <a:rPr lang="en-US" b="1" dirty="0">
                      <a:solidFill>
                        <a:schemeClr val="tx1"/>
                      </a:solidFill>
                      <a:latin typeface="Calibri"/>
                      <a:ea typeface="Calibri"/>
                      <a:cs typeface="Calibri"/>
                    </a:rPr>
                    <a:t>: </a:t>
                  </a:r>
                  <a:r>
                    <a:rPr lang="en-US" dirty="0" err="1">
                      <a:solidFill>
                        <a:schemeClr val="tx1"/>
                      </a:solidFill>
                      <a:latin typeface="Calibri"/>
                      <a:ea typeface="Calibri"/>
                      <a:cs typeface="Calibri"/>
                    </a:rPr>
                    <a:t>Estabelecer</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quando</a:t>
                  </a:r>
                  <a:r>
                    <a:rPr lang="en-US" dirty="0">
                      <a:solidFill>
                        <a:schemeClr val="tx1"/>
                      </a:solidFill>
                      <a:latin typeface="Calibri"/>
                      <a:ea typeface="Calibri"/>
                      <a:cs typeface="Calibri"/>
                    </a:rPr>
                    <a:t> e </a:t>
                  </a:r>
                  <a:r>
                    <a:rPr lang="en-US" dirty="0" err="1">
                      <a:solidFill>
                        <a:schemeClr val="tx1"/>
                      </a:solidFill>
                      <a:latin typeface="Calibri"/>
                      <a:ea typeface="Calibri"/>
                      <a:cs typeface="Calibri"/>
                    </a:rPr>
                    <a:t>como</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serão</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efetuadas</a:t>
                  </a:r>
                  <a:r>
                    <a:rPr lang="en-US" dirty="0">
                      <a:solidFill>
                        <a:schemeClr val="tx1"/>
                      </a:solidFill>
                      <a:latin typeface="Calibri"/>
                      <a:ea typeface="Calibri"/>
                      <a:cs typeface="Calibri"/>
                    </a:rPr>
                    <a:t> as </a:t>
                  </a:r>
                  <a:r>
                    <a:rPr lang="en-US" dirty="0" err="1">
                      <a:solidFill>
                        <a:schemeClr val="tx1"/>
                      </a:solidFill>
                      <a:latin typeface="Calibri"/>
                      <a:ea typeface="Calibri"/>
                      <a:cs typeface="Calibri"/>
                    </a:rPr>
                    <a:t>entregas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Considerar</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fatores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como</a:t>
                  </a:r>
                  <a:r>
                    <a:rPr lang="en-US" dirty="0">
                      <a:solidFill>
                        <a:schemeClr val="tx1"/>
                      </a:solidFill>
                      <a:latin typeface="Calibri"/>
                      <a:ea typeface="Calibri"/>
                      <a:cs typeface="Calibri"/>
                    </a:rPr>
                    <a:t> a </a:t>
                  </a:r>
                  <a:r>
                    <a:rPr lang="en-US" dirty="0" err="1">
                      <a:solidFill>
                        <a:schemeClr val="tx1"/>
                      </a:solidFill>
                      <a:latin typeface="Calibri"/>
                      <a:ea typeface="Calibri"/>
                      <a:cs typeface="Calibri"/>
                    </a:rPr>
                    <a:t>capacidade</a:t>
                  </a:r>
                  <a:r>
                    <a:rPr lang="en-US" dirty="0">
                      <a:solidFill>
                        <a:schemeClr val="tx1"/>
                      </a:solidFill>
                      <a:latin typeface="Calibri"/>
                      <a:ea typeface="Calibri"/>
                      <a:cs typeface="Calibri"/>
                    </a:rPr>
                    <a:t> de </a:t>
                  </a:r>
                  <a:r>
                    <a:rPr lang="en-US" dirty="0" err="1">
                      <a:solidFill>
                        <a:schemeClr val="tx1"/>
                      </a:solidFill>
                      <a:latin typeface="Calibri"/>
                      <a:ea typeface="Calibri"/>
                      <a:cs typeface="Calibri"/>
                    </a:rPr>
                    <a:t>armazenamento</a:t>
                  </a:r>
                  <a:r>
                    <a:rPr lang="en-US" dirty="0">
                      <a:solidFill>
                        <a:schemeClr val="tx1"/>
                      </a:solidFill>
                      <a:latin typeface="Calibri"/>
                      <a:ea typeface="Calibri"/>
                      <a:cs typeface="Calibri"/>
                    </a:rPr>
                    <a:t> e o prazo de </a:t>
                  </a:r>
                  <a:r>
                    <a:rPr lang="en-US" dirty="0" err="1">
                      <a:solidFill>
                        <a:schemeClr val="tx1"/>
                      </a:solidFill>
                      <a:latin typeface="Calibri"/>
                      <a:ea typeface="Calibri"/>
                      <a:cs typeface="Calibri"/>
                    </a:rPr>
                    <a:t>validade</a:t>
                  </a:r>
                  <a:r>
                    <a:rPr lang="en-US" dirty="0">
                      <a:solidFill>
                        <a:schemeClr val="tx1"/>
                      </a:solidFill>
                      <a:latin typeface="Calibri"/>
                      <a:ea typeface="Calibri"/>
                      <a:cs typeface="Calibri"/>
                    </a:rPr>
                    <a:t> dos </a:t>
                  </a:r>
                  <a:r>
                    <a:rPr lang="en-US" dirty="0" err="1">
                      <a:solidFill>
                        <a:schemeClr val="tx1"/>
                      </a:solidFill>
                      <a:latin typeface="Calibri"/>
                      <a:ea typeface="Calibri"/>
                      <a:cs typeface="Calibri"/>
                    </a:rPr>
                    <a:t>produtos</a:t>
                  </a:r>
                  <a:r>
                    <a:rPr lang="en-US" dirty="0">
                      <a:solidFill>
                        <a:schemeClr val="tx1"/>
                      </a:solidFill>
                      <a:latin typeface="Calibri"/>
                      <a:ea typeface="Calibri"/>
                      <a:cs typeface="Calibri"/>
                    </a:rPr>
                    <a:t>. </a:t>
                  </a:r>
                  <a:endParaRPr lang="en-US" dirty="0">
                    <a:solidFill>
                      <a:schemeClr val="tx1"/>
                    </a:solidFill>
                    <a:ea typeface="Calibri" panose="020F0502020204030204" pitchFamily="34" charset="0"/>
                  </a:endParaRPr>
                </a:p>
                <a:p>
                  <a:pPr marL="400050" indent="-171450">
                    <a:lnSpc>
                      <a:spcPct val="95000"/>
                    </a:lnSpc>
                    <a:buClr>
                      <a:srgbClr val="F79037"/>
                    </a:buClr>
                    <a:buChar char="•"/>
                    <a:tabLst>
                      <a:tab pos="177800" algn="l"/>
                    </a:tabLst>
                  </a:pPr>
                  <a:r>
                    <a:rPr lang="en-US" b="1" dirty="0" err="1">
                      <a:solidFill>
                        <a:schemeClr val="tx1"/>
                      </a:solidFill>
                      <a:latin typeface="Calibri"/>
                      <a:ea typeface="Calibri"/>
                      <a:cs typeface="Calibri"/>
                    </a:rPr>
                    <a:t>Condições</a:t>
                  </a:r>
                  <a:r>
                    <a:rPr lang="en-US" b="1" dirty="0">
                      <a:solidFill>
                        <a:schemeClr val="tx1"/>
                      </a:solidFill>
                      <a:latin typeface="Calibri"/>
                      <a:ea typeface="Calibri"/>
                      <a:cs typeface="Calibri"/>
                    </a:rPr>
                    <a:t> de </a:t>
                  </a:r>
                  <a:r>
                    <a:rPr lang="en-US" b="1" dirty="0" err="1">
                      <a:solidFill>
                        <a:schemeClr val="tx1"/>
                      </a:solidFill>
                      <a:latin typeface="Calibri"/>
                      <a:ea typeface="Calibri"/>
                      <a:cs typeface="Calibri"/>
                    </a:rPr>
                    <a:t>pagamento</a:t>
                  </a:r>
                  <a:r>
                    <a:rPr lang="en-US" b="1" dirty="0">
                      <a:solidFill>
                        <a:schemeClr val="tx1"/>
                      </a:solidFill>
                      <a:latin typeface="Calibri"/>
                      <a:ea typeface="Calibri"/>
                      <a:cs typeface="Calibri"/>
                    </a:rPr>
                    <a:t>: </a:t>
                  </a:r>
                  <a:r>
                    <a:rPr lang="en-US" dirty="0" err="1">
                      <a:solidFill>
                        <a:schemeClr val="tx1"/>
                      </a:solidFill>
                      <a:latin typeface="Calibri"/>
                      <a:ea typeface="Calibri"/>
                      <a:cs typeface="Calibri"/>
                    </a:rPr>
                    <a:t>Determinar</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quando</a:t>
                  </a:r>
                  <a:r>
                    <a:rPr lang="en-US" dirty="0">
                      <a:solidFill>
                        <a:schemeClr val="tx1"/>
                      </a:solidFill>
                      <a:latin typeface="Calibri"/>
                      <a:ea typeface="Calibri"/>
                      <a:cs typeface="Calibri"/>
                    </a:rPr>
                    <a:t> e </a:t>
                  </a:r>
                  <a:r>
                    <a:rPr lang="en-US" dirty="0" err="1">
                      <a:solidFill>
                        <a:schemeClr val="tx1"/>
                      </a:solidFill>
                      <a:latin typeface="Calibri"/>
                      <a:ea typeface="Calibri"/>
                      <a:cs typeface="Calibri"/>
                    </a:rPr>
                    <a:t>como</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os</a:t>
                  </a:r>
                  <a:r>
                    <a:rPr lang="en-US" dirty="0">
                      <a:solidFill>
                        <a:schemeClr val="tx1"/>
                      </a:solidFill>
                      <a:latin typeface="Calibri"/>
                      <a:ea typeface="Calibri"/>
                      <a:cs typeface="Calibri"/>
                    </a:rPr>
                    <a:t> bens </a:t>
                  </a:r>
                  <a:r>
                    <a:rPr lang="en-US" dirty="0" err="1">
                      <a:solidFill>
                        <a:schemeClr val="tx1"/>
                      </a:solidFill>
                      <a:latin typeface="Calibri"/>
                      <a:ea typeface="Calibri"/>
                      <a:cs typeface="Calibri"/>
                    </a:rPr>
                    <a:t>irão</a:t>
                  </a:r>
                  <a:r>
                    <a:rPr lang="en-US" dirty="0">
                      <a:solidFill>
                        <a:schemeClr val="tx1"/>
                      </a:solidFill>
                      <a:latin typeface="Calibri"/>
                      <a:ea typeface="Calibri"/>
                      <a:cs typeface="Calibri"/>
                    </a:rPr>
                    <a:t> ser </a:t>
                  </a:r>
                  <a:r>
                    <a:rPr lang="en-US" dirty="0" err="1">
                      <a:solidFill>
                        <a:schemeClr val="tx1"/>
                      </a:solidFill>
                      <a:latin typeface="Calibri"/>
                      <a:ea typeface="Calibri"/>
                      <a:cs typeface="Calibri"/>
                    </a:rPr>
                    <a:t>pagos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Os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atrasos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nos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pagamentos</a:t>
                  </a:r>
                  <a:r>
                    <a:rPr lang="en-US" dirty="0">
                      <a:solidFill>
                        <a:schemeClr val="tx1"/>
                      </a:solidFill>
                      <a:latin typeface="Calibri"/>
                      <a:ea typeface="Calibri"/>
                      <a:cs typeface="Calibri"/>
                    </a:rPr>
                    <a:t> podem prejudicar as relações e podem até colocar em risco os fornecedores mais pequenos.  </a:t>
                  </a:r>
                  <a:endParaRPr lang="en-US">
                    <a:solidFill>
                      <a:schemeClr val="tx1"/>
                    </a:solidFill>
                    <a:ea typeface="Calibri" panose="020F0502020204030204" pitchFamily="34" charset="0"/>
                  </a:endParaRPr>
                </a:p>
                <a:p>
                  <a:pPr marL="228600">
                    <a:lnSpc>
                      <a:spcPct val="95000"/>
                    </a:lnSpc>
                    <a:buClr>
                      <a:srgbClr val="F79037"/>
                    </a:buClr>
                    <a:buFont typeface="Arial" panose="020B0604020202020204" pitchFamily="34" charset="0"/>
                    <a:buChar char="•"/>
                    <a:tabLst>
                      <a:tab pos="177800" algn="l"/>
                    </a:tabLst>
                  </a:pPr>
                  <a:endParaRPr lang="en-US" dirty="0">
                    <a:solidFill>
                      <a:schemeClr val="tx1"/>
                    </a:solidFill>
                    <a:ea typeface="Calibri" panose="020F0502020204030204" pitchFamily="34" charset="0"/>
                  </a:endParaRPr>
                </a:p>
              </p:txBody>
            </p:sp>
          </p:grpSp>
          <p:sp>
            <p:nvSpPr>
              <p:cNvPr id="30" name="TextBox 29">
                <a:extLst>
                  <a:ext uri="{FF2B5EF4-FFF2-40B4-BE49-F238E27FC236}">
                    <a16:creationId xmlns:a16="http://schemas.microsoft.com/office/drawing/2014/main" id="{D844FB2F-0848-99B8-C1EC-796FD1D5972F}"/>
                  </a:ext>
                </a:extLst>
              </p:cNvPr>
              <p:cNvSpPr txBox="1"/>
              <p:nvPr/>
            </p:nvSpPr>
            <p:spPr>
              <a:xfrm>
                <a:off x="514689" y="4094668"/>
                <a:ext cx="2432743" cy="338554"/>
              </a:xfrm>
              <a:prstGeom prst="rect">
                <a:avLst/>
              </a:prstGeom>
              <a:noFill/>
            </p:spPr>
            <p:txBody>
              <a:bodyPr wrap="square" lIns="91440" tIns="45720" rIns="91440" bIns="45720" anchor="t">
                <a:spAutoFit/>
              </a:bodyPr>
              <a:lstStyle/>
              <a:p>
                <a:pPr>
                  <a:lnSpc>
                    <a:spcPct val="95000"/>
                  </a:lnSpc>
                </a:pPr>
                <a:r>
                  <a:rPr lang="en-IE" sz="1600" b="1" dirty="0" err="1">
                    <a:solidFill>
                      <a:schemeClr val="bg1"/>
                    </a:solidFill>
                    <a:effectLst/>
                    <a:latin typeface="Calibri" panose="020F0502020204030204" pitchFamily="34" charset="0"/>
                    <a:cs typeface="Calibri" panose="020F0502020204030204" pitchFamily="34" charset="0"/>
                  </a:rPr>
                  <a:t>Negociação</a:t>
                </a:r>
                <a:r>
                  <a:rPr lang="en-IE" sz="1600" b="1" dirty="0">
                    <a:solidFill>
                      <a:schemeClr val="bg1"/>
                    </a:solidFill>
                    <a:effectLst/>
                    <a:latin typeface="Calibri" panose="020F0502020204030204" pitchFamily="34" charset="0"/>
                    <a:cs typeface="Calibri" panose="020F0502020204030204" pitchFamily="34" charset="0"/>
                  </a:rPr>
                  <a:t> de </a:t>
                </a:r>
                <a:r>
                  <a:rPr lang="en-IE" sz="1600" b="1" dirty="0" err="1">
                    <a:solidFill>
                      <a:schemeClr val="bg1"/>
                    </a:solidFill>
                    <a:effectLst/>
                    <a:latin typeface="Calibri" panose="020F0502020204030204" pitchFamily="34" charset="0"/>
                    <a:cs typeface="Calibri" panose="020F0502020204030204" pitchFamily="34" charset="0"/>
                  </a:rPr>
                  <a:t>contratos</a:t>
                </a:r>
                <a:r>
                  <a:rPr lang="en-IE" sz="1600" b="1" dirty="0">
                    <a:solidFill>
                      <a:schemeClr val="bg1"/>
                    </a:solidFill>
                    <a:effectLst/>
                    <a:latin typeface="Calibri" panose="020F0502020204030204" pitchFamily="34" charset="0"/>
                    <a:cs typeface="Calibri" panose="020F0502020204030204" pitchFamily="34" charset="0"/>
                  </a:rPr>
                  <a:t> </a:t>
                </a:r>
                <a:endParaRPr lang="en-US"/>
              </a:p>
            </p:txBody>
          </p:sp>
        </p:grpSp>
        <p:sp>
          <p:nvSpPr>
            <p:cNvPr id="34" name="Text Placeholder 2">
              <a:extLst>
                <a:ext uri="{FF2B5EF4-FFF2-40B4-BE49-F238E27FC236}">
                  <a16:creationId xmlns:a16="http://schemas.microsoft.com/office/drawing/2014/main" id="{E5ECD03D-417B-1377-0C01-C3DF6532E351}"/>
                </a:ext>
              </a:extLst>
            </p:cNvPr>
            <p:cNvSpPr txBox="1">
              <a:spLocks/>
            </p:cNvSpPr>
            <p:nvPr/>
          </p:nvSpPr>
          <p:spPr>
            <a:xfrm>
              <a:off x="589621" y="6740659"/>
              <a:ext cx="1603245" cy="1256191"/>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ct val="95000"/>
                </a:lnSpc>
                <a:buClr>
                  <a:srgbClr val="F79037"/>
                </a:buClr>
                <a:tabLst>
                  <a:tab pos="177800" algn="l"/>
                </a:tabLst>
              </a:pPr>
              <a:r>
                <a:rPr lang="en-US" dirty="0">
                  <a:solidFill>
                    <a:schemeClr val="tx1"/>
                  </a:solidFill>
                </a:rPr>
                <a:t>Uma </a:t>
              </a:r>
              <a:r>
                <a:rPr lang="en-US" dirty="0" err="1">
                  <a:solidFill>
                    <a:schemeClr val="tx1"/>
                  </a:solidFill>
                </a:rPr>
                <a:t>vez</a:t>
              </a:r>
              <a:r>
                <a:rPr lang="en-US" dirty="0">
                  <a:solidFill>
                    <a:schemeClr val="tx1"/>
                  </a:solidFill>
                </a:rPr>
                <a:t> </a:t>
              </a:r>
              <a:r>
                <a:rPr lang="en-US" dirty="0" err="1">
                  <a:solidFill>
                    <a:schemeClr val="tx1"/>
                  </a:solidFill>
                </a:rPr>
                <a:t>identificados</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potenciais</a:t>
              </a:r>
              <a:r>
                <a:rPr lang="en-US" dirty="0">
                  <a:solidFill>
                    <a:schemeClr val="tx1"/>
                  </a:solidFill>
                </a:rPr>
                <a:t> </a:t>
              </a:r>
              <a:r>
                <a:rPr lang="en-US" dirty="0" err="1">
                  <a:solidFill>
                    <a:schemeClr val="tx1"/>
                  </a:solidFill>
                </a:rPr>
                <a:t>fornecedores</a:t>
              </a:r>
              <a:r>
                <a:rPr lang="en-US" dirty="0">
                  <a:solidFill>
                    <a:schemeClr val="tx1"/>
                  </a:solidFill>
                </a:rPr>
                <a:t>, o </a:t>
              </a:r>
              <a:r>
                <a:rPr lang="en-US" dirty="0" err="1">
                  <a:solidFill>
                    <a:schemeClr val="tx1"/>
                  </a:solidFill>
                </a:rPr>
                <a:t>passo</a:t>
              </a:r>
              <a:r>
                <a:rPr lang="en-US" dirty="0">
                  <a:solidFill>
                    <a:schemeClr val="tx1"/>
                  </a:solidFill>
                </a:rPr>
                <a:t> </a:t>
              </a:r>
              <a:r>
                <a:rPr lang="en-US" dirty="0" err="1">
                  <a:solidFill>
                    <a:schemeClr val="tx1"/>
                  </a:solidFill>
                </a:rPr>
                <a:t>seguinte</a:t>
              </a:r>
              <a:r>
                <a:rPr lang="en-US" dirty="0">
                  <a:solidFill>
                    <a:schemeClr val="tx1"/>
                  </a:solidFill>
                </a:rPr>
                <a:t> é </a:t>
              </a:r>
              <a:r>
                <a:rPr lang="en-US" b="1" dirty="0" err="1">
                  <a:solidFill>
                    <a:schemeClr val="tx1"/>
                  </a:solidFill>
                </a:rPr>
                <a:t>negociar</a:t>
              </a:r>
              <a:r>
                <a:rPr lang="en-US" b="1" dirty="0">
                  <a:solidFill>
                    <a:schemeClr val="tx1"/>
                  </a:solidFill>
                </a:rPr>
                <a:t> </a:t>
              </a:r>
              <a:r>
                <a:rPr lang="en-US" b="1" dirty="0" err="1">
                  <a:solidFill>
                    <a:schemeClr val="tx1"/>
                  </a:solidFill>
                </a:rPr>
                <a:t>os</a:t>
              </a:r>
              <a:r>
                <a:rPr lang="en-US" b="1" dirty="0">
                  <a:solidFill>
                    <a:schemeClr val="tx1"/>
                  </a:solidFill>
                </a:rPr>
                <a:t> </a:t>
              </a:r>
              <a:r>
                <a:rPr lang="en-US" b="1" dirty="0" err="1">
                  <a:solidFill>
                    <a:schemeClr val="tx1"/>
                  </a:solidFill>
                </a:rPr>
                <a:t>termos</a:t>
              </a:r>
              <a:r>
                <a:rPr lang="en-US" b="1" dirty="0">
                  <a:solidFill>
                    <a:schemeClr val="tx1"/>
                  </a:solidFill>
                </a:rPr>
                <a:t> da </a:t>
              </a:r>
              <a:r>
                <a:rPr lang="en-US" b="1" dirty="0" err="1">
                  <a:solidFill>
                    <a:schemeClr val="tx1"/>
                  </a:solidFill>
                </a:rPr>
                <a:t>sua</a:t>
              </a:r>
              <a:r>
                <a:rPr lang="en-US" b="1" dirty="0">
                  <a:solidFill>
                    <a:schemeClr val="tx1"/>
                  </a:solidFill>
                </a:rPr>
                <a:t>  </a:t>
              </a:r>
              <a:r>
                <a:rPr lang="en-US" b="1" dirty="0" err="1">
                  <a:solidFill>
                    <a:schemeClr val="tx1"/>
                  </a:solidFill>
                </a:rPr>
                <a:t>relação</a:t>
              </a:r>
              <a:r>
                <a:rPr lang="en-US" dirty="0">
                  <a:solidFill>
                    <a:schemeClr val="tx1"/>
                  </a:solidFill>
                </a:rPr>
                <a:t>. </a:t>
              </a:r>
              <a:r>
                <a:rPr lang="en-US" dirty="0" err="1">
                  <a:solidFill>
                    <a:schemeClr val="tx1"/>
                  </a:solidFill>
                </a:rPr>
                <a:t>Eis</a:t>
              </a:r>
              <a:r>
                <a:rPr lang="en-US" dirty="0">
                  <a:solidFill>
                    <a:schemeClr val="tx1"/>
                  </a:solidFill>
                </a:rPr>
                <a:t> </a:t>
              </a:r>
              <a:r>
                <a:rPr lang="en-US" dirty="0" err="1">
                  <a:solidFill>
                    <a:schemeClr val="tx1"/>
                  </a:solidFill>
                </a:rPr>
                <a:t>alguns</a:t>
              </a:r>
              <a:r>
                <a:rPr lang="en-US" dirty="0">
                  <a:solidFill>
                    <a:schemeClr val="tx1"/>
                  </a:solidFill>
                </a:rPr>
                <a:t> </a:t>
              </a:r>
              <a:r>
                <a:rPr lang="en-US" dirty="0" err="1">
                  <a:solidFill>
                    <a:schemeClr val="tx1"/>
                  </a:solidFill>
                </a:rPr>
                <a:t>aspectos</a:t>
              </a:r>
              <a:r>
                <a:rPr lang="en-US" dirty="0">
                  <a:solidFill>
                    <a:schemeClr val="tx1"/>
                  </a:solidFill>
                </a:rPr>
                <a:t> a </a:t>
              </a:r>
              <a:r>
                <a:rPr lang="en-US" dirty="0" err="1">
                  <a:solidFill>
                    <a:schemeClr val="tx1"/>
                  </a:solidFill>
                </a:rPr>
                <a:t>ter</a:t>
              </a:r>
              <a:r>
                <a:rPr lang="en-US" dirty="0">
                  <a:solidFill>
                    <a:schemeClr val="tx1"/>
                  </a:solidFill>
                </a:rPr>
                <a:t> em </a:t>
              </a:r>
              <a:r>
                <a:rPr lang="en-US" dirty="0" err="1">
                  <a:solidFill>
                    <a:schemeClr val="tx1"/>
                  </a:solidFill>
                </a:rPr>
                <a:t>conta</a:t>
              </a:r>
              <a:r>
                <a:rPr lang="en-US" dirty="0">
                  <a:solidFill>
                    <a:schemeClr val="tx1"/>
                  </a:solidFill>
                </a:rPr>
                <a:t>: </a:t>
              </a:r>
              <a:endParaRPr lang="en-US"/>
            </a:p>
            <a:p>
              <a:pPr algn="l">
                <a:lnSpc>
                  <a:spcPct val="95000"/>
                </a:lnSpc>
                <a:buClr>
                  <a:srgbClr val="F79037"/>
                </a:buClr>
                <a:tabLst>
                  <a:tab pos="177800" algn="l"/>
                </a:tabLst>
              </a:pPr>
              <a:endParaRPr lang="en-US" dirty="0">
                <a:solidFill>
                  <a:schemeClr val="tx1"/>
                </a:solidFill>
                <a:ea typeface="Calibri" panose="020F0502020204030204" pitchFamily="34" charset="0"/>
              </a:endParaRPr>
            </a:p>
          </p:txBody>
        </p:sp>
      </p:grpSp>
      <p:grpSp>
        <p:nvGrpSpPr>
          <p:cNvPr id="53" name="Graphic 3">
            <a:extLst>
              <a:ext uri="{FF2B5EF4-FFF2-40B4-BE49-F238E27FC236}">
                <a16:creationId xmlns:a16="http://schemas.microsoft.com/office/drawing/2014/main" id="{0ED0CC73-D422-AD83-A203-253C9D8FE2E8}"/>
              </a:ext>
            </a:extLst>
          </p:cNvPr>
          <p:cNvGrpSpPr/>
          <p:nvPr/>
        </p:nvGrpSpPr>
        <p:grpSpPr>
          <a:xfrm>
            <a:off x="5810430" y="192755"/>
            <a:ext cx="1124451" cy="1141399"/>
            <a:chOff x="4420248" y="5325487"/>
            <a:chExt cx="1091621" cy="1108075"/>
          </a:xfrm>
          <a:solidFill>
            <a:srgbClr val="000000"/>
          </a:solidFill>
        </p:grpSpPr>
        <p:grpSp>
          <p:nvGrpSpPr>
            <p:cNvPr id="55" name="Graphic 3">
              <a:extLst>
                <a:ext uri="{FF2B5EF4-FFF2-40B4-BE49-F238E27FC236}">
                  <a16:creationId xmlns:a16="http://schemas.microsoft.com/office/drawing/2014/main" id="{1BB586F0-8D22-E105-C59F-F82DE93D8C78}"/>
                </a:ext>
              </a:extLst>
            </p:cNvPr>
            <p:cNvGrpSpPr/>
            <p:nvPr/>
          </p:nvGrpSpPr>
          <p:grpSpPr>
            <a:xfrm>
              <a:off x="4420248" y="5325487"/>
              <a:ext cx="965453" cy="1091619"/>
              <a:chOff x="4420248" y="5325487"/>
              <a:chExt cx="965453" cy="1091619"/>
            </a:xfrm>
            <a:grpFill/>
          </p:grpSpPr>
          <p:sp>
            <p:nvSpPr>
              <p:cNvPr id="67" name="Freeform 66">
                <a:extLst>
                  <a:ext uri="{FF2B5EF4-FFF2-40B4-BE49-F238E27FC236}">
                    <a16:creationId xmlns:a16="http://schemas.microsoft.com/office/drawing/2014/main" id="{956491F4-1885-5B9A-B329-30CA8FF6A18F}"/>
                  </a:ext>
                </a:extLst>
              </p:cNvPr>
              <p:cNvSpPr/>
              <p:nvPr/>
            </p:nvSpPr>
            <p:spPr>
              <a:xfrm>
                <a:off x="4653384" y="5553136"/>
                <a:ext cx="98739" cy="101482"/>
              </a:xfrm>
              <a:custGeom>
                <a:avLst/>
                <a:gdLst>
                  <a:gd name="connsiteX0" fmla="*/ 79540 w 98739"/>
                  <a:gd name="connsiteY0" fmla="*/ 0 h 101482"/>
                  <a:gd name="connsiteX1" fmla="*/ 0 w 98739"/>
                  <a:gd name="connsiteY1" fmla="*/ 76797 h 101482"/>
                  <a:gd name="connsiteX2" fmla="*/ 13714 w 98739"/>
                  <a:gd name="connsiteY2" fmla="*/ 101483 h 101482"/>
                  <a:gd name="connsiteX3" fmla="*/ 30170 w 98739"/>
                  <a:gd name="connsiteY3" fmla="*/ 79540 h 101482"/>
                  <a:gd name="connsiteX4" fmla="*/ 79540 w 98739"/>
                  <a:gd name="connsiteY4" fmla="*/ 30171 h 101482"/>
                  <a:gd name="connsiteX5" fmla="*/ 98739 w 98739"/>
                  <a:gd name="connsiteY5" fmla="*/ 13714 h 101482"/>
                  <a:gd name="connsiteX6" fmla="*/ 79540 w 98739"/>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39" h="101482">
                    <a:moveTo>
                      <a:pt x="79540" y="0"/>
                    </a:moveTo>
                    <a:cubicBezTo>
                      <a:pt x="35656" y="0"/>
                      <a:pt x="0" y="32913"/>
                      <a:pt x="0" y="76797"/>
                    </a:cubicBezTo>
                    <a:cubicBezTo>
                      <a:pt x="0" y="93254"/>
                      <a:pt x="2743" y="98740"/>
                      <a:pt x="13714" y="101483"/>
                    </a:cubicBezTo>
                    <a:cubicBezTo>
                      <a:pt x="24685" y="101483"/>
                      <a:pt x="30170" y="95997"/>
                      <a:pt x="30170" y="79540"/>
                    </a:cubicBezTo>
                    <a:cubicBezTo>
                      <a:pt x="32913" y="52112"/>
                      <a:pt x="52112" y="32913"/>
                      <a:pt x="79540" y="30171"/>
                    </a:cubicBezTo>
                    <a:cubicBezTo>
                      <a:pt x="93254" y="30171"/>
                      <a:pt x="98739" y="24685"/>
                      <a:pt x="98739" y="13714"/>
                    </a:cubicBezTo>
                    <a:cubicBezTo>
                      <a:pt x="98739" y="5486"/>
                      <a:pt x="90511" y="0"/>
                      <a:pt x="79540" y="0"/>
                    </a:cubicBezTo>
                    <a:close/>
                  </a:path>
                </a:pathLst>
              </a:custGeom>
              <a:grpFill/>
              <a:ln w="27426"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2C76A0DF-66A1-3F77-2CEC-3774715ACADE}"/>
                  </a:ext>
                </a:extLst>
              </p:cNvPr>
              <p:cNvSpPr/>
              <p:nvPr/>
            </p:nvSpPr>
            <p:spPr>
              <a:xfrm>
                <a:off x="4420248" y="5325487"/>
                <a:ext cx="342845" cy="341238"/>
              </a:xfrm>
              <a:custGeom>
                <a:avLst/>
                <a:gdLst>
                  <a:gd name="connsiteX0" fmla="*/ 342846 w 342845"/>
                  <a:gd name="connsiteY0" fmla="*/ 16456 h 341238"/>
                  <a:gd name="connsiteX1" fmla="*/ 320904 w 342845"/>
                  <a:gd name="connsiteY1" fmla="*/ 0 h 341238"/>
                  <a:gd name="connsiteX2" fmla="*/ 266048 w 342845"/>
                  <a:gd name="connsiteY2" fmla="*/ 2742 h 341238"/>
                  <a:gd name="connsiteX3" fmla="*/ 0 w 342845"/>
                  <a:gd name="connsiteY3" fmla="*/ 301704 h 341238"/>
                  <a:gd name="connsiteX4" fmla="*/ 0 w 342845"/>
                  <a:gd name="connsiteY4" fmla="*/ 326389 h 341238"/>
                  <a:gd name="connsiteX5" fmla="*/ 10971 w 342845"/>
                  <a:gd name="connsiteY5" fmla="*/ 340102 h 341238"/>
                  <a:gd name="connsiteX6" fmla="*/ 24685 w 342845"/>
                  <a:gd name="connsiteY6" fmla="*/ 337359 h 341238"/>
                  <a:gd name="connsiteX7" fmla="*/ 30170 w 342845"/>
                  <a:gd name="connsiteY7" fmla="*/ 320903 h 341238"/>
                  <a:gd name="connsiteX8" fmla="*/ 65826 w 342845"/>
                  <a:gd name="connsiteY8" fmla="*/ 172794 h 341238"/>
                  <a:gd name="connsiteX9" fmla="*/ 318161 w 342845"/>
                  <a:gd name="connsiteY9" fmla="*/ 32913 h 341238"/>
                  <a:gd name="connsiteX10" fmla="*/ 342846 w 342845"/>
                  <a:gd name="connsiteY10" fmla="*/ 16456 h 34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2845" h="341238">
                    <a:moveTo>
                      <a:pt x="342846" y="16456"/>
                    </a:moveTo>
                    <a:cubicBezTo>
                      <a:pt x="342846" y="5485"/>
                      <a:pt x="334618" y="0"/>
                      <a:pt x="320904" y="0"/>
                    </a:cubicBezTo>
                    <a:cubicBezTo>
                      <a:pt x="301704" y="0"/>
                      <a:pt x="285248" y="0"/>
                      <a:pt x="266048" y="2742"/>
                    </a:cubicBezTo>
                    <a:cubicBezTo>
                      <a:pt x="115196" y="24685"/>
                      <a:pt x="2743" y="148109"/>
                      <a:pt x="0" y="301704"/>
                    </a:cubicBezTo>
                    <a:cubicBezTo>
                      <a:pt x="0" y="309932"/>
                      <a:pt x="0" y="318160"/>
                      <a:pt x="0" y="326389"/>
                    </a:cubicBezTo>
                    <a:cubicBezTo>
                      <a:pt x="0" y="331874"/>
                      <a:pt x="5485" y="337359"/>
                      <a:pt x="10971" y="340102"/>
                    </a:cubicBezTo>
                    <a:cubicBezTo>
                      <a:pt x="13714" y="342845"/>
                      <a:pt x="21942" y="340102"/>
                      <a:pt x="24685" y="337359"/>
                    </a:cubicBezTo>
                    <a:cubicBezTo>
                      <a:pt x="27428" y="331874"/>
                      <a:pt x="30170" y="326389"/>
                      <a:pt x="30170" y="320903"/>
                    </a:cubicBezTo>
                    <a:cubicBezTo>
                      <a:pt x="30170" y="268790"/>
                      <a:pt x="38399" y="219421"/>
                      <a:pt x="65826" y="172794"/>
                    </a:cubicBezTo>
                    <a:cubicBezTo>
                      <a:pt x="123425" y="76797"/>
                      <a:pt x="205708" y="30170"/>
                      <a:pt x="318161" y="32913"/>
                    </a:cubicBezTo>
                    <a:cubicBezTo>
                      <a:pt x="334618" y="32913"/>
                      <a:pt x="342846" y="27428"/>
                      <a:pt x="342846" y="16456"/>
                    </a:cubicBezTo>
                    <a:close/>
                  </a:path>
                </a:pathLst>
              </a:custGeom>
              <a:grpFill/>
              <a:ln w="27426"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FCFCA0C3-E6B4-81B9-68CB-59BB5A0EBF9A}"/>
                  </a:ext>
                </a:extLst>
              </p:cNvPr>
              <p:cNvSpPr/>
              <p:nvPr/>
            </p:nvSpPr>
            <p:spPr>
              <a:xfrm>
                <a:off x="4540930" y="5443080"/>
                <a:ext cx="213935" cy="217023"/>
              </a:xfrm>
              <a:custGeom>
                <a:avLst/>
                <a:gdLst>
                  <a:gd name="connsiteX0" fmla="*/ 30171 w 213935"/>
                  <a:gd name="connsiteY0" fmla="*/ 200567 h 217023"/>
                  <a:gd name="connsiteX1" fmla="*/ 30171 w 213935"/>
                  <a:gd name="connsiteY1" fmla="*/ 189596 h 217023"/>
                  <a:gd name="connsiteX2" fmla="*/ 183765 w 213935"/>
                  <a:gd name="connsiteY2" fmla="*/ 33259 h 217023"/>
                  <a:gd name="connsiteX3" fmla="*/ 197479 w 213935"/>
                  <a:gd name="connsiteY3" fmla="*/ 33259 h 217023"/>
                  <a:gd name="connsiteX4" fmla="*/ 213936 w 213935"/>
                  <a:gd name="connsiteY4" fmla="*/ 16803 h 217023"/>
                  <a:gd name="connsiteX5" fmla="*/ 197479 w 213935"/>
                  <a:gd name="connsiteY5" fmla="*/ 346 h 217023"/>
                  <a:gd name="connsiteX6" fmla="*/ 5485 w 213935"/>
                  <a:gd name="connsiteY6" fmla="*/ 140227 h 217023"/>
                  <a:gd name="connsiteX7" fmla="*/ 0 w 213935"/>
                  <a:gd name="connsiteY7" fmla="*/ 203310 h 217023"/>
                  <a:gd name="connsiteX8" fmla="*/ 16457 w 213935"/>
                  <a:gd name="connsiteY8" fmla="*/ 217024 h 217023"/>
                  <a:gd name="connsiteX9" fmla="*/ 30171 w 213935"/>
                  <a:gd name="connsiteY9" fmla="*/ 200567 h 21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935" h="217023">
                    <a:moveTo>
                      <a:pt x="30171" y="200567"/>
                    </a:moveTo>
                    <a:cubicBezTo>
                      <a:pt x="30171" y="197825"/>
                      <a:pt x="30171" y="192339"/>
                      <a:pt x="30171" y="189596"/>
                    </a:cubicBezTo>
                    <a:cubicBezTo>
                      <a:pt x="30171" y="104571"/>
                      <a:pt x="98740" y="33259"/>
                      <a:pt x="183765" y="33259"/>
                    </a:cubicBezTo>
                    <a:cubicBezTo>
                      <a:pt x="189251" y="33259"/>
                      <a:pt x="191994" y="33259"/>
                      <a:pt x="197479" y="33259"/>
                    </a:cubicBezTo>
                    <a:cubicBezTo>
                      <a:pt x="208450" y="33259"/>
                      <a:pt x="213936" y="25031"/>
                      <a:pt x="213936" y="16803"/>
                    </a:cubicBezTo>
                    <a:cubicBezTo>
                      <a:pt x="213936" y="8574"/>
                      <a:pt x="208450" y="346"/>
                      <a:pt x="197479" y="346"/>
                    </a:cubicBezTo>
                    <a:cubicBezTo>
                      <a:pt x="109711" y="-5140"/>
                      <a:pt x="27428" y="55201"/>
                      <a:pt x="5485" y="140227"/>
                    </a:cubicBezTo>
                    <a:cubicBezTo>
                      <a:pt x="0" y="159426"/>
                      <a:pt x="0" y="181368"/>
                      <a:pt x="0" y="203310"/>
                    </a:cubicBezTo>
                    <a:cubicBezTo>
                      <a:pt x="0" y="211539"/>
                      <a:pt x="8228" y="217024"/>
                      <a:pt x="16457" y="217024"/>
                    </a:cubicBezTo>
                    <a:cubicBezTo>
                      <a:pt x="27428" y="217024"/>
                      <a:pt x="30171" y="208796"/>
                      <a:pt x="30171" y="200567"/>
                    </a:cubicBezTo>
                    <a:close/>
                  </a:path>
                </a:pathLst>
              </a:custGeom>
              <a:grpFill/>
              <a:ln w="27426"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D734391A-4E83-7D6E-A69C-71E1ABD1283A}"/>
                  </a:ext>
                </a:extLst>
              </p:cNvPr>
              <p:cNvSpPr/>
              <p:nvPr/>
            </p:nvSpPr>
            <p:spPr>
              <a:xfrm>
                <a:off x="4560129" y="5533525"/>
                <a:ext cx="825572" cy="307600"/>
              </a:xfrm>
              <a:custGeom>
                <a:avLst/>
                <a:gdLst>
                  <a:gd name="connsiteX0" fmla="*/ 411415 w 825572"/>
                  <a:gd name="connsiteY0" fmla="*/ 304858 h 307600"/>
                  <a:gd name="connsiteX1" fmla="*/ 411415 w 825572"/>
                  <a:gd name="connsiteY1" fmla="*/ 307601 h 307600"/>
                  <a:gd name="connsiteX2" fmla="*/ 548554 w 825572"/>
                  <a:gd name="connsiteY2" fmla="*/ 293887 h 307600"/>
                  <a:gd name="connsiteX3" fmla="*/ 751519 w 825572"/>
                  <a:gd name="connsiteY3" fmla="*/ 258232 h 307600"/>
                  <a:gd name="connsiteX4" fmla="*/ 809117 w 825572"/>
                  <a:gd name="connsiteY4" fmla="*/ 247260 h 307600"/>
                  <a:gd name="connsiteX5" fmla="*/ 825573 w 825572"/>
                  <a:gd name="connsiteY5" fmla="*/ 230804 h 307600"/>
                  <a:gd name="connsiteX6" fmla="*/ 809117 w 825572"/>
                  <a:gd name="connsiteY6" fmla="*/ 214347 h 307600"/>
                  <a:gd name="connsiteX7" fmla="*/ 803631 w 825572"/>
                  <a:gd name="connsiteY7" fmla="*/ 211604 h 307600"/>
                  <a:gd name="connsiteX8" fmla="*/ 608894 w 825572"/>
                  <a:gd name="connsiteY8" fmla="*/ 162235 h 307600"/>
                  <a:gd name="connsiteX9" fmla="*/ 592438 w 825572"/>
                  <a:gd name="connsiteY9" fmla="*/ 145778 h 307600"/>
                  <a:gd name="connsiteX10" fmla="*/ 548554 w 825572"/>
                  <a:gd name="connsiteY10" fmla="*/ 33325 h 307600"/>
                  <a:gd name="connsiteX11" fmla="*/ 490956 w 825572"/>
                  <a:gd name="connsiteY11" fmla="*/ 411 h 307600"/>
                  <a:gd name="connsiteX12" fmla="*/ 438843 w 825572"/>
                  <a:gd name="connsiteY12" fmla="*/ 8640 h 307600"/>
                  <a:gd name="connsiteX13" fmla="*/ 342846 w 825572"/>
                  <a:gd name="connsiteY13" fmla="*/ 3154 h 307600"/>
                  <a:gd name="connsiteX14" fmla="*/ 279762 w 825572"/>
                  <a:gd name="connsiteY14" fmla="*/ 36068 h 307600"/>
                  <a:gd name="connsiteX15" fmla="*/ 224907 w 825572"/>
                  <a:gd name="connsiteY15" fmla="*/ 154006 h 307600"/>
                  <a:gd name="connsiteX16" fmla="*/ 205708 w 825572"/>
                  <a:gd name="connsiteY16" fmla="*/ 167720 h 307600"/>
                  <a:gd name="connsiteX17" fmla="*/ 16457 w 825572"/>
                  <a:gd name="connsiteY17" fmla="*/ 211604 h 307600"/>
                  <a:gd name="connsiteX18" fmla="*/ 0 w 825572"/>
                  <a:gd name="connsiteY18" fmla="*/ 228061 h 307600"/>
                  <a:gd name="connsiteX19" fmla="*/ 16457 w 825572"/>
                  <a:gd name="connsiteY19" fmla="*/ 244518 h 307600"/>
                  <a:gd name="connsiteX20" fmla="*/ 205708 w 825572"/>
                  <a:gd name="connsiteY20" fmla="*/ 280173 h 307600"/>
                  <a:gd name="connsiteX21" fmla="*/ 411415 w 825572"/>
                  <a:gd name="connsiteY21" fmla="*/ 304858 h 307600"/>
                  <a:gd name="connsiteX22" fmla="*/ 101482 w 825572"/>
                  <a:gd name="connsiteY22" fmla="*/ 225318 h 307600"/>
                  <a:gd name="connsiteX23" fmla="*/ 123425 w 825572"/>
                  <a:gd name="connsiteY23" fmla="*/ 219832 h 307600"/>
                  <a:gd name="connsiteX24" fmla="*/ 230393 w 825572"/>
                  <a:gd name="connsiteY24" fmla="*/ 195148 h 307600"/>
                  <a:gd name="connsiteX25" fmla="*/ 244107 w 825572"/>
                  <a:gd name="connsiteY25" fmla="*/ 195148 h 307600"/>
                  <a:gd name="connsiteX26" fmla="*/ 504669 w 825572"/>
                  <a:gd name="connsiteY26" fmla="*/ 200633 h 307600"/>
                  <a:gd name="connsiteX27" fmla="*/ 512897 w 825572"/>
                  <a:gd name="connsiteY27" fmla="*/ 197890 h 307600"/>
                  <a:gd name="connsiteX28" fmla="*/ 529354 w 825572"/>
                  <a:gd name="connsiteY28" fmla="*/ 178691 h 307600"/>
                  <a:gd name="connsiteX29" fmla="*/ 392216 w 825572"/>
                  <a:gd name="connsiteY29" fmla="*/ 178691 h 307600"/>
                  <a:gd name="connsiteX30" fmla="*/ 257820 w 825572"/>
                  <a:gd name="connsiteY30" fmla="*/ 162235 h 307600"/>
                  <a:gd name="connsiteX31" fmla="*/ 263306 w 825572"/>
                  <a:gd name="connsiteY31" fmla="*/ 151263 h 307600"/>
                  <a:gd name="connsiteX32" fmla="*/ 312676 w 825572"/>
                  <a:gd name="connsiteY32" fmla="*/ 47039 h 307600"/>
                  <a:gd name="connsiteX33" fmla="*/ 340103 w 825572"/>
                  <a:gd name="connsiteY33" fmla="*/ 30582 h 307600"/>
                  <a:gd name="connsiteX34" fmla="*/ 433357 w 825572"/>
                  <a:gd name="connsiteY34" fmla="*/ 36068 h 307600"/>
                  <a:gd name="connsiteX35" fmla="*/ 493698 w 825572"/>
                  <a:gd name="connsiteY35" fmla="*/ 27839 h 307600"/>
                  <a:gd name="connsiteX36" fmla="*/ 570496 w 825572"/>
                  <a:gd name="connsiteY36" fmla="*/ 164977 h 307600"/>
                  <a:gd name="connsiteX37" fmla="*/ 589695 w 825572"/>
                  <a:gd name="connsiteY37" fmla="*/ 181434 h 307600"/>
                  <a:gd name="connsiteX38" fmla="*/ 721348 w 825572"/>
                  <a:gd name="connsiteY38" fmla="*/ 214347 h 307600"/>
                  <a:gd name="connsiteX39" fmla="*/ 732319 w 825572"/>
                  <a:gd name="connsiteY39" fmla="*/ 217090 h 307600"/>
                  <a:gd name="connsiteX40" fmla="*/ 732319 w 825572"/>
                  <a:gd name="connsiteY40" fmla="*/ 219832 h 307600"/>
                  <a:gd name="connsiteX41" fmla="*/ 685692 w 825572"/>
                  <a:gd name="connsiteY41" fmla="*/ 228061 h 307600"/>
                  <a:gd name="connsiteX42" fmla="*/ 507412 w 825572"/>
                  <a:gd name="connsiteY42" fmla="*/ 258232 h 307600"/>
                  <a:gd name="connsiteX43" fmla="*/ 233135 w 825572"/>
                  <a:gd name="connsiteY43" fmla="*/ 244518 h 307600"/>
                  <a:gd name="connsiteX44" fmla="*/ 106968 w 825572"/>
                  <a:gd name="connsiteY44" fmla="*/ 222575 h 307600"/>
                  <a:gd name="connsiteX45" fmla="*/ 101482 w 825572"/>
                  <a:gd name="connsiteY45" fmla="*/ 225318 h 30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25572" h="307600">
                    <a:moveTo>
                      <a:pt x="411415" y="304858"/>
                    </a:moveTo>
                    <a:cubicBezTo>
                      <a:pt x="411415" y="304858"/>
                      <a:pt x="411415" y="307601"/>
                      <a:pt x="411415" y="307601"/>
                    </a:cubicBezTo>
                    <a:cubicBezTo>
                      <a:pt x="458042" y="302115"/>
                      <a:pt x="501927" y="302115"/>
                      <a:pt x="548554" y="293887"/>
                    </a:cubicBezTo>
                    <a:cubicBezTo>
                      <a:pt x="617123" y="282916"/>
                      <a:pt x="682949" y="269202"/>
                      <a:pt x="751519" y="258232"/>
                    </a:cubicBezTo>
                    <a:cubicBezTo>
                      <a:pt x="770717" y="255489"/>
                      <a:pt x="789917" y="250003"/>
                      <a:pt x="809117" y="247260"/>
                    </a:cubicBezTo>
                    <a:cubicBezTo>
                      <a:pt x="817345" y="244518"/>
                      <a:pt x="825573" y="241775"/>
                      <a:pt x="825573" y="230804"/>
                    </a:cubicBezTo>
                    <a:cubicBezTo>
                      <a:pt x="825573" y="219832"/>
                      <a:pt x="820088" y="214347"/>
                      <a:pt x="809117" y="214347"/>
                    </a:cubicBezTo>
                    <a:cubicBezTo>
                      <a:pt x="806374" y="214347"/>
                      <a:pt x="803631" y="214347"/>
                      <a:pt x="803631" y="211604"/>
                    </a:cubicBezTo>
                    <a:cubicBezTo>
                      <a:pt x="737805" y="195148"/>
                      <a:pt x="671978" y="178691"/>
                      <a:pt x="608894" y="162235"/>
                    </a:cubicBezTo>
                    <a:cubicBezTo>
                      <a:pt x="600666" y="159492"/>
                      <a:pt x="595180" y="156749"/>
                      <a:pt x="592438" y="145778"/>
                    </a:cubicBezTo>
                    <a:cubicBezTo>
                      <a:pt x="578724" y="107380"/>
                      <a:pt x="565010" y="71723"/>
                      <a:pt x="548554" y="33325"/>
                    </a:cubicBezTo>
                    <a:cubicBezTo>
                      <a:pt x="537582" y="8640"/>
                      <a:pt x="515640" y="-2331"/>
                      <a:pt x="490956" y="411"/>
                    </a:cubicBezTo>
                    <a:cubicBezTo>
                      <a:pt x="474499" y="3154"/>
                      <a:pt x="455300" y="5897"/>
                      <a:pt x="438843" y="8640"/>
                    </a:cubicBezTo>
                    <a:cubicBezTo>
                      <a:pt x="405930" y="14125"/>
                      <a:pt x="375759" y="8640"/>
                      <a:pt x="342846" y="3154"/>
                    </a:cubicBezTo>
                    <a:cubicBezTo>
                      <a:pt x="312676" y="-2331"/>
                      <a:pt x="293476" y="8640"/>
                      <a:pt x="279762" y="36068"/>
                    </a:cubicBezTo>
                    <a:cubicBezTo>
                      <a:pt x="260563" y="74466"/>
                      <a:pt x="244107" y="112865"/>
                      <a:pt x="224907" y="154006"/>
                    </a:cubicBezTo>
                    <a:cubicBezTo>
                      <a:pt x="222164" y="162235"/>
                      <a:pt x="216679" y="167720"/>
                      <a:pt x="205708" y="167720"/>
                    </a:cubicBezTo>
                    <a:cubicBezTo>
                      <a:pt x="142624" y="181434"/>
                      <a:pt x="79541" y="197890"/>
                      <a:pt x="16457" y="211604"/>
                    </a:cubicBezTo>
                    <a:cubicBezTo>
                      <a:pt x="8228" y="214347"/>
                      <a:pt x="0" y="217090"/>
                      <a:pt x="0" y="228061"/>
                    </a:cubicBezTo>
                    <a:cubicBezTo>
                      <a:pt x="0" y="239032"/>
                      <a:pt x="8228" y="241775"/>
                      <a:pt x="16457" y="244518"/>
                    </a:cubicBezTo>
                    <a:cubicBezTo>
                      <a:pt x="79541" y="255489"/>
                      <a:pt x="142624" y="266460"/>
                      <a:pt x="205708" y="280173"/>
                    </a:cubicBezTo>
                    <a:cubicBezTo>
                      <a:pt x="274277" y="293887"/>
                      <a:pt x="342846" y="304858"/>
                      <a:pt x="411415" y="304858"/>
                    </a:cubicBezTo>
                    <a:close/>
                    <a:moveTo>
                      <a:pt x="101482" y="225318"/>
                    </a:moveTo>
                    <a:cubicBezTo>
                      <a:pt x="109711" y="222575"/>
                      <a:pt x="115196" y="222575"/>
                      <a:pt x="123425" y="219832"/>
                    </a:cubicBezTo>
                    <a:cubicBezTo>
                      <a:pt x="159081" y="211604"/>
                      <a:pt x="194737" y="203376"/>
                      <a:pt x="230393" y="195148"/>
                    </a:cubicBezTo>
                    <a:cubicBezTo>
                      <a:pt x="233135" y="195148"/>
                      <a:pt x="238621" y="195148"/>
                      <a:pt x="244107" y="195148"/>
                    </a:cubicBezTo>
                    <a:cubicBezTo>
                      <a:pt x="329132" y="217090"/>
                      <a:pt x="416901" y="217090"/>
                      <a:pt x="504669" y="200633"/>
                    </a:cubicBezTo>
                    <a:cubicBezTo>
                      <a:pt x="507412" y="200633"/>
                      <a:pt x="510154" y="200633"/>
                      <a:pt x="512897" y="197890"/>
                    </a:cubicBezTo>
                    <a:cubicBezTo>
                      <a:pt x="523868" y="195148"/>
                      <a:pt x="529354" y="186920"/>
                      <a:pt x="529354" y="178691"/>
                    </a:cubicBezTo>
                    <a:lnTo>
                      <a:pt x="392216" y="178691"/>
                    </a:lnTo>
                    <a:cubicBezTo>
                      <a:pt x="348331" y="181434"/>
                      <a:pt x="301704" y="175949"/>
                      <a:pt x="257820" y="162235"/>
                    </a:cubicBezTo>
                    <a:cubicBezTo>
                      <a:pt x="260563" y="156749"/>
                      <a:pt x="260563" y="154006"/>
                      <a:pt x="263306" y="151263"/>
                    </a:cubicBezTo>
                    <a:cubicBezTo>
                      <a:pt x="279762" y="115608"/>
                      <a:pt x="296219" y="82694"/>
                      <a:pt x="312676" y="47039"/>
                    </a:cubicBezTo>
                    <a:cubicBezTo>
                      <a:pt x="318161" y="33325"/>
                      <a:pt x="323647" y="30582"/>
                      <a:pt x="340103" y="30582"/>
                    </a:cubicBezTo>
                    <a:cubicBezTo>
                      <a:pt x="370274" y="33325"/>
                      <a:pt x="403187" y="36068"/>
                      <a:pt x="433357" y="36068"/>
                    </a:cubicBezTo>
                    <a:cubicBezTo>
                      <a:pt x="452557" y="36068"/>
                      <a:pt x="474499" y="30582"/>
                      <a:pt x="493698" y="27839"/>
                    </a:cubicBezTo>
                    <a:lnTo>
                      <a:pt x="570496" y="164977"/>
                    </a:lnTo>
                    <a:cubicBezTo>
                      <a:pt x="573239" y="173206"/>
                      <a:pt x="578724" y="178691"/>
                      <a:pt x="589695" y="181434"/>
                    </a:cubicBezTo>
                    <a:cubicBezTo>
                      <a:pt x="633579" y="192405"/>
                      <a:pt x="677463" y="203376"/>
                      <a:pt x="721348" y="214347"/>
                    </a:cubicBezTo>
                    <a:cubicBezTo>
                      <a:pt x="724091" y="214347"/>
                      <a:pt x="729576" y="217090"/>
                      <a:pt x="732319" y="217090"/>
                    </a:cubicBezTo>
                    <a:cubicBezTo>
                      <a:pt x="732319" y="217090"/>
                      <a:pt x="732319" y="219832"/>
                      <a:pt x="732319" y="219832"/>
                    </a:cubicBezTo>
                    <a:cubicBezTo>
                      <a:pt x="715862" y="222575"/>
                      <a:pt x="702148" y="225318"/>
                      <a:pt x="685692" y="228061"/>
                    </a:cubicBezTo>
                    <a:cubicBezTo>
                      <a:pt x="625351" y="239032"/>
                      <a:pt x="567753" y="250003"/>
                      <a:pt x="507412" y="258232"/>
                    </a:cubicBezTo>
                    <a:cubicBezTo>
                      <a:pt x="416901" y="269202"/>
                      <a:pt x="323647" y="263717"/>
                      <a:pt x="233135" y="244518"/>
                    </a:cubicBezTo>
                    <a:cubicBezTo>
                      <a:pt x="191994" y="236289"/>
                      <a:pt x="150852" y="228061"/>
                      <a:pt x="106968" y="222575"/>
                    </a:cubicBezTo>
                    <a:cubicBezTo>
                      <a:pt x="104225" y="230804"/>
                      <a:pt x="101482" y="228061"/>
                      <a:pt x="101482" y="225318"/>
                    </a:cubicBezTo>
                    <a:close/>
                  </a:path>
                </a:pathLst>
              </a:custGeom>
              <a:grpFill/>
              <a:ln w="27426"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D68DB8F3-E66E-0AAF-D3D3-84FD7947576F}"/>
                  </a:ext>
                </a:extLst>
              </p:cNvPr>
              <p:cNvSpPr/>
              <p:nvPr/>
            </p:nvSpPr>
            <p:spPr>
              <a:xfrm>
                <a:off x="4595785" y="6003635"/>
                <a:ext cx="230392" cy="410728"/>
              </a:xfrm>
              <a:custGeom>
                <a:avLst/>
                <a:gdLst>
                  <a:gd name="connsiteX0" fmla="*/ 222164 w 230392"/>
                  <a:gd name="connsiteY0" fmla="*/ 2057 h 410728"/>
                  <a:gd name="connsiteX1" fmla="*/ 205708 w 230392"/>
                  <a:gd name="connsiteY1" fmla="*/ 2057 h 410728"/>
                  <a:gd name="connsiteX2" fmla="*/ 112454 w 230392"/>
                  <a:gd name="connsiteY2" fmla="*/ 37713 h 410728"/>
                  <a:gd name="connsiteX3" fmla="*/ 21942 w 230392"/>
                  <a:gd name="connsiteY3" fmla="*/ 150166 h 410728"/>
                  <a:gd name="connsiteX4" fmla="*/ 16457 w 230392"/>
                  <a:gd name="connsiteY4" fmla="*/ 210507 h 410728"/>
                  <a:gd name="connsiteX5" fmla="*/ 0 w 230392"/>
                  <a:gd name="connsiteY5" fmla="*/ 391530 h 410728"/>
                  <a:gd name="connsiteX6" fmla="*/ 0 w 230392"/>
                  <a:gd name="connsiteY6" fmla="*/ 402501 h 410728"/>
                  <a:gd name="connsiteX7" fmla="*/ 16457 w 230392"/>
                  <a:gd name="connsiteY7" fmla="*/ 410729 h 410728"/>
                  <a:gd name="connsiteX8" fmla="*/ 30171 w 230392"/>
                  <a:gd name="connsiteY8" fmla="*/ 394272 h 410728"/>
                  <a:gd name="connsiteX9" fmla="*/ 52112 w 230392"/>
                  <a:gd name="connsiteY9" fmla="*/ 169366 h 410728"/>
                  <a:gd name="connsiteX10" fmla="*/ 131653 w 230392"/>
                  <a:gd name="connsiteY10" fmla="*/ 62398 h 410728"/>
                  <a:gd name="connsiteX11" fmla="*/ 219421 w 230392"/>
                  <a:gd name="connsiteY11" fmla="*/ 29485 h 410728"/>
                  <a:gd name="connsiteX12" fmla="*/ 230392 w 230392"/>
                  <a:gd name="connsiteY12" fmla="*/ 15771 h 410728"/>
                  <a:gd name="connsiteX13" fmla="*/ 222164 w 230392"/>
                  <a:gd name="connsiteY13" fmla="*/ 2057 h 41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392" h="410728">
                    <a:moveTo>
                      <a:pt x="222164" y="2057"/>
                    </a:moveTo>
                    <a:cubicBezTo>
                      <a:pt x="216678" y="-686"/>
                      <a:pt x="211193" y="-686"/>
                      <a:pt x="205708" y="2057"/>
                    </a:cubicBezTo>
                    <a:cubicBezTo>
                      <a:pt x="172794" y="13028"/>
                      <a:pt x="142624" y="23999"/>
                      <a:pt x="112454" y="37713"/>
                    </a:cubicBezTo>
                    <a:cubicBezTo>
                      <a:pt x="63084" y="59655"/>
                      <a:pt x="32913" y="98054"/>
                      <a:pt x="21942" y="150166"/>
                    </a:cubicBezTo>
                    <a:cubicBezTo>
                      <a:pt x="19199" y="169366"/>
                      <a:pt x="16457" y="188565"/>
                      <a:pt x="16457" y="210507"/>
                    </a:cubicBezTo>
                    <a:cubicBezTo>
                      <a:pt x="10971" y="270848"/>
                      <a:pt x="5485" y="331189"/>
                      <a:pt x="0" y="391530"/>
                    </a:cubicBezTo>
                    <a:cubicBezTo>
                      <a:pt x="0" y="394272"/>
                      <a:pt x="0" y="399758"/>
                      <a:pt x="0" y="402501"/>
                    </a:cubicBezTo>
                    <a:cubicBezTo>
                      <a:pt x="5485" y="407986"/>
                      <a:pt x="10971" y="410729"/>
                      <a:pt x="16457" y="410729"/>
                    </a:cubicBezTo>
                    <a:cubicBezTo>
                      <a:pt x="24685" y="410729"/>
                      <a:pt x="30171" y="405244"/>
                      <a:pt x="30171" y="394272"/>
                    </a:cubicBezTo>
                    <a:cubicBezTo>
                      <a:pt x="38399" y="320218"/>
                      <a:pt x="43884" y="243420"/>
                      <a:pt x="52112" y="169366"/>
                    </a:cubicBezTo>
                    <a:cubicBezTo>
                      <a:pt x="57598" y="117254"/>
                      <a:pt x="85026" y="81597"/>
                      <a:pt x="131653" y="62398"/>
                    </a:cubicBezTo>
                    <a:cubicBezTo>
                      <a:pt x="161823" y="51427"/>
                      <a:pt x="189251" y="40456"/>
                      <a:pt x="219421" y="29485"/>
                    </a:cubicBezTo>
                    <a:cubicBezTo>
                      <a:pt x="224907" y="26742"/>
                      <a:pt x="230392" y="21257"/>
                      <a:pt x="230392" y="15771"/>
                    </a:cubicBezTo>
                    <a:cubicBezTo>
                      <a:pt x="230392" y="13028"/>
                      <a:pt x="224907" y="4800"/>
                      <a:pt x="222164" y="2057"/>
                    </a:cubicBezTo>
                    <a:close/>
                  </a:path>
                </a:pathLst>
              </a:custGeom>
              <a:grpFill/>
              <a:ln w="27426"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32B86644-D5EC-04C0-59FB-D4FF13FC2A53}"/>
                  </a:ext>
                </a:extLst>
              </p:cNvPr>
              <p:cNvSpPr/>
              <p:nvPr/>
            </p:nvSpPr>
            <p:spPr>
              <a:xfrm>
                <a:off x="4809721" y="5849354"/>
                <a:ext cx="330009" cy="208691"/>
              </a:xfrm>
              <a:custGeom>
                <a:avLst/>
                <a:gdLst>
                  <a:gd name="connsiteX0" fmla="*/ 312676 w 330009"/>
                  <a:gd name="connsiteY0" fmla="*/ 0 h 208691"/>
                  <a:gd name="connsiteX1" fmla="*/ 296219 w 330009"/>
                  <a:gd name="connsiteY1" fmla="*/ 19200 h 208691"/>
                  <a:gd name="connsiteX2" fmla="*/ 296219 w 330009"/>
                  <a:gd name="connsiteY2" fmla="*/ 57598 h 208691"/>
                  <a:gd name="connsiteX3" fmla="*/ 170051 w 330009"/>
                  <a:gd name="connsiteY3" fmla="*/ 181022 h 208691"/>
                  <a:gd name="connsiteX4" fmla="*/ 30170 w 330009"/>
                  <a:gd name="connsiteY4" fmla="*/ 46627 h 208691"/>
                  <a:gd name="connsiteX5" fmla="*/ 30170 w 330009"/>
                  <a:gd name="connsiteY5" fmla="*/ 16457 h 208691"/>
                  <a:gd name="connsiteX6" fmla="*/ 13714 w 330009"/>
                  <a:gd name="connsiteY6" fmla="*/ 0 h 208691"/>
                  <a:gd name="connsiteX7" fmla="*/ 0 w 330009"/>
                  <a:gd name="connsiteY7" fmla="*/ 16457 h 208691"/>
                  <a:gd name="connsiteX8" fmla="*/ 0 w 330009"/>
                  <a:gd name="connsiteY8" fmla="*/ 38399 h 208691"/>
                  <a:gd name="connsiteX9" fmla="*/ 0 w 330009"/>
                  <a:gd name="connsiteY9" fmla="*/ 38399 h 208691"/>
                  <a:gd name="connsiteX10" fmla="*/ 0 w 330009"/>
                  <a:gd name="connsiteY10" fmla="*/ 43884 h 208691"/>
                  <a:gd name="connsiteX11" fmla="*/ 117939 w 330009"/>
                  <a:gd name="connsiteY11" fmla="*/ 202965 h 208691"/>
                  <a:gd name="connsiteX12" fmla="*/ 307190 w 330009"/>
                  <a:gd name="connsiteY12" fmla="*/ 128910 h 208691"/>
                  <a:gd name="connsiteX13" fmla="*/ 329132 w 330009"/>
                  <a:gd name="connsiteY13" fmla="*/ 16457 h 208691"/>
                  <a:gd name="connsiteX14" fmla="*/ 312676 w 330009"/>
                  <a:gd name="connsiteY14" fmla="*/ 0 h 20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0009" h="208691">
                    <a:moveTo>
                      <a:pt x="312676" y="0"/>
                    </a:moveTo>
                    <a:cubicBezTo>
                      <a:pt x="301704" y="0"/>
                      <a:pt x="296219" y="5486"/>
                      <a:pt x="296219" y="19200"/>
                    </a:cubicBezTo>
                    <a:cubicBezTo>
                      <a:pt x="296219" y="32913"/>
                      <a:pt x="296219" y="43884"/>
                      <a:pt x="296219" y="57598"/>
                    </a:cubicBezTo>
                    <a:cubicBezTo>
                      <a:pt x="293476" y="123424"/>
                      <a:pt x="235878" y="178280"/>
                      <a:pt x="170051" y="181022"/>
                    </a:cubicBezTo>
                    <a:cubicBezTo>
                      <a:pt x="90511" y="183765"/>
                      <a:pt x="30170" y="126167"/>
                      <a:pt x="30170" y="46627"/>
                    </a:cubicBezTo>
                    <a:cubicBezTo>
                      <a:pt x="30170" y="35656"/>
                      <a:pt x="30170" y="27428"/>
                      <a:pt x="30170" y="16457"/>
                    </a:cubicBezTo>
                    <a:cubicBezTo>
                      <a:pt x="30170" y="5486"/>
                      <a:pt x="21942" y="0"/>
                      <a:pt x="13714" y="0"/>
                    </a:cubicBezTo>
                    <a:cubicBezTo>
                      <a:pt x="5485" y="0"/>
                      <a:pt x="0" y="5486"/>
                      <a:pt x="0" y="16457"/>
                    </a:cubicBezTo>
                    <a:cubicBezTo>
                      <a:pt x="0" y="24686"/>
                      <a:pt x="0" y="32913"/>
                      <a:pt x="0" y="38399"/>
                    </a:cubicBezTo>
                    <a:cubicBezTo>
                      <a:pt x="0" y="38399"/>
                      <a:pt x="0" y="38399"/>
                      <a:pt x="0" y="38399"/>
                    </a:cubicBezTo>
                    <a:cubicBezTo>
                      <a:pt x="0" y="41141"/>
                      <a:pt x="0" y="43884"/>
                      <a:pt x="0" y="43884"/>
                    </a:cubicBezTo>
                    <a:cubicBezTo>
                      <a:pt x="0" y="117939"/>
                      <a:pt x="49370" y="183765"/>
                      <a:pt x="117939" y="202965"/>
                    </a:cubicBezTo>
                    <a:cubicBezTo>
                      <a:pt x="191994" y="222164"/>
                      <a:pt x="268791" y="191993"/>
                      <a:pt x="307190" y="128910"/>
                    </a:cubicBezTo>
                    <a:cubicBezTo>
                      <a:pt x="329132" y="93255"/>
                      <a:pt x="331875" y="57598"/>
                      <a:pt x="329132" y="16457"/>
                    </a:cubicBezTo>
                    <a:cubicBezTo>
                      <a:pt x="326390" y="8229"/>
                      <a:pt x="320904" y="2743"/>
                      <a:pt x="312676" y="0"/>
                    </a:cubicBezTo>
                    <a:close/>
                  </a:path>
                </a:pathLst>
              </a:custGeom>
              <a:grpFill/>
              <a:ln w="27426"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03B750E8-9732-F308-2DAC-32362DE6095A}"/>
                  </a:ext>
                </a:extLst>
              </p:cNvPr>
              <p:cNvSpPr/>
              <p:nvPr/>
            </p:nvSpPr>
            <p:spPr>
              <a:xfrm>
                <a:off x="4908461" y="5901468"/>
                <a:ext cx="128910" cy="82282"/>
              </a:xfrm>
              <a:custGeom>
                <a:avLst/>
                <a:gdLst>
                  <a:gd name="connsiteX0" fmla="*/ 95997 w 128910"/>
                  <a:gd name="connsiteY0" fmla="*/ 19199 h 82282"/>
                  <a:gd name="connsiteX1" fmla="*/ 90511 w 128910"/>
                  <a:gd name="connsiteY1" fmla="*/ 35656 h 82282"/>
                  <a:gd name="connsiteX2" fmla="*/ 54855 w 128910"/>
                  <a:gd name="connsiteY2" fmla="*/ 49369 h 82282"/>
                  <a:gd name="connsiteX3" fmla="*/ 30171 w 128910"/>
                  <a:gd name="connsiteY3" fmla="*/ 19199 h 82282"/>
                  <a:gd name="connsiteX4" fmla="*/ 13714 w 128910"/>
                  <a:gd name="connsiteY4" fmla="*/ 0 h 82282"/>
                  <a:gd name="connsiteX5" fmla="*/ 0 w 128910"/>
                  <a:gd name="connsiteY5" fmla="*/ 21942 h 82282"/>
                  <a:gd name="connsiteX6" fmla="*/ 65827 w 128910"/>
                  <a:gd name="connsiteY6" fmla="*/ 82283 h 82282"/>
                  <a:gd name="connsiteX7" fmla="*/ 128910 w 128910"/>
                  <a:gd name="connsiteY7" fmla="*/ 21942 h 82282"/>
                  <a:gd name="connsiteX8" fmla="*/ 115197 w 128910"/>
                  <a:gd name="connsiteY8" fmla="*/ 2742 h 82282"/>
                  <a:gd name="connsiteX9" fmla="*/ 95997 w 128910"/>
                  <a:gd name="connsiteY9" fmla="*/ 19199 h 8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910" h="82282">
                    <a:moveTo>
                      <a:pt x="95997" y="19199"/>
                    </a:moveTo>
                    <a:cubicBezTo>
                      <a:pt x="95997" y="24685"/>
                      <a:pt x="93254" y="30170"/>
                      <a:pt x="90511" y="35656"/>
                    </a:cubicBezTo>
                    <a:cubicBezTo>
                      <a:pt x="82283" y="46626"/>
                      <a:pt x="68569" y="52112"/>
                      <a:pt x="54855" y="49369"/>
                    </a:cubicBezTo>
                    <a:cubicBezTo>
                      <a:pt x="41142" y="43884"/>
                      <a:pt x="32914" y="35656"/>
                      <a:pt x="30171" y="19199"/>
                    </a:cubicBezTo>
                    <a:cubicBezTo>
                      <a:pt x="27428" y="5485"/>
                      <a:pt x="21942" y="0"/>
                      <a:pt x="13714" y="0"/>
                    </a:cubicBezTo>
                    <a:cubicBezTo>
                      <a:pt x="2743" y="0"/>
                      <a:pt x="0" y="8228"/>
                      <a:pt x="0" y="21942"/>
                    </a:cubicBezTo>
                    <a:cubicBezTo>
                      <a:pt x="2743" y="54855"/>
                      <a:pt x="30171" y="82283"/>
                      <a:pt x="65827" y="82283"/>
                    </a:cubicBezTo>
                    <a:cubicBezTo>
                      <a:pt x="98740" y="82283"/>
                      <a:pt x="128910" y="54855"/>
                      <a:pt x="128910" y="21942"/>
                    </a:cubicBezTo>
                    <a:cubicBezTo>
                      <a:pt x="128910" y="10971"/>
                      <a:pt x="123425" y="2742"/>
                      <a:pt x="115197" y="2742"/>
                    </a:cubicBezTo>
                    <a:cubicBezTo>
                      <a:pt x="104225" y="2742"/>
                      <a:pt x="98740" y="8228"/>
                      <a:pt x="95997" y="19199"/>
                    </a:cubicBezTo>
                    <a:close/>
                  </a:path>
                </a:pathLst>
              </a:custGeom>
              <a:grpFill/>
              <a:ln w="27426"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152E154C-61DF-2AD2-F87A-412EBB68E33E}"/>
                  </a:ext>
                </a:extLst>
              </p:cNvPr>
              <p:cNvSpPr/>
              <p:nvPr/>
            </p:nvSpPr>
            <p:spPr>
              <a:xfrm>
                <a:off x="4870062" y="6057804"/>
                <a:ext cx="213935" cy="359302"/>
              </a:xfrm>
              <a:custGeom>
                <a:avLst/>
                <a:gdLst>
                  <a:gd name="connsiteX0" fmla="*/ 194737 w 213935"/>
                  <a:gd name="connsiteY0" fmla="*/ 2743 h 359302"/>
                  <a:gd name="connsiteX1" fmla="*/ 178280 w 213935"/>
                  <a:gd name="connsiteY1" fmla="*/ 16457 h 359302"/>
                  <a:gd name="connsiteX2" fmla="*/ 178280 w 213935"/>
                  <a:gd name="connsiteY2" fmla="*/ 21943 h 359302"/>
                  <a:gd name="connsiteX3" fmla="*/ 104225 w 213935"/>
                  <a:gd name="connsiteY3" fmla="*/ 87769 h 359302"/>
                  <a:gd name="connsiteX4" fmla="*/ 32913 w 213935"/>
                  <a:gd name="connsiteY4" fmla="*/ 19200 h 359302"/>
                  <a:gd name="connsiteX5" fmla="*/ 16457 w 213935"/>
                  <a:gd name="connsiteY5" fmla="*/ 0 h 359302"/>
                  <a:gd name="connsiteX6" fmla="*/ 0 w 213935"/>
                  <a:gd name="connsiteY6" fmla="*/ 21943 h 359302"/>
                  <a:gd name="connsiteX7" fmla="*/ 79540 w 213935"/>
                  <a:gd name="connsiteY7" fmla="*/ 117939 h 359302"/>
                  <a:gd name="connsiteX8" fmla="*/ 90511 w 213935"/>
                  <a:gd name="connsiteY8" fmla="*/ 131653 h 359302"/>
                  <a:gd name="connsiteX9" fmla="*/ 90511 w 213935"/>
                  <a:gd name="connsiteY9" fmla="*/ 235878 h 359302"/>
                  <a:gd name="connsiteX10" fmla="*/ 90511 w 213935"/>
                  <a:gd name="connsiteY10" fmla="*/ 235878 h 359302"/>
                  <a:gd name="connsiteX11" fmla="*/ 90511 w 213935"/>
                  <a:gd name="connsiteY11" fmla="*/ 337360 h 359302"/>
                  <a:gd name="connsiteX12" fmla="*/ 90511 w 213935"/>
                  <a:gd name="connsiteY12" fmla="*/ 348331 h 359302"/>
                  <a:gd name="connsiteX13" fmla="*/ 106968 w 213935"/>
                  <a:gd name="connsiteY13" fmla="*/ 359302 h 359302"/>
                  <a:gd name="connsiteX14" fmla="*/ 123425 w 213935"/>
                  <a:gd name="connsiteY14" fmla="*/ 345588 h 359302"/>
                  <a:gd name="connsiteX15" fmla="*/ 123425 w 213935"/>
                  <a:gd name="connsiteY15" fmla="*/ 337360 h 359302"/>
                  <a:gd name="connsiteX16" fmla="*/ 123425 w 213935"/>
                  <a:gd name="connsiteY16" fmla="*/ 134395 h 359302"/>
                  <a:gd name="connsiteX17" fmla="*/ 134395 w 213935"/>
                  <a:gd name="connsiteY17" fmla="*/ 120681 h 359302"/>
                  <a:gd name="connsiteX18" fmla="*/ 172794 w 213935"/>
                  <a:gd name="connsiteY18" fmla="*/ 101483 h 359302"/>
                  <a:gd name="connsiteX19" fmla="*/ 213936 w 213935"/>
                  <a:gd name="connsiteY19" fmla="*/ 21943 h 359302"/>
                  <a:gd name="connsiteX20" fmla="*/ 194737 w 213935"/>
                  <a:gd name="connsiteY20" fmla="*/ 2743 h 35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3935" h="359302">
                    <a:moveTo>
                      <a:pt x="194737" y="2743"/>
                    </a:moveTo>
                    <a:cubicBezTo>
                      <a:pt x="186508" y="2743"/>
                      <a:pt x="178280" y="8229"/>
                      <a:pt x="178280" y="16457"/>
                    </a:cubicBezTo>
                    <a:cubicBezTo>
                      <a:pt x="178280" y="19200"/>
                      <a:pt x="178280" y="21943"/>
                      <a:pt x="178280" y="21943"/>
                    </a:cubicBezTo>
                    <a:cubicBezTo>
                      <a:pt x="175537" y="60341"/>
                      <a:pt x="142624" y="90512"/>
                      <a:pt x="104225" y="87769"/>
                    </a:cubicBezTo>
                    <a:cubicBezTo>
                      <a:pt x="65826" y="87769"/>
                      <a:pt x="35656" y="57598"/>
                      <a:pt x="32913" y="19200"/>
                    </a:cubicBezTo>
                    <a:cubicBezTo>
                      <a:pt x="32913" y="5486"/>
                      <a:pt x="27428" y="0"/>
                      <a:pt x="16457" y="0"/>
                    </a:cubicBezTo>
                    <a:cubicBezTo>
                      <a:pt x="5485" y="0"/>
                      <a:pt x="0" y="8229"/>
                      <a:pt x="0" y="21943"/>
                    </a:cubicBezTo>
                    <a:cubicBezTo>
                      <a:pt x="2743" y="68569"/>
                      <a:pt x="32913" y="104225"/>
                      <a:pt x="79540" y="117939"/>
                    </a:cubicBezTo>
                    <a:cubicBezTo>
                      <a:pt x="87768" y="120681"/>
                      <a:pt x="90511" y="123424"/>
                      <a:pt x="90511" y="131653"/>
                    </a:cubicBezTo>
                    <a:cubicBezTo>
                      <a:pt x="90511" y="167309"/>
                      <a:pt x="90511" y="200222"/>
                      <a:pt x="90511" y="235878"/>
                    </a:cubicBezTo>
                    <a:cubicBezTo>
                      <a:pt x="90511" y="235878"/>
                      <a:pt x="90511" y="235878"/>
                      <a:pt x="90511" y="235878"/>
                    </a:cubicBezTo>
                    <a:cubicBezTo>
                      <a:pt x="90511" y="268791"/>
                      <a:pt x="90511" y="301704"/>
                      <a:pt x="90511" y="337360"/>
                    </a:cubicBezTo>
                    <a:cubicBezTo>
                      <a:pt x="90511" y="340102"/>
                      <a:pt x="90511" y="345588"/>
                      <a:pt x="90511" y="348331"/>
                    </a:cubicBezTo>
                    <a:cubicBezTo>
                      <a:pt x="93254" y="356559"/>
                      <a:pt x="98740" y="359302"/>
                      <a:pt x="106968" y="359302"/>
                    </a:cubicBezTo>
                    <a:cubicBezTo>
                      <a:pt x="115196" y="359302"/>
                      <a:pt x="120682" y="353816"/>
                      <a:pt x="123425" y="345588"/>
                    </a:cubicBezTo>
                    <a:cubicBezTo>
                      <a:pt x="123425" y="342845"/>
                      <a:pt x="123425" y="340102"/>
                      <a:pt x="123425" y="337360"/>
                    </a:cubicBezTo>
                    <a:cubicBezTo>
                      <a:pt x="123425" y="268791"/>
                      <a:pt x="123425" y="200222"/>
                      <a:pt x="123425" y="134395"/>
                    </a:cubicBezTo>
                    <a:cubicBezTo>
                      <a:pt x="123425" y="126167"/>
                      <a:pt x="126167" y="123424"/>
                      <a:pt x="134395" y="120681"/>
                    </a:cubicBezTo>
                    <a:cubicBezTo>
                      <a:pt x="148109" y="115196"/>
                      <a:pt x="161823" y="109710"/>
                      <a:pt x="172794" y="101483"/>
                    </a:cubicBezTo>
                    <a:cubicBezTo>
                      <a:pt x="200222" y="82283"/>
                      <a:pt x="211193" y="54855"/>
                      <a:pt x="213936" y="21943"/>
                    </a:cubicBezTo>
                    <a:cubicBezTo>
                      <a:pt x="208450" y="10971"/>
                      <a:pt x="202965" y="2743"/>
                      <a:pt x="194737" y="2743"/>
                    </a:cubicBezTo>
                    <a:close/>
                  </a:path>
                </a:pathLst>
              </a:custGeom>
              <a:grpFill/>
              <a:ln w="27426" cap="flat">
                <a:noFill/>
                <a:prstDash val="solid"/>
                <a:miter/>
              </a:ln>
            </p:spPr>
            <p:txBody>
              <a:bodyPr rtlCol="0" anchor="ctr"/>
              <a:lstStyle/>
              <a:p>
                <a:endParaRPr lang="en-US"/>
              </a:p>
            </p:txBody>
          </p:sp>
        </p:grpSp>
        <p:sp>
          <p:nvSpPr>
            <p:cNvPr id="56" name="Freeform 55">
              <a:extLst>
                <a:ext uri="{FF2B5EF4-FFF2-40B4-BE49-F238E27FC236}">
                  <a16:creationId xmlns:a16="http://schemas.microsoft.com/office/drawing/2014/main" id="{01DCBB88-E306-6E3A-AFCD-1A06EEAE1796}"/>
                </a:ext>
              </a:extLst>
            </p:cNvPr>
            <p:cNvSpPr/>
            <p:nvPr/>
          </p:nvSpPr>
          <p:spPr>
            <a:xfrm>
              <a:off x="5185480" y="5860326"/>
              <a:ext cx="326389" cy="573237"/>
            </a:xfrm>
            <a:custGeom>
              <a:avLst/>
              <a:gdLst>
                <a:gd name="connsiteX0" fmla="*/ 326389 w 326389"/>
                <a:gd name="connsiteY0" fmla="*/ 285247 h 573237"/>
                <a:gd name="connsiteX1" fmla="*/ 326389 w 326389"/>
                <a:gd name="connsiteY1" fmla="*/ 507411 h 573237"/>
                <a:gd name="connsiteX2" fmla="*/ 260563 w 326389"/>
                <a:gd name="connsiteY2" fmla="*/ 573237 h 573237"/>
                <a:gd name="connsiteX3" fmla="*/ 65826 w 326389"/>
                <a:gd name="connsiteY3" fmla="*/ 573237 h 573237"/>
                <a:gd name="connsiteX4" fmla="*/ 0 w 326389"/>
                <a:gd name="connsiteY4" fmla="*/ 507411 h 573237"/>
                <a:gd name="connsiteX5" fmla="*/ 0 w 326389"/>
                <a:gd name="connsiteY5" fmla="*/ 63083 h 573237"/>
                <a:gd name="connsiteX6" fmla="*/ 63083 w 326389"/>
                <a:gd name="connsiteY6" fmla="*/ 0 h 573237"/>
                <a:gd name="connsiteX7" fmla="*/ 263306 w 326389"/>
                <a:gd name="connsiteY7" fmla="*/ 0 h 573237"/>
                <a:gd name="connsiteX8" fmla="*/ 326389 w 326389"/>
                <a:gd name="connsiteY8" fmla="*/ 63083 h 573237"/>
                <a:gd name="connsiteX9" fmla="*/ 326389 w 326389"/>
                <a:gd name="connsiteY9" fmla="*/ 285247 h 573237"/>
                <a:gd name="connsiteX10" fmla="*/ 293476 w 326389"/>
                <a:gd name="connsiteY10" fmla="*/ 449813 h 573237"/>
                <a:gd name="connsiteX11" fmla="*/ 293476 w 326389"/>
                <a:gd name="connsiteY11" fmla="*/ 438842 h 573237"/>
                <a:gd name="connsiteX12" fmla="*/ 293476 w 326389"/>
                <a:gd name="connsiteY12" fmla="*/ 63083 h 573237"/>
                <a:gd name="connsiteX13" fmla="*/ 260563 w 326389"/>
                <a:gd name="connsiteY13" fmla="*/ 30170 h 573237"/>
                <a:gd name="connsiteX14" fmla="*/ 63083 w 326389"/>
                <a:gd name="connsiteY14" fmla="*/ 30170 h 573237"/>
                <a:gd name="connsiteX15" fmla="*/ 30171 w 326389"/>
                <a:gd name="connsiteY15" fmla="*/ 63083 h 573237"/>
                <a:gd name="connsiteX16" fmla="*/ 30171 w 326389"/>
                <a:gd name="connsiteY16" fmla="*/ 438842 h 573237"/>
                <a:gd name="connsiteX17" fmla="*/ 30171 w 326389"/>
                <a:gd name="connsiteY17" fmla="*/ 449813 h 573237"/>
                <a:gd name="connsiteX18" fmla="*/ 293476 w 326389"/>
                <a:gd name="connsiteY18" fmla="*/ 449813 h 573237"/>
                <a:gd name="connsiteX19" fmla="*/ 293476 w 326389"/>
                <a:gd name="connsiteY19" fmla="*/ 482725 h 573237"/>
                <a:gd name="connsiteX20" fmla="*/ 279763 w 326389"/>
                <a:gd name="connsiteY20" fmla="*/ 482725 h 573237"/>
                <a:gd name="connsiteX21" fmla="*/ 60341 w 326389"/>
                <a:gd name="connsiteY21" fmla="*/ 482725 h 573237"/>
                <a:gd name="connsiteX22" fmla="*/ 32914 w 326389"/>
                <a:gd name="connsiteY22" fmla="*/ 512896 h 573237"/>
                <a:gd name="connsiteX23" fmla="*/ 57598 w 326389"/>
                <a:gd name="connsiteY23" fmla="*/ 537581 h 573237"/>
                <a:gd name="connsiteX24" fmla="*/ 82283 w 326389"/>
                <a:gd name="connsiteY24" fmla="*/ 537581 h 573237"/>
                <a:gd name="connsiteX25" fmla="*/ 263306 w 326389"/>
                <a:gd name="connsiteY25" fmla="*/ 537581 h 573237"/>
                <a:gd name="connsiteX26" fmla="*/ 290734 w 326389"/>
                <a:gd name="connsiteY26" fmla="*/ 518382 h 573237"/>
                <a:gd name="connsiteX27" fmla="*/ 293476 w 326389"/>
                <a:gd name="connsiteY27" fmla="*/ 482725 h 57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6389" h="573237">
                  <a:moveTo>
                    <a:pt x="326389" y="285247"/>
                  </a:moveTo>
                  <a:cubicBezTo>
                    <a:pt x="326389" y="359301"/>
                    <a:pt x="326389" y="433356"/>
                    <a:pt x="326389" y="507411"/>
                  </a:cubicBezTo>
                  <a:cubicBezTo>
                    <a:pt x="326389" y="548552"/>
                    <a:pt x="304447" y="570494"/>
                    <a:pt x="260563" y="573237"/>
                  </a:cubicBezTo>
                  <a:cubicBezTo>
                    <a:pt x="194737" y="573237"/>
                    <a:pt x="131653" y="573237"/>
                    <a:pt x="65826" y="573237"/>
                  </a:cubicBezTo>
                  <a:cubicBezTo>
                    <a:pt x="24685" y="573237"/>
                    <a:pt x="0" y="548552"/>
                    <a:pt x="0" y="507411"/>
                  </a:cubicBezTo>
                  <a:cubicBezTo>
                    <a:pt x="0" y="359301"/>
                    <a:pt x="0" y="211192"/>
                    <a:pt x="0" y="63083"/>
                  </a:cubicBezTo>
                  <a:cubicBezTo>
                    <a:pt x="0" y="24685"/>
                    <a:pt x="24685" y="0"/>
                    <a:pt x="63083" y="0"/>
                  </a:cubicBezTo>
                  <a:cubicBezTo>
                    <a:pt x="128910" y="0"/>
                    <a:pt x="194737" y="0"/>
                    <a:pt x="263306" y="0"/>
                  </a:cubicBezTo>
                  <a:cubicBezTo>
                    <a:pt x="304447" y="0"/>
                    <a:pt x="326389" y="24685"/>
                    <a:pt x="326389" y="63083"/>
                  </a:cubicBezTo>
                  <a:cubicBezTo>
                    <a:pt x="326389" y="137138"/>
                    <a:pt x="326389" y="211192"/>
                    <a:pt x="326389" y="285247"/>
                  </a:cubicBezTo>
                  <a:close/>
                  <a:moveTo>
                    <a:pt x="293476" y="449813"/>
                  </a:moveTo>
                  <a:cubicBezTo>
                    <a:pt x="293476" y="444327"/>
                    <a:pt x="293476" y="441584"/>
                    <a:pt x="293476" y="438842"/>
                  </a:cubicBezTo>
                  <a:cubicBezTo>
                    <a:pt x="293476" y="312675"/>
                    <a:pt x="293476" y="189250"/>
                    <a:pt x="293476" y="63083"/>
                  </a:cubicBezTo>
                  <a:cubicBezTo>
                    <a:pt x="293476" y="41141"/>
                    <a:pt x="282505" y="30170"/>
                    <a:pt x="260563" y="30170"/>
                  </a:cubicBezTo>
                  <a:cubicBezTo>
                    <a:pt x="194737" y="30170"/>
                    <a:pt x="128910" y="30170"/>
                    <a:pt x="63083" y="30170"/>
                  </a:cubicBezTo>
                  <a:cubicBezTo>
                    <a:pt x="41142" y="30170"/>
                    <a:pt x="30171" y="41141"/>
                    <a:pt x="30171" y="63083"/>
                  </a:cubicBezTo>
                  <a:cubicBezTo>
                    <a:pt x="30171" y="189250"/>
                    <a:pt x="30171" y="312675"/>
                    <a:pt x="30171" y="438842"/>
                  </a:cubicBezTo>
                  <a:cubicBezTo>
                    <a:pt x="30171" y="441584"/>
                    <a:pt x="30171" y="447070"/>
                    <a:pt x="30171" y="449813"/>
                  </a:cubicBezTo>
                  <a:cubicBezTo>
                    <a:pt x="120682" y="449813"/>
                    <a:pt x="205708" y="449813"/>
                    <a:pt x="293476" y="449813"/>
                  </a:cubicBezTo>
                  <a:close/>
                  <a:moveTo>
                    <a:pt x="293476" y="482725"/>
                  </a:moveTo>
                  <a:cubicBezTo>
                    <a:pt x="287991" y="482725"/>
                    <a:pt x="285248" y="482725"/>
                    <a:pt x="279763" y="482725"/>
                  </a:cubicBezTo>
                  <a:cubicBezTo>
                    <a:pt x="205708" y="482725"/>
                    <a:pt x="134395" y="482725"/>
                    <a:pt x="60341" y="482725"/>
                  </a:cubicBezTo>
                  <a:cubicBezTo>
                    <a:pt x="30171" y="482725"/>
                    <a:pt x="30171" y="482725"/>
                    <a:pt x="32914" y="512896"/>
                  </a:cubicBezTo>
                  <a:cubicBezTo>
                    <a:pt x="35656" y="526610"/>
                    <a:pt x="43884" y="537581"/>
                    <a:pt x="57598" y="537581"/>
                  </a:cubicBezTo>
                  <a:cubicBezTo>
                    <a:pt x="65826" y="537581"/>
                    <a:pt x="74055" y="537581"/>
                    <a:pt x="82283" y="537581"/>
                  </a:cubicBezTo>
                  <a:cubicBezTo>
                    <a:pt x="142624" y="537581"/>
                    <a:pt x="202965" y="537581"/>
                    <a:pt x="263306" y="537581"/>
                  </a:cubicBezTo>
                  <a:cubicBezTo>
                    <a:pt x="277020" y="537581"/>
                    <a:pt x="287991" y="532096"/>
                    <a:pt x="290734" y="518382"/>
                  </a:cubicBezTo>
                  <a:cubicBezTo>
                    <a:pt x="293476" y="507411"/>
                    <a:pt x="293476" y="496439"/>
                    <a:pt x="293476" y="482725"/>
                  </a:cubicBezTo>
                  <a:close/>
                </a:path>
              </a:pathLst>
            </a:custGeom>
            <a:grpFill/>
            <a:ln w="27426"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4A9C49E3-C808-28BF-CA5A-3D10708CBC93}"/>
                </a:ext>
              </a:extLst>
            </p:cNvPr>
            <p:cNvSpPr/>
            <p:nvPr/>
          </p:nvSpPr>
          <p:spPr>
            <a:xfrm>
              <a:off x="4804236" y="5852097"/>
              <a:ext cx="329794" cy="212798"/>
            </a:xfrm>
            <a:custGeom>
              <a:avLst/>
              <a:gdLst>
                <a:gd name="connsiteX0" fmla="*/ 2743 w 329794"/>
                <a:gd name="connsiteY0" fmla="*/ 38399 h 212798"/>
                <a:gd name="connsiteX1" fmla="*/ 2743 w 329794"/>
                <a:gd name="connsiteY1" fmla="*/ 16457 h 212798"/>
                <a:gd name="connsiteX2" fmla="*/ 16456 w 329794"/>
                <a:gd name="connsiteY2" fmla="*/ 0 h 212798"/>
                <a:gd name="connsiteX3" fmla="*/ 32913 w 329794"/>
                <a:gd name="connsiteY3" fmla="*/ 16457 h 212798"/>
                <a:gd name="connsiteX4" fmla="*/ 32913 w 329794"/>
                <a:gd name="connsiteY4" fmla="*/ 46627 h 212798"/>
                <a:gd name="connsiteX5" fmla="*/ 172794 w 329794"/>
                <a:gd name="connsiteY5" fmla="*/ 181022 h 212798"/>
                <a:gd name="connsiteX6" fmla="*/ 298961 w 329794"/>
                <a:gd name="connsiteY6" fmla="*/ 57598 h 212798"/>
                <a:gd name="connsiteX7" fmla="*/ 298961 w 329794"/>
                <a:gd name="connsiteY7" fmla="*/ 19200 h 212798"/>
                <a:gd name="connsiteX8" fmla="*/ 315418 w 329794"/>
                <a:gd name="connsiteY8" fmla="*/ 0 h 212798"/>
                <a:gd name="connsiteX9" fmla="*/ 329132 w 329794"/>
                <a:gd name="connsiteY9" fmla="*/ 19200 h 212798"/>
                <a:gd name="connsiteX10" fmla="*/ 307189 w 329794"/>
                <a:gd name="connsiteY10" fmla="*/ 131653 h 212798"/>
                <a:gd name="connsiteX11" fmla="*/ 117939 w 329794"/>
                <a:gd name="connsiteY11" fmla="*/ 205707 h 212798"/>
                <a:gd name="connsiteX12" fmla="*/ 0 w 329794"/>
                <a:gd name="connsiteY12" fmla="*/ 46627 h 212798"/>
                <a:gd name="connsiteX13" fmla="*/ 2743 w 329794"/>
                <a:gd name="connsiteY13" fmla="*/ 38399 h 212798"/>
                <a:gd name="connsiteX14" fmla="*/ 2743 w 329794"/>
                <a:gd name="connsiteY14" fmla="*/ 38399 h 212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794" h="212798">
                  <a:moveTo>
                    <a:pt x="2743" y="38399"/>
                  </a:moveTo>
                  <a:cubicBezTo>
                    <a:pt x="2743" y="30171"/>
                    <a:pt x="2743" y="21943"/>
                    <a:pt x="2743" y="16457"/>
                  </a:cubicBezTo>
                  <a:cubicBezTo>
                    <a:pt x="2743" y="8229"/>
                    <a:pt x="8228" y="0"/>
                    <a:pt x="16456" y="0"/>
                  </a:cubicBezTo>
                  <a:cubicBezTo>
                    <a:pt x="24685" y="0"/>
                    <a:pt x="32913" y="5486"/>
                    <a:pt x="32913" y="16457"/>
                  </a:cubicBezTo>
                  <a:cubicBezTo>
                    <a:pt x="32913" y="27428"/>
                    <a:pt x="32913" y="35656"/>
                    <a:pt x="32913" y="46627"/>
                  </a:cubicBezTo>
                  <a:cubicBezTo>
                    <a:pt x="35656" y="126167"/>
                    <a:pt x="95997" y="181022"/>
                    <a:pt x="172794" y="181022"/>
                  </a:cubicBezTo>
                  <a:cubicBezTo>
                    <a:pt x="238621" y="178280"/>
                    <a:pt x="293476" y="123424"/>
                    <a:pt x="298961" y="57598"/>
                  </a:cubicBezTo>
                  <a:cubicBezTo>
                    <a:pt x="298961" y="43884"/>
                    <a:pt x="298961" y="32913"/>
                    <a:pt x="298961" y="19200"/>
                  </a:cubicBezTo>
                  <a:cubicBezTo>
                    <a:pt x="298961" y="8229"/>
                    <a:pt x="304447" y="0"/>
                    <a:pt x="315418" y="0"/>
                  </a:cubicBezTo>
                  <a:cubicBezTo>
                    <a:pt x="326389" y="0"/>
                    <a:pt x="329132" y="8229"/>
                    <a:pt x="329132" y="19200"/>
                  </a:cubicBezTo>
                  <a:cubicBezTo>
                    <a:pt x="331875" y="57598"/>
                    <a:pt x="326389" y="95997"/>
                    <a:pt x="307189" y="131653"/>
                  </a:cubicBezTo>
                  <a:cubicBezTo>
                    <a:pt x="268791" y="197479"/>
                    <a:pt x="191994" y="227650"/>
                    <a:pt x="117939" y="205707"/>
                  </a:cubicBezTo>
                  <a:cubicBezTo>
                    <a:pt x="46627" y="186508"/>
                    <a:pt x="0" y="120681"/>
                    <a:pt x="0" y="46627"/>
                  </a:cubicBezTo>
                  <a:cubicBezTo>
                    <a:pt x="2743" y="41141"/>
                    <a:pt x="2743" y="41141"/>
                    <a:pt x="2743" y="38399"/>
                  </a:cubicBezTo>
                  <a:cubicBezTo>
                    <a:pt x="2743" y="38399"/>
                    <a:pt x="2743" y="38399"/>
                    <a:pt x="2743" y="38399"/>
                  </a:cubicBezTo>
                  <a:close/>
                </a:path>
              </a:pathLst>
            </a:custGeom>
            <a:grpFill/>
            <a:ln w="27426"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892E230-9FCF-54CA-78E9-77D3162EFFD0}"/>
                </a:ext>
              </a:extLst>
            </p:cNvPr>
            <p:cNvSpPr/>
            <p:nvPr/>
          </p:nvSpPr>
          <p:spPr>
            <a:xfrm>
              <a:off x="4867319" y="6057804"/>
              <a:ext cx="208450" cy="356559"/>
            </a:xfrm>
            <a:custGeom>
              <a:avLst/>
              <a:gdLst>
                <a:gd name="connsiteX0" fmla="*/ 90511 w 208450"/>
                <a:gd name="connsiteY0" fmla="*/ 235878 h 356559"/>
                <a:gd name="connsiteX1" fmla="*/ 90511 w 208450"/>
                <a:gd name="connsiteY1" fmla="*/ 131653 h 356559"/>
                <a:gd name="connsiteX2" fmla="*/ 79541 w 208450"/>
                <a:gd name="connsiteY2" fmla="*/ 117939 h 356559"/>
                <a:gd name="connsiteX3" fmla="*/ 0 w 208450"/>
                <a:gd name="connsiteY3" fmla="*/ 21943 h 356559"/>
                <a:gd name="connsiteX4" fmla="*/ 16457 w 208450"/>
                <a:gd name="connsiteY4" fmla="*/ 0 h 356559"/>
                <a:gd name="connsiteX5" fmla="*/ 32914 w 208450"/>
                <a:gd name="connsiteY5" fmla="*/ 19200 h 356559"/>
                <a:gd name="connsiteX6" fmla="*/ 104225 w 208450"/>
                <a:gd name="connsiteY6" fmla="*/ 87769 h 356559"/>
                <a:gd name="connsiteX7" fmla="*/ 178280 w 208450"/>
                <a:gd name="connsiteY7" fmla="*/ 21943 h 356559"/>
                <a:gd name="connsiteX8" fmla="*/ 178280 w 208450"/>
                <a:gd name="connsiteY8" fmla="*/ 16457 h 356559"/>
                <a:gd name="connsiteX9" fmla="*/ 194737 w 208450"/>
                <a:gd name="connsiteY9" fmla="*/ 2743 h 356559"/>
                <a:gd name="connsiteX10" fmla="*/ 208450 w 208450"/>
                <a:gd name="connsiteY10" fmla="*/ 19200 h 356559"/>
                <a:gd name="connsiteX11" fmla="*/ 167309 w 208450"/>
                <a:gd name="connsiteY11" fmla="*/ 98740 h 356559"/>
                <a:gd name="connsiteX12" fmla="*/ 128910 w 208450"/>
                <a:gd name="connsiteY12" fmla="*/ 117939 h 356559"/>
                <a:gd name="connsiteX13" fmla="*/ 117939 w 208450"/>
                <a:gd name="connsiteY13" fmla="*/ 131653 h 356559"/>
                <a:gd name="connsiteX14" fmla="*/ 117939 w 208450"/>
                <a:gd name="connsiteY14" fmla="*/ 334617 h 356559"/>
                <a:gd name="connsiteX15" fmla="*/ 117939 w 208450"/>
                <a:gd name="connsiteY15" fmla="*/ 342845 h 356559"/>
                <a:gd name="connsiteX16" fmla="*/ 101483 w 208450"/>
                <a:gd name="connsiteY16" fmla="*/ 356559 h 356559"/>
                <a:gd name="connsiteX17" fmla="*/ 85026 w 208450"/>
                <a:gd name="connsiteY17" fmla="*/ 345588 h 356559"/>
                <a:gd name="connsiteX18" fmla="*/ 85026 w 208450"/>
                <a:gd name="connsiteY18" fmla="*/ 334617 h 356559"/>
                <a:gd name="connsiteX19" fmla="*/ 90511 w 208450"/>
                <a:gd name="connsiteY19" fmla="*/ 235878 h 356559"/>
                <a:gd name="connsiteX20" fmla="*/ 90511 w 208450"/>
                <a:gd name="connsiteY20" fmla="*/ 235878 h 35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8450" h="356559">
                  <a:moveTo>
                    <a:pt x="90511" y="235878"/>
                  </a:moveTo>
                  <a:cubicBezTo>
                    <a:pt x="90511" y="200222"/>
                    <a:pt x="90511" y="167309"/>
                    <a:pt x="90511" y="131653"/>
                  </a:cubicBezTo>
                  <a:cubicBezTo>
                    <a:pt x="90511" y="123424"/>
                    <a:pt x="87769" y="120681"/>
                    <a:pt x="79541" y="117939"/>
                  </a:cubicBezTo>
                  <a:cubicBezTo>
                    <a:pt x="35656" y="106968"/>
                    <a:pt x="2743" y="68569"/>
                    <a:pt x="0" y="21943"/>
                  </a:cubicBezTo>
                  <a:cubicBezTo>
                    <a:pt x="0" y="8229"/>
                    <a:pt x="5486" y="0"/>
                    <a:pt x="16457" y="0"/>
                  </a:cubicBezTo>
                  <a:cubicBezTo>
                    <a:pt x="27428" y="0"/>
                    <a:pt x="32914" y="5486"/>
                    <a:pt x="32914" y="19200"/>
                  </a:cubicBezTo>
                  <a:cubicBezTo>
                    <a:pt x="35656" y="57598"/>
                    <a:pt x="65827" y="87769"/>
                    <a:pt x="104225" y="87769"/>
                  </a:cubicBezTo>
                  <a:cubicBezTo>
                    <a:pt x="142624" y="87769"/>
                    <a:pt x="172794" y="60341"/>
                    <a:pt x="178280" y="21943"/>
                  </a:cubicBezTo>
                  <a:cubicBezTo>
                    <a:pt x="178280" y="19200"/>
                    <a:pt x="178280" y="16457"/>
                    <a:pt x="178280" y="16457"/>
                  </a:cubicBezTo>
                  <a:cubicBezTo>
                    <a:pt x="181023" y="5486"/>
                    <a:pt x="186508" y="0"/>
                    <a:pt x="194737" y="2743"/>
                  </a:cubicBezTo>
                  <a:cubicBezTo>
                    <a:pt x="202965" y="2743"/>
                    <a:pt x="208450" y="10971"/>
                    <a:pt x="208450" y="19200"/>
                  </a:cubicBezTo>
                  <a:cubicBezTo>
                    <a:pt x="208450" y="52112"/>
                    <a:pt x="194737" y="79540"/>
                    <a:pt x="167309" y="98740"/>
                  </a:cubicBezTo>
                  <a:cubicBezTo>
                    <a:pt x="156338" y="106968"/>
                    <a:pt x="142624" y="112453"/>
                    <a:pt x="128910" y="117939"/>
                  </a:cubicBezTo>
                  <a:cubicBezTo>
                    <a:pt x="120682" y="120681"/>
                    <a:pt x="117939" y="123424"/>
                    <a:pt x="117939" y="131653"/>
                  </a:cubicBezTo>
                  <a:cubicBezTo>
                    <a:pt x="117939" y="200222"/>
                    <a:pt x="117939" y="268791"/>
                    <a:pt x="117939" y="334617"/>
                  </a:cubicBezTo>
                  <a:cubicBezTo>
                    <a:pt x="117939" y="337360"/>
                    <a:pt x="117939" y="340102"/>
                    <a:pt x="117939" y="342845"/>
                  </a:cubicBezTo>
                  <a:cubicBezTo>
                    <a:pt x="115197" y="351074"/>
                    <a:pt x="109711" y="356559"/>
                    <a:pt x="101483" y="356559"/>
                  </a:cubicBezTo>
                  <a:cubicBezTo>
                    <a:pt x="93254" y="356559"/>
                    <a:pt x="87769" y="353816"/>
                    <a:pt x="85026" y="345588"/>
                  </a:cubicBezTo>
                  <a:cubicBezTo>
                    <a:pt x="85026" y="342845"/>
                    <a:pt x="85026" y="337360"/>
                    <a:pt x="85026" y="334617"/>
                  </a:cubicBezTo>
                  <a:cubicBezTo>
                    <a:pt x="90511" y="301704"/>
                    <a:pt x="90511" y="268791"/>
                    <a:pt x="90511" y="235878"/>
                  </a:cubicBezTo>
                  <a:cubicBezTo>
                    <a:pt x="90511" y="235878"/>
                    <a:pt x="90511" y="235878"/>
                    <a:pt x="90511" y="235878"/>
                  </a:cubicBezTo>
                  <a:close/>
                </a:path>
              </a:pathLst>
            </a:custGeom>
            <a:grpFill/>
            <a:ln w="27426"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CB3B80D6-B11D-83EB-DF64-4E0161AD7681}"/>
                </a:ext>
              </a:extLst>
            </p:cNvPr>
            <p:cNvSpPr/>
            <p:nvPr/>
          </p:nvSpPr>
          <p:spPr>
            <a:xfrm>
              <a:off x="4422305" y="5325487"/>
              <a:ext cx="343531" cy="341238"/>
            </a:xfrm>
            <a:custGeom>
              <a:avLst/>
              <a:gdLst>
                <a:gd name="connsiteX0" fmla="*/ 686 w 343531"/>
                <a:gd name="connsiteY0" fmla="*/ 301704 h 341238"/>
                <a:gd name="connsiteX1" fmla="*/ 266734 w 343531"/>
                <a:gd name="connsiteY1" fmla="*/ 2742 h 341238"/>
                <a:gd name="connsiteX2" fmla="*/ 321589 w 343531"/>
                <a:gd name="connsiteY2" fmla="*/ 0 h 341238"/>
                <a:gd name="connsiteX3" fmla="*/ 343532 w 343531"/>
                <a:gd name="connsiteY3" fmla="*/ 16456 h 341238"/>
                <a:gd name="connsiteX4" fmla="*/ 321589 w 343531"/>
                <a:gd name="connsiteY4" fmla="*/ 32913 h 341238"/>
                <a:gd name="connsiteX5" fmla="*/ 69255 w 343531"/>
                <a:gd name="connsiteY5" fmla="*/ 172794 h 341238"/>
                <a:gd name="connsiteX6" fmla="*/ 33599 w 343531"/>
                <a:gd name="connsiteY6" fmla="*/ 320903 h 341238"/>
                <a:gd name="connsiteX7" fmla="*/ 28113 w 343531"/>
                <a:gd name="connsiteY7" fmla="*/ 337359 h 341238"/>
                <a:gd name="connsiteX8" fmla="*/ 14399 w 343531"/>
                <a:gd name="connsiteY8" fmla="*/ 340102 h 341238"/>
                <a:gd name="connsiteX9" fmla="*/ 3429 w 343531"/>
                <a:gd name="connsiteY9" fmla="*/ 326389 h 341238"/>
                <a:gd name="connsiteX10" fmla="*/ 686 w 343531"/>
                <a:gd name="connsiteY10" fmla="*/ 301704 h 34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531" h="341238">
                  <a:moveTo>
                    <a:pt x="686" y="301704"/>
                  </a:moveTo>
                  <a:cubicBezTo>
                    <a:pt x="3429" y="148109"/>
                    <a:pt x="115882" y="24685"/>
                    <a:pt x="266734" y="2742"/>
                  </a:cubicBezTo>
                  <a:cubicBezTo>
                    <a:pt x="283191" y="0"/>
                    <a:pt x="302390" y="0"/>
                    <a:pt x="321589" y="0"/>
                  </a:cubicBezTo>
                  <a:cubicBezTo>
                    <a:pt x="335303" y="0"/>
                    <a:pt x="343532" y="5485"/>
                    <a:pt x="343532" y="16456"/>
                  </a:cubicBezTo>
                  <a:cubicBezTo>
                    <a:pt x="343532" y="27428"/>
                    <a:pt x="335303" y="32913"/>
                    <a:pt x="321589" y="32913"/>
                  </a:cubicBezTo>
                  <a:cubicBezTo>
                    <a:pt x="211879" y="30170"/>
                    <a:pt x="126853" y="79540"/>
                    <a:pt x="69255" y="172794"/>
                  </a:cubicBezTo>
                  <a:cubicBezTo>
                    <a:pt x="41827" y="216678"/>
                    <a:pt x="30856" y="268790"/>
                    <a:pt x="33599" y="320903"/>
                  </a:cubicBezTo>
                  <a:cubicBezTo>
                    <a:pt x="33599" y="326389"/>
                    <a:pt x="30856" y="334616"/>
                    <a:pt x="28113" y="337359"/>
                  </a:cubicBezTo>
                  <a:cubicBezTo>
                    <a:pt x="25371" y="340102"/>
                    <a:pt x="17142" y="342845"/>
                    <a:pt x="14399" y="340102"/>
                  </a:cubicBezTo>
                  <a:cubicBezTo>
                    <a:pt x="8914" y="337359"/>
                    <a:pt x="6171" y="331874"/>
                    <a:pt x="3429" y="326389"/>
                  </a:cubicBezTo>
                  <a:cubicBezTo>
                    <a:pt x="-2057" y="318160"/>
                    <a:pt x="686" y="309932"/>
                    <a:pt x="686" y="301704"/>
                  </a:cubicBezTo>
                  <a:close/>
                </a:path>
              </a:pathLst>
            </a:custGeom>
            <a:grpFill/>
            <a:ln w="27426"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4C4C6187-168F-C27D-CE0A-C52BE59AF58F}"/>
                </a:ext>
              </a:extLst>
            </p:cNvPr>
            <p:cNvSpPr/>
            <p:nvPr/>
          </p:nvSpPr>
          <p:spPr>
            <a:xfrm>
              <a:off x="4590300" y="6003635"/>
              <a:ext cx="231139" cy="410728"/>
            </a:xfrm>
            <a:custGeom>
              <a:avLst/>
              <a:gdLst>
                <a:gd name="connsiteX0" fmla="*/ 2743 w 231139"/>
                <a:gd name="connsiteY0" fmla="*/ 391530 h 410728"/>
                <a:gd name="connsiteX1" fmla="*/ 19199 w 231139"/>
                <a:gd name="connsiteY1" fmla="*/ 210507 h 410728"/>
                <a:gd name="connsiteX2" fmla="*/ 24685 w 231139"/>
                <a:gd name="connsiteY2" fmla="*/ 150166 h 410728"/>
                <a:gd name="connsiteX3" fmla="*/ 115196 w 231139"/>
                <a:gd name="connsiteY3" fmla="*/ 37713 h 410728"/>
                <a:gd name="connsiteX4" fmla="*/ 208450 w 231139"/>
                <a:gd name="connsiteY4" fmla="*/ 2057 h 410728"/>
                <a:gd name="connsiteX5" fmla="*/ 224907 w 231139"/>
                <a:gd name="connsiteY5" fmla="*/ 2057 h 410728"/>
                <a:gd name="connsiteX6" fmla="*/ 230392 w 231139"/>
                <a:gd name="connsiteY6" fmla="*/ 15771 h 410728"/>
                <a:gd name="connsiteX7" fmla="*/ 219421 w 231139"/>
                <a:gd name="connsiteY7" fmla="*/ 29485 h 410728"/>
                <a:gd name="connsiteX8" fmla="*/ 131653 w 231139"/>
                <a:gd name="connsiteY8" fmla="*/ 62398 h 410728"/>
                <a:gd name="connsiteX9" fmla="*/ 52112 w 231139"/>
                <a:gd name="connsiteY9" fmla="*/ 169366 h 410728"/>
                <a:gd name="connsiteX10" fmla="*/ 30170 w 231139"/>
                <a:gd name="connsiteY10" fmla="*/ 394272 h 410728"/>
                <a:gd name="connsiteX11" fmla="*/ 16456 w 231139"/>
                <a:gd name="connsiteY11" fmla="*/ 410729 h 410728"/>
                <a:gd name="connsiteX12" fmla="*/ 0 w 231139"/>
                <a:gd name="connsiteY12" fmla="*/ 402501 h 410728"/>
                <a:gd name="connsiteX13" fmla="*/ 2743 w 231139"/>
                <a:gd name="connsiteY13" fmla="*/ 391530 h 41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1139" h="410728">
                  <a:moveTo>
                    <a:pt x="2743" y="391530"/>
                  </a:moveTo>
                  <a:cubicBezTo>
                    <a:pt x="8228" y="328446"/>
                    <a:pt x="13714" y="268105"/>
                    <a:pt x="19199" y="210507"/>
                  </a:cubicBezTo>
                  <a:cubicBezTo>
                    <a:pt x="21942" y="191308"/>
                    <a:pt x="21942" y="172109"/>
                    <a:pt x="24685" y="150166"/>
                  </a:cubicBezTo>
                  <a:cubicBezTo>
                    <a:pt x="35656" y="98054"/>
                    <a:pt x="65826" y="59655"/>
                    <a:pt x="115196" y="37713"/>
                  </a:cubicBezTo>
                  <a:cubicBezTo>
                    <a:pt x="145367" y="23999"/>
                    <a:pt x="178280" y="13028"/>
                    <a:pt x="208450" y="2057"/>
                  </a:cubicBezTo>
                  <a:cubicBezTo>
                    <a:pt x="213936" y="-686"/>
                    <a:pt x="222164" y="-686"/>
                    <a:pt x="224907" y="2057"/>
                  </a:cubicBezTo>
                  <a:cubicBezTo>
                    <a:pt x="227650" y="4800"/>
                    <a:pt x="233135" y="13028"/>
                    <a:pt x="230392" y="15771"/>
                  </a:cubicBezTo>
                  <a:cubicBezTo>
                    <a:pt x="227650" y="21257"/>
                    <a:pt x="222164" y="29485"/>
                    <a:pt x="219421" y="29485"/>
                  </a:cubicBezTo>
                  <a:cubicBezTo>
                    <a:pt x="191994" y="40456"/>
                    <a:pt x="161823" y="51427"/>
                    <a:pt x="131653" y="62398"/>
                  </a:cubicBezTo>
                  <a:cubicBezTo>
                    <a:pt x="82283" y="81597"/>
                    <a:pt x="54855" y="117254"/>
                    <a:pt x="52112" y="169366"/>
                  </a:cubicBezTo>
                  <a:cubicBezTo>
                    <a:pt x="43884" y="243420"/>
                    <a:pt x="38399" y="320218"/>
                    <a:pt x="30170" y="394272"/>
                  </a:cubicBezTo>
                  <a:cubicBezTo>
                    <a:pt x="30170" y="402501"/>
                    <a:pt x="24685" y="410729"/>
                    <a:pt x="16456" y="410729"/>
                  </a:cubicBezTo>
                  <a:cubicBezTo>
                    <a:pt x="10971" y="410729"/>
                    <a:pt x="5485" y="405244"/>
                    <a:pt x="0" y="402501"/>
                  </a:cubicBezTo>
                  <a:cubicBezTo>
                    <a:pt x="0" y="399758"/>
                    <a:pt x="2743" y="394272"/>
                    <a:pt x="2743" y="391530"/>
                  </a:cubicBezTo>
                  <a:close/>
                </a:path>
              </a:pathLst>
            </a:custGeom>
            <a:grpFill/>
            <a:ln w="27426"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B806ACB-AE9C-1793-5F41-D05ED011BCA0}"/>
                </a:ext>
              </a:extLst>
            </p:cNvPr>
            <p:cNvSpPr/>
            <p:nvPr/>
          </p:nvSpPr>
          <p:spPr>
            <a:xfrm>
              <a:off x="4540930" y="5440337"/>
              <a:ext cx="213935" cy="217023"/>
            </a:xfrm>
            <a:custGeom>
              <a:avLst/>
              <a:gdLst>
                <a:gd name="connsiteX0" fmla="*/ 183765 w 213935"/>
                <a:gd name="connsiteY0" fmla="*/ 36002 h 217023"/>
                <a:gd name="connsiteX1" fmla="*/ 30171 w 213935"/>
                <a:gd name="connsiteY1" fmla="*/ 192339 h 217023"/>
                <a:gd name="connsiteX2" fmla="*/ 30171 w 213935"/>
                <a:gd name="connsiteY2" fmla="*/ 203310 h 217023"/>
                <a:gd name="connsiteX3" fmla="*/ 16457 w 213935"/>
                <a:gd name="connsiteY3" fmla="*/ 217024 h 217023"/>
                <a:gd name="connsiteX4" fmla="*/ 0 w 213935"/>
                <a:gd name="connsiteY4" fmla="*/ 203310 h 217023"/>
                <a:gd name="connsiteX5" fmla="*/ 5485 w 213935"/>
                <a:gd name="connsiteY5" fmla="*/ 140227 h 217023"/>
                <a:gd name="connsiteX6" fmla="*/ 197479 w 213935"/>
                <a:gd name="connsiteY6" fmla="*/ 346 h 217023"/>
                <a:gd name="connsiteX7" fmla="*/ 213936 w 213935"/>
                <a:gd name="connsiteY7" fmla="*/ 16803 h 217023"/>
                <a:gd name="connsiteX8" fmla="*/ 197479 w 213935"/>
                <a:gd name="connsiteY8" fmla="*/ 33259 h 217023"/>
                <a:gd name="connsiteX9" fmla="*/ 183765 w 213935"/>
                <a:gd name="connsiteY9" fmla="*/ 36002 h 21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935" h="217023">
                  <a:moveTo>
                    <a:pt x="183765" y="36002"/>
                  </a:moveTo>
                  <a:cubicBezTo>
                    <a:pt x="98740" y="38744"/>
                    <a:pt x="30171" y="107313"/>
                    <a:pt x="30171" y="192339"/>
                  </a:cubicBezTo>
                  <a:cubicBezTo>
                    <a:pt x="30171" y="195082"/>
                    <a:pt x="30171" y="200568"/>
                    <a:pt x="30171" y="203310"/>
                  </a:cubicBezTo>
                  <a:cubicBezTo>
                    <a:pt x="30171" y="211539"/>
                    <a:pt x="24685" y="217024"/>
                    <a:pt x="16457" y="217024"/>
                  </a:cubicBezTo>
                  <a:cubicBezTo>
                    <a:pt x="8228" y="217024"/>
                    <a:pt x="0" y="211539"/>
                    <a:pt x="0" y="203310"/>
                  </a:cubicBezTo>
                  <a:cubicBezTo>
                    <a:pt x="0" y="181368"/>
                    <a:pt x="0" y="162169"/>
                    <a:pt x="5485" y="140227"/>
                  </a:cubicBezTo>
                  <a:cubicBezTo>
                    <a:pt x="27428" y="55201"/>
                    <a:pt x="109711" y="-5139"/>
                    <a:pt x="197479" y="346"/>
                  </a:cubicBezTo>
                  <a:cubicBezTo>
                    <a:pt x="208450" y="346"/>
                    <a:pt x="213936" y="8575"/>
                    <a:pt x="213936" y="16803"/>
                  </a:cubicBezTo>
                  <a:cubicBezTo>
                    <a:pt x="213936" y="25031"/>
                    <a:pt x="205708" y="33259"/>
                    <a:pt x="197479" y="33259"/>
                  </a:cubicBezTo>
                  <a:cubicBezTo>
                    <a:pt x="194737" y="36002"/>
                    <a:pt x="189251" y="36002"/>
                    <a:pt x="183765" y="36002"/>
                  </a:cubicBezTo>
                  <a:close/>
                </a:path>
              </a:pathLst>
            </a:custGeom>
            <a:grpFill/>
            <a:ln w="27426"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8DD2A-E5A6-D965-B03C-E61BC741C0FB}"/>
                </a:ext>
              </a:extLst>
            </p:cNvPr>
            <p:cNvSpPr/>
            <p:nvPr/>
          </p:nvSpPr>
          <p:spPr>
            <a:xfrm>
              <a:off x="4905718" y="5901468"/>
              <a:ext cx="128909" cy="82282"/>
            </a:xfrm>
            <a:custGeom>
              <a:avLst/>
              <a:gdLst>
                <a:gd name="connsiteX0" fmla="*/ 65826 w 128909"/>
                <a:gd name="connsiteY0" fmla="*/ 82283 h 82282"/>
                <a:gd name="connsiteX1" fmla="*/ 0 w 128909"/>
                <a:gd name="connsiteY1" fmla="*/ 21942 h 82282"/>
                <a:gd name="connsiteX2" fmla="*/ 13714 w 128909"/>
                <a:gd name="connsiteY2" fmla="*/ 0 h 82282"/>
                <a:gd name="connsiteX3" fmla="*/ 30170 w 128909"/>
                <a:gd name="connsiteY3" fmla="*/ 19199 h 82282"/>
                <a:gd name="connsiteX4" fmla="*/ 54855 w 128909"/>
                <a:gd name="connsiteY4" fmla="*/ 49369 h 82282"/>
                <a:gd name="connsiteX5" fmla="*/ 90511 w 128909"/>
                <a:gd name="connsiteY5" fmla="*/ 35656 h 82282"/>
                <a:gd name="connsiteX6" fmla="*/ 95997 w 128909"/>
                <a:gd name="connsiteY6" fmla="*/ 19199 h 82282"/>
                <a:gd name="connsiteX7" fmla="*/ 115196 w 128909"/>
                <a:gd name="connsiteY7" fmla="*/ 2742 h 82282"/>
                <a:gd name="connsiteX8" fmla="*/ 128910 w 128909"/>
                <a:gd name="connsiteY8" fmla="*/ 21942 h 82282"/>
                <a:gd name="connsiteX9" fmla="*/ 65826 w 128909"/>
                <a:gd name="connsiteY9" fmla="*/ 82283 h 8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909" h="82282">
                  <a:moveTo>
                    <a:pt x="65826" y="82283"/>
                  </a:moveTo>
                  <a:cubicBezTo>
                    <a:pt x="32913" y="82283"/>
                    <a:pt x="2743" y="54855"/>
                    <a:pt x="0" y="21942"/>
                  </a:cubicBezTo>
                  <a:cubicBezTo>
                    <a:pt x="0" y="8228"/>
                    <a:pt x="5485" y="2742"/>
                    <a:pt x="13714" y="0"/>
                  </a:cubicBezTo>
                  <a:cubicBezTo>
                    <a:pt x="24685" y="0"/>
                    <a:pt x="30170" y="5485"/>
                    <a:pt x="30170" y="19199"/>
                  </a:cubicBezTo>
                  <a:cubicBezTo>
                    <a:pt x="32913" y="35656"/>
                    <a:pt x="41142" y="43884"/>
                    <a:pt x="54855" y="49369"/>
                  </a:cubicBezTo>
                  <a:cubicBezTo>
                    <a:pt x="68569" y="52112"/>
                    <a:pt x="82283" y="49369"/>
                    <a:pt x="90511" y="35656"/>
                  </a:cubicBezTo>
                  <a:cubicBezTo>
                    <a:pt x="93254" y="30170"/>
                    <a:pt x="95997" y="24685"/>
                    <a:pt x="95997" y="19199"/>
                  </a:cubicBezTo>
                  <a:cubicBezTo>
                    <a:pt x="98739" y="8228"/>
                    <a:pt x="104225" y="0"/>
                    <a:pt x="115196" y="2742"/>
                  </a:cubicBezTo>
                  <a:cubicBezTo>
                    <a:pt x="123425" y="2742"/>
                    <a:pt x="128910" y="10971"/>
                    <a:pt x="128910" y="21942"/>
                  </a:cubicBezTo>
                  <a:cubicBezTo>
                    <a:pt x="128910" y="57597"/>
                    <a:pt x="101482" y="82283"/>
                    <a:pt x="65826" y="82283"/>
                  </a:cubicBezTo>
                  <a:close/>
                </a:path>
              </a:pathLst>
            </a:custGeom>
            <a:grpFill/>
            <a:ln w="27426"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AAA02FD-104C-DEB5-9115-DA4A2593BE96}"/>
                </a:ext>
              </a:extLst>
            </p:cNvPr>
            <p:cNvSpPr/>
            <p:nvPr/>
          </p:nvSpPr>
          <p:spPr>
            <a:xfrm>
              <a:off x="4650641" y="5555879"/>
              <a:ext cx="101482" cy="104224"/>
            </a:xfrm>
            <a:custGeom>
              <a:avLst/>
              <a:gdLst>
                <a:gd name="connsiteX0" fmla="*/ 0 w 101482"/>
                <a:gd name="connsiteY0" fmla="*/ 76797 h 104224"/>
                <a:gd name="connsiteX1" fmla="*/ 79540 w 101482"/>
                <a:gd name="connsiteY1" fmla="*/ 0 h 104224"/>
                <a:gd name="connsiteX2" fmla="*/ 101482 w 101482"/>
                <a:gd name="connsiteY2" fmla="*/ 16457 h 104224"/>
                <a:gd name="connsiteX3" fmla="*/ 82283 w 101482"/>
                <a:gd name="connsiteY3" fmla="*/ 32913 h 104224"/>
                <a:gd name="connsiteX4" fmla="*/ 32913 w 101482"/>
                <a:gd name="connsiteY4" fmla="*/ 82283 h 104224"/>
                <a:gd name="connsiteX5" fmla="*/ 16457 w 101482"/>
                <a:gd name="connsiteY5" fmla="*/ 104225 h 104224"/>
                <a:gd name="connsiteX6" fmla="*/ 0 w 101482"/>
                <a:gd name="connsiteY6" fmla="*/ 76797 h 104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482" h="104224">
                  <a:moveTo>
                    <a:pt x="0" y="76797"/>
                  </a:moveTo>
                  <a:cubicBezTo>
                    <a:pt x="2743" y="32913"/>
                    <a:pt x="38399" y="0"/>
                    <a:pt x="79540" y="0"/>
                  </a:cubicBezTo>
                  <a:cubicBezTo>
                    <a:pt x="93254" y="0"/>
                    <a:pt x="101482" y="5485"/>
                    <a:pt x="101482" y="16457"/>
                  </a:cubicBezTo>
                  <a:cubicBezTo>
                    <a:pt x="101482" y="27428"/>
                    <a:pt x="95997" y="32913"/>
                    <a:pt x="82283" y="32913"/>
                  </a:cubicBezTo>
                  <a:cubicBezTo>
                    <a:pt x="54855" y="32913"/>
                    <a:pt x="32913" y="54855"/>
                    <a:pt x="32913" y="82283"/>
                  </a:cubicBezTo>
                  <a:cubicBezTo>
                    <a:pt x="32913" y="98740"/>
                    <a:pt x="27428" y="104225"/>
                    <a:pt x="16457" y="104225"/>
                  </a:cubicBezTo>
                  <a:cubicBezTo>
                    <a:pt x="5485" y="98740"/>
                    <a:pt x="0" y="90511"/>
                    <a:pt x="0" y="76797"/>
                  </a:cubicBezTo>
                  <a:close/>
                </a:path>
              </a:pathLst>
            </a:custGeom>
            <a:grpFill/>
            <a:ln w="27426"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555D75-82FD-AB56-DCEB-F1586413953A}"/>
                </a:ext>
              </a:extLst>
            </p:cNvPr>
            <p:cNvSpPr/>
            <p:nvPr/>
          </p:nvSpPr>
          <p:spPr>
            <a:xfrm>
              <a:off x="5319876" y="6351280"/>
              <a:ext cx="54855" cy="32912"/>
            </a:xfrm>
            <a:custGeom>
              <a:avLst/>
              <a:gdLst>
                <a:gd name="connsiteX0" fmla="*/ 27428 w 54855"/>
                <a:gd name="connsiteY0" fmla="*/ 30171 h 32912"/>
                <a:gd name="connsiteX1" fmla="*/ 27428 w 54855"/>
                <a:gd name="connsiteY1" fmla="*/ 30171 h 32912"/>
                <a:gd name="connsiteX2" fmla="*/ 41142 w 54855"/>
                <a:gd name="connsiteY2" fmla="*/ 30171 h 32912"/>
                <a:gd name="connsiteX3" fmla="*/ 54855 w 54855"/>
                <a:gd name="connsiteY3" fmla="*/ 13714 h 32912"/>
                <a:gd name="connsiteX4" fmla="*/ 41142 w 54855"/>
                <a:gd name="connsiteY4" fmla="*/ 0 h 32912"/>
                <a:gd name="connsiteX5" fmla="*/ 13714 w 54855"/>
                <a:gd name="connsiteY5" fmla="*/ 0 h 32912"/>
                <a:gd name="connsiteX6" fmla="*/ 0 w 54855"/>
                <a:gd name="connsiteY6" fmla="*/ 16457 h 32912"/>
                <a:gd name="connsiteX7" fmla="*/ 13714 w 54855"/>
                <a:gd name="connsiteY7" fmla="*/ 32913 h 32912"/>
                <a:gd name="connsiteX8" fmla="*/ 27428 w 54855"/>
                <a:gd name="connsiteY8" fmla="*/ 30171 h 3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55" h="32912">
                  <a:moveTo>
                    <a:pt x="27428" y="30171"/>
                  </a:moveTo>
                  <a:cubicBezTo>
                    <a:pt x="27428" y="30171"/>
                    <a:pt x="27428" y="30171"/>
                    <a:pt x="27428" y="30171"/>
                  </a:cubicBezTo>
                  <a:cubicBezTo>
                    <a:pt x="32914" y="30171"/>
                    <a:pt x="35656" y="30171"/>
                    <a:pt x="41142" y="30171"/>
                  </a:cubicBezTo>
                  <a:cubicBezTo>
                    <a:pt x="49370" y="30171"/>
                    <a:pt x="54855" y="21942"/>
                    <a:pt x="54855" y="13714"/>
                  </a:cubicBezTo>
                  <a:cubicBezTo>
                    <a:pt x="54855" y="5485"/>
                    <a:pt x="49370" y="0"/>
                    <a:pt x="41142" y="0"/>
                  </a:cubicBezTo>
                  <a:cubicBezTo>
                    <a:pt x="32914" y="0"/>
                    <a:pt x="21943" y="0"/>
                    <a:pt x="13714" y="0"/>
                  </a:cubicBezTo>
                  <a:cubicBezTo>
                    <a:pt x="5486" y="0"/>
                    <a:pt x="0" y="5485"/>
                    <a:pt x="0" y="16457"/>
                  </a:cubicBezTo>
                  <a:cubicBezTo>
                    <a:pt x="0" y="24685"/>
                    <a:pt x="5486" y="30171"/>
                    <a:pt x="13714" y="32913"/>
                  </a:cubicBezTo>
                  <a:cubicBezTo>
                    <a:pt x="19200" y="30171"/>
                    <a:pt x="21943" y="30171"/>
                    <a:pt x="27428" y="30171"/>
                  </a:cubicBezTo>
                  <a:close/>
                </a:path>
              </a:pathLst>
            </a:custGeom>
            <a:grpFill/>
            <a:ln w="27426"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6F3E727-393C-DB58-45C0-B85C609B49BE}"/>
                </a:ext>
              </a:extLst>
            </p:cNvPr>
            <p:cNvSpPr/>
            <p:nvPr/>
          </p:nvSpPr>
          <p:spPr>
            <a:xfrm>
              <a:off x="5237593" y="5959065"/>
              <a:ext cx="222164" cy="282505"/>
            </a:xfrm>
            <a:custGeom>
              <a:avLst/>
              <a:gdLst>
                <a:gd name="connsiteX0" fmla="*/ 112454 w 222164"/>
                <a:gd name="connsiteY0" fmla="*/ 41141 h 282505"/>
                <a:gd name="connsiteX1" fmla="*/ 205708 w 222164"/>
                <a:gd name="connsiteY1" fmla="*/ 0 h 282505"/>
                <a:gd name="connsiteX2" fmla="*/ 222164 w 222164"/>
                <a:gd name="connsiteY2" fmla="*/ 16457 h 282505"/>
                <a:gd name="connsiteX3" fmla="*/ 205708 w 222164"/>
                <a:gd name="connsiteY3" fmla="*/ 82283 h 282505"/>
                <a:gd name="connsiteX4" fmla="*/ 178280 w 222164"/>
                <a:gd name="connsiteY4" fmla="*/ 109710 h 282505"/>
                <a:gd name="connsiteX5" fmla="*/ 150852 w 222164"/>
                <a:gd name="connsiteY5" fmla="*/ 120682 h 282505"/>
                <a:gd name="connsiteX6" fmla="*/ 128910 w 222164"/>
                <a:gd name="connsiteY6" fmla="*/ 150852 h 282505"/>
                <a:gd name="connsiteX7" fmla="*/ 128910 w 222164"/>
                <a:gd name="connsiteY7" fmla="*/ 263305 h 282505"/>
                <a:gd name="connsiteX8" fmla="*/ 112454 w 222164"/>
                <a:gd name="connsiteY8" fmla="*/ 282505 h 282505"/>
                <a:gd name="connsiteX9" fmla="*/ 95997 w 222164"/>
                <a:gd name="connsiteY9" fmla="*/ 263305 h 282505"/>
                <a:gd name="connsiteX10" fmla="*/ 95997 w 222164"/>
                <a:gd name="connsiteY10" fmla="*/ 255077 h 282505"/>
                <a:gd name="connsiteX11" fmla="*/ 95997 w 222164"/>
                <a:gd name="connsiteY11" fmla="*/ 137138 h 282505"/>
                <a:gd name="connsiteX12" fmla="*/ 82283 w 222164"/>
                <a:gd name="connsiteY12" fmla="*/ 123424 h 282505"/>
                <a:gd name="connsiteX13" fmla="*/ 71312 w 222164"/>
                <a:gd name="connsiteY13" fmla="*/ 120682 h 282505"/>
                <a:gd name="connsiteX14" fmla="*/ 2743 w 222164"/>
                <a:gd name="connsiteY14" fmla="*/ 43884 h 282505"/>
                <a:gd name="connsiteX15" fmla="*/ 0 w 222164"/>
                <a:gd name="connsiteY15" fmla="*/ 19200 h 282505"/>
                <a:gd name="connsiteX16" fmla="*/ 16457 w 222164"/>
                <a:gd name="connsiteY16" fmla="*/ 2743 h 282505"/>
                <a:gd name="connsiteX17" fmla="*/ 85026 w 222164"/>
                <a:gd name="connsiteY17" fmla="*/ 19200 h 282505"/>
                <a:gd name="connsiteX18" fmla="*/ 112454 w 222164"/>
                <a:gd name="connsiteY18" fmla="*/ 41141 h 282505"/>
                <a:gd name="connsiteX19" fmla="*/ 90512 w 222164"/>
                <a:gd name="connsiteY19" fmla="*/ 90512 h 282505"/>
                <a:gd name="connsiteX20" fmla="*/ 35656 w 222164"/>
                <a:gd name="connsiteY20" fmla="*/ 35656 h 282505"/>
                <a:gd name="connsiteX21" fmla="*/ 90512 w 222164"/>
                <a:gd name="connsiteY21" fmla="*/ 90512 h 282505"/>
                <a:gd name="connsiteX22" fmla="*/ 186509 w 222164"/>
                <a:gd name="connsiteY22" fmla="*/ 35656 h 282505"/>
                <a:gd name="connsiteX23" fmla="*/ 131653 w 222164"/>
                <a:gd name="connsiteY23" fmla="*/ 90512 h 282505"/>
                <a:gd name="connsiteX24" fmla="*/ 186509 w 222164"/>
                <a:gd name="connsiteY24" fmla="*/ 35656 h 28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2164" h="282505">
                  <a:moveTo>
                    <a:pt x="112454" y="41141"/>
                  </a:moveTo>
                  <a:cubicBezTo>
                    <a:pt x="134395" y="5486"/>
                    <a:pt x="170052" y="2743"/>
                    <a:pt x="205708" y="0"/>
                  </a:cubicBezTo>
                  <a:cubicBezTo>
                    <a:pt x="213936" y="0"/>
                    <a:pt x="222164" y="8229"/>
                    <a:pt x="222164" y="16457"/>
                  </a:cubicBezTo>
                  <a:cubicBezTo>
                    <a:pt x="216678" y="38399"/>
                    <a:pt x="213936" y="60341"/>
                    <a:pt x="205708" y="82283"/>
                  </a:cubicBezTo>
                  <a:cubicBezTo>
                    <a:pt x="200223" y="95997"/>
                    <a:pt x="191994" y="104225"/>
                    <a:pt x="178280" y="109710"/>
                  </a:cubicBezTo>
                  <a:cubicBezTo>
                    <a:pt x="170052" y="112453"/>
                    <a:pt x="159081" y="117939"/>
                    <a:pt x="150852" y="120682"/>
                  </a:cubicBezTo>
                  <a:cubicBezTo>
                    <a:pt x="128910" y="126167"/>
                    <a:pt x="128910" y="126167"/>
                    <a:pt x="128910" y="150852"/>
                  </a:cubicBezTo>
                  <a:cubicBezTo>
                    <a:pt x="128910" y="189251"/>
                    <a:pt x="128910" y="224907"/>
                    <a:pt x="128910" y="263305"/>
                  </a:cubicBezTo>
                  <a:cubicBezTo>
                    <a:pt x="128910" y="274276"/>
                    <a:pt x="123425" y="282505"/>
                    <a:pt x="112454" y="282505"/>
                  </a:cubicBezTo>
                  <a:cubicBezTo>
                    <a:pt x="101483" y="282505"/>
                    <a:pt x="95997" y="274276"/>
                    <a:pt x="95997" y="263305"/>
                  </a:cubicBezTo>
                  <a:cubicBezTo>
                    <a:pt x="95997" y="260562"/>
                    <a:pt x="95997" y="257820"/>
                    <a:pt x="95997" y="255077"/>
                  </a:cubicBezTo>
                  <a:cubicBezTo>
                    <a:pt x="95997" y="216679"/>
                    <a:pt x="95997" y="178280"/>
                    <a:pt x="95997" y="137138"/>
                  </a:cubicBezTo>
                  <a:cubicBezTo>
                    <a:pt x="95997" y="126167"/>
                    <a:pt x="93254" y="120682"/>
                    <a:pt x="82283" y="123424"/>
                  </a:cubicBezTo>
                  <a:cubicBezTo>
                    <a:pt x="79540" y="123424"/>
                    <a:pt x="74055" y="120682"/>
                    <a:pt x="71312" y="120682"/>
                  </a:cubicBezTo>
                  <a:cubicBezTo>
                    <a:pt x="27428" y="112453"/>
                    <a:pt x="8229" y="85026"/>
                    <a:pt x="2743" y="43884"/>
                  </a:cubicBezTo>
                  <a:cubicBezTo>
                    <a:pt x="2743" y="35656"/>
                    <a:pt x="0" y="27428"/>
                    <a:pt x="0" y="19200"/>
                  </a:cubicBezTo>
                  <a:cubicBezTo>
                    <a:pt x="0" y="8229"/>
                    <a:pt x="5486" y="0"/>
                    <a:pt x="16457" y="2743"/>
                  </a:cubicBezTo>
                  <a:cubicBezTo>
                    <a:pt x="41142" y="5486"/>
                    <a:pt x="63084" y="8229"/>
                    <a:pt x="85026" y="19200"/>
                  </a:cubicBezTo>
                  <a:cubicBezTo>
                    <a:pt x="93254" y="24686"/>
                    <a:pt x="101483" y="32913"/>
                    <a:pt x="112454" y="41141"/>
                  </a:cubicBezTo>
                  <a:close/>
                  <a:moveTo>
                    <a:pt x="90512" y="90512"/>
                  </a:moveTo>
                  <a:cubicBezTo>
                    <a:pt x="85026" y="52113"/>
                    <a:pt x="76798" y="41141"/>
                    <a:pt x="35656" y="35656"/>
                  </a:cubicBezTo>
                  <a:cubicBezTo>
                    <a:pt x="38399" y="74055"/>
                    <a:pt x="52112" y="87769"/>
                    <a:pt x="90512" y="90512"/>
                  </a:cubicBezTo>
                  <a:close/>
                  <a:moveTo>
                    <a:pt x="186509" y="35656"/>
                  </a:moveTo>
                  <a:cubicBezTo>
                    <a:pt x="150852" y="38399"/>
                    <a:pt x="128910" y="60341"/>
                    <a:pt x="131653" y="90512"/>
                  </a:cubicBezTo>
                  <a:cubicBezTo>
                    <a:pt x="170052" y="85026"/>
                    <a:pt x="181023" y="76798"/>
                    <a:pt x="186509" y="35656"/>
                  </a:cubicBezTo>
                  <a:close/>
                </a:path>
              </a:pathLst>
            </a:custGeom>
            <a:solidFill>
              <a:srgbClr val="F79037"/>
            </a:solidFill>
            <a:ln w="27426"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7779CA96-56EA-4C3D-71E7-46F6A3953A03}"/>
                </a:ext>
              </a:extLst>
            </p:cNvPr>
            <p:cNvSpPr/>
            <p:nvPr/>
          </p:nvSpPr>
          <p:spPr>
            <a:xfrm>
              <a:off x="5319876" y="6348537"/>
              <a:ext cx="54855" cy="32913"/>
            </a:xfrm>
            <a:custGeom>
              <a:avLst/>
              <a:gdLst>
                <a:gd name="connsiteX0" fmla="*/ 27428 w 54855"/>
                <a:gd name="connsiteY0" fmla="*/ 32913 h 32913"/>
                <a:gd name="connsiteX1" fmla="*/ 13714 w 54855"/>
                <a:gd name="connsiteY1" fmla="*/ 32913 h 32913"/>
                <a:gd name="connsiteX2" fmla="*/ 0 w 54855"/>
                <a:gd name="connsiteY2" fmla="*/ 16457 h 32913"/>
                <a:gd name="connsiteX3" fmla="*/ 13714 w 54855"/>
                <a:gd name="connsiteY3" fmla="*/ 0 h 32913"/>
                <a:gd name="connsiteX4" fmla="*/ 41142 w 54855"/>
                <a:gd name="connsiteY4" fmla="*/ 0 h 32913"/>
                <a:gd name="connsiteX5" fmla="*/ 54855 w 54855"/>
                <a:gd name="connsiteY5" fmla="*/ 13714 h 32913"/>
                <a:gd name="connsiteX6" fmla="*/ 41142 w 54855"/>
                <a:gd name="connsiteY6" fmla="*/ 30171 h 32913"/>
                <a:gd name="connsiteX7" fmla="*/ 27428 w 54855"/>
                <a:gd name="connsiteY7" fmla="*/ 32913 h 32913"/>
                <a:gd name="connsiteX8" fmla="*/ 27428 w 54855"/>
                <a:gd name="connsiteY8"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55" h="32913">
                  <a:moveTo>
                    <a:pt x="27428" y="32913"/>
                  </a:moveTo>
                  <a:cubicBezTo>
                    <a:pt x="21943" y="32913"/>
                    <a:pt x="19200" y="32913"/>
                    <a:pt x="13714" y="32913"/>
                  </a:cubicBezTo>
                  <a:cubicBezTo>
                    <a:pt x="5486" y="32913"/>
                    <a:pt x="0" y="27428"/>
                    <a:pt x="0" y="16457"/>
                  </a:cubicBezTo>
                  <a:cubicBezTo>
                    <a:pt x="0" y="8228"/>
                    <a:pt x="2743" y="2743"/>
                    <a:pt x="13714" y="0"/>
                  </a:cubicBezTo>
                  <a:cubicBezTo>
                    <a:pt x="21943" y="0"/>
                    <a:pt x="32914" y="0"/>
                    <a:pt x="41142" y="0"/>
                  </a:cubicBezTo>
                  <a:cubicBezTo>
                    <a:pt x="49370" y="0"/>
                    <a:pt x="54855" y="5486"/>
                    <a:pt x="54855" y="13714"/>
                  </a:cubicBezTo>
                  <a:cubicBezTo>
                    <a:pt x="54855" y="21942"/>
                    <a:pt x="49370" y="27428"/>
                    <a:pt x="41142" y="30171"/>
                  </a:cubicBezTo>
                  <a:cubicBezTo>
                    <a:pt x="38399" y="32913"/>
                    <a:pt x="32914" y="32913"/>
                    <a:pt x="27428" y="32913"/>
                  </a:cubicBezTo>
                  <a:cubicBezTo>
                    <a:pt x="27428" y="32913"/>
                    <a:pt x="27428" y="32913"/>
                    <a:pt x="27428" y="32913"/>
                  </a:cubicBezTo>
                  <a:close/>
                </a:path>
              </a:pathLst>
            </a:custGeom>
            <a:grpFill/>
            <a:ln w="27426" cap="flat">
              <a:noFill/>
              <a:prstDash val="solid"/>
              <a:miter/>
            </a:ln>
          </p:spPr>
          <p:txBody>
            <a:bodyPr rtlCol="0" anchor="ctr"/>
            <a:lstStyle/>
            <a:p>
              <a:endParaRPr lang="en-US"/>
            </a:p>
          </p:txBody>
        </p:sp>
      </p:grpSp>
      <p:cxnSp>
        <p:nvCxnSpPr>
          <p:cNvPr id="84" name="Straight Connector 83">
            <a:extLst>
              <a:ext uri="{FF2B5EF4-FFF2-40B4-BE49-F238E27FC236}">
                <a16:creationId xmlns:a16="http://schemas.microsoft.com/office/drawing/2014/main" id="{86CEB853-7C16-7C2D-9B1C-B9B86A81C3BE}"/>
              </a:ext>
            </a:extLst>
          </p:cNvPr>
          <p:cNvCxnSpPr>
            <a:cxnSpLocks/>
          </p:cNvCxnSpPr>
          <p:nvPr/>
        </p:nvCxnSpPr>
        <p:spPr>
          <a:xfrm>
            <a:off x="25220" y="781507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6" name="Text Placeholder 2">
            <a:extLst>
              <a:ext uri="{FF2B5EF4-FFF2-40B4-BE49-F238E27FC236}">
                <a16:creationId xmlns:a16="http://schemas.microsoft.com/office/drawing/2014/main" id="{5A887EC8-0E2C-0F66-5E27-8C84C66E08E8}"/>
              </a:ext>
            </a:extLst>
          </p:cNvPr>
          <p:cNvSpPr txBox="1">
            <a:spLocks/>
          </p:cNvSpPr>
          <p:nvPr/>
        </p:nvSpPr>
        <p:spPr>
          <a:xfrm>
            <a:off x="2198118" y="7882971"/>
            <a:ext cx="5164848" cy="1725637"/>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nSpc>
                <a:spcPct val="95000"/>
              </a:lnSpc>
              <a:buClr>
                <a:srgbClr val="F79037"/>
              </a:buClr>
              <a:buFont typeface="Arial" panose="020B0604020202020204" pitchFamily="34" charset="0"/>
              <a:buChar char="•"/>
              <a:tabLst>
                <a:tab pos="177800" algn="l"/>
              </a:tabLst>
            </a:pPr>
            <a:r>
              <a:rPr lang="en-US" b="1" dirty="0" err="1">
                <a:solidFill>
                  <a:schemeClr val="tx1"/>
                </a:solidFill>
              </a:rPr>
              <a:t>Comunicação</a:t>
            </a:r>
            <a:r>
              <a:rPr lang="en-US" b="1" dirty="0">
                <a:solidFill>
                  <a:schemeClr val="tx1"/>
                </a:solidFill>
              </a:rPr>
              <a:t> </a:t>
            </a:r>
            <a:r>
              <a:rPr lang="en-US" b="1" dirty="0" err="1">
                <a:solidFill>
                  <a:schemeClr val="tx1"/>
                </a:solidFill>
              </a:rPr>
              <a:t>aberta</a:t>
            </a:r>
            <a:r>
              <a:rPr lang="en-US" b="1" dirty="0">
                <a:solidFill>
                  <a:schemeClr val="tx1"/>
                </a:solidFill>
              </a:rPr>
              <a:t>: </a:t>
            </a:r>
            <a:r>
              <a:rPr lang="en-US" dirty="0">
                <a:solidFill>
                  <a:schemeClr val="tx1"/>
                </a:solidFill>
              </a:rPr>
              <a:t>Uma </a:t>
            </a:r>
            <a:r>
              <a:rPr lang="en-US" dirty="0" err="1">
                <a:solidFill>
                  <a:schemeClr val="tx1"/>
                </a:solidFill>
              </a:rPr>
              <a:t>comunicação</a:t>
            </a:r>
            <a:r>
              <a:rPr lang="en-US" dirty="0">
                <a:solidFill>
                  <a:schemeClr val="tx1"/>
                </a:solidFill>
              </a:rPr>
              <a:t> regular e </a:t>
            </a:r>
            <a:r>
              <a:rPr lang="en-US" dirty="0" err="1">
                <a:solidFill>
                  <a:schemeClr val="tx1"/>
                </a:solidFill>
              </a:rPr>
              <a:t>aberta</a:t>
            </a:r>
            <a:r>
              <a:rPr lang="en-US" dirty="0">
                <a:solidFill>
                  <a:schemeClr val="tx1"/>
                </a:solidFill>
              </a:rPr>
              <a:t> </a:t>
            </a:r>
            <a:r>
              <a:rPr lang="en-US" dirty="0" err="1">
                <a:solidFill>
                  <a:schemeClr val="tx1"/>
                </a:solidFill>
              </a:rPr>
              <a:t>pode</a:t>
            </a:r>
            <a:r>
              <a:rPr lang="en-US" dirty="0">
                <a:solidFill>
                  <a:schemeClr val="tx1"/>
                </a:solidFill>
              </a:rPr>
              <a:t> </a:t>
            </a:r>
            <a:r>
              <a:rPr lang="en-US" dirty="0" err="1">
                <a:solidFill>
                  <a:schemeClr val="tx1"/>
                </a:solidFill>
              </a:rPr>
              <a:t>ajudar</a:t>
            </a:r>
            <a:r>
              <a:rPr lang="en-US" dirty="0">
                <a:solidFill>
                  <a:schemeClr val="tx1"/>
                </a:solidFill>
              </a:rPr>
              <a:t> </a:t>
            </a:r>
            <a:r>
              <a:rPr lang="en-US" dirty="0" err="1">
                <a:solidFill>
                  <a:schemeClr val="tx1"/>
                </a:solidFill>
              </a:rPr>
              <a:t>ambas</a:t>
            </a:r>
            <a:r>
              <a:rPr lang="en-US" dirty="0">
                <a:solidFill>
                  <a:schemeClr val="tx1"/>
                </a:solidFill>
              </a:rPr>
              <a:t> as </a:t>
            </a:r>
            <a:r>
              <a:rPr lang="en-US" dirty="0" err="1">
                <a:solidFill>
                  <a:schemeClr val="tx1"/>
                </a:solidFill>
              </a:rPr>
              <a:t>partes</a:t>
            </a:r>
            <a:r>
              <a:rPr lang="en-US" dirty="0">
                <a:solidFill>
                  <a:schemeClr val="tx1"/>
                </a:solidFill>
              </a:rPr>
              <a:t> a </a:t>
            </a:r>
            <a:r>
              <a:rPr lang="en-US" dirty="0" err="1">
                <a:solidFill>
                  <a:schemeClr val="tx1"/>
                </a:solidFill>
              </a:rPr>
              <a:t>compreenderem</a:t>
            </a:r>
            <a:r>
              <a:rPr lang="en-US" dirty="0">
                <a:solidFill>
                  <a:schemeClr val="tx1"/>
                </a:solidFill>
              </a:rPr>
              <a:t> as </a:t>
            </a:r>
            <a:r>
              <a:rPr lang="en-US" dirty="0" err="1">
                <a:solidFill>
                  <a:schemeClr val="tx1"/>
                </a:solidFill>
              </a:rPr>
              <a:t>necessidades</a:t>
            </a:r>
            <a:r>
              <a:rPr lang="en-US" dirty="0">
                <a:solidFill>
                  <a:schemeClr val="tx1"/>
                </a:solidFill>
              </a:rPr>
              <a:t> e </a:t>
            </a:r>
            <a:r>
              <a:rPr lang="en-US" dirty="0" err="1">
                <a:solidFill>
                  <a:schemeClr val="tx1"/>
                </a:solidFill>
              </a:rPr>
              <a:t>os</a:t>
            </a:r>
            <a:r>
              <a:rPr lang="en-US" dirty="0">
                <a:solidFill>
                  <a:schemeClr val="tx1"/>
                </a:solidFill>
              </a:rPr>
              <a:t> </a:t>
            </a:r>
            <a:r>
              <a:rPr lang="en-US" dirty="0" err="1">
                <a:solidFill>
                  <a:schemeClr val="tx1"/>
                </a:solidFill>
              </a:rPr>
              <a:t>constrangimentos</a:t>
            </a:r>
            <a:r>
              <a:rPr lang="en-US" dirty="0">
                <a:solidFill>
                  <a:schemeClr val="tx1"/>
                </a:solidFill>
              </a:rPr>
              <a:t> da </a:t>
            </a:r>
            <a:r>
              <a:rPr lang="en-US" dirty="0" err="1">
                <a:solidFill>
                  <a:schemeClr val="tx1"/>
                </a:solidFill>
              </a:rPr>
              <a:t>outra</a:t>
            </a:r>
            <a:r>
              <a:rPr lang="en-US" dirty="0">
                <a:solidFill>
                  <a:schemeClr val="tx1"/>
                </a:solidFill>
              </a:rPr>
              <a:t>. </a:t>
            </a:r>
            <a:r>
              <a:rPr lang="en-US" dirty="0" err="1">
                <a:solidFill>
                  <a:schemeClr val="tx1"/>
                </a:solidFill>
              </a:rPr>
              <a:t>Também</a:t>
            </a:r>
            <a:r>
              <a:rPr lang="en-US" dirty="0">
                <a:solidFill>
                  <a:schemeClr val="tx1"/>
                </a:solidFill>
              </a:rPr>
              <a:t> </a:t>
            </a:r>
            <a:r>
              <a:rPr lang="en-US" dirty="0" err="1">
                <a:solidFill>
                  <a:schemeClr val="tx1"/>
                </a:solidFill>
              </a:rPr>
              <a:t>ajuda</a:t>
            </a:r>
            <a:r>
              <a:rPr lang="en-US" dirty="0">
                <a:solidFill>
                  <a:schemeClr val="tx1"/>
                </a:solidFill>
              </a:rPr>
              <a:t> a resolver </a:t>
            </a:r>
            <a:r>
              <a:rPr lang="en-US" dirty="0" err="1">
                <a:solidFill>
                  <a:schemeClr val="tx1"/>
                </a:solidFill>
              </a:rPr>
              <a:t>prontamente</a:t>
            </a:r>
            <a:r>
              <a:rPr lang="en-US" dirty="0">
                <a:solidFill>
                  <a:schemeClr val="tx1"/>
                </a:solidFill>
              </a:rPr>
              <a:t> </a:t>
            </a:r>
            <a:r>
              <a:rPr lang="en-US" dirty="0" err="1">
                <a:solidFill>
                  <a:schemeClr val="tx1"/>
                </a:solidFill>
              </a:rPr>
              <a:t>quaisquer</a:t>
            </a:r>
            <a:r>
              <a:rPr lang="en-US" dirty="0">
                <a:solidFill>
                  <a:schemeClr val="tx1"/>
                </a:solidFill>
              </a:rPr>
              <a:t> </a:t>
            </a:r>
            <a:r>
              <a:rPr lang="en-US" dirty="0" err="1">
                <a:solidFill>
                  <a:schemeClr val="tx1"/>
                </a:solidFill>
              </a:rPr>
              <a:t>problemas</a:t>
            </a:r>
            <a:r>
              <a:rPr lang="en-US" dirty="0">
                <a:solidFill>
                  <a:schemeClr val="tx1"/>
                </a:solidFill>
              </a:rPr>
              <a:t> antes que </a:t>
            </a:r>
            <a:r>
              <a:rPr lang="en-US" dirty="0" err="1">
                <a:solidFill>
                  <a:schemeClr val="tx1"/>
                </a:solidFill>
              </a:rPr>
              <a:t>estes</a:t>
            </a:r>
            <a:r>
              <a:rPr lang="en-US" dirty="0">
                <a:solidFill>
                  <a:schemeClr val="tx1"/>
                </a:solidFill>
              </a:rPr>
              <a:t> se </a:t>
            </a:r>
            <a:r>
              <a:rPr lang="en-US" dirty="0" err="1">
                <a:solidFill>
                  <a:schemeClr val="tx1"/>
                </a:solidFill>
              </a:rPr>
              <a:t>agravem</a:t>
            </a:r>
            <a:r>
              <a:rPr lang="en-US" dirty="0">
                <a:solidFill>
                  <a:schemeClr val="tx1"/>
                </a:solidFill>
              </a:rPr>
              <a:t>. </a:t>
            </a:r>
            <a:endParaRPr lang="en-US"/>
          </a:p>
          <a:p>
            <a:pPr marL="228600" indent="-228600">
              <a:lnSpc>
                <a:spcPct val="95000"/>
              </a:lnSpc>
              <a:buClr>
                <a:srgbClr val="F79037"/>
              </a:buClr>
              <a:buFont typeface="Arial" panose="020B0604020202020204" pitchFamily="34" charset="0"/>
              <a:buChar char="•"/>
              <a:tabLst>
                <a:tab pos="177800" algn="l"/>
              </a:tabLst>
            </a:pPr>
            <a:r>
              <a:rPr lang="en-US" b="1" dirty="0" err="1">
                <a:solidFill>
                  <a:schemeClr val="tx1"/>
                </a:solidFill>
              </a:rPr>
              <a:t>Flexibilidade</a:t>
            </a:r>
            <a:r>
              <a:rPr lang="en-US" b="1" dirty="0">
                <a:solidFill>
                  <a:schemeClr val="tx1"/>
                </a:solidFill>
              </a:rPr>
              <a:t>: </a:t>
            </a:r>
            <a:r>
              <a:rPr lang="en-US" dirty="0">
                <a:solidFill>
                  <a:schemeClr val="tx1"/>
                </a:solidFill>
              </a:rPr>
              <a:t>Deve-se </a:t>
            </a:r>
            <a:r>
              <a:rPr lang="en-US" dirty="0" err="1">
                <a:solidFill>
                  <a:schemeClr val="tx1"/>
                </a:solidFill>
              </a:rPr>
              <a:t>estar</a:t>
            </a:r>
            <a:r>
              <a:rPr lang="en-US" dirty="0">
                <a:solidFill>
                  <a:schemeClr val="tx1"/>
                </a:solidFill>
              </a:rPr>
              <a:t> </a:t>
            </a:r>
            <a:r>
              <a:rPr lang="en-US" dirty="0" err="1">
                <a:solidFill>
                  <a:schemeClr val="tx1"/>
                </a:solidFill>
              </a:rPr>
              <a:t>disposto</a:t>
            </a:r>
            <a:r>
              <a:rPr lang="en-US" dirty="0">
                <a:solidFill>
                  <a:schemeClr val="tx1"/>
                </a:solidFill>
              </a:rPr>
              <a:t> a </a:t>
            </a:r>
            <a:r>
              <a:rPr lang="en-US" dirty="0" err="1">
                <a:solidFill>
                  <a:schemeClr val="tx1"/>
                </a:solidFill>
              </a:rPr>
              <a:t>ajustar</a:t>
            </a:r>
            <a:r>
              <a:rPr lang="en-US" dirty="0">
                <a:solidFill>
                  <a:schemeClr val="tx1"/>
                </a:solidFill>
              </a:rPr>
              <a:t> as </a:t>
            </a:r>
            <a:r>
              <a:rPr lang="en-US" dirty="0" err="1">
                <a:solidFill>
                  <a:schemeClr val="tx1"/>
                </a:solidFill>
              </a:rPr>
              <a:t>suas</a:t>
            </a:r>
            <a:r>
              <a:rPr lang="en-US" dirty="0">
                <a:solidFill>
                  <a:schemeClr val="tx1"/>
                </a:solidFill>
              </a:rPr>
              <a:t> </a:t>
            </a:r>
            <a:r>
              <a:rPr lang="en-US" dirty="0" err="1">
                <a:solidFill>
                  <a:schemeClr val="tx1"/>
                </a:solidFill>
              </a:rPr>
              <a:t>condições</a:t>
            </a:r>
            <a:r>
              <a:rPr lang="en-US" dirty="0">
                <a:solidFill>
                  <a:schemeClr val="tx1"/>
                </a:solidFill>
              </a:rPr>
              <a:t> à </a:t>
            </a:r>
            <a:r>
              <a:rPr lang="en-US" dirty="0" err="1">
                <a:solidFill>
                  <a:schemeClr val="tx1"/>
                </a:solidFill>
              </a:rPr>
              <a:t>medida</a:t>
            </a:r>
            <a:r>
              <a:rPr lang="en-US" dirty="0">
                <a:solidFill>
                  <a:schemeClr val="tx1"/>
                </a:solidFill>
              </a:rPr>
              <a:t> que as </a:t>
            </a:r>
            <a:r>
              <a:rPr lang="en-US" dirty="0" err="1">
                <a:solidFill>
                  <a:schemeClr val="tx1"/>
                </a:solidFill>
              </a:rPr>
              <a:t>circunstâncias</a:t>
            </a:r>
            <a:r>
              <a:rPr lang="en-US" dirty="0">
                <a:solidFill>
                  <a:schemeClr val="tx1"/>
                </a:solidFill>
              </a:rPr>
              <a:t> </a:t>
            </a:r>
            <a:r>
              <a:rPr lang="en-US" dirty="0" err="1">
                <a:solidFill>
                  <a:schemeClr val="tx1"/>
                </a:solidFill>
              </a:rPr>
              <a:t>mudam</a:t>
            </a:r>
            <a:r>
              <a:rPr lang="en-US" dirty="0">
                <a:solidFill>
                  <a:schemeClr val="tx1"/>
                </a:solidFill>
              </a:rPr>
              <a:t>. </a:t>
            </a:r>
            <a:r>
              <a:rPr lang="en-US" dirty="0" err="1">
                <a:solidFill>
                  <a:schemeClr val="tx1"/>
                </a:solidFill>
              </a:rPr>
              <a:t>Isto</a:t>
            </a:r>
            <a:r>
              <a:rPr lang="en-US" dirty="0">
                <a:solidFill>
                  <a:schemeClr val="tx1"/>
                </a:solidFill>
              </a:rPr>
              <a:t> </a:t>
            </a:r>
            <a:r>
              <a:rPr lang="en-US" dirty="0" err="1">
                <a:solidFill>
                  <a:schemeClr val="tx1"/>
                </a:solidFill>
              </a:rPr>
              <a:t>pode</a:t>
            </a:r>
            <a:r>
              <a:rPr lang="en-US" dirty="0">
                <a:solidFill>
                  <a:schemeClr val="tx1"/>
                </a:solidFill>
              </a:rPr>
              <a:t> </a:t>
            </a:r>
            <a:r>
              <a:rPr lang="en-US" dirty="0" err="1">
                <a:solidFill>
                  <a:schemeClr val="tx1"/>
                </a:solidFill>
              </a:rPr>
              <a:t>ajudar</a:t>
            </a:r>
            <a:r>
              <a:rPr lang="en-US" dirty="0">
                <a:solidFill>
                  <a:schemeClr val="tx1"/>
                </a:solidFill>
              </a:rPr>
              <a:t> a </a:t>
            </a:r>
            <a:r>
              <a:rPr lang="en-US" dirty="0" err="1">
                <a:solidFill>
                  <a:schemeClr val="tx1"/>
                </a:solidFill>
              </a:rPr>
              <a:t>criar</a:t>
            </a:r>
            <a:r>
              <a:rPr lang="en-US" dirty="0">
                <a:solidFill>
                  <a:schemeClr val="tx1"/>
                </a:solidFill>
              </a:rPr>
              <a:t> </a:t>
            </a:r>
            <a:r>
              <a:rPr lang="en-US" dirty="0" err="1">
                <a:solidFill>
                  <a:schemeClr val="tx1"/>
                </a:solidFill>
              </a:rPr>
              <a:t>confiança</a:t>
            </a:r>
            <a:r>
              <a:rPr lang="en-US" dirty="0">
                <a:solidFill>
                  <a:schemeClr val="tx1"/>
                </a:solidFill>
              </a:rPr>
              <a:t> e </a:t>
            </a:r>
            <a:r>
              <a:rPr lang="en-US" dirty="0" err="1">
                <a:solidFill>
                  <a:schemeClr val="tx1"/>
                </a:solidFill>
              </a:rPr>
              <a:t>demonstrar</a:t>
            </a:r>
            <a:r>
              <a:rPr lang="en-US" dirty="0">
                <a:solidFill>
                  <a:schemeClr val="tx1"/>
                </a:solidFill>
              </a:rPr>
              <a:t> que se </a:t>
            </a:r>
            <a:r>
              <a:rPr lang="en-US" dirty="0" err="1">
                <a:solidFill>
                  <a:schemeClr val="tx1"/>
                </a:solidFill>
              </a:rPr>
              <a:t>encara</a:t>
            </a:r>
            <a:r>
              <a:rPr lang="en-US" dirty="0">
                <a:solidFill>
                  <a:schemeClr val="tx1"/>
                </a:solidFill>
              </a:rPr>
              <a:t> a </a:t>
            </a:r>
            <a:r>
              <a:rPr lang="en-US" dirty="0" err="1">
                <a:solidFill>
                  <a:schemeClr val="tx1"/>
                </a:solidFill>
              </a:rPr>
              <a:t>relação</a:t>
            </a:r>
            <a:r>
              <a:rPr lang="en-US" dirty="0">
                <a:solidFill>
                  <a:schemeClr val="tx1"/>
                </a:solidFill>
              </a:rPr>
              <a:t> </a:t>
            </a:r>
            <a:r>
              <a:rPr lang="en-US" dirty="0" err="1">
                <a:solidFill>
                  <a:schemeClr val="tx1"/>
                </a:solidFill>
              </a:rPr>
              <a:t>como</a:t>
            </a:r>
            <a:r>
              <a:rPr lang="en-US" dirty="0">
                <a:solidFill>
                  <a:schemeClr val="tx1"/>
                </a:solidFill>
              </a:rPr>
              <a:t> </a:t>
            </a:r>
            <a:r>
              <a:rPr lang="en-US" dirty="0" err="1">
                <a:solidFill>
                  <a:schemeClr val="tx1"/>
                </a:solidFill>
              </a:rPr>
              <a:t>uma</a:t>
            </a:r>
            <a:r>
              <a:rPr lang="en-US" dirty="0">
                <a:solidFill>
                  <a:schemeClr val="tx1"/>
                </a:solidFill>
              </a:rPr>
              <a:t> </a:t>
            </a:r>
            <a:r>
              <a:rPr lang="en-US" dirty="0" err="1">
                <a:solidFill>
                  <a:schemeClr val="tx1"/>
                </a:solidFill>
              </a:rPr>
              <a:t>parceria</a:t>
            </a:r>
            <a:r>
              <a:rPr lang="en-US" dirty="0">
                <a:solidFill>
                  <a:schemeClr val="tx1"/>
                </a:solidFill>
              </a:rPr>
              <a:t> e não </a:t>
            </a:r>
            <a:r>
              <a:rPr lang="en-US" dirty="0" err="1">
                <a:solidFill>
                  <a:schemeClr val="tx1"/>
                </a:solidFill>
              </a:rPr>
              <a:t>apenas</a:t>
            </a:r>
            <a:r>
              <a:rPr lang="en-US" dirty="0">
                <a:solidFill>
                  <a:schemeClr val="tx1"/>
                </a:solidFill>
              </a:rPr>
              <a:t> </a:t>
            </a:r>
            <a:r>
              <a:rPr lang="en-US" dirty="0" err="1">
                <a:solidFill>
                  <a:schemeClr val="tx1"/>
                </a:solidFill>
              </a:rPr>
              <a:t>como</a:t>
            </a:r>
            <a:r>
              <a:rPr lang="en-US" dirty="0">
                <a:solidFill>
                  <a:schemeClr val="tx1"/>
                </a:solidFill>
              </a:rPr>
              <a:t> </a:t>
            </a:r>
            <a:r>
              <a:rPr lang="en-US" dirty="0" err="1">
                <a:solidFill>
                  <a:schemeClr val="tx1"/>
                </a:solidFill>
              </a:rPr>
              <a:t>uma</a:t>
            </a:r>
            <a:r>
              <a:rPr lang="en-US" dirty="0">
                <a:solidFill>
                  <a:schemeClr val="tx1"/>
                </a:solidFill>
              </a:rPr>
              <a:t> </a:t>
            </a:r>
            <a:r>
              <a:rPr lang="en-US" dirty="0" err="1">
                <a:solidFill>
                  <a:schemeClr val="tx1"/>
                </a:solidFill>
              </a:rPr>
              <a:t>transação</a:t>
            </a:r>
            <a:r>
              <a:rPr lang="en-US" dirty="0">
                <a:solidFill>
                  <a:schemeClr val="tx1"/>
                </a:solidFill>
              </a:rPr>
              <a:t> </a:t>
            </a:r>
            <a:r>
              <a:rPr lang="en-US" dirty="0" err="1">
                <a:solidFill>
                  <a:schemeClr val="tx1"/>
                </a:solidFill>
              </a:rPr>
              <a:t>comercial</a:t>
            </a:r>
            <a:r>
              <a:rPr lang="en-US" dirty="0">
                <a:solidFill>
                  <a:schemeClr val="tx1"/>
                </a:solidFill>
              </a:rPr>
              <a:t>. </a:t>
            </a:r>
            <a:endParaRPr lang="en-US" dirty="0">
              <a:solidFill>
                <a:schemeClr val="tx1"/>
              </a:solidFill>
              <a:ea typeface="Calibri" panose="020F0502020204030204" pitchFamily="34" charset="0"/>
            </a:endParaRPr>
          </a:p>
          <a:p>
            <a:pPr marL="228600" indent="-228600">
              <a:lnSpc>
                <a:spcPct val="95000"/>
              </a:lnSpc>
              <a:buClr>
                <a:srgbClr val="F79037"/>
              </a:buClr>
              <a:buFont typeface="Arial" panose="020B0604020202020204" pitchFamily="34" charset="0"/>
              <a:buChar char="•"/>
              <a:tabLst>
                <a:tab pos="177800" algn="l"/>
              </a:tabLst>
            </a:pPr>
            <a:r>
              <a:rPr lang="en-US" b="1" dirty="0">
                <a:solidFill>
                  <a:schemeClr val="tx1"/>
                </a:solidFill>
              </a:rPr>
              <a:t>Apoio: </a:t>
            </a:r>
            <a:r>
              <a:rPr lang="en-US" dirty="0" err="1">
                <a:solidFill>
                  <a:schemeClr val="tx1"/>
                </a:solidFill>
              </a:rPr>
              <a:t>Mostrar</a:t>
            </a:r>
            <a:r>
              <a:rPr lang="en-US" dirty="0">
                <a:solidFill>
                  <a:schemeClr val="tx1"/>
                </a:solidFill>
              </a:rPr>
              <a:t> interesse no </a:t>
            </a:r>
            <a:r>
              <a:rPr lang="en-US" dirty="0" err="1">
                <a:solidFill>
                  <a:schemeClr val="tx1"/>
                </a:solidFill>
              </a:rPr>
              <a:t>sucesso</a:t>
            </a:r>
            <a:r>
              <a:rPr lang="en-US" dirty="0">
                <a:solidFill>
                  <a:schemeClr val="tx1"/>
                </a:solidFill>
              </a:rPr>
              <a:t> dos </a:t>
            </a:r>
            <a:r>
              <a:rPr lang="en-US" dirty="0" err="1">
                <a:solidFill>
                  <a:schemeClr val="tx1"/>
                </a:solidFill>
              </a:rPr>
              <a:t>fornecedores</a:t>
            </a:r>
            <a:r>
              <a:rPr lang="en-US" dirty="0">
                <a:solidFill>
                  <a:schemeClr val="tx1"/>
                </a:solidFill>
              </a:rPr>
              <a:t>. </a:t>
            </a:r>
            <a:r>
              <a:rPr lang="en-US" dirty="0" err="1">
                <a:solidFill>
                  <a:schemeClr val="tx1"/>
                </a:solidFill>
              </a:rPr>
              <a:t>Isto</a:t>
            </a:r>
            <a:r>
              <a:rPr lang="en-US" dirty="0">
                <a:solidFill>
                  <a:schemeClr val="tx1"/>
                </a:solidFill>
              </a:rPr>
              <a:t> </a:t>
            </a:r>
            <a:r>
              <a:rPr lang="en-US" dirty="0" err="1">
                <a:solidFill>
                  <a:schemeClr val="tx1"/>
                </a:solidFill>
              </a:rPr>
              <a:t>pode</a:t>
            </a:r>
            <a:r>
              <a:rPr lang="en-US" dirty="0">
                <a:solidFill>
                  <a:schemeClr val="tx1"/>
                </a:solidFill>
              </a:rPr>
              <a:t> </a:t>
            </a:r>
            <a:r>
              <a:rPr lang="en-US" dirty="0" err="1">
                <a:solidFill>
                  <a:schemeClr val="tx1"/>
                </a:solidFill>
              </a:rPr>
              <a:t>implicar</a:t>
            </a:r>
            <a:r>
              <a:rPr lang="en-US" dirty="0">
                <a:solidFill>
                  <a:schemeClr val="tx1"/>
                </a:solidFill>
              </a:rPr>
              <a:t> </a:t>
            </a:r>
            <a:r>
              <a:rPr lang="en-US" dirty="0" err="1">
                <a:solidFill>
                  <a:schemeClr val="tx1"/>
                </a:solidFill>
              </a:rPr>
              <a:t>promover</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produtos</a:t>
            </a:r>
            <a:r>
              <a:rPr lang="en-US" dirty="0">
                <a:solidFill>
                  <a:schemeClr val="tx1"/>
                </a:solidFill>
              </a:rPr>
              <a:t>, </a:t>
            </a:r>
            <a:r>
              <a:rPr lang="en-US" dirty="0" err="1">
                <a:solidFill>
                  <a:schemeClr val="tx1"/>
                </a:solidFill>
              </a:rPr>
              <a:t>fornecer</a:t>
            </a:r>
            <a:r>
              <a:rPr lang="en-US" dirty="0">
                <a:solidFill>
                  <a:schemeClr val="tx1"/>
                </a:solidFill>
              </a:rPr>
              <a:t> feedback </a:t>
            </a:r>
            <a:r>
              <a:rPr lang="en-US" dirty="0" err="1">
                <a:solidFill>
                  <a:schemeClr val="tx1"/>
                </a:solidFill>
              </a:rPr>
              <a:t>construtivo</a:t>
            </a:r>
            <a:r>
              <a:rPr lang="en-US" dirty="0">
                <a:solidFill>
                  <a:schemeClr val="tx1"/>
                </a:solidFill>
              </a:rPr>
              <a:t> </a:t>
            </a:r>
            <a:r>
              <a:rPr lang="en-US" dirty="0" err="1">
                <a:solidFill>
                  <a:schemeClr val="tx1"/>
                </a:solidFill>
              </a:rPr>
              <a:t>ou</a:t>
            </a:r>
            <a:r>
              <a:rPr lang="en-US" dirty="0">
                <a:solidFill>
                  <a:schemeClr val="tx1"/>
                </a:solidFill>
              </a:rPr>
              <a:t> </a:t>
            </a:r>
            <a:r>
              <a:rPr lang="en-US" dirty="0" err="1">
                <a:solidFill>
                  <a:schemeClr val="tx1"/>
                </a:solidFill>
              </a:rPr>
              <a:t>mesmo</a:t>
            </a:r>
            <a:r>
              <a:rPr lang="en-US" dirty="0">
                <a:solidFill>
                  <a:schemeClr val="tx1"/>
                </a:solidFill>
              </a:rPr>
              <a:t> </a:t>
            </a:r>
            <a:r>
              <a:rPr lang="en-US" dirty="0" err="1">
                <a:solidFill>
                  <a:schemeClr val="tx1"/>
                </a:solidFill>
              </a:rPr>
              <a:t>ajudá-los</a:t>
            </a:r>
            <a:r>
              <a:rPr lang="en-US" dirty="0">
                <a:solidFill>
                  <a:schemeClr val="tx1"/>
                </a:solidFill>
              </a:rPr>
              <a:t> a </a:t>
            </a:r>
            <a:r>
              <a:rPr lang="en-US" dirty="0" err="1">
                <a:solidFill>
                  <a:schemeClr val="tx1"/>
                </a:solidFill>
              </a:rPr>
              <a:t>estabelecer</a:t>
            </a:r>
            <a:r>
              <a:rPr lang="en-US" dirty="0">
                <a:solidFill>
                  <a:schemeClr val="tx1"/>
                </a:solidFill>
              </a:rPr>
              <a:t> </a:t>
            </a:r>
            <a:r>
              <a:rPr lang="en-US" dirty="0" err="1">
                <a:solidFill>
                  <a:schemeClr val="tx1"/>
                </a:solidFill>
              </a:rPr>
              <a:t>contactos</a:t>
            </a:r>
            <a:r>
              <a:rPr lang="en-US" dirty="0">
                <a:solidFill>
                  <a:schemeClr val="tx1"/>
                </a:solidFill>
              </a:rPr>
              <a:t> com outros </a:t>
            </a:r>
            <a:r>
              <a:rPr lang="en-US" dirty="0" err="1">
                <a:solidFill>
                  <a:schemeClr val="tx1"/>
                </a:solidFill>
              </a:rPr>
              <a:t>potenciais</a:t>
            </a:r>
            <a:r>
              <a:rPr lang="en-US" dirty="0">
                <a:solidFill>
                  <a:schemeClr val="tx1"/>
                </a:solidFill>
              </a:rPr>
              <a:t> </a:t>
            </a:r>
            <a:r>
              <a:rPr lang="en-US" dirty="0" err="1">
                <a:solidFill>
                  <a:schemeClr val="tx1"/>
                </a:solidFill>
              </a:rPr>
              <a:t>compradores</a:t>
            </a:r>
            <a:r>
              <a:rPr lang="en-US" dirty="0">
                <a:solidFill>
                  <a:schemeClr val="tx1"/>
                </a:solidFill>
              </a:rPr>
              <a:t>. </a:t>
            </a:r>
            <a:endParaRPr lang="en-US" dirty="0">
              <a:solidFill>
                <a:schemeClr val="tx1"/>
              </a:solidFill>
              <a:ea typeface="Calibri" panose="020F0502020204030204" pitchFamily="34" charset="0"/>
            </a:endParaRPr>
          </a:p>
          <a:p>
            <a:pPr marL="228600" indent="-228600">
              <a:lnSpc>
                <a:spcPct val="95000"/>
              </a:lnSpc>
              <a:buClr>
                <a:srgbClr val="F79037"/>
              </a:buClr>
              <a:buFont typeface="Arial" panose="020B0604020202020204" pitchFamily="34" charset="0"/>
              <a:buChar char="•"/>
              <a:tabLst>
                <a:tab pos="177800" algn="l"/>
              </a:tabLst>
            </a:pPr>
            <a:r>
              <a:rPr lang="en-US" dirty="0">
                <a:solidFill>
                  <a:schemeClr val="tx1"/>
                </a:solidFill>
              </a:rPr>
              <a:t>Ao cultivar </a:t>
            </a:r>
            <a:r>
              <a:rPr lang="en-US" dirty="0" err="1">
                <a:solidFill>
                  <a:schemeClr val="tx1"/>
                </a:solidFill>
              </a:rPr>
              <a:t>relações</a:t>
            </a:r>
            <a:r>
              <a:rPr lang="en-US" dirty="0">
                <a:solidFill>
                  <a:schemeClr val="tx1"/>
                </a:solidFill>
              </a:rPr>
              <a:t> fortes com </a:t>
            </a:r>
            <a:r>
              <a:rPr lang="en-US" dirty="0" err="1">
                <a:solidFill>
                  <a:schemeClr val="tx1"/>
                </a:solidFill>
              </a:rPr>
              <a:t>fornecedores</a:t>
            </a:r>
            <a:r>
              <a:rPr lang="en-US" dirty="0">
                <a:solidFill>
                  <a:schemeClr val="tx1"/>
                </a:solidFill>
              </a:rPr>
              <a:t> </a:t>
            </a:r>
            <a:r>
              <a:rPr lang="en-US" dirty="0" err="1">
                <a:solidFill>
                  <a:schemeClr val="tx1"/>
                </a:solidFill>
              </a:rPr>
              <a:t>éticos</a:t>
            </a:r>
            <a:r>
              <a:rPr lang="en-US" dirty="0">
                <a:solidFill>
                  <a:schemeClr val="tx1"/>
                </a:solidFill>
              </a:rPr>
              <a:t>, </a:t>
            </a:r>
            <a:r>
              <a:rPr lang="en-US" dirty="0" err="1">
                <a:solidFill>
                  <a:schemeClr val="tx1"/>
                </a:solidFill>
              </a:rPr>
              <a:t>pode</a:t>
            </a:r>
            <a:r>
              <a:rPr lang="en-US" dirty="0">
                <a:solidFill>
                  <a:schemeClr val="tx1"/>
                </a:solidFill>
              </a:rPr>
              <a:t>-se </a:t>
            </a:r>
            <a:r>
              <a:rPr lang="en-US" dirty="0" err="1">
                <a:solidFill>
                  <a:schemeClr val="tx1"/>
                </a:solidFill>
              </a:rPr>
              <a:t>assegurar</a:t>
            </a:r>
            <a:r>
              <a:rPr lang="en-US" dirty="0">
                <a:solidFill>
                  <a:schemeClr val="tx1"/>
                </a:solidFill>
              </a:rPr>
              <a:t> um </a:t>
            </a:r>
            <a:r>
              <a:rPr lang="en-US" dirty="0" err="1">
                <a:solidFill>
                  <a:schemeClr val="tx1"/>
                </a:solidFill>
              </a:rPr>
              <a:t>fornecimento</a:t>
            </a:r>
            <a:r>
              <a:rPr lang="en-US" dirty="0">
                <a:solidFill>
                  <a:schemeClr val="tx1"/>
                </a:solidFill>
              </a:rPr>
              <a:t> </a:t>
            </a:r>
            <a:r>
              <a:rPr lang="en-US" dirty="0" err="1">
                <a:solidFill>
                  <a:schemeClr val="tx1"/>
                </a:solidFill>
              </a:rPr>
              <a:t>constante</a:t>
            </a:r>
            <a:r>
              <a:rPr lang="en-US" dirty="0">
                <a:solidFill>
                  <a:schemeClr val="tx1"/>
                </a:solidFill>
              </a:rPr>
              <a:t> de </a:t>
            </a:r>
            <a:r>
              <a:rPr lang="en-US" dirty="0" err="1">
                <a:solidFill>
                  <a:schemeClr val="tx1"/>
                </a:solidFill>
              </a:rPr>
              <a:t>produtos</a:t>
            </a:r>
            <a:r>
              <a:rPr lang="en-US" dirty="0">
                <a:solidFill>
                  <a:schemeClr val="tx1"/>
                </a:solidFill>
              </a:rPr>
              <a:t> de </a:t>
            </a:r>
            <a:r>
              <a:rPr lang="en-US" dirty="0" err="1">
                <a:solidFill>
                  <a:schemeClr val="tx1"/>
                </a:solidFill>
              </a:rPr>
              <a:t>elevada</a:t>
            </a:r>
            <a:r>
              <a:rPr lang="en-US" dirty="0">
                <a:solidFill>
                  <a:schemeClr val="tx1"/>
                </a:solidFill>
              </a:rPr>
              <a:t> </a:t>
            </a:r>
            <a:r>
              <a:rPr lang="en-US" dirty="0" err="1">
                <a:solidFill>
                  <a:schemeClr val="tx1"/>
                </a:solidFill>
              </a:rPr>
              <a:t>qualidade</a:t>
            </a:r>
            <a:r>
              <a:rPr lang="en-US" dirty="0">
                <a:solidFill>
                  <a:schemeClr val="tx1"/>
                </a:solidFill>
              </a:rPr>
              <a:t> e </a:t>
            </a:r>
            <a:r>
              <a:rPr lang="en-US" dirty="0" err="1">
                <a:solidFill>
                  <a:schemeClr val="tx1"/>
                </a:solidFill>
              </a:rPr>
              <a:t>produzidos</a:t>
            </a:r>
            <a:r>
              <a:rPr lang="en-US" dirty="0">
                <a:solidFill>
                  <a:schemeClr val="tx1"/>
                </a:solidFill>
              </a:rPr>
              <a:t> de forma </a:t>
            </a:r>
            <a:r>
              <a:rPr lang="en-US" dirty="0" err="1">
                <a:solidFill>
                  <a:schemeClr val="tx1"/>
                </a:solidFill>
              </a:rPr>
              <a:t>ética</a:t>
            </a:r>
            <a:r>
              <a:rPr lang="en-US" dirty="0">
                <a:solidFill>
                  <a:schemeClr val="tx1"/>
                </a:solidFill>
              </a:rPr>
              <a:t>, </a:t>
            </a:r>
            <a:r>
              <a:rPr lang="en-US" dirty="0" err="1">
                <a:solidFill>
                  <a:schemeClr val="tx1"/>
                </a:solidFill>
              </a:rPr>
              <a:t>contribuindo</a:t>
            </a:r>
            <a:r>
              <a:rPr lang="en-US" dirty="0">
                <a:solidFill>
                  <a:schemeClr val="tx1"/>
                </a:solidFill>
              </a:rPr>
              <a:t> </a:t>
            </a:r>
            <a:r>
              <a:rPr lang="en-US" dirty="0" err="1">
                <a:solidFill>
                  <a:schemeClr val="tx1"/>
                </a:solidFill>
              </a:rPr>
              <a:t>simultaneamente</a:t>
            </a:r>
            <a:r>
              <a:rPr lang="en-US" dirty="0">
                <a:solidFill>
                  <a:schemeClr val="tx1"/>
                </a:solidFill>
              </a:rPr>
              <a:t> para um </a:t>
            </a:r>
            <a:r>
              <a:rPr lang="en-US" dirty="0" err="1">
                <a:solidFill>
                  <a:schemeClr val="tx1"/>
                </a:solidFill>
              </a:rPr>
              <a:t>sistema</a:t>
            </a:r>
            <a:r>
              <a:rPr lang="en-US" dirty="0">
                <a:solidFill>
                  <a:schemeClr val="tx1"/>
                </a:solidFill>
              </a:rPr>
              <a:t> </a:t>
            </a:r>
            <a:r>
              <a:rPr lang="en-US" dirty="0" err="1">
                <a:solidFill>
                  <a:schemeClr val="tx1"/>
                </a:solidFill>
              </a:rPr>
              <a:t>alimentar</a:t>
            </a:r>
            <a:r>
              <a:rPr lang="en-US" dirty="0">
                <a:solidFill>
                  <a:schemeClr val="tx1"/>
                </a:solidFill>
              </a:rPr>
              <a:t> </a:t>
            </a:r>
            <a:r>
              <a:rPr lang="en-US" dirty="0" err="1">
                <a:solidFill>
                  <a:schemeClr val="tx1"/>
                </a:solidFill>
              </a:rPr>
              <a:t>mais</a:t>
            </a:r>
            <a:r>
              <a:rPr lang="en-US" dirty="0">
                <a:solidFill>
                  <a:schemeClr val="tx1"/>
                </a:solidFill>
              </a:rPr>
              <a:t> </a:t>
            </a:r>
            <a:r>
              <a:rPr lang="en-US" dirty="0" err="1">
                <a:solidFill>
                  <a:schemeClr val="tx1"/>
                </a:solidFill>
              </a:rPr>
              <a:t>sustentável</a:t>
            </a:r>
            <a:r>
              <a:rPr lang="en-US" dirty="0">
                <a:solidFill>
                  <a:schemeClr val="tx1"/>
                </a:solidFill>
              </a:rPr>
              <a:t> e </a:t>
            </a:r>
            <a:r>
              <a:rPr lang="en-US" dirty="0" err="1">
                <a:solidFill>
                  <a:schemeClr val="tx1"/>
                </a:solidFill>
              </a:rPr>
              <a:t>justo</a:t>
            </a:r>
            <a:r>
              <a:rPr lang="en-US" dirty="0">
                <a:solidFill>
                  <a:schemeClr val="tx1"/>
                </a:solidFill>
              </a:rPr>
              <a:t>. </a:t>
            </a:r>
            <a:endParaRPr lang="en-US" dirty="0">
              <a:solidFill>
                <a:schemeClr val="tx1"/>
              </a:solidFill>
              <a:ea typeface="Calibri" panose="020F0502020204030204" pitchFamily="34" charset="0"/>
            </a:endParaRPr>
          </a:p>
          <a:p>
            <a:pPr marL="228600" indent="-228600">
              <a:lnSpc>
                <a:spcPct val="95000"/>
              </a:lnSpc>
              <a:buClr>
                <a:srgbClr val="F79037"/>
              </a:buClr>
              <a:buFont typeface="Arial" panose="020B0604020202020204" pitchFamily="34" charset="0"/>
              <a:buChar char="•"/>
              <a:tabLst>
                <a:tab pos="177800" algn="l"/>
              </a:tabLst>
            </a:pPr>
            <a:endParaRPr lang="en-US" dirty="0">
              <a:solidFill>
                <a:schemeClr val="tx1"/>
              </a:solidFill>
              <a:ea typeface="Calibri" panose="020F0502020204030204" pitchFamily="34" charset="0"/>
            </a:endParaRPr>
          </a:p>
          <a:p>
            <a:pPr marL="228600" indent="-228600">
              <a:lnSpc>
                <a:spcPct val="95000"/>
              </a:lnSpc>
              <a:buClr>
                <a:srgbClr val="F79037"/>
              </a:buClr>
              <a:buFont typeface="Arial" panose="020B0604020202020204" pitchFamily="34" charset="0"/>
              <a:buChar char="•"/>
              <a:tabLst>
                <a:tab pos="177800" algn="l"/>
              </a:tabLst>
            </a:pPr>
            <a:endParaRPr lang="en-US" dirty="0">
              <a:solidFill>
                <a:schemeClr val="tx1"/>
              </a:solidFill>
              <a:ea typeface="Calibri" panose="020F0502020204030204" pitchFamily="34" charset="0"/>
            </a:endParaRPr>
          </a:p>
        </p:txBody>
      </p:sp>
      <p:sp>
        <p:nvSpPr>
          <p:cNvPr id="81" name="Text Placeholder 2">
            <a:extLst>
              <a:ext uri="{FF2B5EF4-FFF2-40B4-BE49-F238E27FC236}">
                <a16:creationId xmlns:a16="http://schemas.microsoft.com/office/drawing/2014/main" id="{6D712975-C0A2-1566-5952-959D19CB6EF2}"/>
              </a:ext>
            </a:extLst>
          </p:cNvPr>
          <p:cNvSpPr txBox="1">
            <a:spLocks/>
          </p:cNvSpPr>
          <p:nvPr/>
        </p:nvSpPr>
        <p:spPr>
          <a:xfrm>
            <a:off x="613288" y="8020840"/>
            <a:ext cx="1582624" cy="125619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79037"/>
              </a:buClr>
              <a:tabLst>
                <a:tab pos="177800" algn="l"/>
              </a:tabLst>
            </a:pPr>
            <a:r>
              <a:rPr lang="en-US" dirty="0">
                <a:solidFill>
                  <a:schemeClr val="tx1"/>
                </a:solidFill>
              </a:rPr>
              <a:t>Uma </a:t>
            </a:r>
            <a:r>
              <a:rPr lang="en-US" b="1" dirty="0" err="1">
                <a:solidFill>
                  <a:schemeClr val="tx1"/>
                </a:solidFill>
              </a:rPr>
              <a:t>relação</a:t>
            </a:r>
            <a:r>
              <a:rPr lang="en-US" b="1" dirty="0">
                <a:solidFill>
                  <a:schemeClr val="tx1"/>
                </a:solidFill>
              </a:rPr>
              <a:t> forte e </a:t>
            </a:r>
            <a:r>
              <a:rPr lang="en-US" b="1" dirty="0" err="1">
                <a:solidFill>
                  <a:schemeClr val="tx1"/>
                </a:solidFill>
              </a:rPr>
              <a:t>duradoura</a:t>
            </a:r>
            <a:r>
              <a:rPr lang="en-US" b="1" dirty="0">
                <a:solidFill>
                  <a:schemeClr val="tx1"/>
                </a:solidFill>
              </a:rPr>
              <a:t> </a:t>
            </a:r>
            <a:r>
              <a:rPr lang="en-US" dirty="0">
                <a:solidFill>
                  <a:schemeClr val="tx1"/>
                </a:solidFill>
              </a:rPr>
              <a:t>com um </a:t>
            </a:r>
            <a:r>
              <a:rPr lang="en-US" dirty="0" err="1">
                <a:solidFill>
                  <a:schemeClr val="tx1"/>
                </a:solidFill>
              </a:rPr>
              <a:t>fornecedor</a:t>
            </a:r>
            <a:r>
              <a:rPr lang="en-US" dirty="0">
                <a:solidFill>
                  <a:schemeClr val="tx1"/>
                </a:solidFill>
              </a:rPr>
              <a:t> </a:t>
            </a:r>
            <a:r>
              <a:rPr lang="en-US" dirty="0" err="1">
                <a:solidFill>
                  <a:schemeClr val="tx1"/>
                </a:solidFill>
              </a:rPr>
              <a:t>não</a:t>
            </a:r>
            <a:r>
              <a:rPr lang="en-US" dirty="0">
                <a:solidFill>
                  <a:schemeClr val="tx1"/>
                </a:solidFill>
              </a:rPr>
              <a:t> se resume a </a:t>
            </a:r>
            <a:r>
              <a:rPr lang="en-US" dirty="0" err="1">
                <a:solidFill>
                  <a:schemeClr val="tx1"/>
                </a:solidFill>
              </a:rPr>
              <a:t>transações</a:t>
            </a:r>
            <a:r>
              <a:rPr lang="en-US" dirty="0">
                <a:solidFill>
                  <a:schemeClr val="tx1"/>
                </a:solidFill>
              </a:rPr>
              <a:t>, mas sim a </a:t>
            </a:r>
            <a:r>
              <a:rPr lang="en-US" dirty="0" err="1">
                <a:solidFill>
                  <a:schemeClr val="tx1"/>
                </a:solidFill>
              </a:rPr>
              <a:t>uma</a:t>
            </a:r>
            <a:r>
              <a:rPr lang="en-US" dirty="0">
                <a:solidFill>
                  <a:schemeClr val="tx1"/>
                </a:solidFill>
              </a:rPr>
              <a:t> </a:t>
            </a:r>
            <a:r>
              <a:rPr lang="en-US" b="1" dirty="0" err="1">
                <a:solidFill>
                  <a:schemeClr val="tx1"/>
                </a:solidFill>
              </a:rPr>
              <a:t>parceria</a:t>
            </a:r>
            <a:r>
              <a:rPr lang="en-US" dirty="0">
                <a:solidFill>
                  <a:schemeClr val="tx1"/>
                </a:solidFill>
              </a:rPr>
              <a:t>. </a:t>
            </a:r>
          </a:p>
          <a:p>
            <a:pPr algn="l">
              <a:buClr>
                <a:srgbClr val="F79037"/>
              </a:buClr>
              <a:tabLst>
                <a:tab pos="177800" algn="l"/>
              </a:tabLst>
            </a:pPr>
            <a:r>
              <a:rPr lang="en-US" dirty="0">
                <a:solidFill>
                  <a:schemeClr val="tx1"/>
                </a:solidFill>
              </a:rPr>
              <a:t>Eis </a:t>
            </a:r>
            <a:r>
              <a:rPr lang="en-US" dirty="0" err="1">
                <a:solidFill>
                  <a:schemeClr val="tx1"/>
                </a:solidFill>
              </a:rPr>
              <a:t>como</a:t>
            </a:r>
            <a:r>
              <a:rPr lang="en-US" dirty="0">
                <a:solidFill>
                  <a:schemeClr val="tx1"/>
                </a:solidFill>
              </a:rPr>
              <a:t> cultivar </a:t>
            </a:r>
            <a:r>
              <a:rPr lang="en-US" dirty="0" err="1">
                <a:solidFill>
                  <a:schemeClr val="tx1"/>
                </a:solidFill>
              </a:rPr>
              <a:t>essas</a:t>
            </a:r>
            <a:r>
              <a:rPr lang="en-US" dirty="0">
                <a:solidFill>
                  <a:schemeClr val="tx1"/>
                </a:solidFill>
              </a:rPr>
              <a:t> </a:t>
            </a:r>
            <a:r>
              <a:rPr lang="en-US" dirty="0" err="1">
                <a:solidFill>
                  <a:schemeClr val="tx1"/>
                </a:solidFill>
              </a:rPr>
              <a:t>relações</a:t>
            </a:r>
            <a:r>
              <a:rPr lang="en-US" dirty="0">
                <a:solidFill>
                  <a:schemeClr val="tx1"/>
                </a:solidFill>
              </a:rPr>
              <a:t>: </a:t>
            </a:r>
          </a:p>
          <a:p>
            <a:pPr algn="l">
              <a:buClr>
                <a:srgbClr val="F79037"/>
              </a:buClr>
              <a:tabLst>
                <a:tab pos="177800" algn="l"/>
              </a:tabLst>
            </a:pPr>
            <a:endParaRPr lang="en-US" dirty="0">
              <a:solidFill>
                <a:schemeClr val="tx1"/>
              </a:solidFill>
            </a:endParaRPr>
          </a:p>
        </p:txBody>
      </p:sp>
      <p:sp>
        <p:nvSpPr>
          <p:cNvPr id="88" name="Freeform 87">
            <a:extLst>
              <a:ext uri="{FF2B5EF4-FFF2-40B4-BE49-F238E27FC236}">
                <a16:creationId xmlns:a16="http://schemas.microsoft.com/office/drawing/2014/main" id="{7BF6B62A-9682-549C-9A34-04541DBF5BA8}"/>
              </a:ext>
            </a:extLst>
          </p:cNvPr>
          <p:cNvSpPr/>
          <p:nvPr/>
        </p:nvSpPr>
        <p:spPr>
          <a:xfrm>
            <a:off x="31749" y="740515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9" name="Freeform 88">
            <a:extLst>
              <a:ext uri="{FF2B5EF4-FFF2-40B4-BE49-F238E27FC236}">
                <a16:creationId xmlns:a16="http://schemas.microsoft.com/office/drawing/2014/main" id="{373BE1C0-F142-6342-5852-0D47262B6028}"/>
              </a:ext>
            </a:extLst>
          </p:cNvPr>
          <p:cNvSpPr/>
          <p:nvPr/>
        </p:nvSpPr>
        <p:spPr>
          <a:xfrm>
            <a:off x="960037" y="740515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0" name="TextBox 89">
            <a:extLst>
              <a:ext uri="{FF2B5EF4-FFF2-40B4-BE49-F238E27FC236}">
                <a16:creationId xmlns:a16="http://schemas.microsoft.com/office/drawing/2014/main" id="{0153E10B-3E53-BBBE-3667-93277AA27E9B}"/>
              </a:ext>
            </a:extLst>
          </p:cNvPr>
          <p:cNvSpPr txBox="1"/>
          <p:nvPr/>
        </p:nvSpPr>
        <p:spPr>
          <a:xfrm>
            <a:off x="508236" y="7445118"/>
            <a:ext cx="4360097"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Construir relações mutuamente benéficas </a:t>
            </a:r>
          </a:p>
          <a:p>
            <a:endParaRPr lang="en-IE" sz="1600" b="1">
              <a:solidFill>
                <a:schemeClr val="bg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71245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a:lnSpc>
                <a:spcPts val="1960"/>
              </a:lnSpc>
            </a:pPr>
            <a:r>
              <a:rPr lang="en-IE" sz="2000" b="1"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Transporte</a:t>
            </a:r>
            <a:r>
              <a:rPr lang="en-IE" sz="2000" b="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&amp; </a:t>
            </a:r>
            <a:r>
              <a:rPr lang="en-IE" sz="2000" b="1"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logística</a:t>
            </a:r>
            <a:r>
              <a:rPr lang="en-IE" sz="2000" b="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b="1" dirty="0">
                <a:solidFill>
                  <a:schemeClr val="tx1"/>
                </a:solidFill>
              </a:rPr>
              <a:t>O </a:t>
            </a:r>
            <a:r>
              <a:rPr lang="en-US" b="1" dirty="0" err="1">
                <a:solidFill>
                  <a:schemeClr val="tx1"/>
                </a:solidFill>
              </a:rPr>
              <a:t>transporte</a:t>
            </a:r>
            <a:r>
              <a:rPr lang="en-US" b="1" dirty="0">
                <a:solidFill>
                  <a:schemeClr val="tx1"/>
                </a:solidFill>
              </a:rPr>
              <a:t> e a </a:t>
            </a:r>
            <a:r>
              <a:rPr lang="en-US" b="1" dirty="0" err="1">
                <a:solidFill>
                  <a:schemeClr val="tx1"/>
                </a:solidFill>
              </a:rPr>
              <a:t>logística</a:t>
            </a:r>
            <a:r>
              <a:rPr lang="en-US" b="1" dirty="0">
                <a:solidFill>
                  <a:schemeClr val="tx1"/>
                </a:solidFill>
              </a:rPr>
              <a:t> </a:t>
            </a:r>
            <a:r>
              <a:rPr lang="en-US" b="1" dirty="0" err="1">
                <a:solidFill>
                  <a:schemeClr val="tx1"/>
                </a:solidFill>
              </a:rPr>
              <a:t>podem</a:t>
            </a:r>
            <a:r>
              <a:rPr lang="en-US" b="1" dirty="0">
                <a:solidFill>
                  <a:schemeClr val="tx1"/>
                </a:solidFill>
              </a:rPr>
              <a:t>, de facto, </a:t>
            </a:r>
            <a:r>
              <a:rPr lang="en-US" b="1" dirty="0" err="1">
                <a:solidFill>
                  <a:schemeClr val="tx1"/>
                </a:solidFill>
              </a:rPr>
              <a:t>ter</a:t>
            </a:r>
            <a:r>
              <a:rPr lang="en-US" b="1" dirty="0">
                <a:solidFill>
                  <a:schemeClr val="tx1"/>
                </a:solidFill>
              </a:rPr>
              <a:t> um </a:t>
            </a:r>
            <a:r>
              <a:rPr lang="en-US" b="1" dirty="0" err="1">
                <a:solidFill>
                  <a:schemeClr val="tx1"/>
                </a:solidFill>
              </a:rPr>
              <a:t>impacto</a:t>
            </a:r>
            <a:r>
              <a:rPr lang="en-US" b="1" dirty="0">
                <a:solidFill>
                  <a:schemeClr val="tx1"/>
                </a:solidFill>
              </a:rPr>
              <a:t> </a:t>
            </a:r>
            <a:r>
              <a:rPr lang="en-US" b="1" dirty="0" err="1">
                <a:solidFill>
                  <a:schemeClr val="tx1"/>
                </a:solidFill>
              </a:rPr>
              <a:t>ambiental</a:t>
            </a:r>
            <a:r>
              <a:rPr lang="en-US" b="1" dirty="0">
                <a:solidFill>
                  <a:schemeClr val="tx1"/>
                </a:solidFill>
              </a:rPr>
              <a:t> </a:t>
            </a:r>
            <a:r>
              <a:rPr lang="en-US" b="1" dirty="0" err="1">
                <a:solidFill>
                  <a:schemeClr val="tx1"/>
                </a:solidFill>
              </a:rPr>
              <a:t>significativo</a:t>
            </a:r>
            <a:r>
              <a:rPr lang="en-US" b="1" dirty="0">
                <a:solidFill>
                  <a:schemeClr val="tx1"/>
                </a:solidFill>
              </a:rPr>
              <a:t>, o que </a:t>
            </a:r>
            <a:r>
              <a:rPr lang="en-US" b="1" dirty="0" err="1">
                <a:solidFill>
                  <a:schemeClr val="tx1"/>
                </a:solidFill>
              </a:rPr>
              <a:t>torna</a:t>
            </a:r>
            <a:r>
              <a:rPr lang="en-US" b="1" dirty="0">
                <a:solidFill>
                  <a:schemeClr val="tx1"/>
                </a:solidFill>
              </a:rPr>
              <a:t> </a:t>
            </a:r>
            <a:r>
              <a:rPr lang="en-US" b="1" dirty="0" err="1">
                <a:solidFill>
                  <a:schemeClr val="tx1"/>
                </a:solidFill>
              </a:rPr>
              <a:t>esta</a:t>
            </a:r>
            <a:r>
              <a:rPr lang="en-US" b="1" dirty="0">
                <a:solidFill>
                  <a:schemeClr val="tx1"/>
                </a:solidFill>
              </a:rPr>
              <a:t> </a:t>
            </a:r>
            <a:r>
              <a:rPr lang="en-US" b="1" dirty="0" err="1">
                <a:solidFill>
                  <a:schemeClr val="tx1"/>
                </a:solidFill>
              </a:rPr>
              <a:t>área</a:t>
            </a:r>
            <a:r>
              <a:rPr lang="en-US" b="1" dirty="0">
                <a:solidFill>
                  <a:schemeClr val="tx1"/>
                </a:solidFill>
              </a:rPr>
              <a:t> crucial para </a:t>
            </a:r>
            <a:r>
              <a:rPr lang="en-US" b="1" dirty="0" err="1">
                <a:solidFill>
                  <a:schemeClr val="tx1"/>
                </a:solidFill>
              </a:rPr>
              <a:t>qualquer</a:t>
            </a:r>
            <a:r>
              <a:rPr lang="en-US" b="1" dirty="0">
                <a:solidFill>
                  <a:schemeClr val="tx1"/>
                </a:solidFill>
              </a:rPr>
              <a:t> </a:t>
            </a:r>
            <a:r>
              <a:rPr lang="en-US" b="1" dirty="0" err="1">
                <a:solidFill>
                  <a:schemeClr val="tx1"/>
                </a:solidFill>
              </a:rPr>
              <a:t>empresa</a:t>
            </a:r>
            <a:r>
              <a:rPr lang="en-US" b="1" dirty="0">
                <a:solidFill>
                  <a:schemeClr val="tx1"/>
                </a:solidFill>
              </a:rPr>
              <a:t> que </a:t>
            </a:r>
            <a:r>
              <a:rPr lang="en-US" b="1" dirty="0" err="1">
                <a:solidFill>
                  <a:schemeClr val="tx1"/>
                </a:solidFill>
              </a:rPr>
              <a:t>esteja</a:t>
            </a:r>
            <a:r>
              <a:rPr lang="en-US" b="1" dirty="0">
                <a:solidFill>
                  <a:schemeClr val="tx1"/>
                </a:solidFill>
              </a:rPr>
              <a:t> </a:t>
            </a:r>
            <a:r>
              <a:rPr lang="en-US" b="1" dirty="0" err="1">
                <a:solidFill>
                  <a:schemeClr val="tx1"/>
                </a:solidFill>
              </a:rPr>
              <a:t>empenhada</a:t>
            </a:r>
            <a:r>
              <a:rPr lang="en-US" b="1" dirty="0">
                <a:solidFill>
                  <a:schemeClr val="tx1"/>
                </a:solidFill>
              </a:rPr>
              <a:t> </a:t>
            </a:r>
            <a:r>
              <a:rPr lang="en-US" b="1" dirty="0" err="1">
                <a:solidFill>
                  <a:schemeClr val="tx1"/>
                </a:solidFill>
              </a:rPr>
              <a:t>na</a:t>
            </a:r>
            <a:r>
              <a:rPr lang="en-US" b="1" dirty="0">
                <a:solidFill>
                  <a:schemeClr val="tx1"/>
                </a:solidFill>
              </a:rPr>
              <a:t> </a:t>
            </a:r>
            <a:r>
              <a:rPr lang="en-US" b="1" dirty="0" err="1">
                <a:solidFill>
                  <a:schemeClr val="tx1"/>
                </a:solidFill>
              </a:rPr>
              <a:t>sustentabilidade</a:t>
            </a:r>
            <a:r>
              <a:rPr lang="en-US" b="1" dirty="0">
                <a:solidFill>
                  <a:schemeClr val="tx1"/>
                </a:solidFill>
              </a:rPr>
              <a:t>. Eis </a:t>
            </a:r>
            <a:r>
              <a:rPr lang="en-US" b="1" dirty="0" err="1">
                <a:solidFill>
                  <a:schemeClr val="tx1"/>
                </a:solidFill>
              </a:rPr>
              <a:t>como</a:t>
            </a:r>
            <a:r>
              <a:rPr lang="en-US" b="1" dirty="0">
                <a:solidFill>
                  <a:schemeClr val="tx1"/>
                </a:solidFill>
              </a:rPr>
              <a:t> se </a:t>
            </a:r>
            <a:r>
              <a:rPr lang="en-US" b="1" dirty="0" err="1">
                <a:solidFill>
                  <a:schemeClr val="tx1"/>
                </a:solidFill>
              </a:rPr>
              <a:t>pode</a:t>
            </a:r>
            <a:r>
              <a:rPr lang="en-US" b="1" dirty="0">
                <a:solidFill>
                  <a:schemeClr val="tx1"/>
                </a:solidFill>
              </a:rPr>
              <a:t> </a:t>
            </a:r>
            <a:r>
              <a:rPr lang="en-US" b="1" dirty="0" err="1">
                <a:solidFill>
                  <a:schemeClr val="tx1"/>
                </a:solidFill>
              </a:rPr>
              <a:t>gerir</a:t>
            </a:r>
            <a:r>
              <a:rPr lang="en-US" b="1" dirty="0">
                <a:solidFill>
                  <a:schemeClr val="tx1"/>
                </a:solidFill>
              </a:rPr>
              <a:t> a </a:t>
            </a:r>
            <a:r>
              <a:rPr lang="en-US" b="1" dirty="0" err="1">
                <a:solidFill>
                  <a:schemeClr val="tx1"/>
                </a:solidFill>
              </a:rPr>
              <a:t>logística</a:t>
            </a:r>
            <a:r>
              <a:rPr lang="en-US" b="1" dirty="0">
                <a:solidFill>
                  <a:schemeClr val="tx1"/>
                </a:solidFill>
              </a:rPr>
              <a:t> de forma </a:t>
            </a:r>
            <a:r>
              <a:rPr lang="en-US" b="1" dirty="0" err="1">
                <a:solidFill>
                  <a:schemeClr val="tx1"/>
                </a:solidFill>
              </a:rPr>
              <a:t>sustentável</a:t>
            </a:r>
            <a:r>
              <a:rPr lang="en-US" b="1" dirty="0">
                <a:solidFill>
                  <a:schemeClr val="tx1"/>
                </a:solidFill>
              </a:rPr>
              <a:t>: </a:t>
            </a:r>
          </a:p>
          <a:p>
            <a:pPr>
              <a:buClr>
                <a:srgbClr val="F1A0C2"/>
              </a:buClr>
              <a:tabLst>
                <a:tab pos="177800" algn="l"/>
              </a:tabLst>
            </a:pPr>
            <a:endParaRPr lang="en-US" b="1"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03</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t>42</a:t>
            </a:fld>
            <a:endParaRPr lang="en-US" sz="900">
              <a:solidFill>
                <a:schemeClr val="tx1"/>
              </a:solidFill>
            </a:endParaRPr>
          </a:p>
        </p:txBody>
      </p:sp>
      <p:grpSp>
        <p:nvGrpSpPr>
          <p:cNvPr id="78" name="Group 77">
            <a:extLst>
              <a:ext uri="{FF2B5EF4-FFF2-40B4-BE49-F238E27FC236}">
                <a16:creationId xmlns:a16="http://schemas.microsoft.com/office/drawing/2014/main" id="{2F386533-D927-B7EE-06EF-3941D3FCE90C}"/>
              </a:ext>
            </a:extLst>
          </p:cNvPr>
          <p:cNvGrpSpPr/>
          <p:nvPr/>
        </p:nvGrpSpPr>
        <p:grpSpPr>
          <a:xfrm>
            <a:off x="-182961" y="2666718"/>
            <a:ext cx="7754148" cy="2213305"/>
            <a:chOff x="-194473" y="6116511"/>
            <a:chExt cx="7754148" cy="2213305"/>
          </a:xfrm>
        </p:grpSpPr>
        <p:grpSp>
          <p:nvGrpSpPr>
            <p:cNvPr id="27" name="Group 26">
              <a:extLst>
                <a:ext uri="{FF2B5EF4-FFF2-40B4-BE49-F238E27FC236}">
                  <a16:creationId xmlns:a16="http://schemas.microsoft.com/office/drawing/2014/main" id="{C3BFE332-8C04-8358-16D1-C29EFE6F753A}"/>
                </a:ext>
              </a:extLst>
            </p:cNvPr>
            <p:cNvGrpSpPr/>
            <p:nvPr/>
          </p:nvGrpSpPr>
          <p:grpSpPr>
            <a:xfrm>
              <a:off x="-194473" y="6116511"/>
              <a:ext cx="7754148" cy="2213305"/>
              <a:chOff x="-176508" y="4046242"/>
              <a:chExt cx="7754148" cy="2213305"/>
            </a:xfrm>
          </p:grpSpPr>
          <p:grpSp>
            <p:nvGrpSpPr>
              <p:cNvPr id="28" name="Group 27">
                <a:extLst>
                  <a:ext uri="{FF2B5EF4-FFF2-40B4-BE49-F238E27FC236}">
                    <a16:creationId xmlns:a16="http://schemas.microsoft.com/office/drawing/2014/main" id="{64FD93B5-AE88-5B8E-8E1C-5F84A1425E6A}"/>
                  </a:ext>
                </a:extLst>
              </p:cNvPr>
              <p:cNvGrpSpPr/>
              <p:nvPr/>
            </p:nvGrpSpPr>
            <p:grpSpPr>
              <a:xfrm>
                <a:off x="-176508" y="4046242"/>
                <a:ext cx="7754148" cy="2213305"/>
                <a:chOff x="-147565" y="2497322"/>
                <a:chExt cx="7754148" cy="2213305"/>
              </a:xfrm>
            </p:grpSpPr>
            <p:cxnSp>
              <p:nvCxnSpPr>
                <p:cNvPr id="31" name="Straight Connector 30">
                  <a:extLst>
                    <a:ext uri="{FF2B5EF4-FFF2-40B4-BE49-F238E27FC236}">
                      <a16:creationId xmlns:a16="http://schemas.microsoft.com/office/drawing/2014/main" id="{9B94A193-2501-A109-4F4E-32179240FC3A}"/>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2" name="Freeform 31">
                  <a:extLst>
                    <a:ext uri="{FF2B5EF4-FFF2-40B4-BE49-F238E27FC236}">
                      <a16:creationId xmlns:a16="http://schemas.microsoft.com/office/drawing/2014/main" id="{B133956C-7666-037A-7F01-438506667A22}"/>
                    </a:ext>
                  </a:extLst>
                </p:cNvPr>
                <p:cNvSpPr/>
                <p:nvPr/>
              </p:nvSpPr>
              <p:spPr>
                <a:xfrm>
                  <a:off x="-147565" y="2497322"/>
                  <a:ext cx="4024806"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Text Placeholder 2">
                  <a:extLst>
                    <a:ext uri="{FF2B5EF4-FFF2-40B4-BE49-F238E27FC236}">
                      <a16:creationId xmlns:a16="http://schemas.microsoft.com/office/drawing/2014/main" id="{EBF7A1CA-6EAD-3B28-A290-818B6762A11F}"/>
                    </a:ext>
                  </a:extLst>
                </p:cNvPr>
                <p:cNvSpPr txBox="1">
                  <a:spLocks/>
                </p:cNvSpPr>
                <p:nvPr/>
              </p:nvSpPr>
              <p:spPr>
                <a:xfrm>
                  <a:off x="2437962" y="2984990"/>
                  <a:ext cx="4807545" cy="1725637"/>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buClr>
                      <a:srgbClr val="F79037"/>
                    </a:buClr>
                    <a:buFont typeface="Arial" panose="020B0604020202020204" pitchFamily="34" charset="0"/>
                    <a:buChar char="•"/>
                    <a:tabLst>
                      <a:tab pos="177800" algn="l"/>
                    </a:tabLst>
                  </a:pPr>
                  <a:r>
                    <a:rPr lang="en-US" b="1" dirty="0" err="1">
                      <a:solidFill>
                        <a:schemeClr val="tx1"/>
                      </a:solidFill>
                    </a:rPr>
                    <a:t>Veículos</a:t>
                  </a:r>
                  <a:r>
                    <a:rPr lang="en-US" b="1" dirty="0">
                      <a:solidFill>
                        <a:schemeClr val="tx1"/>
                      </a:solidFill>
                    </a:rPr>
                    <a:t> </a:t>
                  </a:r>
                  <a:r>
                    <a:rPr lang="en-US" b="1" dirty="0" err="1">
                      <a:solidFill>
                        <a:schemeClr val="tx1"/>
                      </a:solidFill>
                    </a:rPr>
                    <a:t>eficientes</a:t>
                  </a:r>
                  <a:r>
                    <a:rPr lang="en-US" b="1" dirty="0">
                      <a:solidFill>
                        <a:schemeClr val="tx1"/>
                      </a:solidFill>
                    </a:rPr>
                    <a:t>: </a:t>
                  </a:r>
                  <a:r>
                    <a:rPr lang="en-US" dirty="0" err="1">
                      <a:solidFill>
                        <a:schemeClr val="tx1"/>
                      </a:solidFill>
                    </a:rPr>
                    <a:t>Considerar</a:t>
                  </a:r>
                  <a:r>
                    <a:rPr lang="en-US" dirty="0">
                      <a:solidFill>
                        <a:schemeClr val="tx1"/>
                      </a:solidFill>
                    </a:rPr>
                    <a:t> a </a:t>
                  </a:r>
                  <a:r>
                    <a:rPr lang="en-US" dirty="0" err="1">
                      <a:solidFill>
                        <a:schemeClr val="tx1"/>
                      </a:solidFill>
                    </a:rPr>
                    <a:t>utilização</a:t>
                  </a:r>
                  <a:r>
                    <a:rPr lang="en-US" dirty="0">
                      <a:solidFill>
                        <a:schemeClr val="tx1"/>
                      </a:solidFill>
                    </a:rPr>
                    <a:t> de </a:t>
                  </a:r>
                  <a:r>
                    <a:rPr lang="en-US" dirty="0" err="1">
                      <a:solidFill>
                        <a:schemeClr val="tx1"/>
                      </a:solidFill>
                    </a:rPr>
                    <a:t>veículos</a:t>
                  </a:r>
                  <a:r>
                    <a:rPr lang="en-US" dirty="0">
                      <a:solidFill>
                        <a:schemeClr val="tx1"/>
                      </a:solidFill>
                    </a:rPr>
                    <a:t> </a:t>
                  </a:r>
                  <a:r>
                    <a:rPr lang="en-US" dirty="0" err="1">
                      <a:solidFill>
                        <a:schemeClr val="tx1"/>
                      </a:solidFill>
                    </a:rPr>
                    <a:t>energeticamente</a:t>
                  </a:r>
                  <a:r>
                    <a:rPr lang="en-US" dirty="0">
                      <a:solidFill>
                        <a:schemeClr val="tx1"/>
                      </a:solidFill>
                    </a:rPr>
                    <a:t> </a:t>
                  </a:r>
                  <a:r>
                    <a:rPr lang="en-US" dirty="0" err="1">
                      <a:solidFill>
                        <a:schemeClr val="tx1"/>
                      </a:solidFill>
                    </a:rPr>
                    <a:t>eficientes</a:t>
                  </a:r>
                  <a:r>
                    <a:rPr lang="en-US" dirty="0">
                      <a:solidFill>
                        <a:schemeClr val="tx1"/>
                      </a:solidFill>
                    </a:rPr>
                    <a:t> </a:t>
                  </a:r>
                  <a:r>
                    <a:rPr lang="en-US" dirty="0" err="1">
                      <a:solidFill>
                        <a:schemeClr val="tx1"/>
                      </a:solidFill>
                    </a:rPr>
                    <a:t>ou</a:t>
                  </a:r>
                  <a:r>
                    <a:rPr lang="en-US" dirty="0">
                      <a:solidFill>
                        <a:schemeClr val="tx1"/>
                      </a:solidFill>
                    </a:rPr>
                    <a:t> que </a:t>
                  </a:r>
                  <a:r>
                    <a:rPr lang="en-US" dirty="0" err="1">
                      <a:solidFill>
                        <a:schemeClr val="tx1"/>
                      </a:solidFill>
                    </a:rPr>
                    <a:t>utilizem</a:t>
                  </a:r>
                  <a:r>
                    <a:rPr lang="en-US" dirty="0">
                      <a:solidFill>
                        <a:schemeClr val="tx1"/>
                      </a:solidFill>
                    </a:rPr>
                    <a:t> </a:t>
                  </a:r>
                  <a:r>
                    <a:rPr lang="en-US" dirty="0" err="1">
                      <a:solidFill>
                        <a:schemeClr val="tx1"/>
                      </a:solidFill>
                    </a:rPr>
                    <a:t>combustíveis</a:t>
                  </a:r>
                  <a:r>
                    <a:rPr lang="en-US" dirty="0">
                      <a:solidFill>
                        <a:schemeClr val="tx1"/>
                      </a:solidFill>
                    </a:rPr>
                    <a:t> alternativos. Os </a:t>
                  </a:r>
                  <a:r>
                    <a:rPr lang="en-US" dirty="0" err="1">
                      <a:solidFill>
                        <a:schemeClr val="tx1"/>
                      </a:solidFill>
                    </a:rPr>
                    <a:t>veículos</a:t>
                  </a:r>
                  <a:r>
                    <a:rPr lang="en-US" dirty="0">
                      <a:solidFill>
                        <a:schemeClr val="tx1"/>
                      </a:solidFill>
                    </a:rPr>
                    <a:t> </a:t>
                  </a:r>
                  <a:r>
                    <a:rPr lang="en-US" dirty="0" err="1">
                      <a:solidFill>
                        <a:schemeClr val="tx1"/>
                      </a:solidFill>
                    </a:rPr>
                    <a:t>elétricos</a:t>
                  </a:r>
                  <a:r>
                    <a:rPr lang="en-US" dirty="0">
                      <a:solidFill>
                        <a:schemeClr val="tx1"/>
                      </a:solidFill>
                    </a:rPr>
                    <a:t> </a:t>
                  </a:r>
                  <a:r>
                    <a:rPr lang="en-US" dirty="0" err="1">
                      <a:solidFill>
                        <a:schemeClr val="tx1"/>
                      </a:solidFill>
                    </a:rPr>
                    <a:t>ou</a:t>
                  </a:r>
                  <a:r>
                    <a:rPr lang="en-US" dirty="0">
                      <a:solidFill>
                        <a:schemeClr val="tx1"/>
                      </a:solidFill>
                    </a:rPr>
                    <a:t> </a:t>
                  </a:r>
                  <a:r>
                    <a:rPr lang="en-US" dirty="0" err="1">
                      <a:solidFill>
                        <a:schemeClr val="tx1"/>
                      </a:solidFill>
                    </a:rPr>
                    <a:t>híbridos</a:t>
                  </a:r>
                  <a:r>
                    <a:rPr lang="en-US" dirty="0">
                      <a:solidFill>
                        <a:schemeClr val="tx1"/>
                      </a:solidFill>
                    </a:rPr>
                    <a:t> </a:t>
                  </a:r>
                  <a:r>
                    <a:rPr lang="en-US" dirty="0" err="1">
                      <a:solidFill>
                        <a:schemeClr val="tx1"/>
                      </a:solidFill>
                    </a:rPr>
                    <a:t>são</a:t>
                  </a:r>
                  <a:r>
                    <a:rPr lang="en-US" dirty="0">
                      <a:solidFill>
                        <a:schemeClr val="tx1"/>
                      </a:solidFill>
                    </a:rPr>
                    <a:t> </a:t>
                  </a:r>
                  <a:r>
                    <a:rPr lang="en-US" dirty="0" err="1">
                      <a:solidFill>
                        <a:schemeClr val="tx1"/>
                      </a:solidFill>
                    </a:rPr>
                    <a:t>uma</a:t>
                  </a:r>
                  <a:r>
                    <a:rPr lang="en-US" dirty="0">
                      <a:solidFill>
                        <a:schemeClr val="tx1"/>
                      </a:solidFill>
                    </a:rPr>
                    <a:t> boa </a:t>
                  </a:r>
                  <a:r>
                    <a:rPr lang="en-US" dirty="0" err="1">
                      <a:solidFill>
                        <a:schemeClr val="tx1"/>
                      </a:solidFill>
                    </a:rPr>
                    <a:t>opção</a:t>
                  </a:r>
                  <a:r>
                    <a:rPr lang="en-US" dirty="0">
                      <a:solidFill>
                        <a:schemeClr val="tx1"/>
                      </a:solidFill>
                    </a:rPr>
                    <a:t> se </a:t>
                  </a:r>
                  <a:r>
                    <a:rPr lang="en-US" dirty="0" err="1">
                      <a:solidFill>
                        <a:schemeClr val="tx1"/>
                      </a:solidFill>
                    </a:rPr>
                    <a:t>estiverem</a:t>
                  </a:r>
                  <a:r>
                    <a:rPr lang="en-US" dirty="0">
                      <a:solidFill>
                        <a:schemeClr val="tx1"/>
                      </a:solidFill>
                    </a:rPr>
                    <a:t> </a:t>
                  </a:r>
                  <a:r>
                    <a:rPr lang="en-US" dirty="0" err="1">
                      <a:solidFill>
                        <a:schemeClr val="tx1"/>
                      </a:solidFill>
                    </a:rPr>
                    <a:t>disponíveis</a:t>
                  </a:r>
                  <a:r>
                    <a:rPr lang="en-US" dirty="0">
                      <a:solidFill>
                        <a:schemeClr val="tx1"/>
                      </a:solidFill>
                    </a:rPr>
                    <a:t> e </a:t>
                  </a:r>
                  <a:r>
                    <a:rPr lang="en-US" dirty="0" err="1">
                      <a:solidFill>
                        <a:schemeClr val="tx1"/>
                      </a:solidFill>
                    </a:rPr>
                    <a:t>forem</a:t>
                  </a:r>
                  <a:r>
                    <a:rPr lang="en-US" dirty="0">
                      <a:solidFill>
                        <a:schemeClr val="tx1"/>
                      </a:solidFill>
                    </a:rPr>
                    <a:t> </a:t>
                  </a:r>
                  <a:r>
                    <a:rPr lang="en-US" dirty="0" err="1">
                      <a:solidFill>
                        <a:schemeClr val="tx1"/>
                      </a:solidFill>
                    </a:rPr>
                    <a:t>práticos</a:t>
                  </a:r>
                  <a:r>
                    <a:rPr lang="en-US" dirty="0">
                      <a:solidFill>
                        <a:schemeClr val="tx1"/>
                      </a:solidFill>
                    </a:rPr>
                    <a:t> para as </a:t>
                  </a:r>
                  <a:r>
                    <a:rPr lang="en-US" dirty="0" err="1">
                      <a:solidFill>
                        <a:schemeClr val="tx1"/>
                      </a:solidFill>
                    </a:rPr>
                    <a:t>necessidades</a:t>
                  </a:r>
                  <a:r>
                    <a:rPr lang="en-US" dirty="0">
                      <a:solidFill>
                        <a:schemeClr val="tx1"/>
                      </a:solidFill>
                    </a:rPr>
                    <a:t> da </a:t>
                  </a:r>
                  <a:r>
                    <a:rPr lang="en-US" dirty="0" err="1">
                      <a:solidFill>
                        <a:schemeClr val="tx1"/>
                      </a:solidFill>
                    </a:rPr>
                    <a:t>empresa</a:t>
                  </a:r>
                  <a:r>
                    <a:rPr lang="en-US" dirty="0">
                      <a:solidFill>
                        <a:schemeClr val="tx1"/>
                      </a:solidFill>
                    </a:rPr>
                    <a:t>. </a:t>
                  </a:r>
                </a:p>
                <a:p>
                  <a:pPr marL="228600" indent="-228600">
                    <a:buClr>
                      <a:srgbClr val="F79037"/>
                    </a:buClr>
                    <a:buFont typeface="Arial" panose="020B0604020202020204" pitchFamily="34" charset="0"/>
                    <a:buChar char="•"/>
                    <a:tabLst>
                      <a:tab pos="177800" algn="l"/>
                    </a:tabLst>
                  </a:pPr>
                  <a:r>
                    <a:rPr lang="en-US" b="1" err="1">
                      <a:solidFill>
                        <a:schemeClr val="tx1"/>
                      </a:solidFill>
                      <a:latin typeface="Calibri"/>
                      <a:ea typeface="Calibri"/>
                      <a:cs typeface="Calibri"/>
                    </a:rPr>
                    <a:t>Transportes</a:t>
                  </a:r>
                  <a:r>
                    <a:rPr lang="en-US" b="1" dirty="0">
                      <a:solidFill>
                        <a:schemeClr val="tx1"/>
                      </a:solidFill>
                      <a:latin typeface="Calibri"/>
                      <a:ea typeface="Calibri"/>
                      <a:cs typeface="Calibri"/>
                    </a:rPr>
                    <a:t> </a:t>
                  </a:r>
                  <a:r>
                    <a:rPr lang="en-US" b="1" err="1">
                      <a:solidFill>
                        <a:schemeClr val="tx1"/>
                      </a:solidFill>
                      <a:latin typeface="Calibri"/>
                      <a:ea typeface="Calibri"/>
                      <a:cs typeface="Calibri"/>
                    </a:rPr>
                    <a:t>públicos</a:t>
                  </a:r>
                  <a:r>
                    <a:rPr lang="en-US" b="1" dirty="0">
                      <a:solidFill>
                        <a:schemeClr val="tx1"/>
                      </a:solidFill>
                      <a:latin typeface="Calibri"/>
                      <a:ea typeface="Calibri"/>
                      <a:cs typeface="Calibri"/>
                    </a:rPr>
                    <a:t> e </a:t>
                  </a:r>
                  <a:r>
                    <a:rPr lang="en-US" b="1" err="1">
                      <a:solidFill>
                        <a:schemeClr val="tx1"/>
                      </a:solidFill>
                      <a:latin typeface="Calibri"/>
                      <a:ea typeface="Calibri"/>
                      <a:cs typeface="Calibri"/>
                    </a:rPr>
                    <a:t>bicicletas</a:t>
                  </a:r>
                  <a:r>
                    <a:rPr lang="en-US" b="1" dirty="0">
                      <a:solidFill>
                        <a:schemeClr val="tx1"/>
                      </a:solidFill>
                      <a:latin typeface="Calibri"/>
                      <a:ea typeface="Calibri"/>
                      <a:cs typeface="Calibri"/>
                    </a:rPr>
                    <a:t>: </a:t>
                  </a:r>
                  <a:r>
                    <a:rPr lang="en-US" dirty="0">
                      <a:solidFill>
                        <a:schemeClr val="tx1"/>
                      </a:solidFill>
                      <a:latin typeface="Calibri"/>
                      <a:ea typeface="Calibri"/>
                      <a:cs typeface="Calibri"/>
                    </a:rPr>
                    <a:t>Para </a:t>
                  </a:r>
                  <a:r>
                    <a:rPr lang="en-US" err="1">
                      <a:solidFill>
                        <a:schemeClr val="tx1"/>
                      </a:solidFill>
                      <a:latin typeface="Calibri"/>
                      <a:ea typeface="Calibri"/>
                      <a:cs typeface="Calibri"/>
                    </a:rPr>
                    <a:t>entregas</a:t>
                  </a:r>
                  <a:r>
                    <a:rPr lang="en-US" dirty="0">
                      <a:solidFill>
                        <a:schemeClr val="tx1"/>
                      </a:solidFill>
                      <a:latin typeface="Calibri"/>
                      <a:ea typeface="Calibri"/>
                      <a:cs typeface="Calibri"/>
                    </a:rPr>
                    <a:t> </a:t>
                  </a:r>
                  <a:r>
                    <a:rPr lang="en-US" err="1">
                      <a:solidFill>
                        <a:schemeClr val="tx1"/>
                      </a:solidFill>
                      <a:latin typeface="Calibri"/>
                      <a:ea typeface="Calibri"/>
                      <a:cs typeface="Calibri"/>
                    </a:rPr>
                    <a:t>locais</a:t>
                  </a:r>
                  <a:r>
                    <a:rPr lang="en-US" dirty="0">
                      <a:solidFill>
                        <a:schemeClr val="tx1"/>
                      </a:solidFill>
                      <a:latin typeface="Calibri"/>
                      <a:ea typeface="Calibri"/>
                      <a:cs typeface="Calibri"/>
                    </a:rPr>
                    <a:t>, considerer a </a:t>
                  </a:r>
                  <a:r>
                    <a:rPr lang="en-US" err="1">
                      <a:solidFill>
                        <a:schemeClr val="tx1"/>
                      </a:solidFill>
                      <a:latin typeface="Calibri"/>
                      <a:ea typeface="Calibri"/>
                      <a:cs typeface="Calibri"/>
                    </a:rPr>
                    <a:t>utilização</a:t>
                  </a:r>
                  <a:r>
                    <a:rPr lang="en-US" dirty="0">
                      <a:solidFill>
                        <a:schemeClr val="tx1"/>
                      </a:solidFill>
                      <a:latin typeface="Calibri"/>
                      <a:ea typeface="Calibri"/>
                      <a:cs typeface="Calibri"/>
                    </a:rPr>
                    <a:t> de </a:t>
                  </a:r>
                  <a:r>
                    <a:rPr lang="en-US" err="1">
                      <a:solidFill>
                        <a:schemeClr val="tx1"/>
                      </a:solidFill>
                      <a:latin typeface="Calibri"/>
                      <a:ea typeface="Calibri"/>
                      <a:cs typeface="Calibri"/>
                    </a:rPr>
                    <a:t>transportes</a:t>
                  </a:r>
                  <a:r>
                    <a:rPr lang="en-US" dirty="0">
                      <a:solidFill>
                        <a:schemeClr val="tx1"/>
                      </a:solidFill>
                      <a:latin typeface="Calibri"/>
                      <a:ea typeface="Calibri"/>
                      <a:cs typeface="Calibri"/>
                    </a:rPr>
                    <a:t> </a:t>
                  </a:r>
                  <a:r>
                    <a:rPr lang="en-US" err="1">
                      <a:solidFill>
                        <a:schemeClr val="tx1"/>
                      </a:solidFill>
                      <a:latin typeface="Calibri"/>
                      <a:ea typeface="Calibri"/>
                      <a:cs typeface="Calibri"/>
                    </a:rPr>
                    <a:t>públicos</a:t>
                  </a:r>
                  <a:r>
                    <a:rPr lang="en-US" dirty="0">
                      <a:solidFill>
                        <a:schemeClr val="tx1"/>
                      </a:solidFill>
                      <a:latin typeface="Calibri"/>
                      <a:ea typeface="Calibri"/>
                      <a:cs typeface="Calibri"/>
                    </a:rPr>
                    <a:t> </a:t>
                  </a:r>
                  <a:r>
                    <a:rPr lang="en-US" err="1">
                      <a:solidFill>
                        <a:schemeClr val="tx1"/>
                      </a:solidFill>
                      <a:latin typeface="Calibri"/>
                      <a:ea typeface="Calibri"/>
                      <a:cs typeface="Calibri"/>
                    </a:rPr>
                    <a:t>ou</a:t>
                  </a:r>
                  <a:r>
                    <a:rPr lang="en-US" dirty="0">
                      <a:solidFill>
                        <a:schemeClr val="tx1"/>
                      </a:solidFill>
                      <a:latin typeface="Calibri"/>
                      <a:ea typeface="Calibri"/>
                      <a:cs typeface="Calibri"/>
                    </a:rPr>
                    <a:t> </a:t>
                  </a:r>
                  <a:r>
                    <a:rPr lang="en-US" err="1">
                      <a:solidFill>
                        <a:schemeClr val="tx1"/>
                      </a:solidFill>
                      <a:latin typeface="Calibri"/>
                      <a:ea typeface="Calibri"/>
                      <a:cs typeface="Calibri"/>
                    </a:rPr>
                    <a:t>bicicletas</a:t>
                  </a:r>
                  <a:r>
                    <a:rPr lang="en-US" dirty="0">
                      <a:solidFill>
                        <a:schemeClr val="tx1"/>
                      </a:solidFill>
                      <a:latin typeface="Calibri"/>
                      <a:ea typeface="Calibri"/>
                      <a:cs typeface="Calibri"/>
                    </a:rPr>
                    <a:t>. Estes </a:t>
                  </a:r>
                  <a:r>
                    <a:rPr lang="en-US" err="1">
                      <a:solidFill>
                        <a:schemeClr val="tx1"/>
                      </a:solidFill>
                      <a:latin typeface="Calibri"/>
                      <a:ea typeface="Calibri"/>
                      <a:cs typeface="Calibri"/>
                    </a:rPr>
                    <a:t>métodos</a:t>
                  </a:r>
                  <a:r>
                    <a:rPr lang="en-US" dirty="0">
                      <a:solidFill>
                        <a:schemeClr val="tx1"/>
                      </a:solidFill>
                      <a:latin typeface="Calibri"/>
                      <a:ea typeface="Calibri"/>
                      <a:cs typeface="Calibri"/>
                    </a:rPr>
                    <a:t> </a:t>
                  </a:r>
                  <a:r>
                    <a:rPr lang="en-US" err="1">
                      <a:solidFill>
                        <a:schemeClr val="tx1"/>
                      </a:solidFill>
                      <a:latin typeface="Calibri"/>
                      <a:ea typeface="Calibri"/>
                      <a:cs typeface="Calibri"/>
                    </a:rPr>
                    <a:t>apresentam</a:t>
                  </a:r>
                  <a:r>
                    <a:rPr lang="en-US" dirty="0">
                      <a:solidFill>
                        <a:schemeClr val="tx1"/>
                      </a:solidFill>
                      <a:latin typeface="Calibri"/>
                      <a:ea typeface="Calibri"/>
                      <a:cs typeface="Calibri"/>
                    </a:rPr>
                    <a:t> </a:t>
                  </a:r>
                  <a:r>
                    <a:rPr lang="en-US" err="1">
                      <a:solidFill>
                        <a:schemeClr val="tx1"/>
                      </a:solidFill>
                      <a:latin typeface="Calibri"/>
                      <a:ea typeface="Calibri"/>
                      <a:cs typeface="Calibri"/>
                    </a:rPr>
                    <a:t>baixo</a:t>
                  </a:r>
                  <a:r>
                    <a:rPr lang="en-US" dirty="0">
                      <a:solidFill>
                        <a:schemeClr val="tx1"/>
                      </a:solidFill>
                      <a:latin typeface="Calibri"/>
                      <a:ea typeface="Calibri"/>
                      <a:cs typeface="Calibri"/>
                    </a:rPr>
                    <a:t> </a:t>
                  </a:r>
                  <a:r>
                    <a:rPr lang="en-US" err="1">
                      <a:solidFill>
                        <a:schemeClr val="tx1"/>
                      </a:solidFill>
                      <a:latin typeface="Calibri"/>
                      <a:ea typeface="Calibri"/>
                      <a:cs typeface="Calibri"/>
                    </a:rPr>
                    <a:t>custo</a:t>
                  </a:r>
                  <a:r>
                    <a:rPr lang="en-US" dirty="0">
                      <a:solidFill>
                        <a:schemeClr val="tx1"/>
                      </a:solidFill>
                      <a:latin typeface="Calibri"/>
                      <a:ea typeface="Calibri"/>
                      <a:cs typeface="Calibri"/>
                    </a:rPr>
                    <a:t>, </a:t>
                  </a:r>
                  <a:r>
                    <a:rPr lang="en-US" err="1">
                      <a:solidFill>
                        <a:schemeClr val="tx1"/>
                      </a:solidFill>
                      <a:latin typeface="Calibri"/>
                      <a:ea typeface="Calibri"/>
                      <a:cs typeface="Calibri"/>
                    </a:rPr>
                    <a:t>baixo</a:t>
                  </a:r>
                  <a:r>
                    <a:rPr lang="en-US" dirty="0">
                      <a:solidFill>
                        <a:schemeClr val="tx1"/>
                      </a:solidFill>
                      <a:latin typeface="Calibri"/>
                      <a:ea typeface="Calibri"/>
                      <a:cs typeface="Calibri"/>
                    </a:rPr>
                    <a:t> </a:t>
                  </a:r>
                  <a:r>
                    <a:rPr lang="en-US" err="1">
                      <a:solidFill>
                        <a:schemeClr val="tx1"/>
                      </a:solidFill>
                      <a:latin typeface="Calibri"/>
                      <a:ea typeface="Calibri"/>
                      <a:cs typeface="Calibri"/>
                    </a:rPr>
                    <a:t>impacto</a:t>
                  </a:r>
                  <a:r>
                    <a:rPr lang="en-US" dirty="0">
                      <a:solidFill>
                        <a:schemeClr val="tx1"/>
                      </a:solidFill>
                      <a:latin typeface="Calibri"/>
                      <a:ea typeface="Calibri"/>
                      <a:cs typeface="Calibri"/>
                    </a:rPr>
                    <a:t> e </a:t>
                  </a:r>
                  <a:r>
                    <a:rPr lang="en-US" err="1">
                      <a:solidFill>
                        <a:schemeClr val="tx1"/>
                      </a:solidFill>
                      <a:latin typeface="Calibri"/>
                      <a:ea typeface="Calibri"/>
                      <a:cs typeface="Calibri"/>
                    </a:rPr>
                    <a:t>podem</a:t>
                  </a:r>
                  <a:r>
                    <a:rPr lang="en-US" dirty="0">
                      <a:solidFill>
                        <a:schemeClr val="tx1"/>
                      </a:solidFill>
                      <a:latin typeface="Calibri"/>
                      <a:ea typeface="Calibri"/>
                      <a:cs typeface="Calibri"/>
                    </a:rPr>
                    <a:t> </a:t>
                  </a:r>
                  <a:r>
                    <a:rPr lang="en-US" err="1">
                      <a:solidFill>
                        <a:schemeClr val="tx1"/>
                      </a:solidFill>
                      <a:latin typeface="Calibri"/>
                      <a:ea typeface="Calibri"/>
                      <a:cs typeface="Calibri"/>
                    </a:rPr>
                    <a:t>frequentemente</a:t>
                  </a:r>
                  <a:r>
                    <a:rPr lang="en-US" dirty="0">
                      <a:solidFill>
                        <a:schemeClr val="tx1"/>
                      </a:solidFill>
                      <a:latin typeface="Calibri"/>
                      <a:ea typeface="Calibri"/>
                      <a:cs typeface="Calibri"/>
                    </a:rPr>
                    <a:t> </a:t>
                  </a:r>
                  <a:r>
                    <a:rPr lang="en-US" err="1">
                      <a:solidFill>
                        <a:schemeClr val="tx1"/>
                      </a:solidFill>
                      <a:latin typeface="Calibri"/>
                      <a:ea typeface="Calibri"/>
                      <a:cs typeface="Calibri"/>
                    </a:rPr>
                    <a:t>movimentarem</a:t>
                  </a:r>
                  <a:r>
                    <a:rPr lang="en-US" dirty="0">
                      <a:solidFill>
                        <a:schemeClr val="tx1"/>
                      </a:solidFill>
                      <a:latin typeface="Calibri"/>
                      <a:ea typeface="Calibri"/>
                      <a:cs typeface="Calibri"/>
                    </a:rPr>
                    <a:t>-se em </a:t>
                  </a:r>
                  <a:r>
                    <a:rPr lang="en-US" err="1">
                      <a:solidFill>
                        <a:schemeClr val="tx1"/>
                      </a:solidFill>
                      <a:latin typeface="Calibri"/>
                      <a:ea typeface="Calibri"/>
                      <a:cs typeface="Calibri"/>
                    </a:rPr>
                    <a:t>áreas</a:t>
                  </a:r>
                  <a:r>
                    <a:rPr lang="en-US" dirty="0">
                      <a:solidFill>
                        <a:schemeClr val="tx1"/>
                      </a:solidFill>
                      <a:latin typeface="Calibri"/>
                      <a:ea typeface="Calibri"/>
                      <a:cs typeface="Calibri"/>
                    </a:rPr>
                    <a:t> </a:t>
                  </a:r>
                  <a:r>
                    <a:rPr lang="en-US" err="1">
                      <a:solidFill>
                        <a:schemeClr val="tx1"/>
                      </a:solidFill>
                      <a:latin typeface="Calibri"/>
                      <a:ea typeface="Calibri"/>
                      <a:cs typeface="Calibri"/>
                    </a:rPr>
                    <a:t>urbanas</a:t>
                  </a:r>
                  <a:r>
                    <a:rPr lang="en-US" dirty="0">
                      <a:solidFill>
                        <a:schemeClr val="tx1"/>
                      </a:solidFill>
                      <a:latin typeface="Calibri"/>
                      <a:ea typeface="Calibri"/>
                      <a:cs typeface="Calibri"/>
                    </a:rPr>
                    <a:t> de forma </a:t>
                  </a:r>
                  <a:r>
                    <a:rPr lang="en-US" err="1">
                      <a:solidFill>
                        <a:schemeClr val="tx1"/>
                      </a:solidFill>
                      <a:latin typeface="Calibri"/>
                      <a:ea typeface="Calibri"/>
                      <a:cs typeface="Calibri"/>
                    </a:rPr>
                    <a:t>mais</a:t>
                  </a:r>
                  <a:r>
                    <a:rPr lang="en-US" dirty="0">
                      <a:solidFill>
                        <a:schemeClr val="tx1"/>
                      </a:solidFill>
                      <a:latin typeface="Calibri"/>
                      <a:ea typeface="Calibri"/>
                      <a:cs typeface="Calibri"/>
                    </a:rPr>
                    <a:t> </a:t>
                  </a:r>
                  <a:r>
                    <a:rPr lang="en-US" err="1">
                      <a:solidFill>
                        <a:schemeClr val="tx1"/>
                      </a:solidFill>
                      <a:latin typeface="Calibri"/>
                      <a:ea typeface="Calibri"/>
                      <a:cs typeface="Calibri"/>
                    </a:rPr>
                    <a:t>eficiente</a:t>
                  </a:r>
                  <a:r>
                    <a:rPr lang="en-US" dirty="0">
                      <a:solidFill>
                        <a:schemeClr val="tx1"/>
                      </a:solidFill>
                      <a:latin typeface="Calibri"/>
                      <a:ea typeface="Calibri"/>
                      <a:cs typeface="Calibri"/>
                    </a:rPr>
                    <a:t> do que </a:t>
                  </a:r>
                  <a:r>
                    <a:rPr lang="en-US" err="1">
                      <a:solidFill>
                        <a:schemeClr val="tx1"/>
                      </a:solidFill>
                      <a:latin typeface="Calibri"/>
                      <a:ea typeface="Calibri"/>
                      <a:cs typeface="Calibri"/>
                    </a:rPr>
                    <a:t>os</a:t>
                  </a:r>
                  <a:r>
                    <a:rPr lang="en-US" dirty="0">
                      <a:solidFill>
                        <a:schemeClr val="tx1"/>
                      </a:solidFill>
                      <a:latin typeface="Calibri"/>
                      <a:ea typeface="Calibri"/>
                      <a:cs typeface="Calibri"/>
                    </a:rPr>
                    <a:t> </a:t>
                  </a:r>
                  <a:r>
                    <a:rPr lang="en-US" err="1">
                      <a:solidFill>
                        <a:schemeClr val="tx1"/>
                      </a:solidFill>
                      <a:latin typeface="Calibri"/>
                      <a:ea typeface="Calibri"/>
                      <a:cs typeface="Calibri"/>
                    </a:rPr>
                    <a:t>automóveis</a:t>
                  </a:r>
                  <a:r>
                    <a:rPr lang="en-US" dirty="0">
                      <a:solidFill>
                        <a:schemeClr val="tx1"/>
                      </a:solidFill>
                      <a:latin typeface="Calibri"/>
                      <a:ea typeface="Calibri"/>
                      <a:cs typeface="Calibri"/>
                    </a:rPr>
                    <a:t>. </a:t>
                  </a:r>
                  <a:endParaRPr lang="en-US" dirty="0">
                    <a:solidFill>
                      <a:schemeClr val="tx1"/>
                    </a:solidFill>
                    <a:ea typeface="Calibri" panose="020F0502020204030204" pitchFamily="34" charset="0"/>
                  </a:endParaRPr>
                </a:p>
                <a:p>
                  <a:pPr marL="228600" indent="-228600">
                    <a:buClr>
                      <a:srgbClr val="F79037"/>
                    </a:buClr>
                    <a:buFont typeface="Arial" panose="020B0604020202020204" pitchFamily="34" charset="0"/>
                    <a:buChar char="•"/>
                    <a:tabLst>
                      <a:tab pos="177800" algn="l"/>
                    </a:tabLst>
                  </a:pPr>
                  <a:r>
                    <a:rPr lang="en-US" b="1" dirty="0">
                      <a:solidFill>
                        <a:schemeClr val="tx1"/>
                      </a:solidFill>
                    </a:rPr>
                    <a:t>Serviços de </a:t>
                  </a:r>
                  <a:r>
                    <a:rPr lang="en-US" b="1" dirty="0" err="1">
                      <a:solidFill>
                        <a:schemeClr val="tx1"/>
                      </a:solidFill>
                    </a:rPr>
                    <a:t>partilha</a:t>
                  </a:r>
                  <a:r>
                    <a:rPr lang="en-US" b="1" dirty="0">
                      <a:solidFill>
                        <a:schemeClr val="tx1"/>
                      </a:solidFill>
                    </a:rPr>
                    <a:t> de </a:t>
                  </a:r>
                  <a:r>
                    <a:rPr lang="en-US" b="1" dirty="0" err="1">
                      <a:solidFill>
                        <a:schemeClr val="tx1"/>
                      </a:solidFill>
                    </a:rPr>
                    <a:t>carro</a:t>
                  </a:r>
                  <a:r>
                    <a:rPr lang="en-US" b="1" dirty="0">
                      <a:solidFill>
                        <a:schemeClr val="tx1"/>
                      </a:solidFill>
                    </a:rPr>
                    <a:t> e de carga </a:t>
                  </a:r>
                  <a:r>
                    <a:rPr lang="en-US" b="1" dirty="0" err="1">
                      <a:solidFill>
                        <a:schemeClr val="tx1"/>
                      </a:solidFill>
                    </a:rPr>
                    <a:t>partilhada</a:t>
                  </a:r>
                  <a:r>
                    <a:rPr lang="en-US" b="1" dirty="0">
                      <a:solidFill>
                        <a:schemeClr val="tx1"/>
                      </a:solidFill>
                    </a:rPr>
                    <a:t>: </a:t>
                  </a:r>
                  <a:r>
                    <a:rPr lang="en-US" dirty="0" err="1">
                      <a:solidFill>
                        <a:schemeClr val="tx1"/>
                      </a:solidFill>
                    </a:rPr>
                    <a:t>Partilhar</a:t>
                  </a:r>
                  <a:r>
                    <a:rPr lang="en-US" dirty="0">
                      <a:solidFill>
                        <a:schemeClr val="tx1"/>
                      </a:solidFill>
                    </a:rPr>
                    <a:t> o </a:t>
                  </a:r>
                  <a:r>
                    <a:rPr lang="en-US" dirty="0" err="1">
                      <a:solidFill>
                        <a:schemeClr val="tx1"/>
                      </a:solidFill>
                    </a:rPr>
                    <a:t>transporte</a:t>
                  </a:r>
                  <a:r>
                    <a:rPr lang="en-US" dirty="0">
                      <a:solidFill>
                        <a:schemeClr val="tx1"/>
                      </a:solidFill>
                    </a:rPr>
                    <a:t> com </a:t>
                  </a:r>
                  <a:r>
                    <a:rPr lang="en-US" dirty="0" err="1">
                      <a:solidFill>
                        <a:schemeClr val="tx1"/>
                      </a:solidFill>
                    </a:rPr>
                    <a:t>outras</a:t>
                  </a:r>
                  <a:r>
                    <a:rPr lang="en-US" dirty="0">
                      <a:solidFill>
                        <a:schemeClr val="tx1"/>
                      </a:solidFill>
                    </a:rPr>
                    <a:t> </a:t>
                  </a:r>
                  <a:r>
                    <a:rPr lang="en-US" dirty="0" err="1">
                      <a:solidFill>
                        <a:schemeClr val="tx1"/>
                      </a:solidFill>
                    </a:rPr>
                    <a:t>empresas</a:t>
                  </a:r>
                  <a:r>
                    <a:rPr lang="en-US" dirty="0">
                      <a:solidFill>
                        <a:schemeClr val="tx1"/>
                      </a:solidFill>
                    </a:rPr>
                    <a:t> </a:t>
                  </a:r>
                  <a:r>
                    <a:rPr lang="en-US" dirty="0" err="1">
                      <a:solidFill>
                        <a:schemeClr val="tx1"/>
                      </a:solidFill>
                    </a:rPr>
                    <a:t>pode</a:t>
                  </a:r>
                  <a:r>
                    <a:rPr lang="en-US" dirty="0">
                      <a:solidFill>
                        <a:schemeClr val="tx1"/>
                      </a:solidFill>
                    </a:rPr>
                    <a:t> </a:t>
                  </a:r>
                  <a:r>
                    <a:rPr lang="en-US" dirty="0" err="1">
                      <a:solidFill>
                        <a:schemeClr val="tx1"/>
                      </a:solidFill>
                    </a:rPr>
                    <a:t>ajudar</a:t>
                  </a:r>
                  <a:r>
                    <a:rPr lang="en-US" dirty="0">
                      <a:solidFill>
                        <a:schemeClr val="tx1"/>
                      </a:solidFill>
                    </a:rPr>
                    <a:t> a </a:t>
                  </a:r>
                  <a:r>
                    <a:rPr lang="en-US" dirty="0" err="1">
                      <a:solidFill>
                        <a:schemeClr val="tx1"/>
                      </a:solidFill>
                    </a:rPr>
                    <a:t>reduzir</a:t>
                  </a:r>
                  <a:r>
                    <a:rPr lang="en-US" dirty="0">
                      <a:solidFill>
                        <a:schemeClr val="tx1"/>
                      </a:solidFill>
                    </a:rPr>
                    <a:t> a </a:t>
                  </a:r>
                  <a:r>
                    <a:rPr lang="en-US" dirty="0" err="1">
                      <a:solidFill>
                        <a:schemeClr val="tx1"/>
                      </a:solidFill>
                    </a:rPr>
                    <a:t>pegada</a:t>
                  </a:r>
                  <a:r>
                    <a:rPr lang="en-US" dirty="0">
                      <a:solidFill>
                        <a:schemeClr val="tx1"/>
                      </a:solidFill>
                    </a:rPr>
                    <a:t> de </a:t>
                  </a:r>
                  <a:r>
                    <a:rPr lang="en-US" dirty="0" err="1">
                      <a:solidFill>
                        <a:schemeClr val="tx1"/>
                      </a:solidFill>
                    </a:rPr>
                    <a:t>carbono</a:t>
                  </a:r>
                  <a:r>
                    <a:rPr lang="en-US" dirty="0">
                      <a:solidFill>
                        <a:schemeClr val="tx1"/>
                      </a:solidFill>
                    </a:rPr>
                    <a:t>, </a:t>
                  </a:r>
                  <a:r>
                    <a:rPr lang="en-US" dirty="0" err="1">
                      <a:solidFill>
                        <a:schemeClr val="tx1"/>
                      </a:solidFill>
                    </a:rPr>
                    <a:t>bem</a:t>
                  </a:r>
                  <a:r>
                    <a:rPr lang="en-US" dirty="0">
                      <a:solidFill>
                        <a:schemeClr val="tx1"/>
                      </a:solidFill>
                    </a:rPr>
                    <a:t> </a:t>
                  </a:r>
                  <a:r>
                    <a:rPr lang="en-US" dirty="0" err="1">
                      <a:solidFill>
                        <a:schemeClr val="tx1"/>
                      </a:solidFill>
                    </a:rPr>
                    <a:t>como</a:t>
                  </a:r>
                  <a:r>
                    <a:rPr lang="en-US" dirty="0">
                      <a:solidFill>
                        <a:schemeClr val="tx1"/>
                      </a:solidFill>
                    </a:rPr>
                    <a:t> </a:t>
                  </a:r>
                  <a:r>
                    <a:rPr lang="en-US" dirty="0" err="1">
                      <a:solidFill>
                        <a:schemeClr val="tx1"/>
                      </a:solidFill>
                    </a:rPr>
                    <a:t>os</a:t>
                  </a:r>
                  <a:r>
                    <a:rPr lang="en-US" dirty="0">
                      <a:solidFill>
                        <a:schemeClr val="tx1"/>
                      </a:solidFill>
                    </a:rPr>
                    <a:t> custos. </a:t>
                  </a:r>
                </a:p>
                <a:p>
                  <a:pPr>
                    <a:buClr>
                      <a:srgbClr val="F79037"/>
                    </a:buClr>
                    <a:tabLst>
                      <a:tab pos="177800" algn="l"/>
                    </a:tabLst>
                  </a:pPr>
                  <a:r>
                    <a:rPr lang="en-US" dirty="0">
                      <a:solidFill>
                        <a:schemeClr val="tx1"/>
                      </a:solidFill>
                    </a:rPr>
                    <a:t>  </a:t>
                  </a:r>
                </a:p>
                <a:p>
                  <a:pPr marL="228600" indent="-228600">
                    <a:buClr>
                      <a:srgbClr val="F79037"/>
                    </a:buClr>
                    <a:buFont typeface="Arial" panose="020B0604020202020204" pitchFamily="34" charset="0"/>
                    <a:buChar char="•"/>
                    <a:tabLst>
                      <a:tab pos="177800" algn="l"/>
                    </a:tabLst>
                  </a:pPr>
                  <a:endParaRPr lang="en-US" dirty="0">
                    <a:solidFill>
                      <a:schemeClr val="tx1"/>
                    </a:solidFill>
                  </a:endParaRPr>
                </a:p>
              </p:txBody>
            </p:sp>
          </p:grpSp>
          <p:sp>
            <p:nvSpPr>
              <p:cNvPr id="30" name="TextBox 29">
                <a:extLst>
                  <a:ext uri="{FF2B5EF4-FFF2-40B4-BE49-F238E27FC236}">
                    <a16:creationId xmlns:a16="http://schemas.microsoft.com/office/drawing/2014/main" id="{D844FB2F-0848-99B8-C1EC-796FD1D5972F}"/>
                  </a:ext>
                </a:extLst>
              </p:cNvPr>
              <p:cNvSpPr txBox="1"/>
              <p:nvPr/>
            </p:nvSpPr>
            <p:spPr>
              <a:xfrm>
                <a:off x="514689" y="4094668"/>
                <a:ext cx="3098564"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Transportes com baixas emissões </a:t>
                </a:r>
              </a:p>
              <a:p>
                <a:endParaRPr lang="en-IE" sz="1600" b="1">
                  <a:solidFill>
                    <a:schemeClr val="bg1"/>
                  </a:solidFill>
                  <a:effectLst/>
                  <a:latin typeface="Calibri" panose="020F0502020204030204" pitchFamily="34" charset="0"/>
                  <a:cs typeface="Calibri" panose="020F0502020204030204" pitchFamily="34" charset="0"/>
                </a:endParaRPr>
              </a:p>
            </p:txBody>
          </p:sp>
        </p:grpSp>
        <p:sp>
          <p:nvSpPr>
            <p:cNvPr id="34" name="Text Placeholder 2">
              <a:extLst>
                <a:ext uri="{FF2B5EF4-FFF2-40B4-BE49-F238E27FC236}">
                  <a16:creationId xmlns:a16="http://schemas.microsoft.com/office/drawing/2014/main" id="{E5ECD03D-417B-1377-0C01-C3DF6532E351}"/>
                </a:ext>
              </a:extLst>
            </p:cNvPr>
            <p:cNvSpPr txBox="1">
              <a:spLocks/>
            </p:cNvSpPr>
            <p:nvPr/>
          </p:nvSpPr>
          <p:spPr>
            <a:xfrm>
              <a:off x="589621" y="6740659"/>
              <a:ext cx="1594779" cy="125619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79037"/>
                </a:buClr>
                <a:tabLst>
                  <a:tab pos="177800" algn="l"/>
                </a:tabLst>
              </a:pPr>
              <a:r>
                <a:rPr lang="en-US" dirty="0">
                  <a:solidFill>
                    <a:schemeClr val="tx1"/>
                  </a:solidFill>
                </a:rPr>
                <a:t>Uma das </a:t>
              </a:r>
              <a:r>
                <a:rPr lang="en-US" dirty="0" err="1">
                  <a:solidFill>
                    <a:schemeClr val="tx1"/>
                  </a:solidFill>
                </a:rPr>
                <a:t>principais</a:t>
              </a:r>
              <a:r>
                <a:rPr lang="en-US" dirty="0">
                  <a:solidFill>
                    <a:schemeClr val="tx1"/>
                  </a:solidFill>
                </a:rPr>
                <a:t> </a:t>
              </a:r>
              <a:r>
                <a:rPr lang="en-US" dirty="0" err="1">
                  <a:solidFill>
                    <a:schemeClr val="tx1"/>
                  </a:solidFill>
                </a:rPr>
                <a:t>áreas</a:t>
              </a:r>
              <a:r>
                <a:rPr lang="en-US" dirty="0">
                  <a:solidFill>
                    <a:schemeClr val="tx1"/>
                  </a:solidFill>
                </a:rPr>
                <a:t> a </a:t>
              </a:r>
              <a:r>
                <a:rPr lang="en-US" dirty="0" err="1">
                  <a:solidFill>
                    <a:schemeClr val="tx1"/>
                  </a:solidFill>
                </a:rPr>
                <a:t>focar</a:t>
              </a:r>
              <a:r>
                <a:rPr lang="en-US" dirty="0">
                  <a:solidFill>
                    <a:schemeClr val="tx1"/>
                  </a:solidFill>
                </a:rPr>
                <a:t> é a </a:t>
              </a:r>
              <a:r>
                <a:rPr lang="en-US" b="1" dirty="0" err="1">
                  <a:solidFill>
                    <a:schemeClr val="tx1"/>
                  </a:solidFill>
                </a:rPr>
                <a:t>redução</a:t>
              </a:r>
              <a:r>
                <a:rPr lang="en-US" b="1" dirty="0">
                  <a:solidFill>
                    <a:schemeClr val="tx1"/>
                  </a:solidFill>
                </a:rPr>
                <a:t> das </a:t>
              </a:r>
              <a:r>
                <a:rPr lang="en-US" b="1" dirty="0" err="1">
                  <a:solidFill>
                    <a:schemeClr val="tx1"/>
                  </a:solidFill>
                </a:rPr>
                <a:t>emissões</a:t>
              </a:r>
              <a:r>
                <a:rPr lang="en-US" b="1" dirty="0">
                  <a:solidFill>
                    <a:schemeClr val="tx1"/>
                  </a:solidFill>
                </a:rPr>
                <a:t> de </a:t>
              </a:r>
              <a:r>
                <a:rPr lang="en-US" b="1" dirty="0" err="1">
                  <a:solidFill>
                    <a:schemeClr val="tx1"/>
                  </a:solidFill>
                </a:rPr>
                <a:t>carbono</a:t>
              </a:r>
              <a:r>
                <a:rPr lang="en-US" b="1" dirty="0">
                  <a:solidFill>
                    <a:schemeClr val="tx1"/>
                  </a:solidFill>
                </a:rPr>
                <a:t> </a:t>
              </a:r>
              <a:r>
                <a:rPr lang="en-US" dirty="0" err="1">
                  <a:solidFill>
                    <a:schemeClr val="tx1"/>
                  </a:solidFill>
                </a:rPr>
                <a:t>associadas</a:t>
              </a:r>
              <a:r>
                <a:rPr lang="en-US" dirty="0">
                  <a:solidFill>
                    <a:schemeClr val="tx1"/>
                  </a:solidFill>
                </a:rPr>
                <a:t> ao </a:t>
              </a:r>
              <a:r>
                <a:rPr lang="en-US" b="1" dirty="0" err="1">
                  <a:solidFill>
                    <a:schemeClr val="tx1"/>
                  </a:solidFill>
                </a:rPr>
                <a:t>transporte</a:t>
              </a:r>
              <a:r>
                <a:rPr lang="en-US" b="1" dirty="0">
                  <a:solidFill>
                    <a:schemeClr val="tx1"/>
                  </a:solidFill>
                </a:rPr>
                <a:t> dos </a:t>
              </a:r>
              <a:r>
                <a:rPr lang="en-US" b="1" dirty="0" err="1">
                  <a:solidFill>
                    <a:schemeClr val="tx1"/>
                  </a:solidFill>
                </a:rPr>
                <a:t>seus</a:t>
              </a:r>
              <a:r>
                <a:rPr lang="en-US" b="1" dirty="0">
                  <a:solidFill>
                    <a:schemeClr val="tx1"/>
                  </a:solidFill>
                </a:rPr>
                <a:t> </a:t>
              </a:r>
            </a:p>
            <a:p>
              <a:pPr algn="l">
                <a:buClr>
                  <a:srgbClr val="F79037"/>
                </a:buClr>
                <a:tabLst>
                  <a:tab pos="177800" algn="l"/>
                </a:tabLst>
              </a:pPr>
              <a:r>
                <a:rPr lang="en-US" b="1" dirty="0">
                  <a:solidFill>
                    <a:schemeClr val="tx1"/>
                  </a:solidFill>
                </a:rPr>
                <a:t>bens</a:t>
              </a:r>
              <a:r>
                <a:rPr lang="en-US" dirty="0">
                  <a:solidFill>
                    <a:schemeClr val="tx1"/>
                  </a:solidFill>
                </a:rPr>
                <a:t>. </a:t>
              </a:r>
              <a:r>
                <a:rPr lang="en-US" dirty="0" err="1">
                  <a:solidFill>
                    <a:schemeClr val="tx1"/>
                  </a:solidFill>
                </a:rPr>
                <a:t>Algumas</a:t>
              </a:r>
              <a:r>
                <a:rPr lang="en-US" dirty="0">
                  <a:solidFill>
                    <a:schemeClr val="tx1"/>
                  </a:solidFill>
                </a:rPr>
                <a:t> </a:t>
              </a:r>
              <a:r>
                <a:rPr lang="en-US" dirty="0" err="1">
                  <a:solidFill>
                    <a:schemeClr val="tx1"/>
                  </a:solidFill>
                </a:rPr>
                <a:t>estratégias</a:t>
              </a:r>
              <a:r>
                <a:rPr lang="en-US" dirty="0">
                  <a:solidFill>
                    <a:schemeClr val="tx1"/>
                  </a:solidFill>
                </a:rPr>
                <a:t> </a:t>
              </a:r>
              <a:r>
                <a:rPr lang="en-US" dirty="0" err="1">
                  <a:solidFill>
                    <a:schemeClr val="tx1"/>
                  </a:solidFill>
                </a:rPr>
                <a:t>incluem</a:t>
              </a:r>
              <a:r>
                <a:rPr lang="en-US" dirty="0">
                  <a:solidFill>
                    <a:schemeClr val="tx1"/>
                  </a:solidFill>
                </a:rPr>
                <a:t>: </a:t>
              </a:r>
            </a:p>
            <a:p>
              <a:pPr algn="l">
                <a:buClr>
                  <a:srgbClr val="F79037"/>
                </a:buClr>
                <a:tabLst>
                  <a:tab pos="177800" algn="l"/>
                </a:tabLst>
              </a:pPr>
              <a:endParaRPr lang="en-US" dirty="0">
                <a:solidFill>
                  <a:schemeClr val="tx1"/>
                </a:solidFill>
              </a:endParaRPr>
            </a:p>
          </p:txBody>
        </p:sp>
      </p:grpSp>
      <p:cxnSp>
        <p:nvCxnSpPr>
          <p:cNvPr id="84" name="Straight Connector 83">
            <a:extLst>
              <a:ext uri="{FF2B5EF4-FFF2-40B4-BE49-F238E27FC236}">
                <a16:creationId xmlns:a16="http://schemas.microsoft.com/office/drawing/2014/main" id="{86CEB853-7C16-7C2D-9B1C-B9B86A81C3BE}"/>
              </a:ext>
            </a:extLst>
          </p:cNvPr>
          <p:cNvCxnSpPr>
            <a:cxnSpLocks/>
          </p:cNvCxnSpPr>
          <p:nvPr/>
        </p:nvCxnSpPr>
        <p:spPr>
          <a:xfrm>
            <a:off x="25220" y="781507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6" name="Text Placeholder 2">
            <a:extLst>
              <a:ext uri="{FF2B5EF4-FFF2-40B4-BE49-F238E27FC236}">
                <a16:creationId xmlns:a16="http://schemas.microsoft.com/office/drawing/2014/main" id="{5A887EC8-0E2C-0F66-5E27-8C84C66E08E8}"/>
              </a:ext>
            </a:extLst>
          </p:cNvPr>
          <p:cNvSpPr txBox="1">
            <a:spLocks/>
          </p:cNvSpPr>
          <p:nvPr/>
        </p:nvSpPr>
        <p:spPr>
          <a:xfrm>
            <a:off x="2402566" y="8020840"/>
            <a:ext cx="4807545" cy="1725637"/>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buClr>
                <a:srgbClr val="F79037"/>
              </a:buClr>
              <a:buFont typeface="Arial" panose="020B0604020202020204" pitchFamily="34" charset="0"/>
              <a:buChar char="•"/>
              <a:tabLst>
                <a:tab pos="177800" algn="l"/>
              </a:tabLst>
            </a:pPr>
            <a:r>
              <a:rPr lang="en-US" b="1" dirty="0" err="1">
                <a:solidFill>
                  <a:schemeClr val="tx1"/>
                </a:solidFill>
              </a:rPr>
              <a:t>Gestão</a:t>
            </a:r>
            <a:r>
              <a:rPr lang="en-US" b="1" dirty="0">
                <a:solidFill>
                  <a:schemeClr val="tx1"/>
                </a:solidFill>
              </a:rPr>
              <a:t> de </a:t>
            </a:r>
            <a:r>
              <a:rPr lang="en-US" b="1" dirty="0" err="1">
                <a:solidFill>
                  <a:schemeClr val="tx1"/>
                </a:solidFill>
              </a:rPr>
              <a:t>inventário</a:t>
            </a:r>
            <a:r>
              <a:rPr lang="en-US" b="1" dirty="0">
                <a:solidFill>
                  <a:schemeClr val="tx1"/>
                </a:solidFill>
              </a:rPr>
              <a:t>: </a:t>
            </a:r>
            <a:r>
              <a:rPr lang="en-US" dirty="0">
                <a:solidFill>
                  <a:schemeClr val="tx1"/>
                </a:solidFill>
              </a:rPr>
              <a:t>Uma </a:t>
            </a:r>
            <a:r>
              <a:rPr lang="en-US" dirty="0" err="1">
                <a:solidFill>
                  <a:schemeClr val="tx1"/>
                </a:solidFill>
              </a:rPr>
              <a:t>gestão</a:t>
            </a:r>
            <a:r>
              <a:rPr lang="en-US" dirty="0">
                <a:solidFill>
                  <a:schemeClr val="tx1"/>
                </a:solidFill>
              </a:rPr>
              <a:t> </a:t>
            </a:r>
            <a:r>
              <a:rPr lang="en-US" dirty="0" err="1">
                <a:solidFill>
                  <a:schemeClr val="tx1"/>
                </a:solidFill>
              </a:rPr>
              <a:t>eficiente</a:t>
            </a:r>
            <a:r>
              <a:rPr lang="en-US" dirty="0">
                <a:solidFill>
                  <a:schemeClr val="tx1"/>
                </a:solidFill>
              </a:rPr>
              <a:t> do </a:t>
            </a:r>
            <a:r>
              <a:rPr lang="en-US" dirty="0" err="1">
                <a:solidFill>
                  <a:schemeClr val="tx1"/>
                </a:solidFill>
              </a:rPr>
              <a:t>inventário</a:t>
            </a:r>
            <a:r>
              <a:rPr lang="en-US" dirty="0">
                <a:solidFill>
                  <a:schemeClr val="tx1"/>
                </a:solidFill>
              </a:rPr>
              <a:t> </a:t>
            </a:r>
            <a:r>
              <a:rPr lang="en-US" dirty="0" err="1">
                <a:solidFill>
                  <a:schemeClr val="tx1"/>
                </a:solidFill>
              </a:rPr>
              <a:t>pode</a:t>
            </a:r>
            <a:r>
              <a:rPr lang="en-US" dirty="0">
                <a:solidFill>
                  <a:schemeClr val="tx1"/>
                </a:solidFill>
              </a:rPr>
              <a:t> </a:t>
            </a:r>
            <a:r>
              <a:rPr lang="en-US" dirty="0" err="1">
                <a:solidFill>
                  <a:schemeClr val="tx1"/>
                </a:solidFill>
              </a:rPr>
              <a:t>ajudar</a:t>
            </a:r>
            <a:r>
              <a:rPr lang="en-US" dirty="0">
                <a:solidFill>
                  <a:schemeClr val="tx1"/>
                </a:solidFill>
              </a:rPr>
              <a:t> a </a:t>
            </a:r>
            <a:r>
              <a:rPr lang="en-US" dirty="0" err="1">
                <a:solidFill>
                  <a:schemeClr val="tx1"/>
                </a:solidFill>
              </a:rPr>
              <a:t>consolidar</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envios</a:t>
            </a:r>
            <a:r>
              <a:rPr lang="en-US" dirty="0">
                <a:solidFill>
                  <a:schemeClr val="tx1"/>
                </a:solidFill>
              </a:rPr>
              <a:t> </a:t>
            </a:r>
            <a:r>
              <a:rPr lang="en-US" dirty="0" err="1">
                <a:solidFill>
                  <a:schemeClr val="tx1"/>
                </a:solidFill>
              </a:rPr>
              <a:t>sem</a:t>
            </a:r>
            <a:r>
              <a:rPr lang="en-US" dirty="0">
                <a:solidFill>
                  <a:schemeClr val="tx1"/>
                </a:solidFill>
              </a:rPr>
              <a:t> </a:t>
            </a:r>
            <a:r>
              <a:rPr lang="en-US" dirty="0" err="1">
                <a:solidFill>
                  <a:schemeClr val="tx1"/>
                </a:solidFill>
              </a:rPr>
              <a:t>ficar</a:t>
            </a:r>
            <a:r>
              <a:rPr lang="en-US" dirty="0">
                <a:solidFill>
                  <a:schemeClr val="tx1"/>
                </a:solidFill>
              </a:rPr>
              <a:t> </a:t>
            </a:r>
            <a:r>
              <a:rPr lang="en-US" dirty="0" err="1">
                <a:solidFill>
                  <a:schemeClr val="tx1"/>
                </a:solidFill>
              </a:rPr>
              <a:t>sem</a:t>
            </a:r>
            <a:r>
              <a:rPr lang="en-US" dirty="0">
                <a:solidFill>
                  <a:schemeClr val="tx1"/>
                </a:solidFill>
              </a:rPr>
              <a:t> stock. </a:t>
            </a:r>
            <a:r>
              <a:rPr lang="en-US" dirty="0" err="1">
                <a:solidFill>
                  <a:schemeClr val="tx1"/>
                </a:solidFill>
              </a:rPr>
              <a:t>Isto</a:t>
            </a:r>
            <a:r>
              <a:rPr lang="en-US" dirty="0">
                <a:solidFill>
                  <a:schemeClr val="tx1"/>
                </a:solidFill>
              </a:rPr>
              <a:t> </a:t>
            </a:r>
            <a:r>
              <a:rPr lang="en-US" dirty="0" err="1">
                <a:solidFill>
                  <a:schemeClr val="tx1"/>
                </a:solidFill>
              </a:rPr>
              <a:t>pode</a:t>
            </a:r>
            <a:r>
              <a:rPr lang="en-US" dirty="0">
                <a:solidFill>
                  <a:schemeClr val="tx1"/>
                </a:solidFill>
              </a:rPr>
              <a:t> </a:t>
            </a:r>
            <a:r>
              <a:rPr lang="en-US" dirty="0" err="1">
                <a:solidFill>
                  <a:schemeClr val="tx1"/>
                </a:solidFill>
              </a:rPr>
              <a:t>implicar</a:t>
            </a:r>
            <a:r>
              <a:rPr lang="en-US" dirty="0">
                <a:solidFill>
                  <a:schemeClr val="tx1"/>
                </a:solidFill>
              </a:rPr>
              <a:t> a </a:t>
            </a:r>
            <a:r>
              <a:rPr lang="en-US" dirty="0" err="1">
                <a:solidFill>
                  <a:schemeClr val="tx1"/>
                </a:solidFill>
              </a:rPr>
              <a:t>utilização</a:t>
            </a:r>
            <a:r>
              <a:rPr lang="en-US" dirty="0">
                <a:solidFill>
                  <a:schemeClr val="tx1"/>
                </a:solidFill>
              </a:rPr>
              <a:t> de software de </a:t>
            </a:r>
            <a:r>
              <a:rPr lang="en-US" dirty="0" err="1">
                <a:solidFill>
                  <a:schemeClr val="tx1"/>
                </a:solidFill>
              </a:rPr>
              <a:t>previsão</a:t>
            </a:r>
            <a:r>
              <a:rPr lang="en-US" dirty="0">
                <a:solidFill>
                  <a:schemeClr val="tx1"/>
                </a:solidFill>
              </a:rPr>
              <a:t> para </a:t>
            </a:r>
            <a:r>
              <a:rPr lang="en-US" dirty="0" err="1">
                <a:solidFill>
                  <a:schemeClr val="tx1"/>
                </a:solidFill>
              </a:rPr>
              <a:t>prever</a:t>
            </a:r>
            <a:r>
              <a:rPr lang="en-US" dirty="0">
                <a:solidFill>
                  <a:schemeClr val="tx1"/>
                </a:solidFill>
              </a:rPr>
              <a:t> a </a:t>
            </a:r>
            <a:r>
              <a:rPr lang="en-US" dirty="0" err="1">
                <a:solidFill>
                  <a:schemeClr val="tx1"/>
                </a:solidFill>
              </a:rPr>
              <a:t>procura</a:t>
            </a:r>
            <a:r>
              <a:rPr lang="en-US" dirty="0">
                <a:solidFill>
                  <a:schemeClr val="tx1"/>
                </a:solidFill>
              </a:rPr>
              <a:t> </a:t>
            </a:r>
            <a:r>
              <a:rPr lang="en-US" dirty="0" err="1">
                <a:solidFill>
                  <a:schemeClr val="tx1"/>
                </a:solidFill>
              </a:rPr>
              <a:t>ou</a:t>
            </a:r>
            <a:r>
              <a:rPr lang="en-US" dirty="0">
                <a:solidFill>
                  <a:schemeClr val="tx1"/>
                </a:solidFill>
              </a:rPr>
              <a:t> a </a:t>
            </a:r>
            <a:r>
              <a:rPr lang="en-US" dirty="0" err="1">
                <a:solidFill>
                  <a:schemeClr val="tx1"/>
                </a:solidFill>
              </a:rPr>
              <a:t>criação</a:t>
            </a:r>
            <a:r>
              <a:rPr lang="en-US" dirty="0">
                <a:solidFill>
                  <a:schemeClr val="tx1"/>
                </a:solidFill>
              </a:rPr>
              <a:t> de </a:t>
            </a:r>
            <a:r>
              <a:rPr lang="en-US" dirty="0" err="1">
                <a:solidFill>
                  <a:schemeClr val="tx1"/>
                </a:solidFill>
              </a:rPr>
              <a:t>encomendas</a:t>
            </a:r>
            <a:r>
              <a:rPr lang="en-US" dirty="0">
                <a:solidFill>
                  <a:schemeClr val="tx1"/>
                </a:solidFill>
              </a:rPr>
              <a:t> </a:t>
            </a:r>
            <a:r>
              <a:rPr lang="en-US" dirty="0" err="1">
                <a:solidFill>
                  <a:schemeClr val="tx1"/>
                </a:solidFill>
              </a:rPr>
              <a:t>automáticas</a:t>
            </a:r>
            <a:r>
              <a:rPr lang="en-US" dirty="0">
                <a:solidFill>
                  <a:schemeClr val="tx1"/>
                </a:solidFill>
              </a:rPr>
              <a:t> </a:t>
            </a:r>
            <a:r>
              <a:rPr lang="en-US" dirty="0" err="1">
                <a:solidFill>
                  <a:schemeClr val="tx1"/>
                </a:solidFill>
              </a:rPr>
              <a:t>quando</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níveis</a:t>
            </a:r>
            <a:r>
              <a:rPr lang="en-US" dirty="0">
                <a:solidFill>
                  <a:schemeClr val="tx1"/>
                </a:solidFill>
              </a:rPr>
              <a:t> de stock </a:t>
            </a:r>
            <a:r>
              <a:rPr lang="en-US" dirty="0" err="1">
                <a:solidFill>
                  <a:schemeClr val="tx1"/>
                </a:solidFill>
              </a:rPr>
              <a:t>estão</a:t>
            </a:r>
            <a:r>
              <a:rPr lang="en-US" dirty="0">
                <a:solidFill>
                  <a:schemeClr val="tx1"/>
                </a:solidFill>
              </a:rPr>
              <a:t> </a:t>
            </a:r>
            <a:r>
              <a:rPr lang="en-US" dirty="0" err="1">
                <a:solidFill>
                  <a:schemeClr val="tx1"/>
                </a:solidFill>
              </a:rPr>
              <a:t>baixos</a:t>
            </a:r>
            <a:r>
              <a:rPr lang="en-US" dirty="0">
                <a:solidFill>
                  <a:schemeClr val="tx1"/>
                </a:solidFill>
              </a:rPr>
              <a:t>. </a:t>
            </a:r>
          </a:p>
          <a:p>
            <a:pPr marL="228600" indent="-228600">
              <a:buClr>
                <a:srgbClr val="F79037"/>
              </a:buClr>
              <a:buFont typeface="Arial" panose="020B0604020202020204" pitchFamily="34" charset="0"/>
              <a:buChar char="•"/>
              <a:tabLst>
                <a:tab pos="177800" algn="l"/>
              </a:tabLst>
            </a:pPr>
            <a:r>
              <a:rPr lang="en-US" b="1" dirty="0" err="1">
                <a:solidFill>
                  <a:schemeClr val="tx1"/>
                </a:solidFill>
              </a:rPr>
              <a:t>Colaboração</a:t>
            </a:r>
            <a:r>
              <a:rPr lang="en-US" b="1" dirty="0">
                <a:solidFill>
                  <a:schemeClr val="tx1"/>
                </a:solidFill>
              </a:rPr>
              <a:t>: </a:t>
            </a:r>
            <a:r>
              <a:rPr lang="en-US" dirty="0" err="1">
                <a:solidFill>
                  <a:schemeClr val="tx1"/>
                </a:solidFill>
              </a:rPr>
              <a:t>Colaborar</a:t>
            </a:r>
            <a:r>
              <a:rPr lang="en-US" dirty="0">
                <a:solidFill>
                  <a:schemeClr val="tx1"/>
                </a:solidFill>
              </a:rPr>
              <a:t> com </a:t>
            </a:r>
            <a:r>
              <a:rPr lang="en-US" dirty="0" err="1">
                <a:solidFill>
                  <a:schemeClr val="tx1"/>
                </a:solidFill>
              </a:rPr>
              <a:t>outras</a:t>
            </a:r>
            <a:r>
              <a:rPr lang="en-US" dirty="0">
                <a:solidFill>
                  <a:schemeClr val="tx1"/>
                </a:solidFill>
              </a:rPr>
              <a:t> </a:t>
            </a:r>
            <a:r>
              <a:rPr lang="en-US" dirty="0" err="1">
                <a:solidFill>
                  <a:schemeClr val="tx1"/>
                </a:solidFill>
              </a:rPr>
              <a:t>empresas</a:t>
            </a:r>
            <a:r>
              <a:rPr lang="en-US" dirty="0">
                <a:solidFill>
                  <a:schemeClr val="tx1"/>
                </a:solidFill>
              </a:rPr>
              <a:t>, </a:t>
            </a:r>
            <a:r>
              <a:rPr lang="en-US" dirty="0" err="1">
                <a:solidFill>
                  <a:schemeClr val="tx1"/>
                </a:solidFill>
              </a:rPr>
              <a:t>especialmente</a:t>
            </a:r>
            <a:r>
              <a:rPr lang="en-US" dirty="0">
                <a:solidFill>
                  <a:schemeClr val="tx1"/>
                </a:solidFill>
              </a:rPr>
              <a:t> as que se </a:t>
            </a:r>
            <a:r>
              <a:rPr lang="en-US" dirty="0" err="1">
                <a:solidFill>
                  <a:schemeClr val="tx1"/>
                </a:solidFill>
              </a:rPr>
              <a:t>encontram</a:t>
            </a:r>
            <a:r>
              <a:rPr lang="en-US" dirty="0">
                <a:solidFill>
                  <a:schemeClr val="tx1"/>
                </a:solidFill>
              </a:rPr>
              <a:t> </a:t>
            </a:r>
            <a:r>
              <a:rPr lang="en-US" dirty="0" err="1">
                <a:solidFill>
                  <a:schemeClr val="tx1"/>
                </a:solidFill>
              </a:rPr>
              <a:t>na</a:t>
            </a:r>
            <a:r>
              <a:rPr lang="en-US" dirty="0">
                <a:solidFill>
                  <a:schemeClr val="tx1"/>
                </a:solidFill>
              </a:rPr>
              <a:t> </a:t>
            </a:r>
            <a:r>
              <a:rPr lang="en-US" dirty="0" err="1">
                <a:solidFill>
                  <a:schemeClr val="tx1"/>
                </a:solidFill>
              </a:rPr>
              <a:t>sua</a:t>
            </a:r>
            <a:r>
              <a:rPr lang="en-US" dirty="0">
                <a:solidFill>
                  <a:schemeClr val="tx1"/>
                </a:solidFill>
              </a:rPr>
              <a:t> </a:t>
            </a:r>
            <a:r>
              <a:rPr lang="en-US" dirty="0" err="1">
                <a:solidFill>
                  <a:schemeClr val="tx1"/>
                </a:solidFill>
              </a:rPr>
              <a:t>vizinhança</a:t>
            </a:r>
            <a:r>
              <a:rPr lang="en-US" dirty="0">
                <a:solidFill>
                  <a:schemeClr val="tx1"/>
                </a:solidFill>
              </a:rPr>
              <a:t> </a:t>
            </a:r>
            <a:r>
              <a:rPr lang="en-US" dirty="0" err="1">
                <a:solidFill>
                  <a:schemeClr val="tx1"/>
                </a:solidFill>
              </a:rPr>
              <a:t>ou</a:t>
            </a:r>
            <a:r>
              <a:rPr lang="en-US" dirty="0">
                <a:solidFill>
                  <a:schemeClr val="tx1"/>
                </a:solidFill>
              </a:rPr>
              <a:t> </a:t>
            </a:r>
            <a:r>
              <a:rPr lang="en-US" dirty="0" err="1">
                <a:solidFill>
                  <a:schemeClr val="tx1"/>
                </a:solidFill>
              </a:rPr>
              <a:t>na</a:t>
            </a:r>
            <a:r>
              <a:rPr lang="en-US" dirty="0">
                <a:solidFill>
                  <a:schemeClr val="tx1"/>
                </a:solidFill>
              </a:rPr>
              <a:t> </a:t>
            </a:r>
            <a:r>
              <a:rPr lang="en-US" dirty="0" err="1">
                <a:solidFill>
                  <a:schemeClr val="tx1"/>
                </a:solidFill>
              </a:rPr>
              <a:t>sua</a:t>
            </a:r>
            <a:r>
              <a:rPr lang="en-US" dirty="0">
                <a:solidFill>
                  <a:schemeClr val="tx1"/>
                </a:solidFill>
              </a:rPr>
              <a:t> </a:t>
            </a:r>
            <a:r>
              <a:rPr lang="en-US" dirty="0" err="1">
                <a:solidFill>
                  <a:schemeClr val="tx1"/>
                </a:solidFill>
              </a:rPr>
              <a:t>rota</a:t>
            </a:r>
            <a:r>
              <a:rPr lang="en-US" dirty="0">
                <a:solidFill>
                  <a:schemeClr val="tx1"/>
                </a:solidFill>
              </a:rPr>
              <a:t>, para </a:t>
            </a:r>
            <a:r>
              <a:rPr lang="en-US" dirty="0" err="1">
                <a:solidFill>
                  <a:schemeClr val="tx1"/>
                </a:solidFill>
              </a:rPr>
              <a:t>consolidar</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envios</a:t>
            </a:r>
            <a:r>
              <a:rPr lang="en-US" dirty="0">
                <a:solidFill>
                  <a:schemeClr val="tx1"/>
                </a:solidFill>
              </a:rPr>
              <a:t> e </a:t>
            </a:r>
            <a:r>
              <a:rPr lang="en-US" dirty="0" err="1">
                <a:solidFill>
                  <a:schemeClr val="tx1"/>
                </a:solidFill>
              </a:rPr>
              <a:t>partilhar</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benefícios</a:t>
            </a:r>
            <a:r>
              <a:rPr lang="en-US" dirty="0">
                <a:solidFill>
                  <a:schemeClr val="tx1"/>
                </a:solidFill>
              </a:rPr>
              <a:t> </a:t>
            </a:r>
            <a:r>
              <a:rPr lang="en-US" dirty="0" err="1">
                <a:solidFill>
                  <a:schemeClr val="tx1"/>
                </a:solidFill>
              </a:rPr>
              <a:t>ambientais</a:t>
            </a:r>
            <a:r>
              <a:rPr lang="en-US" dirty="0">
                <a:solidFill>
                  <a:schemeClr val="tx1"/>
                </a:solidFill>
              </a:rPr>
              <a:t>. </a:t>
            </a:r>
          </a:p>
          <a:p>
            <a:pPr marL="228600" indent="-228600">
              <a:buClr>
                <a:srgbClr val="F79037"/>
              </a:buClr>
              <a:buFont typeface="Arial" panose="020B0604020202020204" pitchFamily="34" charset="0"/>
              <a:buChar char="•"/>
              <a:tabLst>
                <a:tab pos="177800" algn="l"/>
              </a:tabLst>
            </a:pPr>
            <a:r>
              <a:rPr lang="en-US" dirty="0">
                <a:solidFill>
                  <a:schemeClr val="tx1"/>
                </a:solidFill>
              </a:rPr>
              <a:t>Ao </a:t>
            </a:r>
            <a:r>
              <a:rPr lang="en-US" dirty="0" err="1">
                <a:solidFill>
                  <a:schemeClr val="tx1"/>
                </a:solidFill>
              </a:rPr>
              <a:t>focar</a:t>
            </a:r>
            <a:r>
              <a:rPr lang="en-US" dirty="0">
                <a:solidFill>
                  <a:schemeClr val="tx1"/>
                </a:solidFill>
              </a:rPr>
              <a:t>-se </a:t>
            </a:r>
            <a:r>
              <a:rPr lang="en-US" dirty="0" err="1">
                <a:solidFill>
                  <a:schemeClr val="tx1"/>
                </a:solidFill>
              </a:rPr>
              <a:t>na</a:t>
            </a:r>
            <a:r>
              <a:rPr lang="en-US" dirty="0">
                <a:solidFill>
                  <a:schemeClr val="tx1"/>
                </a:solidFill>
              </a:rPr>
              <a:t> </a:t>
            </a:r>
            <a:r>
              <a:rPr lang="en-US" dirty="0" err="1">
                <a:solidFill>
                  <a:schemeClr val="tx1"/>
                </a:solidFill>
              </a:rPr>
              <a:t>logística</a:t>
            </a:r>
            <a:r>
              <a:rPr lang="en-US" dirty="0">
                <a:solidFill>
                  <a:schemeClr val="tx1"/>
                </a:solidFill>
              </a:rPr>
              <a:t> </a:t>
            </a:r>
            <a:r>
              <a:rPr lang="en-US" dirty="0" err="1">
                <a:solidFill>
                  <a:schemeClr val="tx1"/>
                </a:solidFill>
              </a:rPr>
              <a:t>sustentável</a:t>
            </a:r>
            <a:r>
              <a:rPr lang="en-US" dirty="0">
                <a:solidFill>
                  <a:schemeClr val="tx1"/>
                </a:solidFill>
              </a:rPr>
              <a:t>, </a:t>
            </a:r>
            <a:r>
              <a:rPr lang="en-US" dirty="0" err="1">
                <a:solidFill>
                  <a:schemeClr val="tx1"/>
                </a:solidFill>
              </a:rPr>
              <a:t>pode</a:t>
            </a:r>
            <a:r>
              <a:rPr lang="en-US" dirty="0">
                <a:solidFill>
                  <a:schemeClr val="tx1"/>
                </a:solidFill>
              </a:rPr>
              <a:t> </a:t>
            </a:r>
            <a:r>
              <a:rPr lang="en-US" dirty="0" err="1">
                <a:solidFill>
                  <a:schemeClr val="tx1"/>
                </a:solidFill>
              </a:rPr>
              <a:t>reduzir</a:t>
            </a:r>
            <a:r>
              <a:rPr lang="en-US" dirty="0">
                <a:solidFill>
                  <a:schemeClr val="tx1"/>
                </a:solidFill>
              </a:rPr>
              <a:t> </a:t>
            </a:r>
            <a:r>
              <a:rPr lang="en-US" dirty="0" err="1">
                <a:solidFill>
                  <a:schemeClr val="tx1"/>
                </a:solidFill>
              </a:rPr>
              <a:t>significativamente</a:t>
            </a:r>
            <a:r>
              <a:rPr lang="en-US" dirty="0">
                <a:solidFill>
                  <a:schemeClr val="tx1"/>
                </a:solidFill>
              </a:rPr>
              <a:t> a </a:t>
            </a:r>
            <a:r>
              <a:rPr lang="en-US" dirty="0" err="1">
                <a:solidFill>
                  <a:schemeClr val="tx1"/>
                </a:solidFill>
              </a:rPr>
              <a:t>pegada</a:t>
            </a:r>
            <a:r>
              <a:rPr lang="en-US" dirty="0">
                <a:solidFill>
                  <a:schemeClr val="tx1"/>
                </a:solidFill>
              </a:rPr>
              <a:t> de </a:t>
            </a:r>
            <a:r>
              <a:rPr lang="en-US" dirty="0" err="1">
                <a:solidFill>
                  <a:schemeClr val="tx1"/>
                </a:solidFill>
              </a:rPr>
              <a:t>carbono</a:t>
            </a:r>
            <a:r>
              <a:rPr lang="en-US" dirty="0">
                <a:solidFill>
                  <a:schemeClr val="tx1"/>
                </a:solidFill>
              </a:rPr>
              <a:t> da  </a:t>
            </a:r>
            <a:r>
              <a:rPr lang="en-US" dirty="0" err="1">
                <a:solidFill>
                  <a:schemeClr val="tx1"/>
                </a:solidFill>
              </a:rPr>
              <a:t>empresa</a:t>
            </a:r>
            <a:r>
              <a:rPr lang="en-US" dirty="0">
                <a:solidFill>
                  <a:schemeClr val="tx1"/>
                </a:solidFill>
              </a:rPr>
              <a:t>, o que </a:t>
            </a:r>
            <a:r>
              <a:rPr lang="en-US" dirty="0" err="1">
                <a:solidFill>
                  <a:schemeClr val="tx1"/>
                </a:solidFill>
              </a:rPr>
              <a:t>está</a:t>
            </a:r>
            <a:r>
              <a:rPr lang="en-US" dirty="0">
                <a:solidFill>
                  <a:schemeClr val="tx1"/>
                </a:solidFill>
              </a:rPr>
              <a:t> em </a:t>
            </a:r>
            <a:r>
              <a:rPr lang="en-US" dirty="0" err="1">
                <a:solidFill>
                  <a:schemeClr val="tx1"/>
                </a:solidFill>
              </a:rPr>
              <a:t>consonância</a:t>
            </a:r>
            <a:r>
              <a:rPr lang="en-US" dirty="0">
                <a:solidFill>
                  <a:schemeClr val="tx1"/>
                </a:solidFill>
              </a:rPr>
              <a:t> com o </a:t>
            </a:r>
            <a:r>
              <a:rPr lang="en-US" dirty="0" err="1">
                <a:solidFill>
                  <a:schemeClr val="tx1"/>
                </a:solidFill>
              </a:rPr>
              <a:t>seu</a:t>
            </a:r>
            <a:r>
              <a:rPr lang="en-US" dirty="0">
                <a:solidFill>
                  <a:schemeClr val="tx1"/>
                </a:solidFill>
              </a:rPr>
              <a:t> </a:t>
            </a:r>
            <a:r>
              <a:rPr lang="en-US" dirty="0" err="1">
                <a:solidFill>
                  <a:schemeClr val="tx1"/>
                </a:solidFill>
              </a:rPr>
              <a:t>compromisso</a:t>
            </a:r>
            <a:r>
              <a:rPr lang="en-US" dirty="0">
                <a:solidFill>
                  <a:schemeClr val="tx1"/>
                </a:solidFill>
              </a:rPr>
              <a:t> com </a:t>
            </a:r>
            <a:r>
              <a:rPr lang="en-US" dirty="0" err="1">
                <a:solidFill>
                  <a:schemeClr val="tx1"/>
                </a:solidFill>
              </a:rPr>
              <a:t>práticas</a:t>
            </a:r>
            <a:r>
              <a:rPr lang="en-US" dirty="0">
                <a:solidFill>
                  <a:schemeClr val="tx1"/>
                </a:solidFill>
              </a:rPr>
              <a:t> </a:t>
            </a:r>
            <a:r>
              <a:rPr lang="en-US" dirty="0" err="1">
                <a:solidFill>
                  <a:schemeClr val="tx1"/>
                </a:solidFill>
              </a:rPr>
              <a:t>éticas</a:t>
            </a:r>
            <a:r>
              <a:rPr lang="en-US" dirty="0">
                <a:solidFill>
                  <a:schemeClr val="tx1"/>
                </a:solidFill>
              </a:rPr>
              <a:t> e </a:t>
            </a:r>
            <a:r>
              <a:rPr lang="en-US" dirty="0" err="1">
                <a:solidFill>
                  <a:schemeClr val="tx1"/>
                </a:solidFill>
              </a:rPr>
              <a:t>sustentáveis</a:t>
            </a:r>
            <a:r>
              <a:rPr lang="en-US" dirty="0">
                <a:solidFill>
                  <a:schemeClr val="tx1"/>
                </a:solidFill>
              </a:rPr>
              <a:t>. </a:t>
            </a:r>
            <a:r>
              <a:rPr lang="en-US" dirty="0" err="1">
                <a:solidFill>
                  <a:schemeClr val="tx1"/>
                </a:solidFill>
              </a:rPr>
              <a:t>Além</a:t>
            </a:r>
            <a:r>
              <a:rPr lang="en-US" dirty="0">
                <a:solidFill>
                  <a:schemeClr val="tx1"/>
                </a:solidFill>
              </a:rPr>
              <a:t> disso, </a:t>
            </a:r>
            <a:r>
              <a:rPr lang="en-US" dirty="0" err="1">
                <a:solidFill>
                  <a:schemeClr val="tx1"/>
                </a:solidFill>
              </a:rPr>
              <a:t>muitas</a:t>
            </a:r>
            <a:r>
              <a:rPr lang="en-US" dirty="0">
                <a:solidFill>
                  <a:schemeClr val="tx1"/>
                </a:solidFill>
              </a:rPr>
              <a:t> </a:t>
            </a:r>
            <a:r>
              <a:rPr lang="en-US" dirty="0" err="1">
                <a:solidFill>
                  <a:schemeClr val="tx1"/>
                </a:solidFill>
              </a:rPr>
              <a:t>destas</a:t>
            </a:r>
            <a:r>
              <a:rPr lang="en-US" dirty="0">
                <a:solidFill>
                  <a:schemeClr val="tx1"/>
                </a:solidFill>
              </a:rPr>
              <a:t> </a:t>
            </a:r>
            <a:r>
              <a:rPr lang="en-US" dirty="0" err="1">
                <a:solidFill>
                  <a:schemeClr val="tx1"/>
                </a:solidFill>
              </a:rPr>
              <a:t>estratégias</a:t>
            </a:r>
            <a:r>
              <a:rPr lang="en-US" dirty="0">
                <a:solidFill>
                  <a:schemeClr val="tx1"/>
                </a:solidFill>
              </a:rPr>
              <a:t> </a:t>
            </a:r>
            <a:r>
              <a:rPr lang="en-US" dirty="0" err="1">
                <a:solidFill>
                  <a:schemeClr val="tx1"/>
                </a:solidFill>
              </a:rPr>
              <a:t>também</a:t>
            </a:r>
            <a:r>
              <a:rPr lang="en-US" dirty="0">
                <a:solidFill>
                  <a:schemeClr val="tx1"/>
                </a:solidFill>
              </a:rPr>
              <a:t> </a:t>
            </a:r>
            <a:r>
              <a:rPr lang="en-US" dirty="0" err="1">
                <a:solidFill>
                  <a:schemeClr val="tx1"/>
                </a:solidFill>
              </a:rPr>
              <a:t>podem</a:t>
            </a:r>
            <a:r>
              <a:rPr lang="en-US" dirty="0">
                <a:solidFill>
                  <a:schemeClr val="tx1"/>
                </a:solidFill>
              </a:rPr>
              <a:t> </a:t>
            </a:r>
            <a:r>
              <a:rPr lang="en-US" dirty="0" err="1">
                <a:solidFill>
                  <a:schemeClr val="tx1"/>
                </a:solidFill>
              </a:rPr>
              <a:t>ajudar</a:t>
            </a:r>
            <a:r>
              <a:rPr lang="en-US" dirty="0">
                <a:solidFill>
                  <a:schemeClr val="tx1"/>
                </a:solidFill>
              </a:rPr>
              <a:t> a </a:t>
            </a:r>
            <a:r>
              <a:rPr lang="en-US" dirty="0" err="1">
                <a:solidFill>
                  <a:schemeClr val="tx1"/>
                </a:solidFill>
              </a:rPr>
              <a:t>poupar</a:t>
            </a:r>
            <a:r>
              <a:rPr lang="en-US" dirty="0">
                <a:solidFill>
                  <a:schemeClr val="tx1"/>
                </a:solidFill>
              </a:rPr>
              <a:t> </a:t>
            </a:r>
            <a:r>
              <a:rPr lang="en-US" dirty="0" err="1">
                <a:solidFill>
                  <a:schemeClr val="tx1"/>
                </a:solidFill>
              </a:rPr>
              <a:t>dinheiro</a:t>
            </a:r>
            <a:r>
              <a:rPr lang="en-US" dirty="0">
                <a:solidFill>
                  <a:schemeClr val="tx1"/>
                </a:solidFill>
              </a:rPr>
              <a:t> a </a:t>
            </a:r>
            <a:r>
              <a:rPr lang="en-US" dirty="0" err="1">
                <a:solidFill>
                  <a:schemeClr val="tx1"/>
                </a:solidFill>
              </a:rPr>
              <a:t>longo</a:t>
            </a:r>
            <a:r>
              <a:rPr lang="en-US" dirty="0">
                <a:solidFill>
                  <a:schemeClr val="tx1"/>
                </a:solidFill>
              </a:rPr>
              <a:t> </a:t>
            </a:r>
            <a:r>
              <a:rPr lang="en-US" dirty="0" err="1">
                <a:solidFill>
                  <a:schemeClr val="tx1"/>
                </a:solidFill>
              </a:rPr>
              <a:t>prazo</a:t>
            </a:r>
            <a:r>
              <a:rPr lang="en-US" dirty="0">
                <a:solidFill>
                  <a:schemeClr val="tx1"/>
                </a:solidFill>
              </a:rPr>
              <a:t>, o que é </a:t>
            </a:r>
            <a:r>
              <a:rPr lang="pt-PT" dirty="0">
                <a:solidFill>
                  <a:schemeClr val="tx1"/>
                </a:solidFill>
              </a:rPr>
              <a:t>benéfico tanto para o planeta como para a margem de lucro</a:t>
            </a:r>
            <a:r>
              <a:rPr lang="en-US" dirty="0">
                <a:solidFill>
                  <a:schemeClr val="tx1"/>
                </a:solidFill>
              </a:rPr>
              <a:t>. </a:t>
            </a:r>
          </a:p>
          <a:p>
            <a:pPr marL="228600" indent="-228600">
              <a:buClr>
                <a:srgbClr val="F79037"/>
              </a:buClr>
              <a:buFont typeface="Arial" panose="020B0604020202020204" pitchFamily="34" charset="0"/>
              <a:buChar char="•"/>
              <a:tabLst>
                <a:tab pos="177800" algn="l"/>
              </a:tabLst>
            </a:pPr>
            <a:endParaRPr lang="en-US" dirty="0">
              <a:solidFill>
                <a:schemeClr val="tx1"/>
              </a:solidFill>
            </a:endParaRPr>
          </a:p>
          <a:p>
            <a:pPr marL="228600" indent="-228600">
              <a:buClr>
                <a:srgbClr val="F79037"/>
              </a:buClr>
              <a:buFont typeface="Arial" panose="020B0604020202020204" pitchFamily="34" charset="0"/>
              <a:buChar char="•"/>
              <a:tabLst>
                <a:tab pos="177800" algn="l"/>
              </a:tabLst>
            </a:pPr>
            <a:endParaRPr lang="en-US" dirty="0">
              <a:solidFill>
                <a:schemeClr val="tx1"/>
              </a:solidFill>
            </a:endParaRPr>
          </a:p>
          <a:p>
            <a:pPr marL="228600" indent="-228600">
              <a:buClr>
                <a:srgbClr val="F79037"/>
              </a:buClr>
              <a:buFont typeface="Arial" panose="020B0604020202020204" pitchFamily="34" charset="0"/>
              <a:buChar char="•"/>
              <a:tabLst>
                <a:tab pos="177800" algn="l"/>
              </a:tabLst>
            </a:pPr>
            <a:endParaRPr lang="en-US" dirty="0">
              <a:solidFill>
                <a:schemeClr val="tx1"/>
              </a:solidFill>
            </a:endParaRPr>
          </a:p>
        </p:txBody>
      </p:sp>
      <p:sp>
        <p:nvSpPr>
          <p:cNvPr id="81" name="Text Placeholder 2">
            <a:extLst>
              <a:ext uri="{FF2B5EF4-FFF2-40B4-BE49-F238E27FC236}">
                <a16:creationId xmlns:a16="http://schemas.microsoft.com/office/drawing/2014/main" id="{6D712975-C0A2-1566-5952-959D19CB6EF2}"/>
              </a:ext>
            </a:extLst>
          </p:cNvPr>
          <p:cNvSpPr txBox="1">
            <a:spLocks/>
          </p:cNvSpPr>
          <p:nvPr/>
        </p:nvSpPr>
        <p:spPr>
          <a:xfrm>
            <a:off x="613287" y="8020840"/>
            <a:ext cx="1655779" cy="125619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79037"/>
              </a:buClr>
              <a:tabLst>
                <a:tab pos="177800" algn="l"/>
              </a:tabLst>
            </a:pPr>
            <a:r>
              <a:rPr lang="en-US" dirty="0" err="1">
                <a:solidFill>
                  <a:schemeClr val="tx1"/>
                </a:solidFill>
              </a:rPr>
              <a:t>Consolidar</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envios</a:t>
            </a:r>
            <a:r>
              <a:rPr lang="en-US" dirty="0">
                <a:solidFill>
                  <a:schemeClr val="tx1"/>
                </a:solidFill>
              </a:rPr>
              <a:t> </a:t>
            </a:r>
            <a:r>
              <a:rPr lang="en-US" dirty="0" err="1">
                <a:solidFill>
                  <a:schemeClr val="tx1"/>
                </a:solidFill>
              </a:rPr>
              <a:t>significa</a:t>
            </a:r>
            <a:r>
              <a:rPr lang="en-US" dirty="0">
                <a:solidFill>
                  <a:schemeClr val="tx1"/>
                </a:solidFill>
              </a:rPr>
              <a:t> </a:t>
            </a:r>
            <a:r>
              <a:rPr lang="en-US" b="1" dirty="0" err="1">
                <a:solidFill>
                  <a:schemeClr val="tx1"/>
                </a:solidFill>
              </a:rPr>
              <a:t>realizar</a:t>
            </a:r>
            <a:r>
              <a:rPr lang="en-US" b="1" dirty="0">
                <a:solidFill>
                  <a:schemeClr val="tx1"/>
                </a:solidFill>
              </a:rPr>
              <a:t> </a:t>
            </a:r>
            <a:r>
              <a:rPr lang="en-US" b="1" dirty="0" err="1">
                <a:solidFill>
                  <a:schemeClr val="tx1"/>
                </a:solidFill>
              </a:rPr>
              <a:t>entregas</a:t>
            </a:r>
            <a:r>
              <a:rPr lang="en-US" b="1" dirty="0">
                <a:solidFill>
                  <a:schemeClr val="tx1"/>
                </a:solidFill>
              </a:rPr>
              <a:t> </a:t>
            </a:r>
            <a:r>
              <a:rPr lang="en-US" b="1" dirty="0" err="1">
                <a:solidFill>
                  <a:schemeClr val="tx1"/>
                </a:solidFill>
              </a:rPr>
              <a:t>maiores</a:t>
            </a:r>
            <a:r>
              <a:rPr lang="en-US" b="1" dirty="0">
                <a:solidFill>
                  <a:schemeClr val="tx1"/>
                </a:solidFill>
              </a:rPr>
              <a:t>, </a:t>
            </a:r>
            <a:r>
              <a:rPr lang="en-US" dirty="0">
                <a:solidFill>
                  <a:schemeClr val="tx1"/>
                </a:solidFill>
              </a:rPr>
              <a:t>em </a:t>
            </a:r>
            <a:r>
              <a:rPr lang="en-US" dirty="0" err="1">
                <a:solidFill>
                  <a:schemeClr val="tx1"/>
                </a:solidFill>
              </a:rPr>
              <a:t>vez</a:t>
            </a:r>
            <a:r>
              <a:rPr lang="en-US" dirty="0">
                <a:solidFill>
                  <a:schemeClr val="tx1"/>
                </a:solidFill>
              </a:rPr>
              <a:t> de </a:t>
            </a:r>
            <a:r>
              <a:rPr lang="en-US" dirty="0" err="1">
                <a:solidFill>
                  <a:schemeClr val="tx1"/>
                </a:solidFill>
              </a:rPr>
              <a:t>muitas</a:t>
            </a:r>
            <a:r>
              <a:rPr lang="en-US" dirty="0">
                <a:solidFill>
                  <a:schemeClr val="tx1"/>
                </a:solidFill>
              </a:rPr>
              <a:t> </a:t>
            </a:r>
            <a:r>
              <a:rPr lang="en-US" dirty="0" err="1">
                <a:solidFill>
                  <a:schemeClr val="tx1"/>
                </a:solidFill>
              </a:rPr>
              <a:t>mais</a:t>
            </a:r>
            <a:r>
              <a:rPr lang="en-US" dirty="0">
                <a:solidFill>
                  <a:schemeClr val="tx1"/>
                </a:solidFill>
              </a:rPr>
              <a:t> </a:t>
            </a:r>
            <a:r>
              <a:rPr lang="en-US" dirty="0" err="1">
                <a:solidFill>
                  <a:schemeClr val="tx1"/>
                </a:solidFill>
              </a:rPr>
              <a:t>pequenas</a:t>
            </a:r>
            <a:r>
              <a:rPr lang="en-US" dirty="0">
                <a:solidFill>
                  <a:schemeClr val="tx1"/>
                </a:solidFill>
              </a:rPr>
              <a:t>. </a:t>
            </a:r>
            <a:r>
              <a:rPr lang="en-US" dirty="0" err="1">
                <a:solidFill>
                  <a:schemeClr val="tx1"/>
                </a:solidFill>
              </a:rPr>
              <a:t>Isto</a:t>
            </a:r>
            <a:r>
              <a:rPr lang="en-US" dirty="0">
                <a:solidFill>
                  <a:schemeClr val="tx1"/>
                </a:solidFill>
              </a:rPr>
              <a:t> </a:t>
            </a:r>
            <a:r>
              <a:rPr lang="en-US" dirty="0" err="1">
                <a:solidFill>
                  <a:schemeClr val="tx1"/>
                </a:solidFill>
              </a:rPr>
              <a:t>pode</a:t>
            </a:r>
            <a:r>
              <a:rPr lang="en-US" dirty="0">
                <a:solidFill>
                  <a:schemeClr val="tx1"/>
                </a:solidFill>
              </a:rPr>
              <a:t> </a:t>
            </a:r>
            <a:r>
              <a:rPr lang="en-US" b="1" dirty="0" err="1">
                <a:solidFill>
                  <a:schemeClr val="tx1"/>
                </a:solidFill>
              </a:rPr>
              <a:t>reduzir</a:t>
            </a:r>
            <a:r>
              <a:rPr lang="en-US" b="1" dirty="0">
                <a:solidFill>
                  <a:schemeClr val="tx1"/>
                </a:solidFill>
              </a:rPr>
              <a:t> </a:t>
            </a:r>
            <a:r>
              <a:rPr lang="en-US" dirty="0" err="1">
                <a:solidFill>
                  <a:schemeClr val="tx1"/>
                </a:solidFill>
              </a:rPr>
              <a:t>significativamente</a:t>
            </a:r>
            <a:r>
              <a:rPr lang="en-US" dirty="0">
                <a:solidFill>
                  <a:schemeClr val="tx1"/>
                </a:solidFill>
              </a:rPr>
              <a:t> </a:t>
            </a:r>
            <a:r>
              <a:rPr lang="en-US" b="1" dirty="0">
                <a:solidFill>
                  <a:schemeClr val="tx1"/>
                </a:solidFill>
              </a:rPr>
              <a:t>o </a:t>
            </a:r>
            <a:r>
              <a:rPr lang="en-US" b="1" dirty="0" err="1">
                <a:solidFill>
                  <a:schemeClr val="tx1"/>
                </a:solidFill>
              </a:rPr>
              <a:t>impacto</a:t>
            </a:r>
            <a:r>
              <a:rPr lang="en-US" b="1" dirty="0">
                <a:solidFill>
                  <a:schemeClr val="tx1"/>
                </a:solidFill>
              </a:rPr>
              <a:t> global do </a:t>
            </a:r>
            <a:r>
              <a:rPr lang="en-US" b="1" dirty="0" err="1">
                <a:solidFill>
                  <a:schemeClr val="tx1"/>
                </a:solidFill>
              </a:rPr>
              <a:t>transporte</a:t>
            </a:r>
            <a:r>
              <a:rPr lang="en-US" dirty="0">
                <a:solidFill>
                  <a:schemeClr val="tx1"/>
                </a:solidFill>
              </a:rPr>
              <a:t>. </a:t>
            </a:r>
            <a:r>
              <a:rPr lang="en-US" dirty="0" err="1">
                <a:solidFill>
                  <a:schemeClr val="tx1"/>
                </a:solidFill>
              </a:rPr>
              <a:t>Aqui</a:t>
            </a:r>
            <a:r>
              <a:rPr lang="en-US" dirty="0">
                <a:solidFill>
                  <a:schemeClr val="tx1"/>
                </a:solidFill>
              </a:rPr>
              <a:t> </a:t>
            </a:r>
            <a:r>
              <a:rPr lang="en-US" dirty="0" err="1">
                <a:solidFill>
                  <a:schemeClr val="tx1"/>
                </a:solidFill>
              </a:rPr>
              <a:t>estão</a:t>
            </a:r>
            <a:r>
              <a:rPr lang="en-US" dirty="0">
                <a:solidFill>
                  <a:schemeClr val="tx1"/>
                </a:solidFill>
              </a:rPr>
              <a:t> </a:t>
            </a:r>
            <a:r>
              <a:rPr lang="en-US" dirty="0" err="1">
                <a:solidFill>
                  <a:schemeClr val="tx1"/>
                </a:solidFill>
              </a:rPr>
              <a:t>alguns</a:t>
            </a:r>
            <a:r>
              <a:rPr lang="en-US" dirty="0">
                <a:solidFill>
                  <a:schemeClr val="tx1"/>
                </a:solidFill>
              </a:rPr>
              <a:t> </a:t>
            </a:r>
            <a:r>
              <a:rPr lang="en-US" dirty="0" err="1">
                <a:solidFill>
                  <a:schemeClr val="tx1"/>
                </a:solidFill>
              </a:rPr>
              <a:t>pontos</a:t>
            </a:r>
            <a:r>
              <a:rPr lang="en-US" dirty="0">
                <a:solidFill>
                  <a:schemeClr val="tx1"/>
                </a:solidFill>
              </a:rPr>
              <a:t> a</a:t>
            </a:r>
          </a:p>
          <a:p>
            <a:pPr algn="l">
              <a:buClr>
                <a:srgbClr val="F79037"/>
              </a:buClr>
              <a:tabLst>
                <a:tab pos="177800" algn="l"/>
              </a:tabLst>
            </a:pPr>
            <a:r>
              <a:rPr lang="en-US" dirty="0" err="1">
                <a:solidFill>
                  <a:schemeClr val="tx1"/>
                </a:solidFill>
              </a:rPr>
              <a:t>considerar</a:t>
            </a:r>
            <a:r>
              <a:rPr lang="en-US" dirty="0">
                <a:solidFill>
                  <a:schemeClr val="tx1"/>
                </a:solidFill>
              </a:rPr>
              <a:t>: </a:t>
            </a:r>
          </a:p>
          <a:p>
            <a:pPr algn="l">
              <a:buClr>
                <a:srgbClr val="F79037"/>
              </a:buClr>
              <a:tabLst>
                <a:tab pos="177800" algn="l"/>
              </a:tabLst>
            </a:pPr>
            <a:endParaRPr lang="en-US" dirty="0">
              <a:solidFill>
                <a:schemeClr val="tx1"/>
              </a:solidFill>
            </a:endParaRPr>
          </a:p>
        </p:txBody>
      </p:sp>
      <p:sp>
        <p:nvSpPr>
          <p:cNvPr id="88" name="Freeform 87">
            <a:extLst>
              <a:ext uri="{FF2B5EF4-FFF2-40B4-BE49-F238E27FC236}">
                <a16:creationId xmlns:a16="http://schemas.microsoft.com/office/drawing/2014/main" id="{7BF6B62A-9682-549C-9A34-04541DBF5BA8}"/>
              </a:ext>
            </a:extLst>
          </p:cNvPr>
          <p:cNvSpPr/>
          <p:nvPr/>
        </p:nvSpPr>
        <p:spPr>
          <a:xfrm>
            <a:off x="-448738" y="7396692"/>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0" name="TextBox 89">
            <a:extLst>
              <a:ext uri="{FF2B5EF4-FFF2-40B4-BE49-F238E27FC236}">
                <a16:creationId xmlns:a16="http://schemas.microsoft.com/office/drawing/2014/main" id="{0153E10B-3E53-BBBE-3667-93277AA27E9B}"/>
              </a:ext>
            </a:extLst>
          </p:cNvPr>
          <p:cNvSpPr txBox="1"/>
          <p:nvPr/>
        </p:nvSpPr>
        <p:spPr>
          <a:xfrm>
            <a:off x="508236" y="7445118"/>
            <a:ext cx="2810697"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Consolidação de envios </a:t>
            </a:r>
          </a:p>
        </p:txBody>
      </p:sp>
      <p:grpSp>
        <p:nvGrpSpPr>
          <p:cNvPr id="5" name="Group 4">
            <a:extLst>
              <a:ext uri="{FF2B5EF4-FFF2-40B4-BE49-F238E27FC236}">
                <a16:creationId xmlns:a16="http://schemas.microsoft.com/office/drawing/2014/main" id="{3950C8E6-D3CB-E5BA-DAAE-DC4F7B39A6BA}"/>
              </a:ext>
            </a:extLst>
          </p:cNvPr>
          <p:cNvGrpSpPr/>
          <p:nvPr/>
        </p:nvGrpSpPr>
        <p:grpSpPr>
          <a:xfrm>
            <a:off x="5977811" y="548382"/>
            <a:ext cx="1184718" cy="759630"/>
            <a:chOff x="2708465" y="2516110"/>
            <a:chExt cx="1287319" cy="825417"/>
          </a:xfrm>
          <a:solidFill>
            <a:srgbClr val="000000"/>
          </a:solidFill>
        </p:grpSpPr>
        <p:grpSp>
          <p:nvGrpSpPr>
            <p:cNvPr id="6" name="Group 5">
              <a:extLst>
                <a:ext uri="{FF2B5EF4-FFF2-40B4-BE49-F238E27FC236}">
                  <a16:creationId xmlns:a16="http://schemas.microsoft.com/office/drawing/2014/main" id="{27A1EFAB-DF5A-459F-04E4-3EF630935A77}"/>
                </a:ext>
              </a:extLst>
            </p:cNvPr>
            <p:cNvGrpSpPr/>
            <p:nvPr/>
          </p:nvGrpSpPr>
          <p:grpSpPr>
            <a:xfrm>
              <a:off x="2853306" y="2645797"/>
              <a:ext cx="395598" cy="175397"/>
              <a:chOff x="2388581" y="2630405"/>
              <a:chExt cx="395598" cy="175397"/>
            </a:xfrm>
            <a:grpFill/>
          </p:grpSpPr>
          <p:sp>
            <p:nvSpPr>
              <p:cNvPr id="14" name="Freeform 13">
                <a:extLst>
                  <a:ext uri="{FF2B5EF4-FFF2-40B4-BE49-F238E27FC236}">
                    <a16:creationId xmlns:a16="http://schemas.microsoft.com/office/drawing/2014/main" id="{21BB6892-B3AC-3E41-1DFB-4C101779C1E5}"/>
                  </a:ext>
                </a:extLst>
              </p:cNvPr>
              <p:cNvSpPr/>
              <p:nvPr/>
            </p:nvSpPr>
            <p:spPr>
              <a:xfrm rot="2700000">
                <a:off x="2369403" y="2649583"/>
                <a:ext cx="147619" cy="109263"/>
              </a:xfrm>
              <a:custGeom>
                <a:avLst/>
                <a:gdLst>
                  <a:gd name="connsiteX0" fmla="*/ 0 w 147619"/>
                  <a:gd name="connsiteY0" fmla="*/ 0 h 109263"/>
                  <a:gd name="connsiteX1" fmla="*/ 147620 w 147619"/>
                  <a:gd name="connsiteY1" fmla="*/ 0 h 109263"/>
                  <a:gd name="connsiteX2" fmla="*/ 147620 w 147619"/>
                  <a:gd name="connsiteY2" fmla="*/ 109264 h 109263"/>
                  <a:gd name="connsiteX3" fmla="*/ 0 w 147619"/>
                  <a:gd name="connsiteY3" fmla="*/ 109264 h 109263"/>
                </a:gdLst>
                <a:ahLst/>
                <a:cxnLst>
                  <a:cxn ang="0">
                    <a:pos x="connsiteX0" y="connsiteY0"/>
                  </a:cxn>
                  <a:cxn ang="0">
                    <a:pos x="connsiteX1" y="connsiteY1"/>
                  </a:cxn>
                  <a:cxn ang="0">
                    <a:pos x="connsiteX2" y="connsiteY2"/>
                  </a:cxn>
                  <a:cxn ang="0">
                    <a:pos x="connsiteX3" y="connsiteY3"/>
                  </a:cxn>
                </a:cxnLst>
                <a:rect l="l" t="t" r="r" b="b"/>
                <a:pathLst>
                  <a:path w="147619" h="109263">
                    <a:moveTo>
                      <a:pt x="0" y="0"/>
                    </a:moveTo>
                    <a:lnTo>
                      <a:pt x="147620" y="0"/>
                    </a:lnTo>
                    <a:lnTo>
                      <a:pt x="147620" y="109264"/>
                    </a:lnTo>
                    <a:lnTo>
                      <a:pt x="0" y="109264"/>
                    </a:lnTo>
                    <a:close/>
                  </a:path>
                </a:pathLst>
              </a:custGeom>
              <a:grpFill/>
              <a:ln w="2523"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F4E5AC44-743B-C91B-C297-A2B4E6537929}"/>
                  </a:ext>
                </a:extLst>
              </p:cNvPr>
              <p:cNvSpPr/>
              <p:nvPr/>
            </p:nvSpPr>
            <p:spPr>
              <a:xfrm>
                <a:off x="2653547" y="2659695"/>
                <a:ext cx="130632" cy="146107"/>
              </a:xfrm>
              <a:custGeom>
                <a:avLst/>
                <a:gdLst>
                  <a:gd name="connsiteX0" fmla="*/ 20945 w 130632"/>
                  <a:gd name="connsiteY0" fmla="*/ 146107 h 146107"/>
                  <a:gd name="connsiteX1" fmla="*/ 15646 w 130632"/>
                  <a:gd name="connsiteY1" fmla="*/ 141313 h 146107"/>
                  <a:gd name="connsiteX2" fmla="*/ 0 w 130632"/>
                  <a:gd name="connsiteY2" fmla="*/ 127181 h 146107"/>
                  <a:gd name="connsiteX3" fmla="*/ 126929 w 130632"/>
                  <a:gd name="connsiteY3" fmla="*/ 0 h 146107"/>
                  <a:gd name="connsiteX4" fmla="*/ 118854 w 130632"/>
                  <a:gd name="connsiteY4" fmla="*/ 50216 h 146107"/>
                  <a:gd name="connsiteX5" fmla="*/ 20945 w 130632"/>
                  <a:gd name="connsiteY5" fmla="*/ 146107 h 146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632" h="146107">
                    <a:moveTo>
                      <a:pt x="20945" y="146107"/>
                    </a:moveTo>
                    <a:cubicBezTo>
                      <a:pt x="19935" y="145098"/>
                      <a:pt x="17664" y="143079"/>
                      <a:pt x="15646" y="141313"/>
                    </a:cubicBezTo>
                    <a:cubicBezTo>
                      <a:pt x="10094" y="136266"/>
                      <a:pt x="4542" y="131219"/>
                      <a:pt x="0" y="127181"/>
                    </a:cubicBezTo>
                    <a:cubicBezTo>
                      <a:pt x="42899" y="84030"/>
                      <a:pt x="84788" y="42394"/>
                      <a:pt x="126929" y="0"/>
                    </a:cubicBezTo>
                    <a:cubicBezTo>
                      <a:pt x="132986" y="17411"/>
                      <a:pt x="132481" y="36085"/>
                      <a:pt x="118854" y="50216"/>
                    </a:cubicBezTo>
                    <a:cubicBezTo>
                      <a:pt x="87311" y="83021"/>
                      <a:pt x="54002" y="114059"/>
                      <a:pt x="20945" y="146107"/>
                    </a:cubicBezTo>
                    <a:close/>
                  </a:path>
                </a:pathLst>
              </a:custGeom>
              <a:solidFill>
                <a:srgbClr val="F79037"/>
              </a:solidFill>
              <a:ln w="2523" cap="flat">
                <a:noFill/>
                <a:prstDash val="solid"/>
                <a:miter/>
              </a:ln>
            </p:spPr>
            <p:txBody>
              <a:bodyPr rtlCol="0" anchor="ctr"/>
              <a:lstStyle/>
              <a:p>
                <a:endParaRPr lang="en-US"/>
              </a:p>
            </p:txBody>
          </p:sp>
        </p:grpSp>
        <p:grpSp>
          <p:nvGrpSpPr>
            <p:cNvPr id="7" name="Group 6">
              <a:extLst>
                <a:ext uri="{FF2B5EF4-FFF2-40B4-BE49-F238E27FC236}">
                  <a16:creationId xmlns:a16="http://schemas.microsoft.com/office/drawing/2014/main" id="{21DE3456-A68B-581D-4049-B2E0114A7EED}"/>
                </a:ext>
              </a:extLst>
            </p:cNvPr>
            <p:cNvGrpSpPr/>
            <p:nvPr/>
          </p:nvGrpSpPr>
          <p:grpSpPr>
            <a:xfrm>
              <a:off x="2708465" y="2516110"/>
              <a:ext cx="1287319" cy="825417"/>
              <a:chOff x="2243740" y="2500718"/>
              <a:chExt cx="1287319" cy="825417"/>
            </a:xfrm>
            <a:grpFill/>
          </p:grpSpPr>
          <p:sp>
            <p:nvSpPr>
              <p:cNvPr id="8" name="Freeform 7">
                <a:extLst>
                  <a:ext uri="{FF2B5EF4-FFF2-40B4-BE49-F238E27FC236}">
                    <a16:creationId xmlns:a16="http://schemas.microsoft.com/office/drawing/2014/main" id="{79D20138-B581-87DA-CDDE-00916A91F78C}"/>
                  </a:ext>
                </a:extLst>
              </p:cNvPr>
              <p:cNvSpPr/>
              <p:nvPr/>
            </p:nvSpPr>
            <p:spPr>
              <a:xfrm>
                <a:off x="3251096" y="3127034"/>
                <a:ext cx="118353" cy="118353"/>
              </a:xfrm>
              <a:custGeom>
                <a:avLst/>
                <a:gdLst>
                  <a:gd name="connsiteX0" fmla="*/ 2 w 118353"/>
                  <a:gd name="connsiteY0" fmla="*/ 59555 h 118353"/>
                  <a:gd name="connsiteX1" fmla="*/ 58546 w 118353"/>
                  <a:gd name="connsiteY1" fmla="*/ 2 h 118353"/>
                  <a:gd name="connsiteX2" fmla="*/ 118351 w 118353"/>
                  <a:gd name="connsiteY2" fmla="*/ 58546 h 118353"/>
                  <a:gd name="connsiteX3" fmla="*/ 59555 w 118353"/>
                  <a:gd name="connsiteY3" fmla="*/ 118351 h 118353"/>
                  <a:gd name="connsiteX4" fmla="*/ 2 w 118353"/>
                  <a:gd name="connsiteY4" fmla="*/ 59555 h 118353"/>
                  <a:gd name="connsiteX5" fmla="*/ 58798 w 118353"/>
                  <a:gd name="connsiteY5" fmla="*/ 80247 h 118353"/>
                  <a:gd name="connsiteX6" fmla="*/ 80500 w 118353"/>
                  <a:gd name="connsiteY6" fmla="*/ 59050 h 118353"/>
                  <a:gd name="connsiteX7" fmla="*/ 58798 w 118353"/>
                  <a:gd name="connsiteY7" fmla="*/ 37853 h 118353"/>
                  <a:gd name="connsiteX8" fmla="*/ 37853 w 118353"/>
                  <a:gd name="connsiteY8" fmla="*/ 58293 h 118353"/>
                  <a:gd name="connsiteX9" fmla="*/ 58798 w 118353"/>
                  <a:gd name="connsiteY9" fmla="*/ 80247 h 11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353" h="118353">
                    <a:moveTo>
                      <a:pt x="2" y="59555"/>
                    </a:moveTo>
                    <a:cubicBezTo>
                      <a:pt x="-250" y="26498"/>
                      <a:pt x="25489" y="254"/>
                      <a:pt x="58546" y="2"/>
                    </a:cubicBezTo>
                    <a:cubicBezTo>
                      <a:pt x="91350" y="-250"/>
                      <a:pt x="118099" y="25993"/>
                      <a:pt x="118351" y="58546"/>
                    </a:cubicBezTo>
                    <a:cubicBezTo>
                      <a:pt x="118604" y="90846"/>
                      <a:pt x="92107" y="117846"/>
                      <a:pt x="59555" y="118351"/>
                    </a:cubicBezTo>
                    <a:cubicBezTo>
                      <a:pt x="27003" y="118604"/>
                      <a:pt x="254" y="92107"/>
                      <a:pt x="2" y="59555"/>
                    </a:cubicBezTo>
                    <a:close/>
                    <a:moveTo>
                      <a:pt x="58798" y="80247"/>
                    </a:moveTo>
                    <a:cubicBezTo>
                      <a:pt x="70658" y="80500"/>
                      <a:pt x="80500" y="70658"/>
                      <a:pt x="80500" y="59050"/>
                    </a:cubicBezTo>
                    <a:cubicBezTo>
                      <a:pt x="80500" y="47190"/>
                      <a:pt x="70658" y="37853"/>
                      <a:pt x="58798" y="37853"/>
                    </a:cubicBezTo>
                    <a:cubicBezTo>
                      <a:pt x="47190" y="38106"/>
                      <a:pt x="38106" y="46938"/>
                      <a:pt x="37853" y="58293"/>
                    </a:cubicBezTo>
                    <a:cubicBezTo>
                      <a:pt x="37601" y="70406"/>
                      <a:pt x="46938" y="80247"/>
                      <a:pt x="58798" y="80247"/>
                    </a:cubicBezTo>
                    <a:close/>
                  </a:path>
                </a:pathLst>
              </a:custGeom>
              <a:grpFill/>
              <a:ln w="2523"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5813B9FF-4762-0651-85C8-0DAD50AC8628}"/>
                  </a:ext>
                </a:extLst>
              </p:cNvPr>
              <p:cNvSpPr/>
              <p:nvPr/>
            </p:nvSpPr>
            <p:spPr>
              <a:xfrm>
                <a:off x="2243740" y="2500718"/>
                <a:ext cx="1287319" cy="825417"/>
              </a:xfrm>
              <a:custGeom>
                <a:avLst/>
                <a:gdLst>
                  <a:gd name="connsiteX0" fmla="*/ 0 w 1287319"/>
                  <a:gd name="connsiteY0" fmla="*/ 37852 h 825417"/>
                  <a:gd name="connsiteX1" fmla="*/ 42646 w 1287319"/>
                  <a:gd name="connsiteY1" fmla="*/ 2019 h 825417"/>
                  <a:gd name="connsiteX2" fmla="*/ 61320 w 1287319"/>
                  <a:gd name="connsiteY2" fmla="*/ 0 h 825417"/>
                  <a:gd name="connsiteX3" fmla="*/ 617991 w 1287319"/>
                  <a:gd name="connsiteY3" fmla="*/ 0 h 825417"/>
                  <a:gd name="connsiteX4" fmla="*/ 681329 w 1287319"/>
                  <a:gd name="connsiteY4" fmla="*/ 62833 h 825417"/>
                  <a:gd name="connsiteX5" fmla="*/ 681329 w 1287319"/>
                  <a:gd name="connsiteY5" fmla="*/ 141313 h 825417"/>
                  <a:gd name="connsiteX6" fmla="*/ 695713 w 1287319"/>
                  <a:gd name="connsiteY6" fmla="*/ 141313 h 825417"/>
                  <a:gd name="connsiteX7" fmla="*/ 835512 w 1287319"/>
                  <a:gd name="connsiteY7" fmla="*/ 141313 h 825417"/>
                  <a:gd name="connsiteX8" fmla="*/ 917018 w 1287319"/>
                  <a:gd name="connsiteY8" fmla="*/ 201370 h 825417"/>
                  <a:gd name="connsiteX9" fmla="*/ 976572 w 1287319"/>
                  <a:gd name="connsiteY9" fmla="*/ 394919 h 825417"/>
                  <a:gd name="connsiteX10" fmla="*/ 990703 w 1287319"/>
                  <a:gd name="connsiteY10" fmla="*/ 407536 h 825417"/>
                  <a:gd name="connsiteX11" fmla="*/ 1206457 w 1287319"/>
                  <a:gd name="connsiteY11" fmla="*/ 435798 h 825417"/>
                  <a:gd name="connsiteX12" fmla="*/ 1287208 w 1287319"/>
                  <a:gd name="connsiteY12" fmla="*/ 526138 h 825417"/>
                  <a:gd name="connsiteX13" fmla="*/ 1287208 w 1287319"/>
                  <a:gd name="connsiteY13" fmla="*/ 621776 h 825417"/>
                  <a:gd name="connsiteX14" fmla="*/ 1214532 w 1287319"/>
                  <a:gd name="connsiteY14" fmla="*/ 703283 h 825417"/>
                  <a:gd name="connsiteX15" fmla="*/ 1203177 w 1287319"/>
                  <a:gd name="connsiteY15" fmla="*/ 714891 h 825417"/>
                  <a:gd name="connsiteX16" fmla="*/ 1066406 w 1287319"/>
                  <a:gd name="connsiteY16" fmla="*/ 825418 h 825417"/>
                  <a:gd name="connsiteX17" fmla="*/ 929888 w 1287319"/>
                  <a:gd name="connsiteY17" fmla="*/ 713377 h 825417"/>
                  <a:gd name="connsiteX18" fmla="*/ 914243 w 1287319"/>
                  <a:gd name="connsiteY18" fmla="*/ 704292 h 825417"/>
                  <a:gd name="connsiteX19" fmla="*/ 468351 w 1287319"/>
                  <a:gd name="connsiteY19" fmla="*/ 704292 h 825417"/>
                  <a:gd name="connsiteX20" fmla="*/ 407788 w 1287319"/>
                  <a:gd name="connsiteY20" fmla="*/ 704040 h 825417"/>
                  <a:gd name="connsiteX21" fmla="*/ 395423 w 1287319"/>
                  <a:gd name="connsiteY21" fmla="*/ 714134 h 825417"/>
                  <a:gd name="connsiteX22" fmla="*/ 259410 w 1287319"/>
                  <a:gd name="connsiteY22" fmla="*/ 825165 h 825417"/>
                  <a:gd name="connsiteX23" fmla="*/ 123144 w 1287319"/>
                  <a:gd name="connsiteY23" fmla="*/ 717414 h 825417"/>
                  <a:gd name="connsiteX24" fmla="*/ 105985 w 1287319"/>
                  <a:gd name="connsiteY24" fmla="*/ 703788 h 825417"/>
                  <a:gd name="connsiteX25" fmla="*/ 69395 w 1287319"/>
                  <a:gd name="connsiteY25" fmla="*/ 704040 h 825417"/>
                  <a:gd name="connsiteX26" fmla="*/ 0 w 1287319"/>
                  <a:gd name="connsiteY26" fmla="*/ 664674 h 825417"/>
                  <a:gd name="connsiteX27" fmla="*/ 0 w 1287319"/>
                  <a:gd name="connsiteY27" fmla="*/ 37852 h 825417"/>
                  <a:gd name="connsiteX28" fmla="*/ 119611 w 1287319"/>
                  <a:gd name="connsiteY28" fmla="*/ 665936 h 825417"/>
                  <a:gd name="connsiteX29" fmla="*/ 123901 w 1287319"/>
                  <a:gd name="connsiteY29" fmla="*/ 648272 h 825417"/>
                  <a:gd name="connsiteX30" fmla="*/ 318711 w 1287319"/>
                  <a:gd name="connsiteY30" fmla="*/ 558690 h 825417"/>
                  <a:gd name="connsiteX31" fmla="*/ 336627 w 1287319"/>
                  <a:gd name="connsiteY31" fmla="*/ 587962 h 825417"/>
                  <a:gd name="connsiteX32" fmla="*/ 303318 w 1287319"/>
                  <a:gd name="connsiteY32" fmla="*/ 593009 h 825417"/>
                  <a:gd name="connsiteX33" fmla="*/ 302308 w 1287319"/>
                  <a:gd name="connsiteY33" fmla="*/ 592504 h 825417"/>
                  <a:gd name="connsiteX34" fmla="*/ 178660 w 1287319"/>
                  <a:gd name="connsiteY34" fmla="*/ 622281 h 825417"/>
                  <a:gd name="connsiteX35" fmla="*/ 179417 w 1287319"/>
                  <a:gd name="connsiteY35" fmla="*/ 749209 h 825417"/>
                  <a:gd name="connsiteX36" fmla="*/ 304579 w 1287319"/>
                  <a:gd name="connsiteY36" fmla="*/ 776715 h 825417"/>
                  <a:gd name="connsiteX37" fmla="*/ 358581 w 1287319"/>
                  <a:gd name="connsiteY37" fmla="*/ 661646 h 825417"/>
                  <a:gd name="connsiteX38" fmla="*/ 355301 w 1287319"/>
                  <a:gd name="connsiteY38" fmla="*/ 647010 h 825417"/>
                  <a:gd name="connsiteX39" fmla="*/ 368675 w 1287319"/>
                  <a:gd name="connsiteY39" fmla="*/ 627075 h 825417"/>
                  <a:gd name="connsiteX40" fmla="*/ 390629 w 1287319"/>
                  <a:gd name="connsiteY40" fmla="*/ 637421 h 825417"/>
                  <a:gd name="connsiteX41" fmla="*/ 395676 w 1287319"/>
                  <a:gd name="connsiteY41" fmla="*/ 654328 h 825417"/>
                  <a:gd name="connsiteX42" fmla="*/ 411069 w 1287319"/>
                  <a:gd name="connsiteY42" fmla="*/ 666693 h 825417"/>
                  <a:gd name="connsiteX43" fmla="*/ 630103 w 1287319"/>
                  <a:gd name="connsiteY43" fmla="*/ 666441 h 825417"/>
                  <a:gd name="connsiteX44" fmla="*/ 644235 w 1287319"/>
                  <a:gd name="connsiteY44" fmla="*/ 665684 h 825417"/>
                  <a:gd name="connsiteX45" fmla="*/ 644235 w 1287319"/>
                  <a:gd name="connsiteY45" fmla="*/ 649281 h 825417"/>
                  <a:gd name="connsiteX46" fmla="*/ 644235 w 1287319"/>
                  <a:gd name="connsiteY46" fmla="*/ 291457 h 825417"/>
                  <a:gd name="connsiteX47" fmla="*/ 662656 w 1287319"/>
                  <a:gd name="connsiteY47" fmla="*/ 262438 h 825417"/>
                  <a:gd name="connsiteX48" fmla="*/ 682086 w 1287319"/>
                  <a:gd name="connsiteY48" fmla="*/ 291710 h 825417"/>
                  <a:gd name="connsiteX49" fmla="*/ 682086 w 1287319"/>
                  <a:gd name="connsiteY49" fmla="*/ 568783 h 825417"/>
                  <a:gd name="connsiteX50" fmla="*/ 682086 w 1287319"/>
                  <a:gd name="connsiteY50" fmla="*/ 585438 h 825417"/>
                  <a:gd name="connsiteX51" fmla="*/ 699246 w 1287319"/>
                  <a:gd name="connsiteY51" fmla="*/ 585438 h 825417"/>
                  <a:gd name="connsiteX52" fmla="*/ 869326 w 1287319"/>
                  <a:gd name="connsiteY52" fmla="*/ 585438 h 825417"/>
                  <a:gd name="connsiteX53" fmla="*/ 884214 w 1287319"/>
                  <a:gd name="connsiteY53" fmla="*/ 586700 h 825417"/>
                  <a:gd name="connsiteX54" fmla="*/ 897588 w 1287319"/>
                  <a:gd name="connsiteY54" fmla="*/ 605373 h 825417"/>
                  <a:gd name="connsiteX55" fmla="*/ 883457 w 1287319"/>
                  <a:gd name="connsiteY55" fmla="*/ 622281 h 825417"/>
                  <a:gd name="connsiteX56" fmla="*/ 869578 w 1287319"/>
                  <a:gd name="connsiteY56" fmla="*/ 623037 h 825417"/>
                  <a:gd name="connsiteX57" fmla="*/ 698236 w 1287319"/>
                  <a:gd name="connsiteY57" fmla="*/ 623037 h 825417"/>
                  <a:gd name="connsiteX58" fmla="*/ 682843 w 1287319"/>
                  <a:gd name="connsiteY58" fmla="*/ 623037 h 825417"/>
                  <a:gd name="connsiteX59" fmla="*/ 682843 w 1287319"/>
                  <a:gd name="connsiteY59" fmla="*/ 664927 h 825417"/>
                  <a:gd name="connsiteX60" fmla="*/ 691928 w 1287319"/>
                  <a:gd name="connsiteY60" fmla="*/ 665936 h 825417"/>
                  <a:gd name="connsiteX61" fmla="*/ 918533 w 1287319"/>
                  <a:gd name="connsiteY61" fmla="*/ 666189 h 825417"/>
                  <a:gd name="connsiteX62" fmla="*/ 930393 w 1287319"/>
                  <a:gd name="connsiteY62" fmla="*/ 655338 h 825417"/>
                  <a:gd name="connsiteX63" fmla="*/ 1157250 w 1287319"/>
                  <a:gd name="connsiteY63" fmla="*/ 577868 h 825417"/>
                  <a:gd name="connsiteX64" fmla="*/ 1168606 w 1287319"/>
                  <a:gd name="connsiteY64" fmla="*/ 584681 h 825417"/>
                  <a:gd name="connsiteX65" fmla="*/ 1249104 w 1287319"/>
                  <a:gd name="connsiteY65" fmla="*/ 584934 h 825417"/>
                  <a:gd name="connsiteX66" fmla="*/ 1249104 w 1287319"/>
                  <a:gd name="connsiteY66" fmla="*/ 542792 h 825417"/>
                  <a:gd name="connsiteX67" fmla="*/ 1210495 w 1287319"/>
                  <a:gd name="connsiteY67" fmla="*/ 523361 h 825417"/>
                  <a:gd name="connsiteX68" fmla="*/ 1246580 w 1287319"/>
                  <a:gd name="connsiteY68" fmla="*/ 503427 h 825417"/>
                  <a:gd name="connsiteX69" fmla="*/ 1206457 w 1287319"/>
                  <a:gd name="connsiteY69" fmla="*/ 473145 h 825417"/>
                  <a:gd name="connsiteX70" fmla="*/ 1059341 w 1287319"/>
                  <a:gd name="connsiteY70" fmla="*/ 453462 h 825417"/>
                  <a:gd name="connsiteX71" fmla="*/ 885223 w 1287319"/>
                  <a:gd name="connsiteY71" fmla="*/ 440593 h 825417"/>
                  <a:gd name="connsiteX72" fmla="*/ 765612 w 1287319"/>
                  <a:gd name="connsiteY72" fmla="*/ 440845 h 825417"/>
                  <a:gd name="connsiteX73" fmla="*/ 725490 w 1287319"/>
                  <a:gd name="connsiteY73" fmla="*/ 401732 h 825417"/>
                  <a:gd name="connsiteX74" fmla="*/ 725490 w 1287319"/>
                  <a:gd name="connsiteY74" fmla="*/ 260671 h 825417"/>
                  <a:gd name="connsiteX75" fmla="*/ 766117 w 1287319"/>
                  <a:gd name="connsiteY75" fmla="*/ 221558 h 825417"/>
                  <a:gd name="connsiteX76" fmla="*/ 835259 w 1287319"/>
                  <a:gd name="connsiteY76" fmla="*/ 221558 h 825417"/>
                  <a:gd name="connsiteX77" fmla="*/ 882952 w 1287319"/>
                  <a:gd name="connsiteY77" fmla="*/ 221558 h 825417"/>
                  <a:gd name="connsiteX78" fmla="*/ 835764 w 1287319"/>
                  <a:gd name="connsiteY78" fmla="*/ 178659 h 825417"/>
                  <a:gd name="connsiteX79" fmla="*/ 708582 w 1287319"/>
                  <a:gd name="connsiteY79" fmla="*/ 178659 h 825417"/>
                  <a:gd name="connsiteX80" fmla="*/ 682843 w 1287319"/>
                  <a:gd name="connsiteY80" fmla="*/ 178659 h 825417"/>
                  <a:gd name="connsiteX81" fmla="*/ 681329 w 1287319"/>
                  <a:gd name="connsiteY81" fmla="*/ 203389 h 825417"/>
                  <a:gd name="connsiteX82" fmla="*/ 662908 w 1287319"/>
                  <a:gd name="connsiteY82" fmla="*/ 218782 h 825417"/>
                  <a:gd name="connsiteX83" fmla="*/ 644992 w 1287319"/>
                  <a:gd name="connsiteY83" fmla="*/ 202884 h 825417"/>
                  <a:gd name="connsiteX84" fmla="*/ 644487 w 1287319"/>
                  <a:gd name="connsiteY84" fmla="*/ 190267 h 825417"/>
                  <a:gd name="connsiteX85" fmla="*/ 644487 w 1287319"/>
                  <a:gd name="connsiteY85" fmla="*/ 68133 h 825417"/>
                  <a:gd name="connsiteX86" fmla="*/ 614206 w 1287319"/>
                  <a:gd name="connsiteY86" fmla="*/ 37347 h 825417"/>
                  <a:gd name="connsiteX87" fmla="*/ 66366 w 1287319"/>
                  <a:gd name="connsiteY87" fmla="*/ 37347 h 825417"/>
                  <a:gd name="connsiteX88" fmla="*/ 36085 w 1287319"/>
                  <a:gd name="connsiteY88" fmla="*/ 68133 h 825417"/>
                  <a:gd name="connsiteX89" fmla="*/ 36085 w 1287319"/>
                  <a:gd name="connsiteY89" fmla="*/ 634898 h 825417"/>
                  <a:gd name="connsiteX90" fmla="*/ 36085 w 1287319"/>
                  <a:gd name="connsiteY90" fmla="*/ 644992 h 825417"/>
                  <a:gd name="connsiteX91" fmla="*/ 54759 w 1287319"/>
                  <a:gd name="connsiteY91" fmla="*/ 665179 h 825417"/>
                  <a:gd name="connsiteX92" fmla="*/ 119611 w 1287319"/>
                  <a:gd name="connsiteY92" fmla="*/ 665936 h 825417"/>
                  <a:gd name="connsiteX93" fmla="*/ 763341 w 1287319"/>
                  <a:gd name="connsiteY93" fmla="*/ 259662 h 825417"/>
                  <a:gd name="connsiteX94" fmla="*/ 763341 w 1287319"/>
                  <a:gd name="connsiteY94" fmla="*/ 402993 h 825417"/>
                  <a:gd name="connsiteX95" fmla="*/ 939729 w 1287319"/>
                  <a:gd name="connsiteY95" fmla="*/ 402993 h 825417"/>
                  <a:gd name="connsiteX96" fmla="*/ 897084 w 1287319"/>
                  <a:gd name="connsiteY96" fmla="*/ 265718 h 825417"/>
                  <a:gd name="connsiteX97" fmla="*/ 886990 w 1287319"/>
                  <a:gd name="connsiteY97" fmla="*/ 259914 h 825417"/>
                  <a:gd name="connsiteX98" fmla="*/ 812801 w 1287319"/>
                  <a:gd name="connsiteY98" fmla="*/ 259662 h 825417"/>
                  <a:gd name="connsiteX99" fmla="*/ 763341 w 1287319"/>
                  <a:gd name="connsiteY99" fmla="*/ 259662 h 825417"/>
                  <a:gd name="connsiteX100" fmla="*/ 964459 w 1287319"/>
                  <a:gd name="connsiteY100" fmla="*/ 685367 h 825417"/>
                  <a:gd name="connsiteX101" fmla="*/ 1066659 w 1287319"/>
                  <a:gd name="connsiteY101" fmla="*/ 787818 h 825417"/>
                  <a:gd name="connsiteX102" fmla="*/ 1168606 w 1287319"/>
                  <a:gd name="connsiteY102" fmla="*/ 684862 h 825417"/>
                  <a:gd name="connsiteX103" fmla="*/ 1066659 w 1287319"/>
                  <a:gd name="connsiteY103" fmla="*/ 583167 h 825417"/>
                  <a:gd name="connsiteX104" fmla="*/ 964459 w 1287319"/>
                  <a:gd name="connsiteY104" fmla="*/ 685367 h 825417"/>
                  <a:gd name="connsiteX105" fmla="*/ 1206205 w 1287319"/>
                  <a:gd name="connsiteY105" fmla="*/ 665684 h 825417"/>
                  <a:gd name="connsiteX106" fmla="*/ 1248599 w 1287319"/>
                  <a:gd name="connsiteY106" fmla="*/ 624552 h 825417"/>
                  <a:gd name="connsiteX107" fmla="*/ 1194093 w 1287319"/>
                  <a:gd name="connsiteY107" fmla="*/ 624552 h 825417"/>
                  <a:gd name="connsiteX108" fmla="*/ 1206205 w 1287319"/>
                  <a:gd name="connsiteY108" fmla="*/ 665684 h 825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1287319" h="825417">
                    <a:moveTo>
                      <a:pt x="0" y="37852"/>
                    </a:moveTo>
                    <a:cubicBezTo>
                      <a:pt x="10094" y="21197"/>
                      <a:pt x="22206" y="6309"/>
                      <a:pt x="42646" y="2019"/>
                    </a:cubicBezTo>
                    <a:cubicBezTo>
                      <a:pt x="48702" y="757"/>
                      <a:pt x="55011" y="0"/>
                      <a:pt x="61320" y="0"/>
                    </a:cubicBezTo>
                    <a:cubicBezTo>
                      <a:pt x="246793" y="0"/>
                      <a:pt x="432518" y="0"/>
                      <a:pt x="617991" y="0"/>
                    </a:cubicBezTo>
                    <a:cubicBezTo>
                      <a:pt x="656347" y="0"/>
                      <a:pt x="680824" y="24225"/>
                      <a:pt x="681329" y="62833"/>
                    </a:cubicBezTo>
                    <a:cubicBezTo>
                      <a:pt x="681582" y="88320"/>
                      <a:pt x="681329" y="114059"/>
                      <a:pt x="681329" y="141313"/>
                    </a:cubicBezTo>
                    <a:cubicBezTo>
                      <a:pt x="686628" y="141313"/>
                      <a:pt x="691171" y="141313"/>
                      <a:pt x="695713" y="141313"/>
                    </a:cubicBezTo>
                    <a:cubicBezTo>
                      <a:pt x="742396" y="141313"/>
                      <a:pt x="788828" y="141313"/>
                      <a:pt x="835512" y="141313"/>
                    </a:cubicBezTo>
                    <a:cubicBezTo>
                      <a:pt x="876643" y="141313"/>
                      <a:pt x="904654" y="162005"/>
                      <a:pt x="917018" y="201370"/>
                    </a:cubicBezTo>
                    <a:cubicBezTo>
                      <a:pt x="936954" y="265718"/>
                      <a:pt x="956889" y="330318"/>
                      <a:pt x="976572" y="394919"/>
                    </a:cubicBezTo>
                    <a:cubicBezTo>
                      <a:pt x="979095" y="402993"/>
                      <a:pt x="982628" y="406526"/>
                      <a:pt x="990703" y="407536"/>
                    </a:cubicBezTo>
                    <a:cubicBezTo>
                      <a:pt x="1062621" y="416872"/>
                      <a:pt x="1134539" y="426966"/>
                      <a:pt x="1206457" y="435798"/>
                    </a:cubicBezTo>
                    <a:cubicBezTo>
                      <a:pt x="1259954" y="442359"/>
                      <a:pt x="1287208" y="472136"/>
                      <a:pt x="1287208" y="526138"/>
                    </a:cubicBezTo>
                    <a:cubicBezTo>
                      <a:pt x="1287208" y="557933"/>
                      <a:pt x="1287460" y="589980"/>
                      <a:pt x="1287208" y="621776"/>
                    </a:cubicBezTo>
                    <a:cubicBezTo>
                      <a:pt x="1286955" y="666441"/>
                      <a:pt x="1258945" y="698236"/>
                      <a:pt x="1214532" y="703283"/>
                    </a:cubicBezTo>
                    <a:cubicBezTo>
                      <a:pt x="1206457" y="704292"/>
                      <a:pt x="1204691" y="707825"/>
                      <a:pt x="1203177" y="714891"/>
                    </a:cubicBezTo>
                    <a:cubicBezTo>
                      <a:pt x="1188036" y="780500"/>
                      <a:pt x="1131764" y="825418"/>
                      <a:pt x="1066406" y="825418"/>
                    </a:cubicBezTo>
                    <a:cubicBezTo>
                      <a:pt x="1000292" y="825418"/>
                      <a:pt x="944272" y="779743"/>
                      <a:pt x="929888" y="713377"/>
                    </a:cubicBezTo>
                    <a:cubicBezTo>
                      <a:pt x="927617" y="702526"/>
                      <a:pt x="921056" y="704292"/>
                      <a:pt x="914243" y="704292"/>
                    </a:cubicBezTo>
                    <a:cubicBezTo>
                      <a:pt x="765612" y="704292"/>
                      <a:pt x="616982" y="704292"/>
                      <a:pt x="468351" y="704292"/>
                    </a:cubicBezTo>
                    <a:cubicBezTo>
                      <a:pt x="448163" y="704292"/>
                      <a:pt x="427976" y="704545"/>
                      <a:pt x="407788" y="704040"/>
                    </a:cubicBezTo>
                    <a:cubicBezTo>
                      <a:pt x="399966" y="703788"/>
                      <a:pt x="396937" y="706311"/>
                      <a:pt x="395423" y="714134"/>
                    </a:cubicBezTo>
                    <a:cubicBezTo>
                      <a:pt x="381292" y="779239"/>
                      <a:pt x="325524" y="824660"/>
                      <a:pt x="259410" y="825165"/>
                    </a:cubicBezTo>
                    <a:cubicBezTo>
                      <a:pt x="195314" y="825670"/>
                      <a:pt x="138537" y="781257"/>
                      <a:pt x="123144" y="717414"/>
                    </a:cubicBezTo>
                    <a:cubicBezTo>
                      <a:pt x="120620" y="706564"/>
                      <a:pt x="116835" y="703031"/>
                      <a:pt x="105985" y="703788"/>
                    </a:cubicBezTo>
                    <a:cubicBezTo>
                      <a:pt x="93872" y="704797"/>
                      <a:pt x="81507" y="703283"/>
                      <a:pt x="69395" y="704040"/>
                    </a:cubicBezTo>
                    <a:cubicBezTo>
                      <a:pt x="37599" y="706059"/>
                      <a:pt x="14131" y="693946"/>
                      <a:pt x="0" y="664674"/>
                    </a:cubicBezTo>
                    <a:cubicBezTo>
                      <a:pt x="0" y="455986"/>
                      <a:pt x="0" y="246792"/>
                      <a:pt x="0" y="37852"/>
                    </a:cubicBezTo>
                    <a:close/>
                    <a:moveTo>
                      <a:pt x="119611" y="665936"/>
                    </a:moveTo>
                    <a:cubicBezTo>
                      <a:pt x="121125" y="659627"/>
                      <a:pt x="122387" y="653824"/>
                      <a:pt x="123901" y="648272"/>
                    </a:cubicBezTo>
                    <a:cubicBezTo>
                      <a:pt x="146612" y="564746"/>
                      <a:pt x="240736" y="521595"/>
                      <a:pt x="318711" y="558690"/>
                    </a:cubicBezTo>
                    <a:cubicBezTo>
                      <a:pt x="336375" y="567017"/>
                      <a:pt x="341926" y="576354"/>
                      <a:pt x="336627" y="587962"/>
                    </a:cubicBezTo>
                    <a:cubicBezTo>
                      <a:pt x="331328" y="599570"/>
                      <a:pt x="320477" y="601336"/>
                      <a:pt x="303318" y="593009"/>
                    </a:cubicBezTo>
                    <a:cubicBezTo>
                      <a:pt x="303065" y="592756"/>
                      <a:pt x="302561" y="592504"/>
                      <a:pt x="302308" y="592504"/>
                    </a:cubicBezTo>
                    <a:cubicBezTo>
                      <a:pt x="259157" y="572569"/>
                      <a:pt x="207932" y="584934"/>
                      <a:pt x="178660" y="622281"/>
                    </a:cubicBezTo>
                    <a:cubicBezTo>
                      <a:pt x="149388" y="659880"/>
                      <a:pt x="149640" y="712115"/>
                      <a:pt x="179417" y="749209"/>
                    </a:cubicBezTo>
                    <a:cubicBezTo>
                      <a:pt x="209446" y="786557"/>
                      <a:pt x="261933" y="797912"/>
                      <a:pt x="304579" y="776715"/>
                    </a:cubicBezTo>
                    <a:cubicBezTo>
                      <a:pt x="347226" y="755518"/>
                      <a:pt x="369432" y="708078"/>
                      <a:pt x="358581" y="661646"/>
                    </a:cubicBezTo>
                    <a:cubicBezTo>
                      <a:pt x="357319" y="656852"/>
                      <a:pt x="355805" y="651805"/>
                      <a:pt x="355301" y="647010"/>
                    </a:cubicBezTo>
                    <a:cubicBezTo>
                      <a:pt x="354291" y="636916"/>
                      <a:pt x="358581" y="629599"/>
                      <a:pt x="368675" y="627075"/>
                    </a:cubicBezTo>
                    <a:cubicBezTo>
                      <a:pt x="378516" y="624552"/>
                      <a:pt x="386339" y="628084"/>
                      <a:pt x="390629" y="637421"/>
                    </a:cubicBezTo>
                    <a:cubicBezTo>
                      <a:pt x="393152" y="642720"/>
                      <a:pt x="395423" y="648524"/>
                      <a:pt x="395676" y="654328"/>
                    </a:cubicBezTo>
                    <a:cubicBezTo>
                      <a:pt x="396180" y="665179"/>
                      <a:pt x="401732" y="666693"/>
                      <a:pt x="411069" y="666693"/>
                    </a:cubicBezTo>
                    <a:cubicBezTo>
                      <a:pt x="483996" y="666441"/>
                      <a:pt x="557176" y="666441"/>
                      <a:pt x="630103" y="666441"/>
                    </a:cubicBezTo>
                    <a:cubicBezTo>
                      <a:pt x="634646" y="666441"/>
                      <a:pt x="638935" y="665936"/>
                      <a:pt x="644235" y="665684"/>
                    </a:cubicBezTo>
                    <a:cubicBezTo>
                      <a:pt x="644235" y="659123"/>
                      <a:pt x="644235" y="654328"/>
                      <a:pt x="644235" y="649281"/>
                    </a:cubicBezTo>
                    <a:cubicBezTo>
                      <a:pt x="644235" y="529923"/>
                      <a:pt x="644235" y="410816"/>
                      <a:pt x="644235" y="291457"/>
                    </a:cubicBezTo>
                    <a:cubicBezTo>
                      <a:pt x="644235" y="272027"/>
                      <a:pt x="650039" y="262690"/>
                      <a:pt x="662656" y="262438"/>
                    </a:cubicBezTo>
                    <a:cubicBezTo>
                      <a:pt x="675525" y="261933"/>
                      <a:pt x="682086" y="271775"/>
                      <a:pt x="682086" y="291710"/>
                    </a:cubicBezTo>
                    <a:cubicBezTo>
                      <a:pt x="682086" y="384068"/>
                      <a:pt x="682086" y="476426"/>
                      <a:pt x="682086" y="568783"/>
                    </a:cubicBezTo>
                    <a:cubicBezTo>
                      <a:pt x="682086" y="574083"/>
                      <a:pt x="682086" y="579382"/>
                      <a:pt x="682086" y="585438"/>
                    </a:cubicBezTo>
                    <a:cubicBezTo>
                      <a:pt x="689152" y="585438"/>
                      <a:pt x="694199" y="585438"/>
                      <a:pt x="699246" y="585438"/>
                    </a:cubicBezTo>
                    <a:cubicBezTo>
                      <a:pt x="756023" y="585438"/>
                      <a:pt x="812548" y="585438"/>
                      <a:pt x="869326" y="585438"/>
                    </a:cubicBezTo>
                    <a:cubicBezTo>
                      <a:pt x="874373" y="585438"/>
                      <a:pt x="879419" y="585438"/>
                      <a:pt x="884214" y="586700"/>
                    </a:cubicBezTo>
                    <a:cubicBezTo>
                      <a:pt x="893551" y="589224"/>
                      <a:pt x="898093" y="596037"/>
                      <a:pt x="897588" y="605373"/>
                    </a:cubicBezTo>
                    <a:cubicBezTo>
                      <a:pt x="897084" y="614458"/>
                      <a:pt x="892289" y="620262"/>
                      <a:pt x="883457" y="622281"/>
                    </a:cubicBezTo>
                    <a:cubicBezTo>
                      <a:pt x="878915" y="623290"/>
                      <a:pt x="874373" y="623037"/>
                      <a:pt x="869578" y="623037"/>
                    </a:cubicBezTo>
                    <a:cubicBezTo>
                      <a:pt x="812548" y="623037"/>
                      <a:pt x="755518" y="623037"/>
                      <a:pt x="698236" y="623037"/>
                    </a:cubicBezTo>
                    <a:cubicBezTo>
                      <a:pt x="693442" y="623037"/>
                      <a:pt x="688395" y="623037"/>
                      <a:pt x="682843" y="623037"/>
                    </a:cubicBezTo>
                    <a:cubicBezTo>
                      <a:pt x="682843" y="637926"/>
                      <a:pt x="682843" y="651300"/>
                      <a:pt x="682843" y="664927"/>
                    </a:cubicBezTo>
                    <a:cubicBezTo>
                      <a:pt x="686376" y="665431"/>
                      <a:pt x="689152" y="665936"/>
                      <a:pt x="691928" y="665936"/>
                    </a:cubicBezTo>
                    <a:cubicBezTo>
                      <a:pt x="767379" y="665936"/>
                      <a:pt x="843082" y="665936"/>
                      <a:pt x="918533" y="666189"/>
                    </a:cubicBezTo>
                    <a:cubicBezTo>
                      <a:pt x="926860" y="666189"/>
                      <a:pt x="928627" y="662656"/>
                      <a:pt x="930393" y="655338"/>
                    </a:cubicBezTo>
                    <a:cubicBezTo>
                      <a:pt x="952347" y="552381"/>
                      <a:pt x="1077005" y="509987"/>
                      <a:pt x="1157250" y="577868"/>
                    </a:cubicBezTo>
                    <a:cubicBezTo>
                      <a:pt x="1160531" y="580644"/>
                      <a:pt x="1164821" y="584429"/>
                      <a:pt x="1168606" y="584681"/>
                    </a:cubicBezTo>
                    <a:cubicBezTo>
                      <a:pt x="1195354" y="585186"/>
                      <a:pt x="1222103" y="584934"/>
                      <a:pt x="1249104" y="584934"/>
                    </a:cubicBezTo>
                    <a:cubicBezTo>
                      <a:pt x="1249104" y="570045"/>
                      <a:pt x="1249104" y="556419"/>
                      <a:pt x="1249104" y="542792"/>
                    </a:cubicBezTo>
                    <a:cubicBezTo>
                      <a:pt x="1233710" y="539764"/>
                      <a:pt x="1210747" y="548596"/>
                      <a:pt x="1210495" y="523361"/>
                    </a:cubicBezTo>
                    <a:cubicBezTo>
                      <a:pt x="1210243" y="499389"/>
                      <a:pt x="1232196" y="505950"/>
                      <a:pt x="1246580" y="503427"/>
                    </a:cubicBezTo>
                    <a:cubicBezTo>
                      <a:pt x="1243552" y="484501"/>
                      <a:pt x="1224122" y="475416"/>
                      <a:pt x="1206457" y="473145"/>
                    </a:cubicBezTo>
                    <a:cubicBezTo>
                      <a:pt x="1157250" y="467089"/>
                      <a:pt x="1108295" y="460528"/>
                      <a:pt x="1059341" y="453462"/>
                    </a:cubicBezTo>
                    <a:cubicBezTo>
                      <a:pt x="1001554" y="445135"/>
                      <a:pt x="943767" y="438574"/>
                      <a:pt x="885223" y="440593"/>
                    </a:cubicBezTo>
                    <a:cubicBezTo>
                      <a:pt x="845353" y="441855"/>
                      <a:pt x="805483" y="441097"/>
                      <a:pt x="765612" y="440845"/>
                    </a:cubicBezTo>
                    <a:cubicBezTo>
                      <a:pt x="741639" y="440593"/>
                      <a:pt x="725742" y="425452"/>
                      <a:pt x="725490" y="401732"/>
                    </a:cubicBezTo>
                    <a:cubicBezTo>
                      <a:pt x="724985" y="354796"/>
                      <a:pt x="724985" y="307607"/>
                      <a:pt x="725490" y="260671"/>
                    </a:cubicBezTo>
                    <a:cubicBezTo>
                      <a:pt x="725742" y="237456"/>
                      <a:pt x="742396" y="221810"/>
                      <a:pt x="766117" y="221558"/>
                    </a:cubicBezTo>
                    <a:cubicBezTo>
                      <a:pt x="789080" y="221306"/>
                      <a:pt x="812296" y="221558"/>
                      <a:pt x="835259" y="221558"/>
                    </a:cubicBezTo>
                    <a:cubicBezTo>
                      <a:pt x="851157" y="221558"/>
                      <a:pt x="867055" y="221558"/>
                      <a:pt x="882952" y="221558"/>
                    </a:cubicBezTo>
                    <a:cubicBezTo>
                      <a:pt x="879167" y="192791"/>
                      <a:pt x="863522" y="178659"/>
                      <a:pt x="835764" y="178659"/>
                    </a:cubicBezTo>
                    <a:cubicBezTo>
                      <a:pt x="793370" y="178659"/>
                      <a:pt x="750976" y="178659"/>
                      <a:pt x="708582" y="178659"/>
                    </a:cubicBezTo>
                    <a:cubicBezTo>
                      <a:pt x="700255" y="178659"/>
                      <a:pt x="691928" y="178659"/>
                      <a:pt x="682843" y="178659"/>
                    </a:cubicBezTo>
                    <a:cubicBezTo>
                      <a:pt x="682338" y="187744"/>
                      <a:pt x="682591" y="195567"/>
                      <a:pt x="681329" y="203389"/>
                    </a:cubicBezTo>
                    <a:cubicBezTo>
                      <a:pt x="679815" y="213483"/>
                      <a:pt x="673002" y="218782"/>
                      <a:pt x="662908" y="218782"/>
                    </a:cubicBezTo>
                    <a:cubicBezTo>
                      <a:pt x="652814" y="218530"/>
                      <a:pt x="646506" y="212978"/>
                      <a:pt x="644992" y="202884"/>
                    </a:cubicBezTo>
                    <a:cubicBezTo>
                      <a:pt x="644235" y="198847"/>
                      <a:pt x="644487" y="194557"/>
                      <a:pt x="644487" y="190267"/>
                    </a:cubicBezTo>
                    <a:cubicBezTo>
                      <a:pt x="644487" y="149640"/>
                      <a:pt x="644487" y="108760"/>
                      <a:pt x="644487" y="68133"/>
                    </a:cubicBezTo>
                    <a:cubicBezTo>
                      <a:pt x="644487" y="43655"/>
                      <a:pt x="638178" y="37347"/>
                      <a:pt x="614206" y="37347"/>
                    </a:cubicBezTo>
                    <a:cubicBezTo>
                      <a:pt x="431509" y="37347"/>
                      <a:pt x="249064" y="37347"/>
                      <a:pt x="66366" y="37347"/>
                    </a:cubicBezTo>
                    <a:cubicBezTo>
                      <a:pt x="42394" y="37347"/>
                      <a:pt x="36085" y="43655"/>
                      <a:pt x="36085" y="68133"/>
                    </a:cubicBezTo>
                    <a:cubicBezTo>
                      <a:pt x="36085" y="257138"/>
                      <a:pt x="36085" y="445892"/>
                      <a:pt x="36085" y="634898"/>
                    </a:cubicBezTo>
                    <a:cubicBezTo>
                      <a:pt x="36085" y="638178"/>
                      <a:pt x="35833" y="641711"/>
                      <a:pt x="36085" y="644992"/>
                    </a:cubicBezTo>
                    <a:cubicBezTo>
                      <a:pt x="37095" y="656347"/>
                      <a:pt x="43151" y="664674"/>
                      <a:pt x="54759" y="665179"/>
                    </a:cubicBezTo>
                    <a:cubicBezTo>
                      <a:pt x="75703" y="666693"/>
                      <a:pt x="97657" y="665936"/>
                      <a:pt x="119611" y="665936"/>
                    </a:cubicBezTo>
                    <a:close/>
                    <a:moveTo>
                      <a:pt x="763341" y="259662"/>
                    </a:moveTo>
                    <a:cubicBezTo>
                      <a:pt x="763341" y="308112"/>
                      <a:pt x="763341" y="355300"/>
                      <a:pt x="763341" y="402993"/>
                    </a:cubicBezTo>
                    <a:cubicBezTo>
                      <a:pt x="822389" y="402993"/>
                      <a:pt x="880429" y="402993"/>
                      <a:pt x="939729" y="402993"/>
                    </a:cubicBezTo>
                    <a:cubicBezTo>
                      <a:pt x="925346" y="356562"/>
                      <a:pt x="911467" y="311140"/>
                      <a:pt x="897084" y="265718"/>
                    </a:cubicBezTo>
                    <a:cubicBezTo>
                      <a:pt x="896074" y="262942"/>
                      <a:pt x="890522" y="259914"/>
                      <a:pt x="886990" y="259914"/>
                    </a:cubicBezTo>
                    <a:cubicBezTo>
                      <a:pt x="862260" y="259410"/>
                      <a:pt x="837530" y="259662"/>
                      <a:pt x="812801" y="259662"/>
                    </a:cubicBezTo>
                    <a:cubicBezTo>
                      <a:pt x="796398" y="259662"/>
                      <a:pt x="780248" y="259662"/>
                      <a:pt x="763341" y="259662"/>
                    </a:cubicBezTo>
                    <a:close/>
                    <a:moveTo>
                      <a:pt x="964459" y="685367"/>
                    </a:moveTo>
                    <a:cubicBezTo>
                      <a:pt x="964459" y="741892"/>
                      <a:pt x="1010386" y="788071"/>
                      <a:pt x="1066659" y="787818"/>
                    </a:cubicBezTo>
                    <a:cubicBezTo>
                      <a:pt x="1122932" y="787566"/>
                      <a:pt x="1168858" y="741135"/>
                      <a:pt x="1168606" y="684862"/>
                    </a:cubicBezTo>
                    <a:cubicBezTo>
                      <a:pt x="1168354" y="629094"/>
                      <a:pt x="1122679" y="583420"/>
                      <a:pt x="1066659" y="583167"/>
                    </a:cubicBezTo>
                    <a:cubicBezTo>
                      <a:pt x="1010386" y="582915"/>
                      <a:pt x="964459" y="628589"/>
                      <a:pt x="964459" y="685367"/>
                    </a:cubicBezTo>
                    <a:close/>
                    <a:moveTo>
                      <a:pt x="1206205" y="665684"/>
                    </a:moveTo>
                    <a:cubicBezTo>
                      <a:pt x="1231944" y="665684"/>
                      <a:pt x="1249356" y="648777"/>
                      <a:pt x="1248599" y="624552"/>
                    </a:cubicBezTo>
                    <a:cubicBezTo>
                      <a:pt x="1230430" y="624552"/>
                      <a:pt x="1212514" y="624552"/>
                      <a:pt x="1194093" y="624552"/>
                    </a:cubicBezTo>
                    <a:cubicBezTo>
                      <a:pt x="1198130" y="638683"/>
                      <a:pt x="1201915" y="651552"/>
                      <a:pt x="1206205" y="665684"/>
                    </a:cubicBezTo>
                    <a:close/>
                  </a:path>
                </a:pathLst>
              </a:custGeom>
              <a:grpFill/>
              <a:ln w="2523"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C56F88FF-3E48-DF10-E1C1-8702BE249EBD}"/>
                  </a:ext>
                </a:extLst>
              </p:cNvPr>
              <p:cNvSpPr/>
              <p:nvPr/>
            </p:nvSpPr>
            <p:spPr>
              <a:xfrm>
                <a:off x="2342358" y="2601538"/>
                <a:ext cx="479661" cy="420739"/>
              </a:xfrm>
              <a:custGeom>
                <a:avLst/>
                <a:gdLst>
                  <a:gd name="connsiteX0" fmla="*/ 232710 w 479661"/>
                  <a:gd name="connsiteY0" fmla="*/ 206536 h 420739"/>
                  <a:gd name="connsiteX1" fmla="*/ 323806 w 479661"/>
                  <a:gd name="connsiteY1" fmla="*/ 115187 h 420739"/>
                  <a:gd name="connsiteX2" fmla="*/ 423482 w 479661"/>
                  <a:gd name="connsiteY2" fmla="*/ 15511 h 420739"/>
                  <a:gd name="connsiteX3" fmla="*/ 456792 w 479661"/>
                  <a:gd name="connsiteY3" fmla="*/ 16521 h 420739"/>
                  <a:gd name="connsiteX4" fmla="*/ 455782 w 479661"/>
                  <a:gd name="connsiteY4" fmla="*/ 136889 h 420739"/>
                  <a:gd name="connsiteX5" fmla="*/ 348284 w 479661"/>
                  <a:gd name="connsiteY5" fmla="*/ 244892 h 420739"/>
                  <a:gd name="connsiteX6" fmla="*/ 318759 w 479661"/>
                  <a:gd name="connsiteY6" fmla="*/ 244135 h 420739"/>
                  <a:gd name="connsiteX7" fmla="*/ 284441 w 479661"/>
                  <a:gd name="connsiteY7" fmla="*/ 208050 h 420739"/>
                  <a:gd name="connsiteX8" fmla="*/ 260720 w 479661"/>
                  <a:gd name="connsiteY8" fmla="*/ 233032 h 420739"/>
                  <a:gd name="connsiteX9" fmla="*/ 269300 w 479661"/>
                  <a:gd name="connsiteY9" fmla="*/ 242369 h 420739"/>
                  <a:gd name="connsiteX10" fmla="*/ 411622 w 479661"/>
                  <a:gd name="connsiteY10" fmla="*/ 384943 h 420739"/>
                  <a:gd name="connsiteX11" fmla="*/ 420706 w 479661"/>
                  <a:gd name="connsiteY11" fmla="*/ 395289 h 420739"/>
                  <a:gd name="connsiteX12" fmla="*/ 416921 w 479661"/>
                  <a:gd name="connsiteY12" fmla="*/ 417748 h 420739"/>
                  <a:gd name="connsiteX13" fmla="*/ 395220 w 479661"/>
                  <a:gd name="connsiteY13" fmla="*/ 420271 h 420739"/>
                  <a:gd name="connsiteX14" fmla="*/ 384874 w 479661"/>
                  <a:gd name="connsiteY14" fmla="*/ 411439 h 420739"/>
                  <a:gd name="connsiteX15" fmla="*/ 168615 w 479661"/>
                  <a:gd name="connsiteY15" fmla="*/ 194928 h 420739"/>
                  <a:gd name="connsiteX16" fmla="*/ 150446 w 479661"/>
                  <a:gd name="connsiteY16" fmla="*/ 191395 h 420739"/>
                  <a:gd name="connsiteX17" fmla="*/ 65154 w 479661"/>
                  <a:gd name="connsiteY17" fmla="*/ 177011 h 420739"/>
                  <a:gd name="connsiteX18" fmla="*/ 7115 w 479661"/>
                  <a:gd name="connsiteY18" fmla="*/ 119225 h 420739"/>
                  <a:gd name="connsiteX19" fmla="*/ 5600 w 479661"/>
                  <a:gd name="connsiteY19" fmla="*/ 91467 h 420739"/>
                  <a:gd name="connsiteX20" fmla="*/ 33358 w 479661"/>
                  <a:gd name="connsiteY20" fmla="*/ 92728 h 420739"/>
                  <a:gd name="connsiteX21" fmla="*/ 80547 w 479661"/>
                  <a:gd name="connsiteY21" fmla="*/ 139917 h 420739"/>
                  <a:gd name="connsiteX22" fmla="*/ 148427 w 479661"/>
                  <a:gd name="connsiteY22" fmla="*/ 148244 h 420739"/>
                  <a:gd name="connsiteX23" fmla="*/ 139091 w 479661"/>
                  <a:gd name="connsiteY23" fmla="*/ 80364 h 420739"/>
                  <a:gd name="connsiteX24" fmla="*/ 94678 w 479661"/>
                  <a:gd name="connsiteY24" fmla="*/ 35699 h 420739"/>
                  <a:gd name="connsiteX25" fmla="*/ 90893 w 479661"/>
                  <a:gd name="connsiteY25" fmla="*/ 5922 h 420739"/>
                  <a:gd name="connsiteX26" fmla="*/ 121426 w 479661"/>
                  <a:gd name="connsiteY26" fmla="*/ 9203 h 420739"/>
                  <a:gd name="connsiteX27" fmla="*/ 173914 w 479661"/>
                  <a:gd name="connsiteY27" fmla="*/ 61690 h 420739"/>
                  <a:gd name="connsiteX28" fmla="*/ 191073 w 479661"/>
                  <a:gd name="connsiteY28" fmla="*/ 152282 h 420739"/>
                  <a:gd name="connsiteX29" fmla="*/ 192083 w 479661"/>
                  <a:gd name="connsiteY29" fmla="*/ 164899 h 420739"/>
                  <a:gd name="connsiteX30" fmla="*/ 232710 w 479661"/>
                  <a:gd name="connsiteY30" fmla="*/ 206536 h 420739"/>
                  <a:gd name="connsiteX31" fmla="*/ 332134 w 479661"/>
                  <a:gd name="connsiteY31" fmla="*/ 204264 h 420739"/>
                  <a:gd name="connsiteX32" fmla="*/ 430043 w 479661"/>
                  <a:gd name="connsiteY32" fmla="*/ 108374 h 420739"/>
                  <a:gd name="connsiteX33" fmla="*/ 438118 w 479661"/>
                  <a:gd name="connsiteY33" fmla="*/ 58157 h 420739"/>
                  <a:gd name="connsiteX34" fmla="*/ 311189 w 479661"/>
                  <a:gd name="connsiteY34" fmla="*/ 185339 h 420739"/>
                  <a:gd name="connsiteX35" fmla="*/ 326835 w 479661"/>
                  <a:gd name="connsiteY35" fmla="*/ 199470 h 420739"/>
                  <a:gd name="connsiteX36" fmla="*/ 332134 w 479661"/>
                  <a:gd name="connsiteY36" fmla="*/ 204264 h 420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9661" h="420739">
                    <a:moveTo>
                      <a:pt x="232710" y="206536"/>
                    </a:moveTo>
                    <a:cubicBezTo>
                      <a:pt x="264001" y="175245"/>
                      <a:pt x="293778" y="145216"/>
                      <a:pt x="323806" y="115187"/>
                    </a:cubicBezTo>
                    <a:cubicBezTo>
                      <a:pt x="357116" y="81878"/>
                      <a:pt x="390173" y="48568"/>
                      <a:pt x="423482" y="15511"/>
                    </a:cubicBezTo>
                    <a:cubicBezTo>
                      <a:pt x="435595" y="3399"/>
                      <a:pt x="445184" y="3903"/>
                      <a:pt x="456792" y="16521"/>
                    </a:cubicBezTo>
                    <a:cubicBezTo>
                      <a:pt x="487325" y="49830"/>
                      <a:pt x="487578" y="103579"/>
                      <a:pt x="455782" y="136889"/>
                    </a:cubicBezTo>
                    <a:cubicBezTo>
                      <a:pt x="420706" y="173731"/>
                      <a:pt x="384369" y="209059"/>
                      <a:pt x="348284" y="244892"/>
                    </a:cubicBezTo>
                    <a:cubicBezTo>
                      <a:pt x="338190" y="254733"/>
                      <a:pt x="328853" y="254481"/>
                      <a:pt x="318759" y="244135"/>
                    </a:cubicBezTo>
                    <a:cubicBezTo>
                      <a:pt x="307152" y="232527"/>
                      <a:pt x="296301" y="220415"/>
                      <a:pt x="284441" y="208050"/>
                    </a:cubicBezTo>
                    <a:cubicBezTo>
                      <a:pt x="275861" y="217134"/>
                      <a:pt x="268543" y="224705"/>
                      <a:pt x="260720" y="233032"/>
                    </a:cubicBezTo>
                    <a:cubicBezTo>
                      <a:pt x="263496" y="236060"/>
                      <a:pt x="266272" y="239340"/>
                      <a:pt x="269300" y="242369"/>
                    </a:cubicBezTo>
                    <a:cubicBezTo>
                      <a:pt x="316741" y="289809"/>
                      <a:pt x="364181" y="337250"/>
                      <a:pt x="411622" y="384943"/>
                    </a:cubicBezTo>
                    <a:cubicBezTo>
                      <a:pt x="414903" y="388223"/>
                      <a:pt x="418435" y="391504"/>
                      <a:pt x="420706" y="395289"/>
                    </a:cubicBezTo>
                    <a:cubicBezTo>
                      <a:pt x="425501" y="403616"/>
                      <a:pt x="424997" y="412953"/>
                      <a:pt x="416921" y="417748"/>
                    </a:cubicBezTo>
                    <a:cubicBezTo>
                      <a:pt x="411118" y="421280"/>
                      <a:pt x="402286" y="421028"/>
                      <a:pt x="395220" y="420271"/>
                    </a:cubicBezTo>
                    <a:cubicBezTo>
                      <a:pt x="391435" y="419766"/>
                      <a:pt x="388154" y="414720"/>
                      <a:pt x="384874" y="411439"/>
                    </a:cubicBezTo>
                    <a:cubicBezTo>
                      <a:pt x="312703" y="339269"/>
                      <a:pt x="240533" y="267350"/>
                      <a:pt x="168615" y="194928"/>
                    </a:cubicBezTo>
                    <a:cubicBezTo>
                      <a:pt x="162811" y="189124"/>
                      <a:pt x="158521" y="187862"/>
                      <a:pt x="150446" y="191395"/>
                    </a:cubicBezTo>
                    <a:cubicBezTo>
                      <a:pt x="119408" y="204517"/>
                      <a:pt x="90136" y="199975"/>
                      <a:pt x="65154" y="177011"/>
                    </a:cubicBezTo>
                    <a:cubicBezTo>
                      <a:pt x="44966" y="158590"/>
                      <a:pt x="26293" y="138908"/>
                      <a:pt x="7115" y="119225"/>
                    </a:cubicBezTo>
                    <a:cubicBezTo>
                      <a:pt x="-1970" y="109888"/>
                      <a:pt x="-2222" y="99289"/>
                      <a:pt x="5600" y="91467"/>
                    </a:cubicBezTo>
                    <a:cubicBezTo>
                      <a:pt x="13423" y="83392"/>
                      <a:pt x="24274" y="83644"/>
                      <a:pt x="33358" y="92728"/>
                    </a:cubicBezTo>
                    <a:cubicBezTo>
                      <a:pt x="49256" y="108121"/>
                      <a:pt x="64901" y="124019"/>
                      <a:pt x="80547" y="139917"/>
                    </a:cubicBezTo>
                    <a:cubicBezTo>
                      <a:pt x="105276" y="164647"/>
                      <a:pt x="129249" y="167675"/>
                      <a:pt x="148427" y="148244"/>
                    </a:cubicBezTo>
                    <a:cubicBezTo>
                      <a:pt x="167353" y="129066"/>
                      <a:pt x="164325" y="105598"/>
                      <a:pt x="139091" y="80364"/>
                    </a:cubicBezTo>
                    <a:cubicBezTo>
                      <a:pt x="124202" y="65475"/>
                      <a:pt x="109314" y="50839"/>
                      <a:pt x="94678" y="35699"/>
                    </a:cubicBezTo>
                    <a:cubicBezTo>
                      <a:pt x="83827" y="24848"/>
                      <a:pt x="82818" y="14502"/>
                      <a:pt x="90893" y="5922"/>
                    </a:cubicBezTo>
                    <a:cubicBezTo>
                      <a:pt x="99472" y="-2910"/>
                      <a:pt x="110323" y="-1901"/>
                      <a:pt x="121426" y="9203"/>
                    </a:cubicBezTo>
                    <a:cubicBezTo>
                      <a:pt x="139091" y="26614"/>
                      <a:pt x="156502" y="44026"/>
                      <a:pt x="173914" y="61690"/>
                    </a:cubicBezTo>
                    <a:cubicBezTo>
                      <a:pt x="198896" y="87177"/>
                      <a:pt x="204448" y="119225"/>
                      <a:pt x="191073" y="152282"/>
                    </a:cubicBezTo>
                    <a:cubicBezTo>
                      <a:pt x="189559" y="155814"/>
                      <a:pt x="189812" y="162375"/>
                      <a:pt x="192083" y="164899"/>
                    </a:cubicBezTo>
                    <a:cubicBezTo>
                      <a:pt x="204952" y="179030"/>
                      <a:pt x="218327" y="192152"/>
                      <a:pt x="232710" y="206536"/>
                    </a:cubicBezTo>
                    <a:close/>
                    <a:moveTo>
                      <a:pt x="332134" y="204264"/>
                    </a:moveTo>
                    <a:cubicBezTo>
                      <a:pt x="364939" y="172217"/>
                      <a:pt x="398500" y="141178"/>
                      <a:pt x="430043" y="108374"/>
                    </a:cubicBezTo>
                    <a:cubicBezTo>
                      <a:pt x="443670" y="94242"/>
                      <a:pt x="444175" y="75569"/>
                      <a:pt x="438118" y="58157"/>
                    </a:cubicBezTo>
                    <a:cubicBezTo>
                      <a:pt x="395977" y="100299"/>
                      <a:pt x="354088" y="142188"/>
                      <a:pt x="311189" y="185339"/>
                    </a:cubicBezTo>
                    <a:cubicBezTo>
                      <a:pt x="315731" y="189376"/>
                      <a:pt x="321283" y="194423"/>
                      <a:pt x="326835" y="199470"/>
                    </a:cubicBezTo>
                    <a:cubicBezTo>
                      <a:pt x="329106" y="201489"/>
                      <a:pt x="331124" y="203255"/>
                      <a:pt x="332134" y="204264"/>
                    </a:cubicBezTo>
                    <a:close/>
                  </a:path>
                </a:pathLst>
              </a:custGeom>
              <a:grpFill/>
              <a:ln w="2523"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689C48F-4EBA-68CE-1A72-F70CA70DAA2B}"/>
                  </a:ext>
                </a:extLst>
              </p:cNvPr>
              <p:cNvSpPr/>
              <p:nvPr/>
            </p:nvSpPr>
            <p:spPr>
              <a:xfrm>
                <a:off x="2443092" y="3127036"/>
                <a:ext cx="118349" cy="118349"/>
              </a:xfrm>
              <a:custGeom>
                <a:avLst/>
                <a:gdLst>
                  <a:gd name="connsiteX0" fmla="*/ 118349 w 118349"/>
                  <a:gd name="connsiteY0" fmla="*/ 59049 h 118349"/>
                  <a:gd name="connsiteX1" fmla="*/ 59301 w 118349"/>
                  <a:gd name="connsiteY1" fmla="*/ 118349 h 118349"/>
                  <a:gd name="connsiteX2" fmla="*/ 0 w 118349"/>
                  <a:gd name="connsiteY2" fmla="*/ 59049 h 118349"/>
                  <a:gd name="connsiteX3" fmla="*/ 59301 w 118349"/>
                  <a:gd name="connsiteY3" fmla="*/ 0 h 118349"/>
                  <a:gd name="connsiteX4" fmla="*/ 118349 w 118349"/>
                  <a:gd name="connsiteY4" fmla="*/ 59049 h 118349"/>
                  <a:gd name="connsiteX5" fmla="*/ 80498 w 118349"/>
                  <a:gd name="connsiteY5" fmla="*/ 59301 h 118349"/>
                  <a:gd name="connsiteX6" fmla="*/ 59301 w 118349"/>
                  <a:gd name="connsiteY6" fmla="*/ 37852 h 118349"/>
                  <a:gd name="connsiteX7" fmla="*/ 37852 w 118349"/>
                  <a:gd name="connsiteY7" fmla="*/ 59301 h 118349"/>
                  <a:gd name="connsiteX8" fmla="*/ 58544 w 118349"/>
                  <a:gd name="connsiteY8" fmla="*/ 80246 h 118349"/>
                  <a:gd name="connsiteX9" fmla="*/ 80498 w 118349"/>
                  <a:gd name="connsiteY9" fmla="*/ 59301 h 11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349" h="118349">
                    <a:moveTo>
                      <a:pt x="118349" y="59049"/>
                    </a:moveTo>
                    <a:cubicBezTo>
                      <a:pt x="118349" y="91853"/>
                      <a:pt x="91853" y="118349"/>
                      <a:pt x="59301" y="118349"/>
                    </a:cubicBezTo>
                    <a:cubicBezTo>
                      <a:pt x="26749" y="118349"/>
                      <a:pt x="0" y="91601"/>
                      <a:pt x="0" y="59049"/>
                    </a:cubicBezTo>
                    <a:cubicBezTo>
                      <a:pt x="0" y="26496"/>
                      <a:pt x="26749" y="0"/>
                      <a:pt x="59301" y="0"/>
                    </a:cubicBezTo>
                    <a:cubicBezTo>
                      <a:pt x="92358" y="0"/>
                      <a:pt x="118349" y="25992"/>
                      <a:pt x="118349" y="59049"/>
                    </a:cubicBezTo>
                    <a:close/>
                    <a:moveTo>
                      <a:pt x="80498" y="59301"/>
                    </a:moveTo>
                    <a:cubicBezTo>
                      <a:pt x="80750" y="47188"/>
                      <a:pt x="71413" y="37852"/>
                      <a:pt x="59301" y="37852"/>
                    </a:cubicBezTo>
                    <a:cubicBezTo>
                      <a:pt x="47441" y="37852"/>
                      <a:pt x="37599" y="47441"/>
                      <a:pt x="37852" y="59301"/>
                    </a:cubicBezTo>
                    <a:cubicBezTo>
                      <a:pt x="38104" y="70404"/>
                      <a:pt x="47441" y="79993"/>
                      <a:pt x="58544" y="80246"/>
                    </a:cubicBezTo>
                    <a:cubicBezTo>
                      <a:pt x="70656" y="80750"/>
                      <a:pt x="80498" y="71414"/>
                      <a:pt x="80498" y="59301"/>
                    </a:cubicBezTo>
                    <a:close/>
                  </a:path>
                </a:pathLst>
              </a:custGeom>
              <a:grpFill/>
              <a:ln w="2523"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5C72AE64-6982-4DE2-EDC7-B455E044CF93}"/>
                  </a:ext>
                </a:extLst>
              </p:cNvPr>
              <p:cNvSpPr/>
              <p:nvPr/>
            </p:nvSpPr>
            <p:spPr>
              <a:xfrm>
                <a:off x="2384715" y="2870197"/>
                <a:ext cx="157044" cy="154698"/>
              </a:xfrm>
              <a:custGeom>
                <a:avLst/>
                <a:gdLst>
                  <a:gd name="connsiteX0" fmla="*/ 157044 w 157044"/>
                  <a:gd name="connsiteY0" fmla="*/ 17617 h 154698"/>
                  <a:gd name="connsiteX1" fmla="*/ 146950 w 157044"/>
                  <a:gd name="connsiteY1" fmla="*/ 34020 h 154698"/>
                  <a:gd name="connsiteX2" fmla="*/ 34153 w 157044"/>
                  <a:gd name="connsiteY2" fmla="*/ 147070 h 154698"/>
                  <a:gd name="connsiteX3" fmla="*/ 5385 w 157044"/>
                  <a:gd name="connsiteY3" fmla="*/ 148836 h 154698"/>
                  <a:gd name="connsiteX4" fmla="*/ 7152 w 157044"/>
                  <a:gd name="connsiteY4" fmla="*/ 121078 h 154698"/>
                  <a:gd name="connsiteX5" fmla="*/ 120707 w 157044"/>
                  <a:gd name="connsiteY5" fmla="*/ 7271 h 154698"/>
                  <a:gd name="connsiteX6" fmla="*/ 143418 w 157044"/>
                  <a:gd name="connsiteY6" fmla="*/ 2224 h 154698"/>
                  <a:gd name="connsiteX7" fmla="*/ 157044 w 157044"/>
                  <a:gd name="connsiteY7" fmla="*/ 17617 h 15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044" h="154698">
                    <a:moveTo>
                      <a:pt x="157044" y="17617"/>
                    </a:moveTo>
                    <a:cubicBezTo>
                      <a:pt x="153007" y="24431"/>
                      <a:pt x="150736" y="30234"/>
                      <a:pt x="146950" y="34020"/>
                    </a:cubicBezTo>
                    <a:cubicBezTo>
                      <a:pt x="109603" y="71871"/>
                      <a:pt x="72004" y="109471"/>
                      <a:pt x="34153" y="147070"/>
                    </a:cubicBezTo>
                    <a:cubicBezTo>
                      <a:pt x="24563" y="156659"/>
                      <a:pt x="13460" y="157164"/>
                      <a:pt x="5385" y="148836"/>
                    </a:cubicBezTo>
                    <a:cubicBezTo>
                      <a:pt x="-2185" y="141014"/>
                      <a:pt x="-1933" y="130163"/>
                      <a:pt x="7152" y="121078"/>
                    </a:cubicBezTo>
                    <a:cubicBezTo>
                      <a:pt x="45003" y="82974"/>
                      <a:pt x="82855" y="45123"/>
                      <a:pt x="120707" y="7271"/>
                    </a:cubicBezTo>
                    <a:cubicBezTo>
                      <a:pt x="127267" y="458"/>
                      <a:pt x="135342" y="-2318"/>
                      <a:pt x="143418" y="2224"/>
                    </a:cubicBezTo>
                    <a:cubicBezTo>
                      <a:pt x="148717" y="5253"/>
                      <a:pt x="152250" y="12066"/>
                      <a:pt x="157044" y="17617"/>
                    </a:cubicBezTo>
                    <a:close/>
                  </a:path>
                </a:pathLst>
              </a:custGeom>
              <a:grpFill/>
              <a:ln w="2523"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47B8497-14A6-D600-B017-6CA5F77BF858}"/>
                  </a:ext>
                </a:extLst>
              </p:cNvPr>
              <p:cNvSpPr/>
              <p:nvPr/>
            </p:nvSpPr>
            <p:spPr>
              <a:xfrm>
                <a:off x="2384843" y="2644077"/>
                <a:ext cx="96857" cy="93851"/>
              </a:xfrm>
              <a:custGeom>
                <a:avLst/>
                <a:gdLst>
                  <a:gd name="connsiteX0" fmla="*/ 96857 w 96857"/>
                  <a:gd name="connsiteY0" fmla="*/ 78704 h 93851"/>
                  <a:gd name="connsiteX1" fmla="*/ 84745 w 96857"/>
                  <a:gd name="connsiteY1" fmla="*/ 92583 h 93851"/>
                  <a:gd name="connsiteX2" fmla="*/ 65314 w 96857"/>
                  <a:gd name="connsiteY2" fmla="*/ 90817 h 93851"/>
                  <a:gd name="connsiteX3" fmla="*/ 4499 w 96857"/>
                  <a:gd name="connsiteY3" fmla="*/ 30506 h 93851"/>
                  <a:gd name="connsiteX4" fmla="*/ 6013 w 96857"/>
                  <a:gd name="connsiteY4" fmla="*/ 6534 h 93851"/>
                  <a:gd name="connsiteX5" fmla="*/ 30743 w 96857"/>
                  <a:gd name="connsiteY5" fmla="*/ 4767 h 93851"/>
                  <a:gd name="connsiteX6" fmla="*/ 91306 w 96857"/>
                  <a:gd name="connsiteY6" fmla="*/ 65330 h 93851"/>
                  <a:gd name="connsiteX7" fmla="*/ 96857 w 96857"/>
                  <a:gd name="connsiteY7" fmla="*/ 78704 h 9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857" h="93851">
                    <a:moveTo>
                      <a:pt x="96857" y="78704"/>
                    </a:moveTo>
                    <a:cubicBezTo>
                      <a:pt x="93072" y="83246"/>
                      <a:pt x="89792" y="90564"/>
                      <a:pt x="84745" y="92583"/>
                    </a:cubicBezTo>
                    <a:cubicBezTo>
                      <a:pt x="79193" y="94602"/>
                      <a:pt x="69352" y="94349"/>
                      <a:pt x="65314" y="90817"/>
                    </a:cubicBezTo>
                    <a:cubicBezTo>
                      <a:pt x="44370" y="71638"/>
                      <a:pt x="24182" y="51199"/>
                      <a:pt x="4499" y="30506"/>
                    </a:cubicBezTo>
                    <a:cubicBezTo>
                      <a:pt x="-2314" y="23189"/>
                      <a:pt x="-1052" y="13852"/>
                      <a:pt x="6013" y="6534"/>
                    </a:cubicBezTo>
                    <a:cubicBezTo>
                      <a:pt x="13584" y="-1037"/>
                      <a:pt x="23173" y="-2551"/>
                      <a:pt x="30743" y="4767"/>
                    </a:cubicBezTo>
                    <a:cubicBezTo>
                      <a:pt x="51435" y="24450"/>
                      <a:pt x="71371" y="44890"/>
                      <a:pt x="91306" y="65330"/>
                    </a:cubicBezTo>
                    <a:cubicBezTo>
                      <a:pt x="93829" y="68106"/>
                      <a:pt x="94334" y="72900"/>
                      <a:pt x="96857" y="78704"/>
                    </a:cubicBezTo>
                    <a:close/>
                  </a:path>
                </a:pathLst>
              </a:custGeom>
              <a:solidFill>
                <a:srgbClr val="F79037"/>
              </a:solidFill>
              <a:ln w="2523" cap="flat">
                <a:noFill/>
                <a:prstDash val="solid"/>
                <a:miter/>
              </a:ln>
            </p:spPr>
            <p:txBody>
              <a:bodyPr rtlCol="0" anchor="ctr"/>
              <a:lstStyle/>
              <a:p>
                <a:endParaRPr lang="en-US"/>
              </a:p>
            </p:txBody>
          </p:sp>
        </p:grpSp>
      </p:grpSp>
      <p:grpSp>
        <p:nvGrpSpPr>
          <p:cNvPr id="16" name="Group 15">
            <a:extLst>
              <a:ext uri="{FF2B5EF4-FFF2-40B4-BE49-F238E27FC236}">
                <a16:creationId xmlns:a16="http://schemas.microsoft.com/office/drawing/2014/main" id="{175FF429-DE57-8338-C2C8-D326EC54F70C}"/>
              </a:ext>
            </a:extLst>
          </p:cNvPr>
          <p:cNvGrpSpPr/>
          <p:nvPr/>
        </p:nvGrpSpPr>
        <p:grpSpPr>
          <a:xfrm>
            <a:off x="-293029" y="5104116"/>
            <a:ext cx="7864216" cy="2349785"/>
            <a:chOff x="-304541" y="6116511"/>
            <a:chExt cx="7864216" cy="2349785"/>
          </a:xfrm>
        </p:grpSpPr>
        <p:grpSp>
          <p:nvGrpSpPr>
            <p:cNvPr id="17" name="Group 16">
              <a:extLst>
                <a:ext uri="{FF2B5EF4-FFF2-40B4-BE49-F238E27FC236}">
                  <a16:creationId xmlns:a16="http://schemas.microsoft.com/office/drawing/2014/main" id="{A60A8D5E-A729-149A-1157-A67F74A22EC4}"/>
                </a:ext>
              </a:extLst>
            </p:cNvPr>
            <p:cNvGrpSpPr/>
            <p:nvPr/>
          </p:nvGrpSpPr>
          <p:grpSpPr>
            <a:xfrm>
              <a:off x="-304541" y="6116511"/>
              <a:ext cx="7864216" cy="2349785"/>
              <a:chOff x="-286576" y="4046242"/>
              <a:chExt cx="7864216" cy="2349785"/>
            </a:xfrm>
          </p:grpSpPr>
          <p:grpSp>
            <p:nvGrpSpPr>
              <p:cNvPr id="20" name="Group 19">
                <a:extLst>
                  <a:ext uri="{FF2B5EF4-FFF2-40B4-BE49-F238E27FC236}">
                    <a16:creationId xmlns:a16="http://schemas.microsoft.com/office/drawing/2014/main" id="{D736B686-6193-2787-4D75-A04493143978}"/>
                  </a:ext>
                </a:extLst>
              </p:cNvPr>
              <p:cNvGrpSpPr/>
              <p:nvPr/>
            </p:nvGrpSpPr>
            <p:grpSpPr>
              <a:xfrm>
                <a:off x="-286576" y="4046242"/>
                <a:ext cx="7864216" cy="2349785"/>
                <a:chOff x="-257633" y="2497322"/>
                <a:chExt cx="7864216" cy="2349785"/>
              </a:xfrm>
            </p:grpSpPr>
            <p:cxnSp>
              <p:nvCxnSpPr>
                <p:cNvPr id="22" name="Straight Connector 21">
                  <a:extLst>
                    <a:ext uri="{FF2B5EF4-FFF2-40B4-BE49-F238E27FC236}">
                      <a16:creationId xmlns:a16="http://schemas.microsoft.com/office/drawing/2014/main" id="{B0BF5400-3C13-CC30-9E12-7050F24D2E79}"/>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id="{DF009892-BB51-AD30-4F6E-D67FBF765675}"/>
                    </a:ext>
                  </a:extLst>
                </p:cNvPr>
                <p:cNvSpPr/>
                <p:nvPr/>
              </p:nvSpPr>
              <p:spPr>
                <a:xfrm>
                  <a:off x="-257633" y="2497322"/>
                  <a:ext cx="3800503"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Text Placeholder 2">
                  <a:extLst>
                    <a:ext uri="{FF2B5EF4-FFF2-40B4-BE49-F238E27FC236}">
                      <a16:creationId xmlns:a16="http://schemas.microsoft.com/office/drawing/2014/main" id="{33D3CA69-BCB9-B580-608D-7802956065F8}"/>
                    </a:ext>
                  </a:extLst>
                </p:cNvPr>
                <p:cNvSpPr txBox="1">
                  <a:spLocks/>
                </p:cNvSpPr>
                <p:nvPr/>
              </p:nvSpPr>
              <p:spPr>
                <a:xfrm>
                  <a:off x="2437962" y="3121470"/>
                  <a:ext cx="4807545" cy="1725637"/>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buClr>
                      <a:srgbClr val="F79037"/>
                    </a:buClr>
                    <a:buFont typeface="Arial" panose="020B0604020202020204" pitchFamily="34" charset="0"/>
                    <a:buChar char="•"/>
                    <a:tabLst>
                      <a:tab pos="177800" algn="l"/>
                    </a:tabLst>
                  </a:pPr>
                  <a:r>
                    <a:rPr lang="en-US" dirty="0">
                      <a:solidFill>
                        <a:schemeClr val="tx1"/>
                      </a:solidFill>
                    </a:rPr>
                    <a:t>Software de </a:t>
                  </a:r>
                  <a:r>
                    <a:rPr lang="en-US" dirty="0" err="1">
                      <a:solidFill>
                        <a:schemeClr val="tx1"/>
                      </a:solidFill>
                    </a:rPr>
                    <a:t>planeamento</a:t>
                  </a:r>
                  <a:r>
                    <a:rPr lang="en-US" dirty="0">
                      <a:solidFill>
                        <a:schemeClr val="tx1"/>
                      </a:solidFill>
                    </a:rPr>
                    <a:t> de </a:t>
                  </a:r>
                  <a:r>
                    <a:rPr lang="en-US" dirty="0" err="1">
                      <a:solidFill>
                        <a:schemeClr val="tx1"/>
                      </a:solidFill>
                    </a:rPr>
                    <a:t>itinerários</a:t>
                  </a:r>
                  <a:r>
                    <a:rPr lang="en-US" dirty="0">
                      <a:solidFill>
                        <a:schemeClr val="tx1"/>
                      </a:solidFill>
                    </a:rPr>
                    <a:t>: </a:t>
                  </a:r>
                  <a:r>
                    <a:rPr lang="en-US" dirty="0" err="1">
                      <a:solidFill>
                        <a:schemeClr val="tx1"/>
                      </a:solidFill>
                    </a:rPr>
                    <a:t>Existem</a:t>
                  </a:r>
                  <a:r>
                    <a:rPr lang="en-US" dirty="0">
                      <a:solidFill>
                        <a:schemeClr val="tx1"/>
                      </a:solidFill>
                    </a:rPr>
                    <a:t> </a:t>
                  </a:r>
                  <a:r>
                    <a:rPr lang="en-US" dirty="0" err="1">
                      <a:solidFill>
                        <a:schemeClr val="tx1"/>
                      </a:solidFill>
                    </a:rPr>
                    <a:t>várias</a:t>
                  </a:r>
                  <a:r>
                    <a:rPr lang="en-US" dirty="0">
                      <a:solidFill>
                        <a:schemeClr val="tx1"/>
                      </a:solidFill>
                    </a:rPr>
                    <a:t> ferramentas de software </a:t>
                  </a:r>
                  <a:r>
                    <a:rPr lang="en-US" dirty="0" err="1">
                      <a:solidFill>
                        <a:schemeClr val="tx1"/>
                      </a:solidFill>
                    </a:rPr>
                    <a:t>disponíveis</a:t>
                  </a:r>
                  <a:r>
                    <a:rPr lang="en-US" dirty="0">
                      <a:solidFill>
                        <a:schemeClr val="tx1"/>
                      </a:solidFill>
                    </a:rPr>
                    <a:t> que </a:t>
                  </a:r>
                  <a:r>
                    <a:rPr lang="en-US" dirty="0" err="1">
                      <a:solidFill>
                        <a:schemeClr val="tx1"/>
                      </a:solidFill>
                    </a:rPr>
                    <a:t>podem</a:t>
                  </a:r>
                  <a:r>
                    <a:rPr lang="en-US" dirty="0">
                      <a:solidFill>
                        <a:schemeClr val="tx1"/>
                      </a:solidFill>
                    </a:rPr>
                    <a:t> </a:t>
                  </a:r>
                  <a:r>
                    <a:rPr lang="en-US" dirty="0" err="1">
                      <a:solidFill>
                        <a:schemeClr val="tx1"/>
                      </a:solidFill>
                    </a:rPr>
                    <a:t>ajudar</a:t>
                  </a:r>
                  <a:r>
                    <a:rPr lang="en-US" dirty="0">
                      <a:solidFill>
                        <a:schemeClr val="tx1"/>
                      </a:solidFill>
                    </a:rPr>
                    <a:t> a </a:t>
                  </a:r>
                  <a:r>
                    <a:rPr lang="en-US" dirty="0" err="1">
                      <a:solidFill>
                        <a:schemeClr val="tx1"/>
                      </a:solidFill>
                    </a:rPr>
                    <a:t>planear</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itinerários</a:t>
                  </a:r>
                  <a:r>
                    <a:rPr lang="en-US" dirty="0">
                      <a:solidFill>
                        <a:schemeClr val="tx1"/>
                      </a:solidFill>
                    </a:rPr>
                    <a:t> </a:t>
                  </a:r>
                  <a:r>
                    <a:rPr lang="en-US" dirty="0" err="1">
                      <a:solidFill>
                        <a:schemeClr val="tx1"/>
                      </a:solidFill>
                    </a:rPr>
                    <a:t>mais</a:t>
                  </a:r>
                  <a:r>
                    <a:rPr lang="en-US" dirty="0">
                      <a:solidFill>
                        <a:schemeClr val="tx1"/>
                      </a:solidFill>
                    </a:rPr>
                    <a:t> </a:t>
                  </a:r>
                  <a:r>
                    <a:rPr lang="en-US" dirty="0" err="1">
                      <a:solidFill>
                        <a:schemeClr val="tx1"/>
                      </a:solidFill>
                    </a:rPr>
                    <a:t>eficientes</a:t>
                  </a:r>
                  <a:r>
                    <a:rPr lang="en-US" dirty="0">
                      <a:solidFill>
                        <a:schemeClr val="tx1"/>
                      </a:solidFill>
                    </a:rPr>
                    <a:t> para as </a:t>
                  </a:r>
                  <a:r>
                    <a:rPr lang="en-US" dirty="0" err="1">
                      <a:solidFill>
                        <a:schemeClr val="tx1"/>
                      </a:solidFill>
                    </a:rPr>
                    <a:t>entregas</a:t>
                  </a:r>
                  <a:r>
                    <a:rPr lang="en-US" dirty="0">
                      <a:solidFill>
                        <a:schemeClr val="tx1"/>
                      </a:solidFill>
                    </a:rPr>
                    <a:t>. </a:t>
                  </a:r>
                </a:p>
                <a:p>
                  <a:pPr marL="228600" indent="-228600">
                    <a:buClr>
                      <a:srgbClr val="F79037"/>
                    </a:buClr>
                    <a:buFont typeface="Arial" panose="020B0604020202020204" pitchFamily="34" charset="0"/>
                    <a:buChar char="•"/>
                    <a:tabLst>
                      <a:tab pos="177800" algn="l"/>
                    </a:tabLst>
                  </a:pPr>
                  <a:r>
                    <a:rPr lang="en-US" b="1" dirty="0" err="1">
                      <a:solidFill>
                        <a:schemeClr val="tx1"/>
                      </a:solidFill>
                    </a:rPr>
                    <a:t>Entregas</a:t>
                  </a:r>
                  <a:r>
                    <a:rPr lang="en-US" b="1" dirty="0">
                      <a:solidFill>
                        <a:schemeClr val="tx1"/>
                      </a:solidFill>
                    </a:rPr>
                    <a:t> fora das horas de </a:t>
                  </a:r>
                  <a:r>
                    <a:rPr lang="en-US" b="1" dirty="0" err="1">
                      <a:solidFill>
                        <a:schemeClr val="tx1"/>
                      </a:solidFill>
                    </a:rPr>
                    <a:t>ponta</a:t>
                  </a:r>
                  <a:r>
                    <a:rPr lang="en-US" b="1" dirty="0">
                      <a:solidFill>
                        <a:schemeClr val="tx1"/>
                      </a:solidFill>
                    </a:rPr>
                    <a:t>: </a:t>
                  </a:r>
                  <a:r>
                    <a:rPr lang="en-US" dirty="0" err="1">
                      <a:solidFill>
                        <a:schemeClr val="tx1"/>
                      </a:solidFill>
                    </a:rPr>
                    <a:t>Realizar</a:t>
                  </a:r>
                  <a:r>
                    <a:rPr lang="en-US" dirty="0">
                      <a:solidFill>
                        <a:schemeClr val="tx1"/>
                      </a:solidFill>
                    </a:rPr>
                    <a:t> </a:t>
                  </a:r>
                  <a:r>
                    <a:rPr lang="en-US" dirty="0" err="1">
                      <a:solidFill>
                        <a:schemeClr val="tx1"/>
                      </a:solidFill>
                    </a:rPr>
                    <a:t>entregas</a:t>
                  </a:r>
                  <a:r>
                    <a:rPr lang="en-US" dirty="0">
                      <a:solidFill>
                        <a:schemeClr val="tx1"/>
                      </a:solidFill>
                    </a:rPr>
                    <a:t> fora das horas de </a:t>
                  </a:r>
                  <a:r>
                    <a:rPr lang="en-US" dirty="0" err="1">
                      <a:solidFill>
                        <a:schemeClr val="tx1"/>
                      </a:solidFill>
                    </a:rPr>
                    <a:t>ponta</a:t>
                  </a:r>
                  <a:r>
                    <a:rPr lang="en-US" dirty="0">
                      <a:solidFill>
                        <a:schemeClr val="tx1"/>
                      </a:solidFill>
                    </a:rPr>
                    <a:t> </a:t>
                  </a:r>
                  <a:r>
                    <a:rPr lang="en-US" dirty="0" err="1">
                      <a:solidFill>
                        <a:schemeClr val="tx1"/>
                      </a:solidFill>
                    </a:rPr>
                    <a:t>pode</a:t>
                  </a:r>
                  <a:r>
                    <a:rPr lang="en-US" dirty="0">
                      <a:solidFill>
                        <a:schemeClr val="tx1"/>
                      </a:solidFill>
                    </a:rPr>
                    <a:t> </a:t>
                  </a:r>
                  <a:r>
                    <a:rPr lang="en-US" dirty="0" err="1">
                      <a:solidFill>
                        <a:schemeClr val="tx1"/>
                      </a:solidFill>
                    </a:rPr>
                    <a:t>ajudar</a:t>
                  </a:r>
                  <a:r>
                    <a:rPr lang="en-US" dirty="0">
                      <a:solidFill>
                        <a:schemeClr val="tx1"/>
                      </a:solidFill>
                    </a:rPr>
                    <a:t> a </a:t>
                  </a:r>
                  <a:r>
                    <a:rPr lang="en-US" dirty="0" err="1">
                      <a:solidFill>
                        <a:schemeClr val="tx1"/>
                      </a:solidFill>
                    </a:rPr>
                    <a:t>reduzir</a:t>
                  </a:r>
                  <a:r>
                    <a:rPr lang="en-US" dirty="0">
                      <a:solidFill>
                        <a:schemeClr val="tx1"/>
                      </a:solidFill>
                    </a:rPr>
                    <a:t> o tempo de </a:t>
                  </a:r>
                  <a:r>
                    <a:rPr lang="en-US" dirty="0" err="1">
                      <a:solidFill>
                        <a:schemeClr val="tx1"/>
                      </a:solidFill>
                    </a:rPr>
                    <a:t>paragem</a:t>
                  </a:r>
                  <a:r>
                    <a:rPr lang="en-US" dirty="0">
                      <a:solidFill>
                        <a:schemeClr val="tx1"/>
                      </a:solidFill>
                    </a:rPr>
                    <a:t> no </a:t>
                  </a:r>
                  <a:r>
                    <a:rPr lang="en-US" dirty="0" err="1">
                      <a:solidFill>
                        <a:schemeClr val="tx1"/>
                      </a:solidFill>
                    </a:rPr>
                    <a:t>trânsito</a:t>
                  </a:r>
                  <a:r>
                    <a:rPr lang="en-US" dirty="0">
                      <a:solidFill>
                        <a:schemeClr val="tx1"/>
                      </a:solidFill>
                    </a:rPr>
                    <a:t>, </a:t>
                  </a:r>
                  <a:r>
                    <a:rPr lang="en-US" dirty="0" err="1">
                      <a:solidFill>
                        <a:schemeClr val="tx1"/>
                      </a:solidFill>
                    </a:rPr>
                    <a:t>reduzindo</a:t>
                  </a:r>
                  <a:r>
                    <a:rPr lang="en-US" dirty="0">
                      <a:solidFill>
                        <a:schemeClr val="tx1"/>
                      </a:solidFill>
                    </a:rPr>
                    <a:t> </a:t>
                  </a:r>
                  <a:r>
                    <a:rPr lang="en-US" dirty="0" err="1">
                      <a:solidFill>
                        <a:schemeClr val="tx1"/>
                      </a:solidFill>
                    </a:rPr>
                    <a:t>assim</a:t>
                  </a:r>
                  <a:r>
                    <a:rPr lang="en-US" dirty="0">
                      <a:solidFill>
                        <a:schemeClr val="tx1"/>
                      </a:solidFill>
                    </a:rPr>
                    <a:t> o </a:t>
                  </a:r>
                  <a:r>
                    <a:rPr lang="en-US" dirty="0" err="1">
                      <a:solidFill>
                        <a:schemeClr val="tx1"/>
                      </a:solidFill>
                    </a:rPr>
                    <a:t>consumo</a:t>
                  </a:r>
                  <a:r>
                    <a:rPr lang="en-US" dirty="0">
                      <a:solidFill>
                        <a:schemeClr val="tx1"/>
                      </a:solidFill>
                    </a:rPr>
                    <a:t> de </a:t>
                  </a:r>
                  <a:r>
                    <a:rPr lang="en-US" dirty="0" err="1">
                      <a:solidFill>
                        <a:schemeClr val="tx1"/>
                      </a:solidFill>
                    </a:rPr>
                    <a:t>combustível</a:t>
                  </a:r>
                  <a:r>
                    <a:rPr lang="en-US" dirty="0">
                      <a:solidFill>
                        <a:schemeClr val="tx1"/>
                      </a:solidFill>
                    </a:rPr>
                    <a:t> e as </a:t>
                  </a:r>
                  <a:r>
                    <a:rPr lang="en-US" dirty="0" err="1">
                      <a:solidFill>
                        <a:schemeClr val="tx1"/>
                      </a:solidFill>
                    </a:rPr>
                    <a:t>emissões</a:t>
                  </a:r>
                  <a:r>
                    <a:rPr lang="en-US" dirty="0">
                      <a:solidFill>
                        <a:schemeClr val="tx1"/>
                      </a:solidFill>
                    </a:rPr>
                    <a:t>. </a:t>
                  </a:r>
                </a:p>
                <a:p>
                  <a:pPr>
                    <a:buClr>
                      <a:srgbClr val="F79037"/>
                    </a:buClr>
                    <a:tabLst>
                      <a:tab pos="177800" algn="l"/>
                    </a:tabLst>
                  </a:pPr>
                  <a:endParaRPr lang="en-US" dirty="0">
                    <a:solidFill>
                      <a:schemeClr val="tx1"/>
                    </a:solidFill>
                  </a:endParaRPr>
                </a:p>
                <a:p>
                  <a:pPr>
                    <a:buClr>
                      <a:srgbClr val="F79037"/>
                    </a:buClr>
                    <a:tabLst>
                      <a:tab pos="177800" algn="l"/>
                    </a:tabLst>
                  </a:pPr>
                  <a:r>
                    <a:rPr lang="en-US" dirty="0">
                      <a:solidFill>
                        <a:schemeClr val="tx1"/>
                      </a:solidFill>
                    </a:rPr>
                    <a:t>  </a:t>
                  </a:r>
                </a:p>
                <a:p>
                  <a:pPr marL="228600" indent="-228600">
                    <a:buClr>
                      <a:srgbClr val="F79037"/>
                    </a:buClr>
                    <a:buFont typeface="Arial" panose="020B0604020202020204" pitchFamily="34" charset="0"/>
                    <a:buChar char="•"/>
                    <a:tabLst>
                      <a:tab pos="177800" algn="l"/>
                    </a:tabLst>
                  </a:pPr>
                  <a:endParaRPr lang="en-US" dirty="0">
                    <a:solidFill>
                      <a:schemeClr val="tx1"/>
                    </a:solidFill>
                  </a:endParaRPr>
                </a:p>
              </p:txBody>
            </p:sp>
          </p:grpSp>
          <p:sp>
            <p:nvSpPr>
              <p:cNvPr id="21" name="TextBox 20">
                <a:extLst>
                  <a:ext uri="{FF2B5EF4-FFF2-40B4-BE49-F238E27FC236}">
                    <a16:creationId xmlns:a16="http://schemas.microsoft.com/office/drawing/2014/main" id="{E5E2FD0D-18DD-CB98-98AC-1D7073EC0198}"/>
                  </a:ext>
                </a:extLst>
              </p:cNvPr>
              <p:cNvSpPr txBox="1"/>
              <p:nvPr/>
            </p:nvSpPr>
            <p:spPr>
              <a:xfrm>
                <a:off x="514689" y="4094668"/>
                <a:ext cx="3098564" cy="338554"/>
              </a:xfrm>
              <a:prstGeom prst="rect">
                <a:avLst/>
              </a:prstGeom>
              <a:noFill/>
            </p:spPr>
            <p:txBody>
              <a:bodyPr wrap="square">
                <a:spAutoFit/>
              </a:bodyPr>
              <a:lstStyle/>
              <a:p>
                <a:r>
                  <a:rPr lang="en-IE" sz="1600" b="1" dirty="0" err="1">
                    <a:solidFill>
                      <a:schemeClr val="bg1"/>
                    </a:solidFill>
                    <a:effectLst/>
                    <a:latin typeface="Calibri" panose="020F0502020204030204" pitchFamily="34" charset="0"/>
                    <a:cs typeface="Calibri" panose="020F0502020204030204" pitchFamily="34" charset="0"/>
                  </a:rPr>
                  <a:t>Otimização</a:t>
                </a:r>
                <a:r>
                  <a:rPr lang="en-IE" sz="1600" b="1" dirty="0">
                    <a:solidFill>
                      <a:schemeClr val="bg1"/>
                    </a:solidFill>
                    <a:effectLst/>
                    <a:latin typeface="Calibri" panose="020F0502020204030204" pitchFamily="34" charset="0"/>
                    <a:cs typeface="Calibri" panose="020F0502020204030204" pitchFamily="34" charset="0"/>
                  </a:rPr>
                  <a:t> das rotas de </a:t>
                </a:r>
                <a:r>
                  <a:rPr lang="en-IE" sz="1600" b="1" dirty="0" err="1">
                    <a:solidFill>
                      <a:schemeClr val="bg1"/>
                    </a:solidFill>
                    <a:effectLst/>
                    <a:latin typeface="Calibri" panose="020F0502020204030204" pitchFamily="34" charset="0"/>
                    <a:cs typeface="Calibri" panose="020F0502020204030204" pitchFamily="34" charset="0"/>
                  </a:rPr>
                  <a:t>entrega</a:t>
                </a:r>
                <a:r>
                  <a:rPr lang="en-IE" sz="1600" b="1" dirty="0">
                    <a:solidFill>
                      <a:schemeClr val="bg1"/>
                    </a:solidFill>
                    <a:effectLst/>
                    <a:latin typeface="Calibri" panose="020F0502020204030204" pitchFamily="34" charset="0"/>
                    <a:cs typeface="Calibri" panose="020F0502020204030204" pitchFamily="34" charset="0"/>
                  </a:rPr>
                  <a:t> </a:t>
                </a:r>
              </a:p>
            </p:txBody>
          </p:sp>
        </p:grpSp>
        <p:sp>
          <p:nvSpPr>
            <p:cNvPr id="19" name="Text Placeholder 2">
              <a:extLst>
                <a:ext uri="{FF2B5EF4-FFF2-40B4-BE49-F238E27FC236}">
                  <a16:creationId xmlns:a16="http://schemas.microsoft.com/office/drawing/2014/main" id="{66FACF0C-13FC-BE7B-1EAE-172350CE9328}"/>
                </a:ext>
              </a:extLst>
            </p:cNvPr>
            <p:cNvSpPr txBox="1">
              <a:spLocks/>
            </p:cNvSpPr>
            <p:nvPr/>
          </p:nvSpPr>
          <p:spPr>
            <a:xfrm>
              <a:off x="589621" y="6740659"/>
              <a:ext cx="1594779" cy="125619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79037"/>
                </a:buClr>
                <a:tabLst>
                  <a:tab pos="177800" algn="l"/>
                </a:tabLst>
              </a:pPr>
              <a:r>
                <a:rPr lang="en-US" dirty="0">
                  <a:solidFill>
                    <a:schemeClr val="tx1"/>
                  </a:solidFill>
                </a:rPr>
                <a:t>Ao </a:t>
              </a:r>
              <a:r>
                <a:rPr lang="en-US" b="1" dirty="0" err="1">
                  <a:solidFill>
                    <a:schemeClr val="tx1"/>
                  </a:solidFill>
                </a:rPr>
                <a:t>planear</a:t>
              </a:r>
              <a:r>
                <a:rPr lang="en-US" b="1" dirty="0">
                  <a:solidFill>
                    <a:schemeClr val="tx1"/>
                  </a:solidFill>
                </a:rPr>
                <a:t> </a:t>
              </a:r>
              <a:r>
                <a:rPr lang="en-US" b="1" dirty="0" err="1">
                  <a:solidFill>
                    <a:schemeClr val="tx1"/>
                  </a:solidFill>
                </a:rPr>
                <a:t>os</a:t>
              </a:r>
              <a:r>
                <a:rPr lang="en-US" b="1" dirty="0">
                  <a:solidFill>
                    <a:schemeClr val="tx1"/>
                  </a:solidFill>
                </a:rPr>
                <a:t> </a:t>
              </a:r>
              <a:r>
                <a:rPr lang="en-US" b="1" dirty="0" err="1">
                  <a:solidFill>
                    <a:schemeClr val="tx1"/>
                  </a:solidFill>
                </a:rPr>
                <a:t>itinerários</a:t>
              </a:r>
              <a:r>
                <a:rPr lang="en-US" b="1" dirty="0">
                  <a:solidFill>
                    <a:schemeClr val="tx1"/>
                  </a:solidFill>
                </a:rPr>
                <a:t> de forma </a:t>
              </a:r>
              <a:r>
                <a:rPr lang="en-US" b="1" dirty="0" err="1">
                  <a:solidFill>
                    <a:schemeClr val="tx1"/>
                  </a:solidFill>
                </a:rPr>
                <a:t>eficiente</a:t>
              </a:r>
              <a:r>
                <a:rPr lang="en-US" dirty="0">
                  <a:solidFill>
                    <a:schemeClr val="tx1"/>
                  </a:solidFill>
                </a:rPr>
                <a:t>, </a:t>
              </a:r>
              <a:r>
                <a:rPr lang="en-US" dirty="0" err="1">
                  <a:solidFill>
                    <a:schemeClr val="tx1"/>
                  </a:solidFill>
                </a:rPr>
                <a:t>pode</a:t>
              </a:r>
              <a:r>
                <a:rPr lang="en-US" dirty="0">
                  <a:solidFill>
                    <a:schemeClr val="tx1"/>
                  </a:solidFill>
                </a:rPr>
                <a:t>-se </a:t>
              </a:r>
              <a:r>
                <a:rPr lang="en-US" b="1" dirty="0" err="1">
                  <a:solidFill>
                    <a:schemeClr val="tx1"/>
                  </a:solidFill>
                </a:rPr>
                <a:t>reduzir</a:t>
              </a:r>
              <a:r>
                <a:rPr lang="en-US" b="1" dirty="0">
                  <a:solidFill>
                    <a:schemeClr val="tx1"/>
                  </a:solidFill>
                </a:rPr>
                <a:t> o tempo </a:t>
              </a:r>
              <a:r>
                <a:rPr lang="en-US" dirty="0">
                  <a:solidFill>
                    <a:schemeClr val="tx1"/>
                  </a:solidFill>
                </a:rPr>
                <a:t>e o </a:t>
              </a:r>
              <a:r>
                <a:rPr lang="en-US" b="1" dirty="0" err="1">
                  <a:solidFill>
                    <a:schemeClr val="tx1"/>
                  </a:solidFill>
                </a:rPr>
                <a:t>combustível</a:t>
              </a:r>
              <a:r>
                <a:rPr lang="en-US" b="1" dirty="0">
                  <a:solidFill>
                    <a:schemeClr val="tx1"/>
                  </a:solidFill>
                </a:rPr>
                <a:t> </a:t>
              </a:r>
              <a:r>
                <a:rPr lang="en-US" b="1" dirty="0" err="1">
                  <a:solidFill>
                    <a:schemeClr val="tx1"/>
                  </a:solidFill>
                </a:rPr>
                <a:t>utilizados</a:t>
              </a:r>
              <a:r>
                <a:rPr lang="en-US" b="1" dirty="0">
                  <a:solidFill>
                    <a:schemeClr val="tx1"/>
                  </a:solidFill>
                </a:rPr>
                <a:t> </a:t>
              </a:r>
              <a:r>
                <a:rPr lang="en-US" b="1" dirty="0" err="1">
                  <a:solidFill>
                    <a:schemeClr val="tx1"/>
                  </a:solidFill>
                </a:rPr>
                <a:t>nas</a:t>
              </a:r>
              <a:r>
                <a:rPr lang="en-US" b="1" dirty="0">
                  <a:solidFill>
                    <a:schemeClr val="tx1"/>
                  </a:solidFill>
                </a:rPr>
                <a:t> </a:t>
              </a:r>
              <a:r>
                <a:rPr lang="en-US" b="1" dirty="0" err="1">
                  <a:solidFill>
                    <a:schemeClr val="tx1"/>
                  </a:solidFill>
                </a:rPr>
                <a:t>entregas</a:t>
              </a:r>
              <a:r>
                <a:rPr lang="en-US" dirty="0">
                  <a:solidFill>
                    <a:schemeClr val="tx1"/>
                  </a:solidFill>
                </a:rPr>
                <a:t>. </a:t>
              </a:r>
              <a:r>
                <a:rPr lang="en-US" dirty="0" err="1">
                  <a:solidFill>
                    <a:schemeClr val="tx1"/>
                  </a:solidFill>
                </a:rPr>
                <a:t>Considere</a:t>
              </a:r>
              <a:r>
                <a:rPr lang="en-US" dirty="0">
                  <a:solidFill>
                    <a:schemeClr val="tx1"/>
                  </a:solidFill>
                </a:rPr>
                <a:t> o </a:t>
              </a:r>
              <a:r>
                <a:rPr lang="en-US" dirty="0" err="1">
                  <a:solidFill>
                    <a:schemeClr val="tx1"/>
                  </a:solidFill>
                </a:rPr>
                <a:t>seguinte</a:t>
              </a:r>
              <a:r>
                <a:rPr lang="en-US" dirty="0">
                  <a:solidFill>
                    <a:schemeClr val="tx1"/>
                  </a:solidFill>
                </a:rPr>
                <a:t>: </a:t>
              </a:r>
            </a:p>
            <a:p>
              <a:pPr algn="l">
                <a:buClr>
                  <a:srgbClr val="F79037"/>
                </a:buClr>
                <a:tabLst>
                  <a:tab pos="177800" algn="l"/>
                </a:tabLst>
              </a:pPr>
              <a:endParaRPr lang="en-US" dirty="0">
                <a:solidFill>
                  <a:schemeClr val="tx1"/>
                </a:solidFill>
              </a:endParaRPr>
            </a:p>
          </p:txBody>
        </p:sp>
      </p:grpSp>
    </p:spTree>
    <p:extLst>
      <p:ext uri="{BB962C8B-B14F-4D97-AF65-F5344CB8AC3E}">
        <p14:creationId xmlns:p14="http://schemas.microsoft.com/office/powerpoint/2010/main" val="6176057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lvl="0">
              <a:lnSpc>
                <a:spcPts val="1960"/>
              </a:lnSpc>
            </a:pPr>
            <a:r>
              <a:rPr lang="en-IE" sz="2000" b="1">
                <a:effectLst/>
                <a:latin typeface="Calibri" panose="020F0502020204030204" pitchFamily="34" charset="0"/>
                <a:ea typeface="Times New Roman" panose="02020603050405020304" pitchFamily="18" charset="0"/>
              </a:rPr>
              <a:t>Reduzir os resíduos </a:t>
            </a:r>
            <a:endParaRPr lang="en-IE" sz="2000">
              <a:effectLst/>
              <a:latin typeface="Calibri" panose="020F0502020204030204" pitchFamily="34" charset="0"/>
              <a:ea typeface="Calibri" panose="020F0502020204030204" pitchFamily="34" charset="0"/>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b="1" dirty="0">
                <a:solidFill>
                  <a:schemeClr val="tx1"/>
                </a:solidFill>
              </a:rPr>
              <a:t>A </a:t>
            </a:r>
            <a:r>
              <a:rPr lang="en-US" b="1" dirty="0" err="1">
                <a:solidFill>
                  <a:schemeClr val="tx1"/>
                </a:solidFill>
              </a:rPr>
              <a:t>redução</a:t>
            </a:r>
            <a:r>
              <a:rPr lang="en-US" b="1" dirty="0">
                <a:solidFill>
                  <a:schemeClr val="tx1"/>
                </a:solidFill>
              </a:rPr>
              <a:t> de </a:t>
            </a:r>
            <a:r>
              <a:rPr lang="en-US" b="1" dirty="0" err="1">
                <a:solidFill>
                  <a:schemeClr val="tx1"/>
                </a:solidFill>
              </a:rPr>
              <a:t>resíduos</a:t>
            </a:r>
            <a:r>
              <a:rPr lang="en-US" b="1" dirty="0">
                <a:solidFill>
                  <a:schemeClr val="tx1"/>
                </a:solidFill>
              </a:rPr>
              <a:t> </a:t>
            </a:r>
            <a:r>
              <a:rPr lang="en-US" b="1" dirty="0" err="1">
                <a:solidFill>
                  <a:schemeClr val="tx1"/>
                </a:solidFill>
              </a:rPr>
              <a:t>na</a:t>
            </a:r>
            <a:r>
              <a:rPr lang="en-US" b="1" dirty="0">
                <a:solidFill>
                  <a:schemeClr val="tx1"/>
                </a:solidFill>
              </a:rPr>
              <a:t> </a:t>
            </a:r>
            <a:r>
              <a:rPr lang="en-US" b="1" dirty="0" err="1">
                <a:solidFill>
                  <a:schemeClr val="tx1"/>
                </a:solidFill>
              </a:rPr>
              <a:t>cadeia</a:t>
            </a:r>
            <a:r>
              <a:rPr lang="en-US" b="1" dirty="0">
                <a:solidFill>
                  <a:schemeClr val="tx1"/>
                </a:solidFill>
              </a:rPr>
              <a:t> de </a:t>
            </a:r>
            <a:r>
              <a:rPr lang="en-US" b="1" dirty="0" err="1">
                <a:solidFill>
                  <a:schemeClr val="tx1"/>
                </a:solidFill>
              </a:rPr>
              <a:t>abastecimento</a:t>
            </a:r>
            <a:r>
              <a:rPr lang="en-US" b="1" dirty="0">
                <a:solidFill>
                  <a:schemeClr val="tx1"/>
                </a:solidFill>
              </a:rPr>
              <a:t> é crucial para a </a:t>
            </a:r>
            <a:r>
              <a:rPr lang="en-US" b="1" dirty="0" err="1">
                <a:solidFill>
                  <a:schemeClr val="tx1"/>
                </a:solidFill>
              </a:rPr>
              <a:t>sustentabilidade</a:t>
            </a:r>
            <a:r>
              <a:rPr lang="en-US" b="1" dirty="0">
                <a:solidFill>
                  <a:schemeClr val="tx1"/>
                </a:solidFill>
              </a:rPr>
              <a:t> e é </a:t>
            </a:r>
            <a:r>
              <a:rPr lang="en-US" b="1" dirty="0" err="1">
                <a:solidFill>
                  <a:schemeClr val="tx1"/>
                </a:solidFill>
              </a:rPr>
              <a:t>uma</a:t>
            </a:r>
            <a:r>
              <a:rPr lang="en-US" b="1" dirty="0">
                <a:solidFill>
                  <a:schemeClr val="tx1"/>
                </a:solidFill>
              </a:rPr>
              <a:t> </a:t>
            </a:r>
            <a:r>
              <a:rPr lang="en-US" b="1" dirty="0" err="1">
                <a:solidFill>
                  <a:schemeClr val="tx1"/>
                </a:solidFill>
              </a:rPr>
              <a:t>garantia</a:t>
            </a:r>
            <a:r>
              <a:rPr lang="en-US" b="1" dirty="0">
                <a:solidFill>
                  <a:schemeClr val="tx1"/>
                </a:solidFill>
              </a:rPr>
              <a:t> de </a:t>
            </a:r>
            <a:r>
              <a:rPr lang="en-US" b="1" dirty="0" err="1">
                <a:solidFill>
                  <a:schemeClr val="tx1"/>
                </a:solidFill>
              </a:rPr>
              <a:t>práticas</a:t>
            </a:r>
            <a:r>
              <a:rPr lang="en-US" b="1" dirty="0">
                <a:solidFill>
                  <a:schemeClr val="tx1"/>
                </a:solidFill>
              </a:rPr>
              <a:t> </a:t>
            </a:r>
            <a:r>
              <a:rPr lang="en-US" b="1" dirty="0" err="1">
                <a:solidFill>
                  <a:schemeClr val="tx1"/>
                </a:solidFill>
              </a:rPr>
              <a:t>comerciais</a:t>
            </a:r>
            <a:r>
              <a:rPr lang="en-US" b="1" dirty="0">
                <a:solidFill>
                  <a:schemeClr val="tx1"/>
                </a:solidFill>
              </a:rPr>
              <a:t> </a:t>
            </a:r>
            <a:r>
              <a:rPr lang="en-US" b="1" dirty="0" err="1">
                <a:solidFill>
                  <a:schemeClr val="tx1"/>
                </a:solidFill>
              </a:rPr>
              <a:t>éticas</a:t>
            </a:r>
            <a:r>
              <a:rPr lang="en-US" b="1" dirty="0">
                <a:solidFill>
                  <a:schemeClr val="tx1"/>
                </a:solidFill>
              </a:rPr>
              <a:t>. Eis </a:t>
            </a:r>
            <a:r>
              <a:rPr lang="en-US" b="1" dirty="0" err="1">
                <a:solidFill>
                  <a:schemeClr val="tx1"/>
                </a:solidFill>
              </a:rPr>
              <a:t>como</a:t>
            </a:r>
            <a:r>
              <a:rPr lang="en-US" b="1" dirty="0">
                <a:solidFill>
                  <a:schemeClr val="tx1"/>
                </a:solidFill>
              </a:rPr>
              <a:t> se </a:t>
            </a:r>
            <a:r>
              <a:rPr lang="en-US" b="1" dirty="0" err="1">
                <a:solidFill>
                  <a:schemeClr val="tx1"/>
                </a:solidFill>
              </a:rPr>
              <a:t>pode</a:t>
            </a:r>
            <a:r>
              <a:rPr lang="en-US" b="1" dirty="0">
                <a:solidFill>
                  <a:schemeClr val="tx1"/>
                </a:solidFill>
              </a:rPr>
              <a:t> </a:t>
            </a:r>
            <a:r>
              <a:rPr lang="en-US" b="1" dirty="0" err="1">
                <a:solidFill>
                  <a:schemeClr val="tx1"/>
                </a:solidFill>
              </a:rPr>
              <a:t>implementar</a:t>
            </a:r>
            <a:r>
              <a:rPr lang="en-US" b="1" dirty="0">
                <a:solidFill>
                  <a:schemeClr val="tx1"/>
                </a:solidFill>
              </a:rPr>
              <a:t> </a:t>
            </a:r>
            <a:r>
              <a:rPr lang="en-US" b="1" dirty="0" err="1">
                <a:solidFill>
                  <a:schemeClr val="tx1"/>
                </a:solidFill>
              </a:rPr>
              <a:t>estratégias</a:t>
            </a:r>
            <a:r>
              <a:rPr lang="en-US" b="1" dirty="0">
                <a:solidFill>
                  <a:schemeClr val="tx1"/>
                </a:solidFill>
              </a:rPr>
              <a:t> de </a:t>
            </a:r>
            <a:r>
              <a:rPr lang="en-US" b="1" dirty="0" err="1">
                <a:solidFill>
                  <a:schemeClr val="tx1"/>
                </a:solidFill>
              </a:rPr>
              <a:t>redução</a:t>
            </a:r>
            <a:r>
              <a:rPr lang="en-US" b="1" dirty="0">
                <a:solidFill>
                  <a:schemeClr val="tx1"/>
                </a:solidFill>
              </a:rPr>
              <a:t> de </a:t>
            </a:r>
            <a:r>
              <a:rPr lang="en-US" b="1" dirty="0" err="1">
                <a:solidFill>
                  <a:schemeClr val="tx1"/>
                </a:solidFill>
              </a:rPr>
              <a:t>resíduos</a:t>
            </a:r>
            <a:r>
              <a:rPr lang="en-US" b="1" dirty="0">
                <a:solidFill>
                  <a:schemeClr val="tx1"/>
                </a:solidFill>
              </a:rPr>
              <a:t>: </a:t>
            </a:r>
          </a:p>
          <a:p>
            <a:pPr>
              <a:buClr>
                <a:srgbClr val="F1A0C2"/>
              </a:buClr>
              <a:tabLst>
                <a:tab pos="177800" algn="l"/>
              </a:tabLst>
            </a:pPr>
            <a:endParaRPr lang="en-US" b="1"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04</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t>43</a:t>
            </a:fld>
            <a:endParaRPr lang="en-US" sz="900">
              <a:solidFill>
                <a:schemeClr val="tx1"/>
              </a:solidFill>
            </a:endParaRPr>
          </a:p>
        </p:txBody>
      </p:sp>
      <p:grpSp>
        <p:nvGrpSpPr>
          <p:cNvPr id="27" name="Group 26">
            <a:extLst>
              <a:ext uri="{FF2B5EF4-FFF2-40B4-BE49-F238E27FC236}">
                <a16:creationId xmlns:a16="http://schemas.microsoft.com/office/drawing/2014/main" id="{C3BFE332-8C04-8358-16D1-C29EFE6F753A}"/>
              </a:ext>
            </a:extLst>
          </p:cNvPr>
          <p:cNvGrpSpPr/>
          <p:nvPr/>
        </p:nvGrpSpPr>
        <p:grpSpPr>
          <a:xfrm>
            <a:off x="-944" y="2221226"/>
            <a:ext cx="7641406" cy="1397955"/>
            <a:chOff x="-63766" y="4046242"/>
            <a:chExt cx="7641406" cy="1397955"/>
          </a:xfrm>
        </p:grpSpPr>
        <p:grpSp>
          <p:nvGrpSpPr>
            <p:cNvPr id="28" name="Group 27">
              <a:extLst>
                <a:ext uri="{FF2B5EF4-FFF2-40B4-BE49-F238E27FC236}">
                  <a16:creationId xmlns:a16="http://schemas.microsoft.com/office/drawing/2014/main" id="{64FD93B5-AE88-5B8E-8E1C-5F84A1425E6A}"/>
                </a:ext>
              </a:extLst>
            </p:cNvPr>
            <p:cNvGrpSpPr/>
            <p:nvPr/>
          </p:nvGrpSpPr>
          <p:grpSpPr>
            <a:xfrm>
              <a:off x="-63766" y="4046242"/>
              <a:ext cx="7641406" cy="1397955"/>
              <a:chOff x="-34823" y="2497322"/>
              <a:chExt cx="7641406" cy="1397955"/>
            </a:xfrm>
          </p:grpSpPr>
          <p:cxnSp>
            <p:nvCxnSpPr>
              <p:cNvPr id="31" name="Straight Connector 30">
                <a:extLst>
                  <a:ext uri="{FF2B5EF4-FFF2-40B4-BE49-F238E27FC236}">
                    <a16:creationId xmlns:a16="http://schemas.microsoft.com/office/drawing/2014/main" id="{9B94A193-2501-A109-4F4E-32179240FC3A}"/>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2" name="Freeform 31">
                <a:extLst>
                  <a:ext uri="{FF2B5EF4-FFF2-40B4-BE49-F238E27FC236}">
                    <a16:creationId xmlns:a16="http://schemas.microsoft.com/office/drawing/2014/main" id="{B133956C-7666-037A-7F01-438506667A22}"/>
                  </a:ext>
                </a:extLst>
              </p:cNvPr>
              <p:cNvSpPr/>
              <p:nvPr/>
            </p:nvSpPr>
            <p:spPr>
              <a:xfrm>
                <a:off x="-34823" y="2497322"/>
                <a:ext cx="2235911"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Text Placeholder 2">
                <a:extLst>
                  <a:ext uri="{FF2B5EF4-FFF2-40B4-BE49-F238E27FC236}">
                    <a16:creationId xmlns:a16="http://schemas.microsoft.com/office/drawing/2014/main" id="{EBF7A1CA-6EAD-3B28-A290-818B6762A11F}"/>
                  </a:ext>
                </a:extLst>
              </p:cNvPr>
              <p:cNvSpPr txBox="1">
                <a:spLocks/>
              </p:cNvSpPr>
              <p:nvPr/>
            </p:nvSpPr>
            <p:spPr>
              <a:xfrm>
                <a:off x="648684" y="3030031"/>
                <a:ext cx="6596824" cy="865246"/>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79037"/>
                  </a:buClr>
                  <a:tabLst>
                    <a:tab pos="177800" algn="l"/>
                  </a:tabLst>
                </a:pPr>
                <a:r>
                  <a:rPr lang="en-US" dirty="0">
                    <a:solidFill>
                      <a:schemeClr val="tx1"/>
                    </a:solidFill>
                    <a:latin typeface="Calibri"/>
                    <a:ea typeface="Calibri"/>
                    <a:cs typeface="Calibri"/>
                  </a:rPr>
                  <a:t>A </a:t>
                </a:r>
                <a:r>
                  <a:rPr lang="en-US" err="1">
                    <a:solidFill>
                      <a:schemeClr val="tx1"/>
                    </a:solidFill>
                    <a:latin typeface="Calibri"/>
                    <a:ea typeface="Calibri"/>
                    <a:cs typeface="Calibri"/>
                  </a:rPr>
                  <a:t>compra</a:t>
                </a:r>
                <a:r>
                  <a:rPr lang="en-US" dirty="0">
                    <a:solidFill>
                      <a:schemeClr val="tx1"/>
                    </a:solidFill>
                    <a:latin typeface="Calibri"/>
                    <a:ea typeface="Calibri"/>
                    <a:cs typeface="Calibri"/>
                  </a:rPr>
                  <a:t> a </a:t>
                </a:r>
                <a:r>
                  <a:rPr lang="en-US" err="1">
                    <a:solidFill>
                      <a:schemeClr val="tx1"/>
                    </a:solidFill>
                    <a:latin typeface="Calibri"/>
                    <a:ea typeface="Calibri"/>
                    <a:cs typeface="Calibri"/>
                  </a:rPr>
                  <a:t>granel</a:t>
                </a:r>
                <a:r>
                  <a:rPr lang="en-US" dirty="0">
                    <a:solidFill>
                      <a:schemeClr val="tx1"/>
                    </a:solidFill>
                    <a:latin typeface="Calibri"/>
                    <a:ea typeface="Calibri"/>
                    <a:cs typeface="Calibri"/>
                  </a:rPr>
                  <a:t> </a:t>
                </a:r>
                <a:r>
                  <a:rPr lang="en-US" err="1">
                    <a:solidFill>
                      <a:schemeClr val="tx1"/>
                    </a:solidFill>
                    <a:latin typeface="Calibri"/>
                    <a:ea typeface="Calibri"/>
                    <a:cs typeface="Calibri"/>
                  </a:rPr>
                  <a:t>pode</a:t>
                </a:r>
                <a:r>
                  <a:rPr lang="en-US" dirty="0">
                    <a:solidFill>
                      <a:schemeClr val="tx1"/>
                    </a:solidFill>
                    <a:latin typeface="Calibri"/>
                    <a:ea typeface="Calibri"/>
                    <a:cs typeface="Calibri"/>
                  </a:rPr>
                  <a:t> </a:t>
                </a:r>
                <a:r>
                  <a:rPr lang="en-US" err="1">
                    <a:solidFill>
                      <a:schemeClr val="tx1"/>
                    </a:solidFill>
                    <a:latin typeface="Calibri"/>
                    <a:ea typeface="Calibri"/>
                    <a:cs typeface="Calibri"/>
                  </a:rPr>
                  <a:t>ajudar</a:t>
                </a:r>
                <a:r>
                  <a:rPr lang="en-US" dirty="0">
                    <a:solidFill>
                      <a:schemeClr val="tx1"/>
                    </a:solidFill>
                    <a:latin typeface="Calibri"/>
                    <a:ea typeface="Calibri"/>
                    <a:cs typeface="Calibri"/>
                  </a:rPr>
                  <a:t> a </a:t>
                </a:r>
                <a:r>
                  <a:rPr lang="en-US" err="1">
                    <a:solidFill>
                      <a:schemeClr val="tx1"/>
                    </a:solidFill>
                    <a:latin typeface="Calibri"/>
                    <a:ea typeface="Calibri"/>
                    <a:cs typeface="Calibri"/>
                  </a:rPr>
                  <a:t>reduzir</a:t>
                </a:r>
                <a:r>
                  <a:rPr lang="en-US" dirty="0">
                    <a:solidFill>
                      <a:schemeClr val="tx1"/>
                    </a:solidFill>
                    <a:latin typeface="Calibri"/>
                    <a:ea typeface="Calibri"/>
                    <a:cs typeface="Calibri"/>
                  </a:rPr>
                  <a:t> a </a:t>
                </a:r>
                <a:r>
                  <a:rPr lang="en-US" err="1">
                    <a:solidFill>
                      <a:schemeClr val="tx1"/>
                    </a:solidFill>
                    <a:latin typeface="Calibri"/>
                    <a:ea typeface="Calibri"/>
                    <a:cs typeface="Calibri"/>
                  </a:rPr>
                  <a:t>quantidade</a:t>
                </a:r>
                <a:r>
                  <a:rPr lang="en-US" dirty="0">
                    <a:solidFill>
                      <a:schemeClr val="tx1"/>
                    </a:solidFill>
                    <a:latin typeface="Calibri"/>
                    <a:ea typeface="Calibri"/>
                    <a:cs typeface="Calibri"/>
                  </a:rPr>
                  <a:t> de </a:t>
                </a:r>
                <a:r>
                  <a:rPr lang="en-US" err="1">
                    <a:solidFill>
                      <a:schemeClr val="tx1"/>
                    </a:solidFill>
                    <a:latin typeface="Calibri"/>
                    <a:ea typeface="Calibri"/>
                    <a:cs typeface="Calibri"/>
                  </a:rPr>
                  <a:t>resíduos</a:t>
                </a:r>
                <a:r>
                  <a:rPr lang="en-US" dirty="0">
                    <a:solidFill>
                      <a:schemeClr val="tx1"/>
                    </a:solidFill>
                    <a:latin typeface="Calibri"/>
                    <a:ea typeface="Calibri"/>
                    <a:cs typeface="Calibri"/>
                  </a:rPr>
                  <a:t> de </a:t>
                </a:r>
                <a:r>
                  <a:rPr lang="en-US" err="1">
                    <a:solidFill>
                      <a:schemeClr val="tx1"/>
                    </a:solidFill>
                    <a:latin typeface="Calibri"/>
                    <a:ea typeface="Calibri"/>
                    <a:cs typeface="Calibri"/>
                  </a:rPr>
                  <a:t>embalagens</a:t>
                </a:r>
                <a:r>
                  <a:rPr lang="en-US" dirty="0">
                    <a:solidFill>
                      <a:schemeClr val="tx1"/>
                    </a:solidFill>
                    <a:latin typeface="Calibri"/>
                    <a:ea typeface="Calibri"/>
                    <a:cs typeface="Calibri"/>
                  </a:rPr>
                  <a:t> </a:t>
                </a:r>
                <a:r>
                  <a:rPr lang="en-US" err="1">
                    <a:solidFill>
                      <a:schemeClr val="tx1"/>
                    </a:solidFill>
                    <a:latin typeface="Calibri"/>
                    <a:ea typeface="Calibri"/>
                    <a:cs typeface="Calibri"/>
                  </a:rPr>
                  <a:t>associados</a:t>
                </a:r>
                <a:r>
                  <a:rPr lang="en-US" dirty="0">
                    <a:solidFill>
                      <a:schemeClr val="tx1"/>
                    </a:solidFill>
                    <a:latin typeface="Calibri"/>
                    <a:ea typeface="Calibri"/>
                    <a:cs typeface="Calibri"/>
                  </a:rPr>
                  <a:t> aos </a:t>
                </a:r>
                <a:r>
                  <a:rPr lang="en-US" err="1">
                    <a:solidFill>
                      <a:schemeClr val="tx1"/>
                    </a:solidFill>
                    <a:latin typeface="Calibri"/>
                    <a:ea typeface="Calibri"/>
                    <a:cs typeface="Calibri"/>
                  </a:rPr>
                  <a:t>ingredientes</a:t>
                </a:r>
                <a:r>
                  <a:rPr lang="en-US" dirty="0">
                    <a:solidFill>
                      <a:schemeClr val="tx1"/>
                    </a:solidFill>
                    <a:latin typeface="Calibri"/>
                    <a:ea typeface="Calibri"/>
                    <a:cs typeface="Calibri"/>
                  </a:rPr>
                  <a:t> e </a:t>
                </a:r>
                <a:r>
                  <a:rPr lang="en-US" err="1">
                    <a:solidFill>
                      <a:schemeClr val="tx1"/>
                    </a:solidFill>
                    <a:latin typeface="Calibri"/>
                    <a:ea typeface="Calibri"/>
                    <a:cs typeface="Calibri"/>
                  </a:rPr>
                  <a:t>produtos</a:t>
                </a:r>
                <a:r>
                  <a:rPr lang="en-US" dirty="0">
                    <a:solidFill>
                      <a:schemeClr val="tx1"/>
                    </a:solidFill>
                    <a:latin typeface="Calibri"/>
                    <a:ea typeface="Calibri"/>
                    <a:cs typeface="Calibri"/>
                  </a:rPr>
                  <a:t>. No </a:t>
                </a:r>
                <a:r>
                  <a:rPr lang="en-US" err="1">
                    <a:solidFill>
                      <a:schemeClr val="tx1"/>
                    </a:solidFill>
                    <a:latin typeface="Calibri"/>
                    <a:ea typeface="Calibri"/>
                    <a:cs typeface="Calibri"/>
                  </a:rPr>
                  <a:t>entanto</a:t>
                </a:r>
                <a:r>
                  <a:rPr lang="en-US" dirty="0">
                    <a:solidFill>
                      <a:schemeClr val="tx1"/>
                    </a:solidFill>
                    <a:latin typeface="Calibri"/>
                    <a:ea typeface="Calibri"/>
                    <a:cs typeface="Calibri"/>
                  </a:rPr>
                  <a:t>, ao </a:t>
                </a:r>
                <a:r>
                  <a:rPr lang="en-US" err="1">
                    <a:solidFill>
                      <a:schemeClr val="tx1"/>
                    </a:solidFill>
                    <a:latin typeface="Calibri"/>
                    <a:ea typeface="Calibri"/>
                    <a:cs typeface="Calibri"/>
                  </a:rPr>
                  <a:t>considerar</a:t>
                </a:r>
                <a:r>
                  <a:rPr lang="en-US" dirty="0">
                    <a:solidFill>
                      <a:schemeClr val="tx1"/>
                    </a:solidFill>
                    <a:latin typeface="Calibri"/>
                    <a:ea typeface="Calibri"/>
                    <a:cs typeface="Calibri"/>
                  </a:rPr>
                  <a:t> </a:t>
                </a:r>
                <a:r>
                  <a:rPr lang="en-US" err="1">
                    <a:solidFill>
                      <a:schemeClr val="tx1"/>
                    </a:solidFill>
                    <a:latin typeface="Calibri"/>
                    <a:ea typeface="Calibri"/>
                    <a:cs typeface="Calibri"/>
                  </a:rPr>
                  <a:t>esta</a:t>
                </a:r>
                <a:r>
                  <a:rPr lang="en-US" dirty="0">
                    <a:solidFill>
                      <a:schemeClr val="tx1"/>
                    </a:solidFill>
                    <a:latin typeface="Calibri"/>
                    <a:ea typeface="Calibri"/>
                    <a:cs typeface="Calibri"/>
                  </a:rPr>
                  <a:t> </a:t>
                </a:r>
                <a:r>
                  <a:rPr lang="en-US" err="1">
                    <a:solidFill>
                      <a:schemeClr val="tx1"/>
                    </a:solidFill>
                    <a:latin typeface="Calibri"/>
                    <a:ea typeface="Calibri"/>
                    <a:cs typeface="Calibri"/>
                  </a:rPr>
                  <a:t>estratégia</a:t>
                </a:r>
                <a:r>
                  <a:rPr lang="en-US" dirty="0">
                    <a:solidFill>
                      <a:schemeClr val="tx1"/>
                    </a:solidFill>
                    <a:latin typeface="Calibri"/>
                    <a:ea typeface="Calibri"/>
                    <a:cs typeface="Calibri"/>
                  </a:rPr>
                  <a:t>, </a:t>
                </a:r>
                <a:r>
                  <a:rPr lang="en-US" err="1">
                    <a:solidFill>
                      <a:schemeClr val="tx1"/>
                    </a:solidFill>
                    <a:latin typeface="Calibri"/>
                    <a:ea typeface="Calibri"/>
                    <a:cs typeface="Calibri"/>
                  </a:rPr>
                  <a:t>deve</a:t>
                </a:r>
                <a:r>
                  <a:rPr lang="en-US" dirty="0">
                    <a:solidFill>
                      <a:schemeClr val="tx1"/>
                    </a:solidFill>
                    <a:latin typeface="Calibri"/>
                    <a:ea typeface="Calibri"/>
                    <a:cs typeface="Calibri"/>
                  </a:rPr>
                  <a:t> </a:t>
                </a:r>
                <a:r>
                  <a:rPr lang="en-US" err="1">
                    <a:solidFill>
                      <a:schemeClr val="tx1"/>
                    </a:solidFill>
                    <a:latin typeface="Calibri"/>
                    <a:ea typeface="Calibri"/>
                    <a:cs typeface="Calibri"/>
                  </a:rPr>
                  <a:t>manter</a:t>
                </a:r>
                <a:r>
                  <a:rPr lang="en-US" dirty="0">
                    <a:solidFill>
                      <a:schemeClr val="tx1"/>
                    </a:solidFill>
                    <a:latin typeface="Calibri"/>
                    <a:ea typeface="Calibri"/>
                    <a:cs typeface="Calibri"/>
                  </a:rPr>
                  <a:t>-se o </a:t>
                </a:r>
                <a:r>
                  <a:rPr lang="en-US" err="1">
                    <a:solidFill>
                      <a:schemeClr val="tx1"/>
                    </a:solidFill>
                    <a:latin typeface="Calibri"/>
                    <a:ea typeface="Calibri"/>
                    <a:cs typeface="Calibri"/>
                  </a:rPr>
                  <a:t>equilíbrio</a:t>
                </a:r>
                <a:r>
                  <a:rPr lang="en-US" dirty="0">
                    <a:solidFill>
                      <a:schemeClr val="tx1"/>
                    </a:solidFill>
                    <a:latin typeface="Calibri"/>
                    <a:ea typeface="Calibri"/>
                    <a:cs typeface="Calibri"/>
                  </a:rPr>
                  <a:t> entre o </a:t>
                </a:r>
                <a:r>
                  <a:rPr lang="en-US" err="1">
                    <a:solidFill>
                      <a:schemeClr val="tx1"/>
                    </a:solidFill>
                    <a:latin typeface="Calibri"/>
                    <a:ea typeface="Calibri"/>
                    <a:cs typeface="Calibri"/>
                  </a:rPr>
                  <a:t>benefício</a:t>
                </a:r>
                <a:r>
                  <a:rPr lang="en-US" dirty="0">
                    <a:solidFill>
                      <a:schemeClr val="tx1"/>
                    </a:solidFill>
                    <a:latin typeface="Calibri"/>
                    <a:ea typeface="Calibri"/>
                    <a:cs typeface="Calibri"/>
                  </a:rPr>
                  <a:t> da </a:t>
                </a:r>
                <a:r>
                  <a:rPr lang="en-US" err="1">
                    <a:solidFill>
                      <a:schemeClr val="tx1"/>
                    </a:solidFill>
                    <a:latin typeface="Calibri"/>
                    <a:ea typeface="Calibri"/>
                    <a:cs typeface="Calibri"/>
                  </a:rPr>
                  <a:t>redução</a:t>
                </a:r>
                <a:r>
                  <a:rPr lang="en-US" dirty="0">
                    <a:solidFill>
                      <a:schemeClr val="tx1"/>
                    </a:solidFill>
                    <a:latin typeface="Calibri"/>
                    <a:ea typeface="Calibri"/>
                    <a:cs typeface="Calibri"/>
                  </a:rPr>
                  <a:t> de </a:t>
                </a:r>
                <a:r>
                  <a:rPr lang="en-US" err="1">
                    <a:solidFill>
                      <a:schemeClr val="tx1"/>
                    </a:solidFill>
                    <a:latin typeface="Calibri"/>
                    <a:ea typeface="Calibri"/>
                    <a:cs typeface="Calibri"/>
                  </a:rPr>
                  <a:t>embalagens</a:t>
                </a:r>
                <a:r>
                  <a:rPr lang="en-US" dirty="0">
                    <a:solidFill>
                      <a:schemeClr val="tx1"/>
                    </a:solidFill>
                    <a:latin typeface="Calibri"/>
                    <a:ea typeface="Calibri"/>
                    <a:cs typeface="Calibri"/>
                  </a:rPr>
                  <a:t> e o </a:t>
                </a:r>
                <a:r>
                  <a:rPr lang="en-US" err="1">
                    <a:solidFill>
                      <a:schemeClr val="tx1"/>
                    </a:solidFill>
                    <a:latin typeface="Calibri"/>
                    <a:ea typeface="Calibri"/>
                    <a:cs typeface="Calibri"/>
                  </a:rPr>
                  <a:t>risco</a:t>
                </a:r>
                <a:r>
                  <a:rPr lang="en-US" dirty="0">
                    <a:solidFill>
                      <a:schemeClr val="tx1"/>
                    </a:solidFill>
                    <a:latin typeface="Calibri"/>
                    <a:ea typeface="Calibri"/>
                    <a:cs typeface="Calibri"/>
                  </a:rPr>
                  <a:t> de </a:t>
                </a:r>
                <a:r>
                  <a:rPr lang="en-US" err="1">
                    <a:solidFill>
                      <a:schemeClr val="tx1"/>
                    </a:solidFill>
                    <a:latin typeface="Calibri"/>
                    <a:ea typeface="Calibri"/>
                    <a:cs typeface="Calibri"/>
                  </a:rPr>
                  <a:t>excesso</a:t>
                </a:r>
                <a:r>
                  <a:rPr lang="en-US" dirty="0">
                    <a:solidFill>
                      <a:schemeClr val="tx1"/>
                    </a:solidFill>
                    <a:latin typeface="Calibri"/>
                    <a:ea typeface="Calibri"/>
                    <a:cs typeface="Calibri"/>
                  </a:rPr>
                  <a:t> de stock, que </a:t>
                </a:r>
                <a:r>
                  <a:rPr lang="en-US" err="1">
                    <a:solidFill>
                      <a:schemeClr val="tx1"/>
                    </a:solidFill>
                    <a:latin typeface="Calibri"/>
                    <a:ea typeface="Calibri"/>
                    <a:cs typeface="Calibri"/>
                  </a:rPr>
                  <a:t>pode</a:t>
                </a:r>
                <a:r>
                  <a:rPr lang="en-US" dirty="0">
                    <a:solidFill>
                      <a:schemeClr val="tx1"/>
                    </a:solidFill>
                    <a:latin typeface="Calibri"/>
                    <a:ea typeface="Calibri"/>
                    <a:cs typeface="Calibri"/>
                  </a:rPr>
                  <a:t> </a:t>
                </a:r>
                <a:r>
                  <a:rPr lang="en-US" err="1">
                    <a:solidFill>
                      <a:schemeClr val="tx1"/>
                    </a:solidFill>
                    <a:latin typeface="Calibri"/>
                    <a:ea typeface="Calibri"/>
                    <a:cs typeface="Calibri"/>
                  </a:rPr>
                  <a:t>levar</a:t>
                </a:r>
                <a:r>
                  <a:rPr lang="en-US" dirty="0">
                    <a:solidFill>
                      <a:schemeClr val="tx1"/>
                    </a:solidFill>
                    <a:latin typeface="Calibri"/>
                    <a:ea typeface="Calibri"/>
                    <a:cs typeface="Calibri"/>
                  </a:rPr>
                  <a:t> à </a:t>
                </a:r>
                <a:r>
                  <a:rPr lang="en-US" err="1">
                    <a:solidFill>
                      <a:schemeClr val="tx1"/>
                    </a:solidFill>
                    <a:latin typeface="Calibri"/>
                    <a:ea typeface="Calibri"/>
                    <a:cs typeface="Calibri"/>
                  </a:rPr>
                  <a:t>deterioração</a:t>
                </a:r>
                <a:r>
                  <a:rPr lang="en-US" dirty="0">
                    <a:solidFill>
                      <a:schemeClr val="tx1"/>
                    </a:solidFill>
                    <a:latin typeface="Calibri"/>
                    <a:ea typeface="Calibri"/>
                    <a:cs typeface="Calibri"/>
                  </a:rPr>
                  <a:t> e ao </a:t>
                </a:r>
                <a:r>
                  <a:rPr lang="en-US" err="1">
                    <a:solidFill>
                      <a:schemeClr val="tx1"/>
                    </a:solidFill>
                    <a:latin typeface="Calibri"/>
                    <a:ea typeface="Calibri"/>
                    <a:cs typeface="Calibri"/>
                  </a:rPr>
                  <a:t>aumento</a:t>
                </a:r>
                <a:r>
                  <a:rPr lang="en-US" dirty="0">
                    <a:solidFill>
                      <a:schemeClr val="tx1"/>
                    </a:solidFill>
                    <a:latin typeface="Calibri"/>
                    <a:ea typeface="Calibri"/>
                    <a:cs typeface="Calibri"/>
                  </a:rPr>
                  <a:t> do </a:t>
                </a:r>
                <a:r>
                  <a:rPr lang="en-US" err="1">
                    <a:solidFill>
                      <a:schemeClr val="tx1"/>
                    </a:solidFill>
                    <a:latin typeface="Calibri"/>
                    <a:ea typeface="Calibri"/>
                    <a:cs typeface="Calibri"/>
                  </a:rPr>
                  <a:t>desperdício</a:t>
                </a:r>
                <a:r>
                  <a:rPr lang="en-US" dirty="0">
                    <a:solidFill>
                      <a:schemeClr val="tx1"/>
                    </a:solidFill>
                    <a:latin typeface="Calibri"/>
                    <a:ea typeface="Calibri"/>
                    <a:cs typeface="Calibri"/>
                  </a:rPr>
                  <a:t> </a:t>
                </a:r>
                <a:r>
                  <a:rPr lang="en-US" err="1">
                    <a:solidFill>
                      <a:schemeClr val="tx1"/>
                    </a:solidFill>
                    <a:latin typeface="Calibri"/>
                    <a:ea typeface="Calibri"/>
                    <a:cs typeface="Calibri"/>
                  </a:rPr>
                  <a:t>alimentar</a:t>
                </a:r>
                <a:r>
                  <a:rPr lang="en-US" dirty="0">
                    <a:solidFill>
                      <a:schemeClr val="tx1"/>
                    </a:solidFill>
                    <a:latin typeface="Calibri"/>
                    <a:ea typeface="Calibri"/>
                    <a:cs typeface="Calibri"/>
                  </a:rPr>
                  <a:t>. </a:t>
                </a:r>
                <a:endParaRPr lang="en-US"/>
              </a:p>
            </p:txBody>
          </p:sp>
        </p:grpSp>
        <p:sp>
          <p:nvSpPr>
            <p:cNvPr id="30" name="TextBox 29">
              <a:extLst>
                <a:ext uri="{FF2B5EF4-FFF2-40B4-BE49-F238E27FC236}">
                  <a16:creationId xmlns:a16="http://schemas.microsoft.com/office/drawing/2014/main" id="{D844FB2F-0848-99B8-C1EC-796FD1D5972F}"/>
                </a:ext>
              </a:extLst>
            </p:cNvPr>
            <p:cNvSpPr txBox="1"/>
            <p:nvPr/>
          </p:nvSpPr>
          <p:spPr>
            <a:xfrm>
              <a:off x="514689" y="4094668"/>
              <a:ext cx="3098564" cy="338554"/>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Comprar a granel </a:t>
              </a:r>
            </a:p>
          </p:txBody>
        </p:sp>
      </p:grpSp>
      <p:grpSp>
        <p:nvGrpSpPr>
          <p:cNvPr id="63" name="Group 62">
            <a:extLst>
              <a:ext uri="{FF2B5EF4-FFF2-40B4-BE49-F238E27FC236}">
                <a16:creationId xmlns:a16="http://schemas.microsoft.com/office/drawing/2014/main" id="{6D2CE3CB-A2AB-07A1-E4C8-F301BE69FDE1}"/>
              </a:ext>
            </a:extLst>
          </p:cNvPr>
          <p:cNvGrpSpPr/>
          <p:nvPr/>
        </p:nvGrpSpPr>
        <p:grpSpPr>
          <a:xfrm>
            <a:off x="-16818" y="7127212"/>
            <a:ext cx="7576493" cy="2209919"/>
            <a:chOff x="-5306" y="7445118"/>
            <a:chExt cx="7576493" cy="2209919"/>
          </a:xfrm>
        </p:grpSpPr>
        <p:cxnSp>
          <p:nvCxnSpPr>
            <p:cNvPr id="84" name="Straight Connector 83">
              <a:extLst>
                <a:ext uri="{FF2B5EF4-FFF2-40B4-BE49-F238E27FC236}">
                  <a16:creationId xmlns:a16="http://schemas.microsoft.com/office/drawing/2014/main" id="{86CEB853-7C16-7C2D-9B1C-B9B86A81C3BE}"/>
                </a:ext>
              </a:extLst>
            </p:cNvPr>
            <p:cNvCxnSpPr>
              <a:cxnSpLocks/>
            </p:cNvCxnSpPr>
            <p:nvPr/>
          </p:nvCxnSpPr>
          <p:spPr>
            <a:xfrm>
              <a:off x="25220" y="781507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6" name="Text Placeholder 2">
              <a:extLst>
                <a:ext uri="{FF2B5EF4-FFF2-40B4-BE49-F238E27FC236}">
                  <a16:creationId xmlns:a16="http://schemas.microsoft.com/office/drawing/2014/main" id="{5A887EC8-0E2C-0F66-5E27-8C84C66E08E8}"/>
                </a:ext>
              </a:extLst>
            </p:cNvPr>
            <p:cNvSpPr txBox="1">
              <a:spLocks/>
            </p:cNvSpPr>
            <p:nvPr/>
          </p:nvSpPr>
          <p:spPr>
            <a:xfrm>
              <a:off x="2402566" y="7929400"/>
              <a:ext cx="5005095" cy="172563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Arial" panose="020B0604020202020204" pitchFamily="34" charset="0"/>
                <a:buChar char="•"/>
                <a:tabLst>
                  <a:tab pos="177800" algn="l"/>
                </a:tabLst>
              </a:pPr>
              <a:r>
                <a:rPr lang="en-US" b="1" dirty="0" err="1">
                  <a:solidFill>
                    <a:schemeClr val="tx1"/>
                  </a:solidFill>
                </a:rPr>
                <a:t>Compostagem</a:t>
              </a:r>
              <a:r>
                <a:rPr lang="en-US" b="1" dirty="0">
                  <a:solidFill>
                    <a:schemeClr val="tx1"/>
                  </a:solidFill>
                </a:rPr>
                <a:t>: </a:t>
              </a:r>
              <a:r>
                <a:rPr lang="en-US" dirty="0">
                  <a:solidFill>
                    <a:schemeClr val="tx1"/>
                  </a:solidFill>
                </a:rPr>
                <a:t>Para as </a:t>
              </a:r>
              <a:r>
                <a:rPr lang="en-US" dirty="0" err="1">
                  <a:solidFill>
                    <a:schemeClr val="tx1"/>
                  </a:solidFill>
                </a:rPr>
                <a:t>empresas</a:t>
              </a:r>
              <a:r>
                <a:rPr lang="en-US" dirty="0">
                  <a:solidFill>
                    <a:schemeClr val="tx1"/>
                  </a:solidFill>
                </a:rPr>
                <a:t> do </a:t>
              </a:r>
              <a:r>
                <a:rPr lang="en-US" dirty="0" err="1">
                  <a:solidFill>
                    <a:schemeClr val="tx1"/>
                  </a:solidFill>
                </a:rPr>
                <a:t>setor</a:t>
              </a:r>
              <a:r>
                <a:rPr lang="en-US" dirty="0">
                  <a:solidFill>
                    <a:schemeClr val="tx1"/>
                  </a:solidFill>
                </a:rPr>
                <a:t> </a:t>
              </a:r>
              <a:r>
                <a:rPr lang="en-US" dirty="0" err="1">
                  <a:solidFill>
                    <a:schemeClr val="tx1"/>
                  </a:solidFill>
                </a:rPr>
                <a:t>alimentar</a:t>
              </a:r>
              <a:r>
                <a:rPr lang="en-US" dirty="0">
                  <a:solidFill>
                    <a:schemeClr val="tx1"/>
                  </a:solidFill>
                </a:rPr>
                <a:t>, a </a:t>
              </a:r>
              <a:r>
                <a:rPr lang="en-US" dirty="0" err="1">
                  <a:solidFill>
                    <a:schemeClr val="tx1"/>
                  </a:solidFill>
                </a:rPr>
                <a:t>compostagem</a:t>
              </a:r>
              <a:r>
                <a:rPr lang="en-US" dirty="0">
                  <a:solidFill>
                    <a:schemeClr val="tx1"/>
                  </a:solidFill>
                </a:rPr>
                <a:t> </a:t>
              </a:r>
              <a:r>
                <a:rPr lang="en-US" dirty="0" err="1">
                  <a:solidFill>
                    <a:schemeClr val="tx1"/>
                  </a:solidFill>
                </a:rPr>
                <a:t>pode</a:t>
              </a:r>
              <a:r>
                <a:rPr lang="en-US" dirty="0">
                  <a:solidFill>
                    <a:schemeClr val="tx1"/>
                  </a:solidFill>
                </a:rPr>
                <a:t> ser </a:t>
              </a:r>
              <a:r>
                <a:rPr lang="en-US" dirty="0" err="1">
                  <a:solidFill>
                    <a:schemeClr val="tx1"/>
                  </a:solidFill>
                </a:rPr>
                <a:t>uma</a:t>
              </a:r>
              <a:r>
                <a:rPr lang="en-US" dirty="0">
                  <a:solidFill>
                    <a:schemeClr val="tx1"/>
                  </a:solidFill>
                </a:rPr>
                <a:t> forma </a:t>
              </a:r>
              <a:r>
                <a:rPr lang="en-US" dirty="0" err="1">
                  <a:solidFill>
                    <a:schemeClr val="tx1"/>
                  </a:solidFill>
                </a:rPr>
                <a:t>muito</a:t>
              </a:r>
              <a:r>
                <a:rPr lang="en-US" dirty="0">
                  <a:solidFill>
                    <a:schemeClr val="tx1"/>
                  </a:solidFill>
                </a:rPr>
                <a:t> </a:t>
              </a:r>
              <a:r>
                <a:rPr lang="en-US" dirty="0" err="1">
                  <a:solidFill>
                    <a:schemeClr val="tx1"/>
                  </a:solidFill>
                </a:rPr>
                <a:t>eficaz</a:t>
              </a:r>
              <a:r>
                <a:rPr lang="en-US" dirty="0">
                  <a:solidFill>
                    <a:schemeClr val="tx1"/>
                  </a:solidFill>
                </a:rPr>
                <a:t> de </a:t>
              </a:r>
              <a:r>
                <a:rPr lang="en-US" dirty="0" err="1">
                  <a:solidFill>
                    <a:schemeClr val="tx1"/>
                  </a:solidFill>
                </a:rPr>
                <a:t>gerir</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resíduos</a:t>
              </a:r>
              <a:r>
                <a:rPr lang="en-US" dirty="0">
                  <a:solidFill>
                    <a:schemeClr val="tx1"/>
                  </a:solidFill>
                </a:rPr>
                <a:t> </a:t>
              </a:r>
              <a:r>
                <a:rPr lang="en-US" dirty="0" err="1">
                  <a:solidFill>
                    <a:schemeClr val="tx1"/>
                  </a:solidFill>
                </a:rPr>
                <a:t>orgânicos</a:t>
              </a:r>
              <a:r>
                <a:rPr lang="en-US" dirty="0">
                  <a:solidFill>
                    <a:schemeClr val="tx1"/>
                  </a:solidFill>
                </a:rPr>
                <a:t>. </a:t>
              </a:r>
            </a:p>
            <a:p>
              <a:pPr marL="228600" indent="-228600" algn="l">
                <a:buClr>
                  <a:srgbClr val="F79037"/>
                </a:buClr>
                <a:buFont typeface="Arial" panose="020B0604020202020204" pitchFamily="34" charset="0"/>
                <a:buChar char="•"/>
                <a:tabLst>
                  <a:tab pos="177800" algn="l"/>
                </a:tabLst>
              </a:pPr>
              <a:r>
                <a:rPr lang="en-US" b="1" dirty="0" err="1">
                  <a:solidFill>
                    <a:schemeClr val="tx1"/>
                  </a:solidFill>
                </a:rPr>
                <a:t>Reciclagem</a:t>
              </a:r>
              <a:r>
                <a:rPr lang="en-US" b="1" dirty="0">
                  <a:solidFill>
                    <a:schemeClr val="tx1"/>
                  </a:solidFill>
                </a:rPr>
                <a:t>: </a:t>
              </a:r>
              <a:r>
                <a:rPr lang="en-US" dirty="0">
                  <a:solidFill>
                    <a:schemeClr val="tx1"/>
                  </a:solidFill>
                </a:rPr>
                <a:t>Deve-se </a:t>
              </a:r>
              <a:r>
                <a:rPr lang="en-US" dirty="0" err="1">
                  <a:solidFill>
                    <a:schemeClr val="tx1"/>
                  </a:solidFill>
                </a:rPr>
                <a:t>assegurar</a:t>
              </a:r>
              <a:r>
                <a:rPr lang="en-US" dirty="0">
                  <a:solidFill>
                    <a:schemeClr val="tx1"/>
                  </a:solidFill>
                </a:rPr>
                <a:t> que </a:t>
              </a:r>
              <a:r>
                <a:rPr lang="en-US" dirty="0" err="1">
                  <a:solidFill>
                    <a:schemeClr val="tx1"/>
                  </a:solidFill>
                </a:rPr>
                <a:t>todos</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resíduos</a:t>
              </a:r>
              <a:r>
                <a:rPr lang="en-US" dirty="0">
                  <a:solidFill>
                    <a:schemeClr val="tx1"/>
                  </a:solidFill>
                </a:rPr>
                <a:t> </a:t>
              </a:r>
              <a:r>
                <a:rPr lang="en-US" dirty="0" err="1">
                  <a:solidFill>
                    <a:schemeClr val="tx1"/>
                  </a:solidFill>
                </a:rPr>
                <a:t>inevitáveis</a:t>
              </a:r>
              <a:r>
                <a:rPr lang="en-US" dirty="0">
                  <a:solidFill>
                    <a:schemeClr val="tx1"/>
                  </a:solidFill>
                </a:rPr>
                <a:t> </a:t>
              </a:r>
              <a:r>
                <a:rPr lang="en-US" dirty="0" err="1">
                  <a:solidFill>
                    <a:schemeClr val="tx1"/>
                  </a:solidFill>
                </a:rPr>
                <a:t>sejam</a:t>
              </a:r>
              <a:r>
                <a:rPr lang="en-US" dirty="0">
                  <a:solidFill>
                    <a:schemeClr val="tx1"/>
                  </a:solidFill>
                </a:rPr>
                <a:t> </a:t>
              </a:r>
              <a:r>
                <a:rPr lang="en-US" dirty="0" err="1">
                  <a:solidFill>
                    <a:schemeClr val="tx1"/>
                  </a:solidFill>
                </a:rPr>
                <a:t>reciclados</a:t>
              </a:r>
              <a:r>
                <a:rPr lang="en-US" dirty="0">
                  <a:solidFill>
                    <a:schemeClr val="tx1"/>
                  </a:solidFill>
                </a:rPr>
                <a:t> sempre que </a:t>
              </a:r>
              <a:r>
                <a:rPr lang="en-US" dirty="0" err="1">
                  <a:solidFill>
                    <a:schemeClr val="tx1"/>
                  </a:solidFill>
                </a:rPr>
                <a:t>possível</a:t>
              </a:r>
              <a:r>
                <a:rPr lang="en-US" dirty="0">
                  <a:solidFill>
                    <a:schemeClr val="tx1"/>
                  </a:solidFill>
                </a:rPr>
                <a:t>. </a:t>
              </a:r>
            </a:p>
            <a:p>
              <a:pPr marL="228600" indent="-228600" algn="l">
                <a:buClr>
                  <a:srgbClr val="F79037"/>
                </a:buClr>
                <a:buFont typeface="Arial" panose="020B0604020202020204" pitchFamily="34" charset="0"/>
                <a:buChar char="•"/>
                <a:tabLst>
                  <a:tab pos="177800" algn="l"/>
                </a:tabLst>
              </a:pPr>
              <a:r>
                <a:rPr lang="en-US" b="1" dirty="0" err="1">
                  <a:solidFill>
                    <a:schemeClr val="tx1"/>
                  </a:solidFill>
                </a:rPr>
                <a:t>Objetivos</a:t>
              </a:r>
              <a:r>
                <a:rPr lang="en-US" b="1" dirty="0">
                  <a:solidFill>
                    <a:schemeClr val="tx1"/>
                  </a:solidFill>
                </a:rPr>
                <a:t> de </a:t>
              </a:r>
              <a:r>
                <a:rPr lang="en-US" b="1" dirty="0" err="1">
                  <a:solidFill>
                    <a:schemeClr val="tx1"/>
                  </a:solidFill>
                </a:rPr>
                <a:t>redução</a:t>
              </a:r>
              <a:r>
                <a:rPr lang="en-US" b="1" dirty="0">
                  <a:solidFill>
                    <a:schemeClr val="tx1"/>
                  </a:solidFill>
                </a:rPr>
                <a:t> de </a:t>
              </a:r>
              <a:r>
                <a:rPr lang="en-US" b="1" dirty="0" err="1">
                  <a:solidFill>
                    <a:schemeClr val="tx1"/>
                  </a:solidFill>
                </a:rPr>
                <a:t>resíduos</a:t>
              </a:r>
              <a:r>
                <a:rPr lang="en-US" b="1" dirty="0">
                  <a:solidFill>
                    <a:schemeClr val="tx1"/>
                  </a:solidFill>
                </a:rPr>
                <a:t>: </a:t>
              </a:r>
              <a:r>
                <a:rPr lang="en-US" dirty="0" err="1">
                  <a:solidFill>
                    <a:schemeClr val="tx1"/>
                  </a:solidFill>
                </a:rPr>
                <a:t>Estabelecer</a:t>
              </a:r>
              <a:r>
                <a:rPr lang="en-US" dirty="0">
                  <a:solidFill>
                    <a:schemeClr val="tx1"/>
                  </a:solidFill>
                </a:rPr>
                <a:t> </a:t>
              </a:r>
              <a:r>
                <a:rPr lang="en-US" dirty="0" err="1">
                  <a:solidFill>
                    <a:schemeClr val="tx1"/>
                  </a:solidFill>
                </a:rPr>
                <a:t>metas</a:t>
              </a:r>
              <a:r>
                <a:rPr lang="en-US" dirty="0">
                  <a:solidFill>
                    <a:schemeClr val="tx1"/>
                  </a:solidFill>
                </a:rPr>
                <a:t> </a:t>
              </a:r>
              <a:r>
                <a:rPr lang="en-US" dirty="0" err="1">
                  <a:solidFill>
                    <a:schemeClr val="tx1"/>
                  </a:solidFill>
                </a:rPr>
                <a:t>claras</a:t>
              </a:r>
              <a:r>
                <a:rPr lang="en-US" dirty="0">
                  <a:solidFill>
                    <a:schemeClr val="tx1"/>
                  </a:solidFill>
                </a:rPr>
                <a:t> para a </a:t>
              </a:r>
              <a:r>
                <a:rPr lang="en-US" dirty="0" err="1">
                  <a:solidFill>
                    <a:schemeClr val="tx1"/>
                  </a:solidFill>
                </a:rPr>
                <a:t>redução</a:t>
              </a:r>
              <a:r>
                <a:rPr lang="en-US" dirty="0">
                  <a:solidFill>
                    <a:schemeClr val="tx1"/>
                  </a:solidFill>
                </a:rPr>
                <a:t> de </a:t>
              </a:r>
              <a:r>
                <a:rPr lang="en-US" dirty="0" err="1">
                  <a:solidFill>
                    <a:schemeClr val="tx1"/>
                  </a:solidFill>
                </a:rPr>
                <a:t>resíduos</a:t>
              </a:r>
              <a:r>
                <a:rPr lang="en-US" dirty="0">
                  <a:solidFill>
                    <a:schemeClr val="tx1"/>
                  </a:solidFill>
                </a:rPr>
                <a:t> e </a:t>
              </a:r>
              <a:r>
                <a:rPr lang="en-US" dirty="0" err="1">
                  <a:solidFill>
                    <a:schemeClr val="tx1"/>
                  </a:solidFill>
                </a:rPr>
                <a:t>monitorizar</a:t>
              </a:r>
              <a:r>
                <a:rPr lang="en-US" dirty="0">
                  <a:solidFill>
                    <a:schemeClr val="tx1"/>
                  </a:solidFill>
                </a:rPr>
                <a:t> o </a:t>
              </a:r>
              <a:r>
                <a:rPr lang="en-US" dirty="0" err="1">
                  <a:solidFill>
                    <a:schemeClr val="tx1"/>
                  </a:solidFill>
                </a:rPr>
                <a:t>progresso</a:t>
              </a:r>
              <a:r>
                <a:rPr lang="en-US" dirty="0">
                  <a:solidFill>
                    <a:schemeClr val="tx1"/>
                  </a:solidFill>
                </a:rPr>
                <a:t> ao </a:t>
              </a:r>
              <a:r>
                <a:rPr lang="en-US" dirty="0" err="1">
                  <a:solidFill>
                    <a:schemeClr val="tx1"/>
                  </a:solidFill>
                </a:rPr>
                <a:t>longo</a:t>
              </a:r>
              <a:r>
                <a:rPr lang="en-US" dirty="0">
                  <a:solidFill>
                    <a:schemeClr val="tx1"/>
                  </a:solidFill>
                </a:rPr>
                <a:t> do tempo. </a:t>
              </a:r>
              <a:r>
                <a:rPr lang="en-US" dirty="0" err="1">
                  <a:solidFill>
                    <a:schemeClr val="tx1"/>
                  </a:solidFill>
                </a:rPr>
                <a:t>Isto</a:t>
              </a:r>
              <a:r>
                <a:rPr lang="en-US" dirty="0">
                  <a:solidFill>
                    <a:schemeClr val="tx1"/>
                  </a:solidFill>
                </a:rPr>
                <a:t> </a:t>
              </a:r>
              <a:r>
                <a:rPr lang="en-US" dirty="0" err="1">
                  <a:solidFill>
                    <a:schemeClr val="tx1"/>
                  </a:solidFill>
                </a:rPr>
                <a:t>pode</a:t>
              </a:r>
              <a:r>
                <a:rPr lang="en-US" dirty="0">
                  <a:solidFill>
                    <a:schemeClr val="tx1"/>
                  </a:solidFill>
                </a:rPr>
                <a:t> </a:t>
              </a:r>
              <a:r>
                <a:rPr lang="en-US" dirty="0" err="1">
                  <a:solidFill>
                    <a:schemeClr val="tx1"/>
                  </a:solidFill>
                </a:rPr>
                <a:t>ajudar</a:t>
              </a:r>
              <a:r>
                <a:rPr lang="en-US" dirty="0">
                  <a:solidFill>
                    <a:schemeClr val="tx1"/>
                  </a:solidFill>
                </a:rPr>
                <a:t> a </a:t>
              </a:r>
              <a:r>
                <a:rPr lang="en-US" dirty="0" err="1">
                  <a:solidFill>
                    <a:schemeClr val="tx1"/>
                  </a:solidFill>
                </a:rPr>
                <a:t>manter</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esforços</a:t>
              </a:r>
              <a:r>
                <a:rPr lang="en-US" dirty="0">
                  <a:solidFill>
                    <a:schemeClr val="tx1"/>
                  </a:solidFill>
                </a:rPr>
                <a:t> de </a:t>
              </a:r>
              <a:r>
                <a:rPr lang="en-US" dirty="0" err="1">
                  <a:solidFill>
                    <a:schemeClr val="tx1"/>
                  </a:solidFill>
                </a:rPr>
                <a:t>redução</a:t>
              </a:r>
              <a:r>
                <a:rPr lang="en-US" dirty="0">
                  <a:solidFill>
                    <a:schemeClr val="tx1"/>
                  </a:solidFill>
                </a:rPr>
                <a:t> de </a:t>
              </a:r>
              <a:r>
                <a:rPr lang="en-US" dirty="0" err="1">
                  <a:solidFill>
                    <a:schemeClr val="tx1"/>
                  </a:solidFill>
                </a:rPr>
                <a:t>resíduos</a:t>
              </a:r>
              <a:r>
                <a:rPr lang="en-US" dirty="0">
                  <a:solidFill>
                    <a:schemeClr val="tx1"/>
                  </a:solidFill>
                </a:rPr>
                <a:t> no </a:t>
              </a:r>
              <a:r>
                <a:rPr lang="en-US" dirty="0" err="1">
                  <a:solidFill>
                    <a:schemeClr val="tx1"/>
                  </a:solidFill>
                </a:rPr>
                <a:t>caminho</a:t>
              </a:r>
              <a:r>
                <a:rPr lang="en-US" dirty="0">
                  <a:solidFill>
                    <a:schemeClr val="tx1"/>
                  </a:solidFill>
                </a:rPr>
                <a:t> </a:t>
              </a:r>
              <a:r>
                <a:rPr lang="en-US" dirty="0" err="1">
                  <a:solidFill>
                    <a:schemeClr val="tx1"/>
                  </a:solidFill>
                </a:rPr>
                <a:t>certo</a:t>
              </a:r>
              <a:r>
                <a:rPr lang="en-US" dirty="0">
                  <a:solidFill>
                    <a:schemeClr val="tx1"/>
                  </a:solidFill>
                </a:rPr>
                <a:t> e </a:t>
              </a:r>
              <a:r>
                <a:rPr lang="en-US" dirty="0" err="1">
                  <a:solidFill>
                    <a:schemeClr val="tx1"/>
                  </a:solidFill>
                </a:rPr>
                <a:t>pode</a:t>
              </a:r>
              <a:r>
                <a:rPr lang="en-US" dirty="0">
                  <a:solidFill>
                    <a:schemeClr val="tx1"/>
                  </a:solidFill>
                </a:rPr>
                <a:t> </a:t>
              </a:r>
              <a:r>
                <a:rPr lang="en-US" dirty="0" err="1">
                  <a:solidFill>
                    <a:schemeClr val="tx1"/>
                  </a:solidFill>
                </a:rPr>
                <a:t>também</a:t>
              </a:r>
              <a:r>
                <a:rPr lang="en-US" dirty="0">
                  <a:solidFill>
                    <a:schemeClr val="tx1"/>
                  </a:solidFill>
                </a:rPr>
                <a:t> ser um </a:t>
              </a:r>
              <a:r>
                <a:rPr lang="en-US" dirty="0" err="1">
                  <a:solidFill>
                    <a:schemeClr val="tx1"/>
                  </a:solidFill>
                </a:rPr>
                <a:t>bom</a:t>
              </a:r>
              <a:r>
                <a:rPr lang="en-US" dirty="0">
                  <a:solidFill>
                    <a:schemeClr val="tx1"/>
                  </a:solidFill>
                </a:rPr>
                <a:t> </a:t>
              </a:r>
              <a:r>
                <a:rPr lang="en-US" dirty="0" err="1">
                  <a:solidFill>
                    <a:schemeClr val="tx1"/>
                  </a:solidFill>
                </a:rPr>
                <a:t>argumento</a:t>
              </a:r>
              <a:r>
                <a:rPr lang="en-US" dirty="0">
                  <a:solidFill>
                    <a:schemeClr val="tx1"/>
                  </a:solidFill>
                </a:rPr>
                <a:t> de </a:t>
              </a:r>
              <a:r>
                <a:rPr lang="en-US" dirty="0" err="1">
                  <a:solidFill>
                    <a:schemeClr val="tx1"/>
                  </a:solidFill>
                </a:rPr>
                <a:t>venda</a:t>
              </a:r>
              <a:r>
                <a:rPr lang="en-US" dirty="0">
                  <a:solidFill>
                    <a:schemeClr val="tx1"/>
                  </a:solidFill>
                </a:rPr>
                <a:t> para </a:t>
              </a:r>
              <a:r>
                <a:rPr lang="en-US" dirty="0" err="1">
                  <a:solidFill>
                    <a:schemeClr val="tx1"/>
                  </a:solidFill>
                </a:rPr>
                <a:t>os</a:t>
              </a:r>
              <a:r>
                <a:rPr lang="en-US" dirty="0">
                  <a:solidFill>
                    <a:schemeClr val="tx1"/>
                  </a:solidFill>
                </a:rPr>
                <a:t> </a:t>
              </a:r>
              <a:r>
                <a:rPr lang="en-US" dirty="0" err="1">
                  <a:solidFill>
                    <a:schemeClr val="tx1"/>
                  </a:solidFill>
                </a:rPr>
                <a:t>clientes</a:t>
              </a:r>
              <a:r>
                <a:rPr lang="en-US" dirty="0">
                  <a:solidFill>
                    <a:schemeClr val="tx1"/>
                  </a:solidFill>
                </a:rPr>
                <a:t>. </a:t>
              </a:r>
            </a:p>
            <a:p>
              <a:pPr marL="228600" indent="-228600" algn="l">
                <a:buClr>
                  <a:srgbClr val="F79037"/>
                </a:buClr>
                <a:buFont typeface="Arial" panose="020B0604020202020204" pitchFamily="34" charset="0"/>
                <a:buChar char="•"/>
                <a:tabLst>
                  <a:tab pos="177800" algn="l"/>
                </a:tabLst>
              </a:pPr>
              <a:endParaRPr lang="en-US" dirty="0">
                <a:solidFill>
                  <a:schemeClr val="tx1"/>
                </a:solidFill>
              </a:endParaRPr>
            </a:p>
            <a:p>
              <a:pPr marL="228600" indent="-228600" algn="l">
                <a:buClr>
                  <a:srgbClr val="F79037"/>
                </a:buClr>
                <a:buFont typeface="Arial" panose="020B0604020202020204" pitchFamily="34" charset="0"/>
                <a:buChar char="•"/>
                <a:tabLst>
                  <a:tab pos="177800" algn="l"/>
                </a:tabLst>
              </a:pPr>
              <a:endParaRPr lang="en-US" dirty="0">
                <a:solidFill>
                  <a:schemeClr val="tx1"/>
                </a:solidFill>
              </a:endParaRPr>
            </a:p>
            <a:p>
              <a:pPr marL="228600" indent="-228600" algn="l">
                <a:buClr>
                  <a:srgbClr val="F79037"/>
                </a:buClr>
                <a:buFont typeface="Arial" panose="020B0604020202020204" pitchFamily="34" charset="0"/>
                <a:buChar char="•"/>
                <a:tabLst>
                  <a:tab pos="177800" algn="l"/>
                </a:tabLst>
              </a:pPr>
              <a:endParaRPr lang="en-US" dirty="0">
                <a:solidFill>
                  <a:schemeClr val="tx1"/>
                </a:solidFill>
              </a:endParaRPr>
            </a:p>
            <a:p>
              <a:pPr marL="228600" indent="-228600" algn="l">
                <a:buClr>
                  <a:srgbClr val="F79037"/>
                </a:buClr>
                <a:buFont typeface="Arial" panose="020B0604020202020204" pitchFamily="34" charset="0"/>
                <a:buChar char="•"/>
                <a:tabLst>
                  <a:tab pos="177800" algn="l"/>
                </a:tabLst>
              </a:pPr>
              <a:endParaRPr lang="en-US" dirty="0">
                <a:solidFill>
                  <a:schemeClr val="tx1"/>
                </a:solidFill>
              </a:endParaRPr>
            </a:p>
          </p:txBody>
        </p:sp>
        <p:sp>
          <p:nvSpPr>
            <p:cNvPr id="81" name="Text Placeholder 2">
              <a:extLst>
                <a:ext uri="{FF2B5EF4-FFF2-40B4-BE49-F238E27FC236}">
                  <a16:creationId xmlns:a16="http://schemas.microsoft.com/office/drawing/2014/main" id="{6D712975-C0A2-1566-5952-959D19CB6EF2}"/>
                </a:ext>
              </a:extLst>
            </p:cNvPr>
            <p:cNvSpPr txBox="1">
              <a:spLocks/>
            </p:cNvSpPr>
            <p:nvPr/>
          </p:nvSpPr>
          <p:spPr>
            <a:xfrm>
              <a:off x="613287" y="7929400"/>
              <a:ext cx="1655779" cy="830351"/>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79037"/>
                </a:buClr>
                <a:tabLst>
                  <a:tab pos="177800" algn="l"/>
                </a:tabLst>
              </a:pPr>
              <a:r>
                <a:rPr lang="en-US">
                  <a:solidFill>
                    <a:schemeClr val="tx1"/>
                  </a:solidFill>
                </a:rPr>
                <a:t>Desenvolver um </a:t>
              </a:r>
              <a:r>
                <a:rPr lang="en-US" b="1">
                  <a:solidFill>
                    <a:schemeClr val="tx1"/>
                  </a:solidFill>
                </a:rPr>
                <a:t>plano </a:t>
              </a:r>
              <a:r>
                <a:rPr lang="en-US">
                  <a:solidFill>
                    <a:schemeClr val="tx1"/>
                  </a:solidFill>
                </a:rPr>
                <a:t>global </a:t>
              </a:r>
              <a:r>
                <a:rPr lang="en-US" b="1">
                  <a:solidFill>
                    <a:schemeClr val="tx1"/>
                  </a:solidFill>
                </a:rPr>
                <a:t>de gestão de resíduos</a:t>
              </a:r>
              <a:r>
                <a:rPr lang="en-US">
                  <a:solidFill>
                    <a:schemeClr val="tx1"/>
                  </a:solidFill>
                </a:rPr>
                <a:t>. Este plano deve incluir: </a:t>
              </a:r>
            </a:p>
            <a:p>
              <a:pPr algn="l">
                <a:buClr>
                  <a:srgbClr val="F79037"/>
                </a:buClr>
                <a:tabLst>
                  <a:tab pos="177800" algn="l"/>
                </a:tabLst>
              </a:pPr>
              <a:endParaRPr lang="en-US">
                <a:solidFill>
                  <a:schemeClr val="tx1"/>
                </a:solidFill>
              </a:endParaRPr>
            </a:p>
          </p:txBody>
        </p:sp>
        <p:sp>
          <p:nvSpPr>
            <p:cNvPr id="88" name="Freeform 87">
              <a:extLst>
                <a:ext uri="{FF2B5EF4-FFF2-40B4-BE49-F238E27FC236}">
                  <a16:creationId xmlns:a16="http://schemas.microsoft.com/office/drawing/2014/main" id="{7BF6B62A-9682-549C-9A34-04541DBF5BA8}"/>
                </a:ext>
              </a:extLst>
            </p:cNvPr>
            <p:cNvSpPr/>
            <p:nvPr/>
          </p:nvSpPr>
          <p:spPr>
            <a:xfrm>
              <a:off x="-5306" y="7469656"/>
              <a:ext cx="369727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0" name="TextBox 89">
              <a:extLst>
                <a:ext uri="{FF2B5EF4-FFF2-40B4-BE49-F238E27FC236}">
                  <a16:creationId xmlns:a16="http://schemas.microsoft.com/office/drawing/2014/main" id="{0153E10B-3E53-BBBE-3667-93277AA27E9B}"/>
                </a:ext>
              </a:extLst>
            </p:cNvPr>
            <p:cNvSpPr txBox="1"/>
            <p:nvPr/>
          </p:nvSpPr>
          <p:spPr>
            <a:xfrm>
              <a:off x="508236" y="7445118"/>
              <a:ext cx="2810697"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Práticas de gestão de resíduos</a:t>
              </a:r>
              <a:br>
                <a:rPr lang="en-IE" sz="1600" b="1">
                  <a:solidFill>
                    <a:schemeClr val="bg1"/>
                  </a:solidFill>
                  <a:effectLst/>
                  <a:latin typeface="Calibri" panose="020F0502020204030204" pitchFamily="34" charset="0"/>
                  <a:cs typeface="Calibri" panose="020F0502020204030204" pitchFamily="34" charset="0"/>
                </a:rPr>
              </a:br>
              <a:endParaRPr lang="en-IE" sz="1600" b="1">
                <a:solidFill>
                  <a:schemeClr val="bg1"/>
                </a:solidFill>
                <a:effectLst/>
                <a:latin typeface="Calibri" panose="020F0502020204030204" pitchFamily="34" charset="0"/>
                <a:cs typeface="Calibri" panose="020F0502020204030204" pitchFamily="34" charset="0"/>
              </a:endParaRPr>
            </a:p>
          </p:txBody>
        </p:sp>
      </p:grpSp>
      <p:grpSp>
        <p:nvGrpSpPr>
          <p:cNvPr id="44" name="Group 43">
            <a:extLst>
              <a:ext uri="{FF2B5EF4-FFF2-40B4-BE49-F238E27FC236}">
                <a16:creationId xmlns:a16="http://schemas.microsoft.com/office/drawing/2014/main" id="{09A4CA10-42F3-86C2-3002-996060AD9667}"/>
              </a:ext>
            </a:extLst>
          </p:cNvPr>
          <p:cNvGrpSpPr/>
          <p:nvPr/>
        </p:nvGrpSpPr>
        <p:grpSpPr>
          <a:xfrm>
            <a:off x="6259527" y="396020"/>
            <a:ext cx="780332" cy="887615"/>
            <a:chOff x="4399598" y="3487288"/>
            <a:chExt cx="1901119" cy="2162492"/>
          </a:xfrm>
          <a:solidFill>
            <a:srgbClr val="000000"/>
          </a:solidFill>
        </p:grpSpPr>
        <p:sp>
          <p:nvSpPr>
            <p:cNvPr id="47" name="Freeform 46">
              <a:extLst>
                <a:ext uri="{FF2B5EF4-FFF2-40B4-BE49-F238E27FC236}">
                  <a16:creationId xmlns:a16="http://schemas.microsoft.com/office/drawing/2014/main" id="{94B773E4-9454-AC86-00D2-676123887847}"/>
                </a:ext>
              </a:extLst>
            </p:cNvPr>
            <p:cNvSpPr/>
            <p:nvPr/>
          </p:nvSpPr>
          <p:spPr>
            <a:xfrm>
              <a:off x="5350559" y="4661083"/>
              <a:ext cx="890716" cy="890505"/>
            </a:xfrm>
            <a:custGeom>
              <a:avLst/>
              <a:gdLst>
                <a:gd name="connsiteX0" fmla="*/ 890715 w 890716"/>
                <a:gd name="connsiteY0" fmla="*/ 446945 h 890505"/>
                <a:gd name="connsiteX1" fmla="*/ 445360 w 890716"/>
                <a:gd name="connsiteY1" fmla="*/ 890504 h 890505"/>
                <a:gd name="connsiteX2" fmla="*/ 5 w 890716"/>
                <a:gd name="connsiteY2" fmla="*/ 444124 h 890505"/>
                <a:gd name="connsiteX3" fmla="*/ 445925 w 890716"/>
                <a:gd name="connsiteY3" fmla="*/ 0 h 890505"/>
                <a:gd name="connsiteX4" fmla="*/ 890715 w 890716"/>
                <a:gd name="connsiteY4" fmla="*/ 446945 h 890505"/>
                <a:gd name="connsiteX5" fmla="*/ 379883 w 890716"/>
                <a:gd name="connsiteY5" fmla="*/ 282727 h 890505"/>
                <a:gd name="connsiteX6" fmla="*/ 428991 w 890716"/>
                <a:gd name="connsiteY6" fmla="*/ 204285 h 890505"/>
                <a:gd name="connsiteX7" fmla="*/ 462294 w 890716"/>
                <a:gd name="connsiteY7" fmla="*/ 203721 h 890505"/>
                <a:gd name="connsiteX8" fmla="*/ 519304 w 890716"/>
                <a:gd name="connsiteY8" fmla="*/ 297399 h 890505"/>
                <a:gd name="connsiteX9" fmla="*/ 582523 w 890716"/>
                <a:gd name="connsiteY9" fmla="*/ 319408 h 890505"/>
                <a:gd name="connsiteX10" fmla="*/ 592119 w 890716"/>
                <a:gd name="connsiteY10" fmla="*/ 255075 h 890505"/>
                <a:gd name="connsiteX11" fmla="*/ 531722 w 890716"/>
                <a:gd name="connsiteY11" fmla="*/ 155753 h 890505"/>
                <a:gd name="connsiteX12" fmla="*/ 359563 w 890716"/>
                <a:gd name="connsiteY12" fmla="*/ 155189 h 890505"/>
                <a:gd name="connsiteX13" fmla="*/ 314406 w 890716"/>
                <a:gd name="connsiteY13" fmla="*/ 226294 h 890505"/>
                <a:gd name="connsiteX14" fmla="*/ 295215 w 890716"/>
                <a:gd name="connsiteY14" fmla="*/ 234759 h 890505"/>
                <a:gd name="connsiteX15" fmla="*/ 244414 w 890716"/>
                <a:gd name="connsiteY15" fmla="*/ 288370 h 890505"/>
                <a:gd name="connsiteX16" fmla="*/ 256267 w 890716"/>
                <a:gd name="connsiteY16" fmla="*/ 339724 h 890505"/>
                <a:gd name="connsiteX17" fmla="*/ 309891 w 890716"/>
                <a:gd name="connsiteY17" fmla="*/ 374147 h 890505"/>
                <a:gd name="connsiteX18" fmla="*/ 351096 w 890716"/>
                <a:gd name="connsiteY18" fmla="*/ 365118 h 890505"/>
                <a:gd name="connsiteX19" fmla="*/ 379883 w 890716"/>
                <a:gd name="connsiteY19" fmla="*/ 282727 h 890505"/>
                <a:gd name="connsiteX20" fmla="*/ 313842 w 890716"/>
                <a:gd name="connsiteY20" fmla="*/ 575611 h 890505"/>
                <a:gd name="connsiteX21" fmla="*/ 228609 w 890716"/>
                <a:gd name="connsiteY21" fmla="*/ 575611 h 890505"/>
                <a:gd name="connsiteX22" fmla="*/ 213933 w 890716"/>
                <a:gd name="connsiteY22" fmla="*/ 549652 h 890505"/>
                <a:gd name="connsiteX23" fmla="*/ 246107 w 890716"/>
                <a:gd name="connsiteY23" fmla="*/ 497734 h 890505"/>
                <a:gd name="connsiteX24" fmla="*/ 233689 w 890716"/>
                <a:gd name="connsiteY24" fmla="*/ 438480 h 890505"/>
                <a:gd name="connsiteX25" fmla="*/ 174986 w 890716"/>
                <a:gd name="connsiteY25" fmla="*/ 453153 h 890505"/>
                <a:gd name="connsiteX26" fmla="*/ 143376 w 890716"/>
                <a:gd name="connsiteY26" fmla="*/ 503378 h 890505"/>
                <a:gd name="connsiteX27" fmla="*/ 136603 w 890716"/>
                <a:gd name="connsiteY27" fmla="*/ 608906 h 890505"/>
                <a:gd name="connsiteX28" fmla="*/ 231431 w 890716"/>
                <a:gd name="connsiteY28" fmla="*/ 660824 h 890505"/>
                <a:gd name="connsiteX29" fmla="*/ 313842 w 890716"/>
                <a:gd name="connsiteY29" fmla="*/ 660824 h 890505"/>
                <a:gd name="connsiteX30" fmla="*/ 317229 w 890716"/>
                <a:gd name="connsiteY30" fmla="*/ 669289 h 890505"/>
                <a:gd name="connsiteX31" fmla="*/ 393430 w 890716"/>
                <a:gd name="connsiteY31" fmla="*/ 685655 h 890505"/>
                <a:gd name="connsiteX32" fmla="*/ 430684 w 890716"/>
                <a:gd name="connsiteY32" fmla="*/ 648409 h 890505"/>
                <a:gd name="connsiteX33" fmla="*/ 430684 w 890716"/>
                <a:gd name="connsiteY33" fmla="*/ 589719 h 890505"/>
                <a:gd name="connsiteX34" fmla="*/ 397946 w 890716"/>
                <a:gd name="connsiteY34" fmla="*/ 556424 h 890505"/>
                <a:gd name="connsiteX35" fmla="*/ 313842 w 890716"/>
                <a:gd name="connsiteY35" fmla="*/ 575611 h 890505"/>
                <a:gd name="connsiteX36" fmla="*/ 653080 w 890716"/>
                <a:gd name="connsiteY36" fmla="*/ 511278 h 890505"/>
                <a:gd name="connsiteX37" fmla="*/ 657595 w 890716"/>
                <a:gd name="connsiteY37" fmla="*/ 517486 h 890505"/>
                <a:gd name="connsiteX38" fmla="*/ 675094 w 890716"/>
                <a:gd name="connsiteY38" fmla="*/ 546266 h 890505"/>
                <a:gd name="connsiteX39" fmla="*/ 658160 w 890716"/>
                <a:gd name="connsiteY39" fmla="*/ 575611 h 890505"/>
                <a:gd name="connsiteX40" fmla="*/ 557122 w 890716"/>
                <a:gd name="connsiteY40" fmla="*/ 576740 h 890505"/>
                <a:gd name="connsiteX41" fmla="*/ 518175 w 890716"/>
                <a:gd name="connsiteY41" fmla="*/ 618500 h 890505"/>
                <a:gd name="connsiteX42" fmla="*/ 558251 w 890716"/>
                <a:gd name="connsiteY42" fmla="*/ 659131 h 890505"/>
                <a:gd name="connsiteX43" fmla="*/ 678480 w 890716"/>
                <a:gd name="connsiteY43" fmla="*/ 658567 h 890505"/>
                <a:gd name="connsiteX44" fmla="*/ 763713 w 890716"/>
                <a:gd name="connsiteY44" fmla="*/ 541752 h 890505"/>
                <a:gd name="connsiteX45" fmla="*/ 734361 w 890716"/>
                <a:gd name="connsiteY45" fmla="*/ 481933 h 890505"/>
                <a:gd name="connsiteX46" fmla="*/ 734926 w 890716"/>
                <a:gd name="connsiteY46" fmla="*/ 458232 h 890505"/>
                <a:gd name="connsiteX47" fmla="*/ 714041 w 890716"/>
                <a:gd name="connsiteY47" fmla="*/ 392206 h 890505"/>
                <a:gd name="connsiteX48" fmla="*/ 657031 w 890716"/>
                <a:gd name="connsiteY48" fmla="*/ 376405 h 890505"/>
                <a:gd name="connsiteX49" fmla="*/ 603408 w 890716"/>
                <a:gd name="connsiteY49" fmla="*/ 408571 h 890505"/>
                <a:gd name="connsiteX50" fmla="*/ 591554 w 890716"/>
                <a:gd name="connsiteY50" fmla="*/ 451460 h 890505"/>
                <a:gd name="connsiteX51" fmla="*/ 653080 w 890716"/>
                <a:gd name="connsiteY51" fmla="*/ 511278 h 89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90716" h="890505">
                  <a:moveTo>
                    <a:pt x="890715" y="446945"/>
                  </a:moveTo>
                  <a:cubicBezTo>
                    <a:pt x="890151" y="691862"/>
                    <a:pt x="690334" y="891069"/>
                    <a:pt x="445360" y="890504"/>
                  </a:cubicBezTo>
                  <a:cubicBezTo>
                    <a:pt x="199822" y="890504"/>
                    <a:pt x="-1124" y="689040"/>
                    <a:pt x="5" y="444124"/>
                  </a:cubicBezTo>
                  <a:cubicBezTo>
                    <a:pt x="1134" y="199207"/>
                    <a:pt x="201515" y="0"/>
                    <a:pt x="445925" y="0"/>
                  </a:cubicBezTo>
                  <a:cubicBezTo>
                    <a:pt x="692027" y="0"/>
                    <a:pt x="891280" y="200899"/>
                    <a:pt x="890715" y="446945"/>
                  </a:cubicBezTo>
                  <a:close/>
                  <a:moveTo>
                    <a:pt x="379883" y="282727"/>
                  </a:moveTo>
                  <a:cubicBezTo>
                    <a:pt x="396252" y="256768"/>
                    <a:pt x="412057" y="230244"/>
                    <a:pt x="428991" y="204285"/>
                  </a:cubicBezTo>
                  <a:cubicBezTo>
                    <a:pt x="441973" y="183970"/>
                    <a:pt x="449876" y="183970"/>
                    <a:pt x="462294" y="203721"/>
                  </a:cubicBezTo>
                  <a:cubicBezTo>
                    <a:pt x="481485" y="234759"/>
                    <a:pt x="500112" y="266361"/>
                    <a:pt x="519304" y="297399"/>
                  </a:cubicBezTo>
                  <a:cubicBezTo>
                    <a:pt x="536237" y="325051"/>
                    <a:pt x="560509" y="332952"/>
                    <a:pt x="582523" y="319408"/>
                  </a:cubicBezTo>
                  <a:cubicBezTo>
                    <a:pt x="603972" y="305864"/>
                    <a:pt x="607923" y="281598"/>
                    <a:pt x="592119" y="255075"/>
                  </a:cubicBezTo>
                  <a:cubicBezTo>
                    <a:pt x="572363" y="221780"/>
                    <a:pt x="552607" y="188484"/>
                    <a:pt x="531722" y="155753"/>
                  </a:cubicBezTo>
                  <a:cubicBezTo>
                    <a:pt x="488823" y="88035"/>
                    <a:pt x="403026" y="87470"/>
                    <a:pt x="359563" y="155189"/>
                  </a:cubicBezTo>
                  <a:cubicBezTo>
                    <a:pt x="344323" y="178891"/>
                    <a:pt x="330211" y="203157"/>
                    <a:pt x="314406" y="226294"/>
                  </a:cubicBezTo>
                  <a:cubicBezTo>
                    <a:pt x="311020" y="231373"/>
                    <a:pt x="301424" y="235888"/>
                    <a:pt x="295215" y="234759"/>
                  </a:cubicBezTo>
                  <a:cubicBezTo>
                    <a:pt x="259654" y="231373"/>
                    <a:pt x="237641" y="253382"/>
                    <a:pt x="244414" y="288370"/>
                  </a:cubicBezTo>
                  <a:cubicBezTo>
                    <a:pt x="247801" y="305864"/>
                    <a:pt x="252316" y="322794"/>
                    <a:pt x="256267" y="339724"/>
                  </a:cubicBezTo>
                  <a:cubicBezTo>
                    <a:pt x="263605" y="367375"/>
                    <a:pt x="282232" y="379226"/>
                    <a:pt x="309891" y="374147"/>
                  </a:cubicBezTo>
                  <a:cubicBezTo>
                    <a:pt x="323438" y="371890"/>
                    <a:pt x="336985" y="367375"/>
                    <a:pt x="351096" y="365118"/>
                  </a:cubicBezTo>
                  <a:cubicBezTo>
                    <a:pt x="395124" y="359475"/>
                    <a:pt x="416573" y="321101"/>
                    <a:pt x="379883" y="282727"/>
                  </a:cubicBezTo>
                  <a:close/>
                  <a:moveTo>
                    <a:pt x="313842" y="575611"/>
                  </a:moveTo>
                  <a:cubicBezTo>
                    <a:pt x="284490" y="575611"/>
                    <a:pt x="256832" y="576175"/>
                    <a:pt x="228609" y="575611"/>
                  </a:cubicBezTo>
                  <a:cubicBezTo>
                    <a:pt x="209418" y="575047"/>
                    <a:pt x="204902" y="566018"/>
                    <a:pt x="213933" y="549652"/>
                  </a:cubicBezTo>
                  <a:cubicBezTo>
                    <a:pt x="224093" y="532158"/>
                    <a:pt x="235947" y="515228"/>
                    <a:pt x="246107" y="497734"/>
                  </a:cubicBezTo>
                  <a:cubicBezTo>
                    <a:pt x="259090" y="475161"/>
                    <a:pt x="253445" y="450895"/>
                    <a:pt x="233689" y="438480"/>
                  </a:cubicBezTo>
                  <a:cubicBezTo>
                    <a:pt x="213369" y="425501"/>
                    <a:pt x="189662" y="431144"/>
                    <a:pt x="174986" y="453153"/>
                  </a:cubicBezTo>
                  <a:cubicBezTo>
                    <a:pt x="163697" y="469518"/>
                    <a:pt x="154101" y="486448"/>
                    <a:pt x="143376" y="503378"/>
                  </a:cubicBezTo>
                  <a:cubicBezTo>
                    <a:pt x="121363" y="537237"/>
                    <a:pt x="117411" y="573354"/>
                    <a:pt x="136603" y="608906"/>
                  </a:cubicBezTo>
                  <a:cubicBezTo>
                    <a:pt x="156359" y="646152"/>
                    <a:pt x="189662" y="661389"/>
                    <a:pt x="231431" y="660824"/>
                  </a:cubicBezTo>
                  <a:cubicBezTo>
                    <a:pt x="259090" y="660260"/>
                    <a:pt x="286184" y="660824"/>
                    <a:pt x="313842" y="660824"/>
                  </a:cubicBezTo>
                  <a:cubicBezTo>
                    <a:pt x="314971" y="664210"/>
                    <a:pt x="316100" y="666467"/>
                    <a:pt x="317229" y="669289"/>
                  </a:cubicBezTo>
                  <a:cubicBezTo>
                    <a:pt x="331340" y="706535"/>
                    <a:pt x="364643" y="713871"/>
                    <a:pt x="393430" y="685655"/>
                  </a:cubicBezTo>
                  <a:cubicBezTo>
                    <a:pt x="405848" y="673239"/>
                    <a:pt x="418831" y="661389"/>
                    <a:pt x="430684" y="648409"/>
                  </a:cubicBezTo>
                  <a:cubicBezTo>
                    <a:pt x="447618" y="629786"/>
                    <a:pt x="447618" y="608342"/>
                    <a:pt x="430684" y="589719"/>
                  </a:cubicBezTo>
                  <a:cubicBezTo>
                    <a:pt x="420524" y="578433"/>
                    <a:pt x="409235" y="567711"/>
                    <a:pt x="397946" y="556424"/>
                  </a:cubicBezTo>
                  <a:cubicBezTo>
                    <a:pt x="362950" y="521436"/>
                    <a:pt x="331904" y="527644"/>
                    <a:pt x="313842" y="575611"/>
                  </a:cubicBezTo>
                  <a:close/>
                  <a:moveTo>
                    <a:pt x="653080" y="511278"/>
                  </a:moveTo>
                  <a:cubicBezTo>
                    <a:pt x="655338" y="514100"/>
                    <a:pt x="656466" y="515793"/>
                    <a:pt x="657595" y="517486"/>
                  </a:cubicBezTo>
                  <a:cubicBezTo>
                    <a:pt x="663804" y="527079"/>
                    <a:pt x="669449" y="536673"/>
                    <a:pt x="675094" y="546266"/>
                  </a:cubicBezTo>
                  <a:cubicBezTo>
                    <a:pt x="688076" y="567711"/>
                    <a:pt x="683560" y="575611"/>
                    <a:pt x="658160" y="575611"/>
                  </a:cubicBezTo>
                  <a:cubicBezTo>
                    <a:pt x="624293" y="576175"/>
                    <a:pt x="590425" y="575047"/>
                    <a:pt x="557122" y="576740"/>
                  </a:cubicBezTo>
                  <a:cubicBezTo>
                    <a:pt x="533415" y="577868"/>
                    <a:pt x="518175" y="596491"/>
                    <a:pt x="518175" y="618500"/>
                  </a:cubicBezTo>
                  <a:cubicBezTo>
                    <a:pt x="518175" y="641073"/>
                    <a:pt x="533980" y="658567"/>
                    <a:pt x="558251" y="659131"/>
                  </a:cubicBezTo>
                  <a:cubicBezTo>
                    <a:pt x="598328" y="660260"/>
                    <a:pt x="638404" y="661389"/>
                    <a:pt x="678480" y="658567"/>
                  </a:cubicBezTo>
                  <a:cubicBezTo>
                    <a:pt x="736619" y="654617"/>
                    <a:pt x="777824" y="598748"/>
                    <a:pt x="763713" y="541752"/>
                  </a:cubicBezTo>
                  <a:cubicBezTo>
                    <a:pt x="758633" y="520307"/>
                    <a:pt x="745086" y="501120"/>
                    <a:pt x="734361" y="481933"/>
                  </a:cubicBezTo>
                  <a:cubicBezTo>
                    <a:pt x="729281" y="472904"/>
                    <a:pt x="728152" y="467825"/>
                    <a:pt x="734926" y="458232"/>
                  </a:cubicBezTo>
                  <a:cubicBezTo>
                    <a:pt x="754117" y="432837"/>
                    <a:pt x="743957" y="402363"/>
                    <a:pt x="714041" y="392206"/>
                  </a:cubicBezTo>
                  <a:cubicBezTo>
                    <a:pt x="695414" y="385998"/>
                    <a:pt x="676222" y="380355"/>
                    <a:pt x="657031" y="376405"/>
                  </a:cubicBezTo>
                  <a:cubicBezTo>
                    <a:pt x="631066" y="370761"/>
                    <a:pt x="611874" y="382612"/>
                    <a:pt x="603408" y="408571"/>
                  </a:cubicBezTo>
                  <a:cubicBezTo>
                    <a:pt x="598892" y="422679"/>
                    <a:pt x="595505" y="436787"/>
                    <a:pt x="591554" y="451460"/>
                  </a:cubicBezTo>
                  <a:cubicBezTo>
                    <a:pt x="579700" y="498299"/>
                    <a:pt x="604537" y="523693"/>
                    <a:pt x="653080" y="511278"/>
                  </a:cubicBezTo>
                  <a:close/>
                </a:path>
              </a:pathLst>
            </a:custGeom>
            <a:solidFill>
              <a:srgbClr val="F79037"/>
            </a:solidFill>
            <a:ln w="5635" cap="flat">
              <a:noFill/>
              <a:prstDash val="solid"/>
              <a:miter/>
            </a:ln>
          </p:spPr>
          <p:txBody>
            <a:bodyPr rtlCol="0" anchor="ctr"/>
            <a:lstStyle/>
            <a:p>
              <a:endParaRPr lang="en-US"/>
            </a:p>
          </p:txBody>
        </p:sp>
        <p:grpSp>
          <p:nvGrpSpPr>
            <p:cNvPr id="48" name="Graphic 37">
              <a:extLst>
                <a:ext uri="{FF2B5EF4-FFF2-40B4-BE49-F238E27FC236}">
                  <a16:creationId xmlns:a16="http://schemas.microsoft.com/office/drawing/2014/main" id="{A1812192-81FB-4043-5111-BA68B28D37CC}"/>
                </a:ext>
              </a:extLst>
            </p:cNvPr>
            <p:cNvGrpSpPr/>
            <p:nvPr/>
          </p:nvGrpSpPr>
          <p:grpSpPr>
            <a:xfrm>
              <a:off x="4399598" y="3487288"/>
              <a:ext cx="1901119" cy="2162492"/>
              <a:chOff x="4399598" y="3487288"/>
              <a:chExt cx="1901119" cy="2162492"/>
            </a:xfrm>
            <a:grpFill/>
          </p:grpSpPr>
          <p:sp>
            <p:nvSpPr>
              <p:cNvPr id="49" name="Freeform 48">
                <a:extLst>
                  <a:ext uri="{FF2B5EF4-FFF2-40B4-BE49-F238E27FC236}">
                    <a16:creationId xmlns:a16="http://schemas.microsoft.com/office/drawing/2014/main" id="{5606C83B-55D8-9C66-8F40-4EE799E50D0D}"/>
                  </a:ext>
                </a:extLst>
              </p:cNvPr>
              <p:cNvSpPr/>
              <p:nvPr/>
            </p:nvSpPr>
            <p:spPr>
              <a:xfrm>
                <a:off x="4399598" y="3487288"/>
                <a:ext cx="1901119" cy="2162492"/>
              </a:xfrm>
              <a:custGeom>
                <a:avLst/>
                <a:gdLst>
                  <a:gd name="connsiteX0" fmla="*/ 161293 w 1901119"/>
                  <a:gd name="connsiteY0" fmla="*/ 2162493 h 2162492"/>
                  <a:gd name="connsiteX1" fmla="*/ 128555 w 1901119"/>
                  <a:gd name="connsiteY1" fmla="*/ 2106624 h 2162492"/>
                  <a:gd name="connsiteX2" fmla="*/ 114443 w 1901119"/>
                  <a:gd name="connsiteY2" fmla="*/ 1606633 h 2162492"/>
                  <a:gd name="connsiteX3" fmla="*/ 85656 w 1901119"/>
                  <a:gd name="connsiteY3" fmla="*/ 608342 h 2162492"/>
                  <a:gd name="connsiteX4" fmla="*/ 84527 w 1901119"/>
                  <a:gd name="connsiteY4" fmla="*/ 595363 h 2162492"/>
                  <a:gd name="connsiteX5" fmla="*/ 45015 w 1901119"/>
                  <a:gd name="connsiteY5" fmla="*/ 595363 h 2162492"/>
                  <a:gd name="connsiteX6" fmla="*/ 423 w 1901119"/>
                  <a:gd name="connsiteY6" fmla="*/ 549652 h 2162492"/>
                  <a:gd name="connsiteX7" fmla="*/ 423 w 1901119"/>
                  <a:gd name="connsiteY7" fmla="*/ 361732 h 2162492"/>
                  <a:gd name="connsiteX8" fmla="*/ 121217 w 1901119"/>
                  <a:gd name="connsiteY8" fmla="*/ 232502 h 2162492"/>
                  <a:gd name="connsiteX9" fmla="*/ 336274 w 1901119"/>
                  <a:gd name="connsiteY9" fmla="*/ 230245 h 2162492"/>
                  <a:gd name="connsiteX10" fmla="*/ 368448 w 1901119"/>
                  <a:gd name="connsiteY10" fmla="*/ 230245 h 2162492"/>
                  <a:gd name="connsiteX11" fmla="*/ 368448 w 1901119"/>
                  <a:gd name="connsiteY11" fmla="*/ 145031 h 2162492"/>
                  <a:gd name="connsiteX12" fmla="*/ 488113 w 1901119"/>
                  <a:gd name="connsiteY12" fmla="*/ 2257 h 2162492"/>
                  <a:gd name="connsiteX13" fmla="*/ 519722 w 1901119"/>
                  <a:gd name="connsiteY13" fmla="*/ 0 h 2162492"/>
                  <a:gd name="connsiteX14" fmla="*/ 935726 w 1901119"/>
                  <a:gd name="connsiteY14" fmla="*/ 0 h 2162492"/>
                  <a:gd name="connsiteX15" fmla="*/ 1086436 w 1901119"/>
                  <a:gd name="connsiteY15" fmla="*/ 150675 h 2162492"/>
                  <a:gd name="connsiteX16" fmla="*/ 1086436 w 1901119"/>
                  <a:gd name="connsiteY16" fmla="*/ 228552 h 2162492"/>
                  <a:gd name="connsiteX17" fmla="*/ 1110143 w 1901119"/>
                  <a:gd name="connsiteY17" fmla="*/ 229680 h 2162492"/>
                  <a:gd name="connsiteX18" fmla="*/ 1308831 w 1901119"/>
                  <a:gd name="connsiteY18" fmla="*/ 229680 h 2162492"/>
                  <a:gd name="connsiteX19" fmla="*/ 1456154 w 1901119"/>
                  <a:gd name="connsiteY19" fmla="*/ 377533 h 2162492"/>
                  <a:gd name="connsiteX20" fmla="*/ 1456154 w 1901119"/>
                  <a:gd name="connsiteY20" fmla="*/ 536109 h 2162492"/>
                  <a:gd name="connsiteX21" fmla="*/ 1396886 w 1901119"/>
                  <a:gd name="connsiteY21" fmla="*/ 595363 h 2162492"/>
                  <a:gd name="connsiteX22" fmla="*/ 1370357 w 1901119"/>
                  <a:gd name="connsiteY22" fmla="*/ 595363 h 2162492"/>
                  <a:gd name="connsiteX23" fmla="*/ 1355681 w 1901119"/>
                  <a:gd name="connsiteY23" fmla="*/ 1097047 h 2162492"/>
                  <a:gd name="connsiteX24" fmla="*/ 1513164 w 1901119"/>
                  <a:gd name="connsiteY24" fmla="*/ 1123570 h 2162492"/>
                  <a:gd name="connsiteX25" fmla="*/ 1900380 w 1901119"/>
                  <a:gd name="connsiteY25" fmla="*/ 1664193 h 2162492"/>
                  <a:gd name="connsiteX26" fmla="*/ 1458412 w 1901119"/>
                  <a:gd name="connsiteY26" fmla="*/ 2155156 h 2162492"/>
                  <a:gd name="connsiteX27" fmla="*/ 1414949 w 1901119"/>
                  <a:gd name="connsiteY27" fmla="*/ 2162493 h 2162492"/>
                  <a:gd name="connsiteX28" fmla="*/ 161293 w 1901119"/>
                  <a:gd name="connsiteY28" fmla="*/ 2162493 h 2162492"/>
                  <a:gd name="connsiteX29" fmla="*/ 170324 w 1901119"/>
                  <a:gd name="connsiteY29" fmla="*/ 595927 h 2162492"/>
                  <a:gd name="connsiteX30" fmla="*/ 212659 w 1901119"/>
                  <a:gd name="connsiteY30" fmla="*/ 2076151 h 2162492"/>
                  <a:gd name="connsiteX31" fmla="*/ 1081920 w 1901119"/>
                  <a:gd name="connsiteY31" fmla="*/ 2076151 h 2162492"/>
                  <a:gd name="connsiteX32" fmla="*/ 1067244 w 1901119"/>
                  <a:gd name="connsiteY32" fmla="*/ 2065429 h 2162492"/>
                  <a:gd name="connsiteX33" fmla="*/ 985398 w 1901119"/>
                  <a:gd name="connsiteY33" fmla="*/ 1270859 h 2162492"/>
                  <a:gd name="connsiteX34" fmla="*/ 996687 w 1901119"/>
                  <a:gd name="connsiteY34" fmla="*/ 1241514 h 2162492"/>
                  <a:gd name="connsiteX35" fmla="*/ 1006847 w 1901119"/>
                  <a:gd name="connsiteY35" fmla="*/ 870189 h 2162492"/>
                  <a:gd name="connsiteX36" fmla="*/ 1010799 w 1901119"/>
                  <a:gd name="connsiteY36" fmla="*/ 843101 h 2162492"/>
                  <a:gd name="connsiteX37" fmla="*/ 1052004 w 1901119"/>
                  <a:gd name="connsiteY37" fmla="*/ 816578 h 2162492"/>
                  <a:gd name="connsiteX38" fmla="*/ 1089822 w 1901119"/>
                  <a:gd name="connsiteY38" fmla="*/ 847616 h 2162492"/>
                  <a:gd name="connsiteX39" fmla="*/ 1090951 w 1901119"/>
                  <a:gd name="connsiteY39" fmla="*/ 873010 h 2162492"/>
                  <a:gd name="connsiteX40" fmla="*/ 1083613 w 1901119"/>
                  <a:gd name="connsiteY40" fmla="*/ 1170410 h 2162492"/>
                  <a:gd name="connsiteX41" fmla="*/ 1084742 w 1901119"/>
                  <a:gd name="connsiteY41" fmla="*/ 1188468 h 2162492"/>
                  <a:gd name="connsiteX42" fmla="*/ 1261417 w 1901119"/>
                  <a:gd name="connsiteY42" fmla="*/ 1115106 h 2162492"/>
                  <a:gd name="connsiteX43" fmla="*/ 1271577 w 1901119"/>
                  <a:gd name="connsiteY43" fmla="*/ 1098740 h 2162492"/>
                  <a:gd name="connsiteX44" fmla="*/ 1285688 w 1901119"/>
                  <a:gd name="connsiteY44" fmla="*/ 608906 h 2162492"/>
                  <a:gd name="connsiteX45" fmla="*/ 1284560 w 1901119"/>
                  <a:gd name="connsiteY45" fmla="*/ 596491 h 2162492"/>
                  <a:gd name="connsiteX46" fmla="*/ 170324 w 1901119"/>
                  <a:gd name="connsiteY46" fmla="*/ 595927 h 2162492"/>
                  <a:gd name="connsiteX47" fmla="*/ 1817406 w 1901119"/>
                  <a:gd name="connsiteY47" fmla="*/ 1634284 h 2162492"/>
                  <a:gd name="connsiteX48" fmla="*/ 1372615 w 1901119"/>
                  <a:gd name="connsiteY48" fmla="*/ 1187339 h 2162492"/>
                  <a:gd name="connsiteX49" fmla="*/ 926695 w 1901119"/>
                  <a:gd name="connsiteY49" fmla="*/ 1631463 h 2162492"/>
                  <a:gd name="connsiteX50" fmla="*/ 1372050 w 1901119"/>
                  <a:gd name="connsiteY50" fmla="*/ 2077844 h 2162492"/>
                  <a:gd name="connsiteX51" fmla="*/ 1817406 w 1901119"/>
                  <a:gd name="connsiteY51" fmla="*/ 1634284 h 2162492"/>
                  <a:gd name="connsiteX52" fmla="*/ 1372615 w 1901119"/>
                  <a:gd name="connsiteY52" fmla="*/ 509585 h 2162492"/>
                  <a:gd name="connsiteX53" fmla="*/ 1372615 w 1901119"/>
                  <a:gd name="connsiteY53" fmla="*/ 384869 h 2162492"/>
                  <a:gd name="connsiteX54" fmla="*/ 1302058 w 1901119"/>
                  <a:gd name="connsiteY54" fmla="*/ 314329 h 2162492"/>
                  <a:gd name="connsiteX55" fmla="*/ 155649 w 1901119"/>
                  <a:gd name="connsiteY55" fmla="*/ 314329 h 2162492"/>
                  <a:gd name="connsiteX56" fmla="*/ 128555 w 1901119"/>
                  <a:gd name="connsiteY56" fmla="*/ 316022 h 2162492"/>
                  <a:gd name="connsiteX57" fmla="*/ 86785 w 1901119"/>
                  <a:gd name="connsiteY57" fmla="*/ 357218 h 2162492"/>
                  <a:gd name="connsiteX58" fmla="*/ 86221 w 1901119"/>
                  <a:gd name="connsiteY58" fmla="*/ 509585 h 2162492"/>
                  <a:gd name="connsiteX59" fmla="*/ 1372615 w 1901119"/>
                  <a:gd name="connsiteY59" fmla="*/ 509585 h 2162492"/>
                  <a:gd name="connsiteX60" fmla="*/ 1002332 w 1901119"/>
                  <a:gd name="connsiteY60" fmla="*/ 228552 h 2162492"/>
                  <a:gd name="connsiteX61" fmla="*/ 1002332 w 1901119"/>
                  <a:gd name="connsiteY61" fmla="*/ 141645 h 2162492"/>
                  <a:gd name="connsiteX62" fmla="*/ 944757 w 1901119"/>
                  <a:gd name="connsiteY62" fmla="*/ 84084 h 2162492"/>
                  <a:gd name="connsiteX63" fmla="*/ 915406 w 1901119"/>
                  <a:gd name="connsiteY63" fmla="*/ 84084 h 2162492"/>
                  <a:gd name="connsiteX64" fmla="*/ 518593 w 1901119"/>
                  <a:gd name="connsiteY64" fmla="*/ 84084 h 2162492"/>
                  <a:gd name="connsiteX65" fmla="*/ 456503 w 1901119"/>
                  <a:gd name="connsiteY65" fmla="*/ 129230 h 2162492"/>
                  <a:gd name="connsiteX66" fmla="*/ 455939 w 1901119"/>
                  <a:gd name="connsiteY66" fmla="*/ 228552 h 2162492"/>
                  <a:gd name="connsiteX67" fmla="*/ 1002332 w 1901119"/>
                  <a:gd name="connsiteY67" fmla="*/ 228552 h 216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901119" h="2162492">
                    <a:moveTo>
                      <a:pt x="161293" y="2162493"/>
                    </a:moveTo>
                    <a:cubicBezTo>
                      <a:pt x="136457" y="2152334"/>
                      <a:pt x="129119" y="2132019"/>
                      <a:pt x="128555" y="2106624"/>
                    </a:cubicBezTo>
                    <a:cubicBezTo>
                      <a:pt x="124039" y="1940148"/>
                      <a:pt x="119523" y="1773108"/>
                      <a:pt x="114443" y="1606633"/>
                    </a:cubicBezTo>
                    <a:cubicBezTo>
                      <a:pt x="104848" y="1273681"/>
                      <a:pt x="95252" y="941294"/>
                      <a:pt x="85656" y="608342"/>
                    </a:cubicBezTo>
                    <a:cubicBezTo>
                      <a:pt x="85656" y="604956"/>
                      <a:pt x="85092" y="601570"/>
                      <a:pt x="84527" y="595363"/>
                    </a:cubicBezTo>
                    <a:cubicBezTo>
                      <a:pt x="70980" y="595363"/>
                      <a:pt x="57998" y="595927"/>
                      <a:pt x="45015" y="595363"/>
                    </a:cubicBezTo>
                    <a:cubicBezTo>
                      <a:pt x="17357" y="594234"/>
                      <a:pt x="988" y="577869"/>
                      <a:pt x="423" y="549652"/>
                    </a:cubicBezTo>
                    <a:cubicBezTo>
                      <a:pt x="-141" y="487012"/>
                      <a:pt x="-141" y="424372"/>
                      <a:pt x="423" y="361732"/>
                    </a:cubicBezTo>
                    <a:cubicBezTo>
                      <a:pt x="1552" y="294577"/>
                      <a:pt x="54047" y="235888"/>
                      <a:pt x="121217" y="232502"/>
                    </a:cubicBezTo>
                    <a:cubicBezTo>
                      <a:pt x="192903" y="228552"/>
                      <a:pt x="264588" y="230809"/>
                      <a:pt x="336274" y="230245"/>
                    </a:cubicBezTo>
                    <a:cubicBezTo>
                      <a:pt x="345870" y="230245"/>
                      <a:pt x="356030" y="230245"/>
                      <a:pt x="368448" y="230245"/>
                    </a:cubicBezTo>
                    <a:cubicBezTo>
                      <a:pt x="368448" y="200900"/>
                      <a:pt x="367884" y="172683"/>
                      <a:pt x="368448" y="145031"/>
                    </a:cubicBezTo>
                    <a:cubicBezTo>
                      <a:pt x="370142" y="71105"/>
                      <a:pt x="416991" y="15237"/>
                      <a:pt x="488113" y="2257"/>
                    </a:cubicBezTo>
                    <a:cubicBezTo>
                      <a:pt x="498273" y="564"/>
                      <a:pt x="508998" y="0"/>
                      <a:pt x="519722" y="0"/>
                    </a:cubicBezTo>
                    <a:cubicBezTo>
                      <a:pt x="658578" y="0"/>
                      <a:pt x="796870" y="0"/>
                      <a:pt x="935726" y="0"/>
                    </a:cubicBezTo>
                    <a:cubicBezTo>
                      <a:pt x="1027168" y="0"/>
                      <a:pt x="1085871" y="59254"/>
                      <a:pt x="1086436" y="150675"/>
                    </a:cubicBezTo>
                    <a:cubicBezTo>
                      <a:pt x="1086436" y="176069"/>
                      <a:pt x="1086436" y="200900"/>
                      <a:pt x="1086436" y="228552"/>
                    </a:cubicBezTo>
                    <a:cubicBezTo>
                      <a:pt x="1095467" y="229116"/>
                      <a:pt x="1102805" y="229680"/>
                      <a:pt x="1110143" y="229680"/>
                    </a:cubicBezTo>
                    <a:cubicBezTo>
                      <a:pt x="1176184" y="229680"/>
                      <a:pt x="1242225" y="229680"/>
                      <a:pt x="1308831" y="229680"/>
                    </a:cubicBezTo>
                    <a:cubicBezTo>
                      <a:pt x="1400273" y="230245"/>
                      <a:pt x="1456154" y="286113"/>
                      <a:pt x="1456154" y="377533"/>
                    </a:cubicBezTo>
                    <a:cubicBezTo>
                      <a:pt x="1456154" y="430580"/>
                      <a:pt x="1456154" y="483062"/>
                      <a:pt x="1456154" y="536109"/>
                    </a:cubicBezTo>
                    <a:cubicBezTo>
                      <a:pt x="1456154" y="581819"/>
                      <a:pt x="1442607" y="595363"/>
                      <a:pt x="1396886" y="595363"/>
                    </a:cubicBezTo>
                    <a:cubicBezTo>
                      <a:pt x="1388419" y="595363"/>
                      <a:pt x="1380517" y="595363"/>
                      <a:pt x="1370357" y="595363"/>
                    </a:cubicBezTo>
                    <a:cubicBezTo>
                      <a:pt x="1365277" y="765224"/>
                      <a:pt x="1360761" y="933393"/>
                      <a:pt x="1355681" y="1097047"/>
                    </a:cubicBezTo>
                    <a:cubicBezTo>
                      <a:pt x="1409869" y="1106077"/>
                      <a:pt x="1462927" y="1110027"/>
                      <a:pt x="1513164" y="1123570"/>
                    </a:cubicBezTo>
                    <a:cubicBezTo>
                      <a:pt x="1754186" y="1189032"/>
                      <a:pt x="1913363" y="1413069"/>
                      <a:pt x="1900380" y="1664193"/>
                    </a:cubicBezTo>
                    <a:cubicBezTo>
                      <a:pt x="1887962" y="1907982"/>
                      <a:pt x="1702257" y="2113960"/>
                      <a:pt x="1458412" y="2155156"/>
                    </a:cubicBezTo>
                    <a:cubicBezTo>
                      <a:pt x="1443736" y="2157413"/>
                      <a:pt x="1429625" y="2160235"/>
                      <a:pt x="1414949" y="2162493"/>
                    </a:cubicBezTo>
                    <a:cubicBezTo>
                      <a:pt x="997816" y="2162493"/>
                      <a:pt x="579555" y="2162493"/>
                      <a:pt x="161293" y="2162493"/>
                    </a:cubicBezTo>
                    <a:close/>
                    <a:moveTo>
                      <a:pt x="170324" y="595927"/>
                    </a:moveTo>
                    <a:cubicBezTo>
                      <a:pt x="184436" y="1090840"/>
                      <a:pt x="198547" y="1584060"/>
                      <a:pt x="212659" y="2076151"/>
                    </a:cubicBezTo>
                    <a:cubicBezTo>
                      <a:pt x="502789" y="2076151"/>
                      <a:pt x="790661" y="2076151"/>
                      <a:pt x="1081920" y="2076151"/>
                    </a:cubicBezTo>
                    <a:cubicBezTo>
                      <a:pt x="1075147" y="2071072"/>
                      <a:pt x="1071195" y="2068250"/>
                      <a:pt x="1067244" y="2065429"/>
                    </a:cubicBezTo>
                    <a:cubicBezTo>
                      <a:pt x="803643" y="1878637"/>
                      <a:pt x="765825" y="1507876"/>
                      <a:pt x="985398" y="1270859"/>
                    </a:cubicBezTo>
                    <a:cubicBezTo>
                      <a:pt x="992172" y="1263523"/>
                      <a:pt x="996687" y="1251108"/>
                      <a:pt x="996687" y="1241514"/>
                    </a:cubicBezTo>
                    <a:cubicBezTo>
                      <a:pt x="1000638" y="1117927"/>
                      <a:pt x="1003461" y="993776"/>
                      <a:pt x="1006847" y="870189"/>
                    </a:cubicBezTo>
                    <a:cubicBezTo>
                      <a:pt x="1006847" y="861159"/>
                      <a:pt x="1007976" y="851566"/>
                      <a:pt x="1010799" y="843101"/>
                    </a:cubicBezTo>
                    <a:cubicBezTo>
                      <a:pt x="1017572" y="824478"/>
                      <a:pt x="1032248" y="814885"/>
                      <a:pt x="1052004" y="816578"/>
                    </a:cubicBezTo>
                    <a:cubicBezTo>
                      <a:pt x="1071195" y="817707"/>
                      <a:pt x="1085307" y="828429"/>
                      <a:pt x="1089822" y="847616"/>
                    </a:cubicBezTo>
                    <a:cubicBezTo>
                      <a:pt x="1092080" y="855516"/>
                      <a:pt x="1090951" y="864545"/>
                      <a:pt x="1090951" y="873010"/>
                    </a:cubicBezTo>
                    <a:cubicBezTo>
                      <a:pt x="1088694" y="972332"/>
                      <a:pt x="1085871" y="1071653"/>
                      <a:pt x="1083613" y="1170410"/>
                    </a:cubicBezTo>
                    <a:cubicBezTo>
                      <a:pt x="1083613" y="1175488"/>
                      <a:pt x="1084178" y="1180567"/>
                      <a:pt x="1084742" y="1188468"/>
                    </a:cubicBezTo>
                    <a:cubicBezTo>
                      <a:pt x="1141188" y="1152915"/>
                      <a:pt x="1199327" y="1129214"/>
                      <a:pt x="1261417" y="1115106"/>
                    </a:cubicBezTo>
                    <a:cubicBezTo>
                      <a:pt x="1265932" y="1113977"/>
                      <a:pt x="1271577" y="1104383"/>
                      <a:pt x="1271577" y="1098740"/>
                    </a:cubicBezTo>
                    <a:cubicBezTo>
                      <a:pt x="1276657" y="935650"/>
                      <a:pt x="1281173" y="772561"/>
                      <a:pt x="1285688" y="608906"/>
                    </a:cubicBezTo>
                    <a:cubicBezTo>
                      <a:pt x="1285688" y="604956"/>
                      <a:pt x="1285124" y="601006"/>
                      <a:pt x="1284560" y="596491"/>
                    </a:cubicBezTo>
                    <a:cubicBezTo>
                      <a:pt x="913148" y="595927"/>
                      <a:pt x="542865" y="595927"/>
                      <a:pt x="170324" y="595927"/>
                    </a:cubicBezTo>
                    <a:close/>
                    <a:moveTo>
                      <a:pt x="1817406" y="1634284"/>
                    </a:moveTo>
                    <a:cubicBezTo>
                      <a:pt x="1817970" y="1388239"/>
                      <a:pt x="1618153" y="1187339"/>
                      <a:pt x="1372615" y="1187339"/>
                    </a:cubicBezTo>
                    <a:cubicBezTo>
                      <a:pt x="1128205" y="1187339"/>
                      <a:pt x="927824" y="1386546"/>
                      <a:pt x="926695" y="1631463"/>
                    </a:cubicBezTo>
                    <a:cubicBezTo>
                      <a:pt x="925566" y="1876380"/>
                      <a:pt x="1126512" y="2077844"/>
                      <a:pt x="1372050" y="2077844"/>
                    </a:cubicBezTo>
                    <a:cubicBezTo>
                      <a:pt x="1617024" y="2078408"/>
                      <a:pt x="1816841" y="1879201"/>
                      <a:pt x="1817406" y="1634284"/>
                    </a:cubicBezTo>
                    <a:close/>
                    <a:moveTo>
                      <a:pt x="1372615" y="509585"/>
                    </a:moveTo>
                    <a:cubicBezTo>
                      <a:pt x="1372615" y="467261"/>
                      <a:pt x="1372615" y="426065"/>
                      <a:pt x="1372615" y="384869"/>
                    </a:cubicBezTo>
                    <a:cubicBezTo>
                      <a:pt x="1372615" y="331259"/>
                      <a:pt x="1355681" y="314329"/>
                      <a:pt x="1302058" y="314329"/>
                    </a:cubicBezTo>
                    <a:cubicBezTo>
                      <a:pt x="919921" y="314329"/>
                      <a:pt x="537785" y="314329"/>
                      <a:pt x="155649" y="314329"/>
                    </a:cubicBezTo>
                    <a:cubicBezTo>
                      <a:pt x="146617" y="314329"/>
                      <a:pt x="137022" y="314329"/>
                      <a:pt x="128555" y="316022"/>
                    </a:cubicBezTo>
                    <a:cubicBezTo>
                      <a:pt x="106541" y="319408"/>
                      <a:pt x="87349" y="335773"/>
                      <a:pt x="86785" y="357218"/>
                    </a:cubicBezTo>
                    <a:cubicBezTo>
                      <a:pt x="85092" y="407442"/>
                      <a:pt x="86221" y="458232"/>
                      <a:pt x="86221" y="509585"/>
                    </a:cubicBezTo>
                    <a:cubicBezTo>
                      <a:pt x="514642" y="509585"/>
                      <a:pt x="942500" y="509585"/>
                      <a:pt x="1372615" y="509585"/>
                    </a:cubicBezTo>
                    <a:close/>
                    <a:moveTo>
                      <a:pt x="1002332" y="228552"/>
                    </a:moveTo>
                    <a:cubicBezTo>
                      <a:pt x="1002332" y="198078"/>
                      <a:pt x="1002896" y="169862"/>
                      <a:pt x="1002332" y="141645"/>
                    </a:cubicBezTo>
                    <a:cubicBezTo>
                      <a:pt x="1001203" y="107786"/>
                      <a:pt x="978625" y="85777"/>
                      <a:pt x="944757" y="84084"/>
                    </a:cubicBezTo>
                    <a:cubicBezTo>
                      <a:pt x="935162" y="83520"/>
                      <a:pt x="925001" y="84084"/>
                      <a:pt x="915406" y="84084"/>
                    </a:cubicBezTo>
                    <a:cubicBezTo>
                      <a:pt x="783323" y="84084"/>
                      <a:pt x="651240" y="84084"/>
                      <a:pt x="518593" y="84084"/>
                    </a:cubicBezTo>
                    <a:cubicBezTo>
                      <a:pt x="484726" y="84084"/>
                      <a:pt x="459890" y="99885"/>
                      <a:pt x="456503" y="129230"/>
                    </a:cubicBezTo>
                    <a:cubicBezTo>
                      <a:pt x="453117" y="161397"/>
                      <a:pt x="455939" y="194692"/>
                      <a:pt x="455939" y="228552"/>
                    </a:cubicBezTo>
                    <a:cubicBezTo>
                      <a:pt x="637694" y="228552"/>
                      <a:pt x="818884" y="228552"/>
                      <a:pt x="1002332" y="228552"/>
                    </a:cubicBezTo>
                    <a:close/>
                  </a:path>
                </a:pathLst>
              </a:custGeom>
              <a:grpFill/>
              <a:ln w="563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20CA3E74-8E3B-6066-B581-F5370892B73A}"/>
                  </a:ext>
                </a:extLst>
              </p:cNvPr>
              <p:cNvSpPr/>
              <p:nvPr/>
            </p:nvSpPr>
            <p:spPr>
              <a:xfrm>
                <a:off x="4764095" y="4302737"/>
                <a:ext cx="112912" cy="1146417"/>
              </a:xfrm>
              <a:custGeom>
                <a:avLst/>
                <a:gdLst>
                  <a:gd name="connsiteX0" fmla="*/ 98780 w 112912"/>
                  <a:gd name="connsiteY0" fmla="*/ 571661 h 1146417"/>
                  <a:gd name="connsiteX1" fmla="*/ 112891 w 112912"/>
                  <a:gd name="connsiteY1" fmla="*/ 1097047 h 1146417"/>
                  <a:gd name="connsiteX2" fmla="*/ 82975 w 112912"/>
                  <a:gd name="connsiteY2" fmla="*/ 1144450 h 1146417"/>
                  <a:gd name="connsiteX3" fmla="*/ 36690 w 112912"/>
                  <a:gd name="connsiteY3" fmla="*/ 1128085 h 1146417"/>
                  <a:gd name="connsiteX4" fmla="*/ 28787 w 112912"/>
                  <a:gd name="connsiteY4" fmla="*/ 1098176 h 1146417"/>
                  <a:gd name="connsiteX5" fmla="*/ 12418 w 112912"/>
                  <a:gd name="connsiteY5" fmla="*/ 511842 h 1146417"/>
                  <a:gd name="connsiteX6" fmla="*/ 564 w 112912"/>
                  <a:gd name="connsiteY6" fmla="*/ 73362 h 1146417"/>
                  <a:gd name="connsiteX7" fmla="*/ 0 w 112912"/>
                  <a:gd name="connsiteY7" fmla="*/ 47968 h 1146417"/>
                  <a:gd name="connsiteX8" fmla="*/ 42899 w 112912"/>
                  <a:gd name="connsiteY8" fmla="*/ 0 h 1146417"/>
                  <a:gd name="connsiteX9" fmla="*/ 84668 w 112912"/>
                  <a:gd name="connsiteY9" fmla="*/ 46275 h 1146417"/>
                  <a:gd name="connsiteX10" fmla="*/ 92006 w 112912"/>
                  <a:gd name="connsiteY10" fmla="*/ 326744 h 1146417"/>
                  <a:gd name="connsiteX11" fmla="*/ 92006 w 112912"/>
                  <a:gd name="connsiteY11" fmla="*/ 571661 h 1146417"/>
                  <a:gd name="connsiteX12" fmla="*/ 98780 w 112912"/>
                  <a:gd name="connsiteY12" fmla="*/ 571661 h 114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912" h="1146417">
                    <a:moveTo>
                      <a:pt x="98780" y="571661"/>
                    </a:moveTo>
                    <a:cubicBezTo>
                      <a:pt x="103295" y="746602"/>
                      <a:pt x="108375" y="921542"/>
                      <a:pt x="112891" y="1097047"/>
                    </a:cubicBezTo>
                    <a:cubicBezTo>
                      <a:pt x="113456" y="1122442"/>
                      <a:pt x="102731" y="1139371"/>
                      <a:pt x="82975" y="1144450"/>
                    </a:cubicBezTo>
                    <a:cubicBezTo>
                      <a:pt x="63783" y="1149530"/>
                      <a:pt x="47414" y="1145015"/>
                      <a:pt x="36690" y="1128085"/>
                    </a:cubicBezTo>
                    <a:cubicBezTo>
                      <a:pt x="31610" y="1119620"/>
                      <a:pt x="29352" y="1108334"/>
                      <a:pt x="28787" y="1098176"/>
                    </a:cubicBezTo>
                    <a:cubicBezTo>
                      <a:pt x="23143" y="902920"/>
                      <a:pt x="18063" y="707099"/>
                      <a:pt x="12418" y="511842"/>
                    </a:cubicBezTo>
                    <a:cubicBezTo>
                      <a:pt x="8467" y="365682"/>
                      <a:pt x="4516" y="219522"/>
                      <a:pt x="564" y="73362"/>
                    </a:cubicBezTo>
                    <a:cubicBezTo>
                      <a:pt x="564" y="64897"/>
                      <a:pt x="0" y="56432"/>
                      <a:pt x="0" y="47968"/>
                    </a:cubicBezTo>
                    <a:cubicBezTo>
                      <a:pt x="564" y="19751"/>
                      <a:pt x="18063" y="0"/>
                      <a:pt x="42899" y="0"/>
                    </a:cubicBezTo>
                    <a:cubicBezTo>
                      <a:pt x="66606" y="0"/>
                      <a:pt x="83539" y="18623"/>
                      <a:pt x="84668" y="46275"/>
                    </a:cubicBezTo>
                    <a:cubicBezTo>
                      <a:pt x="87491" y="139952"/>
                      <a:pt x="90877" y="233066"/>
                      <a:pt x="92006" y="326744"/>
                    </a:cubicBezTo>
                    <a:cubicBezTo>
                      <a:pt x="93135" y="408571"/>
                      <a:pt x="92006" y="489834"/>
                      <a:pt x="92006" y="571661"/>
                    </a:cubicBezTo>
                    <a:cubicBezTo>
                      <a:pt x="94264" y="571661"/>
                      <a:pt x="96522" y="571661"/>
                      <a:pt x="98780" y="571661"/>
                    </a:cubicBezTo>
                    <a:close/>
                  </a:path>
                </a:pathLst>
              </a:custGeom>
              <a:grpFill/>
              <a:ln w="563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BC986180-5C13-9C6A-A813-AEDA9889C5F4}"/>
                  </a:ext>
                </a:extLst>
              </p:cNvPr>
              <p:cNvSpPr/>
              <p:nvPr/>
            </p:nvSpPr>
            <p:spPr>
              <a:xfrm>
                <a:off x="5085834" y="4301796"/>
                <a:ext cx="84472" cy="425889"/>
              </a:xfrm>
              <a:custGeom>
                <a:avLst/>
                <a:gdLst>
                  <a:gd name="connsiteX0" fmla="*/ 84104 w 84472"/>
                  <a:gd name="connsiteY0" fmla="*/ 214820 h 425889"/>
                  <a:gd name="connsiteX1" fmla="*/ 84104 w 84472"/>
                  <a:gd name="connsiteY1" fmla="*/ 375089 h 425889"/>
                  <a:gd name="connsiteX2" fmla="*/ 42899 w 84472"/>
                  <a:gd name="connsiteY2" fmla="*/ 425878 h 425889"/>
                  <a:gd name="connsiteX3" fmla="*/ 0 w 84472"/>
                  <a:gd name="connsiteY3" fmla="*/ 373960 h 425889"/>
                  <a:gd name="connsiteX4" fmla="*/ 0 w 84472"/>
                  <a:gd name="connsiteY4" fmla="*/ 51166 h 425889"/>
                  <a:gd name="connsiteX5" fmla="*/ 23707 w 84472"/>
                  <a:gd name="connsiteY5" fmla="*/ 5456 h 425889"/>
                  <a:gd name="connsiteX6" fmla="*/ 66606 w 84472"/>
                  <a:gd name="connsiteY6" fmla="*/ 9970 h 425889"/>
                  <a:gd name="connsiteX7" fmla="*/ 83539 w 84472"/>
                  <a:gd name="connsiteY7" fmla="*/ 48345 h 425889"/>
                  <a:gd name="connsiteX8" fmla="*/ 84104 w 84472"/>
                  <a:gd name="connsiteY8" fmla="*/ 214820 h 425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72" h="425889">
                    <a:moveTo>
                      <a:pt x="84104" y="214820"/>
                    </a:moveTo>
                    <a:cubicBezTo>
                      <a:pt x="84104" y="268431"/>
                      <a:pt x="84104" y="321478"/>
                      <a:pt x="84104" y="375089"/>
                    </a:cubicBezTo>
                    <a:cubicBezTo>
                      <a:pt x="84104" y="406126"/>
                      <a:pt x="68299" y="425313"/>
                      <a:pt x="42899" y="425878"/>
                    </a:cubicBezTo>
                    <a:cubicBezTo>
                      <a:pt x="16934" y="426442"/>
                      <a:pt x="0" y="406126"/>
                      <a:pt x="0" y="373960"/>
                    </a:cubicBezTo>
                    <a:cubicBezTo>
                      <a:pt x="0" y="266174"/>
                      <a:pt x="0" y="158952"/>
                      <a:pt x="0" y="51166"/>
                    </a:cubicBezTo>
                    <a:cubicBezTo>
                      <a:pt x="0" y="31415"/>
                      <a:pt x="5645" y="15049"/>
                      <a:pt x="23707" y="5456"/>
                    </a:cubicBezTo>
                    <a:cubicBezTo>
                      <a:pt x="38947" y="-2445"/>
                      <a:pt x="55881" y="-2445"/>
                      <a:pt x="66606" y="9970"/>
                    </a:cubicBezTo>
                    <a:cubicBezTo>
                      <a:pt x="75637" y="20128"/>
                      <a:pt x="82975" y="35365"/>
                      <a:pt x="83539" y="48345"/>
                    </a:cubicBezTo>
                    <a:cubicBezTo>
                      <a:pt x="85233" y="103648"/>
                      <a:pt x="84104" y="159516"/>
                      <a:pt x="84104" y="214820"/>
                    </a:cubicBezTo>
                    <a:close/>
                  </a:path>
                </a:pathLst>
              </a:custGeom>
              <a:grpFill/>
              <a:ln w="563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B82748C-764E-5EFB-0563-4E2FD8FDD559}"/>
                  </a:ext>
                </a:extLst>
              </p:cNvPr>
              <p:cNvSpPr/>
              <p:nvPr/>
            </p:nvSpPr>
            <p:spPr>
              <a:xfrm>
                <a:off x="5085834" y="5024696"/>
                <a:ext cx="84472" cy="425325"/>
              </a:xfrm>
              <a:custGeom>
                <a:avLst/>
                <a:gdLst>
                  <a:gd name="connsiteX0" fmla="*/ 84104 w 84472"/>
                  <a:gd name="connsiteY0" fmla="*/ 214256 h 425325"/>
                  <a:gd name="connsiteX1" fmla="*/ 84104 w 84472"/>
                  <a:gd name="connsiteY1" fmla="*/ 374524 h 425325"/>
                  <a:gd name="connsiteX2" fmla="*/ 42899 w 84472"/>
                  <a:gd name="connsiteY2" fmla="*/ 425313 h 425325"/>
                  <a:gd name="connsiteX3" fmla="*/ 0 w 84472"/>
                  <a:gd name="connsiteY3" fmla="*/ 375653 h 425325"/>
                  <a:gd name="connsiteX4" fmla="*/ 0 w 84472"/>
                  <a:gd name="connsiteY4" fmla="*/ 48909 h 425325"/>
                  <a:gd name="connsiteX5" fmla="*/ 23707 w 84472"/>
                  <a:gd name="connsiteY5" fmla="*/ 5456 h 425325"/>
                  <a:gd name="connsiteX6" fmla="*/ 66606 w 84472"/>
                  <a:gd name="connsiteY6" fmla="*/ 9971 h 425325"/>
                  <a:gd name="connsiteX7" fmla="*/ 83539 w 84472"/>
                  <a:gd name="connsiteY7" fmla="*/ 48345 h 425325"/>
                  <a:gd name="connsiteX8" fmla="*/ 84104 w 84472"/>
                  <a:gd name="connsiteY8" fmla="*/ 214256 h 42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72" h="425325">
                    <a:moveTo>
                      <a:pt x="84104" y="214256"/>
                    </a:moveTo>
                    <a:cubicBezTo>
                      <a:pt x="84104" y="267867"/>
                      <a:pt x="84104" y="320913"/>
                      <a:pt x="84104" y="374524"/>
                    </a:cubicBezTo>
                    <a:cubicBezTo>
                      <a:pt x="84104" y="405562"/>
                      <a:pt x="67735" y="424749"/>
                      <a:pt x="42899" y="425313"/>
                    </a:cubicBezTo>
                    <a:cubicBezTo>
                      <a:pt x="17498" y="425878"/>
                      <a:pt x="0" y="406126"/>
                      <a:pt x="0" y="375653"/>
                    </a:cubicBezTo>
                    <a:cubicBezTo>
                      <a:pt x="0" y="266738"/>
                      <a:pt x="0" y="157823"/>
                      <a:pt x="0" y="48909"/>
                    </a:cubicBezTo>
                    <a:cubicBezTo>
                      <a:pt x="0" y="29722"/>
                      <a:pt x="6209" y="14485"/>
                      <a:pt x="23707" y="5456"/>
                    </a:cubicBezTo>
                    <a:cubicBezTo>
                      <a:pt x="38947" y="-2445"/>
                      <a:pt x="55881" y="-2445"/>
                      <a:pt x="66606" y="9971"/>
                    </a:cubicBezTo>
                    <a:cubicBezTo>
                      <a:pt x="75637" y="20128"/>
                      <a:pt x="82975" y="35365"/>
                      <a:pt x="83539" y="48345"/>
                    </a:cubicBezTo>
                    <a:cubicBezTo>
                      <a:pt x="85233" y="103084"/>
                      <a:pt x="84104" y="158952"/>
                      <a:pt x="84104" y="214256"/>
                    </a:cubicBezTo>
                    <a:close/>
                  </a:path>
                </a:pathLst>
              </a:custGeom>
              <a:grpFill/>
              <a:ln w="563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AFC8000-0856-F4DF-DD34-83E6E4A068AD}"/>
                  </a:ext>
                </a:extLst>
              </p:cNvPr>
              <p:cNvSpPr/>
              <p:nvPr/>
            </p:nvSpPr>
            <p:spPr>
              <a:xfrm>
                <a:off x="5085224" y="4835447"/>
                <a:ext cx="84162" cy="84096"/>
              </a:xfrm>
              <a:custGeom>
                <a:avLst/>
                <a:gdLst>
                  <a:gd name="connsiteX0" fmla="*/ 84150 w 84162"/>
                  <a:gd name="connsiteY0" fmla="*/ 42337 h 84096"/>
                  <a:gd name="connsiteX1" fmla="*/ 42380 w 84162"/>
                  <a:gd name="connsiteY1" fmla="*/ 84097 h 84096"/>
                  <a:gd name="connsiteX2" fmla="*/ 46 w 84162"/>
                  <a:gd name="connsiteY2" fmla="*/ 40644 h 84096"/>
                  <a:gd name="connsiteX3" fmla="*/ 43509 w 84162"/>
                  <a:gd name="connsiteY3" fmla="*/ 12 h 84096"/>
                  <a:gd name="connsiteX4" fmla="*/ 84150 w 84162"/>
                  <a:gd name="connsiteY4" fmla="*/ 42337 h 8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62" h="84096">
                    <a:moveTo>
                      <a:pt x="84150" y="42337"/>
                    </a:moveTo>
                    <a:cubicBezTo>
                      <a:pt x="84150" y="66038"/>
                      <a:pt x="66087" y="84097"/>
                      <a:pt x="42380" y="84097"/>
                    </a:cubicBezTo>
                    <a:cubicBezTo>
                      <a:pt x="18673" y="84097"/>
                      <a:pt x="-1083" y="63781"/>
                      <a:pt x="46" y="40644"/>
                    </a:cubicBezTo>
                    <a:cubicBezTo>
                      <a:pt x="1175" y="18071"/>
                      <a:pt x="20931" y="-552"/>
                      <a:pt x="43509" y="12"/>
                    </a:cubicBezTo>
                    <a:cubicBezTo>
                      <a:pt x="66652" y="12"/>
                      <a:pt x="84714" y="19200"/>
                      <a:pt x="84150" y="42337"/>
                    </a:cubicBezTo>
                    <a:close/>
                  </a:path>
                </a:pathLst>
              </a:custGeom>
              <a:grpFill/>
              <a:ln w="563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33F5AF8-8435-4D0F-EC13-C04C5B99B0DE}"/>
                  </a:ext>
                </a:extLst>
              </p:cNvPr>
              <p:cNvSpPr/>
              <p:nvPr/>
            </p:nvSpPr>
            <p:spPr>
              <a:xfrm>
                <a:off x="5570045" y="4779873"/>
                <a:ext cx="358558" cy="270580"/>
              </a:xfrm>
              <a:custGeom>
                <a:avLst/>
                <a:gdLst>
                  <a:gd name="connsiteX0" fmla="*/ 136126 w 358558"/>
                  <a:gd name="connsiteY0" fmla="*/ 177481 h 270580"/>
                  <a:gd name="connsiteX1" fmla="*/ 107903 w 358558"/>
                  <a:gd name="connsiteY1" fmla="*/ 260437 h 270580"/>
                  <a:gd name="connsiteX2" fmla="*/ 66698 w 358558"/>
                  <a:gd name="connsiteY2" fmla="*/ 269466 h 270580"/>
                  <a:gd name="connsiteX3" fmla="*/ 13075 w 358558"/>
                  <a:gd name="connsiteY3" fmla="*/ 235042 h 270580"/>
                  <a:gd name="connsiteX4" fmla="*/ 1221 w 358558"/>
                  <a:gd name="connsiteY4" fmla="*/ 183689 h 270580"/>
                  <a:gd name="connsiteX5" fmla="*/ 52022 w 358558"/>
                  <a:gd name="connsiteY5" fmla="*/ 130078 h 270580"/>
                  <a:gd name="connsiteX6" fmla="*/ 71214 w 358558"/>
                  <a:gd name="connsiteY6" fmla="*/ 121613 h 270580"/>
                  <a:gd name="connsiteX7" fmla="*/ 116370 w 358558"/>
                  <a:gd name="connsiteY7" fmla="*/ 50508 h 270580"/>
                  <a:gd name="connsiteX8" fmla="*/ 288529 w 358558"/>
                  <a:gd name="connsiteY8" fmla="*/ 51072 h 270580"/>
                  <a:gd name="connsiteX9" fmla="*/ 348926 w 358558"/>
                  <a:gd name="connsiteY9" fmla="*/ 150393 h 270580"/>
                  <a:gd name="connsiteX10" fmla="*/ 339330 w 358558"/>
                  <a:gd name="connsiteY10" fmla="*/ 214726 h 270580"/>
                  <a:gd name="connsiteX11" fmla="*/ 276111 w 358558"/>
                  <a:gd name="connsiteY11" fmla="*/ 192718 h 270580"/>
                  <a:gd name="connsiteX12" fmla="*/ 219101 w 358558"/>
                  <a:gd name="connsiteY12" fmla="*/ 99040 h 270580"/>
                  <a:gd name="connsiteX13" fmla="*/ 185798 w 358558"/>
                  <a:gd name="connsiteY13" fmla="*/ 99604 h 270580"/>
                  <a:gd name="connsiteX14" fmla="*/ 136126 w 358558"/>
                  <a:gd name="connsiteY14" fmla="*/ 177481 h 27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558" h="270580">
                    <a:moveTo>
                      <a:pt x="136126" y="177481"/>
                    </a:moveTo>
                    <a:cubicBezTo>
                      <a:pt x="172816" y="215855"/>
                      <a:pt x="150802" y="254229"/>
                      <a:pt x="107903" y="260437"/>
                    </a:cubicBezTo>
                    <a:cubicBezTo>
                      <a:pt x="93792" y="262694"/>
                      <a:pt x="80809" y="267209"/>
                      <a:pt x="66698" y="269466"/>
                    </a:cubicBezTo>
                    <a:cubicBezTo>
                      <a:pt x="39040" y="274545"/>
                      <a:pt x="19848" y="262130"/>
                      <a:pt x="13075" y="235042"/>
                    </a:cubicBezTo>
                    <a:cubicBezTo>
                      <a:pt x="8559" y="218113"/>
                      <a:pt x="4608" y="201183"/>
                      <a:pt x="1221" y="183689"/>
                    </a:cubicBezTo>
                    <a:cubicBezTo>
                      <a:pt x="-5552" y="148700"/>
                      <a:pt x="16462" y="126692"/>
                      <a:pt x="52022" y="130078"/>
                    </a:cubicBezTo>
                    <a:cubicBezTo>
                      <a:pt x="58231" y="130642"/>
                      <a:pt x="67827" y="126127"/>
                      <a:pt x="71214" y="121613"/>
                    </a:cubicBezTo>
                    <a:cubicBezTo>
                      <a:pt x="87019" y="98476"/>
                      <a:pt x="101130" y="73645"/>
                      <a:pt x="116370" y="50508"/>
                    </a:cubicBezTo>
                    <a:cubicBezTo>
                      <a:pt x="159833" y="-17211"/>
                      <a:pt x="245631" y="-16647"/>
                      <a:pt x="288529" y="51072"/>
                    </a:cubicBezTo>
                    <a:cubicBezTo>
                      <a:pt x="308850" y="83803"/>
                      <a:pt x="329170" y="117098"/>
                      <a:pt x="348926" y="150393"/>
                    </a:cubicBezTo>
                    <a:cubicBezTo>
                      <a:pt x="364731" y="176917"/>
                      <a:pt x="360779" y="201747"/>
                      <a:pt x="339330" y="214726"/>
                    </a:cubicBezTo>
                    <a:cubicBezTo>
                      <a:pt x="316752" y="228270"/>
                      <a:pt x="293045" y="220370"/>
                      <a:pt x="276111" y="192718"/>
                    </a:cubicBezTo>
                    <a:cubicBezTo>
                      <a:pt x="256920" y="161680"/>
                      <a:pt x="238293" y="130078"/>
                      <a:pt x="219101" y="99040"/>
                    </a:cubicBezTo>
                    <a:cubicBezTo>
                      <a:pt x="206683" y="79288"/>
                      <a:pt x="198216" y="79288"/>
                      <a:pt x="185798" y="99604"/>
                    </a:cubicBezTo>
                    <a:cubicBezTo>
                      <a:pt x="168865" y="125563"/>
                      <a:pt x="152495" y="151522"/>
                      <a:pt x="136126" y="177481"/>
                    </a:cubicBezTo>
                    <a:close/>
                  </a:path>
                </a:pathLst>
              </a:custGeom>
              <a:grpFill/>
              <a:ln w="563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4C1E7BA5-3E5F-1778-8A5D-4C8F178AC4C1}"/>
                  </a:ext>
                </a:extLst>
              </p:cNvPr>
              <p:cNvSpPr/>
              <p:nvPr/>
            </p:nvSpPr>
            <p:spPr>
              <a:xfrm>
                <a:off x="5450001" y="5105910"/>
                <a:ext cx="319107" cy="270973"/>
              </a:xfrm>
              <a:custGeom>
                <a:avLst/>
                <a:gdLst>
                  <a:gd name="connsiteX0" fmla="*/ 190129 w 319107"/>
                  <a:gd name="connsiteY0" fmla="*/ 144329 h 270973"/>
                  <a:gd name="connsiteX1" fmla="*/ 273668 w 319107"/>
                  <a:gd name="connsiteY1" fmla="*/ 124577 h 270973"/>
                  <a:gd name="connsiteX2" fmla="*/ 306407 w 319107"/>
                  <a:gd name="connsiteY2" fmla="*/ 157872 h 270973"/>
                  <a:gd name="connsiteX3" fmla="*/ 306407 w 319107"/>
                  <a:gd name="connsiteY3" fmla="*/ 216562 h 270973"/>
                  <a:gd name="connsiteX4" fmla="*/ 269153 w 319107"/>
                  <a:gd name="connsiteY4" fmla="*/ 253808 h 270973"/>
                  <a:gd name="connsiteX5" fmla="*/ 192951 w 319107"/>
                  <a:gd name="connsiteY5" fmla="*/ 237442 h 270973"/>
                  <a:gd name="connsiteX6" fmla="*/ 189564 w 319107"/>
                  <a:gd name="connsiteY6" fmla="*/ 228977 h 270973"/>
                  <a:gd name="connsiteX7" fmla="*/ 107154 w 319107"/>
                  <a:gd name="connsiteY7" fmla="*/ 228977 h 270973"/>
                  <a:gd name="connsiteX8" fmla="*/ 12325 w 319107"/>
                  <a:gd name="connsiteY8" fmla="*/ 177060 h 270973"/>
                  <a:gd name="connsiteX9" fmla="*/ 19099 w 319107"/>
                  <a:gd name="connsiteY9" fmla="*/ 71531 h 270973"/>
                  <a:gd name="connsiteX10" fmla="*/ 50709 w 319107"/>
                  <a:gd name="connsiteY10" fmla="*/ 21306 h 270973"/>
                  <a:gd name="connsiteX11" fmla="*/ 109412 w 319107"/>
                  <a:gd name="connsiteY11" fmla="*/ 6634 h 270973"/>
                  <a:gd name="connsiteX12" fmla="*/ 121830 w 319107"/>
                  <a:gd name="connsiteY12" fmla="*/ 65888 h 270973"/>
                  <a:gd name="connsiteX13" fmla="*/ 89656 w 319107"/>
                  <a:gd name="connsiteY13" fmla="*/ 117806 h 270973"/>
                  <a:gd name="connsiteX14" fmla="*/ 104332 w 319107"/>
                  <a:gd name="connsiteY14" fmla="*/ 143764 h 270973"/>
                  <a:gd name="connsiteX15" fmla="*/ 190129 w 319107"/>
                  <a:gd name="connsiteY15" fmla="*/ 144329 h 27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9107" h="270973">
                    <a:moveTo>
                      <a:pt x="190129" y="144329"/>
                    </a:moveTo>
                    <a:cubicBezTo>
                      <a:pt x="208192" y="96925"/>
                      <a:pt x="239237" y="90154"/>
                      <a:pt x="273668" y="124577"/>
                    </a:cubicBezTo>
                    <a:cubicBezTo>
                      <a:pt x="284393" y="135299"/>
                      <a:pt x="296247" y="146022"/>
                      <a:pt x="306407" y="157872"/>
                    </a:cubicBezTo>
                    <a:cubicBezTo>
                      <a:pt x="323340" y="176495"/>
                      <a:pt x="323340" y="197939"/>
                      <a:pt x="306407" y="216562"/>
                    </a:cubicBezTo>
                    <a:cubicBezTo>
                      <a:pt x="294553" y="229542"/>
                      <a:pt x="282135" y="241957"/>
                      <a:pt x="269153" y="253808"/>
                    </a:cubicBezTo>
                    <a:cubicBezTo>
                      <a:pt x="240365" y="282024"/>
                      <a:pt x="207063" y="274688"/>
                      <a:pt x="192951" y="237442"/>
                    </a:cubicBezTo>
                    <a:cubicBezTo>
                      <a:pt x="191822" y="234620"/>
                      <a:pt x="190693" y="232363"/>
                      <a:pt x="189564" y="228977"/>
                    </a:cubicBezTo>
                    <a:cubicBezTo>
                      <a:pt x="161906" y="228977"/>
                      <a:pt x="134248" y="228413"/>
                      <a:pt x="107154" y="228977"/>
                    </a:cubicBezTo>
                    <a:cubicBezTo>
                      <a:pt x="65949" y="229542"/>
                      <a:pt x="32646" y="214305"/>
                      <a:pt x="12325" y="177060"/>
                    </a:cubicBezTo>
                    <a:cubicBezTo>
                      <a:pt x="-6866" y="140943"/>
                      <a:pt x="-2915" y="105390"/>
                      <a:pt x="19099" y="71531"/>
                    </a:cubicBezTo>
                    <a:cubicBezTo>
                      <a:pt x="29824" y="55165"/>
                      <a:pt x="39419" y="37671"/>
                      <a:pt x="50709" y="21306"/>
                    </a:cubicBezTo>
                    <a:cubicBezTo>
                      <a:pt x="65384" y="-703"/>
                      <a:pt x="89091" y="-5782"/>
                      <a:pt x="109412" y="6634"/>
                    </a:cubicBezTo>
                    <a:cubicBezTo>
                      <a:pt x="129732" y="19049"/>
                      <a:pt x="134812" y="43315"/>
                      <a:pt x="121830" y="65888"/>
                    </a:cubicBezTo>
                    <a:cubicBezTo>
                      <a:pt x="111670" y="83382"/>
                      <a:pt x="99816" y="100311"/>
                      <a:pt x="89656" y="117806"/>
                    </a:cubicBezTo>
                    <a:cubicBezTo>
                      <a:pt x="80060" y="134171"/>
                      <a:pt x="85140" y="143200"/>
                      <a:pt x="104332" y="143764"/>
                    </a:cubicBezTo>
                    <a:cubicBezTo>
                      <a:pt x="133119" y="144893"/>
                      <a:pt x="161342" y="144329"/>
                      <a:pt x="190129" y="144329"/>
                    </a:cubicBezTo>
                    <a:close/>
                  </a:path>
                </a:pathLst>
              </a:custGeom>
              <a:grpFill/>
              <a:ln w="563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CE47776-7F69-CC9F-C5F3-DFEDFA3DB373}"/>
                  </a:ext>
                </a:extLst>
              </p:cNvPr>
              <p:cNvSpPr/>
              <p:nvPr/>
            </p:nvSpPr>
            <p:spPr>
              <a:xfrm>
                <a:off x="5845591" y="5049652"/>
                <a:ext cx="248323" cy="285313"/>
              </a:xfrm>
              <a:custGeom>
                <a:avLst/>
                <a:gdLst>
                  <a:gd name="connsiteX0" fmla="*/ 133776 w 248323"/>
                  <a:gd name="connsiteY0" fmla="*/ 136818 h 285313"/>
                  <a:gd name="connsiteX1" fmla="*/ 73379 w 248323"/>
                  <a:gd name="connsiteY1" fmla="*/ 76435 h 285313"/>
                  <a:gd name="connsiteX2" fmla="*/ 85233 w 248323"/>
                  <a:gd name="connsiteY2" fmla="*/ 33546 h 285313"/>
                  <a:gd name="connsiteX3" fmla="*/ 138856 w 248323"/>
                  <a:gd name="connsiteY3" fmla="*/ 1380 h 285313"/>
                  <a:gd name="connsiteX4" fmla="*/ 195866 w 248323"/>
                  <a:gd name="connsiteY4" fmla="*/ 17181 h 285313"/>
                  <a:gd name="connsiteX5" fmla="*/ 216751 w 248323"/>
                  <a:gd name="connsiteY5" fmla="*/ 83207 h 285313"/>
                  <a:gd name="connsiteX6" fmla="*/ 216187 w 248323"/>
                  <a:gd name="connsiteY6" fmla="*/ 106909 h 285313"/>
                  <a:gd name="connsiteX7" fmla="*/ 245538 w 248323"/>
                  <a:gd name="connsiteY7" fmla="*/ 166727 h 285313"/>
                  <a:gd name="connsiteX8" fmla="*/ 160305 w 248323"/>
                  <a:gd name="connsiteY8" fmla="*/ 283542 h 285313"/>
                  <a:gd name="connsiteX9" fmla="*/ 40076 w 248323"/>
                  <a:gd name="connsiteY9" fmla="*/ 284107 h 285313"/>
                  <a:gd name="connsiteX10" fmla="*/ 0 w 248323"/>
                  <a:gd name="connsiteY10" fmla="*/ 243475 h 285313"/>
                  <a:gd name="connsiteX11" fmla="*/ 38948 w 248323"/>
                  <a:gd name="connsiteY11" fmla="*/ 201715 h 285313"/>
                  <a:gd name="connsiteX12" fmla="*/ 139985 w 248323"/>
                  <a:gd name="connsiteY12" fmla="*/ 200586 h 285313"/>
                  <a:gd name="connsiteX13" fmla="*/ 156919 w 248323"/>
                  <a:gd name="connsiteY13" fmla="*/ 171242 h 285313"/>
                  <a:gd name="connsiteX14" fmla="*/ 139421 w 248323"/>
                  <a:gd name="connsiteY14" fmla="*/ 142461 h 285313"/>
                  <a:gd name="connsiteX15" fmla="*/ 133776 w 248323"/>
                  <a:gd name="connsiteY15" fmla="*/ 136818 h 28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8323" h="285313">
                    <a:moveTo>
                      <a:pt x="133776" y="136818"/>
                    </a:moveTo>
                    <a:cubicBezTo>
                      <a:pt x="85233" y="149233"/>
                      <a:pt x="60397" y="123838"/>
                      <a:pt x="73379" y="76435"/>
                    </a:cubicBezTo>
                    <a:cubicBezTo>
                      <a:pt x="77330" y="62327"/>
                      <a:pt x="80717" y="47655"/>
                      <a:pt x="85233" y="33546"/>
                    </a:cubicBezTo>
                    <a:cubicBezTo>
                      <a:pt x="93135" y="7588"/>
                      <a:pt x="112327" y="-4263"/>
                      <a:pt x="138856" y="1380"/>
                    </a:cubicBezTo>
                    <a:cubicBezTo>
                      <a:pt x="158048" y="5894"/>
                      <a:pt x="177239" y="10973"/>
                      <a:pt x="195866" y="17181"/>
                    </a:cubicBezTo>
                    <a:cubicBezTo>
                      <a:pt x="225782" y="27339"/>
                      <a:pt x="235942" y="57812"/>
                      <a:pt x="216751" y="83207"/>
                    </a:cubicBezTo>
                    <a:cubicBezTo>
                      <a:pt x="209413" y="92801"/>
                      <a:pt x="211106" y="98444"/>
                      <a:pt x="216187" y="106909"/>
                    </a:cubicBezTo>
                    <a:cubicBezTo>
                      <a:pt x="226911" y="126660"/>
                      <a:pt x="239894" y="145847"/>
                      <a:pt x="245538" y="166727"/>
                    </a:cubicBezTo>
                    <a:cubicBezTo>
                      <a:pt x="259650" y="223724"/>
                      <a:pt x="218444" y="279592"/>
                      <a:pt x="160305" y="283542"/>
                    </a:cubicBezTo>
                    <a:cubicBezTo>
                      <a:pt x="120229" y="286364"/>
                      <a:pt x="80153" y="285235"/>
                      <a:pt x="40076" y="284107"/>
                    </a:cubicBezTo>
                    <a:cubicBezTo>
                      <a:pt x="16369" y="283542"/>
                      <a:pt x="564" y="265484"/>
                      <a:pt x="0" y="243475"/>
                    </a:cubicBezTo>
                    <a:cubicBezTo>
                      <a:pt x="0" y="220902"/>
                      <a:pt x="15240" y="202844"/>
                      <a:pt x="38948" y="201715"/>
                    </a:cubicBezTo>
                    <a:cubicBezTo>
                      <a:pt x="72815" y="200022"/>
                      <a:pt x="106682" y="201151"/>
                      <a:pt x="139985" y="200586"/>
                    </a:cubicBezTo>
                    <a:cubicBezTo>
                      <a:pt x="165386" y="200022"/>
                      <a:pt x="169337" y="192686"/>
                      <a:pt x="156919" y="171242"/>
                    </a:cubicBezTo>
                    <a:cubicBezTo>
                      <a:pt x="151274" y="161648"/>
                      <a:pt x="145065" y="152055"/>
                      <a:pt x="139421" y="142461"/>
                    </a:cubicBezTo>
                    <a:cubicBezTo>
                      <a:pt x="137727" y="140768"/>
                      <a:pt x="136034" y="139075"/>
                      <a:pt x="133776" y="136818"/>
                    </a:cubicBezTo>
                    <a:close/>
                  </a:path>
                </a:pathLst>
              </a:custGeom>
              <a:grpFill/>
              <a:ln w="5635" cap="flat">
                <a:noFill/>
                <a:prstDash val="solid"/>
                <a:miter/>
              </a:ln>
            </p:spPr>
            <p:txBody>
              <a:bodyPr rtlCol="0" anchor="ctr"/>
              <a:lstStyle/>
              <a:p>
                <a:endParaRPr lang="en-US"/>
              </a:p>
            </p:txBody>
          </p:sp>
        </p:grpSp>
      </p:grpSp>
      <p:grpSp>
        <p:nvGrpSpPr>
          <p:cNvPr id="57" name="Group 56">
            <a:extLst>
              <a:ext uri="{FF2B5EF4-FFF2-40B4-BE49-F238E27FC236}">
                <a16:creationId xmlns:a16="http://schemas.microsoft.com/office/drawing/2014/main" id="{E1733E58-990D-FD67-9CC1-09B3C07BC0F1}"/>
              </a:ext>
            </a:extLst>
          </p:cNvPr>
          <p:cNvGrpSpPr/>
          <p:nvPr/>
        </p:nvGrpSpPr>
        <p:grpSpPr>
          <a:xfrm>
            <a:off x="0" y="3534174"/>
            <a:ext cx="7559675" cy="1715972"/>
            <a:chOff x="17965" y="4051493"/>
            <a:chExt cx="7559675" cy="1715972"/>
          </a:xfrm>
        </p:grpSpPr>
        <p:grpSp>
          <p:nvGrpSpPr>
            <p:cNvPr id="58" name="Group 57">
              <a:extLst>
                <a:ext uri="{FF2B5EF4-FFF2-40B4-BE49-F238E27FC236}">
                  <a16:creationId xmlns:a16="http://schemas.microsoft.com/office/drawing/2014/main" id="{D6D04A0E-2735-2B19-A310-D393D80EDBCB}"/>
                </a:ext>
              </a:extLst>
            </p:cNvPr>
            <p:cNvGrpSpPr/>
            <p:nvPr/>
          </p:nvGrpSpPr>
          <p:grpSpPr>
            <a:xfrm>
              <a:off x="17965" y="4051493"/>
              <a:ext cx="7559675" cy="1715972"/>
              <a:chOff x="46908" y="2502573"/>
              <a:chExt cx="7559675" cy="1715972"/>
            </a:xfrm>
          </p:grpSpPr>
          <p:cxnSp>
            <p:nvCxnSpPr>
              <p:cNvPr id="60" name="Straight Connector 59">
                <a:extLst>
                  <a:ext uri="{FF2B5EF4-FFF2-40B4-BE49-F238E27FC236}">
                    <a16:creationId xmlns:a16="http://schemas.microsoft.com/office/drawing/2014/main" id="{213C57C5-4391-CCEF-1A1B-7AA7D6E111C3}"/>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1" name="Freeform 60">
                <a:extLst>
                  <a:ext uri="{FF2B5EF4-FFF2-40B4-BE49-F238E27FC236}">
                    <a16:creationId xmlns:a16="http://schemas.microsoft.com/office/drawing/2014/main" id="{001028B8-8BF9-0CCF-75E6-44E39CD69B86}"/>
                  </a:ext>
                </a:extLst>
              </p:cNvPr>
              <p:cNvSpPr/>
              <p:nvPr/>
            </p:nvSpPr>
            <p:spPr>
              <a:xfrm>
                <a:off x="46908" y="2502573"/>
                <a:ext cx="29870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2" name="Text Placeholder 2">
                <a:extLst>
                  <a:ext uri="{FF2B5EF4-FFF2-40B4-BE49-F238E27FC236}">
                    <a16:creationId xmlns:a16="http://schemas.microsoft.com/office/drawing/2014/main" id="{0E0B5A97-54F2-822F-3ADC-8A02EDA54004}"/>
                  </a:ext>
                </a:extLst>
              </p:cNvPr>
              <p:cNvSpPr txBox="1">
                <a:spLocks/>
              </p:cNvSpPr>
              <p:nvPr/>
            </p:nvSpPr>
            <p:spPr>
              <a:xfrm>
                <a:off x="648684" y="2982263"/>
                <a:ext cx="6596824" cy="1236282"/>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buClr>
                    <a:srgbClr val="F79037"/>
                  </a:buClr>
                  <a:buFont typeface="Arial" panose="020B0604020202020204" pitchFamily="34" charset="0"/>
                  <a:buChar char="•"/>
                  <a:tabLst>
                    <a:tab pos="177800" algn="l"/>
                  </a:tabLst>
                </a:pPr>
                <a:r>
                  <a:rPr lang="en-US" b="1" dirty="0" err="1">
                    <a:solidFill>
                      <a:schemeClr val="tx1"/>
                    </a:solidFill>
                    <a:latin typeface="Calibri"/>
                    <a:ea typeface="Calibri"/>
                    <a:cs typeface="Calibri"/>
                  </a:rPr>
                  <a:t>Optar</a:t>
                </a:r>
                <a:r>
                  <a:rPr lang="en-US" b="1" dirty="0">
                    <a:solidFill>
                      <a:schemeClr val="tx1"/>
                    </a:solidFill>
                    <a:latin typeface="Calibri"/>
                    <a:ea typeface="Calibri"/>
                    <a:cs typeface="Calibri"/>
                  </a:rPr>
                  <a:t> por </a:t>
                </a:r>
                <a:r>
                  <a:rPr lang="en-US" b="1" dirty="0" err="1">
                    <a:solidFill>
                      <a:schemeClr val="tx1"/>
                    </a:solidFill>
                    <a:latin typeface="Calibri"/>
                    <a:ea typeface="Calibri"/>
                    <a:cs typeface="Calibri"/>
                  </a:rPr>
                  <a:t>embalagens</a:t>
                </a:r>
                <a:r>
                  <a:rPr lang="en-US" b="1" dirty="0">
                    <a:solidFill>
                      <a:schemeClr val="tx1"/>
                    </a:solidFill>
                    <a:latin typeface="Calibri"/>
                    <a:ea typeface="Calibri"/>
                    <a:cs typeface="Calibri"/>
                  </a:rPr>
                  <a:t> </a:t>
                </a:r>
                <a:r>
                  <a:rPr lang="en-US" b="1" dirty="0" err="1">
                    <a:solidFill>
                      <a:schemeClr val="tx1"/>
                    </a:solidFill>
                    <a:latin typeface="Calibri"/>
                    <a:ea typeface="Calibri"/>
                    <a:cs typeface="Calibri"/>
                  </a:rPr>
                  <a:t>reutilizáveis</a:t>
                </a:r>
                <a:r>
                  <a:rPr lang="en-US" b="1" dirty="0">
                    <a:solidFill>
                      <a:schemeClr val="tx1"/>
                    </a:solidFill>
                    <a:latin typeface="Calibri"/>
                    <a:ea typeface="Calibri"/>
                    <a:cs typeface="Calibri"/>
                  </a:rPr>
                  <a:t> </a:t>
                </a:r>
                <a:r>
                  <a:rPr lang="en-US" dirty="0">
                    <a:solidFill>
                      <a:schemeClr val="tx1"/>
                    </a:solidFill>
                    <a:latin typeface="Calibri"/>
                    <a:ea typeface="Calibri"/>
                    <a:cs typeface="Calibri"/>
                  </a:rPr>
                  <a:t>sempre que </a:t>
                </a:r>
                <a:r>
                  <a:rPr lang="en-US" dirty="0" err="1">
                    <a:solidFill>
                      <a:schemeClr val="tx1"/>
                    </a:solidFill>
                    <a:latin typeface="Calibri"/>
                    <a:ea typeface="Calibri"/>
                    <a:cs typeface="Calibri"/>
                  </a:rPr>
                  <a:t>possível</a:t>
                </a:r>
                <a:r>
                  <a:rPr lang="en-US" dirty="0">
                    <a:solidFill>
                      <a:schemeClr val="tx1"/>
                    </a:solidFill>
                    <a:latin typeface="Calibri"/>
                    <a:ea typeface="Calibri"/>
                    <a:cs typeface="Calibri"/>
                  </a:rPr>
                  <a:t>. Isto </a:t>
                </a:r>
                <a:r>
                  <a:rPr lang="en-US" dirty="0" err="1">
                    <a:solidFill>
                      <a:schemeClr val="tx1"/>
                    </a:solidFill>
                    <a:latin typeface="Calibri"/>
                    <a:ea typeface="Calibri"/>
                    <a:cs typeface="Calibri"/>
                  </a:rPr>
                  <a:t>aplica</a:t>
                </a:r>
                <a:r>
                  <a:rPr lang="en-US" dirty="0">
                    <a:solidFill>
                      <a:schemeClr val="tx1"/>
                    </a:solidFill>
                    <a:latin typeface="Calibri"/>
                    <a:ea typeface="Calibri"/>
                    <a:cs typeface="Calibri"/>
                  </a:rPr>
                  <a:t>-se não </a:t>
                </a:r>
                <a:r>
                  <a:rPr lang="en-US" dirty="0" err="1">
                    <a:solidFill>
                      <a:schemeClr val="tx1"/>
                    </a:solidFill>
                    <a:latin typeface="Calibri"/>
                    <a:ea typeface="Calibri"/>
                    <a:cs typeface="Calibri"/>
                  </a:rPr>
                  <a:t>só</a:t>
                </a:r>
                <a:r>
                  <a:rPr lang="en-US" dirty="0">
                    <a:solidFill>
                      <a:schemeClr val="tx1"/>
                    </a:solidFill>
                    <a:latin typeface="Calibri"/>
                    <a:ea typeface="Calibri"/>
                    <a:cs typeface="Calibri"/>
                  </a:rPr>
                  <a:t> à </a:t>
                </a:r>
                <a:r>
                  <a:rPr lang="en-US" dirty="0" err="1">
                    <a:solidFill>
                      <a:schemeClr val="tx1"/>
                    </a:solidFill>
                    <a:latin typeface="Calibri"/>
                    <a:ea typeface="Calibri"/>
                    <a:cs typeface="Calibri"/>
                  </a:rPr>
                  <a:t>embalagem</a:t>
                </a:r>
                <a:r>
                  <a:rPr lang="en-US" dirty="0">
                    <a:solidFill>
                      <a:schemeClr val="tx1"/>
                    </a:solidFill>
                    <a:latin typeface="Calibri"/>
                    <a:ea typeface="Calibri"/>
                    <a:cs typeface="Calibri"/>
                  </a:rPr>
                  <a:t> do </a:t>
                </a:r>
                <a:r>
                  <a:rPr lang="en-US" dirty="0" err="1">
                    <a:solidFill>
                      <a:schemeClr val="tx1"/>
                    </a:solidFill>
                    <a:latin typeface="Calibri"/>
                    <a:ea typeface="Calibri"/>
                    <a:cs typeface="Calibri"/>
                  </a:rPr>
                  <a:t>produto</a:t>
                </a:r>
                <a:r>
                  <a:rPr lang="en-US" dirty="0">
                    <a:solidFill>
                      <a:schemeClr val="tx1"/>
                    </a:solidFill>
                    <a:latin typeface="Calibri"/>
                    <a:ea typeface="Calibri"/>
                    <a:cs typeface="Calibri"/>
                  </a:rPr>
                  <a:t> final, mas </a:t>
                </a:r>
                <a:r>
                  <a:rPr lang="en-US" dirty="0" err="1">
                    <a:solidFill>
                      <a:schemeClr val="tx1"/>
                    </a:solidFill>
                    <a:latin typeface="Calibri"/>
                    <a:ea typeface="Calibri"/>
                    <a:cs typeface="Calibri"/>
                  </a:rPr>
                  <a:t>também</a:t>
                </a:r>
                <a:r>
                  <a:rPr lang="en-US" dirty="0">
                    <a:solidFill>
                      <a:schemeClr val="tx1"/>
                    </a:solidFill>
                    <a:latin typeface="Calibri"/>
                    <a:ea typeface="Calibri"/>
                    <a:cs typeface="Calibri"/>
                  </a:rPr>
                  <a:t> aos </a:t>
                </a:r>
                <a:r>
                  <a:rPr lang="en-US" dirty="0" err="1">
                    <a:solidFill>
                      <a:schemeClr val="tx1"/>
                    </a:solidFill>
                    <a:latin typeface="Calibri"/>
                    <a:ea typeface="Calibri"/>
                    <a:cs typeface="Calibri"/>
                  </a:rPr>
                  <a:t>contentores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utilizados</a:t>
                </a:r>
                <a:r>
                  <a:rPr lang="en-US" dirty="0">
                    <a:solidFill>
                      <a:schemeClr val="tx1"/>
                    </a:solidFill>
                    <a:latin typeface="Calibri"/>
                    <a:ea typeface="Calibri"/>
                    <a:cs typeface="Calibri"/>
                  </a:rPr>
                  <a:t> para o </a:t>
                </a:r>
                <a:r>
                  <a:rPr lang="en-US" dirty="0" err="1">
                    <a:solidFill>
                      <a:schemeClr val="tx1"/>
                    </a:solidFill>
                    <a:latin typeface="Calibri"/>
                    <a:ea typeface="Calibri"/>
                    <a:cs typeface="Calibri"/>
                  </a:rPr>
                  <a:t>transporte</a:t>
                </a:r>
                <a:r>
                  <a:rPr lang="en-US" dirty="0">
                    <a:solidFill>
                      <a:schemeClr val="tx1"/>
                    </a:solidFill>
                    <a:latin typeface="Calibri"/>
                    <a:ea typeface="Calibri"/>
                    <a:cs typeface="Calibri"/>
                  </a:rPr>
                  <a:t> de </a:t>
                </a:r>
                <a:r>
                  <a:rPr lang="en-US" dirty="0" err="1">
                    <a:solidFill>
                      <a:schemeClr val="tx1"/>
                    </a:solidFill>
                    <a:latin typeface="Calibri"/>
                    <a:ea typeface="Calibri"/>
                    <a:cs typeface="Calibri"/>
                  </a:rPr>
                  <a:t>ingredientes</a:t>
                </a:r>
                <a:r>
                  <a:rPr lang="en-US" dirty="0">
                    <a:solidFill>
                      <a:schemeClr val="tx1"/>
                    </a:solidFill>
                    <a:latin typeface="Calibri"/>
                    <a:ea typeface="Calibri"/>
                    <a:cs typeface="Calibri"/>
                  </a:rPr>
                  <a:t> e </a:t>
                </a:r>
                <a:r>
                  <a:rPr lang="en-US" dirty="0" err="1">
                    <a:solidFill>
                      <a:schemeClr val="tx1"/>
                    </a:solidFill>
                    <a:latin typeface="Calibri"/>
                    <a:ea typeface="Calibri"/>
                    <a:cs typeface="Calibri"/>
                  </a:rPr>
                  <a:t>fornecimentos</a:t>
                </a:r>
                <a:r>
                  <a:rPr lang="en-US" dirty="0">
                    <a:solidFill>
                      <a:schemeClr val="tx1"/>
                    </a:solidFill>
                    <a:latin typeface="Calibri"/>
                    <a:ea typeface="Calibri"/>
                    <a:cs typeface="Calibri"/>
                  </a:rPr>
                  <a:t>. </a:t>
                </a:r>
                <a:endParaRPr lang="en-US" dirty="0">
                  <a:solidFill>
                    <a:schemeClr val="tx1"/>
                  </a:solidFill>
                </a:endParaRPr>
              </a:p>
              <a:p>
                <a:pPr marL="228600" indent="-228600">
                  <a:buClr>
                    <a:srgbClr val="F79037"/>
                  </a:buClr>
                  <a:buFont typeface="Arial" panose="020B0604020202020204" pitchFamily="34" charset="0"/>
                  <a:buChar char="•"/>
                  <a:tabLst>
                    <a:tab pos="177800" algn="l"/>
                  </a:tabLst>
                </a:pPr>
                <a:r>
                  <a:rPr lang="en-US" b="1" err="1">
                    <a:solidFill>
                      <a:schemeClr val="tx1"/>
                    </a:solidFill>
                    <a:latin typeface="Calibri"/>
                    <a:ea typeface="Calibri"/>
                    <a:cs typeface="Calibri"/>
                  </a:rPr>
                  <a:t>Embalagens</a:t>
                </a:r>
                <a:r>
                  <a:rPr lang="en-US" b="1" dirty="0">
                    <a:solidFill>
                      <a:schemeClr val="tx1"/>
                    </a:solidFill>
                    <a:latin typeface="Calibri"/>
                    <a:ea typeface="Calibri"/>
                    <a:cs typeface="Calibri"/>
                  </a:rPr>
                  <a:t> </a:t>
                </a:r>
                <a:r>
                  <a:rPr lang="en-US" b="1" err="1">
                    <a:solidFill>
                      <a:schemeClr val="tx1"/>
                    </a:solidFill>
                    <a:latin typeface="Calibri"/>
                    <a:ea typeface="Calibri"/>
                    <a:cs typeface="Calibri"/>
                  </a:rPr>
                  <a:t>retornáveis</a:t>
                </a:r>
                <a:r>
                  <a:rPr lang="en-US" b="1" dirty="0">
                    <a:solidFill>
                      <a:schemeClr val="tx1"/>
                    </a:solidFill>
                    <a:latin typeface="Calibri"/>
                    <a:ea typeface="Calibri"/>
                    <a:cs typeface="Calibri"/>
                  </a:rPr>
                  <a:t>: </a:t>
                </a:r>
                <a:r>
                  <a:rPr lang="en-US" err="1">
                    <a:solidFill>
                      <a:schemeClr val="tx1"/>
                    </a:solidFill>
                    <a:latin typeface="Calibri"/>
                    <a:ea typeface="Calibri"/>
                    <a:cs typeface="Calibri"/>
                  </a:rPr>
                  <a:t>Considerar</a:t>
                </a:r>
                <a:r>
                  <a:rPr lang="en-US" dirty="0">
                    <a:solidFill>
                      <a:schemeClr val="tx1"/>
                    </a:solidFill>
                    <a:latin typeface="Calibri"/>
                    <a:ea typeface="Calibri"/>
                    <a:cs typeface="Calibri"/>
                  </a:rPr>
                  <a:t> a </a:t>
                </a:r>
                <a:r>
                  <a:rPr lang="en-US" err="1">
                    <a:solidFill>
                      <a:schemeClr val="tx1"/>
                    </a:solidFill>
                    <a:latin typeface="Calibri"/>
                    <a:ea typeface="Calibri"/>
                    <a:cs typeface="Calibri"/>
                  </a:rPr>
                  <a:t>implementação</a:t>
                </a:r>
                <a:r>
                  <a:rPr lang="en-US" dirty="0">
                    <a:solidFill>
                      <a:schemeClr val="tx1"/>
                    </a:solidFill>
                    <a:latin typeface="Calibri"/>
                    <a:ea typeface="Calibri"/>
                    <a:cs typeface="Calibri"/>
                  </a:rPr>
                  <a:t> de um </a:t>
                </a:r>
                <a:r>
                  <a:rPr lang="en-US" err="1">
                    <a:solidFill>
                      <a:schemeClr val="tx1"/>
                    </a:solidFill>
                    <a:latin typeface="Calibri"/>
                    <a:ea typeface="Calibri"/>
                    <a:cs typeface="Calibri"/>
                  </a:rPr>
                  <a:t>sistema</a:t>
                </a:r>
                <a:r>
                  <a:rPr lang="en-US" dirty="0">
                    <a:solidFill>
                      <a:schemeClr val="tx1"/>
                    </a:solidFill>
                    <a:latin typeface="Calibri"/>
                    <a:ea typeface="Calibri"/>
                    <a:cs typeface="Calibri"/>
                  </a:rPr>
                  <a:t> em que </a:t>
                </a:r>
                <a:r>
                  <a:rPr lang="en-US" err="1">
                    <a:solidFill>
                      <a:schemeClr val="tx1"/>
                    </a:solidFill>
                    <a:latin typeface="Calibri"/>
                    <a:ea typeface="Calibri"/>
                    <a:cs typeface="Calibri"/>
                  </a:rPr>
                  <a:t>os</a:t>
                </a:r>
                <a:r>
                  <a:rPr lang="en-US" dirty="0">
                    <a:solidFill>
                      <a:schemeClr val="tx1"/>
                    </a:solidFill>
                    <a:latin typeface="Calibri"/>
                    <a:ea typeface="Calibri"/>
                    <a:cs typeface="Calibri"/>
                  </a:rPr>
                  <a:t> </a:t>
                </a:r>
                <a:r>
                  <a:rPr lang="en-US" err="1">
                    <a:solidFill>
                      <a:schemeClr val="tx1"/>
                    </a:solidFill>
                    <a:latin typeface="Calibri"/>
                    <a:ea typeface="Calibri"/>
                    <a:cs typeface="Calibri"/>
                  </a:rPr>
                  <a:t>fornecedores</a:t>
                </a:r>
                <a:r>
                  <a:rPr lang="en-US" dirty="0">
                    <a:solidFill>
                      <a:schemeClr val="tx1"/>
                    </a:solidFill>
                    <a:latin typeface="Calibri"/>
                    <a:ea typeface="Calibri"/>
                    <a:cs typeface="Calibri"/>
                  </a:rPr>
                  <a:t> </a:t>
                </a:r>
                <a:r>
                  <a:rPr lang="en-US" err="1">
                    <a:solidFill>
                      <a:schemeClr val="tx1"/>
                    </a:solidFill>
                    <a:latin typeface="Calibri"/>
                    <a:ea typeface="Calibri"/>
                    <a:cs typeface="Calibri"/>
                  </a:rPr>
                  <a:t>aceitam</a:t>
                </a:r>
                <a:r>
                  <a:rPr lang="en-US" dirty="0">
                    <a:solidFill>
                      <a:schemeClr val="tx1"/>
                    </a:solidFill>
                    <a:latin typeface="Calibri"/>
                    <a:ea typeface="Calibri"/>
                    <a:cs typeface="Calibri"/>
                  </a:rPr>
                  <a:t> a </a:t>
                </a:r>
                <a:r>
                  <a:rPr lang="en-US" err="1">
                    <a:solidFill>
                      <a:schemeClr val="tx1"/>
                    </a:solidFill>
                    <a:latin typeface="Calibri"/>
                    <a:ea typeface="Calibri"/>
                    <a:cs typeface="Calibri"/>
                  </a:rPr>
                  <a:t>devolução</a:t>
                </a:r>
                <a:r>
                  <a:rPr lang="en-US" dirty="0">
                    <a:solidFill>
                      <a:schemeClr val="tx1"/>
                    </a:solidFill>
                    <a:latin typeface="Calibri"/>
                    <a:ea typeface="Calibri"/>
                    <a:cs typeface="Calibri"/>
                  </a:rPr>
                  <a:t> das </a:t>
                </a:r>
                <a:r>
                  <a:rPr lang="en-US" err="1">
                    <a:solidFill>
                      <a:schemeClr val="tx1"/>
                    </a:solidFill>
                    <a:latin typeface="Calibri"/>
                    <a:ea typeface="Calibri"/>
                    <a:cs typeface="Calibri"/>
                  </a:rPr>
                  <a:t>embalagens</a:t>
                </a:r>
                <a:r>
                  <a:rPr lang="en-US" dirty="0">
                    <a:solidFill>
                      <a:schemeClr val="tx1"/>
                    </a:solidFill>
                    <a:latin typeface="Calibri"/>
                    <a:ea typeface="Calibri"/>
                    <a:cs typeface="Calibri"/>
                  </a:rPr>
                  <a:t> para </a:t>
                </a:r>
                <a:r>
                  <a:rPr lang="en-US" err="1">
                    <a:solidFill>
                      <a:schemeClr val="tx1"/>
                    </a:solidFill>
                    <a:latin typeface="Calibri"/>
                    <a:ea typeface="Calibri"/>
                    <a:cs typeface="Calibri"/>
                  </a:rPr>
                  <a:t>reutilização</a:t>
                </a:r>
                <a:r>
                  <a:rPr lang="en-US" dirty="0">
                    <a:solidFill>
                      <a:schemeClr val="tx1"/>
                    </a:solidFill>
                    <a:latin typeface="Calibri"/>
                    <a:ea typeface="Calibri"/>
                    <a:cs typeface="Calibri"/>
                  </a:rPr>
                  <a:t>. </a:t>
                </a:r>
                <a:r>
                  <a:rPr lang="en-US" err="1">
                    <a:solidFill>
                      <a:schemeClr val="tx1"/>
                    </a:solidFill>
                    <a:latin typeface="Calibri"/>
                    <a:ea typeface="Calibri"/>
                    <a:cs typeface="Calibri"/>
                  </a:rPr>
                  <a:t>Isto</a:t>
                </a:r>
                <a:r>
                  <a:rPr lang="en-US" dirty="0">
                    <a:solidFill>
                      <a:schemeClr val="tx1"/>
                    </a:solidFill>
                    <a:latin typeface="Calibri"/>
                    <a:ea typeface="Calibri"/>
                    <a:cs typeface="Calibri"/>
                  </a:rPr>
                  <a:t> </a:t>
                </a:r>
                <a:r>
                  <a:rPr lang="en-US" err="1">
                    <a:solidFill>
                      <a:schemeClr val="tx1"/>
                    </a:solidFill>
                    <a:latin typeface="Calibri"/>
                    <a:ea typeface="Calibri"/>
                    <a:cs typeface="Calibri"/>
                  </a:rPr>
                  <a:t>requer</a:t>
                </a:r>
                <a:r>
                  <a:rPr lang="en-US" dirty="0">
                    <a:solidFill>
                      <a:schemeClr val="tx1"/>
                    </a:solidFill>
                    <a:latin typeface="Calibri"/>
                    <a:ea typeface="Calibri"/>
                    <a:cs typeface="Calibri"/>
                  </a:rPr>
                  <a:t> </a:t>
                </a:r>
                <a:r>
                  <a:rPr lang="en-US" err="1">
                    <a:solidFill>
                      <a:schemeClr val="tx1"/>
                    </a:solidFill>
                    <a:latin typeface="Calibri"/>
                    <a:ea typeface="Calibri"/>
                    <a:cs typeface="Calibri"/>
                  </a:rPr>
                  <a:t>coordenação</a:t>
                </a:r>
                <a:r>
                  <a:rPr lang="en-US" dirty="0">
                    <a:solidFill>
                      <a:schemeClr val="tx1"/>
                    </a:solidFill>
                    <a:latin typeface="Calibri"/>
                    <a:ea typeface="Calibri"/>
                    <a:cs typeface="Calibri"/>
                  </a:rPr>
                  <a:t> com </a:t>
                </a:r>
                <a:r>
                  <a:rPr lang="en-US" err="1">
                    <a:solidFill>
                      <a:schemeClr val="tx1"/>
                    </a:solidFill>
                    <a:latin typeface="Calibri"/>
                    <a:ea typeface="Calibri"/>
                    <a:cs typeface="Calibri"/>
                  </a:rPr>
                  <a:t>os</a:t>
                </a:r>
                <a:r>
                  <a:rPr lang="en-US" dirty="0">
                    <a:solidFill>
                      <a:schemeClr val="tx1"/>
                    </a:solidFill>
                    <a:latin typeface="Calibri"/>
                    <a:ea typeface="Calibri"/>
                    <a:cs typeface="Calibri"/>
                  </a:rPr>
                  <a:t> </a:t>
                </a:r>
                <a:r>
                  <a:rPr lang="en-US" err="1">
                    <a:solidFill>
                      <a:schemeClr val="tx1"/>
                    </a:solidFill>
                    <a:latin typeface="Calibri"/>
                    <a:ea typeface="Calibri"/>
                    <a:cs typeface="Calibri"/>
                  </a:rPr>
                  <a:t>fornecedores</a:t>
                </a:r>
                <a:r>
                  <a:rPr lang="en-US" dirty="0">
                    <a:solidFill>
                      <a:schemeClr val="tx1"/>
                    </a:solidFill>
                    <a:latin typeface="Calibri"/>
                    <a:ea typeface="Calibri"/>
                    <a:cs typeface="Calibri"/>
                  </a:rPr>
                  <a:t>, mas </a:t>
                </a:r>
                <a:r>
                  <a:rPr lang="en-US" err="1">
                    <a:solidFill>
                      <a:schemeClr val="tx1"/>
                    </a:solidFill>
                    <a:latin typeface="Calibri"/>
                    <a:ea typeface="Calibri"/>
                    <a:cs typeface="Calibri"/>
                  </a:rPr>
                  <a:t>pode</a:t>
                </a:r>
                <a:r>
                  <a:rPr lang="en-US" dirty="0">
                    <a:solidFill>
                      <a:schemeClr val="tx1"/>
                    </a:solidFill>
                    <a:latin typeface="Calibri"/>
                    <a:ea typeface="Calibri"/>
                    <a:cs typeface="Calibri"/>
                  </a:rPr>
                  <a:t> </a:t>
                </a:r>
                <a:r>
                  <a:rPr lang="en-US" err="1">
                    <a:solidFill>
                      <a:schemeClr val="tx1"/>
                    </a:solidFill>
                    <a:latin typeface="Calibri"/>
                    <a:ea typeface="Calibri"/>
                    <a:cs typeface="Calibri"/>
                  </a:rPr>
                  <a:t>reduzir</a:t>
                </a:r>
                <a:r>
                  <a:rPr lang="en-US" dirty="0">
                    <a:solidFill>
                      <a:schemeClr val="tx1"/>
                    </a:solidFill>
                    <a:latin typeface="Calibri"/>
                    <a:ea typeface="Calibri"/>
                    <a:cs typeface="Calibri"/>
                  </a:rPr>
                  <a:t> </a:t>
                </a:r>
                <a:r>
                  <a:rPr lang="en-US" err="1">
                    <a:solidFill>
                      <a:schemeClr val="tx1"/>
                    </a:solidFill>
                    <a:latin typeface="Calibri"/>
                    <a:ea typeface="Calibri"/>
                    <a:cs typeface="Calibri"/>
                  </a:rPr>
                  <a:t>significativamente</a:t>
                </a:r>
                <a:r>
                  <a:rPr lang="en-US" dirty="0">
                    <a:solidFill>
                      <a:schemeClr val="tx1"/>
                    </a:solidFill>
                    <a:latin typeface="Calibri"/>
                    <a:ea typeface="Calibri"/>
                    <a:cs typeface="Calibri"/>
                  </a:rPr>
                  <a:t> </a:t>
                </a:r>
                <a:r>
                  <a:rPr lang="en-US" err="1">
                    <a:solidFill>
                      <a:schemeClr val="tx1"/>
                    </a:solidFill>
                    <a:latin typeface="Calibri"/>
                    <a:ea typeface="Calibri"/>
                    <a:cs typeface="Calibri"/>
                  </a:rPr>
                  <a:t>os</a:t>
                </a:r>
                <a:r>
                  <a:rPr lang="en-US" dirty="0">
                    <a:solidFill>
                      <a:schemeClr val="tx1"/>
                    </a:solidFill>
                    <a:latin typeface="Calibri"/>
                    <a:ea typeface="Calibri"/>
                    <a:cs typeface="Calibri"/>
                  </a:rPr>
                  <a:t> </a:t>
                </a:r>
                <a:r>
                  <a:rPr lang="en-US" err="1">
                    <a:solidFill>
                      <a:schemeClr val="tx1"/>
                    </a:solidFill>
                    <a:latin typeface="Calibri"/>
                    <a:ea typeface="Calibri"/>
                    <a:cs typeface="Calibri"/>
                  </a:rPr>
                  <a:t>resíduos</a:t>
                </a:r>
                <a:r>
                  <a:rPr lang="en-US" dirty="0">
                    <a:solidFill>
                      <a:schemeClr val="tx1"/>
                    </a:solidFill>
                    <a:latin typeface="Calibri"/>
                    <a:ea typeface="Calibri"/>
                    <a:cs typeface="Calibri"/>
                  </a:rPr>
                  <a:t>. </a:t>
                </a:r>
                <a:endParaRPr lang="en-US" dirty="0">
                  <a:solidFill>
                    <a:schemeClr val="tx1"/>
                  </a:solidFill>
                  <a:ea typeface="Calibri" panose="020F0502020204030204" pitchFamily="34" charset="0"/>
                </a:endParaRPr>
              </a:p>
              <a:p>
                <a:pPr marL="228600" indent="-228600">
                  <a:buClr>
                    <a:srgbClr val="F79037"/>
                  </a:buClr>
                  <a:buFont typeface="Arial" panose="020B0604020202020204" pitchFamily="34" charset="0"/>
                  <a:buChar char="•"/>
                  <a:tabLst>
                    <a:tab pos="177800" algn="l"/>
                  </a:tabLst>
                </a:pPr>
                <a:r>
                  <a:rPr lang="en-US" b="1" dirty="0" err="1">
                    <a:solidFill>
                      <a:schemeClr val="tx1"/>
                    </a:solidFill>
                  </a:rPr>
                  <a:t>Incentivos</a:t>
                </a:r>
                <a:r>
                  <a:rPr lang="en-US" b="1" dirty="0">
                    <a:solidFill>
                      <a:schemeClr val="tx1"/>
                    </a:solidFill>
                  </a:rPr>
                  <a:t> ao </a:t>
                </a:r>
                <a:r>
                  <a:rPr lang="en-US" b="1" dirty="0" err="1">
                    <a:solidFill>
                      <a:schemeClr val="tx1"/>
                    </a:solidFill>
                  </a:rPr>
                  <a:t>consumidor</a:t>
                </a:r>
                <a:r>
                  <a:rPr lang="en-US" b="1" dirty="0">
                    <a:solidFill>
                      <a:schemeClr val="tx1"/>
                    </a:solidFill>
                  </a:rPr>
                  <a:t>: </a:t>
                </a:r>
                <a:r>
                  <a:rPr lang="en-US" dirty="0">
                    <a:solidFill>
                      <a:schemeClr val="tx1"/>
                    </a:solidFill>
                  </a:rPr>
                  <a:t>Para as </a:t>
                </a:r>
                <a:r>
                  <a:rPr lang="en-US" dirty="0" err="1">
                    <a:solidFill>
                      <a:schemeClr val="tx1"/>
                    </a:solidFill>
                  </a:rPr>
                  <a:t>embalagens</a:t>
                </a:r>
                <a:r>
                  <a:rPr lang="en-US" dirty="0">
                    <a:solidFill>
                      <a:schemeClr val="tx1"/>
                    </a:solidFill>
                  </a:rPr>
                  <a:t> de </a:t>
                </a:r>
                <a:r>
                  <a:rPr lang="en-US" dirty="0" err="1">
                    <a:solidFill>
                      <a:schemeClr val="tx1"/>
                    </a:solidFill>
                  </a:rPr>
                  <a:t>consumo</a:t>
                </a:r>
                <a:r>
                  <a:rPr lang="en-US" dirty="0">
                    <a:solidFill>
                      <a:schemeClr val="tx1"/>
                    </a:solidFill>
                  </a:rPr>
                  <a:t>, </a:t>
                </a:r>
                <a:r>
                  <a:rPr lang="en-US" dirty="0" err="1">
                    <a:solidFill>
                      <a:schemeClr val="tx1"/>
                    </a:solidFill>
                  </a:rPr>
                  <a:t>considerar</a:t>
                </a:r>
                <a:r>
                  <a:rPr lang="en-US" dirty="0">
                    <a:solidFill>
                      <a:schemeClr val="tx1"/>
                    </a:solidFill>
                  </a:rPr>
                  <a:t> a </a:t>
                </a:r>
                <a:r>
                  <a:rPr lang="en-US" dirty="0" err="1">
                    <a:solidFill>
                      <a:schemeClr val="tx1"/>
                    </a:solidFill>
                  </a:rPr>
                  <a:t>possibilidade</a:t>
                </a:r>
                <a:r>
                  <a:rPr lang="en-US" dirty="0">
                    <a:solidFill>
                      <a:schemeClr val="tx1"/>
                    </a:solidFill>
                  </a:rPr>
                  <a:t> de </a:t>
                </a:r>
                <a:r>
                  <a:rPr lang="en-US" dirty="0" err="1">
                    <a:solidFill>
                      <a:schemeClr val="tx1"/>
                    </a:solidFill>
                  </a:rPr>
                  <a:t>oferecer</a:t>
                </a:r>
                <a:r>
                  <a:rPr lang="en-US" dirty="0">
                    <a:solidFill>
                      <a:schemeClr val="tx1"/>
                    </a:solidFill>
                  </a:rPr>
                  <a:t> um </a:t>
                </a:r>
                <a:r>
                  <a:rPr lang="en-US" dirty="0" err="1">
                    <a:solidFill>
                      <a:schemeClr val="tx1"/>
                    </a:solidFill>
                  </a:rPr>
                  <a:t>desconto</a:t>
                </a:r>
                <a:r>
                  <a:rPr lang="en-US" dirty="0">
                    <a:solidFill>
                      <a:schemeClr val="tx1"/>
                    </a:solidFill>
                  </a:rPr>
                  <a:t> </a:t>
                </a:r>
                <a:r>
                  <a:rPr lang="en-US" dirty="0" err="1">
                    <a:solidFill>
                      <a:schemeClr val="tx1"/>
                    </a:solidFill>
                  </a:rPr>
                  <a:t>ou</a:t>
                </a:r>
                <a:r>
                  <a:rPr lang="en-US" dirty="0">
                    <a:solidFill>
                      <a:schemeClr val="tx1"/>
                    </a:solidFill>
                  </a:rPr>
                  <a:t> outro </a:t>
                </a:r>
                <a:r>
                  <a:rPr lang="en-US" dirty="0" err="1">
                    <a:solidFill>
                      <a:schemeClr val="tx1"/>
                    </a:solidFill>
                  </a:rPr>
                  <a:t>incentivo</a:t>
                </a:r>
                <a:r>
                  <a:rPr lang="en-US" dirty="0">
                    <a:solidFill>
                      <a:schemeClr val="tx1"/>
                    </a:solidFill>
                  </a:rPr>
                  <a:t> aos </a:t>
                </a:r>
                <a:r>
                  <a:rPr lang="en-US" dirty="0" err="1">
                    <a:solidFill>
                      <a:schemeClr val="tx1"/>
                    </a:solidFill>
                  </a:rPr>
                  <a:t>clientes</a:t>
                </a:r>
                <a:r>
                  <a:rPr lang="en-US" dirty="0">
                    <a:solidFill>
                      <a:schemeClr val="tx1"/>
                    </a:solidFill>
                  </a:rPr>
                  <a:t> que </a:t>
                </a:r>
                <a:r>
                  <a:rPr lang="en-US" dirty="0" err="1">
                    <a:solidFill>
                      <a:schemeClr val="tx1"/>
                    </a:solidFill>
                  </a:rPr>
                  <a:t>devolvam</a:t>
                </a:r>
                <a:r>
                  <a:rPr lang="en-US" dirty="0">
                    <a:solidFill>
                      <a:schemeClr val="tx1"/>
                    </a:solidFill>
                  </a:rPr>
                  <a:t> as </a:t>
                </a:r>
                <a:r>
                  <a:rPr lang="en-US" dirty="0" err="1">
                    <a:solidFill>
                      <a:schemeClr val="tx1"/>
                    </a:solidFill>
                  </a:rPr>
                  <a:t>suas</a:t>
                </a:r>
                <a:r>
                  <a:rPr lang="en-US" dirty="0">
                    <a:solidFill>
                      <a:schemeClr val="tx1"/>
                    </a:solidFill>
                  </a:rPr>
                  <a:t> </a:t>
                </a:r>
                <a:r>
                  <a:rPr lang="en-US" dirty="0" err="1">
                    <a:solidFill>
                      <a:schemeClr val="tx1"/>
                    </a:solidFill>
                  </a:rPr>
                  <a:t>embalagens</a:t>
                </a:r>
                <a:r>
                  <a:rPr lang="en-US" dirty="0">
                    <a:solidFill>
                      <a:schemeClr val="tx1"/>
                    </a:solidFill>
                  </a:rPr>
                  <a:t> para </a:t>
                </a:r>
                <a:r>
                  <a:rPr lang="en-US" dirty="0" err="1">
                    <a:solidFill>
                      <a:schemeClr val="tx1"/>
                    </a:solidFill>
                  </a:rPr>
                  <a:t>reutilização</a:t>
                </a:r>
                <a:r>
                  <a:rPr lang="en-US" dirty="0">
                    <a:solidFill>
                      <a:schemeClr val="tx1"/>
                    </a:solidFill>
                  </a:rPr>
                  <a:t>. </a:t>
                </a:r>
              </a:p>
            </p:txBody>
          </p:sp>
        </p:grpSp>
        <p:sp>
          <p:nvSpPr>
            <p:cNvPr id="59" name="TextBox 58">
              <a:extLst>
                <a:ext uri="{FF2B5EF4-FFF2-40B4-BE49-F238E27FC236}">
                  <a16:creationId xmlns:a16="http://schemas.microsoft.com/office/drawing/2014/main" id="{A8B60B44-FB97-6CD2-C267-42E29DE267BF}"/>
                </a:ext>
              </a:extLst>
            </p:cNvPr>
            <p:cNvSpPr txBox="1"/>
            <p:nvPr/>
          </p:nvSpPr>
          <p:spPr>
            <a:xfrm>
              <a:off x="138113" y="4108777"/>
              <a:ext cx="3098564" cy="584775"/>
            </a:xfrm>
            <a:prstGeom prst="rect">
              <a:avLst/>
            </a:prstGeom>
            <a:noFill/>
          </p:spPr>
          <p:txBody>
            <a:bodyPr wrap="square">
              <a:spAutoFit/>
            </a:bodyPr>
            <a:lstStyle/>
            <a:p>
              <a:r>
                <a:rPr lang="en-IE" sz="1600" b="1" dirty="0">
                  <a:solidFill>
                    <a:schemeClr val="bg1"/>
                  </a:solidFill>
                  <a:effectLst/>
                  <a:latin typeface="Calibri" panose="020F0502020204030204" pitchFamily="34" charset="0"/>
                  <a:cs typeface="Calibri" panose="020F0502020204030204" pitchFamily="34" charset="0"/>
                </a:rPr>
                <a:t>Utilizar embalagens reutilizáveis </a:t>
              </a:r>
            </a:p>
            <a:p>
              <a:endParaRPr lang="en-IE" sz="1600" b="1" dirty="0">
                <a:solidFill>
                  <a:schemeClr val="bg1"/>
                </a:solidFill>
                <a:effectLst/>
                <a:latin typeface="Calibri" panose="020F0502020204030204" pitchFamily="34" charset="0"/>
                <a:cs typeface="Calibri" panose="020F0502020204030204" pitchFamily="34" charset="0"/>
              </a:endParaRPr>
            </a:p>
          </p:txBody>
        </p:sp>
      </p:grpSp>
      <p:grpSp>
        <p:nvGrpSpPr>
          <p:cNvPr id="64" name="Group 63">
            <a:extLst>
              <a:ext uri="{FF2B5EF4-FFF2-40B4-BE49-F238E27FC236}">
                <a16:creationId xmlns:a16="http://schemas.microsoft.com/office/drawing/2014/main" id="{B5D5E180-3FC8-5360-B3A5-7B78D35AB642}"/>
              </a:ext>
            </a:extLst>
          </p:cNvPr>
          <p:cNvGrpSpPr/>
          <p:nvPr/>
        </p:nvGrpSpPr>
        <p:grpSpPr>
          <a:xfrm>
            <a:off x="-10087" y="5297914"/>
            <a:ext cx="7569762" cy="2100390"/>
            <a:chOff x="7878" y="4045644"/>
            <a:chExt cx="7569762" cy="2100390"/>
          </a:xfrm>
        </p:grpSpPr>
        <p:grpSp>
          <p:nvGrpSpPr>
            <p:cNvPr id="65" name="Group 64">
              <a:extLst>
                <a:ext uri="{FF2B5EF4-FFF2-40B4-BE49-F238E27FC236}">
                  <a16:creationId xmlns:a16="http://schemas.microsoft.com/office/drawing/2014/main" id="{F774A665-F21C-A401-0D10-6185677EDB36}"/>
                </a:ext>
              </a:extLst>
            </p:cNvPr>
            <p:cNvGrpSpPr/>
            <p:nvPr/>
          </p:nvGrpSpPr>
          <p:grpSpPr>
            <a:xfrm>
              <a:off x="7878" y="4045644"/>
              <a:ext cx="7569762" cy="2100390"/>
              <a:chOff x="36821" y="2496724"/>
              <a:chExt cx="7569762" cy="2100390"/>
            </a:xfrm>
          </p:grpSpPr>
          <p:cxnSp>
            <p:nvCxnSpPr>
              <p:cNvPr id="67" name="Straight Connector 66">
                <a:extLst>
                  <a:ext uri="{FF2B5EF4-FFF2-40B4-BE49-F238E27FC236}">
                    <a16:creationId xmlns:a16="http://schemas.microsoft.com/office/drawing/2014/main" id="{A1C912EF-264B-DD06-A900-3918EAB5B808}"/>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8" name="Freeform 67">
                <a:extLst>
                  <a:ext uri="{FF2B5EF4-FFF2-40B4-BE49-F238E27FC236}">
                    <a16:creationId xmlns:a16="http://schemas.microsoft.com/office/drawing/2014/main" id="{194BDBCB-13BB-29CC-DDA5-16563E028D59}"/>
                  </a:ext>
                </a:extLst>
              </p:cNvPr>
              <p:cNvSpPr/>
              <p:nvPr/>
            </p:nvSpPr>
            <p:spPr>
              <a:xfrm>
                <a:off x="36821" y="2496724"/>
                <a:ext cx="3686162"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Text Placeholder 2">
                <a:extLst>
                  <a:ext uri="{FF2B5EF4-FFF2-40B4-BE49-F238E27FC236}">
                    <a16:creationId xmlns:a16="http://schemas.microsoft.com/office/drawing/2014/main" id="{CB79C02A-4D1C-7F22-4A0B-5389DD6231DE}"/>
                  </a:ext>
                </a:extLst>
              </p:cNvPr>
              <p:cNvSpPr txBox="1">
                <a:spLocks/>
              </p:cNvSpPr>
              <p:nvPr/>
            </p:nvSpPr>
            <p:spPr>
              <a:xfrm>
                <a:off x="313039" y="2871477"/>
                <a:ext cx="7155653" cy="172563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Arial" panose="020B0604020202020204" pitchFamily="34" charset="0"/>
                  <a:buChar char="•"/>
                  <a:tabLst>
                    <a:tab pos="177800" algn="l"/>
                  </a:tabLst>
                </a:pPr>
                <a:r>
                  <a:rPr lang="en-US" b="1" dirty="0">
                    <a:solidFill>
                      <a:schemeClr val="tx1"/>
                    </a:solidFill>
                  </a:rPr>
                  <a:t>Um sistema de inventário just-in-time (JIT) </a:t>
                </a:r>
                <a:r>
                  <a:rPr lang="en-US" dirty="0">
                    <a:solidFill>
                      <a:schemeClr val="tx1"/>
                    </a:solidFill>
                  </a:rPr>
                  <a:t>envolve a encomenda de fornecimentos o mais próximo possível do momento em que são efetivamente necessários. Isto reduz a necessidade de armazenamento e diminui o risco de deterioração ou outros tipos de desperdício (Day et al. 2004).</a:t>
                </a:r>
              </a:p>
              <a:p>
                <a:pPr marL="228600" indent="-228600" algn="l">
                  <a:buClr>
                    <a:srgbClr val="F79037"/>
                  </a:buClr>
                  <a:buFont typeface="Arial" panose="020B0604020202020204" pitchFamily="34" charset="0"/>
                  <a:buChar char="•"/>
                  <a:tabLst>
                    <a:tab pos="177800" algn="l"/>
                  </a:tabLst>
                </a:pPr>
                <a:r>
                  <a:rPr lang="en-US" b="1" dirty="0">
                    <a:solidFill>
                      <a:schemeClr val="tx1"/>
                    </a:solidFill>
                  </a:rPr>
                  <a:t>Software de gestão de inventário: </a:t>
                </a:r>
                <a:r>
                  <a:rPr lang="en-US" dirty="0" err="1">
                    <a:solidFill>
                      <a:schemeClr val="tx1"/>
                    </a:solidFill>
                  </a:rPr>
                  <a:t>Utilizar</a:t>
                </a:r>
                <a:r>
                  <a:rPr lang="en-US" dirty="0">
                    <a:solidFill>
                      <a:schemeClr val="tx1"/>
                    </a:solidFill>
                  </a:rPr>
                  <a:t> software para controlar os níveis de inventário e prever a procura. Isto </a:t>
                </a:r>
                <a:r>
                  <a:rPr lang="en-US" dirty="0" err="1">
                    <a:solidFill>
                      <a:schemeClr val="tx1"/>
                    </a:solidFill>
                  </a:rPr>
                  <a:t>pode</a:t>
                </a:r>
                <a:r>
                  <a:rPr lang="en-US" dirty="0">
                    <a:solidFill>
                      <a:schemeClr val="tx1"/>
                    </a:solidFill>
                  </a:rPr>
                  <a:t> </a:t>
                </a:r>
                <a:r>
                  <a:rPr lang="en-US" dirty="0" err="1">
                    <a:solidFill>
                      <a:schemeClr val="tx1"/>
                    </a:solidFill>
                  </a:rPr>
                  <a:t>ajudar</a:t>
                </a:r>
                <a:r>
                  <a:rPr lang="en-US" dirty="0">
                    <a:solidFill>
                      <a:schemeClr val="tx1"/>
                    </a:solidFill>
                  </a:rPr>
                  <a:t> a tomar decisões de </a:t>
                </a:r>
                <a:r>
                  <a:rPr lang="en-US" dirty="0" err="1">
                    <a:solidFill>
                      <a:schemeClr val="tx1"/>
                    </a:solidFill>
                  </a:rPr>
                  <a:t>encomendas</a:t>
                </a:r>
                <a:r>
                  <a:rPr lang="en-US" dirty="0">
                    <a:solidFill>
                      <a:schemeClr val="tx1"/>
                    </a:solidFill>
                  </a:rPr>
                  <a:t> mais precisas e a reduzir a possibilidade de excesso de stock ou de esgotamento. </a:t>
                </a:r>
              </a:p>
              <a:p>
                <a:pPr marL="228600" indent="-228600" algn="l">
                  <a:buClr>
                    <a:srgbClr val="F79037"/>
                  </a:buClr>
                  <a:buFont typeface="Arial" panose="020B0604020202020204" pitchFamily="34" charset="0"/>
                  <a:buChar char="•"/>
                  <a:tabLst>
                    <a:tab pos="177800" algn="l"/>
                  </a:tabLst>
                </a:pPr>
                <a:r>
                  <a:rPr lang="en-US" b="1" dirty="0">
                    <a:solidFill>
                      <a:schemeClr val="tx1"/>
                    </a:solidFill>
                  </a:rPr>
                  <a:t>Fornecedores fiáveis: </a:t>
                </a:r>
                <a:r>
                  <a:rPr lang="en-US" dirty="0">
                    <a:solidFill>
                      <a:schemeClr val="tx1"/>
                    </a:solidFill>
                  </a:rPr>
                  <a:t>O sistema JIT depende de fornecedores que possam entregar rapidamente e de forma fiável. Cultivar relações fortes com </a:t>
                </a:r>
                <a:r>
                  <a:rPr lang="en-US" dirty="0" err="1">
                    <a:solidFill>
                      <a:schemeClr val="tx1"/>
                    </a:solidFill>
                  </a:rPr>
                  <a:t>os</a:t>
                </a:r>
                <a:r>
                  <a:rPr lang="en-US" dirty="0">
                    <a:solidFill>
                      <a:schemeClr val="tx1"/>
                    </a:solidFill>
                  </a:rPr>
                  <a:t> fornecedores pode ajudar a fazer com que este </a:t>
                </a:r>
                <a:r>
                  <a:rPr lang="en-US" dirty="0" err="1">
                    <a:solidFill>
                      <a:schemeClr val="tx1"/>
                    </a:solidFill>
                  </a:rPr>
                  <a:t>sistema</a:t>
                </a:r>
                <a:r>
                  <a:rPr lang="en-US" dirty="0">
                    <a:solidFill>
                      <a:schemeClr val="tx1"/>
                    </a:solidFill>
                  </a:rPr>
                  <a:t> </a:t>
                </a:r>
                <a:r>
                  <a:rPr lang="en-US" dirty="0" err="1">
                    <a:solidFill>
                      <a:schemeClr val="tx1"/>
                    </a:solidFill>
                  </a:rPr>
                  <a:t>funcione</a:t>
                </a:r>
                <a:r>
                  <a:rPr lang="en-US" dirty="0">
                    <a:solidFill>
                      <a:schemeClr val="tx1"/>
                    </a:solidFill>
                  </a:rPr>
                  <a:t> </a:t>
                </a:r>
                <a:r>
                  <a:rPr lang="en-US" dirty="0" err="1">
                    <a:solidFill>
                      <a:schemeClr val="tx1"/>
                    </a:solidFill>
                  </a:rPr>
                  <a:t>eficientemente</a:t>
                </a:r>
                <a:r>
                  <a:rPr lang="en-US" dirty="0">
                    <a:solidFill>
                      <a:schemeClr val="tx1"/>
                    </a:solidFill>
                  </a:rPr>
                  <a:t>.. </a:t>
                </a:r>
              </a:p>
              <a:p>
                <a:pPr marL="228600" indent="-228600" algn="l">
                  <a:buClr>
                    <a:srgbClr val="F79037"/>
                  </a:buClr>
                  <a:buFont typeface="Arial" panose="020B0604020202020204" pitchFamily="34" charset="0"/>
                  <a:buChar char="•"/>
                  <a:tabLst>
                    <a:tab pos="177800" algn="l"/>
                  </a:tabLst>
                </a:pPr>
                <a:endParaRPr lang="en-US" dirty="0">
                  <a:solidFill>
                    <a:schemeClr val="tx1"/>
                  </a:solidFill>
                </a:endParaRPr>
              </a:p>
              <a:p>
                <a:pPr marL="228600" indent="-228600" algn="l">
                  <a:buClr>
                    <a:srgbClr val="F79037"/>
                  </a:buClr>
                  <a:buFont typeface="Arial" panose="020B0604020202020204" pitchFamily="34" charset="0"/>
                  <a:buChar char="•"/>
                  <a:tabLst>
                    <a:tab pos="177800" algn="l"/>
                  </a:tabLst>
                </a:pPr>
                <a:endParaRPr lang="en-US" dirty="0">
                  <a:solidFill>
                    <a:schemeClr val="tx1"/>
                  </a:solidFill>
                </a:endParaRPr>
              </a:p>
              <a:p>
                <a:pPr algn="l">
                  <a:buClr>
                    <a:srgbClr val="F79037"/>
                  </a:buClr>
                  <a:tabLst>
                    <a:tab pos="177800" algn="l"/>
                  </a:tabLst>
                </a:pPr>
                <a:r>
                  <a:rPr lang="en-US" dirty="0">
                    <a:solidFill>
                      <a:schemeClr val="tx1"/>
                    </a:solidFill>
                  </a:rPr>
                  <a:t>  </a:t>
                </a:r>
              </a:p>
              <a:p>
                <a:pPr marL="228600" indent="-228600" algn="l">
                  <a:buClr>
                    <a:srgbClr val="F79037"/>
                  </a:buClr>
                  <a:buFont typeface="Arial" panose="020B0604020202020204" pitchFamily="34" charset="0"/>
                  <a:buChar char="•"/>
                  <a:tabLst>
                    <a:tab pos="177800" algn="l"/>
                  </a:tabLst>
                </a:pPr>
                <a:endParaRPr lang="en-US" dirty="0">
                  <a:solidFill>
                    <a:schemeClr val="tx1"/>
                  </a:solidFill>
                </a:endParaRPr>
              </a:p>
            </p:txBody>
          </p:sp>
        </p:grpSp>
        <p:sp>
          <p:nvSpPr>
            <p:cNvPr id="66" name="TextBox 65">
              <a:extLst>
                <a:ext uri="{FF2B5EF4-FFF2-40B4-BE49-F238E27FC236}">
                  <a16:creationId xmlns:a16="http://schemas.microsoft.com/office/drawing/2014/main" id="{C7078208-263D-DB5E-CEDD-3645587F281B}"/>
                </a:ext>
              </a:extLst>
            </p:cNvPr>
            <p:cNvSpPr txBox="1"/>
            <p:nvPr/>
          </p:nvSpPr>
          <p:spPr>
            <a:xfrm>
              <a:off x="514689" y="4094668"/>
              <a:ext cx="3439248" cy="584775"/>
            </a:xfrm>
            <a:prstGeom prst="rect">
              <a:avLst/>
            </a:prstGeom>
            <a:noFill/>
          </p:spPr>
          <p:txBody>
            <a:bodyPr wrap="square">
              <a:spAutoFit/>
            </a:bodyPr>
            <a:lstStyle/>
            <a:p>
              <a:r>
                <a:rPr lang="en-IE" sz="1600" b="1" dirty="0">
                  <a:solidFill>
                    <a:schemeClr val="bg1"/>
                  </a:solidFill>
                  <a:effectLst/>
                  <a:latin typeface="Calibri" panose="020F0502020204030204" pitchFamily="34" charset="0"/>
                  <a:cs typeface="Calibri" panose="020F0502020204030204" pitchFamily="34" charset="0"/>
                </a:rPr>
                <a:t>Sistema de </a:t>
              </a:r>
              <a:r>
                <a:rPr lang="en-IE" sz="1600" b="1" dirty="0" err="1">
                  <a:solidFill>
                    <a:schemeClr val="bg1"/>
                  </a:solidFill>
                  <a:effectLst/>
                  <a:latin typeface="Calibri" panose="020F0502020204030204" pitchFamily="34" charset="0"/>
                  <a:cs typeface="Calibri" panose="020F0502020204030204" pitchFamily="34" charset="0"/>
                </a:rPr>
                <a:t>Inventário</a:t>
              </a:r>
              <a:r>
                <a:rPr lang="en-IE" sz="1600" b="1" dirty="0">
                  <a:solidFill>
                    <a:schemeClr val="bg1"/>
                  </a:solidFill>
                  <a:effectLst/>
                  <a:latin typeface="Calibri" panose="020F0502020204030204" pitchFamily="34" charset="0"/>
                  <a:cs typeface="Calibri" panose="020F0502020204030204" pitchFamily="34" charset="0"/>
                </a:rPr>
                <a:t> Just-In-Time </a:t>
              </a:r>
            </a:p>
            <a:p>
              <a:endParaRPr lang="en-IE" sz="1600" b="1" dirty="0">
                <a:solidFill>
                  <a:schemeClr val="bg1"/>
                </a:solidFill>
                <a:effectLst/>
                <a:latin typeface="Calibri" panose="020F0502020204030204" pitchFamily="34" charset="0"/>
                <a:cs typeface="Calibri" panose="020F0502020204030204" pitchFamily="34" charset="0"/>
              </a:endParaRPr>
            </a:p>
          </p:txBody>
        </p:sp>
      </p:grpSp>
      <p:sp>
        <p:nvSpPr>
          <p:cNvPr id="72" name="Rectangle 71">
            <a:extLst>
              <a:ext uri="{FF2B5EF4-FFF2-40B4-BE49-F238E27FC236}">
                <a16:creationId xmlns:a16="http://schemas.microsoft.com/office/drawing/2014/main" id="{53185B02-1D27-4DBF-3DC4-74013501E9AF}"/>
              </a:ext>
            </a:extLst>
          </p:cNvPr>
          <p:cNvSpPr/>
          <p:nvPr/>
        </p:nvSpPr>
        <p:spPr>
          <a:xfrm>
            <a:off x="-943" y="9155099"/>
            <a:ext cx="7559674" cy="785935"/>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 Placeholder 2">
            <a:extLst>
              <a:ext uri="{FF2B5EF4-FFF2-40B4-BE49-F238E27FC236}">
                <a16:creationId xmlns:a16="http://schemas.microsoft.com/office/drawing/2014/main" id="{A02D0389-3049-A869-956E-B4F5B8622D91}"/>
              </a:ext>
            </a:extLst>
          </p:cNvPr>
          <p:cNvSpPr txBox="1">
            <a:spLocks/>
          </p:cNvSpPr>
          <p:nvPr/>
        </p:nvSpPr>
        <p:spPr>
          <a:xfrm>
            <a:off x="504797" y="9248988"/>
            <a:ext cx="6425434" cy="69980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en-US" b="1" dirty="0">
                <a:solidFill>
                  <a:schemeClr val="bg1"/>
                </a:solidFill>
                <a:highlight>
                  <a:srgbClr val="F79037"/>
                </a:highlight>
              </a:rPr>
              <a:t>Ao </a:t>
            </a:r>
            <a:r>
              <a:rPr lang="en-US" b="1" dirty="0" err="1">
                <a:solidFill>
                  <a:schemeClr val="bg1"/>
                </a:solidFill>
                <a:highlight>
                  <a:srgbClr val="F79037"/>
                </a:highlight>
              </a:rPr>
              <a:t>implementar</a:t>
            </a:r>
            <a:r>
              <a:rPr lang="en-US" b="1" dirty="0">
                <a:solidFill>
                  <a:schemeClr val="bg1"/>
                </a:solidFill>
                <a:highlight>
                  <a:srgbClr val="F79037"/>
                </a:highlight>
              </a:rPr>
              <a:t> </a:t>
            </a:r>
            <a:r>
              <a:rPr lang="en-US" b="1" dirty="0" err="1">
                <a:solidFill>
                  <a:schemeClr val="bg1"/>
                </a:solidFill>
                <a:highlight>
                  <a:srgbClr val="F79037"/>
                </a:highlight>
              </a:rPr>
              <a:t>estas</a:t>
            </a:r>
            <a:r>
              <a:rPr lang="en-US" b="1" dirty="0">
                <a:solidFill>
                  <a:schemeClr val="bg1"/>
                </a:solidFill>
                <a:highlight>
                  <a:srgbClr val="F79037"/>
                </a:highlight>
              </a:rPr>
              <a:t> </a:t>
            </a:r>
            <a:r>
              <a:rPr lang="en-US" b="1" dirty="0" err="1">
                <a:solidFill>
                  <a:schemeClr val="bg1"/>
                </a:solidFill>
                <a:highlight>
                  <a:srgbClr val="F79037"/>
                </a:highlight>
              </a:rPr>
              <a:t>estratégias</a:t>
            </a:r>
            <a:r>
              <a:rPr lang="en-US" b="1" dirty="0">
                <a:solidFill>
                  <a:schemeClr val="bg1"/>
                </a:solidFill>
                <a:highlight>
                  <a:srgbClr val="F79037"/>
                </a:highlight>
              </a:rPr>
              <a:t>, </a:t>
            </a:r>
            <a:r>
              <a:rPr lang="pt-PT" dirty="0">
                <a:solidFill>
                  <a:schemeClr val="tx1"/>
                </a:solidFill>
              </a:rPr>
              <a:t>pode reduzir significativamente o impacto ambiental da empresa, ao mesmo tempo que se economiza dinheiro. Deve ser lembrado que a redução de resíduos muitas vezes requer planeamento cuidadoso e uma disposição para inovar, mas os benefícios justificam plenamente o esforço.</a:t>
            </a:r>
            <a:endParaRPr lang="en-US" dirty="0">
              <a:solidFill>
                <a:schemeClr val="tx1"/>
              </a:solidFill>
            </a:endParaRPr>
          </a:p>
        </p:txBody>
      </p:sp>
      <p:sp>
        <p:nvSpPr>
          <p:cNvPr id="2" name="Oval 1">
            <a:extLst>
              <a:ext uri="{FF2B5EF4-FFF2-40B4-BE49-F238E27FC236}">
                <a16:creationId xmlns:a16="http://schemas.microsoft.com/office/drawing/2014/main" id="{8A60ECEC-E8B0-6F7F-C101-DCE20948ED24}"/>
              </a:ext>
            </a:extLst>
          </p:cNvPr>
          <p:cNvSpPr/>
          <p:nvPr/>
        </p:nvSpPr>
        <p:spPr>
          <a:xfrm rot="647259">
            <a:off x="6552850" y="4957238"/>
            <a:ext cx="804247" cy="767139"/>
          </a:xfrm>
          <a:prstGeom prst="ellipse">
            <a:avLst/>
          </a:pr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dirty="0" err="1">
                <a:solidFill>
                  <a:schemeClr val="tx1"/>
                </a:solidFill>
              </a:rPr>
              <a:t>Clicar</a:t>
            </a:r>
            <a:r>
              <a:rPr lang="en-US" sz="900" b="1" dirty="0">
                <a:solidFill>
                  <a:schemeClr val="tx1"/>
                </a:solidFill>
              </a:rPr>
              <a:t> para ver o Best in Practice</a:t>
            </a:r>
          </a:p>
        </p:txBody>
      </p:sp>
      <p:sp>
        <p:nvSpPr>
          <p:cNvPr id="3" name="Oval 2">
            <a:extLst>
              <a:ext uri="{FF2B5EF4-FFF2-40B4-BE49-F238E27FC236}">
                <a16:creationId xmlns:a16="http://schemas.microsoft.com/office/drawing/2014/main" id="{18B366FF-3F1A-CE81-C5C8-3D34B4B90B0B}"/>
              </a:ext>
            </a:extLst>
          </p:cNvPr>
          <p:cNvSpPr/>
          <p:nvPr/>
        </p:nvSpPr>
        <p:spPr>
          <a:xfrm rot="647259">
            <a:off x="978761" y="8347474"/>
            <a:ext cx="804247" cy="767139"/>
          </a:xfrm>
          <a:prstGeom prst="ellipse">
            <a:avLst/>
          </a:pr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dirty="0" err="1">
                <a:solidFill>
                  <a:schemeClr val="tx1"/>
                </a:solidFill>
              </a:rPr>
              <a:t>Clicar</a:t>
            </a:r>
            <a:r>
              <a:rPr lang="en-US" sz="900" b="1" dirty="0">
                <a:solidFill>
                  <a:schemeClr val="tx1"/>
                </a:solidFill>
              </a:rPr>
              <a:t> para ver o Best in Practice</a:t>
            </a:r>
          </a:p>
        </p:txBody>
      </p:sp>
    </p:spTree>
    <p:extLst>
      <p:ext uri="{BB962C8B-B14F-4D97-AF65-F5344CB8AC3E}">
        <p14:creationId xmlns:p14="http://schemas.microsoft.com/office/powerpoint/2010/main" val="4262310502"/>
      </p:ext>
    </p:extLst>
  </p:cSld>
  <p:clrMapOvr>
    <a:masterClrMapping/>
  </p:clrMapOvr>
  <p:extLst>
    <p:ext uri="{6950BFC3-D8DA-4A85-94F7-54DA5524770B}">
      <p188:commentRel xmlns:p188="http://schemas.microsoft.com/office/powerpoint/2018/8/main" r:id="rId2"/>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865365"/>
          </a:xfrm>
          <a:prstGeom prst="rect">
            <a:avLst/>
          </a:prstGeom>
          <a:noFill/>
        </p:spPr>
        <p:txBody>
          <a:bodyPr wrap="square">
            <a:spAutoFit/>
          </a:bodyPr>
          <a:lstStyle/>
          <a:p>
            <a:pPr>
              <a:lnSpc>
                <a:spcPts val="1960"/>
              </a:lnSpc>
            </a:pPr>
            <a:r>
              <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Manter a sustentabilidade </a:t>
            </a:r>
          </a:p>
          <a:p>
            <a:pPr>
              <a:lnSpc>
                <a:spcPts val="1960"/>
              </a:lnSpc>
            </a:pPr>
            <a:endPar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ts val="1960"/>
              </a:lnSpc>
            </a:pPr>
            <a:endPar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b="1" dirty="0">
                <a:solidFill>
                  <a:schemeClr val="tx1"/>
                </a:solidFill>
              </a:rPr>
              <a:t>A </a:t>
            </a:r>
            <a:r>
              <a:rPr lang="en-US" b="1" dirty="0" err="1">
                <a:solidFill>
                  <a:schemeClr val="tx1"/>
                </a:solidFill>
              </a:rPr>
              <a:t>melhoria</a:t>
            </a:r>
            <a:r>
              <a:rPr lang="en-US" b="1" dirty="0">
                <a:solidFill>
                  <a:schemeClr val="tx1"/>
                </a:solidFill>
              </a:rPr>
              <a:t> </a:t>
            </a:r>
            <a:r>
              <a:rPr lang="en-US" b="1" dirty="0" err="1">
                <a:solidFill>
                  <a:schemeClr val="tx1"/>
                </a:solidFill>
              </a:rPr>
              <a:t>contínua</a:t>
            </a:r>
            <a:r>
              <a:rPr lang="en-US" b="1" dirty="0">
                <a:solidFill>
                  <a:schemeClr val="tx1"/>
                </a:solidFill>
              </a:rPr>
              <a:t> é, de facto, fundamental para </a:t>
            </a:r>
            <a:r>
              <a:rPr lang="en-US" b="1" dirty="0" err="1">
                <a:solidFill>
                  <a:schemeClr val="tx1"/>
                </a:solidFill>
              </a:rPr>
              <a:t>manter</a:t>
            </a:r>
            <a:r>
              <a:rPr lang="en-US" b="1" dirty="0">
                <a:solidFill>
                  <a:schemeClr val="tx1"/>
                </a:solidFill>
              </a:rPr>
              <a:t> </a:t>
            </a:r>
            <a:r>
              <a:rPr lang="en-US" b="1" dirty="0" err="1">
                <a:solidFill>
                  <a:schemeClr val="tx1"/>
                </a:solidFill>
              </a:rPr>
              <a:t>uma</a:t>
            </a:r>
            <a:r>
              <a:rPr lang="en-US" b="1" dirty="0">
                <a:solidFill>
                  <a:schemeClr val="tx1"/>
                </a:solidFill>
              </a:rPr>
              <a:t> </a:t>
            </a:r>
            <a:r>
              <a:rPr lang="en-US" b="1" dirty="0" err="1">
                <a:solidFill>
                  <a:schemeClr val="tx1"/>
                </a:solidFill>
              </a:rPr>
              <a:t>cadeia</a:t>
            </a:r>
            <a:r>
              <a:rPr lang="en-US" b="1" dirty="0">
                <a:solidFill>
                  <a:schemeClr val="tx1"/>
                </a:solidFill>
              </a:rPr>
              <a:t> de </a:t>
            </a:r>
            <a:r>
              <a:rPr lang="en-US" b="1" dirty="0" err="1">
                <a:solidFill>
                  <a:schemeClr val="tx1"/>
                </a:solidFill>
              </a:rPr>
              <a:t>abastecimento</a:t>
            </a:r>
            <a:r>
              <a:rPr lang="en-US" b="1" dirty="0">
                <a:solidFill>
                  <a:schemeClr val="tx1"/>
                </a:solidFill>
              </a:rPr>
              <a:t> </a:t>
            </a:r>
            <a:r>
              <a:rPr lang="en-US" b="1" dirty="0" err="1">
                <a:solidFill>
                  <a:schemeClr val="tx1"/>
                </a:solidFill>
              </a:rPr>
              <a:t>sustentável</a:t>
            </a:r>
            <a:r>
              <a:rPr lang="en-US" b="1" dirty="0">
                <a:solidFill>
                  <a:schemeClr val="tx1"/>
                </a:solidFill>
              </a:rPr>
              <a:t>. Eis </a:t>
            </a:r>
            <a:r>
              <a:rPr lang="en-US" b="1" dirty="0" err="1">
                <a:solidFill>
                  <a:schemeClr val="tx1"/>
                </a:solidFill>
              </a:rPr>
              <a:t>como</a:t>
            </a:r>
            <a:r>
              <a:rPr lang="en-US" b="1" dirty="0">
                <a:solidFill>
                  <a:schemeClr val="tx1"/>
                </a:solidFill>
              </a:rPr>
              <a:t> se </a:t>
            </a:r>
            <a:r>
              <a:rPr lang="en-US" b="1" dirty="0" err="1">
                <a:solidFill>
                  <a:schemeClr val="tx1"/>
                </a:solidFill>
              </a:rPr>
              <a:t>pode</a:t>
            </a:r>
            <a:r>
              <a:rPr lang="en-US" b="1" dirty="0">
                <a:solidFill>
                  <a:schemeClr val="tx1"/>
                </a:solidFill>
              </a:rPr>
              <a:t> </a:t>
            </a:r>
            <a:r>
              <a:rPr lang="en-US" b="1" dirty="0" err="1">
                <a:solidFill>
                  <a:schemeClr val="tx1"/>
                </a:solidFill>
              </a:rPr>
              <a:t>monitorizar</a:t>
            </a:r>
            <a:r>
              <a:rPr lang="en-US" b="1" dirty="0">
                <a:solidFill>
                  <a:schemeClr val="tx1"/>
                </a:solidFill>
              </a:rPr>
              <a:t> e </a:t>
            </a:r>
            <a:r>
              <a:rPr lang="en-US" b="1" dirty="0" err="1">
                <a:solidFill>
                  <a:schemeClr val="tx1"/>
                </a:solidFill>
              </a:rPr>
              <a:t>melhorar</a:t>
            </a:r>
            <a:r>
              <a:rPr lang="en-US" b="1" dirty="0">
                <a:solidFill>
                  <a:schemeClr val="tx1"/>
                </a:solidFill>
              </a:rPr>
              <a:t> a </a:t>
            </a:r>
            <a:r>
              <a:rPr lang="en-US" b="1" dirty="0" err="1">
                <a:solidFill>
                  <a:schemeClr val="tx1"/>
                </a:solidFill>
              </a:rPr>
              <a:t>sustentabilidade</a:t>
            </a:r>
            <a:r>
              <a:rPr lang="en-US" b="1" dirty="0">
                <a:solidFill>
                  <a:schemeClr val="tx1"/>
                </a:solidFill>
              </a:rPr>
              <a:t> de </a:t>
            </a:r>
            <a:r>
              <a:rPr lang="en-US" b="1" dirty="0" err="1">
                <a:solidFill>
                  <a:schemeClr val="tx1"/>
                </a:solidFill>
              </a:rPr>
              <a:t>uma</a:t>
            </a:r>
            <a:r>
              <a:rPr lang="en-US" b="1" dirty="0">
                <a:solidFill>
                  <a:schemeClr val="tx1"/>
                </a:solidFill>
              </a:rPr>
              <a:t> </a:t>
            </a:r>
            <a:r>
              <a:rPr lang="en-US" b="1" dirty="0" err="1">
                <a:solidFill>
                  <a:schemeClr val="tx1"/>
                </a:solidFill>
              </a:rPr>
              <a:t>cadeia</a:t>
            </a:r>
            <a:r>
              <a:rPr lang="en-US" b="1" dirty="0">
                <a:solidFill>
                  <a:schemeClr val="tx1"/>
                </a:solidFill>
              </a:rPr>
              <a:t> de </a:t>
            </a:r>
            <a:r>
              <a:rPr lang="en-US" b="1" dirty="0" err="1">
                <a:solidFill>
                  <a:schemeClr val="tx1"/>
                </a:solidFill>
              </a:rPr>
              <a:t>abastecimento</a:t>
            </a:r>
            <a:r>
              <a:rPr lang="en-US" b="1" dirty="0">
                <a:solidFill>
                  <a:schemeClr val="tx1"/>
                </a:solidFill>
              </a:rPr>
              <a:t>: </a:t>
            </a:r>
          </a:p>
          <a:p>
            <a:pPr>
              <a:buClr>
                <a:srgbClr val="F1A0C2"/>
              </a:buClr>
              <a:tabLst>
                <a:tab pos="177800" algn="l"/>
              </a:tabLst>
            </a:pPr>
            <a:endParaRPr lang="en-US" b="1"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05</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t>44</a:t>
            </a:fld>
            <a:endParaRPr lang="en-US" sz="900">
              <a:solidFill>
                <a:schemeClr val="tx1"/>
              </a:solidFill>
            </a:endParaRPr>
          </a:p>
        </p:txBody>
      </p:sp>
      <p:grpSp>
        <p:nvGrpSpPr>
          <p:cNvPr id="14" name="Graphic 3">
            <a:extLst>
              <a:ext uri="{FF2B5EF4-FFF2-40B4-BE49-F238E27FC236}">
                <a16:creationId xmlns:a16="http://schemas.microsoft.com/office/drawing/2014/main" id="{2BA486BD-2386-2757-6C4A-18BDD78140DA}"/>
              </a:ext>
            </a:extLst>
          </p:cNvPr>
          <p:cNvGrpSpPr/>
          <p:nvPr/>
        </p:nvGrpSpPr>
        <p:grpSpPr>
          <a:xfrm>
            <a:off x="5815584" y="368242"/>
            <a:ext cx="945880" cy="903231"/>
            <a:chOff x="10407709" y="5371716"/>
            <a:chExt cx="1086136" cy="1037162"/>
          </a:xfrm>
          <a:solidFill>
            <a:srgbClr val="000000"/>
          </a:solidFill>
        </p:grpSpPr>
        <p:sp>
          <p:nvSpPr>
            <p:cNvPr id="15" name="Freeform 14">
              <a:extLst>
                <a:ext uri="{FF2B5EF4-FFF2-40B4-BE49-F238E27FC236}">
                  <a16:creationId xmlns:a16="http://schemas.microsoft.com/office/drawing/2014/main" id="{ED00973F-5AF4-D050-416B-42C567AEF158}"/>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solidFill>
              <a:srgbClr val="F79037"/>
            </a:solidFill>
            <a:ln w="27426"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7DFDAA8-007D-2D06-E0CC-BAAD193CF9AE}"/>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solidFill>
              <a:srgbClr val="F79037"/>
            </a:solidFill>
            <a:ln w="27426" cap="flat">
              <a:noFill/>
              <a:prstDash val="solid"/>
              <a:miter/>
            </a:ln>
          </p:spPr>
          <p:txBody>
            <a:bodyPr rtlCol="0" anchor="ctr"/>
            <a:lstStyle/>
            <a:p>
              <a:endParaRPr lang="en-US"/>
            </a:p>
          </p:txBody>
        </p:sp>
        <p:grpSp>
          <p:nvGrpSpPr>
            <p:cNvPr id="17" name="Graphic 3">
              <a:extLst>
                <a:ext uri="{FF2B5EF4-FFF2-40B4-BE49-F238E27FC236}">
                  <a16:creationId xmlns:a16="http://schemas.microsoft.com/office/drawing/2014/main" id="{D3A722A1-057C-7819-5B04-DE790519C78A}"/>
                </a:ext>
              </a:extLst>
            </p:cNvPr>
            <p:cNvGrpSpPr/>
            <p:nvPr/>
          </p:nvGrpSpPr>
          <p:grpSpPr>
            <a:xfrm>
              <a:off x="10407709" y="5371716"/>
              <a:ext cx="1086136" cy="1037162"/>
              <a:chOff x="10407709" y="5371716"/>
              <a:chExt cx="1086136" cy="1037162"/>
            </a:xfrm>
            <a:grpFill/>
          </p:grpSpPr>
          <p:grpSp>
            <p:nvGrpSpPr>
              <p:cNvPr id="19" name="Graphic 3">
                <a:extLst>
                  <a:ext uri="{FF2B5EF4-FFF2-40B4-BE49-F238E27FC236}">
                    <a16:creationId xmlns:a16="http://schemas.microsoft.com/office/drawing/2014/main" id="{E4F50C7D-1DB1-514E-67FE-E01CF0A9F531}"/>
                  </a:ext>
                </a:extLst>
              </p:cNvPr>
              <p:cNvGrpSpPr/>
              <p:nvPr/>
            </p:nvGrpSpPr>
            <p:grpSpPr>
              <a:xfrm>
                <a:off x="10407709" y="5371716"/>
                <a:ext cx="1086136" cy="1037162"/>
                <a:chOff x="10407709" y="5371716"/>
                <a:chExt cx="1086136" cy="1037162"/>
              </a:xfrm>
              <a:grpFill/>
            </p:grpSpPr>
            <p:sp>
              <p:nvSpPr>
                <p:cNvPr id="21" name="Freeform 20">
                  <a:extLst>
                    <a:ext uri="{FF2B5EF4-FFF2-40B4-BE49-F238E27FC236}">
                      <a16:creationId xmlns:a16="http://schemas.microsoft.com/office/drawing/2014/main" id="{FAD964A8-A8ED-364A-3D7F-ABAE76CFD154}"/>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grpFill/>
                <a:ln w="27426"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6980341-4188-BD0D-D1E9-A14C042360F6}"/>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grpFill/>
                <a:ln w="27426"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D34D79C-BEBF-2179-4D56-7DF1827437DC}"/>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grpFill/>
                <a:ln w="27426" cap="flat">
                  <a:noFill/>
                  <a:prstDash val="solid"/>
                  <a:miter/>
                </a:ln>
              </p:spPr>
              <p:txBody>
                <a:bodyPr rtlCol="0" anchor="ctr"/>
                <a:lstStyle/>
                <a:p>
                  <a:endParaRPr lang="en-US"/>
                </a:p>
              </p:txBody>
            </p:sp>
          </p:grpSp>
          <p:sp>
            <p:nvSpPr>
              <p:cNvPr id="20" name="Freeform 19">
                <a:extLst>
                  <a:ext uri="{FF2B5EF4-FFF2-40B4-BE49-F238E27FC236}">
                    <a16:creationId xmlns:a16="http://schemas.microsoft.com/office/drawing/2014/main" id="{AD6EFCFD-9CA8-FEB4-1EC0-6EAFF67306B0}"/>
                  </a:ext>
                </a:extLst>
              </p:cNvPr>
              <p:cNvSpPr/>
              <p:nvPr/>
            </p:nvSpPr>
            <p:spPr>
              <a:xfrm>
                <a:off x="10770290" y="5482359"/>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grpFill/>
              <a:ln w="27426" cap="flat">
                <a:noFill/>
                <a:prstDash val="solid"/>
                <a:miter/>
              </a:ln>
            </p:spPr>
            <p:txBody>
              <a:bodyPr rtlCol="0" anchor="ctr"/>
              <a:lstStyle/>
              <a:p>
                <a:endParaRPr lang="en-US"/>
              </a:p>
            </p:txBody>
          </p:sp>
        </p:grpSp>
      </p:grpSp>
      <p:grpSp>
        <p:nvGrpSpPr>
          <p:cNvPr id="37" name="Group 36">
            <a:extLst>
              <a:ext uri="{FF2B5EF4-FFF2-40B4-BE49-F238E27FC236}">
                <a16:creationId xmlns:a16="http://schemas.microsoft.com/office/drawing/2014/main" id="{5A12ACED-7B75-3AD3-821F-4F0645A20BDB}"/>
              </a:ext>
            </a:extLst>
          </p:cNvPr>
          <p:cNvGrpSpPr/>
          <p:nvPr/>
        </p:nvGrpSpPr>
        <p:grpSpPr>
          <a:xfrm>
            <a:off x="-116226" y="2615202"/>
            <a:ext cx="7669485" cy="1430890"/>
            <a:chOff x="-98298" y="2369884"/>
            <a:chExt cx="7669485" cy="1430890"/>
          </a:xfrm>
        </p:grpSpPr>
        <p:grpSp>
          <p:nvGrpSpPr>
            <p:cNvPr id="74" name="Group 73">
              <a:extLst>
                <a:ext uri="{FF2B5EF4-FFF2-40B4-BE49-F238E27FC236}">
                  <a16:creationId xmlns:a16="http://schemas.microsoft.com/office/drawing/2014/main" id="{E227BB82-E8EA-DCCF-969C-2AFE8256CDD6}"/>
                </a:ext>
              </a:extLst>
            </p:cNvPr>
            <p:cNvGrpSpPr/>
            <p:nvPr/>
          </p:nvGrpSpPr>
          <p:grpSpPr>
            <a:xfrm>
              <a:off x="-98298" y="2445536"/>
              <a:ext cx="7669485" cy="1355238"/>
              <a:chOff x="-62902" y="2505789"/>
              <a:chExt cx="7669485" cy="1355238"/>
            </a:xfrm>
          </p:grpSpPr>
          <p:cxnSp>
            <p:nvCxnSpPr>
              <p:cNvPr id="52" name="Straight Connector 51">
                <a:extLst>
                  <a:ext uri="{FF2B5EF4-FFF2-40B4-BE49-F238E27FC236}">
                    <a16:creationId xmlns:a16="http://schemas.microsoft.com/office/drawing/2014/main" id="{7877313D-0F1B-29AE-C14E-D5585E491D34}"/>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1" name="Freeform 50">
                <a:extLst>
                  <a:ext uri="{FF2B5EF4-FFF2-40B4-BE49-F238E27FC236}">
                    <a16:creationId xmlns:a16="http://schemas.microsoft.com/office/drawing/2014/main" id="{75206A02-8366-B2AD-10FE-9E876C284904}"/>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611468" y="3030031"/>
                <a:ext cx="6634040" cy="83099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79037"/>
                  </a:buClr>
                  <a:tabLst>
                    <a:tab pos="177800" algn="l"/>
                  </a:tabLst>
                </a:pPr>
                <a:r>
                  <a:rPr lang="en-US" dirty="0" err="1">
                    <a:solidFill>
                      <a:schemeClr val="tx1"/>
                    </a:solidFill>
                  </a:rPr>
                  <a:t>Começar</a:t>
                </a:r>
                <a:r>
                  <a:rPr lang="en-US" dirty="0">
                    <a:solidFill>
                      <a:schemeClr val="tx1"/>
                    </a:solidFill>
                  </a:rPr>
                  <a:t> por </a:t>
                </a:r>
                <a:r>
                  <a:rPr lang="en-US" dirty="0" err="1">
                    <a:solidFill>
                      <a:schemeClr val="tx1"/>
                    </a:solidFill>
                  </a:rPr>
                  <a:t>estabelecer</a:t>
                </a:r>
                <a:r>
                  <a:rPr lang="en-US" dirty="0">
                    <a:solidFill>
                      <a:schemeClr val="tx1"/>
                    </a:solidFill>
                  </a:rPr>
                  <a:t> KPIs que </a:t>
                </a:r>
                <a:r>
                  <a:rPr lang="en-US" dirty="0" err="1">
                    <a:solidFill>
                      <a:schemeClr val="tx1"/>
                    </a:solidFill>
                  </a:rPr>
                  <a:t>reflitam</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objetivos</a:t>
                </a:r>
                <a:r>
                  <a:rPr lang="en-US" dirty="0">
                    <a:solidFill>
                      <a:schemeClr val="tx1"/>
                    </a:solidFill>
                  </a:rPr>
                  <a:t> de </a:t>
                </a:r>
                <a:r>
                  <a:rPr lang="en-US" dirty="0" err="1">
                    <a:solidFill>
                      <a:schemeClr val="tx1"/>
                    </a:solidFill>
                  </a:rPr>
                  <a:t>sustentabilidade</a:t>
                </a:r>
                <a:r>
                  <a:rPr lang="en-US" dirty="0">
                    <a:solidFill>
                      <a:schemeClr val="tx1"/>
                    </a:solidFill>
                  </a:rPr>
                  <a:t> da </a:t>
                </a:r>
                <a:r>
                  <a:rPr lang="en-US" dirty="0" err="1">
                    <a:solidFill>
                      <a:schemeClr val="tx1"/>
                    </a:solidFill>
                  </a:rPr>
                  <a:t>cadeia</a:t>
                </a:r>
                <a:r>
                  <a:rPr lang="en-US" dirty="0">
                    <a:solidFill>
                      <a:schemeClr val="tx1"/>
                    </a:solidFill>
                  </a:rPr>
                  <a:t> de </a:t>
                </a:r>
                <a:r>
                  <a:rPr lang="en-US" dirty="0" err="1">
                    <a:solidFill>
                      <a:schemeClr val="tx1"/>
                    </a:solidFill>
                  </a:rPr>
                  <a:t>abastecimento</a:t>
                </a:r>
                <a:r>
                  <a:rPr lang="en-US" dirty="0">
                    <a:solidFill>
                      <a:schemeClr val="tx1"/>
                    </a:solidFill>
                  </a:rPr>
                  <a:t>. Estes </a:t>
                </a:r>
                <a:r>
                  <a:rPr lang="en-US" dirty="0" err="1">
                    <a:solidFill>
                      <a:schemeClr val="tx1"/>
                    </a:solidFill>
                  </a:rPr>
                  <a:t>podem</a:t>
                </a:r>
                <a:r>
                  <a:rPr lang="en-US" dirty="0">
                    <a:solidFill>
                      <a:schemeClr val="tx1"/>
                    </a:solidFill>
                  </a:rPr>
                  <a:t> </a:t>
                </a:r>
                <a:r>
                  <a:rPr lang="en-US" dirty="0" err="1">
                    <a:solidFill>
                      <a:schemeClr val="tx1"/>
                    </a:solidFill>
                  </a:rPr>
                  <a:t>incluir</a:t>
                </a:r>
                <a:r>
                  <a:rPr lang="en-US" dirty="0">
                    <a:solidFill>
                      <a:schemeClr val="tx1"/>
                    </a:solidFill>
                  </a:rPr>
                  <a:t> </a:t>
                </a:r>
                <a:r>
                  <a:rPr lang="en-US" dirty="0" err="1">
                    <a:solidFill>
                      <a:schemeClr val="tx1"/>
                    </a:solidFill>
                  </a:rPr>
                  <a:t>métricas</a:t>
                </a:r>
                <a:r>
                  <a:rPr lang="en-US" dirty="0">
                    <a:solidFill>
                      <a:schemeClr val="tx1"/>
                    </a:solidFill>
                  </a:rPr>
                  <a:t> </a:t>
                </a:r>
                <a:r>
                  <a:rPr lang="en-US" dirty="0" err="1">
                    <a:solidFill>
                      <a:schemeClr val="tx1"/>
                    </a:solidFill>
                  </a:rPr>
                  <a:t>relacionadas</a:t>
                </a:r>
                <a:r>
                  <a:rPr lang="en-US" dirty="0">
                    <a:solidFill>
                      <a:schemeClr val="tx1"/>
                    </a:solidFill>
                  </a:rPr>
                  <a:t> com a </a:t>
                </a:r>
                <a:r>
                  <a:rPr lang="en-US" dirty="0" err="1">
                    <a:solidFill>
                      <a:schemeClr val="tx1"/>
                    </a:solidFill>
                  </a:rPr>
                  <a:t>redução</a:t>
                </a:r>
                <a:r>
                  <a:rPr lang="en-US" dirty="0">
                    <a:solidFill>
                      <a:schemeClr val="tx1"/>
                    </a:solidFill>
                  </a:rPr>
                  <a:t> de </a:t>
                </a:r>
                <a:r>
                  <a:rPr lang="en-US" dirty="0" err="1">
                    <a:solidFill>
                      <a:schemeClr val="tx1"/>
                    </a:solidFill>
                  </a:rPr>
                  <a:t>resíduos</a:t>
                </a:r>
                <a:r>
                  <a:rPr lang="en-US" dirty="0">
                    <a:solidFill>
                      <a:schemeClr val="tx1"/>
                    </a:solidFill>
                  </a:rPr>
                  <a:t>, </a:t>
                </a:r>
                <a:r>
                  <a:rPr lang="en-US" dirty="0" err="1">
                    <a:solidFill>
                      <a:schemeClr val="tx1"/>
                    </a:solidFill>
                  </a:rPr>
                  <a:t>utilização</a:t>
                </a:r>
                <a:r>
                  <a:rPr lang="en-US" dirty="0">
                    <a:solidFill>
                      <a:schemeClr val="tx1"/>
                    </a:solidFill>
                  </a:rPr>
                  <a:t> de </a:t>
                </a:r>
                <a:r>
                  <a:rPr lang="en-US" dirty="0" err="1">
                    <a:solidFill>
                      <a:schemeClr val="tx1"/>
                    </a:solidFill>
                  </a:rPr>
                  <a:t>energia</a:t>
                </a:r>
                <a:r>
                  <a:rPr lang="en-US" dirty="0">
                    <a:solidFill>
                      <a:schemeClr val="tx1"/>
                    </a:solidFill>
                  </a:rPr>
                  <a:t>, </a:t>
                </a:r>
                <a:r>
                  <a:rPr lang="en-US" dirty="0" err="1">
                    <a:solidFill>
                      <a:schemeClr val="tx1"/>
                    </a:solidFill>
                  </a:rPr>
                  <a:t>emissões</a:t>
                </a:r>
                <a:r>
                  <a:rPr lang="en-US" dirty="0">
                    <a:solidFill>
                      <a:schemeClr val="tx1"/>
                    </a:solidFill>
                  </a:rPr>
                  <a:t> de gases com </a:t>
                </a:r>
                <a:r>
                  <a:rPr lang="en-US" dirty="0" err="1">
                    <a:solidFill>
                      <a:schemeClr val="tx1"/>
                    </a:solidFill>
                  </a:rPr>
                  <a:t>efeito</a:t>
                </a:r>
                <a:r>
                  <a:rPr lang="en-US" dirty="0">
                    <a:solidFill>
                      <a:schemeClr val="tx1"/>
                    </a:solidFill>
                  </a:rPr>
                  <a:t> de estufa, </a:t>
                </a:r>
                <a:r>
                  <a:rPr lang="en-US" dirty="0" err="1">
                    <a:solidFill>
                      <a:schemeClr val="tx1"/>
                    </a:solidFill>
                  </a:rPr>
                  <a:t>práticas</a:t>
                </a:r>
                <a:r>
                  <a:rPr lang="en-US" dirty="0">
                    <a:solidFill>
                      <a:schemeClr val="tx1"/>
                    </a:solidFill>
                  </a:rPr>
                  <a:t> de </a:t>
                </a:r>
                <a:r>
                  <a:rPr lang="en-US" dirty="0" err="1">
                    <a:solidFill>
                      <a:schemeClr val="tx1"/>
                    </a:solidFill>
                  </a:rPr>
                  <a:t>comércio</a:t>
                </a:r>
                <a:r>
                  <a:rPr lang="en-US" dirty="0">
                    <a:solidFill>
                      <a:schemeClr val="tx1"/>
                    </a:solidFill>
                  </a:rPr>
                  <a:t> </a:t>
                </a:r>
                <a:r>
                  <a:rPr lang="en-US" dirty="0" err="1">
                    <a:solidFill>
                      <a:schemeClr val="tx1"/>
                    </a:solidFill>
                  </a:rPr>
                  <a:t>justo</a:t>
                </a:r>
                <a:r>
                  <a:rPr lang="en-US" dirty="0">
                    <a:solidFill>
                      <a:schemeClr val="tx1"/>
                    </a:solidFill>
                  </a:rPr>
                  <a:t> </a:t>
                </a:r>
                <a:r>
                  <a:rPr lang="en-US" dirty="0" err="1">
                    <a:solidFill>
                      <a:schemeClr val="tx1"/>
                    </a:solidFill>
                  </a:rPr>
                  <a:t>ou</a:t>
                </a:r>
                <a:r>
                  <a:rPr lang="en-US" dirty="0">
                    <a:solidFill>
                      <a:schemeClr val="tx1"/>
                    </a:solidFill>
                  </a:rPr>
                  <a:t> </a:t>
                </a:r>
                <a:r>
                  <a:rPr lang="en-US" dirty="0" err="1">
                    <a:solidFill>
                      <a:schemeClr val="tx1"/>
                    </a:solidFill>
                  </a:rPr>
                  <a:t>qualquer</a:t>
                </a:r>
                <a:r>
                  <a:rPr lang="en-US" dirty="0">
                    <a:solidFill>
                      <a:schemeClr val="tx1"/>
                    </a:solidFill>
                  </a:rPr>
                  <a:t> outro </a:t>
                </a:r>
                <a:r>
                  <a:rPr lang="en-US" dirty="0" err="1">
                    <a:solidFill>
                      <a:schemeClr val="tx1"/>
                    </a:solidFill>
                  </a:rPr>
                  <a:t>aspeto</a:t>
                </a:r>
                <a:r>
                  <a:rPr lang="en-US" dirty="0">
                    <a:solidFill>
                      <a:schemeClr val="tx1"/>
                    </a:solidFill>
                  </a:rPr>
                  <a:t> da </a:t>
                </a:r>
                <a:r>
                  <a:rPr lang="en-US" dirty="0" err="1">
                    <a:solidFill>
                      <a:schemeClr val="tx1"/>
                    </a:solidFill>
                  </a:rPr>
                  <a:t>sustentabilidade</a:t>
                </a:r>
                <a:r>
                  <a:rPr lang="en-US" dirty="0">
                    <a:solidFill>
                      <a:schemeClr val="tx1"/>
                    </a:solidFill>
                  </a:rPr>
                  <a:t> que </a:t>
                </a:r>
                <a:r>
                  <a:rPr lang="en-US" dirty="0" err="1">
                    <a:solidFill>
                      <a:schemeClr val="tx1"/>
                    </a:solidFill>
                  </a:rPr>
                  <a:t>seja</a:t>
                </a:r>
                <a:r>
                  <a:rPr lang="en-US" dirty="0">
                    <a:solidFill>
                      <a:schemeClr val="tx1"/>
                    </a:solidFill>
                  </a:rPr>
                  <a:t> </a:t>
                </a:r>
                <a:r>
                  <a:rPr lang="en-US" dirty="0" err="1">
                    <a:solidFill>
                      <a:schemeClr val="tx1"/>
                    </a:solidFill>
                  </a:rPr>
                  <a:t>relevante</a:t>
                </a:r>
                <a:r>
                  <a:rPr lang="en-US" dirty="0">
                    <a:solidFill>
                      <a:schemeClr val="tx1"/>
                    </a:solidFill>
                  </a:rPr>
                  <a:t> para a </a:t>
                </a:r>
                <a:r>
                  <a:rPr lang="en-US" dirty="0" err="1">
                    <a:solidFill>
                      <a:schemeClr val="tx1"/>
                    </a:solidFill>
                  </a:rPr>
                  <a:t>empresa</a:t>
                </a:r>
                <a:r>
                  <a:rPr lang="en-US" dirty="0">
                    <a:solidFill>
                      <a:schemeClr val="tx1"/>
                    </a:solidFill>
                  </a:rPr>
                  <a:t>. Deve-se </a:t>
                </a:r>
                <a:r>
                  <a:rPr lang="en-US" dirty="0" err="1">
                    <a:solidFill>
                      <a:schemeClr val="tx1"/>
                    </a:solidFill>
                  </a:rPr>
                  <a:t>assegurar</a:t>
                </a:r>
                <a:r>
                  <a:rPr lang="en-US" dirty="0">
                    <a:solidFill>
                      <a:schemeClr val="tx1"/>
                    </a:solidFill>
                  </a:rPr>
                  <a:t> que </a:t>
                </a:r>
                <a:r>
                  <a:rPr lang="en-US" dirty="0" err="1">
                    <a:solidFill>
                      <a:schemeClr val="tx1"/>
                    </a:solidFill>
                  </a:rPr>
                  <a:t>os</a:t>
                </a:r>
                <a:r>
                  <a:rPr lang="en-US" dirty="0">
                    <a:solidFill>
                      <a:schemeClr val="tx1"/>
                    </a:solidFill>
                  </a:rPr>
                  <a:t> KPIs </a:t>
                </a:r>
                <a:r>
                  <a:rPr lang="en-US" dirty="0" err="1">
                    <a:solidFill>
                      <a:schemeClr val="tx1"/>
                    </a:solidFill>
                  </a:rPr>
                  <a:t>são</a:t>
                </a:r>
                <a:r>
                  <a:rPr lang="en-US" dirty="0">
                    <a:solidFill>
                      <a:schemeClr val="tx1"/>
                    </a:solidFill>
                  </a:rPr>
                  <a:t> </a:t>
                </a:r>
                <a:r>
                  <a:rPr lang="en-US" dirty="0" err="1">
                    <a:solidFill>
                      <a:schemeClr val="tx1"/>
                    </a:solidFill>
                  </a:rPr>
                  <a:t>mensuráveis</a:t>
                </a:r>
                <a:r>
                  <a:rPr lang="en-US" dirty="0">
                    <a:solidFill>
                      <a:schemeClr val="tx1"/>
                    </a:solidFill>
                  </a:rPr>
                  <a:t> e </a:t>
                </a:r>
                <a:r>
                  <a:rPr lang="en-US" dirty="0" err="1">
                    <a:solidFill>
                      <a:schemeClr val="tx1"/>
                    </a:solidFill>
                  </a:rPr>
                  <a:t>estão</a:t>
                </a:r>
                <a:r>
                  <a:rPr lang="en-US" dirty="0">
                    <a:solidFill>
                      <a:schemeClr val="tx1"/>
                    </a:solidFill>
                  </a:rPr>
                  <a:t> </a:t>
                </a:r>
                <a:r>
                  <a:rPr lang="en-US" dirty="0" err="1">
                    <a:solidFill>
                      <a:schemeClr val="tx1"/>
                    </a:solidFill>
                  </a:rPr>
                  <a:t>alinhados</a:t>
                </a:r>
                <a:r>
                  <a:rPr lang="en-US" dirty="0">
                    <a:solidFill>
                      <a:schemeClr val="tx1"/>
                    </a:solidFill>
                  </a:rPr>
                  <a:t> com as </a:t>
                </a:r>
                <a:r>
                  <a:rPr lang="en-US" dirty="0" err="1">
                    <a:solidFill>
                      <a:schemeClr val="tx1"/>
                    </a:solidFill>
                  </a:rPr>
                  <a:t>operações</a:t>
                </a:r>
                <a:r>
                  <a:rPr lang="en-US" dirty="0">
                    <a:solidFill>
                      <a:schemeClr val="tx1"/>
                    </a:solidFill>
                  </a:rPr>
                  <a:t> </a:t>
                </a:r>
                <a:r>
                  <a:rPr lang="en-US" dirty="0" err="1">
                    <a:solidFill>
                      <a:schemeClr val="tx1"/>
                    </a:solidFill>
                  </a:rPr>
                  <a:t>comerciais</a:t>
                </a:r>
                <a:r>
                  <a:rPr lang="en-US" dirty="0">
                    <a:solidFill>
                      <a:schemeClr val="tx1"/>
                    </a:solidFill>
                  </a:rPr>
                  <a:t>. </a:t>
                </a:r>
              </a:p>
            </p:txBody>
          </p:sp>
        </p:grpSp>
        <p:sp>
          <p:nvSpPr>
            <p:cNvPr id="24" name="Freeform 23">
              <a:extLst>
                <a:ext uri="{FF2B5EF4-FFF2-40B4-BE49-F238E27FC236}">
                  <a16:creationId xmlns:a16="http://schemas.microsoft.com/office/drawing/2014/main" id="{B02BAE7C-1480-CC77-F8F9-EFF459770C96}"/>
                </a:ext>
              </a:extLst>
            </p:cNvPr>
            <p:cNvSpPr/>
            <p:nvPr/>
          </p:nvSpPr>
          <p:spPr>
            <a:xfrm>
              <a:off x="1321594" y="2445536"/>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TextBox 24">
              <a:extLst>
                <a:ext uri="{FF2B5EF4-FFF2-40B4-BE49-F238E27FC236}">
                  <a16:creationId xmlns:a16="http://schemas.microsoft.com/office/drawing/2014/main" id="{8AC6746B-8940-7614-E8D8-EFD30CDA8EA6}"/>
                </a:ext>
              </a:extLst>
            </p:cNvPr>
            <p:cNvSpPr txBox="1"/>
            <p:nvPr/>
          </p:nvSpPr>
          <p:spPr>
            <a:xfrm>
              <a:off x="506604" y="2369884"/>
              <a:ext cx="4164347" cy="830997"/>
            </a:xfrm>
            <a:prstGeom prst="rect">
              <a:avLst/>
            </a:prstGeom>
            <a:noFill/>
          </p:spPr>
          <p:txBody>
            <a:bodyPr wrap="square">
              <a:spAutoFit/>
            </a:bodyPr>
            <a:lstStyle/>
            <a:p>
              <a:r>
                <a:rPr lang="en-IE" sz="1600" b="1" dirty="0">
                  <a:solidFill>
                    <a:schemeClr val="bg1"/>
                  </a:solidFill>
                  <a:effectLst/>
                  <a:latin typeface="Calibri" panose="020F0502020204030204" pitchFamily="34" charset="0"/>
                  <a:cs typeface="Calibri" panose="020F0502020204030204" pitchFamily="34" charset="0"/>
                </a:rPr>
                <a:t>Estabelecimento de indicadores-chave de desempenho (KPIs) </a:t>
              </a:r>
            </a:p>
            <a:p>
              <a:endParaRPr lang="en-IE" sz="1600" b="1" dirty="0">
                <a:solidFill>
                  <a:schemeClr val="bg1"/>
                </a:solidFill>
                <a:effectLst/>
                <a:latin typeface="Calibri" panose="020F0502020204030204" pitchFamily="34" charset="0"/>
                <a:cs typeface="Calibri" panose="020F0502020204030204" pitchFamily="34" charset="0"/>
              </a:endParaRPr>
            </a:p>
            <a:p>
              <a:endParaRPr lang="en-IE" sz="1600" b="1" dirty="0">
                <a:solidFill>
                  <a:schemeClr val="bg1"/>
                </a:solidFill>
                <a:effectLst/>
                <a:latin typeface="Calibri" panose="020F0502020204030204" pitchFamily="34" charset="0"/>
                <a:cs typeface="Calibri" panose="020F0502020204030204" pitchFamily="34" charset="0"/>
              </a:endParaRPr>
            </a:p>
          </p:txBody>
        </p:sp>
      </p:grpSp>
      <p:grpSp>
        <p:nvGrpSpPr>
          <p:cNvPr id="38" name="Group 37">
            <a:extLst>
              <a:ext uri="{FF2B5EF4-FFF2-40B4-BE49-F238E27FC236}">
                <a16:creationId xmlns:a16="http://schemas.microsoft.com/office/drawing/2014/main" id="{8E7028BA-D531-1B9A-2EAA-7ADA1B3E78F5}"/>
              </a:ext>
            </a:extLst>
          </p:cNvPr>
          <p:cNvGrpSpPr/>
          <p:nvPr/>
        </p:nvGrpSpPr>
        <p:grpSpPr>
          <a:xfrm>
            <a:off x="-1388" y="4628946"/>
            <a:ext cx="7553477" cy="1315320"/>
            <a:chOff x="17710" y="2445536"/>
            <a:chExt cx="7553477" cy="1315320"/>
          </a:xfrm>
        </p:grpSpPr>
        <p:grpSp>
          <p:nvGrpSpPr>
            <p:cNvPr id="39" name="Group 38">
              <a:extLst>
                <a:ext uri="{FF2B5EF4-FFF2-40B4-BE49-F238E27FC236}">
                  <a16:creationId xmlns:a16="http://schemas.microsoft.com/office/drawing/2014/main" id="{3B82055B-19BD-DE0C-0D08-B3BFA937BBC6}"/>
                </a:ext>
              </a:extLst>
            </p:cNvPr>
            <p:cNvGrpSpPr/>
            <p:nvPr/>
          </p:nvGrpSpPr>
          <p:grpSpPr>
            <a:xfrm>
              <a:off x="17710" y="2445536"/>
              <a:ext cx="7553477" cy="1315320"/>
              <a:chOff x="53106" y="2505789"/>
              <a:chExt cx="7553477" cy="1315320"/>
            </a:xfrm>
          </p:grpSpPr>
          <p:cxnSp>
            <p:nvCxnSpPr>
              <p:cNvPr id="43" name="Straight Connector 42">
                <a:extLst>
                  <a:ext uri="{FF2B5EF4-FFF2-40B4-BE49-F238E27FC236}">
                    <a16:creationId xmlns:a16="http://schemas.microsoft.com/office/drawing/2014/main" id="{06167463-C79A-71AA-345B-B1ECADB315CD}"/>
                  </a:ext>
                </a:extLst>
              </p:cNvPr>
              <p:cNvCxnSpPr>
                <a:cxnSpLocks/>
              </p:cNvCxnSpPr>
              <p:nvPr/>
            </p:nvCxnSpPr>
            <p:spPr>
              <a:xfrm>
                <a:off x="60616" y="2731470"/>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4" name="Freeform 43">
                <a:extLst>
                  <a:ext uri="{FF2B5EF4-FFF2-40B4-BE49-F238E27FC236}">
                    <a16:creationId xmlns:a16="http://schemas.microsoft.com/office/drawing/2014/main" id="{AF14851E-D762-D674-94C5-03F6040D4C10}"/>
                  </a:ext>
                </a:extLst>
              </p:cNvPr>
              <p:cNvSpPr/>
              <p:nvPr/>
            </p:nvSpPr>
            <p:spPr>
              <a:xfrm>
                <a:off x="53106"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Text Placeholder 2">
                <a:extLst>
                  <a:ext uri="{FF2B5EF4-FFF2-40B4-BE49-F238E27FC236}">
                    <a16:creationId xmlns:a16="http://schemas.microsoft.com/office/drawing/2014/main" id="{3E194B62-6812-9C77-5F62-77CFCCABF381}"/>
                  </a:ext>
                </a:extLst>
              </p:cNvPr>
              <p:cNvSpPr txBox="1">
                <a:spLocks/>
              </p:cNvSpPr>
              <p:nvPr/>
            </p:nvSpPr>
            <p:spPr>
              <a:xfrm>
                <a:off x="567016" y="3030031"/>
                <a:ext cx="6678492" cy="791078"/>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79037"/>
                  </a:buClr>
                  <a:tabLst>
                    <a:tab pos="177800" algn="l"/>
                  </a:tabLst>
                </a:pPr>
                <a:r>
                  <a:rPr lang="en-US" dirty="0" err="1">
                    <a:solidFill>
                      <a:schemeClr val="tx1"/>
                    </a:solidFill>
                  </a:rPr>
                  <a:t>Implementar</a:t>
                </a:r>
                <a:r>
                  <a:rPr lang="en-US" dirty="0">
                    <a:solidFill>
                      <a:schemeClr val="tx1"/>
                    </a:solidFill>
                  </a:rPr>
                  <a:t> um sistema para acompanhar regularmente estes </a:t>
                </a:r>
                <a:r>
                  <a:rPr lang="en-US" dirty="0" err="1">
                    <a:solidFill>
                      <a:schemeClr val="tx1"/>
                    </a:solidFill>
                  </a:rPr>
                  <a:t>indicadores-chave</a:t>
                </a:r>
                <a:r>
                  <a:rPr lang="en-US" dirty="0">
                    <a:solidFill>
                      <a:schemeClr val="tx1"/>
                    </a:solidFill>
                  </a:rPr>
                  <a:t> e </a:t>
                </a:r>
                <a:r>
                  <a:rPr lang="en-US" dirty="0" err="1">
                    <a:solidFill>
                      <a:schemeClr val="tx1"/>
                    </a:solidFill>
                  </a:rPr>
                  <a:t>reportar</a:t>
                </a:r>
                <a:r>
                  <a:rPr lang="en-US" dirty="0">
                    <a:solidFill>
                      <a:schemeClr val="tx1"/>
                    </a:solidFill>
                  </a:rPr>
                  <a:t> </a:t>
                </a:r>
                <a:r>
                  <a:rPr lang="en-US" dirty="0" err="1">
                    <a:solidFill>
                      <a:schemeClr val="tx1"/>
                    </a:solidFill>
                  </a:rPr>
                  <a:t>sobre</a:t>
                </a:r>
                <a:r>
                  <a:rPr lang="en-US" dirty="0">
                    <a:solidFill>
                      <a:schemeClr val="tx1"/>
                    </a:solidFill>
                  </a:rPr>
                  <a:t> o seu desempenho. Isto pode envolver métodos de recolha de dados como inquéritos, auditorias ou sistemas automatizados de acompanhamento de dados. A elaboração regular de relatórios pode ajudar a manter todos </a:t>
                </a:r>
                <a:r>
                  <a:rPr lang="en-US" dirty="0" err="1">
                    <a:solidFill>
                      <a:schemeClr val="tx1"/>
                    </a:solidFill>
                  </a:rPr>
                  <a:t>na</a:t>
                </a:r>
                <a:r>
                  <a:rPr lang="en-US" dirty="0">
                    <a:solidFill>
                      <a:schemeClr val="tx1"/>
                    </a:solidFill>
                  </a:rPr>
                  <a:t> </a:t>
                </a:r>
                <a:r>
                  <a:rPr lang="en-US" dirty="0" err="1">
                    <a:solidFill>
                      <a:schemeClr val="tx1"/>
                    </a:solidFill>
                  </a:rPr>
                  <a:t>empresa</a:t>
                </a:r>
                <a:r>
                  <a:rPr lang="en-US" dirty="0">
                    <a:solidFill>
                      <a:schemeClr val="tx1"/>
                    </a:solidFill>
                  </a:rPr>
                  <a:t> informados sobre o seu desempenho em termos de sustentabilidade e pode também demonstrar o </a:t>
                </a:r>
                <a:r>
                  <a:rPr lang="en-US" dirty="0" err="1">
                    <a:solidFill>
                      <a:schemeClr val="tx1"/>
                    </a:solidFill>
                  </a:rPr>
                  <a:t>compromisso</a:t>
                </a:r>
                <a:r>
                  <a:rPr lang="en-US" dirty="0">
                    <a:solidFill>
                      <a:schemeClr val="tx1"/>
                    </a:solidFill>
                  </a:rPr>
                  <a:t> da </a:t>
                </a:r>
                <a:r>
                  <a:rPr lang="en-US" dirty="0" err="1">
                    <a:solidFill>
                      <a:schemeClr val="tx1"/>
                    </a:solidFill>
                  </a:rPr>
                  <a:t>empresa</a:t>
                </a:r>
                <a:r>
                  <a:rPr lang="en-US" dirty="0">
                    <a:solidFill>
                      <a:schemeClr val="tx1"/>
                    </a:solidFill>
                  </a:rPr>
                  <a:t> em </a:t>
                </a:r>
                <a:r>
                  <a:rPr lang="en-US" dirty="0" err="1">
                    <a:solidFill>
                      <a:schemeClr val="tx1"/>
                    </a:solidFill>
                  </a:rPr>
                  <a:t>termos</a:t>
                </a:r>
                <a:r>
                  <a:rPr lang="en-US" dirty="0">
                    <a:solidFill>
                      <a:schemeClr val="tx1"/>
                    </a:solidFill>
                  </a:rPr>
                  <a:t> de sustentabilidade aos clientes e outras partes interessadas. </a:t>
                </a:r>
              </a:p>
              <a:p>
                <a:pPr>
                  <a:buClr>
                    <a:srgbClr val="F79037"/>
                  </a:buClr>
                  <a:tabLst>
                    <a:tab pos="177800" algn="l"/>
                  </a:tabLst>
                </a:pPr>
                <a:endParaRPr lang="en-US" dirty="0">
                  <a:solidFill>
                    <a:schemeClr val="tx1"/>
                  </a:solidFill>
                </a:endParaRPr>
              </a:p>
            </p:txBody>
          </p:sp>
        </p:grpSp>
        <p:sp>
          <p:nvSpPr>
            <p:cNvPr id="40" name="Freeform 39">
              <a:extLst>
                <a:ext uri="{FF2B5EF4-FFF2-40B4-BE49-F238E27FC236}">
                  <a16:creationId xmlns:a16="http://schemas.microsoft.com/office/drawing/2014/main" id="{DCE69211-6EE9-E282-1BBD-5A50FBFFC31E}"/>
                </a:ext>
              </a:extLst>
            </p:cNvPr>
            <p:cNvSpPr/>
            <p:nvPr/>
          </p:nvSpPr>
          <p:spPr>
            <a:xfrm>
              <a:off x="462058" y="2445536"/>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Box 40">
              <a:extLst>
                <a:ext uri="{FF2B5EF4-FFF2-40B4-BE49-F238E27FC236}">
                  <a16:creationId xmlns:a16="http://schemas.microsoft.com/office/drawing/2014/main" id="{3D9514E1-7A31-1AF6-0ECF-53A97483538F}"/>
                </a:ext>
              </a:extLst>
            </p:cNvPr>
            <p:cNvSpPr txBox="1"/>
            <p:nvPr/>
          </p:nvSpPr>
          <p:spPr>
            <a:xfrm>
              <a:off x="508236" y="2485495"/>
              <a:ext cx="3531057"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Controlo e relatórios regulares </a:t>
              </a:r>
            </a:p>
            <a:p>
              <a:endParaRPr lang="en-IE" sz="1600" b="1">
                <a:solidFill>
                  <a:schemeClr val="bg1"/>
                </a:solidFill>
                <a:effectLst/>
                <a:latin typeface="Calibri" panose="020F0502020204030204" pitchFamily="34" charset="0"/>
                <a:cs typeface="Calibri" panose="020F0502020204030204" pitchFamily="34" charset="0"/>
              </a:endParaRPr>
            </a:p>
          </p:txBody>
        </p:sp>
      </p:grpSp>
      <p:grpSp>
        <p:nvGrpSpPr>
          <p:cNvPr id="48" name="Group 47">
            <a:extLst>
              <a:ext uri="{FF2B5EF4-FFF2-40B4-BE49-F238E27FC236}">
                <a16:creationId xmlns:a16="http://schemas.microsoft.com/office/drawing/2014/main" id="{5B91A050-0C8E-06C6-5FCE-E776F2ACD010}"/>
              </a:ext>
            </a:extLst>
          </p:cNvPr>
          <p:cNvGrpSpPr/>
          <p:nvPr/>
        </p:nvGrpSpPr>
        <p:grpSpPr>
          <a:xfrm>
            <a:off x="-1388" y="6510806"/>
            <a:ext cx="7553477" cy="1209699"/>
            <a:chOff x="17710" y="2445536"/>
            <a:chExt cx="7553477" cy="1209699"/>
          </a:xfrm>
        </p:grpSpPr>
        <p:grpSp>
          <p:nvGrpSpPr>
            <p:cNvPr id="49" name="Group 48">
              <a:extLst>
                <a:ext uri="{FF2B5EF4-FFF2-40B4-BE49-F238E27FC236}">
                  <a16:creationId xmlns:a16="http://schemas.microsoft.com/office/drawing/2014/main" id="{F07C4C35-8981-C0AE-27FD-D434AB198176}"/>
                </a:ext>
              </a:extLst>
            </p:cNvPr>
            <p:cNvGrpSpPr/>
            <p:nvPr/>
          </p:nvGrpSpPr>
          <p:grpSpPr>
            <a:xfrm>
              <a:off x="17710" y="2445536"/>
              <a:ext cx="7553477" cy="1209699"/>
              <a:chOff x="53106" y="2505789"/>
              <a:chExt cx="7553477" cy="1209699"/>
            </a:xfrm>
          </p:grpSpPr>
          <p:cxnSp>
            <p:nvCxnSpPr>
              <p:cNvPr id="73" name="Straight Connector 72">
                <a:extLst>
                  <a:ext uri="{FF2B5EF4-FFF2-40B4-BE49-F238E27FC236}">
                    <a16:creationId xmlns:a16="http://schemas.microsoft.com/office/drawing/2014/main" id="{F4422AF7-4B02-749D-1C1E-0F31C642415E}"/>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9" name="Freeform 78">
                <a:extLst>
                  <a:ext uri="{FF2B5EF4-FFF2-40B4-BE49-F238E27FC236}">
                    <a16:creationId xmlns:a16="http://schemas.microsoft.com/office/drawing/2014/main" id="{8F869C9C-228D-1A24-8A33-041C9733D651}"/>
                  </a:ext>
                </a:extLst>
              </p:cNvPr>
              <p:cNvSpPr/>
              <p:nvPr/>
            </p:nvSpPr>
            <p:spPr>
              <a:xfrm>
                <a:off x="53106" y="2505789"/>
                <a:ext cx="5446847"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Text Placeholder 2">
                <a:extLst>
                  <a:ext uri="{FF2B5EF4-FFF2-40B4-BE49-F238E27FC236}">
                    <a16:creationId xmlns:a16="http://schemas.microsoft.com/office/drawing/2014/main" id="{FDB1F9F6-F1A1-7A84-CA2C-FF2D3D10CBC2}"/>
                  </a:ext>
                </a:extLst>
              </p:cNvPr>
              <p:cNvSpPr txBox="1">
                <a:spLocks/>
              </p:cNvSpPr>
              <p:nvPr/>
            </p:nvSpPr>
            <p:spPr>
              <a:xfrm>
                <a:off x="567016" y="3030031"/>
                <a:ext cx="6678492" cy="68545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79037"/>
                  </a:buClr>
                  <a:tabLst>
                    <a:tab pos="177800" algn="l"/>
                  </a:tabLst>
                </a:pPr>
                <a:r>
                  <a:rPr lang="en-US" dirty="0">
                    <a:solidFill>
                      <a:schemeClr val="tx1"/>
                    </a:solidFill>
                  </a:rPr>
                  <a:t>Com base no acompanhamento do </a:t>
                </a:r>
                <a:r>
                  <a:rPr lang="en-US" dirty="0" err="1">
                    <a:solidFill>
                      <a:schemeClr val="tx1"/>
                    </a:solidFill>
                  </a:rPr>
                  <a:t>desempenho</a:t>
                </a:r>
                <a:r>
                  <a:rPr lang="en-US" dirty="0">
                    <a:solidFill>
                      <a:schemeClr val="tx1"/>
                    </a:solidFill>
                  </a:rPr>
                  <a:t>, </a:t>
                </a:r>
                <a:r>
                  <a:rPr lang="en-US" dirty="0" err="1">
                    <a:solidFill>
                      <a:schemeClr val="tx1"/>
                    </a:solidFill>
                  </a:rPr>
                  <a:t>deve</a:t>
                </a:r>
                <a:r>
                  <a:rPr lang="en-US" dirty="0">
                    <a:solidFill>
                      <a:schemeClr val="tx1"/>
                    </a:solidFill>
                  </a:rPr>
                  <a:t>-se </a:t>
                </a:r>
                <a:r>
                  <a:rPr lang="en-US" dirty="0" err="1">
                    <a:solidFill>
                      <a:schemeClr val="tx1"/>
                    </a:solidFill>
                  </a:rPr>
                  <a:t>definir</a:t>
                </a:r>
                <a:r>
                  <a:rPr lang="en-US" dirty="0">
                    <a:solidFill>
                      <a:schemeClr val="tx1"/>
                    </a:solidFill>
                  </a:rPr>
                  <a:t> </a:t>
                </a:r>
                <a:r>
                  <a:rPr lang="en-US" dirty="0" err="1">
                    <a:solidFill>
                      <a:schemeClr val="tx1"/>
                    </a:solidFill>
                  </a:rPr>
                  <a:t>objetivos</a:t>
                </a:r>
                <a:r>
                  <a:rPr lang="en-US" dirty="0">
                    <a:solidFill>
                      <a:schemeClr val="tx1"/>
                    </a:solidFill>
                  </a:rPr>
                  <a:t> de melhoria e </a:t>
                </a:r>
                <a:r>
                  <a:rPr lang="en-US" dirty="0" err="1">
                    <a:solidFill>
                      <a:schemeClr val="tx1"/>
                    </a:solidFill>
                  </a:rPr>
                  <a:t>desenvolver</a:t>
                </a:r>
                <a:r>
                  <a:rPr lang="en-US" dirty="0">
                    <a:solidFill>
                      <a:schemeClr val="tx1"/>
                    </a:solidFill>
                  </a:rPr>
                  <a:t> estratégias para </a:t>
                </a:r>
                <a:r>
                  <a:rPr lang="en-US" dirty="0" err="1">
                    <a:solidFill>
                      <a:schemeClr val="tx1"/>
                    </a:solidFill>
                  </a:rPr>
                  <a:t>os</a:t>
                </a:r>
                <a:r>
                  <a:rPr lang="en-US" dirty="0">
                    <a:solidFill>
                      <a:schemeClr val="tx1"/>
                    </a:solidFill>
                  </a:rPr>
                  <a:t> </a:t>
                </a:r>
                <a:r>
                  <a:rPr lang="en-US" dirty="0" err="1">
                    <a:solidFill>
                      <a:schemeClr val="tx1"/>
                    </a:solidFill>
                  </a:rPr>
                  <a:t>alcançar</a:t>
                </a:r>
                <a:r>
                  <a:rPr lang="en-US" dirty="0">
                    <a:solidFill>
                      <a:schemeClr val="tx1"/>
                    </a:solidFill>
                  </a:rPr>
                  <a:t>. Isto pode </a:t>
                </a:r>
                <a:r>
                  <a:rPr lang="en-US" dirty="0" err="1">
                    <a:solidFill>
                      <a:schemeClr val="tx1"/>
                    </a:solidFill>
                  </a:rPr>
                  <a:t>envolver</a:t>
                </a:r>
                <a:r>
                  <a:rPr lang="en-US" dirty="0">
                    <a:solidFill>
                      <a:schemeClr val="tx1"/>
                    </a:solidFill>
                  </a:rPr>
                  <a:t> </a:t>
                </a:r>
                <a:r>
                  <a:rPr lang="en-US" dirty="0" err="1">
                    <a:solidFill>
                      <a:schemeClr val="tx1"/>
                    </a:solidFill>
                  </a:rPr>
                  <a:t>medidas</a:t>
                </a:r>
                <a:r>
                  <a:rPr lang="en-US" dirty="0">
                    <a:solidFill>
                      <a:schemeClr val="tx1"/>
                    </a:solidFill>
                  </a:rPr>
                  <a:t> como investir em equipamento mais eficiente, implementar novas práticas de redução de resíduos </a:t>
                </a:r>
                <a:r>
                  <a:rPr lang="en-US" dirty="0" err="1">
                    <a:solidFill>
                      <a:schemeClr val="tx1"/>
                    </a:solidFill>
                  </a:rPr>
                  <a:t>ou</a:t>
                </a:r>
                <a:r>
                  <a:rPr lang="en-US" dirty="0">
                    <a:solidFill>
                      <a:schemeClr val="tx1"/>
                    </a:solidFill>
                  </a:rPr>
                  <a:t> </a:t>
                </a:r>
                <a:r>
                  <a:rPr lang="pt-PT" dirty="0">
                    <a:solidFill>
                      <a:schemeClr val="tx1"/>
                    </a:solidFill>
                  </a:rPr>
                  <a:t>colaborar mais estreitamente com os fornecedores para aprimorar o desempenho deles em termos de sustentabilidade.</a:t>
                </a:r>
                <a:endParaRPr lang="en-US" dirty="0">
                  <a:solidFill>
                    <a:schemeClr val="tx1"/>
                  </a:solidFill>
                </a:endParaRPr>
              </a:p>
            </p:txBody>
          </p:sp>
        </p:grpSp>
        <p:sp>
          <p:nvSpPr>
            <p:cNvPr id="50" name="Freeform 49">
              <a:extLst>
                <a:ext uri="{FF2B5EF4-FFF2-40B4-BE49-F238E27FC236}">
                  <a16:creationId xmlns:a16="http://schemas.microsoft.com/office/drawing/2014/main" id="{D7A46558-9B48-E95A-E903-5741184C4D20}"/>
                </a:ext>
              </a:extLst>
            </p:cNvPr>
            <p:cNvSpPr/>
            <p:nvPr/>
          </p:nvSpPr>
          <p:spPr>
            <a:xfrm>
              <a:off x="1233118" y="2445536"/>
              <a:ext cx="375699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TextBox 71">
              <a:extLst>
                <a:ext uri="{FF2B5EF4-FFF2-40B4-BE49-F238E27FC236}">
                  <a16:creationId xmlns:a16="http://schemas.microsoft.com/office/drawing/2014/main" id="{984CCA5F-5923-6F66-3ED6-C04E916260E3}"/>
                </a:ext>
              </a:extLst>
            </p:cNvPr>
            <p:cNvSpPr txBox="1"/>
            <p:nvPr/>
          </p:nvSpPr>
          <p:spPr>
            <a:xfrm>
              <a:off x="515822" y="2479333"/>
              <a:ext cx="4832727" cy="338554"/>
            </a:xfrm>
            <a:prstGeom prst="rect">
              <a:avLst/>
            </a:prstGeom>
            <a:noFill/>
          </p:spPr>
          <p:txBody>
            <a:bodyPr wrap="square">
              <a:spAutoFit/>
            </a:bodyPr>
            <a:lstStyle/>
            <a:p>
              <a:r>
                <a:rPr lang="en-IE" sz="1600" b="1" dirty="0" err="1">
                  <a:solidFill>
                    <a:schemeClr val="bg1"/>
                  </a:solidFill>
                  <a:effectLst/>
                  <a:latin typeface="Calibri" panose="020F0502020204030204" pitchFamily="34" charset="0"/>
                  <a:cs typeface="Calibri" panose="020F0502020204030204" pitchFamily="34" charset="0"/>
                </a:rPr>
                <a:t>Definição</a:t>
              </a:r>
              <a:r>
                <a:rPr lang="en-IE" sz="1600" b="1" dirty="0">
                  <a:solidFill>
                    <a:schemeClr val="bg1"/>
                  </a:solidFill>
                  <a:effectLst/>
                  <a:latin typeface="Calibri" panose="020F0502020204030204" pitchFamily="34" charset="0"/>
                  <a:cs typeface="Calibri" panose="020F0502020204030204" pitchFamily="34" charset="0"/>
                </a:rPr>
                <a:t> de </a:t>
              </a:r>
              <a:r>
                <a:rPr lang="en-IE" sz="1600" b="1" dirty="0" err="1">
                  <a:solidFill>
                    <a:schemeClr val="bg1"/>
                  </a:solidFill>
                  <a:effectLst/>
                  <a:latin typeface="Calibri" panose="020F0502020204030204" pitchFamily="34" charset="0"/>
                  <a:cs typeface="Calibri" panose="020F0502020204030204" pitchFamily="34" charset="0"/>
                </a:rPr>
                <a:t>objetivos</a:t>
              </a:r>
              <a:r>
                <a:rPr lang="en-IE" sz="1600" b="1" dirty="0">
                  <a:solidFill>
                    <a:schemeClr val="bg1"/>
                  </a:solidFill>
                  <a:effectLst/>
                  <a:latin typeface="Calibri" panose="020F0502020204030204" pitchFamily="34" charset="0"/>
                  <a:cs typeface="Calibri" panose="020F0502020204030204" pitchFamily="34" charset="0"/>
                </a:rPr>
                <a:t> e </a:t>
              </a:r>
              <a:r>
                <a:rPr lang="en-IE" sz="1600" b="1" dirty="0" err="1">
                  <a:solidFill>
                    <a:schemeClr val="bg1"/>
                  </a:solidFill>
                  <a:effectLst/>
                  <a:latin typeface="Calibri" panose="020F0502020204030204" pitchFamily="34" charset="0"/>
                  <a:cs typeface="Calibri" panose="020F0502020204030204" pitchFamily="34" charset="0"/>
                </a:rPr>
                <a:t>implementação</a:t>
              </a:r>
              <a:r>
                <a:rPr lang="en-IE" sz="1600" b="1" dirty="0">
                  <a:solidFill>
                    <a:schemeClr val="bg1"/>
                  </a:solidFill>
                  <a:effectLst/>
                  <a:latin typeface="Calibri" panose="020F0502020204030204" pitchFamily="34" charset="0"/>
                  <a:cs typeface="Calibri" panose="020F0502020204030204" pitchFamily="34" charset="0"/>
                </a:rPr>
                <a:t> de </a:t>
              </a:r>
              <a:r>
                <a:rPr lang="en-IE" sz="1600" b="1" dirty="0" err="1">
                  <a:solidFill>
                    <a:schemeClr val="bg1"/>
                  </a:solidFill>
                  <a:effectLst/>
                  <a:latin typeface="Calibri" panose="020F0502020204030204" pitchFamily="34" charset="0"/>
                  <a:cs typeface="Calibri" panose="020F0502020204030204" pitchFamily="34" charset="0"/>
                </a:rPr>
                <a:t>melhorias</a:t>
              </a:r>
              <a:r>
                <a:rPr lang="en-IE" sz="1600" b="1" dirty="0">
                  <a:solidFill>
                    <a:schemeClr val="bg1"/>
                  </a:solidFill>
                  <a:effectLst/>
                  <a:latin typeface="Calibri" panose="020F0502020204030204" pitchFamily="34" charset="0"/>
                  <a:cs typeface="Calibri" panose="020F0502020204030204" pitchFamily="34" charset="0"/>
                </a:rPr>
                <a:t> </a:t>
              </a:r>
            </a:p>
          </p:txBody>
        </p:sp>
      </p:grpSp>
      <p:grpSp>
        <p:nvGrpSpPr>
          <p:cNvPr id="82" name="Group 81">
            <a:extLst>
              <a:ext uri="{FF2B5EF4-FFF2-40B4-BE49-F238E27FC236}">
                <a16:creationId xmlns:a16="http://schemas.microsoft.com/office/drawing/2014/main" id="{B047A0F2-4715-49E8-54B4-C076839249BC}"/>
              </a:ext>
            </a:extLst>
          </p:cNvPr>
          <p:cNvGrpSpPr/>
          <p:nvPr/>
        </p:nvGrpSpPr>
        <p:grpSpPr>
          <a:xfrm>
            <a:off x="-10088" y="8065392"/>
            <a:ext cx="7569763" cy="1209699"/>
            <a:chOff x="1424" y="2445536"/>
            <a:chExt cx="7569763" cy="1209699"/>
          </a:xfrm>
        </p:grpSpPr>
        <p:grpSp>
          <p:nvGrpSpPr>
            <p:cNvPr id="83" name="Group 82">
              <a:extLst>
                <a:ext uri="{FF2B5EF4-FFF2-40B4-BE49-F238E27FC236}">
                  <a16:creationId xmlns:a16="http://schemas.microsoft.com/office/drawing/2014/main" id="{A38DE8FC-01D1-6082-0711-D840CF47BD48}"/>
                </a:ext>
              </a:extLst>
            </p:cNvPr>
            <p:cNvGrpSpPr/>
            <p:nvPr/>
          </p:nvGrpSpPr>
          <p:grpSpPr>
            <a:xfrm>
              <a:off x="1424" y="2445536"/>
              <a:ext cx="7569763" cy="1209699"/>
              <a:chOff x="36820" y="2505789"/>
              <a:chExt cx="7569763" cy="1209699"/>
            </a:xfrm>
          </p:grpSpPr>
          <p:cxnSp>
            <p:nvCxnSpPr>
              <p:cNvPr id="91" name="Straight Connector 90">
                <a:extLst>
                  <a:ext uri="{FF2B5EF4-FFF2-40B4-BE49-F238E27FC236}">
                    <a16:creationId xmlns:a16="http://schemas.microsoft.com/office/drawing/2014/main" id="{0CDB1ADC-5F91-6427-A0AE-D4102F3E680A}"/>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2" name="Freeform 91">
                <a:extLst>
                  <a:ext uri="{FF2B5EF4-FFF2-40B4-BE49-F238E27FC236}">
                    <a16:creationId xmlns:a16="http://schemas.microsoft.com/office/drawing/2014/main" id="{38B837A1-7A9E-019A-E46D-84064F5B8586}"/>
                  </a:ext>
                </a:extLst>
              </p:cNvPr>
              <p:cNvSpPr/>
              <p:nvPr/>
            </p:nvSpPr>
            <p:spPr>
              <a:xfrm>
                <a:off x="36820" y="2505789"/>
                <a:ext cx="3715500"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3" name="Text Placeholder 2">
                <a:extLst>
                  <a:ext uri="{FF2B5EF4-FFF2-40B4-BE49-F238E27FC236}">
                    <a16:creationId xmlns:a16="http://schemas.microsoft.com/office/drawing/2014/main" id="{7F9B6310-2191-7420-4F98-686A790ED300}"/>
                  </a:ext>
                </a:extLst>
              </p:cNvPr>
              <p:cNvSpPr txBox="1">
                <a:spLocks/>
              </p:cNvSpPr>
              <p:nvPr/>
            </p:nvSpPr>
            <p:spPr>
              <a:xfrm>
                <a:off x="567016" y="3030031"/>
                <a:ext cx="6678492" cy="68545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79037"/>
                  </a:buClr>
                  <a:tabLst>
                    <a:tab pos="177800" algn="l"/>
                  </a:tabLst>
                </a:pPr>
                <a:r>
                  <a:rPr lang="en-US" dirty="0">
                    <a:solidFill>
                      <a:schemeClr val="tx1"/>
                    </a:solidFill>
                  </a:rPr>
                  <a:t>Deve-se </a:t>
                </a:r>
                <a:r>
                  <a:rPr lang="en-US" dirty="0" err="1">
                    <a:solidFill>
                      <a:schemeClr val="tx1"/>
                    </a:solidFill>
                  </a:rPr>
                  <a:t>manter</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colaboradores</a:t>
                </a:r>
                <a:r>
                  <a:rPr lang="en-US" dirty="0">
                    <a:solidFill>
                      <a:schemeClr val="tx1"/>
                    </a:solidFill>
                  </a:rPr>
                  <a:t>, fornecedores e clientes informados </a:t>
                </a:r>
                <a:r>
                  <a:rPr lang="en-US" dirty="0" err="1">
                    <a:solidFill>
                      <a:schemeClr val="tx1"/>
                    </a:solidFill>
                  </a:rPr>
                  <a:t>sobre</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objetivos</a:t>
                </a:r>
                <a:r>
                  <a:rPr lang="en-US" dirty="0">
                    <a:solidFill>
                      <a:schemeClr val="tx1"/>
                    </a:solidFill>
                  </a:rPr>
                  <a:t> e progressos em matéria de sustentabilidade. </a:t>
                </a:r>
                <a:r>
                  <a:rPr lang="pt-PT" dirty="0">
                    <a:solidFill>
                      <a:schemeClr val="tx1"/>
                    </a:solidFill>
                  </a:rPr>
                  <a:t>O envolvimento destas partes interessadas pode fomentar apoio aos esforços de sustentabilidade da empresa e frequentemente resultar em novas ideias de melhoria.</a:t>
                </a:r>
                <a:endParaRPr lang="en-US" dirty="0">
                  <a:solidFill>
                    <a:schemeClr val="tx1"/>
                  </a:solidFill>
                </a:endParaRPr>
              </a:p>
            </p:txBody>
          </p:sp>
        </p:grpSp>
        <p:sp>
          <p:nvSpPr>
            <p:cNvPr id="87" name="TextBox 86">
              <a:extLst>
                <a:ext uri="{FF2B5EF4-FFF2-40B4-BE49-F238E27FC236}">
                  <a16:creationId xmlns:a16="http://schemas.microsoft.com/office/drawing/2014/main" id="{0370603B-6405-E1B8-B4DA-3182552279D4}"/>
                </a:ext>
              </a:extLst>
            </p:cNvPr>
            <p:cNvSpPr txBox="1"/>
            <p:nvPr/>
          </p:nvSpPr>
          <p:spPr>
            <a:xfrm>
              <a:off x="569656" y="2481363"/>
              <a:ext cx="4322163" cy="338554"/>
            </a:xfrm>
            <a:prstGeom prst="rect">
              <a:avLst/>
            </a:prstGeom>
            <a:noFill/>
          </p:spPr>
          <p:txBody>
            <a:bodyPr wrap="square">
              <a:spAutoFit/>
            </a:bodyPr>
            <a:lstStyle/>
            <a:p>
              <a:r>
                <a:rPr lang="en-IE" sz="1600" b="1" dirty="0" err="1">
                  <a:solidFill>
                    <a:schemeClr val="bg1"/>
                  </a:solidFill>
                  <a:effectLst/>
                  <a:latin typeface="Calibri" panose="020F0502020204030204" pitchFamily="34" charset="0"/>
                  <a:cs typeface="Calibri" panose="020F0502020204030204" pitchFamily="34" charset="0"/>
                </a:rPr>
                <a:t>Envolver</a:t>
              </a:r>
              <a:r>
                <a:rPr lang="en-IE" sz="1600" b="1" dirty="0">
                  <a:solidFill>
                    <a:schemeClr val="bg1"/>
                  </a:solidFill>
                  <a:effectLst/>
                  <a:latin typeface="Calibri" panose="020F0502020204030204" pitchFamily="34" charset="0"/>
                  <a:cs typeface="Calibri" panose="020F0502020204030204" pitchFamily="34" charset="0"/>
                </a:rPr>
                <a:t> as </a:t>
              </a:r>
              <a:r>
                <a:rPr lang="en-IE" sz="1600" b="1" dirty="0" err="1">
                  <a:solidFill>
                    <a:schemeClr val="bg1"/>
                  </a:solidFill>
                  <a:effectLst/>
                  <a:latin typeface="Calibri" panose="020F0502020204030204" pitchFamily="34" charset="0"/>
                  <a:cs typeface="Calibri" panose="020F0502020204030204" pitchFamily="34" charset="0"/>
                </a:rPr>
                <a:t>partes</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interessadas</a:t>
              </a:r>
              <a:r>
                <a:rPr lang="en-IE" sz="1600" b="1" dirty="0">
                  <a:solidFill>
                    <a:schemeClr val="bg1"/>
                  </a:solidFill>
                  <a:effectLst/>
                  <a:latin typeface="Calibri" panose="020F0502020204030204" pitchFamily="34" charset="0"/>
                  <a:cs typeface="Calibri" panose="020F0502020204030204" pitchFamily="34" charset="0"/>
                </a:rPr>
                <a:t> </a:t>
              </a:r>
            </a:p>
          </p:txBody>
        </p:sp>
      </p:grpSp>
      <p:sp>
        <p:nvSpPr>
          <p:cNvPr id="2" name="Oval 1">
            <a:extLst>
              <a:ext uri="{FF2B5EF4-FFF2-40B4-BE49-F238E27FC236}">
                <a16:creationId xmlns:a16="http://schemas.microsoft.com/office/drawing/2014/main" id="{756FA8BD-3D15-2A39-A7FD-20C1CF11183B}"/>
              </a:ext>
            </a:extLst>
          </p:cNvPr>
          <p:cNvSpPr/>
          <p:nvPr/>
        </p:nvSpPr>
        <p:spPr>
          <a:xfrm rot="647259">
            <a:off x="5910182" y="9048294"/>
            <a:ext cx="1116218" cy="1116218"/>
          </a:xfrm>
          <a:prstGeom prst="ellipse">
            <a:avLst/>
          </a:pr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chemeClr val="tx1"/>
                </a:solidFill>
              </a:rPr>
              <a:t>Clicar</a:t>
            </a:r>
            <a:r>
              <a:rPr lang="en-US" sz="1400" b="1" dirty="0">
                <a:solidFill>
                  <a:schemeClr val="tx1"/>
                </a:solidFill>
              </a:rPr>
              <a:t> para ver o Best in Practice</a:t>
            </a:r>
          </a:p>
        </p:txBody>
      </p:sp>
    </p:spTree>
    <p:extLst>
      <p:ext uri="{BB962C8B-B14F-4D97-AF65-F5344CB8AC3E}">
        <p14:creationId xmlns:p14="http://schemas.microsoft.com/office/powerpoint/2010/main" val="4193725106"/>
      </p:ext>
    </p:extLst>
  </p:cSld>
  <p:clrMapOvr>
    <a:masterClrMapping/>
  </p:clrMapOvr>
  <p:extLst>
    <p:ext uri="{6950BFC3-D8DA-4A85-94F7-54DA5524770B}">
      <p188:commentRel xmlns:p188="http://schemas.microsoft.com/office/powerpoint/2018/8/main" r:id="rId2"/>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865365"/>
          </a:xfrm>
          <a:prstGeom prst="rect">
            <a:avLst/>
          </a:prstGeom>
          <a:noFill/>
        </p:spPr>
        <p:txBody>
          <a:bodyPr wrap="square">
            <a:spAutoFit/>
          </a:bodyPr>
          <a:lstStyle/>
          <a:p>
            <a:pPr>
              <a:lnSpc>
                <a:spcPts val="1960"/>
              </a:lnSpc>
            </a:pPr>
            <a:r>
              <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Manter a sustentabilidade </a:t>
            </a:r>
          </a:p>
          <a:p>
            <a:pPr>
              <a:lnSpc>
                <a:spcPts val="1960"/>
              </a:lnSpc>
            </a:pPr>
            <a:endPar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ts val="1960"/>
              </a:lnSpc>
            </a:pPr>
            <a:endPar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b="1" dirty="0">
                <a:solidFill>
                  <a:schemeClr val="tx1"/>
                </a:solidFill>
              </a:rPr>
              <a:t>A </a:t>
            </a:r>
            <a:r>
              <a:rPr lang="en-US" b="1" dirty="0" err="1">
                <a:solidFill>
                  <a:schemeClr val="tx1"/>
                </a:solidFill>
              </a:rPr>
              <a:t>melhoria</a:t>
            </a:r>
            <a:r>
              <a:rPr lang="en-US" b="1" dirty="0">
                <a:solidFill>
                  <a:schemeClr val="tx1"/>
                </a:solidFill>
              </a:rPr>
              <a:t> </a:t>
            </a:r>
            <a:r>
              <a:rPr lang="en-US" b="1" dirty="0" err="1">
                <a:solidFill>
                  <a:schemeClr val="tx1"/>
                </a:solidFill>
              </a:rPr>
              <a:t>contínua</a:t>
            </a:r>
            <a:r>
              <a:rPr lang="en-US" b="1" dirty="0">
                <a:solidFill>
                  <a:schemeClr val="tx1"/>
                </a:solidFill>
              </a:rPr>
              <a:t> é, de facto, fundamental para </a:t>
            </a:r>
            <a:r>
              <a:rPr lang="en-US" b="1" dirty="0" err="1">
                <a:solidFill>
                  <a:schemeClr val="tx1"/>
                </a:solidFill>
              </a:rPr>
              <a:t>manter</a:t>
            </a:r>
            <a:r>
              <a:rPr lang="en-US" b="1" dirty="0">
                <a:solidFill>
                  <a:schemeClr val="tx1"/>
                </a:solidFill>
              </a:rPr>
              <a:t> </a:t>
            </a:r>
            <a:r>
              <a:rPr lang="en-US" b="1" dirty="0" err="1">
                <a:solidFill>
                  <a:schemeClr val="tx1"/>
                </a:solidFill>
              </a:rPr>
              <a:t>uma</a:t>
            </a:r>
            <a:r>
              <a:rPr lang="en-US" b="1" dirty="0">
                <a:solidFill>
                  <a:schemeClr val="tx1"/>
                </a:solidFill>
              </a:rPr>
              <a:t> </a:t>
            </a:r>
            <a:r>
              <a:rPr lang="en-US" b="1" dirty="0" err="1">
                <a:solidFill>
                  <a:schemeClr val="tx1"/>
                </a:solidFill>
              </a:rPr>
              <a:t>cadeia</a:t>
            </a:r>
            <a:r>
              <a:rPr lang="en-US" b="1" dirty="0">
                <a:solidFill>
                  <a:schemeClr val="tx1"/>
                </a:solidFill>
              </a:rPr>
              <a:t> de </a:t>
            </a:r>
            <a:r>
              <a:rPr lang="en-US" b="1" dirty="0" err="1">
                <a:solidFill>
                  <a:schemeClr val="tx1"/>
                </a:solidFill>
              </a:rPr>
              <a:t>abastecimento</a:t>
            </a:r>
            <a:r>
              <a:rPr lang="en-US" b="1" dirty="0">
                <a:solidFill>
                  <a:schemeClr val="tx1"/>
                </a:solidFill>
              </a:rPr>
              <a:t> </a:t>
            </a:r>
            <a:r>
              <a:rPr lang="en-US" b="1" dirty="0" err="1">
                <a:solidFill>
                  <a:schemeClr val="tx1"/>
                </a:solidFill>
              </a:rPr>
              <a:t>sustentável</a:t>
            </a:r>
            <a:r>
              <a:rPr lang="en-US" b="1" dirty="0">
                <a:solidFill>
                  <a:schemeClr val="tx1"/>
                </a:solidFill>
              </a:rPr>
              <a:t>. Eis </a:t>
            </a:r>
            <a:r>
              <a:rPr lang="en-US" b="1" dirty="0" err="1">
                <a:solidFill>
                  <a:schemeClr val="tx1"/>
                </a:solidFill>
              </a:rPr>
              <a:t>como</a:t>
            </a:r>
            <a:r>
              <a:rPr lang="en-US" b="1" dirty="0">
                <a:solidFill>
                  <a:schemeClr val="tx1"/>
                </a:solidFill>
              </a:rPr>
              <a:t> se </a:t>
            </a:r>
            <a:r>
              <a:rPr lang="en-US" b="1" dirty="0" err="1">
                <a:solidFill>
                  <a:schemeClr val="tx1"/>
                </a:solidFill>
              </a:rPr>
              <a:t>pode</a:t>
            </a:r>
            <a:r>
              <a:rPr lang="en-US" b="1" dirty="0">
                <a:solidFill>
                  <a:schemeClr val="tx1"/>
                </a:solidFill>
              </a:rPr>
              <a:t> </a:t>
            </a:r>
            <a:r>
              <a:rPr lang="en-US" b="1" dirty="0" err="1">
                <a:solidFill>
                  <a:schemeClr val="tx1"/>
                </a:solidFill>
              </a:rPr>
              <a:t>monitorizar</a:t>
            </a:r>
            <a:r>
              <a:rPr lang="en-US" b="1" dirty="0">
                <a:solidFill>
                  <a:schemeClr val="tx1"/>
                </a:solidFill>
              </a:rPr>
              <a:t> e </a:t>
            </a:r>
            <a:r>
              <a:rPr lang="en-US" b="1" dirty="0" err="1">
                <a:solidFill>
                  <a:schemeClr val="tx1"/>
                </a:solidFill>
              </a:rPr>
              <a:t>melhorar</a:t>
            </a:r>
            <a:r>
              <a:rPr lang="en-US" b="1" dirty="0">
                <a:solidFill>
                  <a:schemeClr val="tx1"/>
                </a:solidFill>
              </a:rPr>
              <a:t> a </a:t>
            </a:r>
            <a:r>
              <a:rPr lang="en-US" b="1" dirty="0" err="1">
                <a:solidFill>
                  <a:schemeClr val="tx1"/>
                </a:solidFill>
              </a:rPr>
              <a:t>sustentabilidade</a:t>
            </a:r>
            <a:r>
              <a:rPr lang="en-US" b="1" dirty="0">
                <a:solidFill>
                  <a:schemeClr val="tx1"/>
                </a:solidFill>
              </a:rPr>
              <a:t> de </a:t>
            </a:r>
            <a:r>
              <a:rPr lang="en-US" b="1" dirty="0" err="1">
                <a:solidFill>
                  <a:schemeClr val="tx1"/>
                </a:solidFill>
              </a:rPr>
              <a:t>uma</a:t>
            </a:r>
            <a:r>
              <a:rPr lang="en-US" b="1" dirty="0">
                <a:solidFill>
                  <a:schemeClr val="tx1"/>
                </a:solidFill>
              </a:rPr>
              <a:t> </a:t>
            </a:r>
            <a:r>
              <a:rPr lang="en-US" b="1" dirty="0" err="1">
                <a:solidFill>
                  <a:schemeClr val="tx1"/>
                </a:solidFill>
              </a:rPr>
              <a:t>cadeia</a:t>
            </a:r>
            <a:r>
              <a:rPr lang="en-US" b="1" dirty="0">
                <a:solidFill>
                  <a:schemeClr val="tx1"/>
                </a:solidFill>
              </a:rPr>
              <a:t> de </a:t>
            </a:r>
            <a:r>
              <a:rPr lang="en-US" b="1" dirty="0" err="1">
                <a:solidFill>
                  <a:schemeClr val="tx1"/>
                </a:solidFill>
              </a:rPr>
              <a:t>abastecimento</a:t>
            </a:r>
            <a:r>
              <a:rPr lang="en-US" b="1" dirty="0">
                <a:solidFill>
                  <a:schemeClr val="tx1"/>
                </a:solidFill>
              </a:rPr>
              <a:t>: </a:t>
            </a:r>
          </a:p>
          <a:p>
            <a:pPr>
              <a:buClr>
                <a:srgbClr val="F1A0C2"/>
              </a:buClr>
              <a:tabLst>
                <a:tab pos="177800" algn="l"/>
              </a:tabLst>
            </a:pPr>
            <a:endParaRPr lang="en-US" b="1"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05</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t>45</a:t>
            </a:fld>
            <a:endParaRPr lang="en-US" sz="900">
              <a:solidFill>
                <a:schemeClr val="tx1"/>
              </a:solidFill>
            </a:endParaRPr>
          </a:p>
        </p:txBody>
      </p:sp>
      <p:grpSp>
        <p:nvGrpSpPr>
          <p:cNvPr id="14" name="Graphic 3">
            <a:extLst>
              <a:ext uri="{FF2B5EF4-FFF2-40B4-BE49-F238E27FC236}">
                <a16:creationId xmlns:a16="http://schemas.microsoft.com/office/drawing/2014/main" id="{2BA486BD-2386-2757-6C4A-18BDD78140DA}"/>
              </a:ext>
            </a:extLst>
          </p:cNvPr>
          <p:cNvGrpSpPr/>
          <p:nvPr/>
        </p:nvGrpSpPr>
        <p:grpSpPr>
          <a:xfrm>
            <a:off x="5815584" y="368242"/>
            <a:ext cx="945880" cy="903231"/>
            <a:chOff x="10407709" y="5371716"/>
            <a:chExt cx="1086136" cy="1037162"/>
          </a:xfrm>
          <a:solidFill>
            <a:srgbClr val="000000"/>
          </a:solidFill>
        </p:grpSpPr>
        <p:sp>
          <p:nvSpPr>
            <p:cNvPr id="15" name="Freeform 14">
              <a:extLst>
                <a:ext uri="{FF2B5EF4-FFF2-40B4-BE49-F238E27FC236}">
                  <a16:creationId xmlns:a16="http://schemas.microsoft.com/office/drawing/2014/main" id="{ED00973F-5AF4-D050-416B-42C567AEF158}"/>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solidFill>
              <a:srgbClr val="F79037"/>
            </a:solidFill>
            <a:ln w="27426"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7DFDAA8-007D-2D06-E0CC-BAAD193CF9AE}"/>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solidFill>
              <a:srgbClr val="F79037"/>
            </a:solidFill>
            <a:ln w="27426" cap="flat">
              <a:noFill/>
              <a:prstDash val="solid"/>
              <a:miter/>
            </a:ln>
          </p:spPr>
          <p:txBody>
            <a:bodyPr rtlCol="0" anchor="ctr"/>
            <a:lstStyle/>
            <a:p>
              <a:endParaRPr lang="en-US"/>
            </a:p>
          </p:txBody>
        </p:sp>
        <p:grpSp>
          <p:nvGrpSpPr>
            <p:cNvPr id="17" name="Graphic 3">
              <a:extLst>
                <a:ext uri="{FF2B5EF4-FFF2-40B4-BE49-F238E27FC236}">
                  <a16:creationId xmlns:a16="http://schemas.microsoft.com/office/drawing/2014/main" id="{D3A722A1-057C-7819-5B04-DE790519C78A}"/>
                </a:ext>
              </a:extLst>
            </p:cNvPr>
            <p:cNvGrpSpPr/>
            <p:nvPr/>
          </p:nvGrpSpPr>
          <p:grpSpPr>
            <a:xfrm>
              <a:off x="10407709" y="5371716"/>
              <a:ext cx="1086136" cy="1037162"/>
              <a:chOff x="10407709" y="5371716"/>
              <a:chExt cx="1086136" cy="1037162"/>
            </a:xfrm>
            <a:grpFill/>
          </p:grpSpPr>
          <p:grpSp>
            <p:nvGrpSpPr>
              <p:cNvPr id="19" name="Graphic 3">
                <a:extLst>
                  <a:ext uri="{FF2B5EF4-FFF2-40B4-BE49-F238E27FC236}">
                    <a16:creationId xmlns:a16="http://schemas.microsoft.com/office/drawing/2014/main" id="{E4F50C7D-1DB1-514E-67FE-E01CF0A9F531}"/>
                  </a:ext>
                </a:extLst>
              </p:cNvPr>
              <p:cNvGrpSpPr/>
              <p:nvPr/>
            </p:nvGrpSpPr>
            <p:grpSpPr>
              <a:xfrm>
                <a:off x="10407709" y="5371716"/>
                <a:ext cx="1086136" cy="1037162"/>
                <a:chOff x="10407709" y="5371716"/>
                <a:chExt cx="1086136" cy="1037162"/>
              </a:xfrm>
              <a:grpFill/>
            </p:grpSpPr>
            <p:sp>
              <p:nvSpPr>
                <p:cNvPr id="21" name="Freeform 20">
                  <a:extLst>
                    <a:ext uri="{FF2B5EF4-FFF2-40B4-BE49-F238E27FC236}">
                      <a16:creationId xmlns:a16="http://schemas.microsoft.com/office/drawing/2014/main" id="{FAD964A8-A8ED-364A-3D7F-ABAE76CFD154}"/>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grpFill/>
                <a:ln w="27426"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6980341-4188-BD0D-D1E9-A14C042360F6}"/>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grpFill/>
                <a:ln w="27426"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D34D79C-BEBF-2179-4D56-7DF1827437DC}"/>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grpFill/>
                <a:ln w="27426" cap="flat">
                  <a:noFill/>
                  <a:prstDash val="solid"/>
                  <a:miter/>
                </a:ln>
              </p:spPr>
              <p:txBody>
                <a:bodyPr rtlCol="0" anchor="ctr"/>
                <a:lstStyle/>
                <a:p>
                  <a:endParaRPr lang="en-US"/>
                </a:p>
              </p:txBody>
            </p:sp>
          </p:grpSp>
          <p:sp>
            <p:nvSpPr>
              <p:cNvPr id="20" name="Freeform 19">
                <a:extLst>
                  <a:ext uri="{FF2B5EF4-FFF2-40B4-BE49-F238E27FC236}">
                    <a16:creationId xmlns:a16="http://schemas.microsoft.com/office/drawing/2014/main" id="{AD6EFCFD-9CA8-FEB4-1EC0-6EAFF67306B0}"/>
                  </a:ext>
                </a:extLst>
              </p:cNvPr>
              <p:cNvSpPr/>
              <p:nvPr/>
            </p:nvSpPr>
            <p:spPr>
              <a:xfrm>
                <a:off x="10770290" y="5482359"/>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grpFill/>
              <a:ln w="27426" cap="flat">
                <a:noFill/>
                <a:prstDash val="solid"/>
                <a:miter/>
              </a:ln>
            </p:spPr>
            <p:txBody>
              <a:bodyPr rtlCol="0" anchor="ctr"/>
              <a:lstStyle/>
              <a:p>
                <a:endParaRPr lang="en-US"/>
              </a:p>
            </p:txBody>
          </p:sp>
        </p:grpSp>
      </p:grpSp>
      <p:grpSp>
        <p:nvGrpSpPr>
          <p:cNvPr id="94" name="Group 93">
            <a:extLst>
              <a:ext uri="{FF2B5EF4-FFF2-40B4-BE49-F238E27FC236}">
                <a16:creationId xmlns:a16="http://schemas.microsoft.com/office/drawing/2014/main" id="{8CCE5F58-0588-6098-032B-3D8CEC6A32E5}"/>
              </a:ext>
            </a:extLst>
          </p:cNvPr>
          <p:cNvGrpSpPr/>
          <p:nvPr/>
        </p:nvGrpSpPr>
        <p:grpSpPr>
          <a:xfrm>
            <a:off x="-54906" y="2595476"/>
            <a:ext cx="7669485" cy="1209699"/>
            <a:chOff x="-98298" y="2445536"/>
            <a:chExt cx="7669485" cy="1209699"/>
          </a:xfrm>
        </p:grpSpPr>
        <p:grpSp>
          <p:nvGrpSpPr>
            <p:cNvPr id="95" name="Group 94">
              <a:extLst>
                <a:ext uri="{FF2B5EF4-FFF2-40B4-BE49-F238E27FC236}">
                  <a16:creationId xmlns:a16="http://schemas.microsoft.com/office/drawing/2014/main" id="{8593C180-4CC0-1EDF-D4FD-3ECF4B998678}"/>
                </a:ext>
              </a:extLst>
            </p:cNvPr>
            <p:cNvGrpSpPr/>
            <p:nvPr/>
          </p:nvGrpSpPr>
          <p:grpSpPr>
            <a:xfrm>
              <a:off x="-98298" y="2445536"/>
              <a:ext cx="7669485" cy="1209699"/>
              <a:chOff x="-62902" y="2505789"/>
              <a:chExt cx="7669485" cy="1209699"/>
            </a:xfrm>
          </p:grpSpPr>
          <p:cxnSp>
            <p:nvCxnSpPr>
              <p:cNvPr id="98" name="Straight Connector 97">
                <a:extLst>
                  <a:ext uri="{FF2B5EF4-FFF2-40B4-BE49-F238E27FC236}">
                    <a16:creationId xmlns:a16="http://schemas.microsoft.com/office/drawing/2014/main" id="{20EA2306-25CA-516D-6152-80B841DC9A2D}"/>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9" name="Freeform 98">
                <a:extLst>
                  <a:ext uri="{FF2B5EF4-FFF2-40B4-BE49-F238E27FC236}">
                    <a16:creationId xmlns:a16="http://schemas.microsoft.com/office/drawing/2014/main" id="{19C54499-E2B9-2327-9DBE-248BD27C9B6E}"/>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0" name="Text Placeholder 2">
                <a:extLst>
                  <a:ext uri="{FF2B5EF4-FFF2-40B4-BE49-F238E27FC236}">
                    <a16:creationId xmlns:a16="http://schemas.microsoft.com/office/drawing/2014/main" id="{C9B7FFEA-88F6-5AEA-7630-E17C23C7163F}"/>
                  </a:ext>
                </a:extLst>
              </p:cNvPr>
              <p:cNvSpPr txBox="1">
                <a:spLocks/>
              </p:cNvSpPr>
              <p:nvPr/>
            </p:nvSpPr>
            <p:spPr>
              <a:xfrm>
                <a:off x="567016" y="3030031"/>
                <a:ext cx="6678492" cy="68545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79037"/>
                  </a:buClr>
                  <a:tabLst>
                    <a:tab pos="177800" algn="l"/>
                  </a:tabLst>
                </a:pPr>
                <a:r>
                  <a:rPr lang="en-US" dirty="0" err="1">
                    <a:solidFill>
                      <a:schemeClr val="tx1"/>
                    </a:solidFill>
                  </a:rPr>
                  <a:t>Considerar</a:t>
                </a:r>
                <a:r>
                  <a:rPr lang="en-US" dirty="0">
                    <a:solidFill>
                      <a:schemeClr val="tx1"/>
                    </a:solidFill>
                  </a:rPr>
                  <a:t> a possibilidade de obter a certificação de uma norma de sustentabilidade </a:t>
                </a:r>
                <a:r>
                  <a:rPr lang="en-US" dirty="0" err="1">
                    <a:solidFill>
                      <a:schemeClr val="tx1"/>
                    </a:solidFill>
                  </a:rPr>
                  <a:t>reconhecida</a:t>
                </a:r>
                <a:r>
                  <a:rPr lang="en-US" dirty="0">
                    <a:solidFill>
                      <a:schemeClr val="tx1"/>
                    </a:solidFill>
                  </a:rPr>
                  <a:t>. Isto </a:t>
                </a:r>
                <a:r>
                  <a:rPr lang="en-US" dirty="0" err="1">
                    <a:solidFill>
                      <a:schemeClr val="tx1"/>
                    </a:solidFill>
                  </a:rPr>
                  <a:t>pode</a:t>
                </a:r>
                <a:r>
                  <a:rPr lang="en-US" dirty="0">
                    <a:solidFill>
                      <a:schemeClr val="tx1"/>
                    </a:solidFill>
                  </a:rPr>
                  <a:t> </a:t>
                </a:r>
                <a:r>
                  <a:rPr lang="en-US" dirty="0" err="1">
                    <a:solidFill>
                      <a:schemeClr val="tx1"/>
                    </a:solidFill>
                  </a:rPr>
                  <a:t>proporcionar</a:t>
                </a:r>
                <a:r>
                  <a:rPr lang="en-US" dirty="0">
                    <a:solidFill>
                      <a:schemeClr val="tx1"/>
                    </a:solidFill>
                  </a:rPr>
                  <a:t> uma validação externa do </a:t>
                </a:r>
                <a:r>
                  <a:rPr lang="en-US" dirty="0" err="1">
                    <a:solidFill>
                      <a:schemeClr val="tx1"/>
                    </a:solidFill>
                  </a:rPr>
                  <a:t>desempenho</a:t>
                </a:r>
                <a:r>
                  <a:rPr lang="en-US" dirty="0">
                    <a:solidFill>
                      <a:schemeClr val="tx1"/>
                    </a:solidFill>
                  </a:rPr>
                  <a:t> em </a:t>
                </a:r>
                <a:r>
                  <a:rPr lang="en-US" dirty="0" err="1">
                    <a:solidFill>
                      <a:schemeClr val="tx1"/>
                    </a:solidFill>
                  </a:rPr>
                  <a:t>sustentabilidade</a:t>
                </a:r>
                <a:r>
                  <a:rPr lang="en-US" dirty="0">
                    <a:solidFill>
                      <a:schemeClr val="tx1"/>
                    </a:solidFill>
                  </a:rPr>
                  <a:t> da </a:t>
                </a:r>
                <a:r>
                  <a:rPr lang="en-US" dirty="0" err="1">
                    <a:solidFill>
                      <a:schemeClr val="tx1"/>
                    </a:solidFill>
                  </a:rPr>
                  <a:t>empresa</a:t>
                </a:r>
                <a:r>
                  <a:rPr lang="en-US" dirty="0">
                    <a:solidFill>
                      <a:schemeClr val="tx1"/>
                    </a:solidFill>
                  </a:rPr>
                  <a:t> e pode ajudar a aumentar a confiança dos clientes. </a:t>
                </a:r>
              </a:p>
              <a:p>
                <a:pPr>
                  <a:buClr>
                    <a:srgbClr val="F79037"/>
                  </a:buClr>
                  <a:tabLst>
                    <a:tab pos="177800" algn="l"/>
                  </a:tabLst>
                </a:pPr>
                <a:endParaRPr lang="en-US" dirty="0">
                  <a:solidFill>
                    <a:schemeClr val="tx1"/>
                  </a:solidFill>
                </a:endParaRPr>
              </a:p>
            </p:txBody>
          </p:sp>
        </p:grpSp>
        <p:sp>
          <p:nvSpPr>
            <p:cNvPr id="97" name="TextBox 96">
              <a:extLst>
                <a:ext uri="{FF2B5EF4-FFF2-40B4-BE49-F238E27FC236}">
                  <a16:creationId xmlns:a16="http://schemas.microsoft.com/office/drawing/2014/main" id="{3CA96D55-0085-A57A-005D-5D77A150C512}"/>
                </a:ext>
              </a:extLst>
            </p:cNvPr>
            <p:cNvSpPr txBox="1"/>
            <p:nvPr/>
          </p:nvSpPr>
          <p:spPr>
            <a:xfrm>
              <a:off x="508236" y="2485495"/>
              <a:ext cx="4322163"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Procurar certificação externa </a:t>
              </a:r>
            </a:p>
            <a:p>
              <a:endParaRPr lang="en-IE" sz="1600" b="1">
                <a:solidFill>
                  <a:schemeClr val="bg1"/>
                </a:solidFill>
                <a:effectLst/>
                <a:latin typeface="Calibri" panose="020F0502020204030204" pitchFamily="34" charset="0"/>
                <a:cs typeface="Calibri" panose="020F0502020204030204" pitchFamily="34" charset="0"/>
              </a:endParaRPr>
            </a:p>
          </p:txBody>
        </p:sp>
      </p:grpSp>
      <p:grpSp>
        <p:nvGrpSpPr>
          <p:cNvPr id="112" name="Group 111">
            <a:extLst>
              <a:ext uri="{FF2B5EF4-FFF2-40B4-BE49-F238E27FC236}">
                <a16:creationId xmlns:a16="http://schemas.microsoft.com/office/drawing/2014/main" id="{AAED2E6A-110B-9232-DD2F-AA7AEB2FF25F}"/>
              </a:ext>
            </a:extLst>
          </p:cNvPr>
          <p:cNvGrpSpPr/>
          <p:nvPr/>
        </p:nvGrpSpPr>
        <p:grpSpPr>
          <a:xfrm>
            <a:off x="-54906" y="4105303"/>
            <a:ext cx="7669485" cy="1209699"/>
            <a:chOff x="-98298" y="2445536"/>
            <a:chExt cx="7669485" cy="1209699"/>
          </a:xfrm>
        </p:grpSpPr>
        <p:grpSp>
          <p:nvGrpSpPr>
            <p:cNvPr id="113" name="Group 112">
              <a:extLst>
                <a:ext uri="{FF2B5EF4-FFF2-40B4-BE49-F238E27FC236}">
                  <a16:creationId xmlns:a16="http://schemas.microsoft.com/office/drawing/2014/main" id="{7F57432D-C1DA-FAB2-85B1-BEDC5C2CD425}"/>
                </a:ext>
              </a:extLst>
            </p:cNvPr>
            <p:cNvGrpSpPr/>
            <p:nvPr/>
          </p:nvGrpSpPr>
          <p:grpSpPr>
            <a:xfrm>
              <a:off x="-98298" y="2445536"/>
              <a:ext cx="7669485" cy="1209699"/>
              <a:chOff x="-62902" y="2505789"/>
              <a:chExt cx="7669485" cy="1209699"/>
            </a:xfrm>
          </p:grpSpPr>
          <p:cxnSp>
            <p:nvCxnSpPr>
              <p:cNvPr id="116" name="Straight Connector 115">
                <a:extLst>
                  <a:ext uri="{FF2B5EF4-FFF2-40B4-BE49-F238E27FC236}">
                    <a16:creationId xmlns:a16="http://schemas.microsoft.com/office/drawing/2014/main" id="{3BC38830-8EEE-829E-83AD-627EE292E9E2}"/>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7" name="Freeform 116">
                <a:extLst>
                  <a:ext uri="{FF2B5EF4-FFF2-40B4-BE49-F238E27FC236}">
                    <a16:creationId xmlns:a16="http://schemas.microsoft.com/office/drawing/2014/main" id="{7A4D0573-31DF-3318-8C7E-F8466F701054}"/>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8" name="Text Placeholder 2">
                <a:extLst>
                  <a:ext uri="{FF2B5EF4-FFF2-40B4-BE49-F238E27FC236}">
                    <a16:creationId xmlns:a16="http://schemas.microsoft.com/office/drawing/2014/main" id="{E3727F25-FD42-6F14-812B-1FF531DFE887}"/>
                  </a:ext>
                </a:extLst>
              </p:cNvPr>
              <p:cNvSpPr txBox="1">
                <a:spLocks/>
              </p:cNvSpPr>
              <p:nvPr/>
            </p:nvSpPr>
            <p:spPr>
              <a:xfrm>
                <a:off x="567016" y="3030031"/>
                <a:ext cx="6678492" cy="68545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79037"/>
                  </a:buClr>
                  <a:tabLst>
                    <a:tab pos="177800" algn="l"/>
                  </a:tabLst>
                </a:pPr>
                <a:r>
                  <a:rPr lang="en-US" dirty="0">
                    <a:solidFill>
                      <a:schemeClr val="tx1"/>
                    </a:solidFill>
                  </a:rPr>
                  <a:t>A </a:t>
                </a:r>
                <a:r>
                  <a:rPr lang="en-US" dirty="0" err="1">
                    <a:solidFill>
                      <a:schemeClr val="tx1"/>
                    </a:solidFill>
                  </a:rPr>
                  <a:t>sustentabilidade</a:t>
                </a:r>
                <a:r>
                  <a:rPr lang="en-US" dirty="0">
                    <a:solidFill>
                      <a:schemeClr val="tx1"/>
                    </a:solidFill>
                  </a:rPr>
                  <a:t> é um </a:t>
                </a:r>
                <a:r>
                  <a:rPr lang="en-US" dirty="0" err="1">
                    <a:solidFill>
                      <a:schemeClr val="tx1"/>
                    </a:solidFill>
                  </a:rPr>
                  <a:t>domínio</a:t>
                </a:r>
                <a:r>
                  <a:rPr lang="en-US" dirty="0">
                    <a:solidFill>
                      <a:schemeClr val="tx1"/>
                    </a:solidFill>
                  </a:rPr>
                  <a:t> em </a:t>
                </a:r>
                <a:r>
                  <a:rPr lang="en-US" dirty="0" err="1">
                    <a:solidFill>
                      <a:schemeClr val="tx1"/>
                    </a:solidFill>
                  </a:rPr>
                  <a:t>rápida</a:t>
                </a:r>
                <a:r>
                  <a:rPr lang="en-US" dirty="0">
                    <a:solidFill>
                      <a:schemeClr val="tx1"/>
                    </a:solidFill>
                  </a:rPr>
                  <a:t> </a:t>
                </a:r>
                <a:r>
                  <a:rPr lang="en-US" dirty="0" err="1">
                    <a:solidFill>
                      <a:schemeClr val="tx1"/>
                    </a:solidFill>
                  </a:rPr>
                  <a:t>evolução</a:t>
                </a:r>
                <a:r>
                  <a:rPr lang="en-US" dirty="0">
                    <a:solidFill>
                      <a:schemeClr val="tx1"/>
                    </a:solidFill>
                  </a:rPr>
                  <a:t>, </a:t>
                </a:r>
                <a:r>
                  <a:rPr lang="en-US" dirty="0" err="1">
                    <a:solidFill>
                      <a:schemeClr val="tx1"/>
                    </a:solidFill>
                  </a:rPr>
                  <a:t>pelo</a:t>
                </a:r>
                <a:r>
                  <a:rPr lang="en-US" dirty="0">
                    <a:solidFill>
                      <a:schemeClr val="tx1"/>
                    </a:solidFill>
                  </a:rPr>
                  <a:t> que é crucial </a:t>
                </a:r>
                <a:r>
                  <a:rPr lang="en-US" dirty="0" err="1">
                    <a:solidFill>
                      <a:schemeClr val="tx1"/>
                    </a:solidFill>
                  </a:rPr>
                  <a:t>manter</a:t>
                </a:r>
                <a:r>
                  <a:rPr lang="en-US" dirty="0">
                    <a:solidFill>
                      <a:schemeClr val="tx1"/>
                    </a:solidFill>
                  </a:rPr>
                  <a:t>-se </a:t>
                </a:r>
                <a:r>
                  <a:rPr lang="en-US" dirty="0" err="1">
                    <a:solidFill>
                      <a:schemeClr val="tx1"/>
                    </a:solidFill>
                  </a:rPr>
                  <a:t>atualizado</a:t>
                </a:r>
                <a:r>
                  <a:rPr lang="en-US" dirty="0">
                    <a:solidFill>
                      <a:schemeClr val="tx1"/>
                    </a:solidFill>
                  </a:rPr>
                  <a:t> </a:t>
                </a:r>
                <a:r>
                  <a:rPr lang="en-US" dirty="0" err="1">
                    <a:solidFill>
                      <a:schemeClr val="tx1"/>
                    </a:solidFill>
                  </a:rPr>
                  <a:t>sobre</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novos</a:t>
                </a:r>
                <a:r>
                  <a:rPr lang="en-US" dirty="0">
                    <a:solidFill>
                      <a:schemeClr val="tx1"/>
                    </a:solidFill>
                  </a:rPr>
                  <a:t> </a:t>
                </a:r>
                <a:r>
                  <a:rPr lang="en-US" dirty="0" err="1">
                    <a:solidFill>
                      <a:schemeClr val="tx1"/>
                    </a:solidFill>
                  </a:rPr>
                  <a:t>desenvolvimentos</a:t>
                </a:r>
                <a:r>
                  <a:rPr lang="en-US" dirty="0">
                    <a:solidFill>
                      <a:schemeClr val="tx1"/>
                    </a:solidFill>
                  </a:rPr>
                  <a:t> e as </a:t>
                </a:r>
                <a:r>
                  <a:rPr lang="en-US" dirty="0" err="1">
                    <a:solidFill>
                      <a:schemeClr val="tx1"/>
                    </a:solidFill>
                  </a:rPr>
                  <a:t>melhores</a:t>
                </a:r>
                <a:r>
                  <a:rPr lang="en-US" dirty="0">
                    <a:solidFill>
                      <a:schemeClr val="tx1"/>
                    </a:solidFill>
                  </a:rPr>
                  <a:t> </a:t>
                </a:r>
                <a:r>
                  <a:rPr lang="en-US" dirty="0" err="1">
                    <a:solidFill>
                      <a:schemeClr val="tx1"/>
                    </a:solidFill>
                  </a:rPr>
                  <a:t>práticas</a:t>
                </a:r>
                <a:r>
                  <a:rPr lang="en-US" dirty="0">
                    <a:solidFill>
                      <a:schemeClr val="tx1"/>
                    </a:solidFill>
                  </a:rPr>
                  <a:t>. Deve-se </a:t>
                </a:r>
                <a:r>
                  <a:rPr lang="en-US" dirty="0" err="1">
                    <a:solidFill>
                      <a:schemeClr val="tx1"/>
                    </a:solidFill>
                  </a:rPr>
                  <a:t>participar</a:t>
                </a:r>
                <a:r>
                  <a:rPr lang="en-US" dirty="0">
                    <a:solidFill>
                      <a:schemeClr val="tx1"/>
                    </a:solidFill>
                  </a:rPr>
                  <a:t> em redes do </a:t>
                </a:r>
                <a:r>
                  <a:rPr lang="en-US" dirty="0" err="1">
                    <a:solidFill>
                      <a:schemeClr val="tx1"/>
                    </a:solidFill>
                  </a:rPr>
                  <a:t>setor</a:t>
                </a:r>
                <a:r>
                  <a:rPr lang="en-US" dirty="0">
                    <a:solidFill>
                      <a:schemeClr val="tx1"/>
                    </a:solidFill>
                  </a:rPr>
                  <a:t>, </a:t>
                </a:r>
                <a:r>
                  <a:rPr lang="en-US" dirty="0" err="1">
                    <a:solidFill>
                      <a:schemeClr val="tx1"/>
                    </a:solidFill>
                  </a:rPr>
                  <a:t>assistir</a:t>
                </a:r>
                <a:r>
                  <a:rPr lang="en-US" dirty="0">
                    <a:solidFill>
                      <a:schemeClr val="tx1"/>
                    </a:solidFill>
                  </a:rPr>
                  <a:t> a </a:t>
                </a:r>
                <a:r>
                  <a:rPr lang="en-US" dirty="0" err="1">
                    <a:solidFill>
                      <a:schemeClr val="tx1"/>
                    </a:solidFill>
                  </a:rPr>
                  <a:t>conferências</a:t>
                </a:r>
                <a:r>
                  <a:rPr lang="en-US" dirty="0">
                    <a:solidFill>
                      <a:schemeClr val="tx1"/>
                    </a:solidFill>
                  </a:rPr>
                  <a:t> </a:t>
                </a:r>
                <a:r>
                  <a:rPr lang="en-US" dirty="0" err="1">
                    <a:solidFill>
                      <a:schemeClr val="tx1"/>
                    </a:solidFill>
                  </a:rPr>
                  <a:t>ou</a:t>
                </a:r>
                <a:r>
                  <a:rPr lang="en-US" dirty="0">
                    <a:solidFill>
                      <a:schemeClr val="tx1"/>
                    </a:solidFill>
                  </a:rPr>
                  <a:t> webinars e </a:t>
                </a:r>
                <a:r>
                  <a:rPr lang="en-US" dirty="0" err="1">
                    <a:solidFill>
                      <a:schemeClr val="tx1"/>
                    </a:solidFill>
                  </a:rPr>
                  <a:t>explorar</a:t>
                </a:r>
                <a:r>
                  <a:rPr lang="en-US" dirty="0">
                    <a:solidFill>
                      <a:schemeClr val="tx1"/>
                    </a:solidFill>
                  </a:rPr>
                  <a:t> </a:t>
                </a:r>
                <a:r>
                  <a:rPr lang="en-US" dirty="0" err="1">
                    <a:solidFill>
                      <a:schemeClr val="tx1"/>
                    </a:solidFill>
                  </a:rPr>
                  <a:t>oportunidades</a:t>
                </a:r>
                <a:r>
                  <a:rPr lang="en-US" dirty="0">
                    <a:solidFill>
                      <a:schemeClr val="tx1"/>
                    </a:solidFill>
                  </a:rPr>
                  <a:t> de </a:t>
                </a:r>
                <a:r>
                  <a:rPr lang="en-US" dirty="0" err="1">
                    <a:solidFill>
                      <a:schemeClr val="tx1"/>
                    </a:solidFill>
                  </a:rPr>
                  <a:t>desenvolvimento</a:t>
                </a:r>
                <a:r>
                  <a:rPr lang="en-US" dirty="0">
                    <a:solidFill>
                      <a:schemeClr val="tx1"/>
                    </a:solidFill>
                  </a:rPr>
                  <a:t> </a:t>
                </a:r>
                <a:r>
                  <a:rPr lang="en-US" dirty="0" err="1">
                    <a:solidFill>
                      <a:schemeClr val="tx1"/>
                    </a:solidFill>
                  </a:rPr>
                  <a:t>profissional</a:t>
                </a:r>
                <a:r>
                  <a:rPr lang="en-US" dirty="0">
                    <a:solidFill>
                      <a:schemeClr val="tx1"/>
                    </a:solidFill>
                  </a:rPr>
                  <a:t> </a:t>
                </a:r>
                <a:r>
                  <a:rPr lang="en-US" dirty="0" err="1">
                    <a:solidFill>
                      <a:schemeClr val="tx1"/>
                    </a:solidFill>
                  </a:rPr>
                  <a:t>nesta</a:t>
                </a:r>
                <a:r>
                  <a:rPr lang="en-US" dirty="0">
                    <a:solidFill>
                      <a:schemeClr val="tx1"/>
                    </a:solidFill>
                  </a:rPr>
                  <a:t> </a:t>
                </a:r>
                <a:r>
                  <a:rPr lang="en-US" dirty="0" err="1">
                    <a:solidFill>
                      <a:schemeClr val="tx1"/>
                    </a:solidFill>
                  </a:rPr>
                  <a:t>área</a:t>
                </a:r>
                <a:r>
                  <a:rPr lang="en-US" dirty="0">
                    <a:solidFill>
                      <a:schemeClr val="tx1"/>
                    </a:solidFill>
                  </a:rPr>
                  <a:t>. </a:t>
                </a:r>
              </a:p>
              <a:p>
                <a:pPr>
                  <a:buClr>
                    <a:srgbClr val="F79037"/>
                  </a:buClr>
                  <a:tabLst>
                    <a:tab pos="177800" algn="l"/>
                  </a:tabLst>
                </a:pPr>
                <a:endParaRPr lang="en-US" dirty="0">
                  <a:solidFill>
                    <a:schemeClr val="tx1"/>
                  </a:solidFill>
                </a:endParaRPr>
              </a:p>
            </p:txBody>
          </p:sp>
        </p:grpSp>
        <p:sp>
          <p:nvSpPr>
            <p:cNvPr id="114" name="Freeform 113">
              <a:extLst>
                <a:ext uri="{FF2B5EF4-FFF2-40B4-BE49-F238E27FC236}">
                  <a16:creationId xmlns:a16="http://schemas.microsoft.com/office/drawing/2014/main" id="{78E8FD73-44A9-8A1D-288F-1A11E93E1122}"/>
                </a:ext>
              </a:extLst>
            </p:cNvPr>
            <p:cNvSpPr/>
            <p:nvPr/>
          </p:nvSpPr>
          <p:spPr>
            <a:xfrm>
              <a:off x="144982" y="2445536"/>
              <a:ext cx="375699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5" name="TextBox 114">
              <a:extLst>
                <a:ext uri="{FF2B5EF4-FFF2-40B4-BE49-F238E27FC236}">
                  <a16:creationId xmlns:a16="http://schemas.microsoft.com/office/drawing/2014/main" id="{A1332C9F-8FCA-0881-529C-A83D32182959}"/>
                </a:ext>
              </a:extLst>
            </p:cNvPr>
            <p:cNvSpPr txBox="1"/>
            <p:nvPr/>
          </p:nvSpPr>
          <p:spPr>
            <a:xfrm>
              <a:off x="508236" y="2485495"/>
              <a:ext cx="4322163" cy="584775"/>
            </a:xfrm>
            <a:prstGeom prst="rect">
              <a:avLst/>
            </a:prstGeom>
            <a:noFill/>
          </p:spPr>
          <p:txBody>
            <a:bodyPr wrap="square">
              <a:spAutoFit/>
            </a:bodyPr>
            <a:lstStyle/>
            <a:p>
              <a:r>
                <a:rPr lang="en-IE" sz="1600" b="1">
                  <a:solidFill>
                    <a:schemeClr val="bg1"/>
                  </a:solidFill>
                  <a:effectLst/>
                  <a:latin typeface="Calibri" panose="020F0502020204030204" pitchFamily="34" charset="0"/>
                  <a:cs typeface="Calibri" panose="020F0502020204030204" pitchFamily="34" charset="0"/>
                </a:rPr>
                <a:t>Aprendizagem e adaptação contínuas </a:t>
              </a:r>
            </a:p>
            <a:p>
              <a:endParaRPr lang="en-IE" sz="1600" b="1">
                <a:solidFill>
                  <a:schemeClr val="bg1"/>
                </a:solidFill>
                <a:effectLst/>
                <a:latin typeface="Calibri" panose="020F0502020204030204" pitchFamily="34" charset="0"/>
                <a:cs typeface="Calibri" panose="020F0502020204030204" pitchFamily="34" charset="0"/>
              </a:endParaRPr>
            </a:p>
          </p:txBody>
        </p:sp>
      </p:grpSp>
      <p:sp>
        <p:nvSpPr>
          <p:cNvPr id="2" name="Rectangle 1">
            <a:extLst>
              <a:ext uri="{FF2B5EF4-FFF2-40B4-BE49-F238E27FC236}">
                <a16:creationId xmlns:a16="http://schemas.microsoft.com/office/drawing/2014/main" id="{41F6DE1B-1F04-3B34-88ED-4510B8DCBE4C}"/>
              </a:ext>
            </a:extLst>
          </p:cNvPr>
          <p:cNvSpPr/>
          <p:nvPr/>
        </p:nvSpPr>
        <p:spPr>
          <a:xfrm>
            <a:off x="-462" y="5632160"/>
            <a:ext cx="7559675" cy="4161605"/>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F6BB6EA-7122-F04A-736C-216C673EBF09}"/>
              </a:ext>
            </a:extLst>
          </p:cNvPr>
          <p:cNvSpPr/>
          <p:nvPr/>
        </p:nvSpPr>
        <p:spPr>
          <a:xfrm>
            <a:off x="0" y="8920485"/>
            <a:ext cx="7559674" cy="1048684"/>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FF6CF21C-819F-4D8F-5956-F03DDA0584B6}"/>
              </a:ext>
            </a:extLst>
          </p:cNvPr>
          <p:cNvSpPr txBox="1">
            <a:spLocks/>
          </p:cNvSpPr>
          <p:nvPr/>
        </p:nvSpPr>
        <p:spPr>
          <a:xfrm>
            <a:off x="483135" y="9190857"/>
            <a:ext cx="6425434" cy="6998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en-US" b="1" dirty="0">
                <a:solidFill>
                  <a:schemeClr val="bg1"/>
                </a:solidFill>
                <a:highlight>
                  <a:srgbClr val="F79037"/>
                </a:highlight>
              </a:rPr>
              <a:t>Deve ser </a:t>
            </a:r>
            <a:r>
              <a:rPr lang="en-US" b="1" dirty="0" err="1">
                <a:solidFill>
                  <a:schemeClr val="bg1"/>
                </a:solidFill>
                <a:highlight>
                  <a:srgbClr val="F79037"/>
                </a:highlight>
              </a:rPr>
              <a:t>lembrado</a:t>
            </a:r>
            <a:r>
              <a:rPr lang="en-US" b="1" dirty="0">
                <a:solidFill>
                  <a:schemeClr val="bg1"/>
                </a:solidFill>
                <a:highlight>
                  <a:srgbClr val="F79037"/>
                </a:highlight>
              </a:rPr>
              <a:t> que</a:t>
            </a:r>
            <a:r>
              <a:rPr lang="en-US" dirty="0">
                <a:solidFill>
                  <a:schemeClr val="tx1"/>
                </a:solidFill>
              </a:rPr>
              <a:t> o </a:t>
            </a:r>
            <a:r>
              <a:rPr lang="en-US" dirty="0" err="1">
                <a:solidFill>
                  <a:schemeClr val="tx1"/>
                </a:solidFill>
              </a:rPr>
              <a:t>objetivo</a:t>
            </a:r>
            <a:r>
              <a:rPr lang="en-US" dirty="0">
                <a:solidFill>
                  <a:schemeClr val="tx1"/>
                </a:solidFill>
              </a:rPr>
              <a:t> da </a:t>
            </a:r>
            <a:r>
              <a:rPr lang="en-US" dirty="0" err="1">
                <a:solidFill>
                  <a:schemeClr val="tx1"/>
                </a:solidFill>
              </a:rPr>
              <a:t>gestão</a:t>
            </a:r>
            <a:r>
              <a:rPr lang="en-US" dirty="0">
                <a:solidFill>
                  <a:schemeClr val="tx1"/>
                </a:solidFill>
              </a:rPr>
              <a:t> </a:t>
            </a:r>
            <a:r>
              <a:rPr lang="en-US" dirty="0" err="1">
                <a:solidFill>
                  <a:schemeClr val="tx1"/>
                </a:solidFill>
              </a:rPr>
              <a:t>sustentável</a:t>
            </a:r>
            <a:r>
              <a:rPr lang="en-US" dirty="0">
                <a:solidFill>
                  <a:schemeClr val="tx1"/>
                </a:solidFill>
              </a:rPr>
              <a:t> da </a:t>
            </a:r>
            <a:r>
              <a:rPr lang="en-US" dirty="0" err="1">
                <a:solidFill>
                  <a:schemeClr val="tx1"/>
                </a:solidFill>
              </a:rPr>
              <a:t>cadeia</a:t>
            </a:r>
            <a:r>
              <a:rPr lang="en-US" dirty="0">
                <a:solidFill>
                  <a:schemeClr val="tx1"/>
                </a:solidFill>
              </a:rPr>
              <a:t> de </a:t>
            </a:r>
            <a:r>
              <a:rPr lang="en-US" dirty="0" err="1">
                <a:solidFill>
                  <a:schemeClr val="tx1"/>
                </a:solidFill>
              </a:rPr>
              <a:t>abastecimento</a:t>
            </a:r>
            <a:r>
              <a:rPr lang="en-US" dirty="0">
                <a:solidFill>
                  <a:schemeClr val="tx1"/>
                </a:solidFill>
              </a:rPr>
              <a:t> não é </a:t>
            </a:r>
            <a:r>
              <a:rPr lang="en-US" dirty="0" err="1">
                <a:solidFill>
                  <a:schemeClr val="tx1"/>
                </a:solidFill>
              </a:rPr>
              <a:t>apenas</a:t>
            </a:r>
            <a:r>
              <a:rPr lang="en-US" dirty="0">
                <a:solidFill>
                  <a:schemeClr val="tx1"/>
                </a:solidFill>
              </a:rPr>
              <a:t> </a:t>
            </a:r>
            <a:r>
              <a:rPr lang="en-US" dirty="0" err="1">
                <a:solidFill>
                  <a:schemeClr val="tx1"/>
                </a:solidFill>
              </a:rPr>
              <a:t>reduzir</a:t>
            </a:r>
            <a:r>
              <a:rPr lang="en-US" dirty="0">
                <a:solidFill>
                  <a:schemeClr val="tx1"/>
                </a:solidFill>
              </a:rPr>
              <a:t> o </a:t>
            </a:r>
            <a:r>
              <a:rPr lang="en-US" dirty="0" err="1">
                <a:solidFill>
                  <a:schemeClr val="tx1"/>
                </a:solidFill>
              </a:rPr>
              <a:t>seu</a:t>
            </a:r>
            <a:r>
              <a:rPr lang="en-US" dirty="0">
                <a:solidFill>
                  <a:schemeClr val="tx1"/>
                </a:solidFill>
              </a:rPr>
              <a:t> </a:t>
            </a:r>
            <a:r>
              <a:rPr lang="en-US" dirty="0" err="1">
                <a:solidFill>
                  <a:schemeClr val="tx1"/>
                </a:solidFill>
              </a:rPr>
              <a:t>impacto</a:t>
            </a:r>
            <a:r>
              <a:rPr lang="en-US" dirty="0">
                <a:solidFill>
                  <a:schemeClr val="tx1"/>
                </a:solidFill>
              </a:rPr>
              <a:t> </a:t>
            </a:r>
            <a:r>
              <a:rPr lang="en-US" dirty="0" err="1">
                <a:solidFill>
                  <a:schemeClr val="tx1"/>
                </a:solidFill>
              </a:rPr>
              <a:t>ambiental</a:t>
            </a:r>
            <a:r>
              <a:rPr lang="en-US" dirty="0">
                <a:solidFill>
                  <a:schemeClr val="tx1"/>
                </a:solidFill>
              </a:rPr>
              <a:t>, mas </a:t>
            </a:r>
            <a:r>
              <a:rPr lang="en-US" dirty="0" err="1">
                <a:solidFill>
                  <a:schemeClr val="tx1"/>
                </a:solidFill>
              </a:rPr>
              <a:t>também</a:t>
            </a:r>
            <a:r>
              <a:rPr lang="en-US" dirty="0">
                <a:solidFill>
                  <a:schemeClr val="tx1"/>
                </a:solidFill>
              </a:rPr>
              <a:t> </a:t>
            </a:r>
            <a:r>
              <a:rPr lang="en-US" dirty="0" err="1">
                <a:solidFill>
                  <a:schemeClr val="tx1"/>
                </a:solidFill>
              </a:rPr>
              <a:t>criar</a:t>
            </a:r>
            <a:r>
              <a:rPr lang="en-US" dirty="0">
                <a:solidFill>
                  <a:schemeClr val="tx1"/>
                </a:solidFill>
              </a:rPr>
              <a:t> um </a:t>
            </a:r>
            <a:r>
              <a:rPr lang="en-US" dirty="0" err="1">
                <a:solidFill>
                  <a:schemeClr val="tx1"/>
                </a:solidFill>
              </a:rPr>
              <a:t>sistema</a:t>
            </a:r>
            <a:r>
              <a:rPr lang="en-US" dirty="0">
                <a:solidFill>
                  <a:schemeClr val="tx1"/>
                </a:solidFill>
              </a:rPr>
              <a:t> que </a:t>
            </a:r>
            <a:r>
              <a:rPr lang="en-US" dirty="0" err="1">
                <a:solidFill>
                  <a:schemeClr val="tx1"/>
                </a:solidFill>
              </a:rPr>
              <a:t>seja</a:t>
            </a:r>
            <a:r>
              <a:rPr lang="en-US" dirty="0">
                <a:solidFill>
                  <a:schemeClr val="tx1"/>
                </a:solidFill>
              </a:rPr>
              <a:t> </a:t>
            </a:r>
            <a:r>
              <a:rPr lang="en-US" dirty="0" err="1">
                <a:solidFill>
                  <a:schemeClr val="tx1"/>
                </a:solidFill>
              </a:rPr>
              <a:t>resiliente</a:t>
            </a:r>
            <a:r>
              <a:rPr lang="en-US" dirty="0">
                <a:solidFill>
                  <a:schemeClr val="tx1"/>
                </a:solidFill>
              </a:rPr>
              <a:t>, </a:t>
            </a:r>
            <a:r>
              <a:rPr lang="en-US" dirty="0" err="1">
                <a:solidFill>
                  <a:schemeClr val="tx1"/>
                </a:solidFill>
              </a:rPr>
              <a:t>ético</a:t>
            </a:r>
            <a:r>
              <a:rPr lang="en-US" dirty="0">
                <a:solidFill>
                  <a:schemeClr val="tx1"/>
                </a:solidFill>
              </a:rPr>
              <a:t> e </a:t>
            </a:r>
            <a:r>
              <a:rPr lang="en-US" dirty="0" err="1">
                <a:solidFill>
                  <a:schemeClr val="tx1"/>
                </a:solidFill>
              </a:rPr>
              <a:t>capaz</a:t>
            </a:r>
            <a:r>
              <a:rPr lang="en-US" dirty="0">
                <a:solidFill>
                  <a:schemeClr val="tx1"/>
                </a:solidFill>
              </a:rPr>
              <a:t> de </a:t>
            </a:r>
            <a:r>
              <a:rPr lang="en-US" dirty="0" err="1">
                <a:solidFill>
                  <a:schemeClr val="tx1"/>
                </a:solidFill>
              </a:rPr>
              <a:t>gerar</a:t>
            </a:r>
            <a:r>
              <a:rPr lang="en-US" dirty="0">
                <a:solidFill>
                  <a:schemeClr val="tx1"/>
                </a:solidFill>
              </a:rPr>
              <a:t> valor a </a:t>
            </a:r>
            <a:r>
              <a:rPr lang="en-US" dirty="0" err="1">
                <a:solidFill>
                  <a:schemeClr val="tx1"/>
                </a:solidFill>
              </a:rPr>
              <a:t>longo</a:t>
            </a:r>
            <a:r>
              <a:rPr lang="en-US" dirty="0">
                <a:solidFill>
                  <a:schemeClr val="tx1"/>
                </a:solidFill>
              </a:rPr>
              <a:t> </a:t>
            </a:r>
            <a:r>
              <a:rPr lang="en-US" dirty="0" err="1">
                <a:solidFill>
                  <a:schemeClr val="tx1"/>
                </a:solidFill>
              </a:rPr>
              <a:t>prazo</a:t>
            </a:r>
            <a:r>
              <a:rPr lang="en-US" dirty="0">
                <a:solidFill>
                  <a:schemeClr val="tx1"/>
                </a:solidFill>
              </a:rPr>
              <a:t> para a </a:t>
            </a:r>
            <a:r>
              <a:rPr lang="en-US" dirty="0" err="1">
                <a:solidFill>
                  <a:schemeClr val="tx1"/>
                </a:solidFill>
              </a:rPr>
              <a:t>empresa</a:t>
            </a:r>
            <a:r>
              <a:rPr lang="en-US" dirty="0">
                <a:solidFill>
                  <a:schemeClr val="tx1"/>
                </a:solidFill>
              </a:rPr>
              <a:t> e </a:t>
            </a:r>
            <a:r>
              <a:rPr lang="en-US" dirty="0" err="1">
                <a:solidFill>
                  <a:schemeClr val="tx1"/>
                </a:solidFill>
              </a:rPr>
              <a:t>todos</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seus</a:t>
            </a:r>
            <a:r>
              <a:rPr lang="en-US" dirty="0">
                <a:solidFill>
                  <a:schemeClr val="tx1"/>
                </a:solidFill>
              </a:rPr>
              <a:t> </a:t>
            </a:r>
            <a:r>
              <a:rPr lang="en-US" dirty="0" err="1">
                <a:solidFill>
                  <a:schemeClr val="tx1"/>
                </a:solidFill>
              </a:rPr>
              <a:t>intervenientes</a:t>
            </a:r>
            <a:r>
              <a:rPr lang="en-US" dirty="0">
                <a:solidFill>
                  <a:schemeClr val="tx1"/>
                </a:solidFill>
              </a:rPr>
              <a:t>. </a:t>
            </a:r>
          </a:p>
        </p:txBody>
      </p:sp>
      <p:sp>
        <p:nvSpPr>
          <p:cNvPr id="6" name="TextBox 5">
            <a:extLst>
              <a:ext uri="{FF2B5EF4-FFF2-40B4-BE49-F238E27FC236}">
                <a16:creationId xmlns:a16="http://schemas.microsoft.com/office/drawing/2014/main" id="{3CB57269-8500-3B0E-2096-27FF0F08EF2A}"/>
              </a:ext>
            </a:extLst>
          </p:cNvPr>
          <p:cNvSpPr txBox="1"/>
          <p:nvPr/>
        </p:nvSpPr>
        <p:spPr>
          <a:xfrm>
            <a:off x="5874610" y="4035132"/>
            <a:ext cx="1486638" cy="276999"/>
          </a:xfrm>
          <a:prstGeom prst="rect">
            <a:avLst/>
          </a:prstGeom>
          <a:noFill/>
        </p:spPr>
        <p:txBody>
          <a:bodyPr wrap="square">
            <a:spAutoFit/>
          </a:bodyPr>
          <a:lstStyle/>
          <a:p>
            <a:r>
              <a:rPr lang="en-IE" sz="1200" dirty="0">
                <a:hlinkClick r:id="rId3"/>
              </a:rPr>
              <a:t>www.origingreen.ie</a:t>
            </a:r>
            <a:endParaRPr lang="en-IE" sz="1200" dirty="0"/>
          </a:p>
        </p:txBody>
      </p:sp>
      <p:pic>
        <p:nvPicPr>
          <p:cNvPr id="8" name="Picture 7">
            <a:extLst>
              <a:ext uri="{FF2B5EF4-FFF2-40B4-BE49-F238E27FC236}">
                <a16:creationId xmlns:a16="http://schemas.microsoft.com/office/drawing/2014/main" id="{EE80349C-355A-44AA-0A5C-3B3FBCF33A8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94799" y="3471004"/>
            <a:ext cx="636137" cy="623021"/>
          </a:xfrm>
          <a:prstGeom prst="rect">
            <a:avLst/>
          </a:prstGeom>
        </p:spPr>
      </p:pic>
      <p:grpSp>
        <p:nvGrpSpPr>
          <p:cNvPr id="31" name="Graphic 4">
            <a:extLst>
              <a:ext uri="{FF2B5EF4-FFF2-40B4-BE49-F238E27FC236}">
                <a16:creationId xmlns:a16="http://schemas.microsoft.com/office/drawing/2014/main" id="{CBD382B1-82EC-146A-9894-6661E90DDA61}"/>
              </a:ext>
            </a:extLst>
          </p:cNvPr>
          <p:cNvGrpSpPr/>
          <p:nvPr/>
        </p:nvGrpSpPr>
        <p:grpSpPr>
          <a:xfrm rot="4075347">
            <a:off x="5645193" y="3578065"/>
            <a:ext cx="340780" cy="658854"/>
            <a:chOff x="9129274" y="2719113"/>
            <a:chExt cx="717139" cy="1386497"/>
          </a:xfrm>
          <a:solidFill>
            <a:srgbClr val="000000"/>
          </a:solidFill>
        </p:grpSpPr>
        <p:grpSp>
          <p:nvGrpSpPr>
            <p:cNvPr id="32" name="Graphic 4">
              <a:extLst>
                <a:ext uri="{FF2B5EF4-FFF2-40B4-BE49-F238E27FC236}">
                  <a16:creationId xmlns:a16="http://schemas.microsoft.com/office/drawing/2014/main" id="{1E4C06D0-C871-BEAA-49A7-E50106954323}"/>
                </a:ext>
              </a:extLst>
            </p:cNvPr>
            <p:cNvGrpSpPr/>
            <p:nvPr/>
          </p:nvGrpSpPr>
          <p:grpSpPr>
            <a:xfrm>
              <a:off x="9159507" y="2719113"/>
              <a:ext cx="446280" cy="440141"/>
              <a:chOff x="9159507" y="2719113"/>
              <a:chExt cx="446280" cy="440141"/>
            </a:xfrm>
            <a:grpFill/>
          </p:grpSpPr>
          <p:sp>
            <p:nvSpPr>
              <p:cNvPr id="41" name="Freeform 44">
                <a:extLst>
                  <a:ext uri="{FF2B5EF4-FFF2-40B4-BE49-F238E27FC236}">
                    <a16:creationId xmlns:a16="http://schemas.microsoft.com/office/drawing/2014/main" id="{9939C6F1-F5E4-5D7A-292A-441A6C0C98C3}"/>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endParaRPr lang="en-US"/>
              </a:p>
            </p:txBody>
          </p:sp>
          <p:sp>
            <p:nvSpPr>
              <p:cNvPr id="43" name="Freeform 45">
                <a:extLst>
                  <a:ext uri="{FF2B5EF4-FFF2-40B4-BE49-F238E27FC236}">
                    <a16:creationId xmlns:a16="http://schemas.microsoft.com/office/drawing/2014/main" id="{4159EAE1-3EFF-A7A3-06F7-2E12B2BF8175}"/>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endParaRPr lang="en-US"/>
              </a:p>
            </p:txBody>
          </p:sp>
        </p:grpSp>
        <p:grpSp>
          <p:nvGrpSpPr>
            <p:cNvPr id="33" name="Graphic 4">
              <a:extLst>
                <a:ext uri="{FF2B5EF4-FFF2-40B4-BE49-F238E27FC236}">
                  <a16:creationId xmlns:a16="http://schemas.microsoft.com/office/drawing/2014/main" id="{AC49521D-7B75-E232-A542-741C71828D63}"/>
                </a:ext>
              </a:extLst>
            </p:cNvPr>
            <p:cNvGrpSpPr/>
            <p:nvPr/>
          </p:nvGrpSpPr>
          <p:grpSpPr>
            <a:xfrm>
              <a:off x="9129274" y="2893887"/>
              <a:ext cx="717139" cy="1211724"/>
              <a:chOff x="9129274" y="2893887"/>
              <a:chExt cx="717139" cy="1211724"/>
            </a:xfrm>
            <a:grpFill/>
          </p:grpSpPr>
          <p:sp>
            <p:nvSpPr>
              <p:cNvPr id="34" name="Freeform 37">
                <a:extLst>
                  <a:ext uri="{FF2B5EF4-FFF2-40B4-BE49-F238E27FC236}">
                    <a16:creationId xmlns:a16="http://schemas.microsoft.com/office/drawing/2014/main" id="{8276823C-C9AB-DAA8-457B-E1A234336693}"/>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35" name="Freeform 38">
                <a:extLst>
                  <a:ext uri="{FF2B5EF4-FFF2-40B4-BE49-F238E27FC236}">
                    <a16:creationId xmlns:a16="http://schemas.microsoft.com/office/drawing/2014/main" id="{5362814D-178A-752B-872B-30B6BF571FEA}"/>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36" name="Freeform 39">
                <a:extLst>
                  <a:ext uri="{FF2B5EF4-FFF2-40B4-BE49-F238E27FC236}">
                    <a16:creationId xmlns:a16="http://schemas.microsoft.com/office/drawing/2014/main" id="{47A1F3E5-1380-BF30-2BD7-67776077C18C}"/>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37" name="Freeform 40">
                <a:extLst>
                  <a:ext uri="{FF2B5EF4-FFF2-40B4-BE49-F238E27FC236}">
                    <a16:creationId xmlns:a16="http://schemas.microsoft.com/office/drawing/2014/main" id="{EC67D3D2-1026-EFBA-6900-0537D2D81100}"/>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38" name="Freeform 41">
                <a:extLst>
                  <a:ext uri="{FF2B5EF4-FFF2-40B4-BE49-F238E27FC236}">
                    <a16:creationId xmlns:a16="http://schemas.microsoft.com/office/drawing/2014/main" id="{66DEAE79-2BD9-DB1A-70D5-EDE276A5540F}"/>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39" name="Freeform 42">
                <a:extLst>
                  <a:ext uri="{FF2B5EF4-FFF2-40B4-BE49-F238E27FC236}">
                    <a16:creationId xmlns:a16="http://schemas.microsoft.com/office/drawing/2014/main" id="{CFEC5153-3E3E-E540-C3BE-37DE98A36E39}"/>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40" name="Freeform 43">
                <a:extLst>
                  <a:ext uri="{FF2B5EF4-FFF2-40B4-BE49-F238E27FC236}">
                    <a16:creationId xmlns:a16="http://schemas.microsoft.com/office/drawing/2014/main" id="{B7B29C28-2B08-E40C-0A9A-82718D49963D}"/>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8205648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a:lnSpc>
                <a:spcPts val="1960"/>
              </a:lnSpc>
            </a:pPr>
            <a:r>
              <a:rPr lang="en-IE" sz="2000" b="1" kern="100" dirty="0" err="1">
                <a:latin typeface="Calibri" panose="020F0502020204030204" pitchFamily="34" charset="0"/>
                <a:ea typeface="Times New Roman" panose="02020603050405020304" pitchFamily="18" charset="0"/>
                <a:cs typeface="Times New Roman" panose="02020603050405020304" pitchFamily="18" charset="0"/>
              </a:rPr>
              <a:t>Jornada</a:t>
            </a:r>
            <a:r>
              <a:rPr lang="en-IE" sz="2000" b="1" kern="100" dirty="0">
                <a:latin typeface="Calibri" panose="020F0502020204030204" pitchFamily="34" charset="0"/>
                <a:ea typeface="Times New Roman" panose="02020603050405020304" pitchFamily="18" charset="0"/>
                <a:cs typeface="Times New Roman" panose="02020603050405020304" pitchFamily="18" charset="0"/>
              </a:rPr>
              <a:t> para </a:t>
            </a:r>
            <a:r>
              <a:rPr lang="en-IE" sz="2000" b="1" kern="100" dirty="0" err="1">
                <a:effectLst/>
                <a:latin typeface="Calibri" panose="020F0502020204030204" pitchFamily="34" charset="0"/>
                <a:ea typeface="Times New Roman" panose="02020603050405020304" pitchFamily="18" charset="0"/>
                <a:cs typeface="Times New Roman" panose="02020603050405020304" pitchFamily="18" charset="0"/>
              </a:rPr>
              <a:t>iniciar</a:t>
            </a:r>
            <a:r>
              <a:rPr lang="en-IE" sz="2000" b="1" kern="100" dirty="0">
                <a:effectLst/>
                <a:latin typeface="Calibri" panose="020F0502020204030204" pitchFamily="34" charset="0"/>
                <a:ea typeface="Times New Roman" panose="02020603050405020304" pitchFamily="18" charset="0"/>
                <a:cs typeface="Times New Roman" panose="02020603050405020304" pitchFamily="18" charset="0"/>
              </a:rPr>
              <a:t> e </a:t>
            </a:r>
            <a:r>
              <a:rPr lang="en-IE" sz="2000" b="1" kern="100" dirty="0" err="1">
                <a:effectLst/>
                <a:latin typeface="Calibri" panose="020F0502020204030204" pitchFamily="34" charset="0"/>
                <a:ea typeface="Times New Roman" panose="02020603050405020304" pitchFamily="18" charset="0"/>
                <a:cs typeface="Times New Roman" panose="02020603050405020304" pitchFamily="18" charset="0"/>
              </a:rPr>
              <a:t>fazer</a:t>
            </a:r>
            <a:r>
              <a:rPr lang="en-IE" sz="2000" b="1"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en-IE" sz="2000" b="1" kern="100" dirty="0" err="1">
                <a:effectLst/>
                <a:latin typeface="Calibri" panose="020F0502020204030204" pitchFamily="34" charset="0"/>
                <a:ea typeface="Times New Roman" panose="02020603050405020304" pitchFamily="18" charset="0"/>
                <a:cs typeface="Times New Roman" panose="02020603050405020304" pitchFamily="18" charset="0"/>
              </a:rPr>
              <a:t>crescer</a:t>
            </a:r>
            <a:r>
              <a:rPr lang="en-IE" sz="2000" b="1" kern="100" dirty="0">
                <a:effectLst/>
                <a:latin typeface="Calibri" panose="020F0502020204030204" pitchFamily="34" charset="0"/>
                <a:ea typeface="Times New Roman" panose="02020603050405020304" pitchFamily="18" charset="0"/>
                <a:cs typeface="Times New Roman" panose="02020603050405020304" pitchFamily="18" charset="0"/>
              </a:rPr>
              <a:t> a </a:t>
            </a:r>
            <a:r>
              <a:rPr lang="en-IE" sz="2000" b="1" kern="100" dirty="0" err="1">
                <a:effectLst/>
                <a:latin typeface="Calibri" panose="020F0502020204030204" pitchFamily="34" charset="0"/>
                <a:ea typeface="Times New Roman" panose="02020603050405020304" pitchFamily="18" charset="0"/>
                <a:cs typeface="Times New Roman" panose="02020603050405020304" pitchFamily="18" charset="0"/>
              </a:rPr>
              <a:t>empresa</a:t>
            </a:r>
            <a:r>
              <a:rPr lang="en-IE" sz="2000" b="1" kern="1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IE" sz="20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b="1" dirty="0" err="1">
                <a:solidFill>
                  <a:schemeClr val="tx1"/>
                </a:solidFill>
              </a:rPr>
              <a:t>Enquanto</a:t>
            </a:r>
            <a:r>
              <a:rPr lang="en-US" b="1" dirty="0">
                <a:solidFill>
                  <a:schemeClr val="tx1"/>
                </a:solidFill>
              </a:rPr>
              <a:t> </a:t>
            </a:r>
            <a:r>
              <a:rPr lang="en-US" b="1" dirty="0" err="1">
                <a:solidFill>
                  <a:schemeClr val="tx1"/>
                </a:solidFill>
              </a:rPr>
              <a:t>empresário</a:t>
            </a:r>
            <a:r>
              <a:rPr lang="en-US" b="1" dirty="0">
                <a:solidFill>
                  <a:schemeClr val="tx1"/>
                </a:solidFill>
              </a:rPr>
              <a:t> do </a:t>
            </a:r>
            <a:r>
              <a:rPr lang="en-US" b="1" dirty="0" err="1">
                <a:solidFill>
                  <a:schemeClr val="tx1"/>
                </a:solidFill>
              </a:rPr>
              <a:t>setor</a:t>
            </a:r>
            <a:r>
              <a:rPr lang="en-US" b="1" dirty="0">
                <a:solidFill>
                  <a:schemeClr val="tx1"/>
                </a:solidFill>
              </a:rPr>
              <a:t> de </a:t>
            </a:r>
            <a:r>
              <a:rPr lang="en-US" b="1" dirty="0" err="1">
                <a:solidFill>
                  <a:schemeClr val="tx1"/>
                </a:solidFill>
              </a:rPr>
              <a:t>alimentos</a:t>
            </a:r>
            <a:r>
              <a:rPr lang="en-US" b="1" dirty="0">
                <a:solidFill>
                  <a:schemeClr val="tx1"/>
                </a:solidFill>
              </a:rPr>
              <a:t> </a:t>
            </a:r>
            <a:r>
              <a:rPr lang="en-US" b="1" dirty="0" err="1">
                <a:solidFill>
                  <a:schemeClr val="tx1"/>
                </a:solidFill>
              </a:rPr>
              <a:t>éticos</a:t>
            </a:r>
            <a:r>
              <a:rPr lang="en-US" b="1" dirty="0">
                <a:solidFill>
                  <a:schemeClr val="tx1"/>
                </a:solidFill>
              </a:rPr>
              <a:t>, </a:t>
            </a:r>
            <a:r>
              <a:rPr lang="en-US" b="1" dirty="0" err="1">
                <a:solidFill>
                  <a:schemeClr val="tx1"/>
                </a:solidFill>
              </a:rPr>
              <a:t>navegar</a:t>
            </a:r>
            <a:r>
              <a:rPr lang="en-US" b="1" dirty="0">
                <a:solidFill>
                  <a:schemeClr val="tx1"/>
                </a:solidFill>
              </a:rPr>
              <a:t> </a:t>
            </a:r>
            <a:r>
              <a:rPr lang="en-US" b="1" dirty="0" err="1">
                <a:solidFill>
                  <a:schemeClr val="tx1"/>
                </a:solidFill>
              </a:rPr>
              <a:t>na</a:t>
            </a:r>
            <a:r>
              <a:rPr lang="en-US" b="1" dirty="0">
                <a:solidFill>
                  <a:schemeClr val="tx1"/>
                </a:solidFill>
              </a:rPr>
              <a:t> jornada de </a:t>
            </a:r>
            <a:r>
              <a:rPr lang="en-US" b="1" dirty="0" err="1">
                <a:solidFill>
                  <a:schemeClr val="tx1"/>
                </a:solidFill>
              </a:rPr>
              <a:t>criação</a:t>
            </a:r>
            <a:r>
              <a:rPr lang="en-US" b="1" dirty="0">
                <a:solidFill>
                  <a:schemeClr val="tx1"/>
                </a:solidFill>
              </a:rPr>
              <a:t> e </a:t>
            </a:r>
            <a:r>
              <a:rPr lang="en-US" b="1" dirty="0" err="1">
                <a:solidFill>
                  <a:schemeClr val="tx1"/>
                </a:solidFill>
              </a:rPr>
              <a:t>crescimento</a:t>
            </a:r>
            <a:r>
              <a:rPr lang="en-US" b="1" dirty="0">
                <a:solidFill>
                  <a:schemeClr val="tx1"/>
                </a:solidFill>
              </a:rPr>
              <a:t> da </a:t>
            </a:r>
            <a:r>
              <a:rPr lang="en-US" b="1" dirty="0" err="1">
                <a:solidFill>
                  <a:schemeClr val="tx1"/>
                </a:solidFill>
              </a:rPr>
              <a:t>empresa</a:t>
            </a:r>
            <a:r>
              <a:rPr lang="en-US" b="1" dirty="0">
                <a:solidFill>
                  <a:schemeClr val="tx1"/>
                </a:solidFill>
              </a:rPr>
              <a:t> </a:t>
            </a:r>
            <a:r>
              <a:rPr lang="en-US" b="1" dirty="0" err="1">
                <a:solidFill>
                  <a:schemeClr val="tx1"/>
                </a:solidFill>
              </a:rPr>
              <a:t>vai</a:t>
            </a:r>
            <a:r>
              <a:rPr lang="en-US" b="1" dirty="0">
                <a:solidFill>
                  <a:schemeClr val="tx1"/>
                </a:solidFill>
              </a:rPr>
              <a:t> para </a:t>
            </a:r>
            <a:r>
              <a:rPr lang="en-US" b="1" dirty="0" err="1">
                <a:solidFill>
                  <a:schemeClr val="tx1"/>
                </a:solidFill>
              </a:rPr>
              <a:t>além</a:t>
            </a:r>
            <a:r>
              <a:rPr lang="en-US" b="1" dirty="0">
                <a:solidFill>
                  <a:schemeClr val="tx1"/>
                </a:solidFill>
              </a:rPr>
              <a:t> dos </a:t>
            </a:r>
            <a:r>
              <a:rPr lang="en-US" b="1" dirty="0" err="1">
                <a:solidFill>
                  <a:schemeClr val="tx1"/>
                </a:solidFill>
              </a:rPr>
              <a:t>aspetos</a:t>
            </a:r>
            <a:r>
              <a:rPr lang="en-US" b="1" dirty="0">
                <a:solidFill>
                  <a:schemeClr val="tx1"/>
                </a:solidFill>
              </a:rPr>
              <a:t> </a:t>
            </a:r>
            <a:r>
              <a:rPr lang="en-US" b="1" dirty="0" err="1">
                <a:solidFill>
                  <a:schemeClr val="tx1"/>
                </a:solidFill>
              </a:rPr>
              <a:t>financeiros</a:t>
            </a:r>
            <a:r>
              <a:rPr lang="en-US" b="1" dirty="0">
                <a:solidFill>
                  <a:schemeClr val="tx1"/>
                </a:solidFill>
              </a:rPr>
              <a:t>. A </a:t>
            </a:r>
            <a:r>
              <a:rPr lang="en-US" b="1" dirty="0" err="1">
                <a:solidFill>
                  <a:schemeClr val="tx1"/>
                </a:solidFill>
              </a:rPr>
              <a:t>dedicação</a:t>
            </a:r>
            <a:r>
              <a:rPr lang="en-US" b="1" dirty="0">
                <a:solidFill>
                  <a:schemeClr val="tx1"/>
                </a:solidFill>
              </a:rPr>
              <a:t> à </a:t>
            </a:r>
            <a:r>
              <a:rPr lang="en-US" b="1" dirty="0" err="1">
                <a:solidFill>
                  <a:schemeClr val="tx1"/>
                </a:solidFill>
              </a:rPr>
              <a:t>sustentabilidade</a:t>
            </a:r>
            <a:r>
              <a:rPr lang="en-US" b="1" dirty="0">
                <a:solidFill>
                  <a:schemeClr val="tx1"/>
                </a:solidFill>
              </a:rPr>
              <a:t> e ao </a:t>
            </a:r>
            <a:r>
              <a:rPr lang="en-US" b="1" dirty="0" err="1">
                <a:solidFill>
                  <a:schemeClr val="tx1"/>
                </a:solidFill>
              </a:rPr>
              <a:t>abastecimento</a:t>
            </a:r>
            <a:r>
              <a:rPr lang="en-US" b="1" dirty="0">
                <a:solidFill>
                  <a:schemeClr val="tx1"/>
                </a:solidFill>
              </a:rPr>
              <a:t> </a:t>
            </a:r>
            <a:r>
              <a:rPr lang="en-US" b="1" dirty="0" err="1">
                <a:solidFill>
                  <a:schemeClr val="tx1"/>
                </a:solidFill>
              </a:rPr>
              <a:t>ético</a:t>
            </a:r>
            <a:r>
              <a:rPr lang="en-US" b="1" dirty="0">
                <a:solidFill>
                  <a:schemeClr val="tx1"/>
                </a:solidFill>
              </a:rPr>
              <a:t> </a:t>
            </a:r>
            <a:r>
              <a:rPr lang="en-US" b="1" dirty="0" err="1">
                <a:solidFill>
                  <a:schemeClr val="tx1"/>
                </a:solidFill>
              </a:rPr>
              <a:t>desempenha</a:t>
            </a:r>
            <a:r>
              <a:rPr lang="en-US" b="1" dirty="0">
                <a:solidFill>
                  <a:schemeClr val="tx1"/>
                </a:solidFill>
              </a:rPr>
              <a:t> um </a:t>
            </a:r>
            <a:r>
              <a:rPr lang="en-US" b="1" dirty="0" err="1">
                <a:solidFill>
                  <a:schemeClr val="tx1"/>
                </a:solidFill>
              </a:rPr>
              <a:t>papel</a:t>
            </a:r>
            <a:r>
              <a:rPr lang="en-US" b="1" dirty="0">
                <a:solidFill>
                  <a:schemeClr val="tx1"/>
                </a:solidFill>
              </a:rPr>
              <a:t> </a:t>
            </a:r>
            <a:r>
              <a:rPr lang="en-US" b="1" dirty="0" err="1">
                <a:solidFill>
                  <a:schemeClr val="tx1"/>
                </a:solidFill>
              </a:rPr>
              <a:t>significativo</a:t>
            </a:r>
            <a:r>
              <a:rPr lang="en-US" b="1" dirty="0">
                <a:solidFill>
                  <a:schemeClr val="tx1"/>
                </a:solidFill>
              </a:rPr>
              <a:t> </a:t>
            </a:r>
            <a:r>
              <a:rPr lang="en-US" b="1" dirty="0" err="1">
                <a:solidFill>
                  <a:schemeClr val="tx1"/>
                </a:solidFill>
              </a:rPr>
              <a:t>na</a:t>
            </a:r>
            <a:r>
              <a:rPr lang="en-US" b="1" dirty="0">
                <a:solidFill>
                  <a:schemeClr val="tx1"/>
                </a:solidFill>
              </a:rPr>
              <a:t> </a:t>
            </a:r>
            <a:r>
              <a:rPr lang="en-US" b="1" dirty="0" err="1">
                <a:solidFill>
                  <a:schemeClr val="tx1"/>
                </a:solidFill>
              </a:rPr>
              <a:t>definição</a:t>
            </a:r>
            <a:r>
              <a:rPr lang="en-US" b="1" dirty="0">
                <a:solidFill>
                  <a:schemeClr val="tx1"/>
                </a:solidFill>
              </a:rPr>
              <a:t> do </a:t>
            </a:r>
            <a:r>
              <a:rPr lang="en-US" b="1" dirty="0" err="1">
                <a:solidFill>
                  <a:schemeClr val="tx1"/>
                </a:solidFill>
              </a:rPr>
              <a:t>modelo</a:t>
            </a:r>
            <a:r>
              <a:rPr lang="en-US" b="1" dirty="0">
                <a:solidFill>
                  <a:schemeClr val="tx1"/>
                </a:solidFill>
              </a:rPr>
              <a:t> e </a:t>
            </a:r>
            <a:r>
              <a:rPr lang="en-US" b="1" dirty="0" err="1">
                <a:solidFill>
                  <a:schemeClr val="tx1"/>
                </a:solidFill>
              </a:rPr>
              <a:t>estratégias</a:t>
            </a:r>
            <a:r>
              <a:rPr lang="en-US" b="1" dirty="0">
                <a:solidFill>
                  <a:schemeClr val="tx1"/>
                </a:solidFill>
              </a:rPr>
              <a:t> </a:t>
            </a:r>
            <a:r>
              <a:rPr lang="en-US" b="1" dirty="0" err="1">
                <a:solidFill>
                  <a:schemeClr val="tx1"/>
                </a:solidFill>
              </a:rPr>
              <a:t>empresariais</a:t>
            </a:r>
            <a:r>
              <a:rPr lang="en-US" b="1" dirty="0">
                <a:solidFill>
                  <a:schemeClr val="tx1"/>
                </a:solidFill>
              </a:rPr>
              <a:t>. </a:t>
            </a:r>
          </a:p>
          <a:p>
            <a:pPr>
              <a:buClr>
                <a:srgbClr val="F1A0C2"/>
              </a:buClr>
              <a:tabLst>
                <a:tab pos="177800" algn="l"/>
              </a:tabLst>
            </a:pPr>
            <a:endParaRPr lang="en-US" b="1"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06</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t>46</a:t>
            </a:fld>
            <a:endParaRPr lang="en-US" sz="900">
              <a:solidFill>
                <a:schemeClr val="tx1"/>
              </a:solidFill>
            </a:endParaRPr>
          </a:p>
        </p:txBody>
      </p:sp>
      <p:sp>
        <p:nvSpPr>
          <p:cNvPr id="2" name="Rectangle 1">
            <a:extLst>
              <a:ext uri="{FF2B5EF4-FFF2-40B4-BE49-F238E27FC236}">
                <a16:creationId xmlns:a16="http://schemas.microsoft.com/office/drawing/2014/main" id="{41F6DE1B-1F04-3B34-88ED-4510B8DCBE4C}"/>
              </a:ext>
            </a:extLst>
          </p:cNvPr>
          <p:cNvSpPr/>
          <p:nvPr/>
        </p:nvSpPr>
        <p:spPr>
          <a:xfrm>
            <a:off x="-10087" y="6311901"/>
            <a:ext cx="7559675" cy="3819587"/>
          </a:xfrm>
          <a:prstGeom prst="rect">
            <a:avLst/>
          </a:pr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aphic 3">
            <a:extLst>
              <a:ext uri="{FF2B5EF4-FFF2-40B4-BE49-F238E27FC236}">
                <a16:creationId xmlns:a16="http://schemas.microsoft.com/office/drawing/2014/main" id="{1EFCC618-9A41-FC6C-4BB8-360D3DCB7224}"/>
              </a:ext>
            </a:extLst>
          </p:cNvPr>
          <p:cNvGrpSpPr/>
          <p:nvPr/>
        </p:nvGrpSpPr>
        <p:grpSpPr>
          <a:xfrm>
            <a:off x="5971301" y="312617"/>
            <a:ext cx="1091650" cy="1111027"/>
            <a:chOff x="8424689" y="1951807"/>
            <a:chExt cx="1086136" cy="1105415"/>
          </a:xfrm>
          <a:solidFill>
            <a:srgbClr val="000000"/>
          </a:solidFill>
        </p:grpSpPr>
        <p:grpSp>
          <p:nvGrpSpPr>
            <p:cNvPr id="61" name="Graphic 3">
              <a:extLst>
                <a:ext uri="{FF2B5EF4-FFF2-40B4-BE49-F238E27FC236}">
                  <a16:creationId xmlns:a16="http://schemas.microsoft.com/office/drawing/2014/main" id="{00970280-F5F2-64C6-F31D-550A2F226E79}"/>
                </a:ext>
              </a:extLst>
            </p:cNvPr>
            <p:cNvGrpSpPr/>
            <p:nvPr/>
          </p:nvGrpSpPr>
          <p:grpSpPr>
            <a:xfrm>
              <a:off x="8424689" y="1951807"/>
              <a:ext cx="1086136" cy="1105415"/>
              <a:chOff x="8424689" y="1951807"/>
              <a:chExt cx="1086136" cy="1105415"/>
            </a:xfrm>
            <a:grpFill/>
          </p:grpSpPr>
          <p:sp>
            <p:nvSpPr>
              <p:cNvPr id="68" name="Freeform 67">
                <a:extLst>
                  <a:ext uri="{FF2B5EF4-FFF2-40B4-BE49-F238E27FC236}">
                    <a16:creationId xmlns:a16="http://schemas.microsoft.com/office/drawing/2014/main" id="{83A4F467-DB30-27F3-24A9-98E269AF3C0F}"/>
                  </a:ext>
                </a:extLst>
              </p:cNvPr>
              <p:cNvSpPr/>
              <p:nvPr/>
            </p:nvSpPr>
            <p:spPr>
              <a:xfrm>
                <a:off x="8424689" y="2431873"/>
                <a:ext cx="400444" cy="549541"/>
              </a:xfrm>
              <a:custGeom>
                <a:avLst/>
                <a:gdLst>
                  <a:gd name="connsiteX0" fmla="*/ 205708 w 400444"/>
                  <a:gd name="connsiteY0" fmla="*/ 548552 h 549541"/>
                  <a:gd name="connsiteX1" fmla="*/ 219421 w 400444"/>
                  <a:gd name="connsiteY1" fmla="*/ 540324 h 549541"/>
                  <a:gd name="connsiteX2" fmla="*/ 400444 w 400444"/>
                  <a:gd name="connsiteY2" fmla="*/ 197479 h 549541"/>
                  <a:gd name="connsiteX3" fmla="*/ 197479 w 400444"/>
                  <a:gd name="connsiteY3" fmla="*/ 0 h 549541"/>
                  <a:gd name="connsiteX4" fmla="*/ 0 w 400444"/>
                  <a:gd name="connsiteY4" fmla="*/ 202965 h 549541"/>
                  <a:gd name="connsiteX5" fmla="*/ 191994 w 400444"/>
                  <a:gd name="connsiteY5" fmla="*/ 537582 h 549541"/>
                  <a:gd name="connsiteX6" fmla="*/ 205708 w 400444"/>
                  <a:gd name="connsiteY6" fmla="*/ 548552 h 549541"/>
                  <a:gd name="connsiteX7" fmla="*/ 205708 w 400444"/>
                  <a:gd name="connsiteY7" fmla="*/ 548552 h 549541"/>
                  <a:gd name="connsiteX8" fmla="*/ 197479 w 400444"/>
                  <a:gd name="connsiteY8" fmla="*/ 41141 h 549541"/>
                  <a:gd name="connsiteX9" fmla="*/ 364788 w 400444"/>
                  <a:gd name="connsiteY9" fmla="*/ 202965 h 549541"/>
                  <a:gd name="connsiteX10" fmla="*/ 205708 w 400444"/>
                  <a:gd name="connsiteY10" fmla="*/ 504669 h 549541"/>
                  <a:gd name="connsiteX11" fmla="*/ 35656 w 400444"/>
                  <a:gd name="connsiteY11" fmla="*/ 208450 h 549541"/>
                  <a:gd name="connsiteX12" fmla="*/ 197479 w 400444"/>
                  <a:gd name="connsiteY12" fmla="*/ 41141 h 549541"/>
                  <a:gd name="connsiteX13" fmla="*/ 197479 w 400444"/>
                  <a:gd name="connsiteY13" fmla="*/ 41141 h 54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0444" h="549541">
                    <a:moveTo>
                      <a:pt x="205708" y="548552"/>
                    </a:moveTo>
                    <a:cubicBezTo>
                      <a:pt x="211193" y="548552"/>
                      <a:pt x="216678" y="545810"/>
                      <a:pt x="219421" y="540324"/>
                    </a:cubicBezTo>
                    <a:cubicBezTo>
                      <a:pt x="227649" y="532096"/>
                      <a:pt x="400444" y="304447"/>
                      <a:pt x="400444" y="197479"/>
                    </a:cubicBezTo>
                    <a:cubicBezTo>
                      <a:pt x="397701" y="87768"/>
                      <a:pt x="307189" y="0"/>
                      <a:pt x="197479" y="0"/>
                    </a:cubicBezTo>
                    <a:cubicBezTo>
                      <a:pt x="87768" y="0"/>
                      <a:pt x="0" y="93254"/>
                      <a:pt x="0" y="202965"/>
                    </a:cubicBezTo>
                    <a:cubicBezTo>
                      <a:pt x="2743" y="309932"/>
                      <a:pt x="183765" y="529353"/>
                      <a:pt x="191994" y="537582"/>
                    </a:cubicBezTo>
                    <a:cubicBezTo>
                      <a:pt x="194737" y="548552"/>
                      <a:pt x="200222" y="551295"/>
                      <a:pt x="205708" y="548552"/>
                    </a:cubicBezTo>
                    <a:lnTo>
                      <a:pt x="205708" y="548552"/>
                    </a:lnTo>
                    <a:close/>
                    <a:moveTo>
                      <a:pt x="197479" y="41141"/>
                    </a:moveTo>
                    <a:cubicBezTo>
                      <a:pt x="287991" y="38399"/>
                      <a:pt x="362045" y="112453"/>
                      <a:pt x="364788" y="202965"/>
                    </a:cubicBezTo>
                    <a:cubicBezTo>
                      <a:pt x="364788" y="274276"/>
                      <a:pt x="260563" y="430614"/>
                      <a:pt x="205708" y="504669"/>
                    </a:cubicBezTo>
                    <a:cubicBezTo>
                      <a:pt x="148109" y="433357"/>
                      <a:pt x="38399" y="279762"/>
                      <a:pt x="35656" y="208450"/>
                    </a:cubicBezTo>
                    <a:cubicBezTo>
                      <a:pt x="35656" y="115196"/>
                      <a:pt x="106968" y="41141"/>
                      <a:pt x="197479" y="41141"/>
                    </a:cubicBezTo>
                    <a:lnTo>
                      <a:pt x="197479" y="41141"/>
                    </a:lnTo>
                    <a:close/>
                  </a:path>
                </a:pathLst>
              </a:custGeom>
              <a:grpFill/>
              <a:ln w="27426"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370B837A-7200-7C96-68C4-EF8BC92E8AB0}"/>
                  </a:ext>
                </a:extLst>
              </p:cNvPr>
              <p:cNvSpPr/>
              <p:nvPr/>
            </p:nvSpPr>
            <p:spPr>
              <a:xfrm>
                <a:off x="8550856" y="2544326"/>
                <a:ext cx="145526" cy="145366"/>
              </a:xfrm>
              <a:custGeom>
                <a:avLst/>
                <a:gdLst>
                  <a:gd name="connsiteX0" fmla="*/ 145366 w 145526"/>
                  <a:gd name="connsiteY0" fmla="*/ 71312 h 145366"/>
                  <a:gd name="connsiteX1" fmla="*/ 71311 w 145526"/>
                  <a:gd name="connsiteY1" fmla="*/ 0 h 145366"/>
                  <a:gd name="connsiteX2" fmla="*/ 0 w 145526"/>
                  <a:gd name="connsiteY2" fmla="*/ 74054 h 145366"/>
                  <a:gd name="connsiteX3" fmla="*/ 74054 w 145526"/>
                  <a:gd name="connsiteY3" fmla="*/ 145366 h 145366"/>
                  <a:gd name="connsiteX4" fmla="*/ 145366 w 145526"/>
                  <a:gd name="connsiteY4" fmla="*/ 71312 h 145366"/>
                  <a:gd name="connsiteX5" fmla="*/ 145366 w 145526"/>
                  <a:gd name="connsiteY5" fmla="*/ 71312 h 145366"/>
                  <a:gd name="connsiteX6" fmla="*/ 38399 w 145526"/>
                  <a:gd name="connsiteY6" fmla="*/ 74054 h 145366"/>
                  <a:gd name="connsiteX7" fmla="*/ 74054 w 145526"/>
                  <a:gd name="connsiteY7" fmla="*/ 38399 h 145366"/>
                  <a:gd name="connsiteX8" fmla="*/ 109711 w 145526"/>
                  <a:gd name="connsiteY8" fmla="*/ 74054 h 145366"/>
                  <a:gd name="connsiteX9" fmla="*/ 74054 w 145526"/>
                  <a:gd name="connsiteY9" fmla="*/ 109710 h 145366"/>
                  <a:gd name="connsiteX10" fmla="*/ 38399 w 145526"/>
                  <a:gd name="connsiteY10" fmla="*/ 74054 h 145366"/>
                  <a:gd name="connsiteX11" fmla="*/ 38399 w 145526"/>
                  <a:gd name="connsiteY11" fmla="*/ 74054 h 14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26" h="145366">
                    <a:moveTo>
                      <a:pt x="145366" y="71312"/>
                    </a:moveTo>
                    <a:cubicBezTo>
                      <a:pt x="145366" y="30170"/>
                      <a:pt x="112453" y="0"/>
                      <a:pt x="71311" y="0"/>
                    </a:cubicBezTo>
                    <a:cubicBezTo>
                      <a:pt x="30170" y="0"/>
                      <a:pt x="0" y="32913"/>
                      <a:pt x="0" y="74054"/>
                    </a:cubicBezTo>
                    <a:cubicBezTo>
                      <a:pt x="0" y="115196"/>
                      <a:pt x="32913" y="145366"/>
                      <a:pt x="74054" y="145366"/>
                    </a:cubicBezTo>
                    <a:cubicBezTo>
                      <a:pt x="115196" y="145366"/>
                      <a:pt x="148109" y="112453"/>
                      <a:pt x="145366" y="71312"/>
                    </a:cubicBezTo>
                    <a:lnTo>
                      <a:pt x="145366" y="71312"/>
                    </a:lnTo>
                    <a:close/>
                    <a:moveTo>
                      <a:pt x="38399" y="74054"/>
                    </a:moveTo>
                    <a:cubicBezTo>
                      <a:pt x="38399" y="54855"/>
                      <a:pt x="54855" y="38399"/>
                      <a:pt x="74054" y="38399"/>
                    </a:cubicBezTo>
                    <a:cubicBezTo>
                      <a:pt x="93254" y="38399"/>
                      <a:pt x="109711" y="54855"/>
                      <a:pt x="109711" y="74054"/>
                    </a:cubicBezTo>
                    <a:cubicBezTo>
                      <a:pt x="109711" y="93254"/>
                      <a:pt x="93254" y="109710"/>
                      <a:pt x="74054" y="109710"/>
                    </a:cubicBezTo>
                    <a:cubicBezTo>
                      <a:pt x="54855" y="109710"/>
                      <a:pt x="38399" y="93254"/>
                      <a:pt x="38399" y="74054"/>
                    </a:cubicBezTo>
                    <a:lnTo>
                      <a:pt x="38399" y="74054"/>
                    </a:lnTo>
                    <a:close/>
                  </a:path>
                </a:pathLst>
              </a:custGeom>
              <a:grpFill/>
              <a:ln w="27426"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F261EEDE-EA1D-0115-B653-81E2209C84F4}"/>
                  </a:ext>
                </a:extLst>
              </p:cNvPr>
              <p:cNvSpPr/>
              <p:nvPr/>
            </p:nvSpPr>
            <p:spPr>
              <a:xfrm>
                <a:off x="9217266" y="1951807"/>
                <a:ext cx="290816" cy="381326"/>
              </a:xfrm>
              <a:custGeom>
                <a:avLst/>
                <a:gdLst>
                  <a:gd name="connsiteX0" fmla="*/ 148192 w 290816"/>
                  <a:gd name="connsiteY0" fmla="*/ 381327 h 381326"/>
                  <a:gd name="connsiteX1" fmla="*/ 161906 w 290816"/>
                  <a:gd name="connsiteY1" fmla="*/ 375841 h 381326"/>
                  <a:gd name="connsiteX2" fmla="*/ 290816 w 290816"/>
                  <a:gd name="connsiteY2" fmla="*/ 142706 h 381326"/>
                  <a:gd name="connsiteX3" fmla="*/ 142707 w 290816"/>
                  <a:gd name="connsiteY3" fmla="*/ 83 h 381326"/>
                  <a:gd name="connsiteX4" fmla="*/ 83 w 290816"/>
                  <a:gd name="connsiteY4" fmla="*/ 148192 h 381326"/>
                  <a:gd name="connsiteX5" fmla="*/ 134478 w 290816"/>
                  <a:gd name="connsiteY5" fmla="*/ 375841 h 381326"/>
                  <a:gd name="connsiteX6" fmla="*/ 148192 w 290816"/>
                  <a:gd name="connsiteY6" fmla="*/ 381327 h 381326"/>
                  <a:gd name="connsiteX7" fmla="*/ 148192 w 290816"/>
                  <a:gd name="connsiteY7" fmla="*/ 381327 h 381326"/>
                  <a:gd name="connsiteX8" fmla="*/ 142707 w 290816"/>
                  <a:gd name="connsiteY8" fmla="*/ 35739 h 381326"/>
                  <a:gd name="connsiteX9" fmla="*/ 252418 w 290816"/>
                  <a:gd name="connsiteY9" fmla="*/ 142706 h 381326"/>
                  <a:gd name="connsiteX10" fmla="*/ 145449 w 290816"/>
                  <a:gd name="connsiteY10" fmla="*/ 334700 h 381326"/>
                  <a:gd name="connsiteX11" fmla="*/ 32996 w 290816"/>
                  <a:gd name="connsiteY11" fmla="*/ 145449 h 381326"/>
                  <a:gd name="connsiteX12" fmla="*/ 142707 w 290816"/>
                  <a:gd name="connsiteY12" fmla="*/ 35739 h 381326"/>
                  <a:gd name="connsiteX13" fmla="*/ 142707 w 290816"/>
                  <a:gd name="connsiteY13" fmla="*/ 35739 h 38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816" h="381326">
                    <a:moveTo>
                      <a:pt x="148192" y="381327"/>
                    </a:moveTo>
                    <a:cubicBezTo>
                      <a:pt x="153678" y="381327"/>
                      <a:pt x="159163" y="378584"/>
                      <a:pt x="161906" y="375841"/>
                    </a:cubicBezTo>
                    <a:cubicBezTo>
                      <a:pt x="175620" y="359385"/>
                      <a:pt x="290816" y="219504"/>
                      <a:pt x="290816" y="142706"/>
                    </a:cubicBezTo>
                    <a:cubicBezTo>
                      <a:pt x="290816" y="63166"/>
                      <a:pt x="222247" y="-2660"/>
                      <a:pt x="142707" y="83"/>
                    </a:cubicBezTo>
                    <a:cubicBezTo>
                      <a:pt x="63166" y="2826"/>
                      <a:pt x="-2660" y="68652"/>
                      <a:pt x="83" y="148192"/>
                    </a:cubicBezTo>
                    <a:cubicBezTo>
                      <a:pt x="83" y="222247"/>
                      <a:pt x="120764" y="362127"/>
                      <a:pt x="134478" y="375841"/>
                    </a:cubicBezTo>
                    <a:cubicBezTo>
                      <a:pt x="137221" y="378584"/>
                      <a:pt x="142707" y="381327"/>
                      <a:pt x="148192" y="381327"/>
                    </a:cubicBezTo>
                    <a:lnTo>
                      <a:pt x="148192" y="381327"/>
                    </a:lnTo>
                    <a:close/>
                    <a:moveTo>
                      <a:pt x="142707" y="35739"/>
                    </a:moveTo>
                    <a:cubicBezTo>
                      <a:pt x="203047" y="35739"/>
                      <a:pt x="252418" y="82366"/>
                      <a:pt x="252418" y="142706"/>
                    </a:cubicBezTo>
                    <a:cubicBezTo>
                      <a:pt x="252418" y="189334"/>
                      <a:pt x="186591" y="285330"/>
                      <a:pt x="145449" y="334700"/>
                    </a:cubicBezTo>
                    <a:cubicBezTo>
                      <a:pt x="104308" y="285330"/>
                      <a:pt x="32996" y="192076"/>
                      <a:pt x="32996" y="145449"/>
                    </a:cubicBezTo>
                    <a:cubicBezTo>
                      <a:pt x="35738" y="85109"/>
                      <a:pt x="82366" y="35739"/>
                      <a:pt x="142707" y="35739"/>
                    </a:cubicBezTo>
                    <a:lnTo>
                      <a:pt x="142707" y="35739"/>
                    </a:lnTo>
                    <a:close/>
                  </a:path>
                </a:pathLst>
              </a:custGeom>
              <a:grpFill/>
              <a:ln w="27426"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026C7903-616B-36DD-93C8-3000EE1DA2F5}"/>
                  </a:ext>
                </a:extLst>
              </p:cNvPr>
              <p:cNvSpPr/>
              <p:nvPr/>
            </p:nvSpPr>
            <p:spPr>
              <a:xfrm>
                <a:off x="9307859" y="2020459"/>
                <a:ext cx="109710" cy="109710"/>
              </a:xfrm>
              <a:custGeom>
                <a:avLst/>
                <a:gdLst>
                  <a:gd name="connsiteX0" fmla="*/ 109711 w 109710"/>
                  <a:gd name="connsiteY0" fmla="*/ 54855 h 109710"/>
                  <a:gd name="connsiteX1" fmla="*/ 54855 w 109710"/>
                  <a:gd name="connsiteY1" fmla="*/ 0 h 109710"/>
                  <a:gd name="connsiteX2" fmla="*/ 0 w 109710"/>
                  <a:gd name="connsiteY2" fmla="*/ 54855 h 109710"/>
                  <a:gd name="connsiteX3" fmla="*/ 54855 w 109710"/>
                  <a:gd name="connsiteY3" fmla="*/ 109710 h 109710"/>
                  <a:gd name="connsiteX4" fmla="*/ 109711 w 109710"/>
                  <a:gd name="connsiteY4" fmla="*/ 54855 h 109710"/>
                  <a:gd name="connsiteX5" fmla="*/ 109711 w 109710"/>
                  <a:gd name="connsiteY5" fmla="*/ 54855 h 109710"/>
                  <a:gd name="connsiteX6" fmla="*/ 35656 w 109710"/>
                  <a:gd name="connsiteY6" fmla="*/ 57598 h 109710"/>
                  <a:gd name="connsiteX7" fmla="*/ 54855 w 109710"/>
                  <a:gd name="connsiteY7" fmla="*/ 38399 h 109710"/>
                  <a:gd name="connsiteX8" fmla="*/ 74055 w 109710"/>
                  <a:gd name="connsiteY8" fmla="*/ 57598 h 109710"/>
                  <a:gd name="connsiteX9" fmla="*/ 54855 w 109710"/>
                  <a:gd name="connsiteY9" fmla="*/ 76797 h 109710"/>
                  <a:gd name="connsiteX10" fmla="*/ 35656 w 109710"/>
                  <a:gd name="connsiteY10" fmla="*/ 57598 h 109710"/>
                  <a:gd name="connsiteX11" fmla="*/ 35656 w 109710"/>
                  <a:gd name="connsiteY11" fmla="*/ 57598 h 10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10" h="109710">
                    <a:moveTo>
                      <a:pt x="109711" y="54855"/>
                    </a:moveTo>
                    <a:cubicBezTo>
                      <a:pt x="109711" y="24685"/>
                      <a:pt x="85026" y="0"/>
                      <a:pt x="54855" y="0"/>
                    </a:cubicBezTo>
                    <a:cubicBezTo>
                      <a:pt x="24686" y="0"/>
                      <a:pt x="0" y="24685"/>
                      <a:pt x="0" y="54855"/>
                    </a:cubicBezTo>
                    <a:cubicBezTo>
                      <a:pt x="0" y="85026"/>
                      <a:pt x="24686" y="109710"/>
                      <a:pt x="54855" y="109710"/>
                    </a:cubicBezTo>
                    <a:cubicBezTo>
                      <a:pt x="85026" y="109710"/>
                      <a:pt x="109711" y="85026"/>
                      <a:pt x="109711" y="54855"/>
                    </a:cubicBezTo>
                    <a:lnTo>
                      <a:pt x="109711" y="54855"/>
                    </a:lnTo>
                    <a:close/>
                    <a:moveTo>
                      <a:pt x="35656" y="57598"/>
                    </a:moveTo>
                    <a:cubicBezTo>
                      <a:pt x="35656" y="46627"/>
                      <a:pt x="43884" y="38399"/>
                      <a:pt x="54855" y="38399"/>
                    </a:cubicBezTo>
                    <a:cubicBezTo>
                      <a:pt x="65827" y="38399"/>
                      <a:pt x="74055" y="46627"/>
                      <a:pt x="74055" y="57598"/>
                    </a:cubicBezTo>
                    <a:cubicBezTo>
                      <a:pt x="74055" y="68569"/>
                      <a:pt x="65827" y="76797"/>
                      <a:pt x="54855" y="76797"/>
                    </a:cubicBezTo>
                    <a:cubicBezTo>
                      <a:pt x="43884" y="74054"/>
                      <a:pt x="35656" y="68569"/>
                      <a:pt x="35656" y="57598"/>
                    </a:cubicBezTo>
                    <a:lnTo>
                      <a:pt x="35656" y="57598"/>
                    </a:lnTo>
                    <a:close/>
                  </a:path>
                </a:pathLst>
              </a:custGeom>
              <a:grpFill/>
              <a:ln w="27426"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81F98520-3683-3A26-1942-6260857CC127}"/>
                  </a:ext>
                </a:extLst>
              </p:cNvPr>
              <p:cNvSpPr/>
              <p:nvPr/>
            </p:nvSpPr>
            <p:spPr>
              <a:xfrm>
                <a:off x="9329802" y="2366047"/>
                <a:ext cx="57598" cy="38398"/>
              </a:xfrm>
              <a:custGeom>
                <a:avLst/>
                <a:gdLst>
                  <a:gd name="connsiteX0" fmla="*/ 19199 w 57598"/>
                  <a:gd name="connsiteY0" fmla="*/ 38399 h 38398"/>
                  <a:gd name="connsiteX1" fmla="*/ 38399 w 57598"/>
                  <a:gd name="connsiteY1" fmla="*/ 38399 h 38398"/>
                  <a:gd name="connsiteX2" fmla="*/ 57598 w 57598"/>
                  <a:gd name="connsiteY2" fmla="*/ 19199 h 38398"/>
                  <a:gd name="connsiteX3" fmla="*/ 38399 w 57598"/>
                  <a:gd name="connsiteY3" fmla="*/ 0 h 38398"/>
                  <a:gd name="connsiteX4" fmla="*/ 19199 w 57598"/>
                  <a:gd name="connsiteY4" fmla="*/ 0 h 38398"/>
                  <a:gd name="connsiteX5" fmla="*/ 0 w 57598"/>
                  <a:gd name="connsiteY5" fmla="*/ 19199 h 38398"/>
                  <a:gd name="connsiteX6" fmla="*/ 19199 w 57598"/>
                  <a:gd name="connsiteY6" fmla="*/ 38399 h 38398"/>
                  <a:gd name="connsiteX7" fmla="*/ 19199 w 57598"/>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19199" y="38399"/>
                    </a:moveTo>
                    <a:lnTo>
                      <a:pt x="38399" y="38399"/>
                    </a:lnTo>
                    <a:cubicBezTo>
                      <a:pt x="49369" y="38399"/>
                      <a:pt x="57598" y="30170"/>
                      <a:pt x="57598" y="19199"/>
                    </a:cubicBezTo>
                    <a:cubicBezTo>
                      <a:pt x="57598" y="8228"/>
                      <a:pt x="49369" y="0"/>
                      <a:pt x="38399" y="0"/>
                    </a:cubicBezTo>
                    <a:lnTo>
                      <a:pt x="19199" y="0"/>
                    </a:lnTo>
                    <a:cubicBezTo>
                      <a:pt x="8228" y="0"/>
                      <a:pt x="0" y="8228"/>
                      <a:pt x="0" y="19199"/>
                    </a:cubicBezTo>
                    <a:cubicBezTo>
                      <a:pt x="0" y="30170"/>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A2B5C0D0-AE10-2240-353F-75BD7F8D22E9}"/>
                  </a:ext>
                </a:extLst>
              </p:cNvPr>
              <p:cNvSpPr/>
              <p:nvPr/>
            </p:nvSpPr>
            <p:spPr>
              <a:xfrm>
                <a:off x="9091181" y="2481243"/>
                <a:ext cx="76797" cy="38398"/>
              </a:xfrm>
              <a:custGeom>
                <a:avLst/>
                <a:gdLst>
                  <a:gd name="connsiteX0" fmla="*/ 21943 w 76797"/>
                  <a:gd name="connsiteY0" fmla="*/ 38399 h 38398"/>
                  <a:gd name="connsiteX1" fmla="*/ 57598 w 76797"/>
                  <a:gd name="connsiteY1" fmla="*/ 38399 h 38398"/>
                  <a:gd name="connsiteX2" fmla="*/ 76798 w 76797"/>
                  <a:gd name="connsiteY2" fmla="*/ 19199 h 38398"/>
                  <a:gd name="connsiteX3" fmla="*/ 57598 w 76797"/>
                  <a:gd name="connsiteY3" fmla="*/ 0 h 38398"/>
                  <a:gd name="connsiteX4" fmla="*/ 19200 w 76797"/>
                  <a:gd name="connsiteY4" fmla="*/ 0 h 38398"/>
                  <a:gd name="connsiteX5" fmla="*/ 5486 w 76797"/>
                  <a:gd name="connsiteY5" fmla="*/ 5485 h 38398"/>
                  <a:gd name="connsiteX6" fmla="*/ 0 w 76797"/>
                  <a:gd name="connsiteY6" fmla="*/ 19199 h 38398"/>
                  <a:gd name="connsiteX7" fmla="*/ 21943 w 76797"/>
                  <a:gd name="connsiteY7" fmla="*/ 38399 h 38398"/>
                  <a:gd name="connsiteX8" fmla="*/ 21943 w 76797"/>
                  <a:gd name="connsiteY8"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97" h="38398">
                    <a:moveTo>
                      <a:pt x="21943" y="38399"/>
                    </a:moveTo>
                    <a:lnTo>
                      <a:pt x="57598" y="38399"/>
                    </a:lnTo>
                    <a:cubicBezTo>
                      <a:pt x="68569" y="38399"/>
                      <a:pt x="76798" y="30171"/>
                      <a:pt x="76798" y="19199"/>
                    </a:cubicBezTo>
                    <a:cubicBezTo>
                      <a:pt x="76798" y="8228"/>
                      <a:pt x="68569" y="0"/>
                      <a:pt x="57598" y="0"/>
                    </a:cubicBezTo>
                    <a:lnTo>
                      <a:pt x="19200" y="0"/>
                    </a:lnTo>
                    <a:cubicBezTo>
                      <a:pt x="13714" y="0"/>
                      <a:pt x="10971" y="2743"/>
                      <a:pt x="5486" y="5485"/>
                    </a:cubicBezTo>
                    <a:cubicBezTo>
                      <a:pt x="2743" y="8228"/>
                      <a:pt x="0" y="13714"/>
                      <a:pt x="0" y="19199"/>
                    </a:cubicBezTo>
                    <a:cubicBezTo>
                      <a:pt x="5486" y="30171"/>
                      <a:pt x="13714" y="38399"/>
                      <a:pt x="21943" y="38399"/>
                    </a:cubicBezTo>
                    <a:lnTo>
                      <a:pt x="21943" y="38399"/>
                    </a:lnTo>
                    <a:close/>
                  </a:path>
                </a:pathLst>
              </a:custGeom>
              <a:grpFill/>
              <a:ln w="27426"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BFA0C80D-8394-C85A-506C-0E900FF03058}"/>
                  </a:ext>
                </a:extLst>
              </p:cNvPr>
              <p:cNvSpPr/>
              <p:nvPr/>
            </p:nvSpPr>
            <p:spPr>
              <a:xfrm>
                <a:off x="9318831" y="2478500"/>
                <a:ext cx="76797" cy="38398"/>
              </a:xfrm>
              <a:custGeom>
                <a:avLst/>
                <a:gdLst>
                  <a:gd name="connsiteX0" fmla="*/ 0 w 76797"/>
                  <a:gd name="connsiteY0" fmla="*/ 19200 h 38398"/>
                  <a:gd name="connsiteX1" fmla="*/ 19199 w 76797"/>
                  <a:gd name="connsiteY1" fmla="*/ 38399 h 38398"/>
                  <a:gd name="connsiteX2" fmla="*/ 57597 w 76797"/>
                  <a:gd name="connsiteY2" fmla="*/ 38399 h 38398"/>
                  <a:gd name="connsiteX3" fmla="*/ 76797 w 76797"/>
                  <a:gd name="connsiteY3" fmla="*/ 19200 h 38398"/>
                  <a:gd name="connsiteX4" fmla="*/ 57597 w 76797"/>
                  <a:gd name="connsiteY4" fmla="*/ 0 h 38398"/>
                  <a:gd name="connsiteX5" fmla="*/ 19199 w 76797"/>
                  <a:gd name="connsiteY5" fmla="*/ 0 h 38398"/>
                  <a:gd name="connsiteX6" fmla="*/ 0 w 76797"/>
                  <a:gd name="connsiteY6" fmla="*/ 19200 h 38398"/>
                  <a:gd name="connsiteX7" fmla="*/ 0 w 76797"/>
                  <a:gd name="connsiteY7" fmla="*/ 1920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0" y="19200"/>
                    </a:moveTo>
                    <a:cubicBezTo>
                      <a:pt x="0" y="30171"/>
                      <a:pt x="8228" y="38399"/>
                      <a:pt x="19199" y="38399"/>
                    </a:cubicBezTo>
                    <a:lnTo>
                      <a:pt x="57597" y="38399"/>
                    </a:lnTo>
                    <a:cubicBezTo>
                      <a:pt x="68569" y="38399"/>
                      <a:pt x="76797" y="30171"/>
                      <a:pt x="76797" y="19200"/>
                    </a:cubicBezTo>
                    <a:cubicBezTo>
                      <a:pt x="76797" y="8228"/>
                      <a:pt x="68569" y="0"/>
                      <a:pt x="57597" y="0"/>
                    </a:cubicBezTo>
                    <a:lnTo>
                      <a:pt x="19199" y="0"/>
                    </a:lnTo>
                    <a:cubicBezTo>
                      <a:pt x="8228" y="0"/>
                      <a:pt x="0" y="8228"/>
                      <a:pt x="0" y="19200"/>
                    </a:cubicBezTo>
                    <a:lnTo>
                      <a:pt x="0" y="19200"/>
                    </a:lnTo>
                    <a:close/>
                  </a:path>
                </a:pathLst>
              </a:custGeom>
              <a:grpFill/>
              <a:ln w="27426"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979AAB47-A7EF-4633-82EF-CBE318B6D082}"/>
                  </a:ext>
                </a:extLst>
              </p:cNvPr>
              <p:cNvSpPr/>
              <p:nvPr/>
            </p:nvSpPr>
            <p:spPr>
              <a:xfrm>
                <a:off x="9220091" y="2368789"/>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C696F1AD-577B-0B14-B269-C29CEB80A95B}"/>
                  </a:ext>
                </a:extLst>
              </p:cNvPr>
              <p:cNvSpPr/>
              <p:nvPr/>
            </p:nvSpPr>
            <p:spPr>
              <a:xfrm>
                <a:off x="8704451" y="3016081"/>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EB1A726F-5E92-12F6-1EDF-18379F441B53}"/>
                  </a:ext>
                </a:extLst>
              </p:cNvPr>
              <p:cNvSpPr/>
              <p:nvPr/>
            </p:nvSpPr>
            <p:spPr>
              <a:xfrm>
                <a:off x="9040171" y="2402237"/>
                <a:ext cx="42247" cy="73520"/>
              </a:xfrm>
              <a:custGeom>
                <a:avLst/>
                <a:gdLst>
                  <a:gd name="connsiteX0" fmla="*/ 20839 w 42247"/>
                  <a:gd name="connsiteY0" fmla="*/ 73520 h 73520"/>
                  <a:gd name="connsiteX1" fmla="*/ 23582 w 42247"/>
                  <a:gd name="connsiteY1" fmla="*/ 73520 h 73520"/>
                  <a:gd name="connsiteX2" fmla="*/ 37296 w 42247"/>
                  <a:gd name="connsiteY2" fmla="*/ 51578 h 73520"/>
                  <a:gd name="connsiteX3" fmla="*/ 37296 w 42247"/>
                  <a:gd name="connsiteY3" fmla="*/ 43349 h 73520"/>
                  <a:gd name="connsiteX4" fmla="*/ 40039 w 42247"/>
                  <a:gd name="connsiteY4" fmla="*/ 26893 h 73520"/>
                  <a:gd name="connsiteX5" fmla="*/ 31811 w 42247"/>
                  <a:gd name="connsiteY5" fmla="*/ 2208 h 73520"/>
                  <a:gd name="connsiteX6" fmla="*/ 7126 w 42247"/>
                  <a:gd name="connsiteY6" fmla="*/ 10436 h 73520"/>
                  <a:gd name="connsiteX7" fmla="*/ 1641 w 42247"/>
                  <a:gd name="connsiteY7" fmla="*/ 59806 h 73520"/>
                  <a:gd name="connsiteX8" fmla="*/ 20839 w 42247"/>
                  <a:gd name="connsiteY8" fmla="*/ 73520 h 73520"/>
                  <a:gd name="connsiteX9" fmla="*/ 20839 w 42247"/>
                  <a:gd name="connsiteY9" fmla="*/ 73520 h 7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47" h="73520">
                    <a:moveTo>
                      <a:pt x="20839" y="73520"/>
                    </a:moveTo>
                    <a:cubicBezTo>
                      <a:pt x="20839" y="73520"/>
                      <a:pt x="23582" y="73520"/>
                      <a:pt x="23582" y="73520"/>
                    </a:cubicBezTo>
                    <a:cubicBezTo>
                      <a:pt x="34553" y="70777"/>
                      <a:pt x="40039" y="62549"/>
                      <a:pt x="37296" y="51578"/>
                    </a:cubicBezTo>
                    <a:cubicBezTo>
                      <a:pt x="37296" y="48835"/>
                      <a:pt x="37296" y="46092"/>
                      <a:pt x="37296" y="43349"/>
                    </a:cubicBezTo>
                    <a:cubicBezTo>
                      <a:pt x="37296" y="37864"/>
                      <a:pt x="37296" y="32379"/>
                      <a:pt x="40039" y="26893"/>
                    </a:cubicBezTo>
                    <a:cubicBezTo>
                      <a:pt x="45525" y="18665"/>
                      <a:pt x="40039" y="7693"/>
                      <a:pt x="31811" y="2208"/>
                    </a:cubicBezTo>
                    <a:cubicBezTo>
                      <a:pt x="23582" y="-3277"/>
                      <a:pt x="12611" y="2208"/>
                      <a:pt x="7126" y="10436"/>
                    </a:cubicBezTo>
                    <a:cubicBezTo>
                      <a:pt x="-1102" y="24150"/>
                      <a:pt x="-1102" y="43349"/>
                      <a:pt x="1641" y="59806"/>
                    </a:cubicBezTo>
                    <a:cubicBezTo>
                      <a:pt x="4383" y="68035"/>
                      <a:pt x="12611" y="73520"/>
                      <a:pt x="20839" y="73520"/>
                    </a:cubicBezTo>
                    <a:lnTo>
                      <a:pt x="20839" y="73520"/>
                    </a:lnTo>
                    <a:close/>
                  </a:path>
                </a:pathLst>
              </a:custGeom>
              <a:grpFill/>
              <a:ln w="27426"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D48866EB-0E5B-5016-7FD6-F02F8D096A67}"/>
                  </a:ext>
                </a:extLst>
              </p:cNvPr>
              <p:cNvSpPr/>
              <p:nvPr/>
            </p:nvSpPr>
            <p:spPr>
              <a:xfrm>
                <a:off x="9206377" y="2478500"/>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6D150E2E-0FE6-D31E-900B-16905CF5D1F7}"/>
                  </a:ext>
                </a:extLst>
              </p:cNvPr>
              <p:cNvSpPr/>
              <p:nvPr/>
            </p:nvSpPr>
            <p:spPr>
              <a:xfrm>
                <a:off x="9107638" y="2371532"/>
                <a:ext cx="76797" cy="38398"/>
              </a:xfrm>
              <a:custGeom>
                <a:avLst/>
                <a:gdLst>
                  <a:gd name="connsiteX0" fmla="*/ 19200 w 76797"/>
                  <a:gd name="connsiteY0" fmla="*/ 38399 h 38398"/>
                  <a:gd name="connsiteX1" fmla="*/ 57598 w 76797"/>
                  <a:gd name="connsiteY1" fmla="*/ 38399 h 38398"/>
                  <a:gd name="connsiteX2" fmla="*/ 76797 w 76797"/>
                  <a:gd name="connsiteY2" fmla="*/ 19199 h 38398"/>
                  <a:gd name="connsiteX3" fmla="*/ 57598 w 76797"/>
                  <a:gd name="connsiteY3" fmla="*/ 0 h 38398"/>
                  <a:gd name="connsiteX4" fmla="*/ 19200 w 76797"/>
                  <a:gd name="connsiteY4" fmla="*/ 0 h 38398"/>
                  <a:gd name="connsiteX5" fmla="*/ 0 w 76797"/>
                  <a:gd name="connsiteY5" fmla="*/ 19199 h 38398"/>
                  <a:gd name="connsiteX6" fmla="*/ 19200 w 76797"/>
                  <a:gd name="connsiteY6" fmla="*/ 38399 h 38398"/>
                  <a:gd name="connsiteX7" fmla="*/ 19200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200" y="38399"/>
                    </a:moveTo>
                    <a:lnTo>
                      <a:pt x="57598" y="38399"/>
                    </a:lnTo>
                    <a:cubicBezTo>
                      <a:pt x="68569" y="38399"/>
                      <a:pt x="76797" y="30171"/>
                      <a:pt x="76797" y="19199"/>
                    </a:cubicBezTo>
                    <a:cubicBezTo>
                      <a:pt x="76797" y="8228"/>
                      <a:pt x="68569" y="0"/>
                      <a:pt x="57598" y="0"/>
                    </a:cubicBezTo>
                    <a:lnTo>
                      <a:pt x="19200" y="0"/>
                    </a:lnTo>
                    <a:cubicBezTo>
                      <a:pt x="8228" y="0"/>
                      <a:pt x="0" y="8228"/>
                      <a:pt x="0" y="19199"/>
                    </a:cubicBezTo>
                    <a:cubicBezTo>
                      <a:pt x="0" y="30171"/>
                      <a:pt x="8228" y="38399"/>
                      <a:pt x="19200" y="38399"/>
                    </a:cubicBezTo>
                    <a:lnTo>
                      <a:pt x="19200" y="38399"/>
                    </a:lnTo>
                    <a:close/>
                  </a:path>
                </a:pathLst>
              </a:custGeom>
              <a:grpFill/>
              <a:ln w="27426"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87F2FB74-F6C5-C8EC-99E6-2B15684C26AD}"/>
                  </a:ext>
                </a:extLst>
              </p:cNvPr>
              <p:cNvSpPr/>
              <p:nvPr/>
            </p:nvSpPr>
            <p:spPr>
              <a:xfrm>
                <a:off x="8940329" y="2659522"/>
                <a:ext cx="51171" cy="68569"/>
              </a:xfrm>
              <a:custGeom>
                <a:avLst/>
                <a:gdLst>
                  <a:gd name="connsiteX0" fmla="*/ 10971 w 51171"/>
                  <a:gd name="connsiteY0" fmla="*/ 68569 h 68569"/>
                  <a:gd name="connsiteX1" fmla="*/ 16457 w 51171"/>
                  <a:gd name="connsiteY1" fmla="*/ 68569 h 68569"/>
                  <a:gd name="connsiteX2" fmla="*/ 32914 w 51171"/>
                  <a:gd name="connsiteY2" fmla="*/ 54855 h 68569"/>
                  <a:gd name="connsiteX3" fmla="*/ 46627 w 51171"/>
                  <a:gd name="connsiteY3" fmla="*/ 30171 h 68569"/>
                  <a:gd name="connsiteX4" fmla="*/ 49370 w 51171"/>
                  <a:gd name="connsiteY4" fmla="*/ 10971 h 68569"/>
                  <a:gd name="connsiteX5" fmla="*/ 35656 w 51171"/>
                  <a:gd name="connsiteY5" fmla="*/ 0 h 68569"/>
                  <a:gd name="connsiteX6" fmla="*/ 19200 w 51171"/>
                  <a:gd name="connsiteY6" fmla="*/ 8228 h 68569"/>
                  <a:gd name="connsiteX7" fmla="*/ 0 w 51171"/>
                  <a:gd name="connsiteY7" fmla="*/ 49370 h 68569"/>
                  <a:gd name="connsiteX8" fmla="*/ 2743 w 51171"/>
                  <a:gd name="connsiteY8" fmla="*/ 63084 h 68569"/>
                  <a:gd name="connsiteX9" fmla="*/ 10971 w 51171"/>
                  <a:gd name="connsiteY9" fmla="*/ 68569 h 68569"/>
                  <a:gd name="connsiteX10" fmla="*/ 10971 w 51171"/>
                  <a:gd name="connsiteY10" fmla="*/ 68569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71" h="68569">
                    <a:moveTo>
                      <a:pt x="10971" y="68569"/>
                    </a:moveTo>
                    <a:cubicBezTo>
                      <a:pt x="13714" y="68569"/>
                      <a:pt x="13714" y="68569"/>
                      <a:pt x="16457" y="68569"/>
                    </a:cubicBezTo>
                    <a:cubicBezTo>
                      <a:pt x="24685" y="68569"/>
                      <a:pt x="32914" y="63084"/>
                      <a:pt x="32914" y="54855"/>
                    </a:cubicBezTo>
                    <a:cubicBezTo>
                      <a:pt x="35656" y="46627"/>
                      <a:pt x="38399" y="35656"/>
                      <a:pt x="46627" y="30171"/>
                    </a:cubicBezTo>
                    <a:cubicBezTo>
                      <a:pt x="52112" y="24685"/>
                      <a:pt x="52112" y="19199"/>
                      <a:pt x="49370" y="10971"/>
                    </a:cubicBezTo>
                    <a:cubicBezTo>
                      <a:pt x="46627" y="5485"/>
                      <a:pt x="41142" y="0"/>
                      <a:pt x="35656" y="0"/>
                    </a:cubicBezTo>
                    <a:cubicBezTo>
                      <a:pt x="30171" y="0"/>
                      <a:pt x="21943" y="2743"/>
                      <a:pt x="19200" y="8228"/>
                    </a:cubicBezTo>
                    <a:cubicBezTo>
                      <a:pt x="10971" y="19199"/>
                      <a:pt x="2743" y="32913"/>
                      <a:pt x="0" y="49370"/>
                    </a:cubicBezTo>
                    <a:cubicBezTo>
                      <a:pt x="0" y="54855"/>
                      <a:pt x="0" y="60341"/>
                      <a:pt x="2743" y="63084"/>
                    </a:cubicBezTo>
                    <a:cubicBezTo>
                      <a:pt x="2743" y="65826"/>
                      <a:pt x="8229" y="68569"/>
                      <a:pt x="10971" y="68569"/>
                    </a:cubicBezTo>
                    <a:lnTo>
                      <a:pt x="10971" y="68569"/>
                    </a:lnTo>
                    <a:close/>
                  </a:path>
                </a:pathLst>
              </a:custGeom>
              <a:grpFill/>
              <a:ln w="27426"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F4100A80-A27C-5611-4EEC-94A3780E06F1}"/>
                  </a:ext>
                </a:extLst>
              </p:cNvPr>
              <p:cNvSpPr/>
              <p:nvPr/>
            </p:nvSpPr>
            <p:spPr>
              <a:xfrm>
                <a:off x="9263976" y="3005110"/>
                <a:ext cx="74054" cy="38398"/>
              </a:xfrm>
              <a:custGeom>
                <a:avLst/>
                <a:gdLst>
                  <a:gd name="connsiteX0" fmla="*/ 52112 w 74054"/>
                  <a:gd name="connsiteY0" fmla="*/ 0 h 38398"/>
                  <a:gd name="connsiteX1" fmla="*/ 41142 w 74054"/>
                  <a:gd name="connsiteY1" fmla="*/ 0 h 38398"/>
                  <a:gd name="connsiteX2" fmla="*/ 19199 w 74054"/>
                  <a:gd name="connsiteY2" fmla="*/ 0 h 38398"/>
                  <a:gd name="connsiteX3" fmla="*/ 0 w 74054"/>
                  <a:gd name="connsiteY3" fmla="*/ 19199 h 38398"/>
                  <a:gd name="connsiteX4" fmla="*/ 19199 w 74054"/>
                  <a:gd name="connsiteY4" fmla="*/ 38399 h 38398"/>
                  <a:gd name="connsiteX5" fmla="*/ 41142 w 74054"/>
                  <a:gd name="connsiteY5" fmla="*/ 38399 h 38398"/>
                  <a:gd name="connsiteX6" fmla="*/ 57597 w 74054"/>
                  <a:gd name="connsiteY6" fmla="*/ 38399 h 38398"/>
                  <a:gd name="connsiteX7" fmla="*/ 74054 w 74054"/>
                  <a:gd name="connsiteY7" fmla="*/ 16456 h 38398"/>
                  <a:gd name="connsiteX8" fmla="*/ 52112 w 74054"/>
                  <a:gd name="connsiteY8" fmla="*/ 0 h 38398"/>
                  <a:gd name="connsiteX9" fmla="*/ 52112 w 74054"/>
                  <a:gd name="connsiteY9"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54" h="38398">
                    <a:moveTo>
                      <a:pt x="52112" y="0"/>
                    </a:moveTo>
                    <a:cubicBezTo>
                      <a:pt x="49369" y="0"/>
                      <a:pt x="43884" y="0"/>
                      <a:pt x="41142" y="0"/>
                    </a:cubicBezTo>
                    <a:lnTo>
                      <a:pt x="19199" y="0"/>
                    </a:lnTo>
                    <a:cubicBezTo>
                      <a:pt x="8228" y="0"/>
                      <a:pt x="0" y="8228"/>
                      <a:pt x="0" y="19199"/>
                    </a:cubicBezTo>
                    <a:cubicBezTo>
                      <a:pt x="0" y="30170"/>
                      <a:pt x="8228" y="38399"/>
                      <a:pt x="19199" y="38399"/>
                    </a:cubicBezTo>
                    <a:lnTo>
                      <a:pt x="41142" y="38399"/>
                    </a:lnTo>
                    <a:cubicBezTo>
                      <a:pt x="46627" y="38399"/>
                      <a:pt x="52112" y="38399"/>
                      <a:pt x="57597" y="38399"/>
                    </a:cubicBezTo>
                    <a:cubicBezTo>
                      <a:pt x="68569" y="35656"/>
                      <a:pt x="74054" y="27428"/>
                      <a:pt x="74054" y="16456"/>
                    </a:cubicBezTo>
                    <a:cubicBezTo>
                      <a:pt x="71311" y="5485"/>
                      <a:pt x="63083" y="0"/>
                      <a:pt x="52112" y="0"/>
                    </a:cubicBezTo>
                    <a:lnTo>
                      <a:pt x="52112" y="0"/>
                    </a:lnTo>
                    <a:close/>
                  </a:path>
                </a:pathLst>
              </a:custGeom>
              <a:grpFill/>
              <a:ln w="27426"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8E401908-E36A-5544-C7DC-4A98F193EF4D}"/>
                  </a:ext>
                </a:extLst>
              </p:cNvPr>
              <p:cNvSpPr/>
              <p:nvPr/>
            </p:nvSpPr>
            <p:spPr>
              <a:xfrm>
                <a:off x="9274947" y="2788432"/>
                <a:ext cx="74767" cy="41141"/>
              </a:xfrm>
              <a:custGeom>
                <a:avLst/>
                <a:gdLst>
                  <a:gd name="connsiteX0" fmla="*/ 63083 w 74767"/>
                  <a:gd name="connsiteY0" fmla="*/ 5485 h 41141"/>
                  <a:gd name="connsiteX1" fmla="*/ 24685 w 74767"/>
                  <a:gd name="connsiteY1" fmla="*/ 0 h 41141"/>
                  <a:gd name="connsiteX2" fmla="*/ 19199 w 74767"/>
                  <a:gd name="connsiteY2" fmla="*/ 0 h 41141"/>
                  <a:gd name="connsiteX3" fmla="*/ 0 w 74767"/>
                  <a:gd name="connsiteY3" fmla="*/ 19199 h 41141"/>
                  <a:gd name="connsiteX4" fmla="*/ 19199 w 74767"/>
                  <a:gd name="connsiteY4" fmla="*/ 38399 h 41141"/>
                  <a:gd name="connsiteX5" fmla="*/ 24685 w 74767"/>
                  <a:gd name="connsiteY5" fmla="*/ 38399 h 41141"/>
                  <a:gd name="connsiteX6" fmla="*/ 52112 w 74767"/>
                  <a:gd name="connsiteY6" fmla="*/ 41141 h 41141"/>
                  <a:gd name="connsiteX7" fmla="*/ 57598 w 74767"/>
                  <a:gd name="connsiteY7" fmla="*/ 41141 h 41141"/>
                  <a:gd name="connsiteX8" fmla="*/ 74054 w 74767"/>
                  <a:gd name="connsiteY8" fmla="*/ 24685 h 41141"/>
                  <a:gd name="connsiteX9" fmla="*/ 63083 w 74767"/>
                  <a:gd name="connsiteY9" fmla="*/ 5485 h 41141"/>
                  <a:gd name="connsiteX10" fmla="*/ 63083 w 74767"/>
                  <a:gd name="connsiteY10" fmla="*/ 5485 h 4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67" h="41141">
                    <a:moveTo>
                      <a:pt x="63083" y="5485"/>
                    </a:moveTo>
                    <a:cubicBezTo>
                      <a:pt x="52112" y="2743"/>
                      <a:pt x="38399" y="0"/>
                      <a:pt x="24685" y="0"/>
                    </a:cubicBezTo>
                    <a:lnTo>
                      <a:pt x="19199" y="0"/>
                    </a:lnTo>
                    <a:cubicBezTo>
                      <a:pt x="8228" y="0"/>
                      <a:pt x="0" y="8228"/>
                      <a:pt x="0" y="19199"/>
                    </a:cubicBezTo>
                    <a:cubicBezTo>
                      <a:pt x="0" y="30171"/>
                      <a:pt x="8228" y="38399"/>
                      <a:pt x="19199" y="38399"/>
                    </a:cubicBezTo>
                    <a:lnTo>
                      <a:pt x="24685" y="38399"/>
                    </a:lnTo>
                    <a:cubicBezTo>
                      <a:pt x="32913" y="38399"/>
                      <a:pt x="43884" y="38399"/>
                      <a:pt x="52112" y="41141"/>
                    </a:cubicBezTo>
                    <a:cubicBezTo>
                      <a:pt x="54855" y="41141"/>
                      <a:pt x="54855" y="41141"/>
                      <a:pt x="57598" y="41141"/>
                    </a:cubicBezTo>
                    <a:cubicBezTo>
                      <a:pt x="65826" y="41141"/>
                      <a:pt x="74054" y="32913"/>
                      <a:pt x="74054" y="24685"/>
                    </a:cubicBezTo>
                    <a:cubicBezTo>
                      <a:pt x="76797" y="16457"/>
                      <a:pt x="71312" y="8228"/>
                      <a:pt x="63083" y="5485"/>
                    </a:cubicBezTo>
                    <a:lnTo>
                      <a:pt x="63083" y="5485"/>
                    </a:lnTo>
                    <a:close/>
                  </a:path>
                </a:pathLst>
              </a:custGeom>
              <a:grpFill/>
              <a:ln w="27426"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775DADB8-4006-6474-D77C-0098DD1C17A2}"/>
                  </a:ext>
                </a:extLst>
              </p:cNvPr>
              <p:cNvSpPr/>
              <p:nvPr/>
            </p:nvSpPr>
            <p:spPr>
              <a:xfrm>
                <a:off x="923929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96781ED2-9114-F55D-EA70-2FDCCAD38755}"/>
                  </a:ext>
                </a:extLst>
              </p:cNvPr>
              <p:cNvSpPr/>
              <p:nvPr/>
            </p:nvSpPr>
            <p:spPr>
              <a:xfrm>
                <a:off x="9365458" y="2940998"/>
                <a:ext cx="55883" cy="67930"/>
              </a:xfrm>
              <a:custGeom>
                <a:avLst/>
                <a:gdLst>
                  <a:gd name="connsiteX0" fmla="*/ 46627 w 55883"/>
                  <a:gd name="connsiteY0" fmla="*/ 1029 h 67930"/>
                  <a:gd name="connsiteX1" fmla="*/ 21943 w 55883"/>
                  <a:gd name="connsiteY1" fmla="*/ 9257 h 67930"/>
                  <a:gd name="connsiteX2" fmla="*/ 5486 w 55883"/>
                  <a:gd name="connsiteY2" fmla="*/ 33942 h 67930"/>
                  <a:gd name="connsiteX3" fmla="*/ 0 w 55883"/>
                  <a:gd name="connsiteY3" fmla="*/ 53141 h 67930"/>
                  <a:gd name="connsiteX4" fmla="*/ 13714 w 55883"/>
                  <a:gd name="connsiteY4" fmla="*/ 66855 h 67930"/>
                  <a:gd name="connsiteX5" fmla="*/ 30171 w 55883"/>
                  <a:gd name="connsiteY5" fmla="*/ 61369 h 67930"/>
                  <a:gd name="connsiteX6" fmla="*/ 54855 w 55883"/>
                  <a:gd name="connsiteY6" fmla="*/ 25713 h 67930"/>
                  <a:gd name="connsiteX7" fmla="*/ 46627 w 55883"/>
                  <a:gd name="connsiteY7" fmla="*/ 1029 h 67930"/>
                  <a:gd name="connsiteX8" fmla="*/ 46627 w 55883"/>
                  <a:gd name="connsiteY8" fmla="*/ 1029 h 6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83" h="67930">
                    <a:moveTo>
                      <a:pt x="46627" y="1029"/>
                    </a:moveTo>
                    <a:cubicBezTo>
                      <a:pt x="38399" y="-1714"/>
                      <a:pt x="27428" y="1029"/>
                      <a:pt x="21943" y="9257"/>
                    </a:cubicBezTo>
                    <a:cubicBezTo>
                      <a:pt x="19200" y="17485"/>
                      <a:pt x="10971" y="28456"/>
                      <a:pt x="5486" y="33942"/>
                    </a:cubicBezTo>
                    <a:cubicBezTo>
                      <a:pt x="0" y="39427"/>
                      <a:pt x="0" y="44913"/>
                      <a:pt x="0" y="53141"/>
                    </a:cubicBezTo>
                    <a:cubicBezTo>
                      <a:pt x="2743" y="58626"/>
                      <a:pt x="8229" y="64112"/>
                      <a:pt x="13714" y="66855"/>
                    </a:cubicBezTo>
                    <a:cubicBezTo>
                      <a:pt x="19200" y="69598"/>
                      <a:pt x="27428" y="66855"/>
                      <a:pt x="30171" y="61369"/>
                    </a:cubicBezTo>
                    <a:cubicBezTo>
                      <a:pt x="41142" y="50398"/>
                      <a:pt x="46627" y="39427"/>
                      <a:pt x="54855" y="25713"/>
                    </a:cubicBezTo>
                    <a:cubicBezTo>
                      <a:pt x="57598" y="14742"/>
                      <a:pt x="54855" y="6514"/>
                      <a:pt x="46627" y="1029"/>
                    </a:cubicBezTo>
                    <a:lnTo>
                      <a:pt x="46627" y="1029"/>
                    </a:lnTo>
                    <a:close/>
                  </a:path>
                </a:pathLst>
              </a:custGeom>
              <a:grpFill/>
              <a:ln w="27426"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9AFBD135-1843-79C4-AE84-EC4CA3BB8A6B}"/>
                  </a:ext>
                </a:extLst>
              </p:cNvPr>
              <p:cNvSpPr/>
              <p:nvPr/>
            </p:nvSpPr>
            <p:spPr>
              <a:xfrm>
                <a:off x="9458026" y="2569011"/>
                <a:ext cx="52798" cy="69254"/>
              </a:xfrm>
              <a:custGeom>
                <a:avLst/>
                <a:gdLst>
                  <a:gd name="connsiteX0" fmla="*/ 41827 w 52798"/>
                  <a:gd name="connsiteY0" fmla="*/ 0 h 69254"/>
                  <a:gd name="connsiteX1" fmla="*/ 28113 w 52798"/>
                  <a:gd name="connsiteY1" fmla="*/ 2743 h 69254"/>
                  <a:gd name="connsiteX2" fmla="*/ 19885 w 52798"/>
                  <a:gd name="connsiteY2" fmla="*/ 13714 h 69254"/>
                  <a:gd name="connsiteX3" fmla="*/ 6171 w 52798"/>
                  <a:gd name="connsiteY3" fmla="*/ 38399 h 69254"/>
                  <a:gd name="connsiteX4" fmla="*/ 6171 w 52798"/>
                  <a:gd name="connsiteY4" fmla="*/ 63084 h 69254"/>
                  <a:gd name="connsiteX5" fmla="*/ 30856 w 52798"/>
                  <a:gd name="connsiteY5" fmla="*/ 63084 h 69254"/>
                  <a:gd name="connsiteX6" fmla="*/ 52798 w 52798"/>
                  <a:gd name="connsiteY6" fmla="*/ 24685 h 69254"/>
                  <a:gd name="connsiteX7" fmla="*/ 50055 w 52798"/>
                  <a:gd name="connsiteY7" fmla="*/ 10971 h 69254"/>
                  <a:gd name="connsiteX8" fmla="*/ 41827 w 52798"/>
                  <a:gd name="connsiteY8" fmla="*/ 0 h 69254"/>
                  <a:gd name="connsiteX9" fmla="*/ 41827 w 52798"/>
                  <a:gd name="connsiteY9" fmla="*/ 0 h 6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98" h="69254">
                    <a:moveTo>
                      <a:pt x="41827" y="0"/>
                    </a:moveTo>
                    <a:cubicBezTo>
                      <a:pt x="36342" y="0"/>
                      <a:pt x="30856" y="0"/>
                      <a:pt x="28113" y="2743"/>
                    </a:cubicBezTo>
                    <a:cubicBezTo>
                      <a:pt x="22628" y="5485"/>
                      <a:pt x="19885" y="8228"/>
                      <a:pt x="19885" y="13714"/>
                    </a:cubicBezTo>
                    <a:cubicBezTo>
                      <a:pt x="17142" y="21942"/>
                      <a:pt x="11657" y="30171"/>
                      <a:pt x="6171" y="38399"/>
                    </a:cubicBezTo>
                    <a:cubicBezTo>
                      <a:pt x="-2057" y="46627"/>
                      <a:pt x="-2057" y="57598"/>
                      <a:pt x="6171" y="63084"/>
                    </a:cubicBezTo>
                    <a:cubicBezTo>
                      <a:pt x="14399" y="71312"/>
                      <a:pt x="25371" y="71312"/>
                      <a:pt x="30856" y="63084"/>
                    </a:cubicBezTo>
                    <a:cubicBezTo>
                      <a:pt x="41827" y="52113"/>
                      <a:pt x="50055" y="38399"/>
                      <a:pt x="52798" y="24685"/>
                    </a:cubicBezTo>
                    <a:cubicBezTo>
                      <a:pt x="52798" y="19199"/>
                      <a:pt x="52798" y="13714"/>
                      <a:pt x="50055" y="10971"/>
                    </a:cubicBezTo>
                    <a:cubicBezTo>
                      <a:pt x="50055" y="5485"/>
                      <a:pt x="47312" y="2743"/>
                      <a:pt x="41827" y="0"/>
                    </a:cubicBezTo>
                    <a:lnTo>
                      <a:pt x="41827" y="0"/>
                    </a:lnTo>
                    <a:close/>
                  </a:path>
                </a:pathLst>
              </a:custGeom>
              <a:grpFill/>
              <a:ln w="27426"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688EC4EC-A417-363A-82BF-371017839104}"/>
                  </a:ext>
                </a:extLst>
              </p:cNvPr>
              <p:cNvSpPr/>
              <p:nvPr/>
            </p:nvSpPr>
            <p:spPr>
              <a:xfrm>
                <a:off x="9430571" y="2480529"/>
                <a:ext cx="65599" cy="55568"/>
              </a:xfrm>
              <a:custGeom>
                <a:avLst/>
                <a:gdLst>
                  <a:gd name="connsiteX0" fmla="*/ 47341 w 65599"/>
                  <a:gd name="connsiteY0" fmla="*/ 55569 h 55568"/>
                  <a:gd name="connsiteX1" fmla="*/ 63797 w 65599"/>
                  <a:gd name="connsiteY1" fmla="*/ 44598 h 55568"/>
                  <a:gd name="connsiteX2" fmla="*/ 61054 w 65599"/>
                  <a:gd name="connsiteY2" fmla="*/ 25398 h 55568"/>
                  <a:gd name="connsiteX3" fmla="*/ 22656 w 65599"/>
                  <a:gd name="connsiteY3" fmla="*/ 714 h 55568"/>
                  <a:gd name="connsiteX4" fmla="*/ 713 w 65599"/>
                  <a:gd name="connsiteY4" fmla="*/ 11684 h 55568"/>
                  <a:gd name="connsiteX5" fmla="*/ 11685 w 65599"/>
                  <a:gd name="connsiteY5" fmla="*/ 33627 h 55568"/>
                  <a:gd name="connsiteX6" fmla="*/ 33627 w 65599"/>
                  <a:gd name="connsiteY6" fmla="*/ 47340 h 55568"/>
                  <a:gd name="connsiteX7" fmla="*/ 47341 w 65599"/>
                  <a:gd name="connsiteY7" fmla="*/ 55569 h 55568"/>
                  <a:gd name="connsiteX8" fmla="*/ 47341 w 65599"/>
                  <a:gd name="connsiteY8" fmla="*/ 55569 h 5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99" h="55568">
                    <a:moveTo>
                      <a:pt x="47341" y="55569"/>
                    </a:moveTo>
                    <a:cubicBezTo>
                      <a:pt x="55569" y="55569"/>
                      <a:pt x="61054" y="50083"/>
                      <a:pt x="63797" y="44598"/>
                    </a:cubicBezTo>
                    <a:cubicBezTo>
                      <a:pt x="66540" y="39112"/>
                      <a:pt x="66540" y="30884"/>
                      <a:pt x="61054" y="25398"/>
                    </a:cubicBezTo>
                    <a:cubicBezTo>
                      <a:pt x="50084" y="14427"/>
                      <a:pt x="36370" y="6199"/>
                      <a:pt x="22656" y="714"/>
                    </a:cubicBezTo>
                    <a:cubicBezTo>
                      <a:pt x="14427" y="-2029"/>
                      <a:pt x="3456" y="3456"/>
                      <a:pt x="713" y="11684"/>
                    </a:cubicBezTo>
                    <a:cubicBezTo>
                      <a:pt x="-2029" y="19913"/>
                      <a:pt x="3456" y="30884"/>
                      <a:pt x="11685" y="33627"/>
                    </a:cubicBezTo>
                    <a:cubicBezTo>
                      <a:pt x="19913" y="36370"/>
                      <a:pt x="28141" y="41855"/>
                      <a:pt x="33627" y="47340"/>
                    </a:cubicBezTo>
                    <a:cubicBezTo>
                      <a:pt x="39113" y="52826"/>
                      <a:pt x="41855" y="55569"/>
                      <a:pt x="47341" y="55569"/>
                    </a:cubicBezTo>
                    <a:lnTo>
                      <a:pt x="47341" y="55569"/>
                    </a:lnTo>
                    <a:close/>
                  </a:path>
                </a:pathLst>
              </a:custGeom>
              <a:grpFill/>
              <a:ln w="27426"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51251CBB-36BC-A962-0B73-42227C4A260D}"/>
                  </a:ext>
                </a:extLst>
              </p:cNvPr>
              <p:cNvSpPr/>
              <p:nvPr/>
            </p:nvSpPr>
            <p:spPr>
              <a:xfrm>
                <a:off x="9165236" y="2788432"/>
                <a:ext cx="76797" cy="38398"/>
              </a:xfrm>
              <a:custGeom>
                <a:avLst/>
                <a:gdLst>
                  <a:gd name="connsiteX0" fmla="*/ 57598 w 76797"/>
                  <a:gd name="connsiteY0" fmla="*/ 0 h 38398"/>
                  <a:gd name="connsiteX1" fmla="*/ 19199 w 76797"/>
                  <a:gd name="connsiteY1" fmla="*/ 0 h 38398"/>
                  <a:gd name="connsiteX2" fmla="*/ 0 w 76797"/>
                  <a:gd name="connsiteY2" fmla="*/ 19199 h 38398"/>
                  <a:gd name="connsiteX3" fmla="*/ 19199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199" y="0"/>
                    </a:lnTo>
                    <a:cubicBezTo>
                      <a:pt x="8228" y="0"/>
                      <a:pt x="0" y="8228"/>
                      <a:pt x="0" y="19199"/>
                    </a:cubicBezTo>
                    <a:cubicBezTo>
                      <a:pt x="0" y="30171"/>
                      <a:pt x="8228" y="38399"/>
                      <a:pt x="19199" y="38399"/>
                    </a:cubicBezTo>
                    <a:lnTo>
                      <a:pt x="57598" y="38399"/>
                    </a:lnTo>
                    <a:cubicBezTo>
                      <a:pt x="68569" y="38399"/>
                      <a:pt x="76797" y="30171"/>
                      <a:pt x="76797" y="19199"/>
                    </a:cubicBezTo>
                    <a:cubicBezTo>
                      <a:pt x="74054" y="8228"/>
                      <a:pt x="65826" y="0"/>
                      <a:pt x="57598" y="0"/>
                    </a:cubicBezTo>
                    <a:lnTo>
                      <a:pt x="57598" y="0"/>
                    </a:lnTo>
                    <a:close/>
                  </a:path>
                </a:pathLst>
              </a:custGeom>
              <a:grpFill/>
              <a:ln w="27426"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F53F5053-6325-17CD-4549-621CD0B2E2FB}"/>
                  </a:ext>
                </a:extLst>
              </p:cNvPr>
              <p:cNvSpPr/>
              <p:nvPr/>
            </p:nvSpPr>
            <p:spPr>
              <a:xfrm>
                <a:off x="9349001" y="262386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5485"/>
                      <a:pt x="68569" y="0"/>
                      <a:pt x="57598" y="0"/>
                    </a:cubicBezTo>
                    <a:lnTo>
                      <a:pt x="57598" y="0"/>
                    </a:lnTo>
                    <a:close/>
                  </a:path>
                </a:pathLst>
              </a:custGeom>
              <a:grpFill/>
              <a:ln w="27426"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D5F8D6F1-8090-4866-D799-0D8F00A94B6C}"/>
                  </a:ext>
                </a:extLst>
              </p:cNvPr>
              <p:cNvSpPr/>
              <p:nvPr/>
            </p:nvSpPr>
            <p:spPr>
              <a:xfrm>
                <a:off x="8816904"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4055" y="8228"/>
                      <a:pt x="65826" y="0"/>
                      <a:pt x="57598" y="0"/>
                    </a:cubicBezTo>
                    <a:lnTo>
                      <a:pt x="57598" y="0"/>
                    </a:lnTo>
                    <a:close/>
                  </a:path>
                </a:pathLst>
              </a:custGeom>
              <a:grpFill/>
              <a:ln w="27426"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D14910E3-6D2C-B435-F473-BC6C518AE6BD}"/>
                  </a:ext>
                </a:extLst>
              </p:cNvPr>
              <p:cNvSpPr/>
              <p:nvPr/>
            </p:nvSpPr>
            <p:spPr>
              <a:xfrm>
                <a:off x="9373575" y="2834948"/>
                <a:ext cx="54966" cy="69756"/>
              </a:xfrm>
              <a:custGeom>
                <a:avLst/>
                <a:gdLst>
                  <a:gd name="connsiteX0" fmla="*/ 33024 w 54966"/>
                  <a:gd name="connsiteY0" fmla="*/ 8339 h 69756"/>
                  <a:gd name="connsiteX1" fmla="*/ 8339 w 54966"/>
                  <a:gd name="connsiteY1" fmla="*/ 2854 h 69756"/>
                  <a:gd name="connsiteX2" fmla="*/ 2853 w 54966"/>
                  <a:gd name="connsiteY2" fmla="*/ 27539 h 69756"/>
                  <a:gd name="connsiteX3" fmla="*/ 16567 w 54966"/>
                  <a:gd name="connsiteY3" fmla="*/ 54966 h 69756"/>
                  <a:gd name="connsiteX4" fmla="*/ 30281 w 54966"/>
                  <a:gd name="connsiteY4" fmla="*/ 68680 h 69756"/>
                  <a:gd name="connsiteX5" fmla="*/ 49481 w 54966"/>
                  <a:gd name="connsiteY5" fmla="*/ 63195 h 69756"/>
                  <a:gd name="connsiteX6" fmla="*/ 54967 w 54966"/>
                  <a:gd name="connsiteY6" fmla="*/ 43995 h 69756"/>
                  <a:gd name="connsiteX7" fmla="*/ 33024 w 54966"/>
                  <a:gd name="connsiteY7" fmla="*/ 8339 h 69756"/>
                  <a:gd name="connsiteX8" fmla="*/ 33024 w 54966"/>
                  <a:gd name="connsiteY8" fmla="*/ 8339 h 69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6" h="69756">
                    <a:moveTo>
                      <a:pt x="33024" y="8339"/>
                    </a:moveTo>
                    <a:cubicBezTo>
                      <a:pt x="27539" y="111"/>
                      <a:pt x="16567" y="-2632"/>
                      <a:pt x="8339" y="2854"/>
                    </a:cubicBezTo>
                    <a:cubicBezTo>
                      <a:pt x="111" y="8339"/>
                      <a:pt x="-2632" y="19311"/>
                      <a:pt x="2853" y="27539"/>
                    </a:cubicBezTo>
                    <a:cubicBezTo>
                      <a:pt x="8339" y="35767"/>
                      <a:pt x="13825" y="43995"/>
                      <a:pt x="16567" y="54966"/>
                    </a:cubicBezTo>
                    <a:cubicBezTo>
                      <a:pt x="19310" y="60452"/>
                      <a:pt x="22053" y="65938"/>
                      <a:pt x="30281" y="68680"/>
                    </a:cubicBezTo>
                    <a:cubicBezTo>
                      <a:pt x="35767" y="71423"/>
                      <a:pt x="43995" y="68680"/>
                      <a:pt x="49481" y="63195"/>
                    </a:cubicBezTo>
                    <a:cubicBezTo>
                      <a:pt x="54967" y="57709"/>
                      <a:pt x="54967" y="52224"/>
                      <a:pt x="54967" y="43995"/>
                    </a:cubicBezTo>
                    <a:cubicBezTo>
                      <a:pt x="49481" y="33024"/>
                      <a:pt x="41253" y="19311"/>
                      <a:pt x="33024" y="8339"/>
                    </a:cubicBezTo>
                    <a:lnTo>
                      <a:pt x="33024" y="8339"/>
                    </a:lnTo>
                    <a:close/>
                  </a:path>
                </a:pathLst>
              </a:custGeom>
              <a:grpFill/>
              <a:ln w="27426"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4626850F-402F-AA3E-2C91-4202D8028EF7}"/>
                  </a:ext>
                </a:extLst>
              </p:cNvPr>
              <p:cNvSpPr/>
              <p:nvPr/>
            </p:nvSpPr>
            <p:spPr>
              <a:xfrm>
                <a:off x="8955705" y="2762667"/>
                <a:ext cx="64877" cy="56964"/>
              </a:xfrm>
              <a:custGeom>
                <a:avLst/>
                <a:gdLst>
                  <a:gd name="connsiteX0" fmla="*/ 53193 w 64877"/>
                  <a:gd name="connsiteY0" fmla="*/ 23023 h 56964"/>
                  <a:gd name="connsiteX1" fmla="*/ 31251 w 64877"/>
                  <a:gd name="connsiteY1" fmla="*/ 6566 h 56964"/>
                  <a:gd name="connsiteX2" fmla="*/ 6566 w 64877"/>
                  <a:gd name="connsiteY2" fmla="*/ 3823 h 56964"/>
                  <a:gd name="connsiteX3" fmla="*/ 3823 w 64877"/>
                  <a:gd name="connsiteY3" fmla="*/ 28508 h 56964"/>
                  <a:gd name="connsiteX4" fmla="*/ 39479 w 64877"/>
                  <a:gd name="connsiteY4" fmla="*/ 55936 h 56964"/>
                  <a:gd name="connsiteX5" fmla="*/ 64164 w 64877"/>
                  <a:gd name="connsiteY5" fmla="*/ 47707 h 56964"/>
                  <a:gd name="connsiteX6" fmla="*/ 53193 w 64877"/>
                  <a:gd name="connsiteY6" fmla="*/ 23023 h 56964"/>
                  <a:gd name="connsiteX7" fmla="*/ 53193 w 64877"/>
                  <a:gd name="connsiteY7" fmla="*/ 23023 h 5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77" h="56964">
                    <a:moveTo>
                      <a:pt x="53193" y="23023"/>
                    </a:moveTo>
                    <a:cubicBezTo>
                      <a:pt x="44965" y="17537"/>
                      <a:pt x="36736" y="12051"/>
                      <a:pt x="31251" y="6566"/>
                    </a:cubicBezTo>
                    <a:cubicBezTo>
                      <a:pt x="25765" y="-1662"/>
                      <a:pt x="14794" y="-1662"/>
                      <a:pt x="6566" y="3823"/>
                    </a:cubicBezTo>
                    <a:cubicBezTo>
                      <a:pt x="-1663" y="9309"/>
                      <a:pt x="-1663" y="20280"/>
                      <a:pt x="3823" y="28508"/>
                    </a:cubicBezTo>
                    <a:cubicBezTo>
                      <a:pt x="12051" y="39479"/>
                      <a:pt x="25765" y="50450"/>
                      <a:pt x="39479" y="55936"/>
                    </a:cubicBezTo>
                    <a:cubicBezTo>
                      <a:pt x="47708" y="58678"/>
                      <a:pt x="58679" y="55936"/>
                      <a:pt x="64164" y="47707"/>
                    </a:cubicBezTo>
                    <a:cubicBezTo>
                      <a:pt x="66907" y="39479"/>
                      <a:pt x="61422" y="28508"/>
                      <a:pt x="53193" y="23023"/>
                    </a:cubicBezTo>
                    <a:lnTo>
                      <a:pt x="53193" y="23023"/>
                    </a:lnTo>
                    <a:close/>
                  </a:path>
                </a:pathLst>
              </a:custGeom>
              <a:grpFill/>
              <a:ln w="27426"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088CCD43-EC52-0A95-2DDA-EF6FF5C23503}"/>
                  </a:ext>
                </a:extLst>
              </p:cNvPr>
              <p:cNvSpPr/>
              <p:nvPr/>
            </p:nvSpPr>
            <p:spPr>
              <a:xfrm>
                <a:off x="8926615"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6798" y="5486"/>
                      <a:pt x="68569" y="0"/>
                      <a:pt x="57598" y="0"/>
                    </a:cubicBezTo>
                    <a:lnTo>
                      <a:pt x="57598" y="0"/>
                    </a:lnTo>
                    <a:close/>
                  </a:path>
                </a:pathLst>
              </a:custGeom>
              <a:grpFill/>
              <a:ln w="27426"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9EA7117-2813-4F21-82E3-D7E48063C8C2}"/>
                  </a:ext>
                </a:extLst>
              </p:cNvPr>
              <p:cNvSpPr/>
              <p:nvPr/>
            </p:nvSpPr>
            <p:spPr>
              <a:xfrm>
                <a:off x="9148779" y="3007853"/>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1"/>
                      <a:pt x="8228" y="38399"/>
                      <a:pt x="19200" y="38399"/>
                    </a:cubicBezTo>
                    <a:lnTo>
                      <a:pt x="57598" y="38399"/>
                    </a:lnTo>
                    <a:cubicBezTo>
                      <a:pt x="68569" y="38399"/>
                      <a:pt x="76797" y="30171"/>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2F9B9817-7700-B579-32CC-5B43F579D30F}"/>
                  </a:ext>
                </a:extLst>
              </p:cNvPr>
              <p:cNvSpPr/>
              <p:nvPr/>
            </p:nvSpPr>
            <p:spPr>
              <a:xfrm>
                <a:off x="9017127" y="2626609"/>
                <a:ext cx="76797" cy="38398"/>
              </a:xfrm>
              <a:custGeom>
                <a:avLst/>
                <a:gdLst>
                  <a:gd name="connsiteX0" fmla="*/ 57597 w 76797"/>
                  <a:gd name="connsiteY0" fmla="*/ 38399 h 38398"/>
                  <a:gd name="connsiteX1" fmla="*/ 76797 w 76797"/>
                  <a:gd name="connsiteY1" fmla="*/ 19199 h 38398"/>
                  <a:gd name="connsiteX2" fmla="*/ 57597 w 76797"/>
                  <a:gd name="connsiteY2" fmla="*/ 0 h 38398"/>
                  <a:gd name="connsiteX3" fmla="*/ 19199 w 76797"/>
                  <a:gd name="connsiteY3" fmla="*/ 0 h 38398"/>
                  <a:gd name="connsiteX4" fmla="*/ 0 w 76797"/>
                  <a:gd name="connsiteY4" fmla="*/ 19199 h 38398"/>
                  <a:gd name="connsiteX5" fmla="*/ 19199 w 76797"/>
                  <a:gd name="connsiteY5" fmla="*/ 38399 h 38398"/>
                  <a:gd name="connsiteX6" fmla="*/ 57597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7" y="38399"/>
                    </a:moveTo>
                    <a:cubicBezTo>
                      <a:pt x="68569" y="38399"/>
                      <a:pt x="76797" y="30170"/>
                      <a:pt x="76797" y="19199"/>
                    </a:cubicBezTo>
                    <a:cubicBezTo>
                      <a:pt x="76797" y="8228"/>
                      <a:pt x="68569" y="0"/>
                      <a:pt x="57597" y="0"/>
                    </a:cubicBezTo>
                    <a:lnTo>
                      <a:pt x="19199" y="0"/>
                    </a:lnTo>
                    <a:cubicBezTo>
                      <a:pt x="8228" y="0"/>
                      <a:pt x="0" y="8228"/>
                      <a:pt x="0" y="19199"/>
                    </a:cubicBezTo>
                    <a:cubicBezTo>
                      <a:pt x="0" y="30170"/>
                      <a:pt x="8228" y="38399"/>
                      <a:pt x="19199" y="38399"/>
                    </a:cubicBezTo>
                    <a:lnTo>
                      <a:pt x="57597" y="38399"/>
                    </a:lnTo>
                    <a:close/>
                  </a:path>
                </a:pathLst>
              </a:custGeom>
              <a:grpFill/>
              <a:ln w="27426"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585B5596-9234-EE50-4502-5807E4020A30}"/>
                  </a:ext>
                </a:extLst>
              </p:cNvPr>
              <p:cNvSpPr/>
              <p:nvPr/>
            </p:nvSpPr>
            <p:spPr>
              <a:xfrm>
                <a:off x="912958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13B50ED3-771F-5F58-9C52-FAA9C4CB6189}"/>
                  </a:ext>
                </a:extLst>
              </p:cNvPr>
              <p:cNvSpPr/>
              <p:nvPr/>
            </p:nvSpPr>
            <p:spPr>
              <a:xfrm>
                <a:off x="9052782" y="2791175"/>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891438EC-CF0A-7B73-3C98-87C688E4047A}"/>
                  </a:ext>
                </a:extLst>
              </p:cNvPr>
              <p:cNvSpPr/>
              <p:nvPr/>
            </p:nvSpPr>
            <p:spPr>
              <a:xfrm>
                <a:off x="9039069" y="301059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432A2BFE-27DF-889A-8328-BC8B26DE8DFA}"/>
                  </a:ext>
                </a:extLst>
              </p:cNvPr>
              <p:cNvSpPr/>
              <p:nvPr/>
            </p:nvSpPr>
            <p:spPr>
              <a:xfrm>
                <a:off x="8611197" y="3018824"/>
                <a:ext cx="57598" cy="38398"/>
              </a:xfrm>
              <a:custGeom>
                <a:avLst/>
                <a:gdLst>
                  <a:gd name="connsiteX0" fmla="*/ 38399 w 57598"/>
                  <a:gd name="connsiteY0" fmla="*/ 0 h 38398"/>
                  <a:gd name="connsiteX1" fmla="*/ 19200 w 57598"/>
                  <a:gd name="connsiteY1" fmla="*/ 0 h 38398"/>
                  <a:gd name="connsiteX2" fmla="*/ 0 w 57598"/>
                  <a:gd name="connsiteY2" fmla="*/ 19199 h 38398"/>
                  <a:gd name="connsiteX3" fmla="*/ 19200 w 57598"/>
                  <a:gd name="connsiteY3" fmla="*/ 38399 h 38398"/>
                  <a:gd name="connsiteX4" fmla="*/ 38399 w 57598"/>
                  <a:gd name="connsiteY4" fmla="*/ 38399 h 38398"/>
                  <a:gd name="connsiteX5" fmla="*/ 57598 w 57598"/>
                  <a:gd name="connsiteY5" fmla="*/ 19199 h 38398"/>
                  <a:gd name="connsiteX6" fmla="*/ 38399 w 57598"/>
                  <a:gd name="connsiteY6" fmla="*/ 0 h 38398"/>
                  <a:gd name="connsiteX7" fmla="*/ 38399 w 57598"/>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38399" y="0"/>
                    </a:moveTo>
                    <a:lnTo>
                      <a:pt x="19200" y="0"/>
                    </a:lnTo>
                    <a:cubicBezTo>
                      <a:pt x="8229" y="0"/>
                      <a:pt x="0" y="8228"/>
                      <a:pt x="0" y="19199"/>
                    </a:cubicBezTo>
                    <a:cubicBezTo>
                      <a:pt x="0" y="30170"/>
                      <a:pt x="8229" y="38399"/>
                      <a:pt x="19200" y="38399"/>
                    </a:cubicBezTo>
                    <a:lnTo>
                      <a:pt x="38399" y="38399"/>
                    </a:lnTo>
                    <a:cubicBezTo>
                      <a:pt x="49370" y="38399"/>
                      <a:pt x="57598" y="30170"/>
                      <a:pt x="57598" y="19199"/>
                    </a:cubicBezTo>
                    <a:cubicBezTo>
                      <a:pt x="57598" y="5485"/>
                      <a:pt x="49370" y="0"/>
                      <a:pt x="38399" y="0"/>
                    </a:cubicBezTo>
                    <a:lnTo>
                      <a:pt x="38399" y="0"/>
                    </a:lnTo>
                    <a:close/>
                  </a:path>
                </a:pathLst>
              </a:custGeom>
              <a:grpFill/>
              <a:ln w="27426" cap="flat">
                <a:noFill/>
                <a:prstDash val="solid"/>
                <a:miter/>
              </a:ln>
            </p:spPr>
            <p:txBody>
              <a:bodyPr rtlCol="0" anchor="ctr"/>
              <a:lstStyle/>
              <a:p>
                <a:endParaRPr lang="en-US"/>
              </a:p>
            </p:txBody>
          </p:sp>
        </p:grpSp>
        <p:grpSp>
          <p:nvGrpSpPr>
            <p:cNvPr id="62" name="Graphic 3">
              <a:extLst>
                <a:ext uri="{FF2B5EF4-FFF2-40B4-BE49-F238E27FC236}">
                  <a16:creationId xmlns:a16="http://schemas.microsoft.com/office/drawing/2014/main" id="{F13D83F6-7324-EF3F-BF5F-BC3E8C9F5322}"/>
                </a:ext>
              </a:extLst>
            </p:cNvPr>
            <p:cNvGrpSpPr/>
            <p:nvPr/>
          </p:nvGrpSpPr>
          <p:grpSpPr>
            <a:xfrm>
              <a:off x="8623774" y="2128475"/>
              <a:ext cx="506941" cy="300655"/>
              <a:chOff x="8623774" y="2128475"/>
              <a:chExt cx="506941" cy="300655"/>
            </a:xfrm>
            <a:grpFill/>
          </p:grpSpPr>
          <p:grpSp>
            <p:nvGrpSpPr>
              <p:cNvPr id="63" name="Graphic 3">
                <a:extLst>
                  <a:ext uri="{FF2B5EF4-FFF2-40B4-BE49-F238E27FC236}">
                    <a16:creationId xmlns:a16="http://schemas.microsoft.com/office/drawing/2014/main" id="{88EF7650-90E2-A46B-BF3A-C52CC19B3265}"/>
                  </a:ext>
                </a:extLst>
              </p:cNvPr>
              <p:cNvGrpSpPr/>
              <p:nvPr/>
            </p:nvGrpSpPr>
            <p:grpSpPr>
              <a:xfrm>
                <a:off x="8623774" y="2128475"/>
                <a:ext cx="506941" cy="221114"/>
                <a:chOff x="8623774" y="2128475"/>
                <a:chExt cx="506941" cy="221114"/>
              </a:xfrm>
              <a:grpFill/>
            </p:grpSpPr>
            <p:sp>
              <p:nvSpPr>
                <p:cNvPr id="66" name="Freeform 65">
                  <a:extLst>
                    <a:ext uri="{FF2B5EF4-FFF2-40B4-BE49-F238E27FC236}">
                      <a16:creationId xmlns:a16="http://schemas.microsoft.com/office/drawing/2014/main" id="{58812CD2-7FCC-FE3A-5CE1-A3E940F134A8}"/>
                    </a:ext>
                  </a:extLst>
                </p:cNvPr>
                <p:cNvSpPr/>
                <p:nvPr/>
              </p:nvSpPr>
              <p:spPr>
                <a:xfrm>
                  <a:off x="8623774" y="2129048"/>
                  <a:ext cx="245242" cy="220541"/>
                </a:xfrm>
                <a:custGeom>
                  <a:avLst/>
                  <a:gdLst>
                    <a:gd name="connsiteX0" fmla="*/ 154731 w 245242"/>
                    <a:gd name="connsiteY0" fmla="*/ 220542 h 220541"/>
                    <a:gd name="connsiteX1" fmla="*/ 80676 w 245242"/>
                    <a:gd name="connsiteY1" fmla="*/ 190372 h 220541"/>
                    <a:gd name="connsiteX2" fmla="*/ 47764 w 245242"/>
                    <a:gd name="connsiteY2" fmla="*/ 116317 h 220541"/>
                    <a:gd name="connsiteX3" fmla="*/ 3879 w 245242"/>
                    <a:gd name="connsiteY3" fmla="*/ 25806 h 220541"/>
                    <a:gd name="connsiteX4" fmla="*/ 1136 w 245242"/>
                    <a:gd name="connsiteY4" fmla="*/ 12092 h 220541"/>
                    <a:gd name="connsiteX5" fmla="*/ 12107 w 245242"/>
                    <a:gd name="connsiteY5" fmla="*/ 3864 h 220541"/>
                    <a:gd name="connsiteX6" fmla="*/ 14850 w 245242"/>
                    <a:gd name="connsiteY6" fmla="*/ 3864 h 220541"/>
                    <a:gd name="connsiteX7" fmla="*/ 215073 w 245242"/>
                    <a:gd name="connsiteY7" fmla="*/ 47748 h 220541"/>
                    <a:gd name="connsiteX8" fmla="*/ 245242 w 245242"/>
                    <a:gd name="connsiteY8" fmla="*/ 124545 h 220541"/>
                    <a:gd name="connsiteX9" fmla="*/ 217815 w 245242"/>
                    <a:gd name="connsiteY9" fmla="*/ 195857 h 220541"/>
                    <a:gd name="connsiteX10" fmla="*/ 154731 w 245242"/>
                    <a:gd name="connsiteY10" fmla="*/ 220542 h 220541"/>
                    <a:gd name="connsiteX11" fmla="*/ 154731 w 245242"/>
                    <a:gd name="connsiteY11" fmla="*/ 220542 h 220541"/>
                    <a:gd name="connsiteX12" fmla="*/ 39535 w 245242"/>
                    <a:gd name="connsiteY12" fmla="*/ 25806 h 220541"/>
                    <a:gd name="connsiteX13" fmla="*/ 72448 w 245242"/>
                    <a:gd name="connsiteY13" fmla="*/ 110831 h 220541"/>
                    <a:gd name="connsiteX14" fmla="*/ 97133 w 245242"/>
                    <a:gd name="connsiteY14" fmla="*/ 171172 h 220541"/>
                    <a:gd name="connsiteX15" fmla="*/ 201359 w 245242"/>
                    <a:gd name="connsiteY15" fmla="*/ 173915 h 220541"/>
                    <a:gd name="connsiteX16" fmla="*/ 220558 w 245242"/>
                    <a:gd name="connsiteY16" fmla="*/ 121803 h 220541"/>
                    <a:gd name="connsiteX17" fmla="*/ 195873 w 245242"/>
                    <a:gd name="connsiteY17" fmla="*/ 64204 h 220541"/>
                    <a:gd name="connsiteX18" fmla="*/ 39535 w 245242"/>
                    <a:gd name="connsiteY18" fmla="*/ 25806 h 220541"/>
                    <a:gd name="connsiteX19" fmla="*/ 39535 w 245242"/>
                    <a:gd name="connsiteY19" fmla="*/ 25806 h 22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5242" h="220541">
                      <a:moveTo>
                        <a:pt x="154731" y="220542"/>
                      </a:moveTo>
                      <a:cubicBezTo>
                        <a:pt x="127304" y="220542"/>
                        <a:pt x="99876" y="209571"/>
                        <a:pt x="80676" y="190372"/>
                      </a:cubicBezTo>
                      <a:cubicBezTo>
                        <a:pt x="58734" y="168429"/>
                        <a:pt x="53249" y="143744"/>
                        <a:pt x="47764" y="116317"/>
                      </a:cubicBezTo>
                      <a:cubicBezTo>
                        <a:pt x="42278" y="86147"/>
                        <a:pt x="34050" y="53233"/>
                        <a:pt x="3879" y="25806"/>
                      </a:cubicBezTo>
                      <a:cubicBezTo>
                        <a:pt x="1136" y="23063"/>
                        <a:pt x="-1607" y="17577"/>
                        <a:pt x="1136" y="12092"/>
                      </a:cubicBezTo>
                      <a:cubicBezTo>
                        <a:pt x="3879" y="6606"/>
                        <a:pt x="6622" y="3864"/>
                        <a:pt x="12107" y="3864"/>
                      </a:cubicBezTo>
                      <a:lnTo>
                        <a:pt x="14850" y="3864"/>
                      </a:lnTo>
                      <a:cubicBezTo>
                        <a:pt x="77934" y="-1622"/>
                        <a:pt x="154731" y="-9850"/>
                        <a:pt x="215073" y="47748"/>
                      </a:cubicBezTo>
                      <a:cubicBezTo>
                        <a:pt x="234271" y="66947"/>
                        <a:pt x="245242" y="94375"/>
                        <a:pt x="245242" y="124545"/>
                      </a:cubicBezTo>
                      <a:cubicBezTo>
                        <a:pt x="245242" y="151973"/>
                        <a:pt x="237014" y="176658"/>
                        <a:pt x="217815" y="195857"/>
                      </a:cubicBezTo>
                      <a:cubicBezTo>
                        <a:pt x="204101" y="209571"/>
                        <a:pt x="179416" y="220542"/>
                        <a:pt x="154731" y="220542"/>
                      </a:cubicBezTo>
                      <a:lnTo>
                        <a:pt x="154731" y="220542"/>
                      </a:lnTo>
                      <a:close/>
                      <a:moveTo>
                        <a:pt x="39535" y="25806"/>
                      </a:moveTo>
                      <a:cubicBezTo>
                        <a:pt x="61477" y="55976"/>
                        <a:pt x="66962" y="83404"/>
                        <a:pt x="72448" y="110831"/>
                      </a:cubicBezTo>
                      <a:cubicBezTo>
                        <a:pt x="77934" y="135516"/>
                        <a:pt x="80676" y="157458"/>
                        <a:pt x="97133" y="171172"/>
                      </a:cubicBezTo>
                      <a:cubicBezTo>
                        <a:pt x="124561" y="195857"/>
                        <a:pt x="173931" y="204085"/>
                        <a:pt x="201359" y="173915"/>
                      </a:cubicBezTo>
                      <a:cubicBezTo>
                        <a:pt x="215073" y="160201"/>
                        <a:pt x="220558" y="141002"/>
                        <a:pt x="220558" y="121803"/>
                      </a:cubicBezTo>
                      <a:cubicBezTo>
                        <a:pt x="220558" y="99860"/>
                        <a:pt x="212330" y="77918"/>
                        <a:pt x="195873" y="64204"/>
                      </a:cubicBezTo>
                      <a:cubicBezTo>
                        <a:pt x="154731" y="20320"/>
                        <a:pt x="94390" y="20320"/>
                        <a:pt x="39535" y="25806"/>
                      </a:cubicBezTo>
                      <a:lnTo>
                        <a:pt x="39535" y="25806"/>
                      </a:lnTo>
                      <a:close/>
                    </a:path>
                  </a:pathLst>
                </a:custGeom>
                <a:solidFill>
                  <a:srgbClr val="F79037"/>
                </a:solidFill>
                <a:ln w="27426"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9CEFBFA6-0C92-77D7-E9E7-444D07DFEE7B}"/>
                    </a:ext>
                  </a:extLst>
                </p:cNvPr>
                <p:cNvSpPr/>
                <p:nvPr/>
              </p:nvSpPr>
              <p:spPr>
                <a:xfrm>
                  <a:off x="8928478" y="2128475"/>
                  <a:ext cx="202238" cy="174487"/>
                </a:xfrm>
                <a:custGeom>
                  <a:avLst/>
                  <a:gdLst>
                    <a:gd name="connsiteX0" fmla="*/ 74935 w 202238"/>
                    <a:gd name="connsiteY0" fmla="*/ 174488 h 174487"/>
                    <a:gd name="connsiteX1" fmla="*/ 69449 w 202238"/>
                    <a:gd name="connsiteY1" fmla="*/ 174488 h 174487"/>
                    <a:gd name="connsiteX2" fmla="*/ 20080 w 202238"/>
                    <a:gd name="connsiteY2" fmla="*/ 152546 h 174487"/>
                    <a:gd name="connsiteX3" fmla="*/ 28308 w 202238"/>
                    <a:gd name="connsiteY3" fmla="*/ 34607 h 174487"/>
                    <a:gd name="connsiteX4" fmla="*/ 187388 w 202238"/>
                    <a:gd name="connsiteY4" fmla="*/ 4437 h 174487"/>
                    <a:gd name="connsiteX5" fmla="*/ 190131 w 202238"/>
                    <a:gd name="connsiteY5" fmla="*/ 4437 h 174487"/>
                    <a:gd name="connsiteX6" fmla="*/ 201102 w 202238"/>
                    <a:gd name="connsiteY6" fmla="*/ 12665 h 174487"/>
                    <a:gd name="connsiteX7" fmla="*/ 198360 w 202238"/>
                    <a:gd name="connsiteY7" fmla="*/ 26379 h 174487"/>
                    <a:gd name="connsiteX8" fmla="*/ 162703 w 202238"/>
                    <a:gd name="connsiteY8" fmla="*/ 94948 h 174487"/>
                    <a:gd name="connsiteX9" fmla="*/ 135276 w 202238"/>
                    <a:gd name="connsiteY9" fmla="*/ 152546 h 174487"/>
                    <a:gd name="connsiteX10" fmla="*/ 74935 w 202238"/>
                    <a:gd name="connsiteY10" fmla="*/ 174488 h 174487"/>
                    <a:gd name="connsiteX11" fmla="*/ 74935 w 202238"/>
                    <a:gd name="connsiteY11" fmla="*/ 174488 h 174487"/>
                    <a:gd name="connsiteX12" fmla="*/ 127048 w 202238"/>
                    <a:gd name="connsiteY12" fmla="*/ 23636 h 174487"/>
                    <a:gd name="connsiteX13" fmla="*/ 42022 w 202238"/>
                    <a:gd name="connsiteY13" fmla="*/ 53807 h 174487"/>
                    <a:gd name="connsiteX14" fmla="*/ 36536 w 202238"/>
                    <a:gd name="connsiteY14" fmla="*/ 136089 h 174487"/>
                    <a:gd name="connsiteX15" fmla="*/ 69449 w 202238"/>
                    <a:gd name="connsiteY15" fmla="*/ 149803 h 174487"/>
                    <a:gd name="connsiteX16" fmla="*/ 116077 w 202238"/>
                    <a:gd name="connsiteY16" fmla="*/ 136089 h 174487"/>
                    <a:gd name="connsiteX17" fmla="*/ 135276 w 202238"/>
                    <a:gd name="connsiteY17" fmla="*/ 89462 h 174487"/>
                    <a:gd name="connsiteX18" fmla="*/ 159960 w 202238"/>
                    <a:gd name="connsiteY18" fmla="*/ 26379 h 174487"/>
                    <a:gd name="connsiteX19" fmla="*/ 127048 w 202238"/>
                    <a:gd name="connsiteY19" fmla="*/ 23636 h 174487"/>
                    <a:gd name="connsiteX20" fmla="*/ 127048 w 202238"/>
                    <a:gd name="connsiteY20" fmla="*/ 23636 h 174487"/>
                    <a:gd name="connsiteX21" fmla="*/ 36536 w 202238"/>
                    <a:gd name="connsiteY21" fmla="*/ 42835 h 174487"/>
                    <a:gd name="connsiteX22" fmla="*/ 36536 w 202238"/>
                    <a:gd name="connsiteY22" fmla="*/ 42835 h 174487"/>
                    <a:gd name="connsiteX23" fmla="*/ 36536 w 202238"/>
                    <a:gd name="connsiteY23" fmla="*/ 42835 h 174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2238" h="174487">
                      <a:moveTo>
                        <a:pt x="74935" y="174488"/>
                      </a:moveTo>
                      <a:cubicBezTo>
                        <a:pt x="72192" y="174488"/>
                        <a:pt x="72192" y="174488"/>
                        <a:pt x="69449" y="174488"/>
                      </a:cubicBezTo>
                      <a:cubicBezTo>
                        <a:pt x="50250" y="174488"/>
                        <a:pt x="31051" y="166260"/>
                        <a:pt x="20080" y="152546"/>
                      </a:cubicBezTo>
                      <a:cubicBezTo>
                        <a:pt x="-12834" y="114147"/>
                        <a:pt x="-1863" y="62035"/>
                        <a:pt x="28308" y="34607"/>
                      </a:cubicBezTo>
                      <a:cubicBezTo>
                        <a:pt x="77677" y="-9277"/>
                        <a:pt x="138019" y="-1049"/>
                        <a:pt x="187388" y="4437"/>
                      </a:cubicBezTo>
                      <a:lnTo>
                        <a:pt x="190131" y="4437"/>
                      </a:lnTo>
                      <a:cubicBezTo>
                        <a:pt x="195617" y="4437"/>
                        <a:pt x="198360" y="7179"/>
                        <a:pt x="201102" y="12665"/>
                      </a:cubicBezTo>
                      <a:cubicBezTo>
                        <a:pt x="203845" y="18151"/>
                        <a:pt x="201102" y="23636"/>
                        <a:pt x="198360" y="26379"/>
                      </a:cubicBezTo>
                      <a:cubicBezTo>
                        <a:pt x="173674" y="48321"/>
                        <a:pt x="168189" y="73006"/>
                        <a:pt x="162703" y="94948"/>
                      </a:cubicBezTo>
                      <a:cubicBezTo>
                        <a:pt x="157218" y="116890"/>
                        <a:pt x="151732" y="136089"/>
                        <a:pt x="135276" y="152546"/>
                      </a:cubicBezTo>
                      <a:cubicBezTo>
                        <a:pt x="118819" y="166260"/>
                        <a:pt x="96877" y="174488"/>
                        <a:pt x="74935" y="174488"/>
                      </a:cubicBezTo>
                      <a:lnTo>
                        <a:pt x="74935" y="174488"/>
                      </a:lnTo>
                      <a:close/>
                      <a:moveTo>
                        <a:pt x="127048" y="23636"/>
                      </a:moveTo>
                      <a:cubicBezTo>
                        <a:pt x="96877" y="23636"/>
                        <a:pt x="66706" y="29121"/>
                        <a:pt x="42022" y="53807"/>
                      </a:cubicBezTo>
                      <a:cubicBezTo>
                        <a:pt x="20080" y="73006"/>
                        <a:pt x="14594" y="108662"/>
                        <a:pt x="36536" y="136089"/>
                      </a:cubicBezTo>
                      <a:cubicBezTo>
                        <a:pt x="44765" y="144317"/>
                        <a:pt x="55736" y="149803"/>
                        <a:pt x="69449" y="149803"/>
                      </a:cubicBezTo>
                      <a:cubicBezTo>
                        <a:pt x="85906" y="149803"/>
                        <a:pt x="102363" y="144317"/>
                        <a:pt x="116077" y="136089"/>
                      </a:cubicBezTo>
                      <a:cubicBezTo>
                        <a:pt x="127048" y="125118"/>
                        <a:pt x="132533" y="108662"/>
                        <a:pt x="135276" y="89462"/>
                      </a:cubicBezTo>
                      <a:cubicBezTo>
                        <a:pt x="140762" y="70263"/>
                        <a:pt x="146247" y="48321"/>
                        <a:pt x="159960" y="26379"/>
                      </a:cubicBezTo>
                      <a:cubicBezTo>
                        <a:pt x="151732" y="23636"/>
                        <a:pt x="138019" y="23636"/>
                        <a:pt x="127048" y="23636"/>
                      </a:cubicBezTo>
                      <a:lnTo>
                        <a:pt x="127048" y="23636"/>
                      </a:lnTo>
                      <a:close/>
                      <a:moveTo>
                        <a:pt x="36536" y="42835"/>
                      </a:moveTo>
                      <a:lnTo>
                        <a:pt x="36536" y="42835"/>
                      </a:lnTo>
                      <a:lnTo>
                        <a:pt x="36536" y="42835"/>
                      </a:lnTo>
                      <a:close/>
                    </a:path>
                  </a:pathLst>
                </a:custGeom>
                <a:solidFill>
                  <a:srgbClr val="F79037"/>
                </a:solidFill>
                <a:ln w="27426" cap="flat">
                  <a:noFill/>
                  <a:prstDash val="solid"/>
                  <a:miter/>
                </a:ln>
              </p:spPr>
              <p:txBody>
                <a:bodyPr rtlCol="0" anchor="ctr"/>
                <a:lstStyle/>
                <a:p>
                  <a:endParaRPr lang="en-US"/>
                </a:p>
              </p:txBody>
            </p:sp>
          </p:grpSp>
          <p:sp>
            <p:nvSpPr>
              <p:cNvPr id="64" name="Freeform 63">
                <a:extLst>
                  <a:ext uri="{FF2B5EF4-FFF2-40B4-BE49-F238E27FC236}">
                    <a16:creationId xmlns:a16="http://schemas.microsoft.com/office/drawing/2014/main" id="{A9680BE2-F849-C161-2241-8B397FB651AD}"/>
                  </a:ext>
                </a:extLst>
              </p:cNvPr>
              <p:cNvSpPr/>
              <p:nvPr/>
            </p:nvSpPr>
            <p:spPr>
              <a:xfrm>
                <a:off x="8776704" y="2232592"/>
                <a:ext cx="128682" cy="196537"/>
              </a:xfrm>
              <a:custGeom>
                <a:avLst/>
                <a:gdLst>
                  <a:gd name="connsiteX0" fmla="*/ 116998 w 128682"/>
                  <a:gd name="connsiteY0" fmla="*/ 196538 h 196537"/>
                  <a:gd name="connsiteX1" fmla="*/ 106027 w 128682"/>
                  <a:gd name="connsiteY1" fmla="*/ 185567 h 196537"/>
                  <a:gd name="connsiteX2" fmla="*/ 4545 w 128682"/>
                  <a:gd name="connsiteY2" fmla="*/ 21001 h 196537"/>
                  <a:gd name="connsiteX3" fmla="*/ 1802 w 128682"/>
                  <a:gd name="connsiteY3" fmla="*/ 4545 h 196537"/>
                  <a:gd name="connsiteX4" fmla="*/ 18258 w 128682"/>
                  <a:gd name="connsiteY4" fmla="*/ 1802 h 196537"/>
                  <a:gd name="connsiteX5" fmla="*/ 127969 w 128682"/>
                  <a:gd name="connsiteY5" fmla="*/ 180081 h 196537"/>
                  <a:gd name="connsiteX6" fmla="*/ 116998 w 128682"/>
                  <a:gd name="connsiteY6" fmla="*/ 196538 h 196537"/>
                  <a:gd name="connsiteX7" fmla="*/ 116998 w 128682"/>
                  <a:gd name="connsiteY7" fmla="*/ 196538 h 196537"/>
                  <a:gd name="connsiteX8" fmla="*/ 116998 w 128682"/>
                  <a:gd name="connsiteY8" fmla="*/ 196538 h 196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82" h="196537">
                    <a:moveTo>
                      <a:pt x="116998" y="196538"/>
                    </a:moveTo>
                    <a:cubicBezTo>
                      <a:pt x="111512" y="196538"/>
                      <a:pt x="106027" y="191052"/>
                      <a:pt x="106027" y="185567"/>
                    </a:cubicBezTo>
                    <a:cubicBezTo>
                      <a:pt x="89571" y="95055"/>
                      <a:pt x="4545" y="23744"/>
                      <a:pt x="4545" y="21001"/>
                    </a:cubicBezTo>
                    <a:cubicBezTo>
                      <a:pt x="-941" y="15516"/>
                      <a:pt x="-941" y="7287"/>
                      <a:pt x="1802" y="4545"/>
                    </a:cubicBezTo>
                    <a:cubicBezTo>
                      <a:pt x="7288" y="-941"/>
                      <a:pt x="15516" y="-941"/>
                      <a:pt x="18258" y="1802"/>
                    </a:cubicBezTo>
                    <a:cubicBezTo>
                      <a:pt x="21001" y="4545"/>
                      <a:pt x="111512" y="81342"/>
                      <a:pt x="127969" y="180081"/>
                    </a:cubicBezTo>
                    <a:cubicBezTo>
                      <a:pt x="130712" y="188310"/>
                      <a:pt x="125226" y="196538"/>
                      <a:pt x="116998" y="196538"/>
                    </a:cubicBezTo>
                    <a:cubicBezTo>
                      <a:pt x="116998" y="196538"/>
                      <a:pt x="116998" y="196538"/>
                      <a:pt x="116998" y="196538"/>
                    </a:cubicBezTo>
                    <a:lnTo>
                      <a:pt x="116998" y="196538"/>
                    </a:lnTo>
                    <a:close/>
                  </a:path>
                </a:pathLst>
              </a:custGeom>
              <a:solidFill>
                <a:srgbClr val="F79037"/>
              </a:solidFill>
              <a:ln w="27426"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2B39E275-6A3A-B12F-9408-A7DAF4324F0E}"/>
                  </a:ext>
                </a:extLst>
              </p:cNvPr>
              <p:cNvSpPr/>
              <p:nvPr/>
            </p:nvSpPr>
            <p:spPr>
              <a:xfrm>
                <a:off x="8879988" y="2238239"/>
                <a:ext cx="133292" cy="190891"/>
              </a:xfrm>
              <a:custGeom>
                <a:avLst/>
                <a:gdLst>
                  <a:gd name="connsiteX0" fmla="*/ 13714 w 133292"/>
                  <a:gd name="connsiteY0" fmla="*/ 190891 h 190891"/>
                  <a:gd name="connsiteX1" fmla="*/ 13714 w 133292"/>
                  <a:gd name="connsiteY1" fmla="*/ 190891 h 190891"/>
                  <a:gd name="connsiteX2" fmla="*/ 0 w 133292"/>
                  <a:gd name="connsiteY2" fmla="*/ 177177 h 190891"/>
                  <a:gd name="connsiteX3" fmla="*/ 115196 w 133292"/>
                  <a:gd name="connsiteY3" fmla="*/ 1640 h 190891"/>
                  <a:gd name="connsiteX4" fmla="*/ 131653 w 133292"/>
                  <a:gd name="connsiteY4" fmla="*/ 7126 h 190891"/>
                  <a:gd name="connsiteX5" fmla="*/ 126167 w 133292"/>
                  <a:gd name="connsiteY5" fmla="*/ 23582 h 190891"/>
                  <a:gd name="connsiteX6" fmla="*/ 21942 w 133292"/>
                  <a:gd name="connsiteY6" fmla="*/ 177177 h 190891"/>
                  <a:gd name="connsiteX7" fmla="*/ 13714 w 133292"/>
                  <a:gd name="connsiteY7" fmla="*/ 190891 h 190891"/>
                  <a:gd name="connsiteX8" fmla="*/ 13714 w 133292"/>
                  <a:gd name="connsiteY8" fmla="*/ 190891 h 19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292" h="190891">
                    <a:moveTo>
                      <a:pt x="13714" y="190891"/>
                    </a:moveTo>
                    <a:cubicBezTo>
                      <a:pt x="13714" y="190891"/>
                      <a:pt x="13714" y="190891"/>
                      <a:pt x="13714" y="190891"/>
                    </a:cubicBezTo>
                    <a:cubicBezTo>
                      <a:pt x="5485" y="190891"/>
                      <a:pt x="0" y="185405"/>
                      <a:pt x="0" y="177177"/>
                    </a:cubicBezTo>
                    <a:cubicBezTo>
                      <a:pt x="0" y="171691"/>
                      <a:pt x="2742" y="70209"/>
                      <a:pt x="115196" y="1640"/>
                    </a:cubicBezTo>
                    <a:cubicBezTo>
                      <a:pt x="120682" y="-1102"/>
                      <a:pt x="128910" y="-1102"/>
                      <a:pt x="131653" y="7126"/>
                    </a:cubicBezTo>
                    <a:cubicBezTo>
                      <a:pt x="134395" y="12612"/>
                      <a:pt x="134395" y="20839"/>
                      <a:pt x="126167" y="23582"/>
                    </a:cubicBezTo>
                    <a:cubicBezTo>
                      <a:pt x="24685" y="83923"/>
                      <a:pt x="21942" y="174434"/>
                      <a:pt x="21942" y="177177"/>
                    </a:cubicBezTo>
                    <a:cubicBezTo>
                      <a:pt x="24685" y="185405"/>
                      <a:pt x="19199" y="190891"/>
                      <a:pt x="13714" y="190891"/>
                    </a:cubicBezTo>
                    <a:lnTo>
                      <a:pt x="13714" y="190891"/>
                    </a:lnTo>
                    <a:close/>
                  </a:path>
                </a:pathLst>
              </a:custGeom>
              <a:solidFill>
                <a:srgbClr val="F79037"/>
              </a:solidFill>
              <a:ln w="27426" cap="flat">
                <a:noFill/>
                <a:prstDash val="solid"/>
                <a:miter/>
              </a:ln>
            </p:spPr>
            <p:txBody>
              <a:bodyPr rtlCol="0" anchor="ctr"/>
              <a:lstStyle/>
              <a:p>
                <a:endParaRPr lang="en-US"/>
              </a:p>
            </p:txBody>
          </p:sp>
        </p:grpSp>
      </p:grpSp>
      <p:sp>
        <p:nvSpPr>
          <p:cNvPr id="109" name="Text Placeholder 2">
            <a:extLst>
              <a:ext uri="{FF2B5EF4-FFF2-40B4-BE49-F238E27FC236}">
                <a16:creationId xmlns:a16="http://schemas.microsoft.com/office/drawing/2014/main" id="{7AB12888-911E-D586-4012-1CF747FA6357}"/>
              </a:ext>
            </a:extLst>
          </p:cNvPr>
          <p:cNvSpPr txBox="1">
            <a:spLocks/>
          </p:cNvSpPr>
          <p:nvPr/>
        </p:nvSpPr>
        <p:spPr>
          <a:xfrm>
            <a:off x="479744" y="2203851"/>
            <a:ext cx="6445260" cy="3632429"/>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en-US" dirty="0">
                <a:solidFill>
                  <a:schemeClr val="tx1"/>
                </a:solidFill>
              </a:rPr>
              <a:t>O </a:t>
            </a:r>
            <a:r>
              <a:rPr lang="en-US" dirty="0" err="1">
                <a:solidFill>
                  <a:schemeClr val="tx1"/>
                </a:solidFill>
              </a:rPr>
              <a:t>abastecimento</a:t>
            </a:r>
            <a:r>
              <a:rPr lang="en-US" dirty="0">
                <a:solidFill>
                  <a:schemeClr val="tx1"/>
                </a:solidFill>
              </a:rPr>
              <a:t> local e </a:t>
            </a:r>
            <a:r>
              <a:rPr lang="en-US" dirty="0" err="1">
                <a:solidFill>
                  <a:schemeClr val="tx1"/>
                </a:solidFill>
              </a:rPr>
              <a:t>sazonal</a:t>
            </a:r>
            <a:r>
              <a:rPr lang="en-US" dirty="0">
                <a:solidFill>
                  <a:schemeClr val="tx1"/>
                </a:solidFill>
              </a:rPr>
              <a:t> é a </a:t>
            </a:r>
            <a:r>
              <a:rPr lang="en-US" dirty="0" err="1">
                <a:solidFill>
                  <a:schemeClr val="tx1"/>
                </a:solidFill>
              </a:rPr>
              <a:t>pedra</a:t>
            </a:r>
            <a:r>
              <a:rPr lang="en-US" dirty="0">
                <a:solidFill>
                  <a:schemeClr val="tx1"/>
                </a:solidFill>
              </a:rPr>
              <a:t> angular </a:t>
            </a:r>
            <a:r>
              <a:rPr lang="en-US" dirty="0" err="1">
                <a:solidFill>
                  <a:schemeClr val="tx1"/>
                </a:solidFill>
              </a:rPr>
              <a:t>desta</a:t>
            </a:r>
            <a:r>
              <a:rPr lang="en-US" dirty="0">
                <a:solidFill>
                  <a:schemeClr val="tx1"/>
                </a:solidFill>
              </a:rPr>
              <a:t> </a:t>
            </a:r>
            <a:r>
              <a:rPr lang="en-US" dirty="0" err="1">
                <a:solidFill>
                  <a:schemeClr val="tx1"/>
                </a:solidFill>
              </a:rPr>
              <a:t>abordagem</a:t>
            </a:r>
            <a:r>
              <a:rPr lang="en-US" dirty="0">
                <a:solidFill>
                  <a:schemeClr val="tx1"/>
                </a:solidFill>
              </a:rPr>
              <a:t>. Não </a:t>
            </a:r>
            <a:r>
              <a:rPr lang="en-US" dirty="0" err="1">
                <a:solidFill>
                  <a:schemeClr val="tx1"/>
                </a:solidFill>
              </a:rPr>
              <a:t>só</a:t>
            </a:r>
            <a:r>
              <a:rPr lang="en-US" dirty="0">
                <a:solidFill>
                  <a:schemeClr val="tx1"/>
                </a:solidFill>
              </a:rPr>
              <a:t> </a:t>
            </a:r>
            <a:r>
              <a:rPr lang="en-US" dirty="0" err="1">
                <a:solidFill>
                  <a:schemeClr val="tx1"/>
                </a:solidFill>
              </a:rPr>
              <a:t>minimiza</a:t>
            </a:r>
            <a:r>
              <a:rPr lang="en-US" dirty="0">
                <a:solidFill>
                  <a:schemeClr val="tx1"/>
                </a:solidFill>
              </a:rPr>
              <a:t> a </a:t>
            </a:r>
            <a:r>
              <a:rPr lang="en-US" dirty="0" err="1">
                <a:solidFill>
                  <a:schemeClr val="tx1"/>
                </a:solidFill>
              </a:rPr>
              <a:t>pegada</a:t>
            </a:r>
            <a:r>
              <a:rPr lang="en-US" dirty="0">
                <a:solidFill>
                  <a:schemeClr val="tx1"/>
                </a:solidFill>
              </a:rPr>
              <a:t> de </a:t>
            </a:r>
            <a:r>
              <a:rPr lang="en-US" dirty="0" err="1">
                <a:solidFill>
                  <a:schemeClr val="tx1"/>
                </a:solidFill>
              </a:rPr>
              <a:t>carbono</a:t>
            </a:r>
            <a:r>
              <a:rPr lang="en-US" dirty="0">
                <a:solidFill>
                  <a:schemeClr val="tx1"/>
                </a:solidFill>
              </a:rPr>
              <a:t>, </a:t>
            </a:r>
            <a:r>
              <a:rPr lang="en-US" dirty="0" err="1">
                <a:solidFill>
                  <a:schemeClr val="tx1"/>
                </a:solidFill>
              </a:rPr>
              <a:t>reduzindo</a:t>
            </a:r>
            <a:r>
              <a:rPr lang="en-US" dirty="0">
                <a:solidFill>
                  <a:schemeClr val="tx1"/>
                </a:solidFill>
              </a:rPr>
              <a:t> a </a:t>
            </a:r>
            <a:r>
              <a:rPr lang="en-US" dirty="0" err="1">
                <a:solidFill>
                  <a:schemeClr val="tx1"/>
                </a:solidFill>
              </a:rPr>
              <a:t>distância</a:t>
            </a:r>
            <a:r>
              <a:rPr lang="en-US" dirty="0">
                <a:solidFill>
                  <a:schemeClr val="tx1"/>
                </a:solidFill>
              </a:rPr>
              <a:t> que </a:t>
            </a:r>
            <a:r>
              <a:rPr lang="en-US" dirty="0" err="1">
                <a:solidFill>
                  <a:schemeClr val="tx1"/>
                </a:solidFill>
              </a:rPr>
              <a:t>os</a:t>
            </a:r>
            <a:r>
              <a:rPr lang="en-US" dirty="0">
                <a:solidFill>
                  <a:schemeClr val="tx1"/>
                </a:solidFill>
              </a:rPr>
              <a:t> </a:t>
            </a:r>
            <a:r>
              <a:rPr lang="en-US" dirty="0" err="1">
                <a:solidFill>
                  <a:schemeClr val="tx1"/>
                </a:solidFill>
              </a:rPr>
              <a:t>alimentos</a:t>
            </a:r>
            <a:r>
              <a:rPr lang="en-US" dirty="0">
                <a:solidFill>
                  <a:schemeClr val="tx1"/>
                </a:solidFill>
              </a:rPr>
              <a:t> </a:t>
            </a:r>
            <a:r>
              <a:rPr lang="en-US" dirty="0" err="1">
                <a:solidFill>
                  <a:schemeClr val="tx1"/>
                </a:solidFill>
              </a:rPr>
              <a:t>percorrem</a:t>
            </a:r>
            <a:r>
              <a:rPr lang="en-US" dirty="0">
                <a:solidFill>
                  <a:schemeClr val="tx1"/>
                </a:solidFill>
              </a:rPr>
              <a:t> </a:t>
            </a:r>
            <a:r>
              <a:rPr lang="en-US" dirty="0" err="1">
                <a:solidFill>
                  <a:schemeClr val="tx1"/>
                </a:solidFill>
              </a:rPr>
              <a:t>desde</a:t>
            </a:r>
            <a:r>
              <a:rPr lang="en-US" dirty="0">
                <a:solidFill>
                  <a:schemeClr val="tx1"/>
                </a:solidFill>
              </a:rPr>
              <a:t> a </a:t>
            </a:r>
            <a:r>
              <a:rPr lang="en-US" dirty="0" err="1">
                <a:solidFill>
                  <a:schemeClr val="tx1"/>
                </a:solidFill>
              </a:rPr>
              <a:t>exploração</a:t>
            </a:r>
            <a:r>
              <a:rPr lang="en-US" dirty="0">
                <a:solidFill>
                  <a:schemeClr val="tx1"/>
                </a:solidFill>
              </a:rPr>
              <a:t> agrícola </a:t>
            </a:r>
            <a:r>
              <a:rPr lang="en-US" dirty="0" err="1">
                <a:solidFill>
                  <a:schemeClr val="tx1"/>
                </a:solidFill>
              </a:rPr>
              <a:t>até</a:t>
            </a:r>
            <a:r>
              <a:rPr lang="en-US" dirty="0">
                <a:solidFill>
                  <a:schemeClr val="tx1"/>
                </a:solidFill>
              </a:rPr>
              <a:t> ao </a:t>
            </a:r>
            <a:r>
              <a:rPr lang="en-US" dirty="0" err="1">
                <a:solidFill>
                  <a:schemeClr val="tx1"/>
                </a:solidFill>
              </a:rPr>
              <a:t>prato</a:t>
            </a:r>
            <a:r>
              <a:rPr lang="en-US" dirty="0">
                <a:solidFill>
                  <a:schemeClr val="tx1"/>
                </a:solidFill>
              </a:rPr>
              <a:t>, </a:t>
            </a:r>
            <a:r>
              <a:rPr lang="en-US" dirty="0" err="1">
                <a:solidFill>
                  <a:schemeClr val="tx1"/>
                </a:solidFill>
              </a:rPr>
              <a:t>também</a:t>
            </a:r>
            <a:r>
              <a:rPr lang="en-US" dirty="0">
                <a:solidFill>
                  <a:schemeClr val="tx1"/>
                </a:solidFill>
              </a:rPr>
              <a:t> </a:t>
            </a:r>
            <a:r>
              <a:rPr lang="en-US" dirty="0" err="1">
                <a:solidFill>
                  <a:schemeClr val="tx1"/>
                </a:solidFill>
              </a:rPr>
              <a:t>apoia</a:t>
            </a:r>
            <a:r>
              <a:rPr lang="en-US" dirty="0">
                <a:solidFill>
                  <a:schemeClr val="tx1"/>
                </a:solidFill>
              </a:rPr>
              <a:t> as </a:t>
            </a:r>
            <a:r>
              <a:rPr lang="en-US" dirty="0" err="1">
                <a:solidFill>
                  <a:schemeClr val="tx1"/>
                </a:solidFill>
              </a:rPr>
              <a:t>economias</a:t>
            </a:r>
            <a:r>
              <a:rPr lang="en-US" dirty="0">
                <a:solidFill>
                  <a:schemeClr val="tx1"/>
                </a:solidFill>
              </a:rPr>
              <a:t> e </a:t>
            </a:r>
            <a:r>
              <a:rPr lang="en-US" dirty="0" err="1">
                <a:solidFill>
                  <a:schemeClr val="tx1"/>
                </a:solidFill>
              </a:rPr>
              <a:t>produtores</a:t>
            </a:r>
            <a:r>
              <a:rPr lang="en-US" dirty="0">
                <a:solidFill>
                  <a:schemeClr val="tx1"/>
                </a:solidFill>
              </a:rPr>
              <a:t> </a:t>
            </a:r>
            <a:r>
              <a:rPr lang="en-US" dirty="0" err="1">
                <a:solidFill>
                  <a:schemeClr val="tx1"/>
                </a:solidFill>
              </a:rPr>
              <a:t>locais</a:t>
            </a:r>
            <a:r>
              <a:rPr lang="en-US" dirty="0">
                <a:solidFill>
                  <a:schemeClr val="tx1"/>
                </a:solidFill>
              </a:rPr>
              <a:t>. </a:t>
            </a:r>
            <a:r>
              <a:rPr lang="en-US" dirty="0" err="1">
                <a:solidFill>
                  <a:schemeClr val="tx1"/>
                </a:solidFill>
              </a:rPr>
              <a:t>Dá</a:t>
            </a:r>
            <a:r>
              <a:rPr lang="en-US" dirty="0">
                <a:solidFill>
                  <a:schemeClr val="tx1"/>
                </a:solidFill>
              </a:rPr>
              <a:t> </a:t>
            </a:r>
            <a:r>
              <a:rPr lang="en-US" dirty="0" err="1">
                <a:solidFill>
                  <a:schemeClr val="tx1"/>
                </a:solidFill>
              </a:rPr>
              <a:t>destaque</a:t>
            </a:r>
            <a:r>
              <a:rPr lang="en-US" dirty="0">
                <a:solidFill>
                  <a:schemeClr val="tx1"/>
                </a:solidFill>
              </a:rPr>
              <a:t> aos </a:t>
            </a:r>
            <a:r>
              <a:rPr lang="en-US" dirty="0" err="1">
                <a:solidFill>
                  <a:schemeClr val="tx1"/>
                </a:solidFill>
              </a:rPr>
              <a:t>produtos</a:t>
            </a:r>
            <a:r>
              <a:rPr lang="en-US" dirty="0">
                <a:solidFill>
                  <a:schemeClr val="tx1"/>
                </a:solidFill>
              </a:rPr>
              <a:t> frescos e </a:t>
            </a:r>
            <a:r>
              <a:rPr lang="en-US" dirty="0" err="1">
                <a:solidFill>
                  <a:schemeClr val="tx1"/>
                </a:solidFill>
              </a:rPr>
              <a:t>sazonais</a:t>
            </a:r>
            <a:r>
              <a:rPr lang="en-US" dirty="0">
                <a:solidFill>
                  <a:schemeClr val="tx1"/>
                </a:solidFill>
              </a:rPr>
              <a:t>, </a:t>
            </a:r>
            <a:r>
              <a:rPr lang="en-US" dirty="0" err="1">
                <a:solidFill>
                  <a:schemeClr val="tx1"/>
                </a:solidFill>
              </a:rPr>
              <a:t>acrescentando</a:t>
            </a:r>
            <a:r>
              <a:rPr lang="en-US" dirty="0">
                <a:solidFill>
                  <a:schemeClr val="tx1"/>
                </a:solidFill>
              </a:rPr>
              <a:t> valor </a:t>
            </a:r>
            <a:r>
              <a:rPr lang="en-US" dirty="0" err="1">
                <a:solidFill>
                  <a:schemeClr val="tx1"/>
                </a:solidFill>
              </a:rPr>
              <a:t>às</a:t>
            </a:r>
            <a:r>
              <a:rPr lang="en-US" dirty="0">
                <a:solidFill>
                  <a:schemeClr val="tx1"/>
                </a:solidFill>
              </a:rPr>
              <a:t> </a:t>
            </a:r>
            <a:r>
              <a:rPr lang="en-US" dirty="0" err="1">
                <a:solidFill>
                  <a:schemeClr val="tx1"/>
                </a:solidFill>
              </a:rPr>
              <a:t>ofertas</a:t>
            </a:r>
            <a:r>
              <a:rPr lang="en-US" dirty="0">
                <a:solidFill>
                  <a:schemeClr val="tx1"/>
                </a:solidFill>
              </a:rPr>
              <a:t> de </a:t>
            </a:r>
            <a:r>
              <a:rPr lang="en-US" dirty="0" err="1">
                <a:solidFill>
                  <a:schemeClr val="tx1"/>
                </a:solidFill>
              </a:rPr>
              <a:t>produtos</a:t>
            </a:r>
            <a:r>
              <a:rPr lang="en-US" dirty="0">
                <a:solidFill>
                  <a:schemeClr val="tx1"/>
                </a:solidFill>
              </a:rPr>
              <a:t> da </a:t>
            </a:r>
            <a:r>
              <a:rPr lang="en-US" dirty="0" err="1">
                <a:solidFill>
                  <a:schemeClr val="tx1"/>
                </a:solidFill>
              </a:rPr>
              <a:t>empresa</a:t>
            </a:r>
            <a:r>
              <a:rPr lang="en-US" dirty="0">
                <a:solidFill>
                  <a:schemeClr val="tx1"/>
                </a:solidFill>
              </a:rPr>
              <a:t>. </a:t>
            </a:r>
            <a:r>
              <a:rPr lang="en-US" dirty="0" err="1">
                <a:solidFill>
                  <a:schemeClr val="tx1"/>
                </a:solidFill>
              </a:rPr>
              <a:t>Compreender</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fornecedores</a:t>
            </a:r>
            <a:r>
              <a:rPr lang="en-US" dirty="0">
                <a:solidFill>
                  <a:schemeClr val="tx1"/>
                </a:solidFill>
              </a:rPr>
              <a:t> </a:t>
            </a:r>
            <a:r>
              <a:rPr lang="en-US" dirty="0" err="1">
                <a:solidFill>
                  <a:schemeClr val="tx1"/>
                </a:solidFill>
              </a:rPr>
              <a:t>locais</a:t>
            </a:r>
            <a:r>
              <a:rPr lang="en-US" dirty="0">
                <a:solidFill>
                  <a:schemeClr val="tx1"/>
                </a:solidFill>
              </a:rPr>
              <a:t>, </a:t>
            </a:r>
            <a:r>
              <a:rPr lang="en-US" dirty="0" err="1">
                <a:solidFill>
                  <a:schemeClr val="tx1"/>
                </a:solidFill>
              </a:rPr>
              <a:t>trabalhar</a:t>
            </a:r>
            <a:r>
              <a:rPr lang="en-US" dirty="0">
                <a:solidFill>
                  <a:schemeClr val="tx1"/>
                </a:solidFill>
              </a:rPr>
              <a:t> com a </a:t>
            </a:r>
            <a:r>
              <a:rPr lang="en-US" dirty="0" err="1">
                <a:solidFill>
                  <a:schemeClr val="tx1"/>
                </a:solidFill>
              </a:rPr>
              <a:t>disponibilidade</a:t>
            </a:r>
            <a:r>
              <a:rPr lang="en-US" dirty="0">
                <a:solidFill>
                  <a:schemeClr val="tx1"/>
                </a:solidFill>
              </a:rPr>
              <a:t> </a:t>
            </a:r>
            <a:r>
              <a:rPr lang="en-US" dirty="0" err="1">
                <a:solidFill>
                  <a:schemeClr val="tx1"/>
                </a:solidFill>
              </a:rPr>
              <a:t>sazonal</a:t>
            </a:r>
            <a:r>
              <a:rPr lang="en-US" dirty="0">
                <a:solidFill>
                  <a:schemeClr val="tx1"/>
                </a:solidFill>
              </a:rPr>
              <a:t> e </a:t>
            </a:r>
            <a:r>
              <a:rPr lang="en-US" dirty="0" err="1">
                <a:solidFill>
                  <a:schemeClr val="tx1"/>
                </a:solidFill>
              </a:rPr>
              <a:t>comunicar</a:t>
            </a:r>
            <a:r>
              <a:rPr lang="en-US" dirty="0">
                <a:solidFill>
                  <a:schemeClr val="tx1"/>
                </a:solidFill>
              </a:rPr>
              <a:t> </a:t>
            </a:r>
            <a:r>
              <a:rPr lang="en-US" dirty="0" err="1">
                <a:solidFill>
                  <a:schemeClr val="tx1"/>
                </a:solidFill>
              </a:rPr>
              <a:t>este</a:t>
            </a:r>
            <a:r>
              <a:rPr lang="en-US" dirty="0">
                <a:solidFill>
                  <a:schemeClr val="tx1"/>
                </a:solidFill>
              </a:rPr>
              <a:t> </a:t>
            </a:r>
            <a:r>
              <a:rPr lang="en-US" dirty="0" err="1">
                <a:solidFill>
                  <a:schemeClr val="tx1"/>
                </a:solidFill>
              </a:rPr>
              <a:t>espírito</a:t>
            </a:r>
            <a:r>
              <a:rPr lang="en-US" dirty="0">
                <a:solidFill>
                  <a:schemeClr val="tx1"/>
                </a:solidFill>
              </a:rPr>
              <a:t> aos </a:t>
            </a:r>
            <a:r>
              <a:rPr lang="en-US" dirty="0" err="1">
                <a:solidFill>
                  <a:schemeClr val="tx1"/>
                </a:solidFill>
              </a:rPr>
              <a:t>clientes</a:t>
            </a:r>
            <a:r>
              <a:rPr lang="en-US" dirty="0">
                <a:solidFill>
                  <a:schemeClr val="tx1"/>
                </a:solidFill>
              </a:rPr>
              <a:t> é crucial </a:t>
            </a:r>
            <a:r>
              <a:rPr lang="en-US" dirty="0" err="1">
                <a:solidFill>
                  <a:schemeClr val="tx1"/>
                </a:solidFill>
              </a:rPr>
              <a:t>nesta</a:t>
            </a:r>
            <a:r>
              <a:rPr lang="en-US" dirty="0">
                <a:solidFill>
                  <a:schemeClr val="tx1"/>
                </a:solidFill>
              </a:rPr>
              <a:t> </a:t>
            </a:r>
            <a:r>
              <a:rPr lang="en-US" dirty="0" err="1">
                <a:solidFill>
                  <a:schemeClr val="tx1"/>
                </a:solidFill>
              </a:rPr>
              <a:t>estratégia</a:t>
            </a:r>
            <a:r>
              <a:rPr lang="en-US" dirty="0">
                <a:solidFill>
                  <a:schemeClr val="tx1"/>
                </a:solidFill>
              </a:rPr>
              <a:t>. </a:t>
            </a:r>
          </a:p>
          <a:p>
            <a:pPr>
              <a:buClr>
                <a:srgbClr val="F1A0C2"/>
              </a:buClr>
              <a:tabLst>
                <a:tab pos="177800" algn="l"/>
              </a:tabLst>
            </a:pPr>
            <a:endParaRPr lang="en-US" dirty="0">
              <a:solidFill>
                <a:schemeClr val="tx1"/>
              </a:solidFill>
            </a:endParaRPr>
          </a:p>
          <a:p>
            <a:pPr>
              <a:buClr>
                <a:srgbClr val="F1A0C2"/>
              </a:buClr>
              <a:tabLst>
                <a:tab pos="177800" algn="l"/>
              </a:tabLst>
            </a:pPr>
            <a:r>
              <a:rPr lang="en-US" dirty="0" err="1">
                <a:solidFill>
                  <a:schemeClr val="tx1"/>
                </a:solidFill>
              </a:rPr>
              <a:t>Construir</a:t>
            </a:r>
            <a:r>
              <a:rPr lang="en-US" dirty="0">
                <a:solidFill>
                  <a:schemeClr val="tx1"/>
                </a:solidFill>
              </a:rPr>
              <a:t> </a:t>
            </a:r>
            <a:r>
              <a:rPr lang="en-US" dirty="0" err="1">
                <a:solidFill>
                  <a:schemeClr val="tx1"/>
                </a:solidFill>
              </a:rPr>
              <a:t>relações</a:t>
            </a:r>
            <a:r>
              <a:rPr lang="en-US" dirty="0">
                <a:solidFill>
                  <a:schemeClr val="tx1"/>
                </a:solidFill>
              </a:rPr>
              <a:t> com </a:t>
            </a:r>
            <a:r>
              <a:rPr lang="en-US" dirty="0" err="1">
                <a:solidFill>
                  <a:schemeClr val="tx1"/>
                </a:solidFill>
              </a:rPr>
              <a:t>fornecedores</a:t>
            </a:r>
            <a:r>
              <a:rPr lang="en-US" dirty="0">
                <a:solidFill>
                  <a:schemeClr val="tx1"/>
                </a:solidFill>
              </a:rPr>
              <a:t> </a:t>
            </a:r>
            <a:r>
              <a:rPr lang="en-US" dirty="0" err="1">
                <a:solidFill>
                  <a:schemeClr val="tx1"/>
                </a:solidFill>
              </a:rPr>
              <a:t>éticos</a:t>
            </a:r>
            <a:r>
              <a:rPr lang="en-US" dirty="0">
                <a:solidFill>
                  <a:schemeClr val="tx1"/>
                </a:solidFill>
              </a:rPr>
              <a:t> é </a:t>
            </a:r>
            <a:r>
              <a:rPr lang="en-US" dirty="0" err="1">
                <a:solidFill>
                  <a:schemeClr val="tx1"/>
                </a:solidFill>
              </a:rPr>
              <a:t>igualmente</a:t>
            </a:r>
            <a:r>
              <a:rPr lang="en-US" dirty="0">
                <a:solidFill>
                  <a:schemeClr val="tx1"/>
                </a:solidFill>
              </a:rPr>
              <a:t> vital</a:t>
            </a:r>
            <a:r>
              <a:rPr lang="en-US" b="1" dirty="0">
                <a:solidFill>
                  <a:schemeClr val="tx1"/>
                </a:solidFill>
              </a:rPr>
              <a:t>. O </a:t>
            </a:r>
            <a:r>
              <a:rPr lang="en-US" b="1" dirty="0" err="1">
                <a:solidFill>
                  <a:schemeClr val="tx1"/>
                </a:solidFill>
              </a:rPr>
              <a:t>negócio</a:t>
            </a:r>
            <a:r>
              <a:rPr lang="en-US" b="1" dirty="0">
                <a:solidFill>
                  <a:schemeClr val="tx1"/>
                </a:solidFill>
              </a:rPr>
              <a:t> é </a:t>
            </a:r>
            <a:r>
              <a:rPr lang="en-US" b="1" dirty="0" err="1">
                <a:solidFill>
                  <a:schemeClr val="tx1"/>
                </a:solidFill>
              </a:rPr>
              <a:t>tão</a:t>
            </a:r>
            <a:r>
              <a:rPr lang="en-US" b="1" dirty="0">
                <a:solidFill>
                  <a:schemeClr val="tx1"/>
                </a:solidFill>
              </a:rPr>
              <a:t> </a:t>
            </a:r>
            <a:r>
              <a:rPr lang="en-US" b="1" dirty="0" err="1">
                <a:solidFill>
                  <a:schemeClr val="tx1"/>
                </a:solidFill>
              </a:rPr>
              <a:t>ético</a:t>
            </a:r>
            <a:r>
              <a:rPr lang="en-US" b="1" dirty="0">
                <a:solidFill>
                  <a:schemeClr val="tx1"/>
                </a:solidFill>
              </a:rPr>
              <a:t> </a:t>
            </a:r>
            <a:r>
              <a:rPr lang="en-US" b="1" dirty="0" err="1">
                <a:solidFill>
                  <a:schemeClr val="tx1"/>
                </a:solidFill>
              </a:rPr>
              <a:t>quanto</a:t>
            </a:r>
            <a:r>
              <a:rPr lang="en-US" b="1" dirty="0">
                <a:solidFill>
                  <a:schemeClr val="tx1"/>
                </a:solidFill>
              </a:rPr>
              <a:t> a  </a:t>
            </a:r>
            <a:r>
              <a:rPr lang="en-US" b="1" dirty="0" err="1">
                <a:solidFill>
                  <a:schemeClr val="tx1"/>
                </a:solidFill>
              </a:rPr>
              <a:t>cadeia</a:t>
            </a:r>
            <a:r>
              <a:rPr lang="en-US" b="1" dirty="0">
                <a:solidFill>
                  <a:schemeClr val="tx1"/>
                </a:solidFill>
              </a:rPr>
              <a:t> de </a:t>
            </a:r>
            <a:r>
              <a:rPr lang="en-US" b="1" dirty="0" err="1">
                <a:solidFill>
                  <a:schemeClr val="tx1"/>
                </a:solidFill>
              </a:rPr>
              <a:t>abastecimento</a:t>
            </a:r>
            <a:r>
              <a:rPr lang="en-US" b="1" dirty="0">
                <a:solidFill>
                  <a:schemeClr val="tx1"/>
                </a:solidFill>
              </a:rPr>
              <a:t>. </a:t>
            </a:r>
            <a:r>
              <a:rPr lang="en-US" dirty="0" err="1">
                <a:solidFill>
                  <a:schemeClr val="tx1"/>
                </a:solidFill>
              </a:rPr>
              <a:t>Assim</a:t>
            </a:r>
            <a:r>
              <a:rPr lang="en-US" dirty="0">
                <a:solidFill>
                  <a:schemeClr val="tx1"/>
                </a:solidFill>
              </a:rPr>
              <a:t>, é </a:t>
            </a:r>
            <a:r>
              <a:rPr lang="en-US" dirty="0" err="1">
                <a:solidFill>
                  <a:schemeClr val="tx1"/>
                </a:solidFill>
              </a:rPr>
              <a:t>imperativo</a:t>
            </a:r>
            <a:r>
              <a:rPr lang="en-US" dirty="0">
                <a:solidFill>
                  <a:schemeClr val="tx1"/>
                </a:solidFill>
              </a:rPr>
              <a:t> a </a:t>
            </a:r>
            <a:r>
              <a:rPr lang="en-US" dirty="0" err="1">
                <a:solidFill>
                  <a:schemeClr val="tx1"/>
                </a:solidFill>
              </a:rPr>
              <a:t>empresa</a:t>
            </a:r>
            <a:r>
              <a:rPr lang="en-US" dirty="0">
                <a:solidFill>
                  <a:schemeClr val="tx1"/>
                </a:solidFill>
              </a:rPr>
              <a:t> </a:t>
            </a:r>
            <a:r>
              <a:rPr lang="en-US" dirty="0" err="1">
                <a:solidFill>
                  <a:schemeClr val="tx1"/>
                </a:solidFill>
              </a:rPr>
              <a:t>alinhar</a:t>
            </a:r>
            <a:r>
              <a:rPr lang="en-US" dirty="0">
                <a:solidFill>
                  <a:schemeClr val="tx1"/>
                </a:solidFill>
              </a:rPr>
              <a:t>-se com </a:t>
            </a:r>
            <a:r>
              <a:rPr lang="en-US" dirty="0" err="1">
                <a:solidFill>
                  <a:schemeClr val="tx1"/>
                </a:solidFill>
              </a:rPr>
              <a:t>fornecedores</a:t>
            </a:r>
            <a:r>
              <a:rPr lang="en-US" dirty="0">
                <a:solidFill>
                  <a:schemeClr val="tx1"/>
                </a:solidFill>
              </a:rPr>
              <a:t> que </a:t>
            </a:r>
            <a:r>
              <a:rPr lang="en-US" dirty="0" err="1">
                <a:solidFill>
                  <a:schemeClr val="tx1"/>
                </a:solidFill>
              </a:rPr>
              <a:t>adiram</a:t>
            </a:r>
            <a:r>
              <a:rPr lang="en-US" dirty="0">
                <a:solidFill>
                  <a:schemeClr val="tx1"/>
                </a:solidFill>
              </a:rPr>
              <a:t> a </a:t>
            </a:r>
            <a:r>
              <a:rPr lang="en-US" dirty="0" err="1">
                <a:solidFill>
                  <a:schemeClr val="tx1"/>
                </a:solidFill>
              </a:rPr>
              <a:t>políticas</a:t>
            </a:r>
            <a:r>
              <a:rPr lang="en-US" dirty="0">
                <a:solidFill>
                  <a:schemeClr val="tx1"/>
                </a:solidFill>
              </a:rPr>
              <a:t> </a:t>
            </a:r>
            <a:r>
              <a:rPr lang="en-US" dirty="0" err="1">
                <a:solidFill>
                  <a:schemeClr val="tx1"/>
                </a:solidFill>
              </a:rPr>
              <a:t>ambientais</a:t>
            </a:r>
            <a:r>
              <a:rPr lang="en-US" dirty="0">
                <a:solidFill>
                  <a:schemeClr val="tx1"/>
                </a:solidFill>
              </a:rPr>
              <a:t> </a:t>
            </a:r>
            <a:r>
              <a:rPr lang="en-US" dirty="0" err="1">
                <a:solidFill>
                  <a:schemeClr val="tx1"/>
                </a:solidFill>
              </a:rPr>
              <a:t>responsáveis</a:t>
            </a:r>
            <a:r>
              <a:rPr lang="en-US" dirty="0">
                <a:solidFill>
                  <a:schemeClr val="tx1"/>
                </a:solidFill>
              </a:rPr>
              <a:t>, </a:t>
            </a:r>
            <a:r>
              <a:rPr lang="en-US" dirty="0" err="1">
                <a:solidFill>
                  <a:schemeClr val="tx1"/>
                </a:solidFill>
              </a:rPr>
              <a:t>práticas</a:t>
            </a:r>
            <a:r>
              <a:rPr lang="en-US" dirty="0">
                <a:solidFill>
                  <a:schemeClr val="tx1"/>
                </a:solidFill>
              </a:rPr>
              <a:t> </a:t>
            </a:r>
            <a:r>
              <a:rPr lang="en-US" dirty="0" err="1">
                <a:solidFill>
                  <a:schemeClr val="tx1"/>
                </a:solidFill>
              </a:rPr>
              <a:t>laborais</a:t>
            </a:r>
            <a:r>
              <a:rPr lang="en-US" dirty="0">
                <a:solidFill>
                  <a:schemeClr val="tx1"/>
                </a:solidFill>
              </a:rPr>
              <a:t> </a:t>
            </a:r>
            <a:r>
              <a:rPr lang="en-US" dirty="0" err="1">
                <a:solidFill>
                  <a:schemeClr val="tx1"/>
                </a:solidFill>
              </a:rPr>
              <a:t>justas</a:t>
            </a:r>
            <a:r>
              <a:rPr lang="en-US" dirty="0">
                <a:solidFill>
                  <a:schemeClr val="tx1"/>
                </a:solidFill>
              </a:rPr>
              <a:t> e </a:t>
            </a:r>
            <a:r>
              <a:rPr lang="en-US" dirty="0" err="1">
                <a:solidFill>
                  <a:schemeClr val="tx1"/>
                </a:solidFill>
              </a:rPr>
              <a:t>normas</a:t>
            </a:r>
            <a:r>
              <a:rPr lang="en-US" dirty="0">
                <a:solidFill>
                  <a:schemeClr val="tx1"/>
                </a:solidFill>
              </a:rPr>
              <a:t> de </a:t>
            </a:r>
            <a:r>
              <a:rPr lang="en-US" dirty="0" err="1">
                <a:solidFill>
                  <a:schemeClr val="tx1"/>
                </a:solidFill>
              </a:rPr>
              <a:t>qualidade</a:t>
            </a:r>
            <a:r>
              <a:rPr lang="en-US" dirty="0">
                <a:solidFill>
                  <a:schemeClr val="tx1"/>
                </a:solidFill>
              </a:rPr>
              <a:t>. </a:t>
            </a:r>
            <a:r>
              <a:rPr lang="en-US" dirty="0" err="1">
                <a:solidFill>
                  <a:schemeClr val="tx1"/>
                </a:solidFill>
              </a:rPr>
              <a:t>Negociar</a:t>
            </a:r>
            <a:r>
              <a:rPr lang="en-US" dirty="0">
                <a:solidFill>
                  <a:schemeClr val="tx1"/>
                </a:solidFill>
              </a:rPr>
              <a:t> </a:t>
            </a:r>
            <a:r>
              <a:rPr lang="en-US" dirty="0" err="1">
                <a:solidFill>
                  <a:schemeClr val="tx1"/>
                </a:solidFill>
              </a:rPr>
              <a:t>contratos</a:t>
            </a:r>
            <a:r>
              <a:rPr lang="en-US" dirty="0">
                <a:solidFill>
                  <a:schemeClr val="tx1"/>
                </a:solidFill>
              </a:rPr>
              <a:t> e cultivar </a:t>
            </a:r>
            <a:r>
              <a:rPr lang="en-US" dirty="0" err="1">
                <a:solidFill>
                  <a:schemeClr val="tx1"/>
                </a:solidFill>
              </a:rPr>
              <a:t>estas</a:t>
            </a:r>
            <a:r>
              <a:rPr lang="en-US" dirty="0">
                <a:solidFill>
                  <a:schemeClr val="tx1"/>
                </a:solidFill>
              </a:rPr>
              <a:t> </a:t>
            </a:r>
            <a:r>
              <a:rPr lang="en-US" dirty="0" err="1">
                <a:solidFill>
                  <a:schemeClr val="tx1"/>
                </a:solidFill>
              </a:rPr>
              <a:t>relações</a:t>
            </a:r>
            <a:r>
              <a:rPr lang="en-US" dirty="0">
                <a:solidFill>
                  <a:schemeClr val="tx1"/>
                </a:solidFill>
              </a:rPr>
              <a:t> </a:t>
            </a:r>
            <a:r>
              <a:rPr lang="en-US" dirty="0" err="1">
                <a:solidFill>
                  <a:schemeClr val="tx1"/>
                </a:solidFill>
              </a:rPr>
              <a:t>garante</a:t>
            </a:r>
            <a:r>
              <a:rPr lang="en-US" dirty="0">
                <a:solidFill>
                  <a:schemeClr val="tx1"/>
                </a:solidFill>
              </a:rPr>
              <a:t> </a:t>
            </a:r>
            <a:r>
              <a:rPr lang="en-US" dirty="0" err="1">
                <a:solidFill>
                  <a:schemeClr val="tx1"/>
                </a:solidFill>
              </a:rPr>
              <a:t>uma</a:t>
            </a:r>
            <a:r>
              <a:rPr lang="en-US" dirty="0">
                <a:solidFill>
                  <a:schemeClr val="tx1"/>
                </a:solidFill>
              </a:rPr>
              <a:t> </a:t>
            </a:r>
            <a:r>
              <a:rPr lang="en-US" dirty="0" err="1">
                <a:solidFill>
                  <a:schemeClr val="tx1"/>
                </a:solidFill>
              </a:rPr>
              <a:t>cadeia</a:t>
            </a:r>
            <a:r>
              <a:rPr lang="en-US" dirty="0">
                <a:solidFill>
                  <a:schemeClr val="tx1"/>
                </a:solidFill>
              </a:rPr>
              <a:t> de </a:t>
            </a:r>
            <a:r>
              <a:rPr lang="en-US" dirty="0" err="1">
                <a:solidFill>
                  <a:schemeClr val="tx1"/>
                </a:solidFill>
              </a:rPr>
              <a:t>fornecimento</a:t>
            </a:r>
            <a:r>
              <a:rPr lang="en-US" dirty="0">
                <a:solidFill>
                  <a:schemeClr val="tx1"/>
                </a:solidFill>
              </a:rPr>
              <a:t> </a:t>
            </a:r>
            <a:r>
              <a:rPr lang="en-US" dirty="0" err="1">
                <a:solidFill>
                  <a:schemeClr val="tx1"/>
                </a:solidFill>
              </a:rPr>
              <a:t>sustentável</a:t>
            </a:r>
            <a:r>
              <a:rPr lang="en-US" dirty="0">
                <a:solidFill>
                  <a:schemeClr val="tx1"/>
                </a:solidFill>
              </a:rPr>
              <a:t> e </a:t>
            </a:r>
            <a:r>
              <a:rPr lang="en-US" dirty="0" err="1">
                <a:solidFill>
                  <a:schemeClr val="tx1"/>
                </a:solidFill>
              </a:rPr>
              <a:t>consistente</a:t>
            </a:r>
            <a:r>
              <a:rPr lang="en-US" dirty="0">
                <a:solidFill>
                  <a:schemeClr val="tx1"/>
                </a:solidFill>
              </a:rPr>
              <a:t> que </a:t>
            </a:r>
            <a:r>
              <a:rPr lang="en-US" dirty="0" err="1">
                <a:solidFill>
                  <a:schemeClr val="tx1"/>
                </a:solidFill>
              </a:rPr>
              <a:t>reflete</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valores</a:t>
            </a:r>
            <a:r>
              <a:rPr lang="en-US" dirty="0">
                <a:solidFill>
                  <a:schemeClr val="tx1"/>
                </a:solidFill>
              </a:rPr>
              <a:t> </a:t>
            </a:r>
            <a:r>
              <a:rPr lang="en-US" dirty="0" err="1">
                <a:solidFill>
                  <a:schemeClr val="tx1"/>
                </a:solidFill>
              </a:rPr>
              <a:t>éticos</a:t>
            </a:r>
            <a:r>
              <a:rPr lang="en-US" dirty="0">
                <a:solidFill>
                  <a:schemeClr val="tx1"/>
                </a:solidFill>
              </a:rPr>
              <a:t> da </a:t>
            </a:r>
            <a:r>
              <a:rPr lang="en-US" dirty="0" err="1">
                <a:solidFill>
                  <a:schemeClr val="tx1"/>
                </a:solidFill>
              </a:rPr>
              <a:t>empresa</a:t>
            </a:r>
            <a:r>
              <a:rPr lang="en-US" dirty="0">
                <a:solidFill>
                  <a:schemeClr val="tx1"/>
                </a:solidFill>
              </a:rPr>
              <a:t>. </a:t>
            </a:r>
          </a:p>
          <a:p>
            <a:pPr>
              <a:buClr>
                <a:srgbClr val="F1A0C2"/>
              </a:buClr>
              <a:tabLst>
                <a:tab pos="177800" algn="l"/>
              </a:tabLst>
            </a:pPr>
            <a:endParaRPr lang="en-US" dirty="0">
              <a:solidFill>
                <a:schemeClr val="tx1"/>
              </a:solidFill>
            </a:endParaRPr>
          </a:p>
          <a:p>
            <a:pPr>
              <a:buClr>
                <a:srgbClr val="F1A0C2"/>
              </a:buClr>
              <a:tabLst>
                <a:tab pos="177800" algn="l"/>
              </a:tabLst>
            </a:pPr>
            <a:r>
              <a:rPr lang="en-US" dirty="0" err="1">
                <a:solidFill>
                  <a:schemeClr val="tx1"/>
                </a:solidFill>
              </a:rPr>
              <a:t>Gerir</a:t>
            </a:r>
            <a:r>
              <a:rPr lang="en-US" dirty="0">
                <a:solidFill>
                  <a:schemeClr val="tx1"/>
                </a:solidFill>
              </a:rPr>
              <a:t> a </a:t>
            </a:r>
            <a:r>
              <a:rPr lang="en-US" dirty="0" err="1">
                <a:solidFill>
                  <a:schemeClr val="tx1"/>
                </a:solidFill>
              </a:rPr>
              <a:t>logística</a:t>
            </a:r>
            <a:r>
              <a:rPr lang="en-US" dirty="0">
                <a:solidFill>
                  <a:schemeClr val="tx1"/>
                </a:solidFill>
              </a:rPr>
              <a:t> de forma </a:t>
            </a:r>
            <a:r>
              <a:rPr lang="en-US" dirty="0" err="1">
                <a:solidFill>
                  <a:schemeClr val="tx1"/>
                </a:solidFill>
              </a:rPr>
              <a:t>sustentável</a:t>
            </a:r>
            <a:r>
              <a:rPr lang="en-US" dirty="0">
                <a:solidFill>
                  <a:schemeClr val="tx1"/>
                </a:solidFill>
              </a:rPr>
              <a:t> </a:t>
            </a:r>
            <a:r>
              <a:rPr lang="en-US" dirty="0" err="1">
                <a:solidFill>
                  <a:schemeClr val="tx1"/>
                </a:solidFill>
              </a:rPr>
              <a:t>reforça</a:t>
            </a:r>
            <a:r>
              <a:rPr lang="en-US" dirty="0">
                <a:solidFill>
                  <a:schemeClr val="tx1"/>
                </a:solidFill>
              </a:rPr>
              <a:t> </a:t>
            </a:r>
            <a:r>
              <a:rPr lang="en-US" dirty="0" err="1">
                <a:solidFill>
                  <a:schemeClr val="tx1"/>
                </a:solidFill>
              </a:rPr>
              <a:t>ainda</a:t>
            </a:r>
            <a:r>
              <a:rPr lang="en-US" dirty="0">
                <a:solidFill>
                  <a:schemeClr val="tx1"/>
                </a:solidFill>
              </a:rPr>
              <a:t> </a:t>
            </a:r>
            <a:r>
              <a:rPr lang="en-US" dirty="0" err="1">
                <a:solidFill>
                  <a:schemeClr val="tx1"/>
                </a:solidFill>
              </a:rPr>
              <a:t>mais</a:t>
            </a:r>
            <a:r>
              <a:rPr lang="en-US" dirty="0">
                <a:solidFill>
                  <a:schemeClr val="tx1"/>
                </a:solidFill>
              </a:rPr>
              <a:t> o </a:t>
            </a:r>
            <a:r>
              <a:rPr lang="en-US" dirty="0" err="1">
                <a:solidFill>
                  <a:schemeClr val="tx1"/>
                </a:solidFill>
              </a:rPr>
              <a:t>seu</a:t>
            </a:r>
            <a:r>
              <a:rPr lang="en-US" dirty="0">
                <a:solidFill>
                  <a:schemeClr val="tx1"/>
                </a:solidFill>
              </a:rPr>
              <a:t> </a:t>
            </a:r>
            <a:r>
              <a:rPr lang="en-US" dirty="0" err="1">
                <a:solidFill>
                  <a:schemeClr val="tx1"/>
                </a:solidFill>
              </a:rPr>
              <a:t>compromisso</a:t>
            </a:r>
            <a:r>
              <a:rPr lang="en-US" dirty="0">
                <a:solidFill>
                  <a:schemeClr val="tx1"/>
                </a:solidFill>
              </a:rPr>
              <a:t> com a </a:t>
            </a:r>
            <a:r>
              <a:rPr lang="en-US" dirty="0" err="1">
                <a:solidFill>
                  <a:schemeClr val="tx1"/>
                </a:solidFill>
              </a:rPr>
              <a:t>redução</a:t>
            </a:r>
            <a:r>
              <a:rPr lang="en-US" dirty="0">
                <a:solidFill>
                  <a:schemeClr val="tx1"/>
                </a:solidFill>
              </a:rPr>
              <a:t> do </a:t>
            </a:r>
            <a:r>
              <a:rPr lang="en-US" dirty="0" err="1">
                <a:solidFill>
                  <a:schemeClr val="tx1"/>
                </a:solidFill>
              </a:rPr>
              <a:t>impacto</a:t>
            </a:r>
            <a:r>
              <a:rPr lang="en-US" dirty="0">
                <a:solidFill>
                  <a:schemeClr val="tx1"/>
                </a:solidFill>
              </a:rPr>
              <a:t> </a:t>
            </a:r>
            <a:r>
              <a:rPr lang="en-US" dirty="0" err="1">
                <a:solidFill>
                  <a:schemeClr val="tx1"/>
                </a:solidFill>
              </a:rPr>
              <a:t>ambiental</a:t>
            </a:r>
            <a:r>
              <a:rPr lang="en-US" dirty="0">
                <a:solidFill>
                  <a:schemeClr val="tx1"/>
                </a:solidFill>
              </a:rPr>
              <a:t>. A </a:t>
            </a:r>
            <a:r>
              <a:rPr lang="en-US" dirty="0" err="1">
                <a:solidFill>
                  <a:schemeClr val="tx1"/>
                </a:solidFill>
              </a:rPr>
              <a:t>seleção</a:t>
            </a:r>
            <a:r>
              <a:rPr lang="en-US" dirty="0">
                <a:solidFill>
                  <a:schemeClr val="tx1"/>
                </a:solidFill>
              </a:rPr>
              <a:t> de </a:t>
            </a:r>
            <a:r>
              <a:rPr lang="en-US" dirty="0" err="1">
                <a:solidFill>
                  <a:schemeClr val="tx1"/>
                </a:solidFill>
              </a:rPr>
              <a:t>métodos</a:t>
            </a:r>
            <a:r>
              <a:rPr lang="en-US" dirty="0">
                <a:solidFill>
                  <a:schemeClr val="tx1"/>
                </a:solidFill>
              </a:rPr>
              <a:t> de </a:t>
            </a:r>
            <a:r>
              <a:rPr lang="en-US" dirty="0" err="1">
                <a:solidFill>
                  <a:schemeClr val="tx1"/>
                </a:solidFill>
              </a:rPr>
              <a:t>transporte</a:t>
            </a:r>
            <a:r>
              <a:rPr lang="en-US" dirty="0">
                <a:solidFill>
                  <a:schemeClr val="tx1"/>
                </a:solidFill>
              </a:rPr>
              <a:t> com </a:t>
            </a:r>
            <a:r>
              <a:rPr lang="en-US" dirty="0" err="1">
                <a:solidFill>
                  <a:schemeClr val="tx1"/>
                </a:solidFill>
              </a:rPr>
              <a:t>baixas</a:t>
            </a:r>
            <a:r>
              <a:rPr lang="en-US" dirty="0">
                <a:solidFill>
                  <a:schemeClr val="tx1"/>
                </a:solidFill>
              </a:rPr>
              <a:t> </a:t>
            </a:r>
            <a:r>
              <a:rPr lang="en-US" dirty="0" err="1">
                <a:solidFill>
                  <a:schemeClr val="tx1"/>
                </a:solidFill>
              </a:rPr>
              <a:t>emissões</a:t>
            </a:r>
            <a:r>
              <a:rPr lang="en-US" dirty="0">
                <a:solidFill>
                  <a:schemeClr val="tx1"/>
                </a:solidFill>
              </a:rPr>
              <a:t>, a </a:t>
            </a:r>
            <a:r>
              <a:rPr lang="en-US" dirty="0" err="1">
                <a:solidFill>
                  <a:schemeClr val="tx1"/>
                </a:solidFill>
              </a:rPr>
              <a:t>otimização</a:t>
            </a:r>
            <a:r>
              <a:rPr lang="en-US" dirty="0">
                <a:solidFill>
                  <a:schemeClr val="tx1"/>
                </a:solidFill>
              </a:rPr>
              <a:t> das </a:t>
            </a:r>
            <a:r>
              <a:rPr lang="en-US" dirty="0" err="1">
                <a:solidFill>
                  <a:schemeClr val="tx1"/>
                </a:solidFill>
              </a:rPr>
              <a:t>rotas</a:t>
            </a:r>
            <a:r>
              <a:rPr lang="en-US" dirty="0">
                <a:solidFill>
                  <a:schemeClr val="tx1"/>
                </a:solidFill>
              </a:rPr>
              <a:t> de </a:t>
            </a:r>
            <a:r>
              <a:rPr lang="en-US" dirty="0" err="1">
                <a:solidFill>
                  <a:schemeClr val="tx1"/>
                </a:solidFill>
              </a:rPr>
              <a:t>entrega</a:t>
            </a:r>
            <a:r>
              <a:rPr lang="en-US" dirty="0">
                <a:solidFill>
                  <a:schemeClr val="tx1"/>
                </a:solidFill>
              </a:rPr>
              <a:t> e a </a:t>
            </a:r>
            <a:r>
              <a:rPr lang="en-US" dirty="0" err="1">
                <a:solidFill>
                  <a:schemeClr val="tx1"/>
                </a:solidFill>
              </a:rPr>
              <a:t>consolidação</a:t>
            </a:r>
            <a:r>
              <a:rPr lang="en-US" dirty="0">
                <a:solidFill>
                  <a:schemeClr val="tx1"/>
                </a:solidFill>
              </a:rPr>
              <a:t> das </a:t>
            </a:r>
            <a:r>
              <a:rPr lang="en-US" dirty="0" err="1">
                <a:solidFill>
                  <a:schemeClr val="tx1"/>
                </a:solidFill>
              </a:rPr>
              <a:t>expedições</a:t>
            </a:r>
            <a:r>
              <a:rPr lang="en-US" dirty="0">
                <a:solidFill>
                  <a:schemeClr val="tx1"/>
                </a:solidFill>
              </a:rPr>
              <a:t> </a:t>
            </a:r>
            <a:r>
              <a:rPr lang="en-US" dirty="0" err="1">
                <a:solidFill>
                  <a:schemeClr val="tx1"/>
                </a:solidFill>
              </a:rPr>
              <a:t>ajudam</a:t>
            </a:r>
            <a:r>
              <a:rPr lang="en-US" dirty="0">
                <a:solidFill>
                  <a:schemeClr val="tx1"/>
                </a:solidFill>
              </a:rPr>
              <a:t> a </a:t>
            </a:r>
            <a:r>
              <a:rPr lang="en-US" dirty="0" err="1">
                <a:solidFill>
                  <a:schemeClr val="tx1"/>
                </a:solidFill>
              </a:rPr>
              <a:t>reduzir</a:t>
            </a:r>
            <a:r>
              <a:rPr lang="en-US" dirty="0">
                <a:solidFill>
                  <a:schemeClr val="tx1"/>
                </a:solidFill>
              </a:rPr>
              <a:t> as </a:t>
            </a:r>
            <a:r>
              <a:rPr lang="en-US" dirty="0" err="1">
                <a:solidFill>
                  <a:schemeClr val="tx1"/>
                </a:solidFill>
              </a:rPr>
              <a:t>emissões</a:t>
            </a:r>
            <a:r>
              <a:rPr lang="en-US" dirty="0">
                <a:solidFill>
                  <a:schemeClr val="tx1"/>
                </a:solidFill>
              </a:rPr>
              <a:t> de </a:t>
            </a:r>
            <a:r>
              <a:rPr lang="en-US" dirty="0" err="1">
                <a:solidFill>
                  <a:schemeClr val="tx1"/>
                </a:solidFill>
              </a:rPr>
              <a:t>carbono</a:t>
            </a:r>
            <a:r>
              <a:rPr lang="en-US" dirty="0">
                <a:solidFill>
                  <a:schemeClr val="tx1"/>
                </a:solidFill>
              </a:rPr>
              <a:t>, </a:t>
            </a:r>
            <a:r>
              <a:rPr lang="en-US" dirty="0" err="1">
                <a:solidFill>
                  <a:schemeClr val="tx1"/>
                </a:solidFill>
              </a:rPr>
              <a:t>assegurando</a:t>
            </a:r>
            <a:r>
              <a:rPr lang="en-US" dirty="0">
                <a:solidFill>
                  <a:schemeClr val="tx1"/>
                </a:solidFill>
              </a:rPr>
              <a:t> que a </a:t>
            </a:r>
            <a:r>
              <a:rPr lang="en-US" dirty="0" err="1">
                <a:solidFill>
                  <a:schemeClr val="tx1"/>
                </a:solidFill>
              </a:rPr>
              <a:t>cadeia</a:t>
            </a:r>
            <a:r>
              <a:rPr lang="en-US" dirty="0">
                <a:solidFill>
                  <a:schemeClr val="tx1"/>
                </a:solidFill>
              </a:rPr>
              <a:t> de </a:t>
            </a:r>
            <a:r>
              <a:rPr lang="en-US" dirty="0" err="1">
                <a:solidFill>
                  <a:schemeClr val="tx1"/>
                </a:solidFill>
              </a:rPr>
              <a:t>abastecimento</a:t>
            </a:r>
            <a:r>
              <a:rPr lang="en-US" dirty="0">
                <a:solidFill>
                  <a:schemeClr val="tx1"/>
                </a:solidFill>
              </a:rPr>
              <a:t> se </a:t>
            </a:r>
            <a:r>
              <a:rPr lang="en-US" dirty="0" err="1">
                <a:solidFill>
                  <a:schemeClr val="tx1"/>
                </a:solidFill>
              </a:rPr>
              <a:t>mantém</a:t>
            </a:r>
            <a:r>
              <a:rPr lang="en-US" dirty="0">
                <a:solidFill>
                  <a:schemeClr val="tx1"/>
                </a:solidFill>
              </a:rPr>
              <a:t> </a:t>
            </a:r>
            <a:r>
              <a:rPr lang="en-US" dirty="0" err="1">
                <a:solidFill>
                  <a:schemeClr val="tx1"/>
                </a:solidFill>
              </a:rPr>
              <a:t>ecológica</a:t>
            </a:r>
            <a:r>
              <a:rPr lang="en-US" dirty="0">
                <a:solidFill>
                  <a:schemeClr val="tx1"/>
                </a:solidFill>
              </a:rPr>
              <a:t>. </a:t>
            </a:r>
          </a:p>
          <a:p>
            <a:pPr>
              <a:buClr>
                <a:srgbClr val="F1A0C2"/>
              </a:buClr>
              <a:tabLst>
                <a:tab pos="177800" algn="l"/>
              </a:tabLst>
            </a:pPr>
            <a:endParaRPr lang="en-US" dirty="0">
              <a:solidFill>
                <a:schemeClr val="tx1"/>
              </a:solidFill>
            </a:endParaRPr>
          </a:p>
          <a:p>
            <a:pPr>
              <a:buClr>
                <a:srgbClr val="F1A0C2"/>
              </a:buClr>
              <a:tabLst>
                <a:tab pos="177800" algn="l"/>
              </a:tabLst>
            </a:pPr>
            <a:r>
              <a:rPr lang="en-US" dirty="0">
                <a:solidFill>
                  <a:schemeClr val="tx1"/>
                </a:solidFill>
              </a:rPr>
              <a:t>A </a:t>
            </a:r>
            <a:r>
              <a:rPr lang="en-US" dirty="0" err="1">
                <a:solidFill>
                  <a:schemeClr val="tx1"/>
                </a:solidFill>
              </a:rPr>
              <a:t>redução</a:t>
            </a:r>
            <a:r>
              <a:rPr lang="en-US" dirty="0">
                <a:solidFill>
                  <a:schemeClr val="tx1"/>
                </a:solidFill>
              </a:rPr>
              <a:t> dos </a:t>
            </a:r>
            <a:r>
              <a:rPr lang="en-US" dirty="0" err="1">
                <a:solidFill>
                  <a:schemeClr val="tx1"/>
                </a:solidFill>
              </a:rPr>
              <a:t>resíduos</a:t>
            </a:r>
            <a:r>
              <a:rPr lang="en-US" dirty="0">
                <a:solidFill>
                  <a:schemeClr val="tx1"/>
                </a:solidFill>
              </a:rPr>
              <a:t> </a:t>
            </a:r>
            <a:r>
              <a:rPr lang="en-US" dirty="0" err="1">
                <a:solidFill>
                  <a:schemeClr val="tx1"/>
                </a:solidFill>
              </a:rPr>
              <a:t>na</a:t>
            </a:r>
            <a:r>
              <a:rPr lang="en-US" dirty="0">
                <a:solidFill>
                  <a:schemeClr val="tx1"/>
                </a:solidFill>
              </a:rPr>
              <a:t> </a:t>
            </a:r>
            <a:r>
              <a:rPr lang="en-US" dirty="0" err="1">
                <a:solidFill>
                  <a:schemeClr val="tx1"/>
                </a:solidFill>
              </a:rPr>
              <a:t>cadeia</a:t>
            </a:r>
            <a:r>
              <a:rPr lang="en-US" dirty="0">
                <a:solidFill>
                  <a:schemeClr val="tx1"/>
                </a:solidFill>
              </a:rPr>
              <a:t> de </a:t>
            </a:r>
            <a:r>
              <a:rPr lang="en-US" dirty="0" err="1">
                <a:solidFill>
                  <a:schemeClr val="tx1"/>
                </a:solidFill>
              </a:rPr>
              <a:t>abastecimento</a:t>
            </a:r>
            <a:r>
              <a:rPr lang="en-US" dirty="0">
                <a:solidFill>
                  <a:schemeClr val="tx1"/>
                </a:solidFill>
              </a:rPr>
              <a:t> é outro </a:t>
            </a:r>
            <a:r>
              <a:rPr lang="en-US" dirty="0" err="1">
                <a:solidFill>
                  <a:schemeClr val="tx1"/>
                </a:solidFill>
              </a:rPr>
              <a:t>aspeto</a:t>
            </a:r>
            <a:r>
              <a:rPr lang="en-US" dirty="0">
                <a:solidFill>
                  <a:schemeClr val="tx1"/>
                </a:solidFill>
              </a:rPr>
              <a:t> fundamental da </a:t>
            </a:r>
            <a:r>
              <a:rPr lang="en-US" dirty="0" err="1">
                <a:solidFill>
                  <a:schemeClr val="tx1"/>
                </a:solidFill>
              </a:rPr>
              <a:t>sustentabilidade</a:t>
            </a:r>
            <a:r>
              <a:rPr lang="en-US" dirty="0">
                <a:solidFill>
                  <a:schemeClr val="tx1"/>
                </a:solidFill>
              </a:rPr>
              <a:t>. A </a:t>
            </a:r>
            <a:r>
              <a:rPr lang="en-US" dirty="0" err="1">
                <a:solidFill>
                  <a:schemeClr val="tx1"/>
                </a:solidFill>
              </a:rPr>
              <a:t>implementação</a:t>
            </a:r>
            <a:r>
              <a:rPr lang="en-US" dirty="0">
                <a:solidFill>
                  <a:schemeClr val="tx1"/>
                </a:solidFill>
              </a:rPr>
              <a:t> de </a:t>
            </a:r>
            <a:r>
              <a:rPr lang="en-US" dirty="0" err="1">
                <a:solidFill>
                  <a:schemeClr val="tx1"/>
                </a:solidFill>
              </a:rPr>
              <a:t>estratégias</a:t>
            </a:r>
            <a:r>
              <a:rPr lang="en-US" dirty="0">
                <a:solidFill>
                  <a:schemeClr val="tx1"/>
                </a:solidFill>
              </a:rPr>
              <a:t> </a:t>
            </a:r>
            <a:r>
              <a:rPr lang="en-US" dirty="0" err="1">
                <a:solidFill>
                  <a:schemeClr val="tx1"/>
                </a:solidFill>
              </a:rPr>
              <a:t>como</a:t>
            </a:r>
            <a:r>
              <a:rPr lang="en-US" dirty="0">
                <a:solidFill>
                  <a:schemeClr val="tx1"/>
                </a:solidFill>
              </a:rPr>
              <a:t> a </a:t>
            </a:r>
            <a:r>
              <a:rPr lang="en-US" dirty="0" err="1">
                <a:solidFill>
                  <a:schemeClr val="tx1"/>
                </a:solidFill>
              </a:rPr>
              <a:t>compra</a:t>
            </a:r>
            <a:r>
              <a:rPr lang="en-US" dirty="0">
                <a:solidFill>
                  <a:schemeClr val="tx1"/>
                </a:solidFill>
              </a:rPr>
              <a:t> a </a:t>
            </a:r>
            <a:r>
              <a:rPr lang="en-US" dirty="0" err="1">
                <a:solidFill>
                  <a:schemeClr val="tx1"/>
                </a:solidFill>
              </a:rPr>
              <a:t>granel</a:t>
            </a:r>
            <a:r>
              <a:rPr lang="en-US" dirty="0">
                <a:solidFill>
                  <a:schemeClr val="tx1"/>
                </a:solidFill>
              </a:rPr>
              <a:t>, a </a:t>
            </a:r>
            <a:r>
              <a:rPr lang="en-US" dirty="0" err="1">
                <a:solidFill>
                  <a:schemeClr val="tx1"/>
                </a:solidFill>
              </a:rPr>
              <a:t>utilização</a:t>
            </a:r>
            <a:r>
              <a:rPr lang="en-US" dirty="0">
                <a:solidFill>
                  <a:schemeClr val="tx1"/>
                </a:solidFill>
              </a:rPr>
              <a:t> de </a:t>
            </a:r>
            <a:r>
              <a:rPr lang="en-US" dirty="0" err="1">
                <a:solidFill>
                  <a:schemeClr val="tx1"/>
                </a:solidFill>
              </a:rPr>
              <a:t>embalagens</a:t>
            </a:r>
            <a:r>
              <a:rPr lang="en-US" dirty="0">
                <a:solidFill>
                  <a:schemeClr val="tx1"/>
                </a:solidFill>
              </a:rPr>
              <a:t> </a:t>
            </a:r>
            <a:r>
              <a:rPr lang="en-US" dirty="0" err="1">
                <a:solidFill>
                  <a:schemeClr val="tx1"/>
                </a:solidFill>
              </a:rPr>
              <a:t>reutilizáveis</a:t>
            </a:r>
            <a:r>
              <a:rPr lang="en-US" dirty="0">
                <a:solidFill>
                  <a:schemeClr val="tx1"/>
                </a:solidFill>
              </a:rPr>
              <a:t> e a </a:t>
            </a:r>
            <a:r>
              <a:rPr lang="en-US" dirty="0" err="1">
                <a:solidFill>
                  <a:schemeClr val="tx1"/>
                </a:solidFill>
              </a:rPr>
              <a:t>adoção</a:t>
            </a:r>
            <a:r>
              <a:rPr lang="en-US" dirty="0">
                <a:solidFill>
                  <a:schemeClr val="tx1"/>
                </a:solidFill>
              </a:rPr>
              <a:t> de um </a:t>
            </a:r>
            <a:r>
              <a:rPr lang="en-US" dirty="0" err="1">
                <a:solidFill>
                  <a:schemeClr val="tx1"/>
                </a:solidFill>
              </a:rPr>
              <a:t>sistema</a:t>
            </a:r>
            <a:r>
              <a:rPr lang="en-US" dirty="0">
                <a:solidFill>
                  <a:schemeClr val="tx1"/>
                </a:solidFill>
              </a:rPr>
              <a:t> de </a:t>
            </a:r>
            <a:r>
              <a:rPr lang="en-US" dirty="0" err="1">
                <a:solidFill>
                  <a:schemeClr val="tx1"/>
                </a:solidFill>
              </a:rPr>
              <a:t>inventário</a:t>
            </a:r>
            <a:r>
              <a:rPr lang="en-US" dirty="0">
                <a:solidFill>
                  <a:schemeClr val="tx1"/>
                </a:solidFill>
              </a:rPr>
              <a:t> "just-in-time" não </a:t>
            </a:r>
            <a:r>
              <a:rPr lang="en-US" dirty="0" err="1">
                <a:solidFill>
                  <a:schemeClr val="tx1"/>
                </a:solidFill>
              </a:rPr>
              <a:t>só</a:t>
            </a:r>
            <a:r>
              <a:rPr lang="en-US" dirty="0">
                <a:solidFill>
                  <a:schemeClr val="tx1"/>
                </a:solidFill>
              </a:rPr>
              <a:t> </a:t>
            </a:r>
            <a:r>
              <a:rPr lang="en-US" dirty="0" err="1">
                <a:solidFill>
                  <a:schemeClr val="tx1"/>
                </a:solidFill>
              </a:rPr>
              <a:t>minimizam</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resíduos</a:t>
            </a:r>
            <a:r>
              <a:rPr lang="en-US" dirty="0">
                <a:solidFill>
                  <a:schemeClr val="tx1"/>
                </a:solidFill>
              </a:rPr>
              <a:t> </a:t>
            </a:r>
            <a:r>
              <a:rPr lang="en-US" dirty="0" err="1">
                <a:solidFill>
                  <a:schemeClr val="tx1"/>
                </a:solidFill>
              </a:rPr>
              <a:t>como</a:t>
            </a:r>
            <a:r>
              <a:rPr lang="en-US" dirty="0">
                <a:solidFill>
                  <a:schemeClr val="tx1"/>
                </a:solidFill>
              </a:rPr>
              <a:t> </a:t>
            </a:r>
            <a:r>
              <a:rPr lang="en-US" dirty="0" err="1">
                <a:solidFill>
                  <a:schemeClr val="tx1"/>
                </a:solidFill>
              </a:rPr>
              <a:t>também</a:t>
            </a:r>
            <a:r>
              <a:rPr lang="en-US" dirty="0">
                <a:solidFill>
                  <a:schemeClr val="tx1"/>
                </a:solidFill>
              </a:rPr>
              <a:t> </a:t>
            </a:r>
            <a:r>
              <a:rPr lang="en-US" dirty="0" err="1">
                <a:solidFill>
                  <a:schemeClr val="tx1"/>
                </a:solidFill>
              </a:rPr>
              <a:t>podem</a:t>
            </a:r>
            <a:r>
              <a:rPr lang="en-US" dirty="0">
                <a:solidFill>
                  <a:schemeClr val="tx1"/>
                </a:solidFill>
              </a:rPr>
              <a:t> </a:t>
            </a:r>
            <a:r>
              <a:rPr lang="en-US" dirty="0" err="1">
                <a:solidFill>
                  <a:schemeClr val="tx1"/>
                </a:solidFill>
              </a:rPr>
              <a:t>conduzir</a:t>
            </a:r>
            <a:r>
              <a:rPr lang="en-US" dirty="0">
                <a:solidFill>
                  <a:schemeClr val="tx1"/>
                </a:solidFill>
              </a:rPr>
              <a:t> a </a:t>
            </a:r>
            <a:r>
              <a:rPr lang="en-US" dirty="0" err="1">
                <a:solidFill>
                  <a:schemeClr val="tx1"/>
                </a:solidFill>
              </a:rPr>
              <a:t>poupanças</a:t>
            </a:r>
            <a:r>
              <a:rPr lang="en-US" dirty="0">
                <a:solidFill>
                  <a:schemeClr val="tx1"/>
                </a:solidFill>
              </a:rPr>
              <a:t> </a:t>
            </a:r>
            <a:r>
              <a:rPr lang="en-US" dirty="0" err="1">
                <a:solidFill>
                  <a:schemeClr val="tx1"/>
                </a:solidFill>
              </a:rPr>
              <a:t>substanciais</a:t>
            </a:r>
            <a:r>
              <a:rPr lang="en-US" dirty="0">
                <a:solidFill>
                  <a:schemeClr val="tx1"/>
                </a:solidFill>
              </a:rPr>
              <a:t> de </a:t>
            </a:r>
            <a:r>
              <a:rPr lang="en-US" dirty="0" err="1">
                <a:solidFill>
                  <a:schemeClr val="tx1"/>
                </a:solidFill>
              </a:rPr>
              <a:t>custos</a:t>
            </a:r>
            <a:r>
              <a:rPr lang="en-US" dirty="0">
                <a:solidFill>
                  <a:schemeClr val="tx1"/>
                </a:solidFill>
              </a:rPr>
              <a:t>. </a:t>
            </a:r>
          </a:p>
          <a:p>
            <a:pPr>
              <a:buClr>
                <a:srgbClr val="F1A0C2"/>
              </a:buClr>
              <a:tabLst>
                <a:tab pos="177800" algn="l"/>
              </a:tabLst>
            </a:pPr>
            <a:endParaRPr lang="en-US" dirty="0">
              <a:solidFill>
                <a:schemeClr val="tx1"/>
              </a:solidFill>
            </a:endParaRPr>
          </a:p>
          <a:p>
            <a:pPr>
              <a:buClr>
                <a:srgbClr val="F1A0C2"/>
              </a:buClr>
              <a:tabLst>
                <a:tab pos="177800" algn="l"/>
              </a:tabLst>
            </a:pPr>
            <a:r>
              <a:rPr lang="en-US" dirty="0">
                <a:solidFill>
                  <a:schemeClr val="tx1"/>
                </a:solidFill>
              </a:rPr>
              <a:t>A </a:t>
            </a:r>
            <a:r>
              <a:rPr lang="en-US" dirty="0" err="1">
                <a:solidFill>
                  <a:schemeClr val="tx1"/>
                </a:solidFill>
              </a:rPr>
              <a:t>monitorização</a:t>
            </a:r>
            <a:r>
              <a:rPr lang="en-US" dirty="0">
                <a:solidFill>
                  <a:schemeClr val="tx1"/>
                </a:solidFill>
              </a:rPr>
              <a:t> e a </a:t>
            </a:r>
            <a:r>
              <a:rPr lang="en-US" dirty="0" err="1">
                <a:solidFill>
                  <a:schemeClr val="tx1"/>
                </a:solidFill>
              </a:rPr>
              <a:t>melhoria</a:t>
            </a:r>
            <a:r>
              <a:rPr lang="en-US" dirty="0">
                <a:solidFill>
                  <a:schemeClr val="tx1"/>
                </a:solidFill>
              </a:rPr>
              <a:t> </a:t>
            </a:r>
            <a:r>
              <a:rPr lang="en-US" dirty="0" err="1">
                <a:solidFill>
                  <a:schemeClr val="tx1"/>
                </a:solidFill>
              </a:rPr>
              <a:t>contínuas</a:t>
            </a:r>
            <a:r>
              <a:rPr lang="en-US" dirty="0">
                <a:solidFill>
                  <a:schemeClr val="tx1"/>
                </a:solidFill>
              </a:rPr>
              <a:t> </a:t>
            </a:r>
            <a:r>
              <a:rPr lang="en-US" dirty="0" err="1">
                <a:solidFill>
                  <a:schemeClr val="tx1"/>
                </a:solidFill>
              </a:rPr>
              <a:t>garantem</a:t>
            </a:r>
            <a:r>
              <a:rPr lang="en-US" dirty="0">
                <a:solidFill>
                  <a:schemeClr val="tx1"/>
                </a:solidFill>
              </a:rPr>
              <a:t> que a </a:t>
            </a:r>
            <a:r>
              <a:rPr lang="en-US" dirty="0" err="1">
                <a:solidFill>
                  <a:schemeClr val="tx1"/>
                </a:solidFill>
              </a:rPr>
              <a:t>cadeia</a:t>
            </a:r>
            <a:r>
              <a:rPr lang="en-US" dirty="0">
                <a:solidFill>
                  <a:schemeClr val="tx1"/>
                </a:solidFill>
              </a:rPr>
              <a:t> de </a:t>
            </a:r>
            <a:r>
              <a:rPr lang="en-US" dirty="0" err="1">
                <a:solidFill>
                  <a:schemeClr val="tx1"/>
                </a:solidFill>
              </a:rPr>
              <a:t>abastecimento</a:t>
            </a:r>
            <a:r>
              <a:rPr lang="en-US" dirty="0">
                <a:solidFill>
                  <a:schemeClr val="tx1"/>
                </a:solidFill>
              </a:rPr>
              <a:t> se </a:t>
            </a:r>
            <a:r>
              <a:rPr lang="en-US" dirty="0" err="1">
                <a:solidFill>
                  <a:schemeClr val="tx1"/>
                </a:solidFill>
              </a:rPr>
              <a:t>mantém</a:t>
            </a:r>
            <a:r>
              <a:rPr lang="en-US" dirty="0">
                <a:solidFill>
                  <a:schemeClr val="tx1"/>
                </a:solidFill>
              </a:rPr>
              <a:t> </a:t>
            </a:r>
            <a:r>
              <a:rPr lang="en-US" dirty="0" err="1">
                <a:solidFill>
                  <a:schemeClr val="tx1"/>
                </a:solidFill>
              </a:rPr>
              <a:t>resiliente</a:t>
            </a:r>
            <a:r>
              <a:rPr lang="en-US" dirty="0">
                <a:solidFill>
                  <a:schemeClr val="tx1"/>
                </a:solidFill>
              </a:rPr>
              <a:t> e </a:t>
            </a:r>
            <a:r>
              <a:rPr lang="en-US" dirty="0" err="1">
                <a:solidFill>
                  <a:schemeClr val="tx1"/>
                </a:solidFill>
              </a:rPr>
              <a:t>sustentável</a:t>
            </a:r>
            <a:r>
              <a:rPr lang="en-US" dirty="0">
                <a:solidFill>
                  <a:schemeClr val="tx1"/>
                </a:solidFill>
              </a:rPr>
              <a:t>. </a:t>
            </a:r>
            <a:r>
              <a:rPr lang="en-US" dirty="0" err="1">
                <a:solidFill>
                  <a:schemeClr val="tx1"/>
                </a:solidFill>
              </a:rPr>
              <a:t>Estabelecer</a:t>
            </a:r>
            <a:r>
              <a:rPr lang="en-US" dirty="0">
                <a:solidFill>
                  <a:schemeClr val="tx1"/>
                </a:solidFill>
              </a:rPr>
              <a:t> KPIs, </a:t>
            </a:r>
            <a:r>
              <a:rPr lang="en-US" dirty="0" err="1">
                <a:solidFill>
                  <a:schemeClr val="tx1"/>
                </a:solidFill>
              </a:rPr>
              <a:t>definir</a:t>
            </a:r>
            <a:r>
              <a:rPr lang="en-US" dirty="0">
                <a:solidFill>
                  <a:schemeClr val="tx1"/>
                </a:solidFill>
              </a:rPr>
              <a:t> </a:t>
            </a:r>
            <a:r>
              <a:rPr lang="en-US" dirty="0" err="1">
                <a:solidFill>
                  <a:schemeClr val="tx1"/>
                </a:solidFill>
              </a:rPr>
              <a:t>objetivos</a:t>
            </a:r>
            <a:r>
              <a:rPr lang="en-US" dirty="0">
                <a:solidFill>
                  <a:schemeClr val="tx1"/>
                </a:solidFill>
              </a:rPr>
              <a:t>, </a:t>
            </a:r>
            <a:r>
              <a:rPr lang="en-US" dirty="0" err="1">
                <a:solidFill>
                  <a:schemeClr val="tx1"/>
                </a:solidFill>
              </a:rPr>
              <a:t>acompanhar</a:t>
            </a:r>
            <a:r>
              <a:rPr lang="en-US" dirty="0">
                <a:solidFill>
                  <a:schemeClr val="tx1"/>
                </a:solidFill>
              </a:rPr>
              <a:t> o </a:t>
            </a:r>
            <a:r>
              <a:rPr lang="en-US" dirty="0" err="1">
                <a:solidFill>
                  <a:schemeClr val="tx1"/>
                </a:solidFill>
              </a:rPr>
              <a:t>progresso</a:t>
            </a:r>
            <a:r>
              <a:rPr lang="en-US" dirty="0">
                <a:solidFill>
                  <a:schemeClr val="tx1"/>
                </a:solidFill>
              </a:rPr>
              <a:t> e </a:t>
            </a:r>
            <a:r>
              <a:rPr lang="en-US" dirty="0" err="1">
                <a:solidFill>
                  <a:schemeClr val="tx1"/>
                </a:solidFill>
              </a:rPr>
              <a:t>implementar</a:t>
            </a:r>
            <a:r>
              <a:rPr lang="en-US" dirty="0">
                <a:solidFill>
                  <a:schemeClr val="tx1"/>
                </a:solidFill>
              </a:rPr>
              <a:t> </a:t>
            </a:r>
            <a:r>
              <a:rPr lang="en-US" dirty="0" err="1">
                <a:solidFill>
                  <a:schemeClr val="tx1"/>
                </a:solidFill>
              </a:rPr>
              <a:t>melhorias</a:t>
            </a:r>
            <a:r>
              <a:rPr lang="en-US" dirty="0">
                <a:solidFill>
                  <a:schemeClr val="tx1"/>
                </a:solidFill>
              </a:rPr>
              <a:t> </a:t>
            </a:r>
            <a:r>
              <a:rPr lang="en-US" dirty="0" err="1">
                <a:solidFill>
                  <a:schemeClr val="tx1"/>
                </a:solidFill>
              </a:rPr>
              <a:t>ajuda</a:t>
            </a:r>
            <a:r>
              <a:rPr lang="en-US" dirty="0">
                <a:solidFill>
                  <a:schemeClr val="tx1"/>
                </a:solidFill>
              </a:rPr>
              <a:t> a </a:t>
            </a:r>
            <a:r>
              <a:rPr lang="en-US" dirty="0" err="1">
                <a:solidFill>
                  <a:schemeClr val="tx1"/>
                </a:solidFill>
              </a:rPr>
              <a:t>manter</a:t>
            </a:r>
            <a:r>
              <a:rPr lang="en-US" dirty="0">
                <a:solidFill>
                  <a:schemeClr val="tx1"/>
                </a:solidFill>
              </a:rPr>
              <a:t>-se à </a:t>
            </a:r>
            <a:r>
              <a:rPr lang="en-US" dirty="0" err="1">
                <a:solidFill>
                  <a:schemeClr val="tx1"/>
                </a:solidFill>
              </a:rPr>
              <a:t>frente</a:t>
            </a:r>
            <a:r>
              <a:rPr lang="en-US" dirty="0">
                <a:solidFill>
                  <a:schemeClr val="tx1"/>
                </a:solidFill>
              </a:rPr>
              <a:t> no </a:t>
            </a:r>
            <a:r>
              <a:rPr lang="en-US" dirty="0" err="1">
                <a:solidFill>
                  <a:schemeClr val="tx1"/>
                </a:solidFill>
              </a:rPr>
              <a:t>jogo</a:t>
            </a:r>
            <a:r>
              <a:rPr lang="en-US" dirty="0">
                <a:solidFill>
                  <a:schemeClr val="tx1"/>
                </a:solidFill>
              </a:rPr>
              <a:t> da </a:t>
            </a:r>
            <a:r>
              <a:rPr lang="en-US" dirty="0" err="1">
                <a:solidFill>
                  <a:schemeClr val="tx1"/>
                </a:solidFill>
              </a:rPr>
              <a:t>sustentabilidade</a:t>
            </a:r>
            <a:r>
              <a:rPr lang="en-US" dirty="0">
                <a:solidFill>
                  <a:schemeClr val="tx1"/>
                </a:solidFill>
              </a:rPr>
              <a:t>. </a:t>
            </a:r>
            <a:r>
              <a:rPr lang="en-US" dirty="0" err="1">
                <a:solidFill>
                  <a:schemeClr val="tx1"/>
                </a:solidFill>
              </a:rPr>
              <a:t>Isto</a:t>
            </a:r>
            <a:r>
              <a:rPr lang="en-US" dirty="0">
                <a:solidFill>
                  <a:schemeClr val="tx1"/>
                </a:solidFill>
              </a:rPr>
              <a:t> </a:t>
            </a:r>
            <a:r>
              <a:rPr lang="en-US" dirty="0" err="1">
                <a:solidFill>
                  <a:schemeClr val="tx1"/>
                </a:solidFill>
              </a:rPr>
              <a:t>torna</a:t>
            </a:r>
            <a:r>
              <a:rPr lang="en-US" dirty="0">
                <a:solidFill>
                  <a:schemeClr val="tx1"/>
                </a:solidFill>
              </a:rPr>
              <a:t> a </a:t>
            </a:r>
            <a:r>
              <a:rPr lang="en-US" dirty="0" err="1">
                <a:solidFill>
                  <a:schemeClr val="tx1"/>
                </a:solidFill>
              </a:rPr>
              <a:t>cadeia</a:t>
            </a:r>
            <a:r>
              <a:rPr lang="en-US" dirty="0">
                <a:solidFill>
                  <a:schemeClr val="tx1"/>
                </a:solidFill>
              </a:rPr>
              <a:t> de </a:t>
            </a:r>
            <a:r>
              <a:rPr lang="en-US" dirty="0" err="1">
                <a:solidFill>
                  <a:schemeClr val="tx1"/>
                </a:solidFill>
              </a:rPr>
              <a:t>abastecimento</a:t>
            </a:r>
            <a:r>
              <a:rPr lang="en-US" dirty="0">
                <a:solidFill>
                  <a:schemeClr val="tx1"/>
                </a:solidFill>
              </a:rPr>
              <a:t> robusta e </a:t>
            </a:r>
            <a:r>
              <a:rPr lang="en-US" dirty="0" err="1">
                <a:solidFill>
                  <a:schemeClr val="tx1"/>
                </a:solidFill>
              </a:rPr>
              <a:t>adaptável</a:t>
            </a:r>
            <a:r>
              <a:rPr lang="en-US" dirty="0">
                <a:solidFill>
                  <a:schemeClr val="tx1"/>
                </a:solidFill>
              </a:rPr>
              <a:t> a </a:t>
            </a:r>
            <a:r>
              <a:rPr lang="en-US" dirty="0" err="1">
                <a:solidFill>
                  <a:schemeClr val="tx1"/>
                </a:solidFill>
              </a:rPr>
              <a:t>cenários</a:t>
            </a:r>
            <a:r>
              <a:rPr lang="en-US" dirty="0">
                <a:solidFill>
                  <a:schemeClr val="tx1"/>
                </a:solidFill>
              </a:rPr>
              <a:t> e </a:t>
            </a:r>
            <a:r>
              <a:rPr lang="en-US" dirty="0" err="1">
                <a:solidFill>
                  <a:schemeClr val="tx1"/>
                </a:solidFill>
              </a:rPr>
              <a:t>expetativas</a:t>
            </a:r>
            <a:r>
              <a:rPr lang="en-US" dirty="0">
                <a:solidFill>
                  <a:schemeClr val="tx1"/>
                </a:solidFill>
              </a:rPr>
              <a:t> em </a:t>
            </a:r>
            <a:r>
              <a:rPr lang="en-US" dirty="0" err="1">
                <a:solidFill>
                  <a:schemeClr val="tx1"/>
                </a:solidFill>
              </a:rPr>
              <a:t>mudança</a:t>
            </a:r>
            <a:r>
              <a:rPr lang="en-US" dirty="0">
                <a:solidFill>
                  <a:schemeClr val="tx1"/>
                </a:solidFill>
              </a:rPr>
              <a:t>. </a:t>
            </a:r>
          </a:p>
          <a:p>
            <a:pPr>
              <a:buClr>
                <a:srgbClr val="F1A0C2"/>
              </a:buClr>
              <a:tabLst>
                <a:tab pos="177800" algn="l"/>
              </a:tabLst>
            </a:pPr>
            <a:endParaRPr lang="en-US" dirty="0">
              <a:solidFill>
                <a:schemeClr val="tx1"/>
              </a:solidFill>
            </a:endParaRPr>
          </a:p>
        </p:txBody>
      </p:sp>
    </p:spTree>
    <p:extLst>
      <p:ext uri="{BB962C8B-B14F-4D97-AF65-F5344CB8AC3E}">
        <p14:creationId xmlns:p14="http://schemas.microsoft.com/office/powerpoint/2010/main" val="23121618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pPr algn="l" rtl="0"/>
            <a:r>
              <a:rPr lang="en-US"/>
              <a:t>08</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3403600" y="3124029"/>
            <a:ext cx="3789680" cy="2002900"/>
          </a:xfrm>
        </p:spPr>
        <p:txBody>
          <a:bodyPr/>
          <a:lstStyle/>
          <a:p>
            <a:pPr algn="l" rtl="0"/>
            <a:r>
              <a:rPr kumimoji="0" lang="en-US" altLang="en-US" sz="3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Planeamento</a:t>
            </a:r>
            <a:r>
              <a:rPr kumimoji="0" lang="en-US" altLang="en-US" sz="3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de </a:t>
            </a:r>
            <a:r>
              <a:rPr kumimoji="0" lang="en-US" altLang="en-US" sz="3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Recursos</a:t>
            </a:r>
            <a:r>
              <a:rPr kumimoji="0" lang="en-US" altLang="en-US" sz="3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Humanos</a:t>
            </a:r>
          </a:p>
          <a:p>
            <a:pPr algn="l" rtl="0"/>
            <a:endParaRPr lang="en-US" dirty="0"/>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algn="l" rtl="0"/>
            <a:fld id="{CB2079F2-58AF-ED44-82D7-E04B2F6FD686}" type="slidenum">
              <a:rPr lang="en-US" sz="900" smtClean="0">
                <a:solidFill>
                  <a:schemeClr val="tx1"/>
                </a:solidFill>
              </a:rPr>
              <a:pPr algn="l" rtl="0"/>
              <a:t>47</a:t>
            </a:fld>
            <a:endParaRPr lang="en-US" sz="900">
              <a:solidFill>
                <a:schemeClr val="tx1"/>
              </a:solidFill>
            </a:endParaRPr>
          </a:p>
        </p:txBody>
      </p:sp>
    </p:spTree>
    <p:extLst>
      <p:ext uri="{BB962C8B-B14F-4D97-AF65-F5344CB8AC3E}">
        <p14:creationId xmlns:p14="http://schemas.microsoft.com/office/powerpoint/2010/main" val="4139139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algn="l" rtl="0"/>
            <a:fld id="{CB2079F2-58AF-ED44-82D7-E04B2F6FD686}" type="slidenum">
              <a:rPr lang="en-US" sz="900" smtClean="0">
                <a:solidFill>
                  <a:schemeClr val="bg1"/>
                </a:solidFill>
              </a:rPr>
              <a:pPr algn="l" rtl="0"/>
              <a:t>48</a:t>
            </a:fld>
            <a:endParaRPr lang="en-US" sz="900">
              <a:solidFill>
                <a:schemeClr val="bg1"/>
              </a:solidFill>
            </a:endParaRPr>
          </a:p>
        </p:txBody>
      </p:sp>
      <p:sp>
        <p:nvSpPr>
          <p:cNvPr id="415" name="Text Box 5">
            <a:extLst>
              <a:ext uri="{FF2B5EF4-FFF2-40B4-BE49-F238E27FC236}">
                <a16:creationId xmlns:a16="http://schemas.microsoft.com/office/drawing/2014/main" id="{70EC81BE-2158-270E-261D-6C92A3C21EFA}"/>
              </a:ext>
            </a:extLst>
          </p:cNvPr>
          <p:cNvSpPr txBox="1"/>
          <p:nvPr/>
        </p:nvSpPr>
        <p:spPr>
          <a:xfrm>
            <a:off x="4930304" y="10192213"/>
            <a:ext cx="170785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rtl="0"/>
            <a:r>
              <a:rPr lang="en-US" sz="900" b="0" i="0">
                <a:solidFill>
                  <a:schemeClr val="bg1"/>
                </a:solidFill>
                <a:effectLst/>
                <a:latin typeface="Calibri" panose="020F0502020204030204" pitchFamily="34" charset="0"/>
                <a:ea typeface="Open Sans" panose="020B0606030504020204" pitchFamily="34" charset="0"/>
                <a:cs typeface="Calibri" panose="020F0502020204030204" pitchFamily="34" charset="0"/>
              </a:rPr>
              <a:t>Comida para Pessoas – Planeta – Lucro</a:t>
            </a:r>
            <a:endParaRPr lang="en-IE" sz="900" b="0" i="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416" name="Straight Connector 415">
            <a:extLst>
              <a:ext uri="{FF2B5EF4-FFF2-40B4-BE49-F238E27FC236}">
                <a16:creationId xmlns:a16="http://schemas.microsoft.com/office/drawing/2014/main" id="{0E6C73B1-9600-EB9E-4C22-18B6EB6B3152}"/>
              </a:ext>
            </a:extLst>
          </p:cNvPr>
          <p:cNvCxnSpPr>
            <a:cxnSpLocks/>
          </p:cNvCxnSpPr>
          <p:nvPr/>
        </p:nvCxnSpPr>
        <p:spPr>
          <a:xfrm>
            <a:off x="0" y="10390466"/>
            <a:ext cx="493030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id="{0893838D-BD64-27A2-B033-25B30A5B4681}"/>
              </a:ext>
            </a:extLst>
          </p:cNvPr>
          <p:cNvSpPr/>
          <p:nvPr/>
        </p:nvSpPr>
        <p:spPr>
          <a:xfrm rot="10800000" flipH="1">
            <a:off x="3849437" y="329982"/>
            <a:ext cx="4804898" cy="1997431"/>
          </a:xfrm>
          <a:custGeom>
            <a:avLst/>
            <a:gdLst>
              <a:gd name="connsiteX0" fmla="*/ 456237 w 4804898"/>
              <a:gd name="connsiteY0" fmla="*/ 1997431 h 1997431"/>
              <a:gd name="connsiteX1" fmla="*/ 4804898 w 4804898"/>
              <a:gd name="connsiteY1" fmla="*/ 1997431 h 1997431"/>
              <a:gd name="connsiteX2" fmla="*/ 4804898 w 4804898"/>
              <a:gd name="connsiteY2" fmla="*/ 851289 h 1997431"/>
              <a:gd name="connsiteX3" fmla="*/ 4804898 w 4804898"/>
              <a:gd name="connsiteY3" fmla="*/ 170348 h 1997431"/>
              <a:gd name="connsiteX4" fmla="*/ 4804898 w 4804898"/>
              <a:gd name="connsiteY4" fmla="*/ 0 h 1997431"/>
              <a:gd name="connsiteX5" fmla="*/ 0 w 4804898"/>
              <a:gd name="connsiteY5" fmla="*/ 0 h 1997431"/>
              <a:gd name="connsiteX6" fmla="*/ 0 w 4804898"/>
              <a:gd name="connsiteY6" fmla="*/ 170348 h 1997431"/>
              <a:gd name="connsiteX7" fmla="*/ 0 w 4804898"/>
              <a:gd name="connsiteY7" fmla="*/ 515093 h 1997431"/>
              <a:gd name="connsiteX8" fmla="*/ 0 w 4804898"/>
              <a:gd name="connsiteY8" fmla="*/ 1661235 h 1997431"/>
              <a:gd name="connsiteX9" fmla="*/ 456237 w 4804898"/>
              <a:gd name="connsiteY9" fmla="*/ 1997431 h 199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4898" h="1997431">
                <a:moveTo>
                  <a:pt x="456237" y="1997431"/>
                </a:moveTo>
                <a:lnTo>
                  <a:pt x="4804898" y="1997431"/>
                </a:lnTo>
                <a:lnTo>
                  <a:pt x="4804898" y="851289"/>
                </a:lnTo>
                <a:lnTo>
                  <a:pt x="4804898" y="170348"/>
                </a:lnTo>
                <a:lnTo>
                  <a:pt x="4804898" y="0"/>
                </a:lnTo>
                <a:lnTo>
                  <a:pt x="0" y="0"/>
                </a:lnTo>
                <a:lnTo>
                  <a:pt x="0" y="170348"/>
                </a:lnTo>
                <a:lnTo>
                  <a:pt x="0" y="515093"/>
                </a:lnTo>
                <a:lnTo>
                  <a:pt x="0" y="1661235"/>
                </a:lnTo>
                <a:cubicBezTo>
                  <a:pt x="0" y="1847028"/>
                  <a:pt x="204105" y="1997431"/>
                  <a:pt x="456237" y="1997431"/>
                </a:cubicBez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8" name="Text Placeholder 3">
            <a:extLst>
              <a:ext uri="{FF2B5EF4-FFF2-40B4-BE49-F238E27FC236}">
                <a16:creationId xmlns:a16="http://schemas.microsoft.com/office/drawing/2014/main" id="{65A04F45-3245-E84D-79D1-46C47617C05E}"/>
              </a:ext>
            </a:extLst>
          </p:cNvPr>
          <p:cNvSpPr txBox="1">
            <a:spLocks/>
          </p:cNvSpPr>
          <p:nvPr/>
        </p:nvSpPr>
        <p:spPr>
          <a:xfrm>
            <a:off x="4046303" y="664929"/>
            <a:ext cx="3025709" cy="1343725"/>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r>
              <a:rPr lang="en-US" altLang="en-US" sz="2800" dirty="0" err="1">
                <a:solidFill>
                  <a:schemeClr val="tx1"/>
                </a:solidFill>
                <a:ea typeface="Calibri" panose="020F0502020204030204" pitchFamily="34" charset="0"/>
              </a:rPr>
              <a:t>Planeamento</a:t>
            </a:r>
            <a:r>
              <a:rPr lang="en-US" altLang="en-US" sz="2800" dirty="0">
                <a:solidFill>
                  <a:schemeClr val="tx1"/>
                </a:solidFill>
                <a:ea typeface="Calibri" panose="020F0502020204030204" pitchFamily="34" charset="0"/>
              </a:rPr>
              <a:t> de </a:t>
            </a:r>
            <a:r>
              <a:rPr lang="en-US" altLang="en-US" sz="2800" dirty="0" err="1">
                <a:solidFill>
                  <a:schemeClr val="tx1"/>
                </a:solidFill>
                <a:ea typeface="Calibri" panose="020F0502020204030204" pitchFamily="34" charset="0"/>
              </a:rPr>
              <a:t>Recursos</a:t>
            </a:r>
            <a:r>
              <a:rPr lang="en-US" altLang="en-US" sz="2800" dirty="0">
                <a:solidFill>
                  <a:schemeClr val="tx1"/>
                </a:solidFill>
                <a:ea typeface="Calibri" panose="020F0502020204030204" pitchFamily="34" charset="0"/>
              </a:rPr>
              <a:t> Humanos</a:t>
            </a:r>
          </a:p>
          <a:p>
            <a:pPr algn="l" rtl="0"/>
            <a:endParaRPr lang="en-US" altLang="en-US" sz="2800" dirty="0">
              <a:solidFill>
                <a:schemeClr val="tx1"/>
              </a:solidFill>
              <a:ea typeface="Calibri" panose="020F0502020204030204" pitchFamily="34" charset="0"/>
            </a:endParaRPr>
          </a:p>
          <a:p>
            <a:pPr algn="l" rtl="0"/>
            <a:endParaRPr lang="en-US" sz="2800" dirty="0"/>
          </a:p>
        </p:txBody>
      </p:sp>
      <p:sp>
        <p:nvSpPr>
          <p:cNvPr id="9" name="Freeform 8">
            <a:extLst>
              <a:ext uri="{FF2B5EF4-FFF2-40B4-BE49-F238E27FC236}">
                <a16:creationId xmlns:a16="http://schemas.microsoft.com/office/drawing/2014/main" id="{8074EE9D-F326-C3D7-BE78-A9CCDAB780DA}"/>
              </a:ext>
            </a:extLst>
          </p:cNvPr>
          <p:cNvSpPr/>
          <p:nvPr/>
        </p:nvSpPr>
        <p:spPr>
          <a:xfrm>
            <a:off x="1175794" y="1692299"/>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pPr algn="l" rtl="0"/>
            <a:endParaRPr lang="en-US">
              <a:solidFill>
                <a:srgbClr val="F79037"/>
              </a:solidFill>
            </a:endParaRPr>
          </a:p>
        </p:txBody>
      </p:sp>
      <p:sp>
        <p:nvSpPr>
          <p:cNvPr id="10" name="Text Placeholder 32">
            <a:extLst>
              <a:ext uri="{FF2B5EF4-FFF2-40B4-BE49-F238E27FC236}">
                <a16:creationId xmlns:a16="http://schemas.microsoft.com/office/drawing/2014/main" id="{0B2AE1A7-1969-9A9E-6FA1-B6D055C75514}"/>
              </a:ext>
            </a:extLst>
          </p:cNvPr>
          <p:cNvSpPr txBox="1">
            <a:spLocks/>
          </p:cNvSpPr>
          <p:nvPr/>
        </p:nvSpPr>
        <p:spPr>
          <a:xfrm>
            <a:off x="1062207" y="377602"/>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r>
              <a:rPr lang="en-GB" sz="8800" dirty="0">
                <a:solidFill>
                  <a:srgbClr val="F1A0C2"/>
                </a:solidFill>
              </a:rPr>
              <a:t>08</a:t>
            </a:r>
            <a:endParaRPr lang="en-US" sz="8800" dirty="0">
              <a:solidFill>
                <a:srgbClr val="F1A0C2"/>
              </a:solidFill>
            </a:endParaRPr>
          </a:p>
        </p:txBody>
      </p:sp>
      <p:sp>
        <p:nvSpPr>
          <p:cNvPr id="28" name="Rectangle 27">
            <a:extLst>
              <a:ext uri="{FF2B5EF4-FFF2-40B4-BE49-F238E27FC236}">
                <a16:creationId xmlns:a16="http://schemas.microsoft.com/office/drawing/2014/main" id="{C8BFCC5D-44A8-9B96-2D02-11DC1450FEF1}"/>
              </a:ext>
            </a:extLst>
          </p:cNvPr>
          <p:cNvSpPr/>
          <p:nvPr/>
        </p:nvSpPr>
        <p:spPr>
          <a:xfrm>
            <a:off x="411586" y="2901102"/>
            <a:ext cx="6823604" cy="6724218"/>
          </a:xfrm>
          <a:prstGeom prst="rect">
            <a:avLst/>
          </a:prstGeom>
          <a:solidFill>
            <a:schemeClr val="bg1"/>
          </a:solidFill>
          <a:ln>
            <a:noFill/>
          </a:ln>
          <a:effectLst>
            <a:outerShdw blurRad="393439" dir="978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30" name="Group 29">
            <a:extLst>
              <a:ext uri="{FF2B5EF4-FFF2-40B4-BE49-F238E27FC236}">
                <a16:creationId xmlns:a16="http://schemas.microsoft.com/office/drawing/2014/main" id="{9B126C56-55D4-750B-D53F-BFC31BCF7037}"/>
              </a:ext>
            </a:extLst>
          </p:cNvPr>
          <p:cNvGrpSpPr/>
          <p:nvPr/>
        </p:nvGrpSpPr>
        <p:grpSpPr>
          <a:xfrm>
            <a:off x="5063789" y="3125647"/>
            <a:ext cx="1869100" cy="1212057"/>
            <a:chOff x="2366907" y="6077055"/>
            <a:chExt cx="1869100" cy="1212057"/>
          </a:xfrm>
        </p:grpSpPr>
        <p:sp>
          <p:nvSpPr>
            <p:cNvPr id="31" name="Text Placeholder 3">
              <a:extLst>
                <a:ext uri="{FF2B5EF4-FFF2-40B4-BE49-F238E27FC236}">
                  <a16:creationId xmlns:a16="http://schemas.microsoft.com/office/drawing/2014/main" id="{B11E32A2-6D25-6A44-C0BB-0D45FBB22A0A}"/>
                </a:ext>
              </a:extLst>
            </p:cNvPr>
            <p:cNvSpPr txBox="1">
              <a:spLocks/>
            </p:cNvSpPr>
            <p:nvPr/>
          </p:nvSpPr>
          <p:spPr>
            <a:xfrm>
              <a:off x="2442371" y="6077055"/>
              <a:ext cx="601576"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1A0C2"/>
                  </a:solidFill>
                </a:rPr>
                <a:t>01</a:t>
              </a:r>
              <a:endParaRPr lang="en-US">
                <a:solidFill>
                  <a:srgbClr val="F1A0C2"/>
                </a:solidFill>
              </a:endParaRPr>
            </a:p>
          </p:txBody>
        </p:sp>
        <p:sp>
          <p:nvSpPr>
            <p:cNvPr id="32" name="TextBox 31">
              <a:extLst>
                <a:ext uri="{FF2B5EF4-FFF2-40B4-BE49-F238E27FC236}">
                  <a16:creationId xmlns:a16="http://schemas.microsoft.com/office/drawing/2014/main" id="{DBD30DAB-8A9E-3C77-232F-EB702F4F762F}"/>
                </a:ext>
              </a:extLst>
            </p:cNvPr>
            <p:cNvSpPr txBox="1"/>
            <p:nvPr/>
          </p:nvSpPr>
          <p:spPr>
            <a:xfrm>
              <a:off x="2565846" y="6427338"/>
              <a:ext cx="1670161" cy="861774"/>
            </a:xfrm>
            <a:prstGeom prst="rect">
              <a:avLst/>
            </a:prstGeom>
            <a:noFill/>
            <a:ln>
              <a:noFill/>
            </a:ln>
          </p:spPr>
          <p:txBody>
            <a:bodyPr wrap="square">
              <a:spAutoFit/>
            </a:bodyPr>
            <a:lstStyle/>
            <a:p>
              <a:pPr algn="l" rtl="0">
                <a:lnSpc>
                  <a:spcPts val="1960"/>
                </a:lnSpc>
              </a:pPr>
              <a:r>
                <a:rPr lang="en-IE" b="1" kern="0" dirty="0">
                  <a:latin typeface="Calibri" panose="020F0502020204030204" pitchFamily="34" charset="0"/>
                  <a:ea typeface="Calibri" panose="020F0502020204030204" pitchFamily="34" charset="0"/>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Processo e estratégias de recrutamento</a:t>
              </a:r>
              <a:endParaRPr lang="en-IE" b="1" kern="0" dirty="0">
                <a:latin typeface="Calibri" panose="020F0502020204030204" pitchFamily="34" charset="0"/>
                <a:ea typeface="Calibri" panose="020F0502020204030204" pitchFamily="34" charset="0"/>
                <a:cs typeface="Calibri" panose="020F0502020204030204" pitchFamily="34" charset="0"/>
              </a:endParaRPr>
            </a:p>
          </p:txBody>
        </p:sp>
        <p:sp>
          <p:nvSpPr>
            <p:cNvPr id="33" name="Oval 32">
              <a:extLst>
                <a:ext uri="{FF2B5EF4-FFF2-40B4-BE49-F238E27FC236}">
                  <a16:creationId xmlns:a16="http://schemas.microsoft.com/office/drawing/2014/main" id="{56716577-1F8F-863F-59ED-115BA2B40FEA}"/>
                </a:ext>
              </a:extLst>
            </p:cNvPr>
            <p:cNvSpPr/>
            <p:nvPr/>
          </p:nvSpPr>
          <p:spPr>
            <a:xfrm>
              <a:off x="2366907" y="6547316"/>
              <a:ext cx="104123" cy="104123"/>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nvGrpSpPr>
          <p:cNvPr id="35" name="Graphic 4">
            <a:extLst>
              <a:ext uri="{FF2B5EF4-FFF2-40B4-BE49-F238E27FC236}">
                <a16:creationId xmlns:a16="http://schemas.microsoft.com/office/drawing/2014/main" id="{4F3380FC-635C-E061-3087-C2454354C61B}"/>
              </a:ext>
            </a:extLst>
          </p:cNvPr>
          <p:cNvGrpSpPr/>
          <p:nvPr/>
        </p:nvGrpSpPr>
        <p:grpSpPr>
          <a:xfrm rot="4075347">
            <a:off x="1604207" y="8596855"/>
            <a:ext cx="340780" cy="658854"/>
            <a:chOff x="9129274" y="2719113"/>
            <a:chExt cx="717139" cy="1386497"/>
          </a:xfrm>
          <a:solidFill>
            <a:srgbClr val="000000"/>
          </a:solidFill>
        </p:grpSpPr>
        <p:grpSp>
          <p:nvGrpSpPr>
            <p:cNvPr id="36" name="Graphic 4">
              <a:extLst>
                <a:ext uri="{FF2B5EF4-FFF2-40B4-BE49-F238E27FC236}">
                  <a16:creationId xmlns:a16="http://schemas.microsoft.com/office/drawing/2014/main" id="{6A800547-86AA-9594-7234-EAC2BE4FE0F8}"/>
                </a:ext>
              </a:extLst>
            </p:cNvPr>
            <p:cNvGrpSpPr/>
            <p:nvPr/>
          </p:nvGrpSpPr>
          <p:grpSpPr>
            <a:xfrm>
              <a:off x="9159507" y="2719113"/>
              <a:ext cx="446280" cy="440141"/>
              <a:chOff x="9159507" y="2719113"/>
              <a:chExt cx="446280" cy="440141"/>
            </a:xfrm>
            <a:grpFill/>
          </p:grpSpPr>
          <p:sp>
            <p:nvSpPr>
              <p:cNvPr id="45" name="Freeform 44">
                <a:extLst>
                  <a:ext uri="{FF2B5EF4-FFF2-40B4-BE49-F238E27FC236}">
                    <a16:creationId xmlns:a16="http://schemas.microsoft.com/office/drawing/2014/main" id="{1B1A3AD6-AE0E-9B94-4906-558581A4C570}"/>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pPr algn="l" rtl="0"/>
                <a:endParaRPr lang="en-US"/>
              </a:p>
            </p:txBody>
          </p:sp>
          <p:sp>
            <p:nvSpPr>
              <p:cNvPr id="46" name="Freeform 45">
                <a:extLst>
                  <a:ext uri="{FF2B5EF4-FFF2-40B4-BE49-F238E27FC236}">
                    <a16:creationId xmlns:a16="http://schemas.microsoft.com/office/drawing/2014/main" id="{B090B617-B1EF-58E0-4163-07A24A274ABE}"/>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pPr algn="l" rtl="0"/>
                <a:endParaRPr lang="en-US"/>
              </a:p>
            </p:txBody>
          </p:sp>
        </p:grpSp>
        <p:grpSp>
          <p:nvGrpSpPr>
            <p:cNvPr id="37" name="Graphic 4">
              <a:extLst>
                <a:ext uri="{FF2B5EF4-FFF2-40B4-BE49-F238E27FC236}">
                  <a16:creationId xmlns:a16="http://schemas.microsoft.com/office/drawing/2014/main" id="{5EBECCD0-67F1-B01A-32AF-73BB4CFE4AC3}"/>
                </a:ext>
              </a:extLst>
            </p:cNvPr>
            <p:cNvGrpSpPr/>
            <p:nvPr/>
          </p:nvGrpSpPr>
          <p:grpSpPr>
            <a:xfrm>
              <a:off x="9129274" y="2893887"/>
              <a:ext cx="717139" cy="1211724"/>
              <a:chOff x="9129274" y="2893887"/>
              <a:chExt cx="717139" cy="1211724"/>
            </a:xfrm>
            <a:grpFill/>
          </p:grpSpPr>
          <p:sp>
            <p:nvSpPr>
              <p:cNvPr id="38" name="Freeform 37">
                <a:extLst>
                  <a:ext uri="{FF2B5EF4-FFF2-40B4-BE49-F238E27FC236}">
                    <a16:creationId xmlns:a16="http://schemas.microsoft.com/office/drawing/2014/main" id="{1D7942BE-5335-8993-2B24-7853FE80CFA2}"/>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algn="l" rtl="0"/>
                <a:endParaRPr lang="en-US"/>
              </a:p>
            </p:txBody>
          </p:sp>
          <p:sp>
            <p:nvSpPr>
              <p:cNvPr id="39" name="Freeform 38">
                <a:extLst>
                  <a:ext uri="{FF2B5EF4-FFF2-40B4-BE49-F238E27FC236}">
                    <a16:creationId xmlns:a16="http://schemas.microsoft.com/office/drawing/2014/main" id="{A0A2F413-96B9-4FE1-64FE-18D8EBF2325C}"/>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algn="l" rtl="0"/>
                <a:endParaRPr lang="en-US"/>
              </a:p>
            </p:txBody>
          </p:sp>
          <p:sp>
            <p:nvSpPr>
              <p:cNvPr id="40" name="Freeform 39">
                <a:extLst>
                  <a:ext uri="{FF2B5EF4-FFF2-40B4-BE49-F238E27FC236}">
                    <a16:creationId xmlns:a16="http://schemas.microsoft.com/office/drawing/2014/main" id="{860BD19E-9FD3-8E7B-4948-9BF5C99C3754}"/>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algn="l" rtl="0"/>
                <a:endParaRPr lang="en-US"/>
              </a:p>
            </p:txBody>
          </p:sp>
          <p:sp>
            <p:nvSpPr>
              <p:cNvPr id="41" name="Freeform 40">
                <a:extLst>
                  <a:ext uri="{FF2B5EF4-FFF2-40B4-BE49-F238E27FC236}">
                    <a16:creationId xmlns:a16="http://schemas.microsoft.com/office/drawing/2014/main" id="{6BB69BE0-D3F6-4680-C961-9180E351CC26}"/>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algn="l" rtl="0"/>
                <a:endParaRPr lang="en-US"/>
              </a:p>
            </p:txBody>
          </p:sp>
          <p:sp>
            <p:nvSpPr>
              <p:cNvPr id="42" name="Freeform 41">
                <a:extLst>
                  <a:ext uri="{FF2B5EF4-FFF2-40B4-BE49-F238E27FC236}">
                    <a16:creationId xmlns:a16="http://schemas.microsoft.com/office/drawing/2014/main" id="{2287B5C1-A4F5-6AD8-8BD5-BACE49C5DEA3}"/>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algn="l" rtl="0"/>
                <a:endParaRPr lang="en-US"/>
              </a:p>
            </p:txBody>
          </p:sp>
          <p:sp>
            <p:nvSpPr>
              <p:cNvPr id="43" name="Freeform 42">
                <a:extLst>
                  <a:ext uri="{FF2B5EF4-FFF2-40B4-BE49-F238E27FC236}">
                    <a16:creationId xmlns:a16="http://schemas.microsoft.com/office/drawing/2014/main" id="{8E328866-0994-A5ED-F8FB-E1BF06AA4B7D}"/>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algn="l" rtl="0"/>
                <a:endParaRPr lang="en-US"/>
              </a:p>
            </p:txBody>
          </p:sp>
          <p:sp>
            <p:nvSpPr>
              <p:cNvPr id="44" name="Freeform 43">
                <a:extLst>
                  <a:ext uri="{FF2B5EF4-FFF2-40B4-BE49-F238E27FC236}">
                    <a16:creationId xmlns:a16="http://schemas.microsoft.com/office/drawing/2014/main" id="{06531436-0164-EF1D-50B5-EDBA9B579AC3}"/>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algn="l" rtl="0"/>
                <a:endParaRPr lang="en-US" dirty="0"/>
              </a:p>
            </p:txBody>
          </p:sp>
        </p:grpSp>
      </p:grpSp>
      <p:cxnSp>
        <p:nvCxnSpPr>
          <p:cNvPr id="47" name="Straight Connector 46">
            <a:extLst>
              <a:ext uri="{FF2B5EF4-FFF2-40B4-BE49-F238E27FC236}">
                <a16:creationId xmlns:a16="http://schemas.microsoft.com/office/drawing/2014/main" id="{66F1DF50-8D80-EBA6-B61A-A7E9B2DC27FE}"/>
              </a:ext>
            </a:extLst>
          </p:cNvPr>
          <p:cNvCxnSpPr>
            <a:cxnSpLocks/>
          </p:cNvCxnSpPr>
          <p:nvPr/>
        </p:nvCxnSpPr>
        <p:spPr>
          <a:xfrm>
            <a:off x="6701169" y="3640282"/>
            <a:ext cx="158559"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6F172F4-3A66-444E-F063-3D0E2B2CFA6E}"/>
              </a:ext>
            </a:extLst>
          </p:cNvPr>
          <p:cNvCxnSpPr>
            <a:cxnSpLocks/>
          </p:cNvCxnSpPr>
          <p:nvPr/>
        </p:nvCxnSpPr>
        <p:spPr>
          <a:xfrm flipV="1">
            <a:off x="6859728" y="3633970"/>
            <a:ext cx="0" cy="1493036"/>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E134C3F-45F9-A46F-07CB-C9005D971FB7}"/>
              </a:ext>
            </a:extLst>
          </p:cNvPr>
          <p:cNvCxnSpPr>
            <a:cxnSpLocks/>
          </p:cNvCxnSpPr>
          <p:nvPr/>
        </p:nvCxnSpPr>
        <p:spPr>
          <a:xfrm>
            <a:off x="4269745" y="7936236"/>
            <a:ext cx="891964"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D889821-07F0-4390-A5EF-1E6A22188B6C}"/>
              </a:ext>
            </a:extLst>
          </p:cNvPr>
          <p:cNvCxnSpPr>
            <a:cxnSpLocks/>
          </p:cNvCxnSpPr>
          <p:nvPr/>
        </p:nvCxnSpPr>
        <p:spPr>
          <a:xfrm>
            <a:off x="988508" y="5118492"/>
            <a:ext cx="2713231"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C2496652-40C7-6B72-B6C2-8BB4BAED9FEA}"/>
              </a:ext>
            </a:extLst>
          </p:cNvPr>
          <p:cNvGrpSpPr/>
          <p:nvPr/>
        </p:nvGrpSpPr>
        <p:grpSpPr>
          <a:xfrm>
            <a:off x="4946373" y="8296569"/>
            <a:ext cx="2263992" cy="1212270"/>
            <a:chOff x="2014007" y="5773142"/>
            <a:chExt cx="2263992" cy="1212270"/>
          </a:xfrm>
          <a:solidFill>
            <a:schemeClr val="bg1"/>
          </a:solidFill>
        </p:grpSpPr>
        <p:sp>
          <p:nvSpPr>
            <p:cNvPr id="52" name="Text Placeholder 3">
              <a:extLst>
                <a:ext uri="{FF2B5EF4-FFF2-40B4-BE49-F238E27FC236}">
                  <a16:creationId xmlns:a16="http://schemas.microsoft.com/office/drawing/2014/main" id="{F55226AD-E517-4C9C-AAD3-69423BD33D68}"/>
                </a:ext>
              </a:extLst>
            </p:cNvPr>
            <p:cNvSpPr txBox="1">
              <a:spLocks/>
            </p:cNvSpPr>
            <p:nvPr/>
          </p:nvSpPr>
          <p:spPr>
            <a:xfrm>
              <a:off x="3263737" y="5773142"/>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1A0C2"/>
                  </a:solidFill>
                </a:rPr>
                <a:t>05</a:t>
              </a:r>
              <a:endParaRPr lang="en-US">
                <a:solidFill>
                  <a:srgbClr val="F1A0C2"/>
                </a:solidFill>
              </a:endParaRPr>
            </a:p>
          </p:txBody>
        </p:sp>
        <p:sp>
          <p:nvSpPr>
            <p:cNvPr id="53" name="TextBox 52">
              <a:extLst>
                <a:ext uri="{FF2B5EF4-FFF2-40B4-BE49-F238E27FC236}">
                  <a16:creationId xmlns:a16="http://schemas.microsoft.com/office/drawing/2014/main" id="{FA3645BD-0E39-D890-2632-A13ABA936A3F}"/>
                </a:ext>
              </a:extLst>
            </p:cNvPr>
            <p:cNvSpPr txBox="1"/>
            <p:nvPr/>
          </p:nvSpPr>
          <p:spPr>
            <a:xfrm>
              <a:off x="2014007" y="6123638"/>
              <a:ext cx="2263992" cy="861774"/>
            </a:xfrm>
            <a:prstGeom prst="rect">
              <a:avLst/>
            </a:prstGeom>
            <a:grpFill/>
          </p:spPr>
          <p:txBody>
            <a:bodyPr wrap="square">
              <a:spAutoFit/>
            </a:bodyPr>
            <a:lstStyle/>
            <a:p>
              <a:pPr algn="l" rtl="0">
                <a:lnSpc>
                  <a:spcPts val="1960"/>
                </a:lnSpc>
              </a:pPr>
              <a:r>
                <a:rPr lang="en-IE" sz="1800" b="1" dirty="0" err="1">
                  <a:effectLst/>
                  <a:latin typeface="Calibri" panose="020F0502020204030204" pitchFamily="34" charset="0"/>
                  <a:ea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Aumentar</a:t>
              </a:r>
              <a:r>
                <a:rPr lang="en-IE" sz="1800" b="1" dirty="0">
                  <a:effectLst/>
                  <a:latin typeface="Calibri" panose="020F0502020204030204" pitchFamily="34" charset="0"/>
                  <a:ea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 a </a:t>
              </a:r>
              <a:r>
                <a:rPr lang="en-IE" sz="1800" b="1" dirty="0" err="1">
                  <a:effectLst/>
                  <a:latin typeface="Calibri" panose="020F0502020204030204" pitchFamily="34" charset="0"/>
                  <a:ea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retenção</a:t>
              </a:r>
              <a:r>
                <a:rPr lang="en-IE" sz="1800" b="1" dirty="0">
                  <a:effectLst/>
                  <a:latin typeface="Calibri" panose="020F0502020204030204" pitchFamily="34" charset="0"/>
                  <a:ea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 de </a:t>
              </a:r>
              <a:r>
                <a:rPr lang="en-IE" sz="1800" b="1" dirty="0" err="1">
                  <a:effectLst/>
                  <a:latin typeface="Calibri" panose="020F0502020204030204" pitchFamily="34" charset="0"/>
                  <a:ea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funcionários</a:t>
              </a:r>
              <a:r>
                <a:rPr lang="en-IE" sz="1800" b="1" dirty="0">
                  <a:effectLst/>
                  <a:latin typeface="Calibri" panose="020F0502020204030204" pitchFamily="34" charset="0"/>
                  <a:ea typeface="Times New Roman" panose="02020603050405020304" pitchFamily="18" charset="0"/>
                </a:rPr>
                <a:t> &amp; </a:t>
              </a:r>
              <a:r>
                <a:rPr lang="en-IE" b="1" dirty="0" err="1">
                  <a:latin typeface="Calibri" panose="020F0502020204030204" pitchFamily="34" charset="0"/>
                  <a:ea typeface="Times New Roman" panose="02020603050405020304" pitchFamily="18" charset="0"/>
                </a:rPr>
                <a:t>s</a:t>
              </a:r>
              <a:r>
                <a:rPr lang="en-IE" sz="1800" b="1" dirty="0" err="1">
                  <a:effectLst/>
                  <a:latin typeface="Calibri" panose="020F0502020204030204" pitchFamily="34" charset="0"/>
                  <a:ea typeface="Times New Roman" panose="02020603050405020304" pitchFamily="18" charset="0"/>
                </a:rPr>
                <a:t>atisfação</a:t>
              </a:r>
              <a:endParaRPr lang="en-IE" sz="1800" b="1" kern="0" dirty="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54" name="Group 53">
            <a:extLst>
              <a:ext uri="{FF2B5EF4-FFF2-40B4-BE49-F238E27FC236}">
                <a16:creationId xmlns:a16="http://schemas.microsoft.com/office/drawing/2014/main" id="{05B62593-3436-2A98-60A0-C609B3ED2B66}"/>
              </a:ext>
            </a:extLst>
          </p:cNvPr>
          <p:cNvGrpSpPr/>
          <p:nvPr/>
        </p:nvGrpSpPr>
        <p:grpSpPr>
          <a:xfrm rot="10800000">
            <a:off x="5696840" y="5074944"/>
            <a:ext cx="1162888" cy="104123"/>
            <a:chOff x="4524046" y="3969979"/>
            <a:chExt cx="1162888" cy="104123"/>
          </a:xfrm>
        </p:grpSpPr>
        <p:sp>
          <p:nvSpPr>
            <p:cNvPr id="55" name="Oval 54">
              <a:extLst>
                <a:ext uri="{FF2B5EF4-FFF2-40B4-BE49-F238E27FC236}">
                  <a16:creationId xmlns:a16="http://schemas.microsoft.com/office/drawing/2014/main" id="{A6CD6D17-657B-7D35-34F5-E78D93F2F269}"/>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56" name="Straight Connector 55">
              <a:extLst>
                <a:ext uri="{FF2B5EF4-FFF2-40B4-BE49-F238E27FC236}">
                  <a16:creationId xmlns:a16="http://schemas.microsoft.com/office/drawing/2014/main" id="{BDCD9A86-9A33-A8C9-7030-DC6E71A4A57D}"/>
                </a:ext>
              </a:extLst>
            </p:cNvPr>
            <p:cNvCxnSpPr>
              <a:cxnSpLocks/>
            </p:cNvCxnSpPr>
            <p:nvPr/>
          </p:nvCxnSpPr>
          <p:spPr>
            <a:xfrm rot="10800000" flipH="1">
              <a:off x="4524046" y="4022040"/>
              <a:ext cx="1067846"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06C2D0B1-53CE-A7EE-CE53-0E2FAE284A48}"/>
              </a:ext>
            </a:extLst>
          </p:cNvPr>
          <p:cNvGrpSpPr/>
          <p:nvPr/>
        </p:nvGrpSpPr>
        <p:grpSpPr>
          <a:xfrm>
            <a:off x="3280496" y="7390174"/>
            <a:ext cx="1570682" cy="1725018"/>
            <a:chOff x="3151558" y="5735569"/>
            <a:chExt cx="1651082" cy="1725018"/>
          </a:xfrm>
          <a:solidFill>
            <a:schemeClr val="bg1"/>
          </a:solidFill>
        </p:grpSpPr>
        <p:sp>
          <p:nvSpPr>
            <p:cNvPr id="128" name="TextBox 127">
              <a:extLst>
                <a:ext uri="{FF2B5EF4-FFF2-40B4-BE49-F238E27FC236}">
                  <a16:creationId xmlns:a16="http://schemas.microsoft.com/office/drawing/2014/main" id="{C130EBA8-96B1-63EB-79F9-F8F9FF0C0BD7}"/>
                </a:ext>
              </a:extLst>
            </p:cNvPr>
            <p:cNvSpPr txBox="1"/>
            <p:nvPr/>
          </p:nvSpPr>
          <p:spPr>
            <a:xfrm>
              <a:off x="3272909" y="6085852"/>
              <a:ext cx="1529731" cy="1374735"/>
            </a:xfrm>
            <a:prstGeom prst="rect">
              <a:avLst/>
            </a:prstGeom>
            <a:grpFill/>
          </p:spPr>
          <p:txBody>
            <a:bodyPr wrap="square">
              <a:spAutoFit/>
            </a:bodyPr>
            <a:lstStyle/>
            <a:p>
              <a:pPr algn="l" rtl="0">
                <a:lnSpc>
                  <a:spcPts val="1960"/>
                </a:lnSpc>
              </a:pPr>
              <a:r>
                <a:rPr lang="en-IE" sz="1800" b="1" dirty="0" err="1">
                  <a:effectLst/>
                  <a:latin typeface="Calibri" panose="020F0502020204030204" pitchFamily="34" charset="0"/>
                  <a:ea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Estratégias</a:t>
              </a:r>
              <a:r>
                <a:rPr lang="en-IE" sz="1800" b="1" dirty="0">
                  <a:effectLst/>
                  <a:latin typeface="Calibri" panose="020F0502020204030204" pitchFamily="34" charset="0"/>
                  <a:ea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 </a:t>
              </a:r>
              <a:r>
                <a:rPr lang="en-IE" b="1" dirty="0" err="1">
                  <a:latin typeface="Calibri" panose="020F0502020204030204" pitchFamily="34" charset="0"/>
                  <a:ea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é</a:t>
              </a:r>
              <a:r>
                <a:rPr lang="en-IE" sz="1800" b="1" dirty="0" err="1">
                  <a:effectLst/>
                  <a:latin typeface="Calibri" panose="020F0502020204030204" pitchFamily="34" charset="0"/>
                  <a:ea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ticas</a:t>
              </a:r>
              <a:r>
                <a:rPr lang="en-IE" sz="1800" b="1" dirty="0">
                  <a:effectLst/>
                  <a:latin typeface="Calibri" panose="020F0502020204030204" pitchFamily="34" charset="0"/>
                  <a:ea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 de </a:t>
              </a:r>
              <a:r>
                <a:rPr lang="en-IE" b="1" dirty="0" err="1">
                  <a:latin typeface="Calibri" panose="020F0502020204030204" pitchFamily="34" charset="0"/>
                  <a:ea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g</a:t>
              </a:r>
              <a:r>
                <a:rPr lang="en-IE" sz="1800" b="1" dirty="0" err="1">
                  <a:effectLst/>
                  <a:latin typeface="Calibri" panose="020F0502020204030204" pitchFamily="34" charset="0"/>
                  <a:ea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estão</a:t>
              </a:r>
              <a:r>
                <a:rPr lang="en-IE" sz="1800" b="1" dirty="0">
                  <a:effectLst/>
                  <a:latin typeface="Calibri" panose="020F0502020204030204" pitchFamily="34" charset="0"/>
                  <a:ea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 </a:t>
              </a:r>
              <a:r>
                <a:rPr lang="en-IE" b="1" dirty="0" err="1">
                  <a:latin typeface="Calibri" panose="020F0502020204030204" pitchFamily="34" charset="0"/>
                  <a:ea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h</a:t>
              </a:r>
              <a:r>
                <a:rPr lang="en-IE" sz="1800" b="1" dirty="0" err="1">
                  <a:effectLst/>
                  <a:latin typeface="Calibri" panose="020F0502020204030204" pitchFamily="34" charset="0"/>
                  <a:ea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umana</a:t>
              </a:r>
              <a:endParaRPr lang="en-IE" sz="1800" b="1" dirty="0">
                <a:effectLst/>
                <a:latin typeface="Calibri" panose="020F0502020204030204" pitchFamily="34" charset="0"/>
                <a:ea typeface="Times New Roman" panose="02020603050405020304" pitchFamily="18" charset="0"/>
              </a:endParaRPr>
            </a:p>
            <a:p>
              <a:pPr algn="l" rtl="0">
                <a:lnSpc>
                  <a:spcPts val="1960"/>
                </a:lnSpc>
              </a:pPr>
              <a:endParaRPr lang="en-IE" sz="1800" dirty="0">
                <a:effectLst/>
                <a:latin typeface="Calibri" panose="020F0502020204030204" pitchFamily="34" charset="0"/>
                <a:ea typeface="Calibri" panose="020F0502020204030204" pitchFamily="34" charset="0"/>
              </a:endParaRPr>
            </a:p>
          </p:txBody>
        </p:sp>
        <p:sp>
          <p:nvSpPr>
            <p:cNvPr id="63" name="Text Placeholder 3">
              <a:extLst>
                <a:ext uri="{FF2B5EF4-FFF2-40B4-BE49-F238E27FC236}">
                  <a16:creationId xmlns:a16="http://schemas.microsoft.com/office/drawing/2014/main" id="{65DB2F7E-8611-82F3-90BE-D91B306F1446}"/>
                </a:ext>
              </a:extLst>
            </p:cNvPr>
            <p:cNvSpPr txBox="1">
              <a:spLocks/>
            </p:cNvSpPr>
            <p:nvPr/>
          </p:nvSpPr>
          <p:spPr>
            <a:xfrm>
              <a:off x="3151558" y="5735569"/>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1A0C2"/>
                  </a:solidFill>
                </a:rPr>
                <a:t>04</a:t>
              </a:r>
              <a:endParaRPr lang="en-US">
                <a:solidFill>
                  <a:srgbClr val="F1A0C2"/>
                </a:solidFill>
              </a:endParaRPr>
            </a:p>
          </p:txBody>
        </p:sp>
      </p:grpSp>
      <p:grpSp>
        <p:nvGrpSpPr>
          <p:cNvPr id="58" name="Group 57">
            <a:extLst>
              <a:ext uri="{FF2B5EF4-FFF2-40B4-BE49-F238E27FC236}">
                <a16:creationId xmlns:a16="http://schemas.microsoft.com/office/drawing/2014/main" id="{344F45B9-78BD-4E28-8302-D32A75CC869C}"/>
              </a:ext>
            </a:extLst>
          </p:cNvPr>
          <p:cNvGrpSpPr/>
          <p:nvPr/>
        </p:nvGrpSpPr>
        <p:grpSpPr>
          <a:xfrm>
            <a:off x="3125138" y="4621403"/>
            <a:ext cx="1743091" cy="1557233"/>
            <a:chOff x="2805055" y="6069500"/>
            <a:chExt cx="1743091" cy="1557233"/>
          </a:xfrm>
          <a:solidFill>
            <a:schemeClr val="bg1"/>
          </a:solidFill>
        </p:grpSpPr>
        <p:sp>
          <p:nvSpPr>
            <p:cNvPr id="59" name="Text Placeholder 3">
              <a:extLst>
                <a:ext uri="{FF2B5EF4-FFF2-40B4-BE49-F238E27FC236}">
                  <a16:creationId xmlns:a16="http://schemas.microsoft.com/office/drawing/2014/main" id="{0D1FC79D-F741-6C72-DE1D-DAEE95C9B786}"/>
                </a:ext>
              </a:extLst>
            </p:cNvPr>
            <p:cNvSpPr txBox="1">
              <a:spLocks/>
            </p:cNvSpPr>
            <p:nvPr/>
          </p:nvSpPr>
          <p:spPr>
            <a:xfrm>
              <a:off x="2805055" y="6069500"/>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1A0C2"/>
                  </a:solidFill>
                </a:rPr>
                <a:t>02</a:t>
              </a:r>
              <a:endParaRPr lang="en-US">
                <a:solidFill>
                  <a:srgbClr val="F1A0C2"/>
                </a:solidFill>
              </a:endParaRPr>
            </a:p>
          </p:txBody>
        </p:sp>
        <p:sp>
          <p:nvSpPr>
            <p:cNvPr id="60" name="TextBox 59">
              <a:extLst>
                <a:ext uri="{FF2B5EF4-FFF2-40B4-BE49-F238E27FC236}">
                  <a16:creationId xmlns:a16="http://schemas.microsoft.com/office/drawing/2014/main" id="{C28CD688-4EC4-F489-25C0-005AD2B14918}"/>
                </a:ext>
              </a:extLst>
            </p:cNvPr>
            <p:cNvSpPr txBox="1"/>
            <p:nvPr/>
          </p:nvSpPr>
          <p:spPr>
            <a:xfrm>
              <a:off x="2877985" y="6508478"/>
              <a:ext cx="1670161" cy="1118255"/>
            </a:xfrm>
            <a:prstGeom prst="rect">
              <a:avLst/>
            </a:prstGeom>
            <a:grpFill/>
          </p:spPr>
          <p:txBody>
            <a:bodyPr wrap="square">
              <a:spAutoFit/>
            </a:bodyPr>
            <a:lstStyle/>
            <a:p>
              <a:pPr algn="l" rtl="0">
                <a:lnSpc>
                  <a:spcPts val="1960"/>
                </a:lnSpc>
              </a:pPr>
              <a:r>
                <a:rPr lang="en-IE" b="1" kern="0" dirty="0" err="1">
                  <a:effectLst/>
                  <a:latin typeface="Calibri" panose="020F0502020204030204" pitchFamily="34" charset="0"/>
                  <a:ea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Práticas</a:t>
              </a:r>
              <a:r>
                <a:rPr lang="en-IE" b="1" kern="0" dirty="0">
                  <a:effectLst/>
                  <a:latin typeface="Calibri" panose="020F0502020204030204" pitchFamily="34" charset="0"/>
                  <a:ea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 </a:t>
              </a:r>
              <a:r>
                <a:rPr lang="en-IE" b="1" kern="0" dirty="0" err="1">
                  <a:effectLst/>
                  <a:latin typeface="Calibri" panose="020F0502020204030204" pitchFamily="34" charset="0"/>
                  <a:ea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laborais</a:t>
              </a:r>
              <a:r>
                <a:rPr lang="en-IE" b="1" kern="0" dirty="0">
                  <a:effectLst/>
                  <a:latin typeface="Calibri" panose="020F0502020204030204" pitchFamily="34" charset="0"/>
                  <a:ea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 </a:t>
              </a:r>
              <a:r>
                <a:rPr lang="en-IE" b="1" kern="0" dirty="0" err="1">
                  <a:effectLst/>
                  <a:latin typeface="Calibri" panose="020F0502020204030204" pitchFamily="34" charset="0"/>
                  <a:ea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justas</a:t>
              </a:r>
              <a:r>
                <a:rPr lang="en-IE" b="1" kern="0" dirty="0">
                  <a:effectLst/>
                  <a:latin typeface="Calibri" panose="020F0502020204030204" pitchFamily="34" charset="0"/>
                  <a:ea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 e </a:t>
              </a:r>
              <a:r>
                <a:rPr lang="en-IE" b="1" kern="0" dirty="0" err="1">
                  <a:effectLst/>
                  <a:latin typeface="Calibri" panose="020F0502020204030204" pitchFamily="34" charset="0"/>
                  <a:ea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legais</a:t>
              </a:r>
              <a:endParaRPr lang="en-IE" b="1" kern="0" dirty="0">
                <a:effectLst/>
                <a:latin typeface="Calibri" panose="020F0502020204030204" pitchFamily="34" charset="0"/>
                <a:ea typeface="Calibri" panose="020F0502020204030204" pitchFamily="34" charset="0"/>
                <a:cs typeface="Calibri" panose="020F0502020204030204" pitchFamily="34" charset="0"/>
              </a:endParaRPr>
            </a:p>
            <a:p>
              <a:pPr algn="l" rtl="0">
                <a:lnSpc>
                  <a:spcPts val="1960"/>
                </a:lnSpc>
              </a:pPr>
              <a:endParaRPr lang="en-IE" b="1" kern="0" dirty="0">
                <a:effectLst/>
                <a:latin typeface="Calibri" panose="020F0502020204030204" pitchFamily="34" charset="0"/>
                <a:ea typeface="Calibri" panose="020F0502020204030204" pitchFamily="34" charset="0"/>
                <a:cs typeface="Calibri" panose="020F0502020204030204" pitchFamily="34" charset="0"/>
              </a:endParaRPr>
            </a:p>
          </p:txBody>
        </p:sp>
      </p:grpSp>
      <p:cxnSp>
        <p:nvCxnSpPr>
          <p:cNvPr id="61" name="Straight Connector 60">
            <a:extLst>
              <a:ext uri="{FF2B5EF4-FFF2-40B4-BE49-F238E27FC236}">
                <a16:creationId xmlns:a16="http://schemas.microsoft.com/office/drawing/2014/main" id="{C8CB923B-45F5-90AB-DC22-7E73D32F7970}"/>
              </a:ext>
            </a:extLst>
          </p:cNvPr>
          <p:cNvCxnSpPr>
            <a:cxnSpLocks/>
          </p:cNvCxnSpPr>
          <p:nvPr/>
        </p:nvCxnSpPr>
        <p:spPr>
          <a:xfrm>
            <a:off x="4662028" y="3647969"/>
            <a:ext cx="430504"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130" name="Group 129">
            <a:extLst>
              <a:ext uri="{FF2B5EF4-FFF2-40B4-BE49-F238E27FC236}">
                <a16:creationId xmlns:a16="http://schemas.microsoft.com/office/drawing/2014/main" id="{AB794E63-067E-BF2A-824C-8D9FA7DDB2B4}"/>
              </a:ext>
            </a:extLst>
          </p:cNvPr>
          <p:cNvGrpSpPr/>
          <p:nvPr/>
        </p:nvGrpSpPr>
        <p:grpSpPr>
          <a:xfrm rot="5400000">
            <a:off x="856766" y="5200471"/>
            <a:ext cx="263974" cy="104123"/>
            <a:chOff x="5422960" y="3969979"/>
            <a:chExt cx="263974" cy="104123"/>
          </a:xfrm>
        </p:grpSpPr>
        <p:sp>
          <p:nvSpPr>
            <p:cNvPr id="131" name="Oval 130">
              <a:extLst>
                <a:ext uri="{FF2B5EF4-FFF2-40B4-BE49-F238E27FC236}">
                  <a16:creationId xmlns:a16="http://schemas.microsoft.com/office/drawing/2014/main" id="{332559E4-C0C3-E117-22AB-4D2F36849CDC}"/>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132" name="Straight Connector 131">
              <a:extLst>
                <a:ext uri="{FF2B5EF4-FFF2-40B4-BE49-F238E27FC236}">
                  <a16:creationId xmlns:a16="http://schemas.microsoft.com/office/drawing/2014/main" id="{DA754BB2-E60F-56A7-E182-95977FF6A931}"/>
                </a:ext>
              </a:extLst>
            </p:cNvPr>
            <p:cNvCxnSpPr>
              <a:cxnSpLocks/>
            </p:cNvCxnSpPr>
            <p:nvPr/>
          </p:nvCxnSpPr>
          <p:spPr>
            <a:xfrm rot="16200000">
              <a:off x="5507427" y="3937574"/>
              <a:ext cx="0" cy="168933"/>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45A6433D-936B-AF42-5E0C-54F31397C9A2}"/>
              </a:ext>
            </a:extLst>
          </p:cNvPr>
          <p:cNvGrpSpPr/>
          <p:nvPr/>
        </p:nvGrpSpPr>
        <p:grpSpPr>
          <a:xfrm>
            <a:off x="673508" y="6450668"/>
            <a:ext cx="2656256" cy="953280"/>
            <a:chOff x="3139370" y="5794563"/>
            <a:chExt cx="2656256" cy="953280"/>
          </a:xfrm>
          <a:solidFill>
            <a:schemeClr val="bg1"/>
          </a:solidFill>
        </p:grpSpPr>
        <p:sp>
          <p:nvSpPr>
            <p:cNvPr id="134" name="Text Placeholder 3">
              <a:extLst>
                <a:ext uri="{FF2B5EF4-FFF2-40B4-BE49-F238E27FC236}">
                  <a16:creationId xmlns:a16="http://schemas.microsoft.com/office/drawing/2014/main" id="{83214815-D041-E7BC-7AB7-E33F85979BE2}"/>
                </a:ext>
              </a:extLst>
            </p:cNvPr>
            <p:cNvSpPr txBox="1">
              <a:spLocks/>
            </p:cNvSpPr>
            <p:nvPr/>
          </p:nvSpPr>
          <p:spPr>
            <a:xfrm>
              <a:off x="3139370" y="5794563"/>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1A0C2"/>
                  </a:solidFill>
                </a:rPr>
                <a:t>03</a:t>
              </a:r>
              <a:endParaRPr lang="en-US">
                <a:solidFill>
                  <a:srgbClr val="F1A0C2"/>
                </a:solidFill>
              </a:endParaRPr>
            </a:p>
          </p:txBody>
        </p:sp>
        <p:sp>
          <p:nvSpPr>
            <p:cNvPr id="135" name="TextBox 134">
              <a:extLst>
                <a:ext uri="{FF2B5EF4-FFF2-40B4-BE49-F238E27FC236}">
                  <a16:creationId xmlns:a16="http://schemas.microsoft.com/office/drawing/2014/main" id="{8F56D748-D2E7-D024-FCE2-A13050C6AD78}"/>
                </a:ext>
              </a:extLst>
            </p:cNvPr>
            <p:cNvSpPr txBox="1"/>
            <p:nvPr/>
          </p:nvSpPr>
          <p:spPr>
            <a:xfrm>
              <a:off x="3284415" y="6142549"/>
              <a:ext cx="2511211" cy="605294"/>
            </a:xfrm>
            <a:prstGeom prst="rect">
              <a:avLst/>
            </a:prstGeom>
            <a:grpFill/>
          </p:spPr>
          <p:txBody>
            <a:bodyPr wrap="square">
              <a:spAutoFit/>
            </a:bodyPr>
            <a:lstStyle/>
            <a:p>
              <a:pPr algn="l" rtl="0">
                <a:lnSpc>
                  <a:spcPts val="1960"/>
                </a:lnSpc>
              </a:pPr>
              <a:r>
                <a:rPr lang="en-IE" sz="1800" b="1" kern="100">
                  <a:effectLst/>
                  <a:latin typeface="Calibri" panose="020F0502020204030204" pitchFamily="34" charset="0"/>
                  <a:ea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Estratégias para construir uma cultura de trabalho ética</a:t>
              </a:r>
              <a:endParaRPr lang="en-IE" sz="1800" b="1" kern="10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136" name="Group 135">
            <a:extLst>
              <a:ext uri="{FF2B5EF4-FFF2-40B4-BE49-F238E27FC236}">
                <a16:creationId xmlns:a16="http://schemas.microsoft.com/office/drawing/2014/main" id="{D5ADE710-093B-5586-F6DB-B2C751649371}"/>
              </a:ext>
            </a:extLst>
          </p:cNvPr>
          <p:cNvGrpSpPr/>
          <p:nvPr/>
        </p:nvGrpSpPr>
        <p:grpSpPr>
          <a:xfrm>
            <a:off x="982598" y="7889327"/>
            <a:ext cx="1242661" cy="104123"/>
            <a:chOff x="4444273" y="3969979"/>
            <a:chExt cx="1242661" cy="104123"/>
          </a:xfrm>
        </p:grpSpPr>
        <p:sp>
          <p:nvSpPr>
            <p:cNvPr id="137" name="Oval 136">
              <a:extLst>
                <a:ext uri="{FF2B5EF4-FFF2-40B4-BE49-F238E27FC236}">
                  <a16:creationId xmlns:a16="http://schemas.microsoft.com/office/drawing/2014/main" id="{8E386E81-CDDA-4A7E-7FB3-5850C002D1EA}"/>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138" name="Straight Connector 137">
              <a:extLst>
                <a:ext uri="{FF2B5EF4-FFF2-40B4-BE49-F238E27FC236}">
                  <a16:creationId xmlns:a16="http://schemas.microsoft.com/office/drawing/2014/main" id="{0B4AE96D-E7A4-9F4B-D37D-B072ACEC72B0}"/>
                </a:ext>
              </a:extLst>
            </p:cNvPr>
            <p:cNvCxnSpPr>
              <a:cxnSpLocks/>
            </p:cNvCxnSpPr>
            <p:nvPr/>
          </p:nvCxnSpPr>
          <p:spPr>
            <a:xfrm>
              <a:off x="4444273" y="4022040"/>
              <a:ext cx="1147620"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39" name="Group 138">
            <a:extLst>
              <a:ext uri="{FF2B5EF4-FFF2-40B4-BE49-F238E27FC236}">
                <a16:creationId xmlns:a16="http://schemas.microsoft.com/office/drawing/2014/main" id="{0A2DC9D0-0111-25A2-ED53-FA07A3EA1179}"/>
              </a:ext>
            </a:extLst>
          </p:cNvPr>
          <p:cNvGrpSpPr/>
          <p:nvPr/>
        </p:nvGrpSpPr>
        <p:grpSpPr>
          <a:xfrm rot="5400000">
            <a:off x="6040456" y="6802777"/>
            <a:ext cx="814855" cy="104123"/>
            <a:chOff x="4872079" y="3969979"/>
            <a:chExt cx="814855" cy="104123"/>
          </a:xfrm>
        </p:grpSpPr>
        <p:sp>
          <p:nvSpPr>
            <p:cNvPr id="140" name="Oval 139">
              <a:extLst>
                <a:ext uri="{FF2B5EF4-FFF2-40B4-BE49-F238E27FC236}">
                  <a16:creationId xmlns:a16="http://schemas.microsoft.com/office/drawing/2014/main" id="{24FC2872-2B19-4477-6DE5-7A8A9FCFE32D}"/>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141" name="Straight Connector 140">
              <a:extLst>
                <a:ext uri="{FF2B5EF4-FFF2-40B4-BE49-F238E27FC236}">
                  <a16:creationId xmlns:a16="http://schemas.microsoft.com/office/drawing/2014/main" id="{E7AB2798-45FD-636A-3F55-7144B23DC4A8}"/>
                </a:ext>
              </a:extLst>
            </p:cNvPr>
            <p:cNvCxnSpPr>
              <a:cxnSpLocks/>
            </p:cNvCxnSpPr>
            <p:nvPr/>
          </p:nvCxnSpPr>
          <p:spPr>
            <a:xfrm rot="16200000">
              <a:off x="5231986" y="3662133"/>
              <a:ext cx="0" cy="719813"/>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cxnSp>
        <p:nvCxnSpPr>
          <p:cNvPr id="143" name="Straight Connector 142">
            <a:extLst>
              <a:ext uri="{FF2B5EF4-FFF2-40B4-BE49-F238E27FC236}">
                <a16:creationId xmlns:a16="http://schemas.microsoft.com/office/drawing/2014/main" id="{0F07B8A4-E1F1-44A9-659C-9CB87E558028}"/>
              </a:ext>
            </a:extLst>
          </p:cNvPr>
          <p:cNvCxnSpPr>
            <a:cxnSpLocks/>
          </p:cNvCxnSpPr>
          <p:nvPr/>
        </p:nvCxnSpPr>
        <p:spPr>
          <a:xfrm flipV="1">
            <a:off x="5171623" y="6447411"/>
            <a:ext cx="0" cy="1493977"/>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98AB30BC-BFE6-6B86-E39D-B8229458027E}"/>
              </a:ext>
            </a:extLst>
          </p:cNvPr>
          <p:cNvCxnSpPr>
            <a:cxnSpLocks/>
          </p:cNvCxnSpPr>
          <p:nvPr/>
        </p:nvCxnSpPr>
        <p:spPr>
          <a:xfrm>
            <a:off x="5161709" y="6447411"/>
            <a:ext cx="1286176"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9" name="Freeform 158">
            <a:extLst>
              <a:ext uri="{FF2B5EF4-FFF2-40B4-BE49-F238E27FC236}">
                <a16:creationId xmlns:a16="http://schemas.microsoft.com/office/drawing/2014/main" id="{EA5D1CFA-2A97-7689-5102-4AC689EFEA78}"/>
              </a:ext>
            </a:extLst>
          </p:cNvPr>
          <p:cNvSpPr/>
          <p:nvPr/>
        </p:nvSpPr>
        <p:spPr>
          <a:xfrm flipH="1">
            <a:off x="-11170" y="3075095"/>
            <a:ext cx="3287016" cy="1803155"/>
          </a:xfrm>
          <a:custGeom>
            <a:avLst/>
            <a:gdLst>
              <a:gd name="connsiteX0" fmla="*/ 3207607 w 3207607"/>
              <a:gd name="connsiteY0" fmla="*/ 0 h 1771382"/>
              <a:gd name="connsiteX1" fmla="*/ 3182420 w 3207607"/>
              <a:gd name="connsiteY1" fmla="*/ 0 h 1771382"/>
              <a:gd name="connsiteX2" fmla="*/ 418874 w 3207607"/>
              <a:gd name="connsiteY2" fmla="*/ 0 h 1771382"/>
              <a:gd name="connsiteX3" fmla="*/ 0 w 3207607"/>
              <a:gd name="connsiteY3" fmla="*/ 0 h 1771382"/>
              <a:gd name="connsiteX4" fmla="*/ 0 w 3207607"/>
              <a:gd name="connsiteY4" fmla="*/ 201719 h 1771382"/>
              <a:gd name="connsiteX5" fmla="*/ 0 w 3207607"/>
              <a:gd name="connsiteY5" fmla="*/ 497893 h 1771382"/>
              <a:gd name="connsiteX6" fmla="*/ 0 w 3207607"/>
              <a:gd name="connsiteY6" fmla="*/ 1482553 h 1771382"/>
              <a:gd name="connsiteX7" fmla="*/ 391958 w 3207607"/>
              <a:gd name="connsiteY7" fmla="*/ 1771382 h 1771382"/>
              <a:gd name="connsiteX8" fmla="*/ 810831 w 3207607"/>
              <a:gd name="connsiteY8" fmla="*/ 1771382 h 1771382"/>
              <a:gd name="connsiteX9" fmla="*/ 3182420 w 3207607"/>
              <a:gd name="connsiteY9" fmla="*/ 1771382 h 1771382"/>
              <a:gd name="connsiteX10" fmla="*/ 3207607 w 3207607"/>
              <a:gd name="connsiteY10" fmla="*/ 1771382 h 1771382"/>
              <a:gd name="connsiteX11" fmla="*/ 3207607 w 3207607"/>
              <a:gd name="connsiteY11" fmla="*/ 0 h 177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7607" h="1771382">
                <a:moveTo>
                  <a:pt x="3207607" y="0"/>
                </a:moveTo>
                <a:lnTo>
                  <a:pt x="3182420" y="0"/>
                </a:lnTo>
                <a:lnTo>
                  <a:pt x="418874" y="0"/>
                </a:lnTo>
                <a:lnTo>
                  <a:pt x="0" y="0"/>
                </a:lnTo>
                <a:lnTo>
                  <a:pt x="0" y="201719"/>
                </a:lnTo>
                <a:lnTo>
                  <a:pt x="0" y="497893"/>
                </a:lnTo>
                <a:lnTo>
                  <a:pt x="0" y="1482553"/>
                </a:lnTo>
                <a:cubicBezTo>
                  <a:pt x="0" y="1642169"/>
                  <a:pt x="175348" y="1771382"/>
                  <a:pt x="391958" y="1771382"/>
                </a:cubicBezTo>
                <a:lnTo>
                  <a:pt x="810831" y="1771382"/>
                </a:lnTo>
                <a:lnTo>
                  <a:pt x="3182420" y="1771382"/>
                </a:lnTo>
                <a:lnTo>
                  <a:pt x="3207607" y="1771382"/>
                </a:lnTo>
                <a:lnTo>
                  <a:pt x="3207607"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62" name="TextBox 161">
            <a:extLst>
              <a:ext uri="{FF2B5EF4-FFF2-40B4-BE49-F238E27FC236}">
                <a16:creationId xmlns:a16="http://schemas.microsoft.com/office/drawing/2014/main" id="{6F4FD515-0ECE-F321-1C00-03228005A17C}"/>
              </a:ext>
            </a:extLst>
          </p:cNvPr>
          <p:cNvSpPr txBox="1"/>
          <p:nvPr/>
        </p:nvSpPr>
        <p:spPr>
          <a:xfrm>
            <a:off x="418943" y="3251908"/>
            <a:ext cx="2667960" cy="1618392"/>
          </a:xfrm>
          <a:prstGeom prst="rect">
            <a:avLst/>
          </a:prstGeom>
          <a:noFill/>
        </p:spPr>
        <p:txBody>
          <a:bodyPr wrap="square">
            <a:spAutoFit/>
          </a:bodyPr>
          <a:lstStyle/>
          <a:p>
            <a:pPr algn="just" rtl="0">
              <a:lnSpc>
                <a:spcPts val="1700"/>
              </a:lnSpc>
            </a:pPr>
            <a:r>
              <a:rPr lang="en-IE"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 pessoas são o coração de qualquer negócio</a:t>
            </a:r>
            <a:r>
              <a:rPr lang="en-IE"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 em um </a:t>
            </a:r>
            <a:r>
              <a:rPr lang="en-IE"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negócio</a:t>
            </a:r>
            <a:r>
              <a:rPr lang="en-IE"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 </a:t>
            </a:r>
            <a:r>
              <a:rPr lang="en-IE"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alimentos</a:t>
            </a:r>
            <a:r>
              <a:rPr lang="en-IE"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IE" sz="16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éticos</a:t>
            </a:r>
            <a:r>
              <a:rPr lang="en-IE"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IE" sz="16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equipa</a:t>
            </a:r>
            <a:r>
              <a:rPr lang="en-IE"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desempenha um </a:t>
            </a:r>
            <a:r>
              <a:rPr lang="en-IE" sz="16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papel</a:t>
            </a:r>
            <a:r>
              <a:rPr lang="en-IE"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crucial </a:t>
            </a:r>
            <a:r>
              <a:rPr lang="en-IE" sz="16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incorporando</a:t>
            </a:r>
            <a:r>
              <a:rPr lang="en-IE"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IE"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 </a:t>
            </a:r>
            <a:r>
              <a:rPr lang="en-IE" sz="16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promovendo</a:t>
            </a:r>
            <a:r>
              <a:rPr lang="en-IE"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visão ética.</a:t>
            </a:r>
          </a:p>
          <a:p>
            <a:pPr algn="just" rtl="0">
              <a:lnSpc>
                <a:spcPts val="1700"/>
              </a:lnSpc>
            </a:pPr>
            <a:endParaRPr lang="en-IE"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163" name="Straight Connector 162">
            <a:extLst>
              <a:ext uri="{FF2B5EF4-FFF2-40B4-BE49-F238E27FC236}">
                <a16:creationId xmlns:a16="http://schemas.microsoft.com/office/drawing/2014/main" id="{11099908-CF77-0D6A-540F-425222F5282A}"/>
              </a:ext>
            </a:extLst>
          </p:cNvPr>
          <p:cNvCxnSpPr>
            <a:cxnSpLocks/>
          </p:cNvCxnSpPr>
          <p:nvPr/>
        </p:nvCxnSpPr>
        <p:spPr>
          <a:xfrm>
            <a:off x="-16195" y="3640282"/>
            <a:ext cx="526212"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3274307-66A7-F540-DCAA-F2AC79B3F5B0}"/>
              </a:ext>
            </a:extLst>
          </p:cNvPr>
          <p:cNvCxnSpPr>
            <a:cxnSpLocks/>
          </p:cNvCxnSpPr>
          <p:nvPr/>
        </p:nvCxnSpPr>
        <p:spPr>
          <a:xfrm>
            <a:off x="990954" y="7557066"/>
            <a:ext cx="0" cy="37917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aphic 3">
            <a:extLst>
              <a:ext uri="{FF2B5EF4-FFF2-40B4-BE49-F238E27FC236}">
                <a16:creationId xmlns:a16="http://schemas.microsoft.com/office/drawing/2014/main" id="{784ECC24-9FC6-CF90-C42D-252D77BF8292}"/>
              </a:ext>
            </a:extLst>
          </p:cNvPr>
          <p:cNvGrpSpPr/>
          <p:nvPr/>
        </p:nvGrpSpPr>
        <p:grpSpPr>
          <a:xfrm>
            <a:off x="3628200" y="3243767"/>
            <a:ext cx="908601" cy="663050"/>
            <a:chOff x="8408232" y="3880051"/>
            <a:chExt cx="1097482" cy="800886"/>
          </a:xfrm>
        </p:grpSpPr>
        <p:sp>
          <p:nvSpPr>
            <p:cNvPr id="14" name="Freeform 13">
              <a:extLst>
                <a:ext uri="{FF2B5EF4-FFF2-40B4-BE49-F238E27FC236}">
                  <a16:creationId xmlns:a16="http://schemas.microsoft.com/office/drawing/2014/main" id="{7203782B-0B89-D582-265B-CA3F48C23AFB}"/>
                </a:ext>
              </a:extLst>
            </p:cNvPr>
            <p:cNvSpPr/>
            <p:nvPr/>
          </p:nvSpPr>
          <p:spPr>
            <a:xfrm>
              <a:off x="8493258" y="4565742"/>
              <a:ext cx="32912" cy="115195"/>
            </a:xfrm>
            <a:custGeom>
              <a:avLst/>
              <a:gdLst>
                <a:gd name="connsiteX0" fmla="*/ 16457 w 32912"/>
                <a:gd name="connsiteY0" fmla="*/ 0 h 115195"/>
                <a:gd name="connsiteX1" fmla="*/ 0 w 32912"/>
                <a:gd name="connsiteY1" fmla="*/ 16457 h 115195"/>
                <a:gd name="connsiteX2" fmla="*/ 0 w 32912"/>
                <a:gd name="connsiteY2" fmla="*/ 98740 h 115195"/>
                <a:gd name="connsiteX3" fmla="*/ 16457 w 32912"/>
                <a:gd name="connsiteY3" fmla="*/ 115196 h 115195"/>
                <a:gd name="connsiteX4" fmla="*/ 32913 w 32912"/>
                <a:gd name="connsiteY4" fmla="*/ 98740 h 115195"/>
                <a:gd name="connsiteX5" fmla="*/ 32913 w 32912"/>
                <a:gd name="connsiteY5" fmla="*/ 16457 h 115195"/>
                <a:gd name="connsiteX6" fmla="*/ 16457 w 32912"/>
                <a:gd name="connsiteY6" fmla="*/ 0 h 11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15195">
                  <a:moveTo>
                    <a:pt x="16457" y="0"/>
                  </a:moveTo>
                  <a:cubicBezTo>
                    <a:pt x="8228" y="0"/>
                    <a:pt x="0" y="8228"/>
                    <a:pt x="0" y="16457"/>
                  </a:cubicBezTo>
                  <a:lnTo>
                    <a:pt x="0" y="98740"/>
                  </a:lnTo>
                  <a:cubicBezTo>
                    <a:pt x="0" y="106968"/>
                    <a:pt x="8228" y="115196"/>
                    <a:pt x="16457" y="115196"/>
                  </a:cubicBezTo>
                  <a:cubicBezTo>
                    <a:pt x="24685" y="115196"/>
                    <a:pt x="32913" y="106968"/>
                    <a:pt x="32913" y="98740"/>
                  </a:cubicBezTo>
                  <a:lnTo>
                    <a:pt x="32913" y="16457"/>
                  </a:lnTo>
                  <a:cubicBezTo>
                    <a:pt x="30171" y="8228"/>
                    <a:pt x="24685" y="0"/>
                    <a:pt x="16457" y="0"/>
                  </a:cubicBezTo>
                  <a:close/>
                </a:path>
              </a:pathLst>
            </a:custGeom>
            <a:solidFill>
              <a:srgbClr val="000000"/>
            </a:solidFill>
            <a:ln w="27426" cap="flat">
              <a:noFill/>
              <a:prstDash val="solid"/>
              <a:miter/>
            </a:ln>
          </p:spPr>
          <p:txBody>
            <a:bodyPr rtlCol="0" anchor="ctr"/>
            <a:lstStyle/>
            <a:p>
              <a:pPr algn="l" rtl="0"/>
              <a:endParaRPr lang="en-US"/>
            </a:p>
          </p:txBody>
        </p:sp>
        <p:grpSp>
          <p:nvGrpSpPr>
            <p:cNvPr id="15" name="Graphic 3">
              <a:extLst>
                <a:ext uri="{FF2B5EF4-FFF2-40B4-BE49-F238E27FC236}">
                  <a16:creationId xmlns:a16="http://schemas.microsoft.com/office/drawing/2014/main" id="{976C2266-FD93-0FAA-DC9A-BA2B9B4AF8E9}"/>
                </a:ext>
              </a:extLst>
            </p:cNvPr>
            <p:cNvGrpSpPr/>
            <p:nvPr/>
          </p:nvGrpSpPr>
          <p:grpSpPr>
            <a:xfrm>
              <a:off x="8408232" y="3880051"/>
              <a:ext cx="1097482" cy="800886"/>
              <a:chOff x="8408232" y="3880051"/>
              <a:chExt cx="1097482" cy="800886"/>
            </a:xfrm>
          </p:grpSpPr>
          <p:sp>
            <p:nvSpPr>
              <p:cNvPr id="16" name="Freeform 15">
                <a:extLst>
                  <a:ext uri="{FF2B5EF4-FFF2-40B4-BE49-F238E27FC236}">
                    <a16:creationId xmlns:a16="http://schemas.microsoft.com/office/drawing/2014/main" id="{C9727A53-3B25-6D8B-953D-4CFA545DC413}"/>
                  </a:ext>
                </a:extLst>
              </p:cNvPr>
              <p:cNvSpPr/>
              <p:nvPr/>
            </p:nvSpPr>
            <p:spPr>
              <a:xfrm>
                <a:off x="8408232" y="3880051"/>
                <a:ext cx="1097482" cy="800886"/>
              </a:xfrm>
              <a:custGeom>
                <a:avLst/>
                <a:gdLst>
                  <a:gd name="connsiteX0" fmla="*/ 1055965 w 1097482"/>
                  <a:gd name="connsiteY0" fmla="*/ 586951 h 800886"/>
                  <a:gd name="connsiteX1" fmla="*/ 990139 w 1097482"/>
                  <a:gd name="connsiteY1" fmla="*/ 567752 h 800886"/>
                  <a:gd name="connsiteX2" fmla="*/ 984653 w 1097482"/>
                  <a:gd name="connsiteY2" fmla="*/ 562266 h 800886"/>
                  <a:gd name="connsiteX3" fmla="*/ 984653 w 1097482"/>
                  <a:gd name="connsiteY3" fmla="*/ 540324 h 800886"/>
                  <a:gd name="connsiteX4" fmla="*/ 1001110 w 1097482"/>
                  <a:gd name="connsiteY4" fmla="*/ 526610 h 800886"/>
                  <a:gd name="connsiteX5" fmla="*/ 1036766 w 1097482"/>
                  <a:gd name="connsiteY5" fmla="*/ 441585 h 800886"/>
                  <a:gd name="connsiteX6" fmla="*/ 1036766 w 1097482"/>
                  <a:gd name="connsiteY6" fmla="*/ 411414 h 800886"/>
                  <a:gd name="connsiteX7" fmla="*/ 1042252 w 1097482"/>
                  <a:gd name="connsiteY7" fmla="*/ 397701 h 800886"/>
                  <a:gd name="connsiteX8" fmla="*/ 1053223 w 1097482"/>
                  <a:gd name="connsiteY8" fmla="*/ 353816 h 800886"/>
                  <a:gd name="connsiteX9" fmla="*/ 1053223 w 1097482"/>
                  <a:gd name="connsiteY9" fmla="*/ 271533 h 800886"/>
                  <a:gd name="connsiteX10" fmla="*/ 1036766 w 1097482"/>
                  <a:gd name="connsiteY10" fmla="*/ 255077 h 800886"/>
                  <a:gd name="connsiteX11" fmla="*/ 883171 w 1097482"/>
                  <a:gd name="connsiteY11" fmla="*/ 255077 h 800886"/>
                  <a:gd name="connsiteX12" fmla="*/ 781689 w 1097482"/>
                  <a:gd name="connsiteY12" fmla="*/ 356559 h 800886"/>
                  <a:gd name="connsiteX13" fmla="*/ 781689 w 1097482"/>
                  <a:gd name="connsiteY13" fmla="*/ 356559 h 800886"/>
                  <a:gd name="connsiteX14" fmla="*/ 789917 w 1097482"/>
                  <a:gd name="connsiteY14" fmla="*/ 394958 h 800886"/>
                  <a:gd name="connsiteX15" fmla="*/ 798145 w 1097482"/>
                  <a:gd name="connsiteY15" fmla="*/ 411414 h 800886"/>
                  <a:gd name="connsiteX16" fmla="*/ 798145 w 1097482"/>
                  <a:gd name="connsiteY16" fmla="*/ 436099 h 800886"/>
                  <a:gd name="connsiteX17" fmla="*/ 850258 w 1097482"/>
                  <a:gd name="connsiteY17" fmla="*/ 537582 h 800886"/>
                  <a:gd name="connsiteX18" fmla="*/ 850258 w 1097482"/>
                  <a:gd name="connsiteY18" fmla="*/ 559523 h 800886"/>
                  <a:gd name="connsiteX19" fmla="*/ 836544 w 1097482"/>
                  <a:gd name="connsiteY19" fmla="*/ 567752 h 800886"/>
                  <a:gd name="connsiteX20" fmla="*/ 803631 w 1097482"/>
                  <a:gd name="connsiteY20" fmla="*/ 575980 h 800886"/>
                  <a:gd name="connsiteX21" fmla="*/ 710377 w 1097482"/>
                  <a:gd name="connsiteY21" fmla="*/ 543067 h 800886"/>
                  <a:gd name="connsiteX22" fmla="*/ 704892 w 1097482"/>
                  <a:gd name="connsiteY22" fmla="*/ 532096 h 800886"/>
                  <a:gd name="connsiteX23" fmla="*/ 674721 w 1097482"/>
                  <a:gd name="connsiteY23" fmla="*/ 501926 h 800886"/>
                  <a:gd name="connsiteX24" fmla="*/ 674721 w 1097482"/>
                  <a:gd name="connsiteY24" fmla="*/ 449813 h 800886"/>
                  <a:gd name="connsiteX25" fmla="*/ 682949 w 1097482"/>
                  <a:gd name="connsiteY25" fmla="*/ 441585 h 800886"/>
                  <a:gd name="connsiteX26" fmla="*/ 740547 w 1097482"/>
                  <a:gd name="connsiteY26" fmla="*/ 304447 h 800886"/>
                  <a:gd name="connsiteX27" fmla="*/ 740547 w 1097482"/>
                  <a:gd name="connsiteY27" fmla="*/ 263305 h 800886"/>
                  <a:gd name="connsiteX28" fmla="*/ 757004 w 1097482"/>
                  <a:gd name="connsiteY28" fmla="*/ 186508 h 800886"/>
                  <a:gd name="connsiteX29" fmla="*/ 757004 w 1097482"/>
                  <a:gd name="connsiteY29" fmla="*/ 16457 h 800886"/>
                  <a:gd name="connsiteX30" fmla="*/ 740547 w 1097482"/>
                  <a:gd name="connsiteY30" fmla="*/ 0 h 800886"/>
                  <a:gd name="connsiteX31" fmla="*/ 501926 w 1097482"/>
                  <a:gd name="connsiteY31" fmla="*/ 0 h 800886"/>
                  <a:gd name="connsiteX32" fmla="*/ 348332 w 1097482"/>
                  <a:gd name="connsiteY32" fmla="*/ 153595 h 800886"/>
                  <a:gd name="connsiteX33" fmla="*/ 348332 w 1097482"/>
                  <a:gd name="connsiteY33" fmla="*/ 186508 h 800886"/>
                  <a:gd name="connsiteX34" fmla="*/ 364788 w 1097482"/>
                  <a:gd name="connsiteY34" fmla="*/ 263305 h 800886"/>
                  <a:gd name="connsiteX35" fmla="*/ 364788 w 1097482"/>
                  <a:gd name="connsiteY35" fmla="*/ 298961 h 800886"/>
                  <a:gd name="connsiteX36" fmla="*/ 433357 w 1097482"/>
                  <a:gd name="connsiteY36" fmla="*/ 447070 h 800886"/>
                  <a:gd name="connsiteX37" fmla="*/ 433357 w 1097482"/>
                  <a:gd name="connsiteY37" fmla="*/ 501926 h 800886"/>
                  <a:gd name="connsiteX38" fmla="*/ 403187 w 1097482"/>
                  <a:gd name="connsiteY38" fmla="*/ 532096 h 800886"/>
                  <a:gd name="connsiteX39" fmla="*/ 397701 w 1097482"/>
                  <a:gd name="connsiteY39" fmla="*/ 543067 h 800886"/>
                  <a:gd name="connsiteX40" fmla="*/ 298961 w 1097482"/>
                  <a:gd name="connsiteY40" fmla="*/ 578723 h 800886"/>
                  <a:gd name="connsiteX41" fmla="*/ 279763 w 1097482"/>
                  <a:gd name="connsiteY41" fmla="*/ 589694 h 800886"/>
                  <a:gd name="connsiteX42" fmla="*/ 263306 w 1097482"/>
                  <a:gd name="connsiteY42" fmla="*/ 581466 h 800886"/>
                  <a:gd name="connsiteX43" fmla="*/ 323646 w 1097482"/>
                  <a:gd name="connsiteY43" fmla="*/ 532096 h 800886"/>
                  <a:gd name="connsiteX44" fmla="*/ 323646 w 1097482"/>
                  <a:gd name="connsiteY44" fmla="*/ 518382 h 800886"/>
                  <a:gd name="connsiteX45" fmla="*/ 309932 w 1097482"/>
                  <a:gd name="connsiteY45" fmla="*/ 419643 h 800886"/>
                  <a:gd name="connsiteX46" fmla="*/ 307190 w 1097482"/>
                  <a:gd name="connsiteY46" fmla="*/ 389472 h 800886"/>
                  <a:gd name="connsiteX47" fmla="*/ 172794 w 1097482"/>
                  <a:gd name="connsiteY47" fmla="*/ 255077 h 800886"/>
                  <a:gd name="connsiteX48" fmla="*/ 38399 w 1097482"/>
                  <a:gd name="connsiteY48" fmla="*/ 389472 h 800886"/>
                  <a:gd name="connsiteX49" fmla="*/ 35656 w 1097482"/>
                  <a:gd name="connsiteY49" fmla="*/ 419643 h 800886"/>
                  <a:gd name="connsiteX50" fmla="*/ 21942 w 1097482"/>
                  <a:gd name="connsiteY50" fmla="*/ 518382 h 800886"/>
                  <a:gd name="connsiteX51" fmla="*/ 21942 w 1097482"/>
                  <a:gd name="connsiteY51" fmla="*/ 532096 h 800886"/>
                  <a:gd name="connsiteX52" fmla="*/ 82283 w 1097482"/>
                  <a:gd name="connsiteY52" fmla="*/ 581466 h 800886"/>
                  <a:gd name="connsiteX53" fmla="*/ 38399 w 1097482"/>
                  <a:gd name="connsiteY53" fmla="*/ 603408 h 800886"/>
                  <a:gd name="connsiteX54" fmla="*/ 0 w 1097482"/>
                  <a:gd name="connsiteY54" fmla="*/ 663748 h 800886"/>
                  <a:gd name="connsiteX55" fmla="*/ 0 w 1097482"/>
                  <a:gd name="connsiteY55" fmla="*/ 781687 h 800886"/>
                  <a:gd name="connsiteX56" fmla="*/ 16457 w 1097482"/>
                  <a:gd name="connsiteY56" fmla="*/ 798144 h 800886"/>
                  <a:gd name="connsiteX57" fmla="*/ 32914 w 1097482"/>
                  <a:gd name="connsiteY57" fmla="*/ 781687 h 800886"/>
                  <a:gd name="connsiteX58" fmla="*/ 32914 w 1097482"/>
                  <a:gd name="connsiteY58" fmla="*/ 663748 h 800886"/>
                  <a:gd name="connsiteX59" fmla="*/ 52112 w 1097482"/>
                  <a:gd name="connsiteY59" fmla="*/ 633578 h 800886"/>
                  <a:gd name="connsiteX60" fmla="*/ 104225 w 1097482"/>
                  <a:gd name="connsiteY60" fmla="*/ 606151 h 800886"/>
                  <a:gd name="connsiteX61" fmla="*/ 123425 w 1097482"/>
                  <a:gd name="connsiteY61" fmla="*/ 622607 h 800886"/>
                  <a:gd name="connsiteX62" fmla="*/ 170052 w 1097482"/>
                  <a:gd name="connsiteY62" fmla="*/ 641806 h 800886"/>
                  <a:gd name="connsiteX63" fmla="*/ 216678 w 1097482"/>
                  <a:gd name="connsiteY63" fmla="*/ 622607 h 800886"/>
                  <a:gd name="connsiteX64" fmla="*/ 235878 w 1097482"/>
                  <a:gd name="connsiteY64" fmla="*/ 606151 h 800886"/>
                  <a:gd name="connsiteX65" fmla="*/ 252335 w 1097482"/>
                  <a:gd name="connsiteY65" fmla="*/ 614379 h 800886"/>
                  <a:gd name="connsiteX66" fmla="*/ 238621 w 1097482"/>
                  <a:gd name="connsiteY66" fmla="*/ 658263 h 800886"/>
                  <a:gd name="connsiteX67" fmla="*/ 238621 w 1097482"/>
                  <a:gd name="connsiteY67" fmla="*/ 781687 h 800886"/>
                  <a:gd name="connsiteX68" fmla="*/ 255077 w 1097482"/>
                  <a:gd name="connsiteY68" fmla="*/ 798144 h 800886"/>
                  <a:gd name="connsiteX69" fmla="*/ 271534 w 1097482"/>
                  <a:gd name="connsiteY69" fmla="*/ 781687 h 800886"/>
                  <a:gd name="connsiteX70" fmla="*/ 271534 w 1097482"/>
                  <a:gd name="connsiteY70" fmla="*/ 658263 h 800886"/>
                  <a:gd name="connsiteX71" fmla="*/ 307190 w 1097482"/>
                  <a:gd name="connsiteY71" fmla="*/ 608893 h 800886"/>
                  <a:gd name="connsiteX72" fmla="*/ 411415 w 1097482"/>
                  <a:gd name="connsiteY72" fmla="*/ 570495 h 800886"/>
                  <a:gd name="connsiteX73" fmla="*/ 455300 w 1097482"/>
                  <a:gd name="connsiteY73" fmla="*/ 636321 h 800886"/>
                  <a:gd name="connsiteX74" fmla="*/ 479984 w 1097482"/>
                  <a:gd name="connsiteY74" fmla="*/ 650035 h 800886"/>
                  <a:gd name="connsiteX75" fmla="*/ 482727 w 1097482"/>
                  <a:gd name="connsiteY75" fmla="*/ 650035 h 800886"/>
                  <a:gd name="connsiteX76" fmla="*/ 504669 w 1097482"/>
                  <a:gd name="connsiteY76" fmla="*/ 639064 h 800886"/>
                  <a:gd name="connsiteX77" fmla="*/ 532097 w 1097482"/>
                  <a:gd name="connsiteY77" fmla="*/ 611636 h 800886"/>
                  <a:gd name="connsiteX78" fmla="*/ 532097 w 1097482"/>
                  <a:gd name="connsiteY78" fmla="*/ 778944 h 800886"/>
                  <a:gd name="connsiteX79" fmla="*/ 548553 w 1097482"/>
                  <a:gd name="connsiteY79" fmla="*/ 795401 h 800886"/>
                  <a:gd name="connsiteX80" fmla="*/ 565010 w 1097482"/>
                  <a:gd name="connsiteY80" fmla="*/ 778944 h 800886"/>
                  <a:gd name="connsiteX81" fmla="*/ 565010 w 1097482"/>
                  <a:gd name="connsiteY81" fmla="*/ 611636 h 800886"/>
                  <a:gd name="connsiteX82" fmla="*/ 592438 w 1097482"/>
                  <a:gd name="connsiteY82" fmla="*/ 639064 h 800886"/>
                  <a:gd name="connsiteX83" fmla="*/ 614380 w 1097482"/>
                  <a:gd name="connsiteY83" fmla="*/ 650035 h 800886"/>
                  <a:gd name="connsiteX84" fmla="*/ 617123 w 1097482"/>
                  <a:gd name="connsiteY84" fmla="*/ 650035 h 800886"/>
                  <a:gd name="connsiteX85" fmla="*/ 641807 w 1097482"/>
                  <a:gd name="connsiteY85" fmla="*/ 636321 h 800886"/>
                  <a:gd name="connsiteX86" fmla="*/ 685692 w 1097482"/>
                  <a:gd name="connsiteY86" fmla="*/ 570495 h 800886"/>
                  <a:gd name="connsiteX87" fmla="*/ 789917 w 1097482"/>
                  <a:gd name="connsiteY87" fmla="*/ 608893 h 800886"/>
                  <a:gd name="connsiteX88" fmla="*/ 825573 w 1097482"/>
                  <a:gd name="connsiteY88" fmla="*/ 658263 h 800886"/>
                  <a:gd name="connsiteX89" fmla="*/ 825573 w 1097482"/>
                  <a:gd name="connsiteY89" fmla="*/ 781687 h 800886"/>
                  <a:gd name="connsiteX90" fmla="*/ 842030 w 1097482"/>
                  <a:gd name="connsiteY90" fmla="*/ 798144 h 800886"/>
                  <a:gd name="connsiteX91" fmla="*/ 858486 w 1097482"/>
                  <a:gd name="connsiteY91" fmla="*/ 781687 h 800886"/>
                  <a:gd name="connsiteX92" fmla="*/ 858486 w 1097482"/>
                  <a:gd name="connsiteY92" fmla="*/ 658263 h 800886"/>
                  <a:gd name="connsiteX93" fmla="*/ 833801 w 1097482"/>
                  <a:gd name="connsiteY93" fmla="*/ 600665 h 800886"/>
                  <a:gd name="connsiteX94" fmla="*/ 836544 w 1097482"/>
                  <a:gd name="connsiteY94" fmla="*/ 600665 h 800886"/>
                  <a:gd name="connsiteX95" fmla="*/ 850258 w 1097482"/>
                  <a:gd name="connsiteY95" fmla="*/ 595179 h 800886"/>
                  <a:gd name="connsiteX96" fmla="*/ 891399 w 1097482"/>
                  <a:gd name="connsiteY96" fmla="*/ 636321 h 800886"/>
                  <a:gd name="connsiteX97" fmla="*/ 891399 w 1097482"/>
                  <a:gd name="connsiteY97" fmla="*/ 784430 h 800886"/>
                  <a:gd name="connsiteX98" fmla="*/ 907856 w 1097482"/>
                  <a:gd name="connsiteY98" fmla="*/ 800887 h 800886"/>
                  <a:gd name="connsiteX99" fmla="*/ 924313 w 1097482"/>
                  <a:gd name="connsiteY99" fmla="*/ 784430 h 800886"/>
                  <a:gd name="connsiteX100" fmla="*/ 924313 w 1097482"/>
                  <a:gd name="connsiteY100" fmla="*/ 636321 h 800886"/>
                  <a:gd name="connsiteX101" fmla="*/ 965454 w 1097482"/>
                  <a:gd name="connsiteY101" fmla="*/ 595179 h 800886"/>
                  <a:gd name="connsiteX102" fmla="*/ 970940 w 1097482"/>
                  <a:gd name="connsiteY102" fmla="*/ 597922 h 800886"/>
                  <a:gd name="connsiteX103" fmla="*/ 1036766 w 1097482"/>
                  <a:gd name="connsiteY103" fmla="*/ 617122 h 800886"/>
                  <a:gd name="connsiteX104" fmla="*/ 1061451 w 1097482"/>
                  <a:gd name="connsiteY104" fmla="*/ 650035 h 800886"/>
                  <a:gd name="connsiteX105" fmla="*/ 1061451 w 1097482"/>
                  <a:gd name="connsiteY105" fmla="*/ 781687 h 800886"/>
                  <a:gd name="connsiteX106" fmla="*/ 1077907 w 1097482"/>
                  <a:gd name="connsiteY106" fmla="*/ 798144 h 800886"/>
                  <a:gd name="connsiteX107" fmla="*/ 1094364 w 1097482"/>
                  <a:gd name="connsiteY107" fmla="*/ 781687 h 800886"/>
                  <a:gd name="connsiteX108" fmla="*/ 1094364 w 1097482"/>
                  <a:gd name="connsiteY108" fmla="*/ 650035 h 800886"/>
                  <a:gd name="connsiteX109" fmla="*/ 1055965 w 1097482"/>
                  <a:gd name="connsiteY109" fmla="*/ 586951 h 800886"/>
                  <a:gd name="connsiteX110" fmla="*/ 117939 w 1097482"/>
                  <a:gd name="connsiteY110" fmla="*/ 559523 h 800886"/>
                  <a:gd name="connsiteX111" fmla="*/ 65826 w 1097482"/>
                  <a:gd name="connsiteY111" fmla="*/ 526610 h 800886"/>
                  <a:gd name="connsiteX112" fmla="*/ 74055 w 1097482"/>
                  <a:gd name="connsiteY112" fmla="*/ 488212 h 800886"/>
                  <a:gd name="connsiteX113" fmla="*/ 115197 w 1097482"/>
                  <a:gd name="connsiteY113" fmla="*/ 540324 h 800886"/>
                  <a:gd name="connsiteX114" fmla="*/ 115197 w 1097482"/>
                  <a:gd name="connsiteY114" fmla="*/ 559523 h 800886"/>
                  <a:gd name="connsiteX115" fmla="*/ 211193 w 1097482"/>
                  <a:gd name="connsiteY115" fmla="*/ 603408 h 800886"/>
                  <a:gd name="connsiteX116" fmla="*/ 161823 w 1097482"/>
                  <a:gd name="connsiteY116" fmla="*/ 603408 h 800886"/>
                  <a:gd name="connsiteX117" fmla="*/ 148109 w 1097482"/>
                  <a:gd name="connsiteY117" fmla="*/ 589694 h 800886"/>
                  <a:gd name="connsiteX118" fmla="*/ 150852 w 1097482"/>
                  <a:gd name="connsiteY118" fmla="*/ 573237 h 800886"/>
                  <a:gd name="connsiteX119" fmla="*/ 150852 w 1097482"/>
                  <a:gd name="connsiteY119" fmla="*/ 556781 h 800886"/>
                  <a:gd name="connsiteX120" fmla="*/ 186508 w 1097482"/>
                  <a:gd name="connsiteY120" fmla="*/ 562266 h 800886"/>
                  <a:gd name="connsiteX121" fmla="*/ 222164 w 1097482"/>
                  <a:gd name="connsiteY121" fmla="*/ 556781 h 800886"/>
                  <a:gd name="connsiteX122" fmla="*/ 222164 w 1097482"/>
                  <a:gd name="connsiteY122" fmla="*/ 573237 h 800886"/>
                  <a:gd name="connsiteX123" fmla="*/ 224907 w 1097482"/>
                  <a:gd name="connsiteY123" fmla="*/ 589694 h 800886"/>
                  <a:gd name="connsiteX124" fmla="*/ 211193 w 1097482"/>
                  <a:gd name="connsiteY124" fmla="*/ 603408 h 800886"/>
                  <a:gd name="connsiteX125" fmla="*/ 186508 w 1097482"/>
                  <a:gd name="connsiteY125" fmla="*/ 529353 h 800886"/>
                  <a:gd name="connsiteX126" fmla="*/ 101483 w 1097482"/>
                  <a:gd name="connsiteY126" fmla="*/ 444327 h 800886"/>
                  <a:gd name="connsiteX127" fmla="*/ 85026 w 1097482"/>
                  <a:gd name="connsiteY127" fmla="*/ 427871 h 800886"/>
                  <a:gd name="connsiteX128" fmla="*/ 82283 w 1097482"/>
                  <a:gd name="connsiteY128" fmla="*/ 427871 h 800886"/>
                  <a:gd name="connsiteX129" fmla="*/ 82283 w 1097482"/>
                  <a:gd name="connsiteY129" fmla="*/ 425128 h 800886"/>
                  <a:gd name="connsiteX130" fmla="*/ 82283 w 1097482"/>
                  <a:gd name="connsiteY130" fmla="*/ 394958 h 800886"/>
                  <a:gd name="connsiteX131" fmla="*/ 115197 w 1097482"/>
                  <a:gd name="connsiteY131" fmla="*/ 320903 h 800886"/>
                  <a:gd name="connsiteX132" fmla="*/ 186508 w 1097482"/>
                  <a:gd name="connsiteY132" fmla="*/ 290733 h 800886"/>
                  <a:gd name="connsiteX133" fmla="*/ 257820 w 1097482"/>
                  <a:gd name="connsiteY133" fmla="*/ 320903 h 800886"/>
                  <a:gd name="connsiteX134" fmla="*/ 290734 w 1097482"/>
                  <a:gd name="connsiteY134" fmla="*/ 394958 h 800886"/>
                  <a:gd name="connsiteX135" fmla="*/ 290734 w 1097482"/>
                  <a:gd name="connsiteY135" fmla="*/ 425128 h 800886"/>
                  <a:gd name="connsiteX136" fmla="*/ 290734 w 1097482"/>
                  <a:gd name="connsiteY136" fmla="*/ 427871 h 800886"/>
                  <a:gd name="connsiteX137" fmla="*/ 211193 w 1097482"/>
                  <a:gd name="connsiteY137" fmla="*/ 370273 h 800886"/>
                  <a:gd name="connsiteX138" fmla="*/ 150852 w 1097482"/>
                  <a:gd name="connsiteY138" fmla="*/ 359302 h 800886"/>
                  <a:gd name="connsiteX139" fmla="*/ 139881 w 1097482"/>
                  <a:gd name="connsiteY139" fmla="*/ 364787 h 800886"/>
                  <a:gd name="connsiteX140" fmla="*/ 112454 w 1097482"/>
                  <a:gd name="connsiteY140" fmla="*/ 394958 h 800886"/>
                  <a:gd name="connsiteX141" fmla="*/ 112454 w 1097482"/>
                  <a:gd name="connsiteY141" fmla="*/ 416900 h 800886"/>
                  <a:gd name="connsiteX142" fmla="*/ 134395 w 1097482"/>
                  <a:gd name="connsiteY142" fmla="*/ 416900 h 800886"/>
                  <a:gd name="connsiteX143" fmla="*/ 159080 w 1097482"/>
                  <a:gd name="connsiteY143" fmla="*/ 392215 h 800886"/>
                  <a:gd name="connsiteX144" fmla="*/ 271534 w 1097482"/>
                  <a:gd name="connsiteY144" fmla="*/ 458041 h 800886"/>
                  <a:gd name="connsiteX145" fmla="*/ 186508 w 1097482"/>
                  <a:gd name="connsiteY145" fmla="*/ 529353 h 800886"/>
                  <a:gd name="connsiteX146" fmla="*/ 252335 w 1097482"/>
                  <a:gd name="connsiteY146" fmla="*/ 559523 h 800886"/>
                  <a:gd name="connsiteX147" fmla="*/ 252335 w 1097482"/>
                  <a:gd name="connsiteY147" fmla="*/ 540324 h 800886"/>
                  <a:gd name="connsiteX148" fmla="*/ 293476 w 1097482"/>
                  <a:gd name="connsiteY148" fmla="*/ 488212 h 800886"/>
                  <a:gd name="connsiteX149" fmla="*/ 301704 w 1097482"/>
                  <a:gd name="connsiteY149" fmla="*/ 526610 h 800886"/>
                  <a:gd name="connsiteX150" fmla="*/ 252335 w 1097482"/>
                  <a:gd name="connsiteY150" fmla="*/ 559523 h 800886"/>
                  <a:gd name="connsiteX151" fmla="*/ 405929 w 1097482"/>
                  <a:gd name="connsiteY151" fmla="*/ 298961 h 800886"/>
                  <a:gd name="connsiteX152" fmla="*/ 405929 w 1097482"/>
                  <a:gd name="connsiteY152" fmla="*/ 260562 h 800886"/>
                  <a:gd name="connsiteX153" fmla="*/ 403187 w 1097482"/>
                  <a:gd name="connsiteY153" fmla="*/ 252334 h 800886"/>
                  <a:gd name="connsiteX154" fmla="*/ 386730 w 1097482"/>
                  <a:gd name="connsiteY154" fmla="*/ 186508 h 800886"/>
                  <a:gd name="connsiteX155" fmla="*/ 386730 w 1097482"/>
                  <a:gd name="connsiteY155" fmla="*/ 153595 h 800886"/>
                  <a:gd name="connsiteX156" fmla="*/ 507412 w 1097482"/>
                  <a:gd name="connsiteY156" fmla="*/ 32913 h 800886"/>
                  <a:gd name="connsiteX157" fmla="*/ 729576 w 1097482"/>
                  <a:gd name="connsiteY157" fmla="*/ 32913 h 800886"/>
                  <a:gd name="connsiteX158" fmla="*/ 729576 w 1097482"/>
                  <a:gd name="connsiteY158" fmla="*/ 186508 h 800886"/>
                  <a:gd name="connsiteX159" fmla="*/ 713120 w 1097482"/>
                  <a:gd name="connsiteY159" fmla="*/ 252334 h 800886"/>
                  <a:gd name="connsiteX160" fmla="*/ 710377 w 1097482"/>
                  <a:gd name="connsiteY160" fmla="*/ 260562 h 800886"/>
                  <a:gd name="connsiteX161" fmla="*/ 710377 w 1097482"/>
                  <a:gd name="connsiteY161" fmla="*/ 307189 h 800886"/>
                  <a:gd name="connsiteX162" fmla="*/ 661007 w 1097482"/>
                  <a:gd name="connsiteY162" fmla="*/ 419643 h 800886"/>
                  <a:gd name="connsiteX163" fmla="*/ 650036 w 1097482"/>
                  <a:gd name="connsiteY163" fmla="*/ 430614 h 800886"/>
                  <a:gd name="connsiteX164" fmla="*/ 650036 w 1097482"/>
                  <a:gd name="connsiteY164" fmla="*/ 430614 h 800886"/>
                  <a:gd name="connsiteX165" fmla="*/ 545811 w 1097482"/>
                  <a:gd name="connsiteY165" fmla="*/ 460784 h 800886"/>
                  <a:gd name="connsiteX166" fmla="*/ 405929 w 1097482"/>
                  <a:gd name="connsiteY166" fmla="*/ 298961 h 800886"/>
                  <a:gd name="connsiteX167" fmla="*/ 496441 w 1097482"/>
                  <a:gd name="connsiteY167" fmla="*/ 619864 h 800886"/>
                  <a:gd name="connsiteX168" fmla="*/ 496441 w 1097482"/>
                  <a:gd name="connsiteY168" fmla="*/ 619864 h 800886"/>
                  <a:gd name="connsiteX169" fmla="*/ 496441 w 1097482"/>
                  <a:gd name="connsiteY169" fmla="*/ 619864 h 800886"/>
                  <a:gd name="connsiteX170" fmla="*/ 444329 w 1097482"/>
                  <a:gd name="connsiteY170" fmla="*/ 545810 h 800886"/>
                  <a:gd name="connsiteX171" fmla="*/ 460785 w 1097482"/>
                  <a:gd name="connsiteY171" fmla="*/ 529353 h 800886"/>
                  <a:gd name="connsiteX172" fmla="*/ 534840 w 1097482"/>
                  <a:gd name="connsiteY172" fmla="*/ 581466 h 800886"/>
                  <a:gd name="connsiteX173" fmla="*/ 496441 w 1097482"/>
                  <a:gd name="connsiteY173" fmla="*/ 619864 h 800886"/>
                  <a:gd name="connsiteX174" fmla="*/ 559524 w 1097482"/>
                  <a:gd name="connsiteY174" fmla="*/ 559523 h 800886"/>
                  <a:gd name="connsiteX175" fmla="*/ 474498 w 1097482"/>
                  <a:gd name="connsiteY175" fmla="*/ 499183 h 800886"/>
                  <a:gd name="connsiteX176" fmla="*/ 474498 w 1097482"/>
                  <a:gd name="connsiteY176" fmla="*/ 469013 h 800886"/>
                  <a:gd name="connsiteX177" fmla="*/ 548553 w 1097482"/>
                  <a:gd name="connsiteY177" fmla="*/ 490954 h 800886"/>
                  <a:gd name="connsiteX178" fmla="*/ 562267 w 1097482"/>
                  <a:gd name="connsiteY178" fmla="*/ 490954 h 800886"/>
                  <a:gd name="connsiteX179" fmla="*/ 647293 w 1097482"/>
                  <a:gd name="connsiteY179" fmla="*/ 469013 h 800886"/>
                  <a:gd name="connsiteX180" fmla="*/ 647293 w 1097482"/>
                  <a:gd name="connsiteY180" fmla="*/ 499183 h 800886"/>
                  <a:gd name="connsiteX181" fmla="*/ 559524 w 1097482"/>
                  <a:gd name="connsiteY181" fmla="*/ 559523 h 800886"/>
                  <a:gd name="connsiteX182" fmla="*/ 628094 w 1097482"/>
                  <a:gd name="connsiteY182" fmla="*/ 619864 h 800886"/>
                  <a:gd name="connsiteX183" fmla="*/ 628094 w 1097482"/>
                  <a:gd name="connsiteY183" fmla="*/ 619864 h 800886"/>
                  <a:gd name="connsiteX184" fmla="*/ 628094 w 1097482"/>
                  <a:gd name="connsiteY184" fmla="*/ 619864 h 800886"/>
                  <a:gd name="connsiteX185" fmla="*/ 586952 w 1097482"/>
                  <a:gd name="connsiteY185" fmla="*/ 581466 h 800886"/>
                  <a:gd name="connsiteX186" fmla="*/ 661007 w 1097482"/>
                  <a:gd name="connsiteY186" fmla="*/ 529353 h 800886"/>
                  <a:gd name="connsiteX187" fmla="*/ 677464 w 1097482"/>
                  <a:gd name="connsiteY187" fmla="*/ 545810 h 800886"/>
                  <a:gd name="connsiteX188" fmla="*/ 628094 w 1097482"/>
                  <a:gd name="connsiteY188" fmla="*/ 619864 h 800886"/>
                  <a:gd name="connsiteX189" fmla="*/ 918827 w 1097482"/>
                  <a:gd name="connsiteY189" fmla="*/ 606151 h 800886"/>
                  <a:gd name="connsiteX190" fmla="*/ 883171 w 1097482"/>
                  <a:gd name="connsiteY190" fmla="*/ 570495 h 800886"/>
                  <a:gd name="connsiteX191" fmla="*/ 883171 w 1097482"/>
                  <a:gd name="connsiteY191" fmla="*/ 562266 h 800886"/>
                  <a:gd name="connsiteX192" fmla="*/ 883171 w 1097482"/>
                  <a:gd name="connsiteY192" fmla="*/ 556781 h 800886"/>
                  <a:gd name="connsiteX193" fmla="*/ 916084 w 1097482"/>
                  <a:gd name="connsiteY193" fmla="*/ 562266 h 800886"/>
                  <a:gd name="connsiteX194" fmla="*/ 918827 w 1097482"/>
                  <a:gd name="connsiteY194" fmla="*/ 562266 h 800886"/>
                  <a:gd name="connsiteX195" fmla="*/ 954483 w 1097482"/>
                  <a:gd name="connsiteY195" fmla="*/ 556781 h 800886"/>
                  <a:gd name="connsiteX196" fmla="*/ 954483 w 1097482"/>
                  <a:gd name="connsiteY196" fmla="*/ 562266 h 800886"/>
                  <a:gd name="connsiteX197" fmla="*/ 954483 w 1097482"/>
                  <a:gd name="connsiteY197" fmla="*/ 570495 h 800886"/>
                  <a:gd name="connsiteX198" fmla="*/ 918827 w 1097482"/>
                  <a:gd name="connsiteY198" fmla="*/ 606151 h 800886"/>
                  <a:gd name="connsiteX199" fmla="*/ 979168 w 1097482"/>
                  <a:gd name="connsiteY199" fmla="*/ 504668 h 800886"/>
                  <a:gd name="connsiteX200" fmla="*/ 916084 w 1097482"/>
                  <a:gd name="connsiteY200" fmla="*/ 529353 h 800886"/>
                  <a:gd name="connsiteX201" fmla="*/ 831058 w 1097482"/>
                  <a:gd name="connsiteY201" fmla="*/ 438842 h 800886"/>
                  <a:gd name="connsiteX202" fmla="*/ 831058 w 1097482"/>
                  <a:gd name="connsiteY202" fmla="*/ 408671 h 800886"/>
                  <a:gd name="connsiteX203" fmla="*/ 828316 w 1097482"/>
                  <a:gd name="connsiteY203" fmla="*/ 400443 h 800886"/>
                  <a:gd name="connsiteX204" fmla="*/ 817344 w 1097482"/>
                  <a:gd name="connsiteY204" fmla="*/ 381244 h 800886"/>
                  <a:gd name="connsiteX205" fmla="*/ 811859 w 1097482"/>
                  <a:gd name="connsiteY205" fmla="*/ 356559 h 800886"/>
                  <a:gd name="connsiteX206" fmla="*/ 811859 w 1097482"/>
                  <a:gd name="connsiteY206" fmla="*/ 356559 h 800886"/>
                  <a:gd name="connsiteX207" fmla="*/ 880429 w 1097482"/>
                  <a:gd name="connsiteY207" fmla="*/ 287990 h 800886"/>
                  <a:gd name="connsiteX208" fmla="*/ 1017567 w 1097482"/>
                  <a:gd name="connsiteY208" fmla="*/ 287990 h 800886"/>
                  <a:gd name="connsiteX209" fmla="*/ 1017567 w 1097482"/>
                  <a:gd name="connsiteY209" fmla="*/ 353816 h 800886"/>
                  <a:gd name="connsiteX210" fmla="*/ 1009338 w 1097482"/>
                  <a:gd name="connsiteY210" fmla="*/ 383987 h 800886"/>
                  <a:gd name="connsiteX211" fmla="*/ 1001110 w 1097482"/>
                  <a:gd name="connsiteY211" fmla="*/ 400443 h 800886"/>
                  <a:gd name="connsiteX212" fmla="*/ 998367 w 1097482"/>
                  <a:gd name="connsiteY212" fmla="*/ 408671 h 800886"/>
                  <a:gd name="connsiteX213" fmla="*/ 998367 w 1097482"/>
                  <a:gd name="connsiteY213" fmla="*/ 441585 h 800886"/>
                  <a:gd name="connsiteX214" fmla="*/ 979168 w 1097482"/>
                  <a:gd name="connsiteY214" fmla="*/ 504668 h 80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1097482" h="800886">
                    <a:moveTo>
                      <a:pt x="1055965" y="586951"/>
                    </a:moveTo>
                    <a:lnTo>
                      <a:pt x="990139" y="567752"/>
                    </a:lnTo>
                    <a:cubicBezTo>
                      <a:pt x="987396" y="567752"/>
                      <a:pt x="984653" y="565009"/>
                      <a:pt x="984653" y="562266"/>
                    </a:cubicBezTo>
                    <a:lnTo>
                      <a:pt x="984653" y="540324"/>
                    </a:lnTo>
                    <a:cubicBezTo>
                      <a:pt x="990139" y="537582"/>
                      <a:pt x="995624" y="532096"/>
                      <a:pt x="1001110" y="526610"/>
                    </a:cubicBezTo>
                    <a:cubicBezTo>
                      <a:pt x="1023052" y="504668"/>
                      <a:pt x="1036766" y="474498"/>
                      <a:pt x="1036766" y="441585"/>
                    </a:cubicBezTo>
                    <a:lnTo>
                      <a:pt x="1036766" y="411414"/>
                    </a:lnTo>
                    <a:lnTo>
                      <a:pt x="1042252" y="397701"/>
                    </a:lnTo>
                    <a:cubicBezTo>
                      <a:pt x="1050480" y="383987"/>
                      <a:pt x="1053223" y="367530"/>
                      <a:pt x="1053223" y="353816"/>
                    </a:cubicBezTo>
                    <a:lnTo>
                      <a:pt x="1053223" y="271533"/>
                    </a:lnTo>
                    <a:cubicBezTo>
                      <a:pt x="1053223" y="263305"/>
                      <a:pt x="1044995" y="255077"/>
                      <a:pt x="1036766" y="255077"/>
                    </a:cubicBezTo>
                    <a:lnTo>
                      <a:pt x="883171" y="255077"/>
                    </a:lnTo>
                    <a:cubicBezTo>
                      <a:pt x="828316" y="255077"/>
                      <a:pt x="781689" y="301704"/>
                      <a:pt x="781689" y="356559"/>
                    </a:cubicBezTo>
                    <a:lnTo>
                      <a:pt x="781689" y="356559"/>
                    </a:lnTo>
                    <a:cubicBezTo>
                      <a:pt x="781689" y="370273"/>
                      <a:pt x="784432" y="381244"/>
                      <a:pt x="789917" y="394958"/>
                    </a:cubicBezTo>
                    <a:lnTo>
                      <a:pt x="798145" y="411414"/>
                    </a:lnTo>
                    <a:lnTo>
                      <a:pt x="798145" y="436099"/>
                    </a:lnTo>
                    <a:cubicBezTo>
                      <a:pt x="798145" y="477240"/>
                      <a:pt x="817344" y="515639"/>
                      <a:pt x="850258" y="537582"/>
                    </a:cubicBezTo>
                    <a:lnTo>
                      <a:pt x="850258" y="559523"/>
                    </a:lnTo>
                    <a:cubicBezTo>
                      <a:pt x="850258" y="562266"/>
                      <a:pt x="850258" y="565009"/>
                      <a:pt x="836544" y="567752"/>
                    </a:cubicBezTo>
                    <a:lnTo>
                      <a:pt x="803631" y="575980"/>
                    </a:lnTo>
                    <a:lnTo>
                      <a:pt x="710377" y="543067"/>
                    </a:lnTo>
                    <a:cubicBezTo>
                      <a:pt x="710377" y="537582"/>
                      <a:pt x="710377" y="534839"/>
                      <a:pt x="704892" y="532096"/>
                    </a:cubicBezTo>
                    <a:lnTo>
                      <a:pt x="674721" y="501926"/>
                    </a:lnTo>
                    <a:lnTo>
                      <a:pt x="674721" y="449813"/>
                    </a:lnTo>
                    <a:cubicBezTo>
                      <a:pt x="677464" y="447070"/>
                      <a:pt x="680206" y="444327"/>
                      <a:pt x="682949" y="441585"/>
                    </a:cubicBezTo>
                    <a:cubicBezTo>
                      <a:pt x="721348" y="405929"/>
                      <a:pt x="740547" y="356559"/>
                      <a:pt x="740547" y="304447"/>
                    </a:cubicBezTo>
                    <a:lnTo>
                      <a:pt x="740547" y="263305"/>
                    </a:lnTo>
                    <a:cubicBezTo>
                      <a:pt x="751518" y="238620"/>
                      <a:pt x="757004" y="213936"/>
                      <a:pt x="757004" y="186508"/>
                    </a:cubicBezTo>
                    <a:lnTo>
                      <a:pt x="757004" y="16457"/>
                    </a:lnTo>
                    <a:cubicBezTo>
                      <a:pt x="757004" y="8228"/>
                      <a:pt x="748775" y="0"/>
                      <a:pt x="740547" y="0"/>
                    </a:cubicBezTo>
                    <a:lnTo>
                      <a:pt x="501926" y="0"/>
                    </a:lnTo>
                    <a:cubicBezTo>
                      <a:pt x="416901" y="0"/>
                      <a:pt x="348332" y="68569"/>
                      <a:pt x="348332" y="153595"/>
                    </a:cubicBezTo>
                    <a:lnTo>
                      <a:pt x="348332" y="186508"/>
                    </a:lnTo>
                    <a:cubicBezTo>
                      <a:pt x="348332" y="213936"/>
                      <a:pt x="353817" y="238620"/>
                      <a:pt x="364788" y="263305"/>
                    </a:cubicBezTo>
                    <a:lnTo>
                      <a:pt x="364788" y="298961"/>
                    </a:lnTo>
                    <a:cubicBezTo>
                      <a:pt x="364788" y="359302"/>
                      <a:pt x="392215" y="411414"/>
                      <a:pt x="433357" y="447070"/>
                    </a:cubicBezTo>
                    <a:lnTo>
                      <a:pt x="433357" y="501926"/>
                    </a:lnTo>
                    <a:lnTo>
                      <a:pt x="403187" y="532096"/>
                    </a:lnTo>
                    <a:cubicBezTo>
                      <a:pt x="400444" y="534839"/>
                      <a:pt x="397701" y="540324"/>
                      <a:pt x="397701" y="543067"/>
                    </a:cubicBezTo>
                    <a:lnTo>
                      <a:pt x="298961" y="578723"/>
                    </a:lnTo>
                    <a:cubicBezTo>
                      <a:pt x="290734" y="581466"/>
                      <a:pt x="285248" y="584208"/>
                      <a:pt x="279763" y="589694"/>
                    </a:cubicBezTo>
                    <a:lnTo>
                      <a:pt x="263306" y="581466"/>
                    </a:lnTo>
                    <a:cubicBezTo>
                      <a:pt x="309932" y="562266"/>
                      <a:pt x="323646" y="532096"/>
                      <a:pt x="323646" y="532096"/>
                    </a:cubicBezTo>
                    <a:cubicBezTo>
                      <a:pt x="326389" y="526610"/>
                      <a:pt x="326389" y="521125"/>
                      <a:pt x="323646" y="518382"/>
                    </a:cubicBezTo>
                    <a:cubicBezTo>
                      <a:pt x="312675" y="496440"/>
                      <a:pt x="309932" y="452556"/>
                      <a:pt x="309932" y="419643"/>
                    </a:cubicBezTo>
                    <a:cubicBezTo>
                      <a:pt x="309932" y="408671"/>
                      <a:pt x="309932" y="397701"/>
                      <a:pt x="307190" y="389472"/>
                    </a:cubicBezTo>
                    <a:cubicBezTo>
                      <a:pt x="301704" y="312675"/>
                      <a:pt x="244106" y="255077"/>
                      <a:pt x="172794" y="255077"/>
                    </a:cubicBezTo>
                    <a:cubicBezTo>
                      <a:pt x="101483" y="255077"/>
                      <a:pt x="43884" y="312675"/>
                      <a:pt x="38399" y="389472"/>
                    </a:cubicBezTo>
                    <a:cubicBezTo>
                      <a:pt x="38399" y="397701"/>
                      <a:pt x="38399" y="408671"/>
                      <a:pt x="35656" y="419643"/>
                    </a:cubicBezTo>
                    <a:cubicBezTo>
                      <a:pt x="35656" y="452556"/>
                      <a:pt x="32914" y="496440"/>
                      <a:pt x="21942" y="518382"/>
                    </a:cubicBezTo>
                    <a:cubicBezTo>
                      <a:pt x="19200" y="523868"/>
                      <a:pt x="19200" y="529353"/>
                      <a:pt x="21942" y="532096"/>
                    </a:cubicBezTo>
                    <a:cubicBezTo>
                      <a:pt x="21942" y="534839"/>
                      <a:pt x="38399" y="562266"/>
                      <a:pt x="82283" y="581466"/>
                    </a:cubicBezTo>
                    <a:lnTo>
                      <a:pt x="38399" y="603408"/>
                    </a:lnTo>
                    <a:cubicBezTo>
                      <a:pt x="16457" y="614379"/>
                      <a:pt x="0" y="639064"/>
                      <a:pt x="0" y="663748"/>
                    </a:cubicBezTo>
                    <a:lnTo>
                      <a:pt x="0" y="781687"/>
                    </a:lnTo>
                    <a:cubicBezTo>
                      <a:pt x="0" y="789916"/>
                      <a:pt x="8228" y="798144"/>
                      <a:pt x="16457" y="798144"/>
                    </a:cubicBezTo>
                    <a:cubicBezTo>
                      <a:pt x="24685" y="798144"/>
                      <a:pt x="32914" y="789916"/>
                      <a:pt x="32914" y="781687"/>
                    </a:cubicBezTo>
                    <a:lnTo>
                      <a:pt x="32914" y="663748"/>
                    </a:lnTo>
                    <a:cubicBezTo>
                      <a:pt x="32914" y="650035"/>
                      <a:pt x="41142" y="639064"/>
                      <a:pt x="52112" y="633578"/>
                    </a:cubicBezTo>
                    <a:lnTo>
                      <a:pt x="104225" y="606151"/>
                    </a:lnTo>
                    <a:lnTo>
                      <a:pt x="123425" y="622607"/>
                    </a:lnTo>
                    <a:cubicBezTo>
                      <a:pt x="137138" y="633578"/>
                      <a:pt x="153595" y="641806"/>
                      <a:pt x="170052" y="641806"/>
                    </a:cubicBezTo>
                    <a:cubicBezTo>
                      <a:pt x="186508" y="641806"/>
                      <a:pt x="202965" y="636321"/>
                      <a:pt x="216678" y="622607"/>
                    </a:cubicBezTo>
                    <a:lnTo>
                      <a:pt x="235878" y="606151"/>
                    </a:lnTo>
                    <a:lnTo>
                      <a:pt x="252335" y="614379"/>
                    </a:lnTo>
                    <a:cubicBezTo>
                      <a:pt x="244106" y="628092"/>
                      <a:pt x="238621" y="641806"/>
                      <a:pt x="238621" y="658263"/>
                    </a:cubicBezTo>
                    <a:lnTo>
                      <a:pt x="238621" y="781687"/>
                    </a:lnTo>
                    <a:cubicBezTo>
                      <a:pt x="238621" y="789916"/>
                      <a:pt x="246849" y="798144"/>
                      <a:pt x="255077" y="798144"/>
                    </a:cubicBezTo>
                    <a:cubicBezTo>
                      <a:pt x="263306" y="798144"/>
                      <a:pt x="271534" y="789916"/>
                      <a:pt x="271534" y="781687"/>
                    </a:cubicBezTo>
                    <a:lnTo>
                      <a:pt x="271534" y="658263"/>
                    </a:lnTo>
                    <a:cubicBezTo>
                      <a:pt x="271534" y="636321"/>
                      <a:pt x="285248" y="617122"/>
                      <a:pt x="307190" y="608893"/>
                    </a:cubicBezTo>
                    <a:lnTo>
                      <a:pt x="411415" y="570495"/>
                    </a:lnTo>
                    <a:lnTo>
                      <a:pt x="455300" y="636321"/>
                    </a:lnTo>
                    <a:cubicBezTo>
                      <a:pt x="460785" y="644549"/>
                      <a:pt x="469013" y="650035"/>
                      <a:pt x="479984" y="650035"/>
                    </a:cubicBezTo>
                    <a:cubicBezTo>
                      <a:pt x="479984" y="650035"/>
                      <a:pt x="482727" y="650035"/>
                      <a:pt x="482727" y="650035"/>
                    </a:cubicBezTo>
                    <a:cubicBezTo>
                      <a:pt x="490955" y="650035"/>
                      <a:pt x="499184" y="647292"/>
                      <a:pt x="504669" y="639064"/>
                    </a:cubicBezTo>
                    <a:lnTo>
                      <a:pt x="532097" y="611636"/>
                    </a:lnTo>
                    <a:lnTo>
                      <a:pt x="532097" y="778944"/>
                    </a:lnTo>
                    <a:cubicBezTo>
                      <a:pt x="532097" y="787173"/>
                      <a:pt x="540326" y="795401"/>
                      <a:pt x="548553" y="795401"/>
                    </a:cubicBezTo>
                    <a:cubicBezTo>
                      <a:pt x="556781" y="795401"/>
                      <a:pt x="565010" y="787173"/>
                      <a:pt x="565010" y="778944"/>
                    </a:cubicBezTo>
                    <a:lnTo>
                      <a:pt x="565010" y="611636"/>
                    </a:lnTo>
                    <a:lnTo>
                      <a:pt x="592438" y="639064"/>
                    </a:lnTo>
                    <a:cubicBezTo>
                      <a:pt x="597923" y="644549"/>
                      <a:pt x="606152" y="650035"/>
                      <a:pt x="614380" y="650035"/>
                    </a:cubicBezTo>
                    <a:cubicBezTo>
                      <a:pt x="614380" y="650035"/>
                      <a:pt x="617123" y="650035"/>
                      <a:pt x="617123" y="650035"/>
                    </a:cubicBezTo>
                    <a:cubicBezTo>
                      <a:pt x="628094" y="650035"/>
                      <a:pt x="636322" y="644549"/>
                      <a:pt x="641807" y="636321"/>
                    </a:cubicBezTo>
                    <a:lnTo>
                      <a:pt x="685692" y="570495"/>
                    </a:lnTo>
                    <a:lnTo>
                      <a:pt x="789917" y="608893"/>
                    </a:lnTo>
                    <a:cubicBezTo>
                      <a:pt x="809116" y="617122"/>
                      <a:pt x="825573" y="636321"/>
                      <a:pt x="825573" y="658263"/>
                    </a:cubicBezTo>
                    <a:lnTo>
                      <a:pt x="825573" y="781687"/>
                    </a:lnTo>
                    <a:cubicBezTo>
                      <a:pt x="825573" y="789916"/>
                      <a:pt x="833801" y="798144"/>
                      <a:pt x="842030" y="798144"/>
                    </a:cubicBezTo>
                    <a:cubicBezTo>
                      <a:pt x="850258" y="798144"/>
                      <a:pt x="858486" y="789916"/>
                      <a:pt x="858486" y="781687"/>
                    </a:cubicBezTo>
                    <a:lnTo>
                      <a:pt x="858486" y="658263"/>
                    </a:lnTo>
                    <a:cubicBezTo>
                      <a:pt x="858486" y="636321"/>
                      <a:pt x="850258" y="614379"/>
                      <a:pt x="833801" y="600665"/>
                    </a:cubicBezTo>
                    <a:lnTo>
                      <a:pt x="836544" y="600665"/>
                    </a:lnTo>
                    <a:cubicBezTo>
                      <a:pt x="839287" y="600665"/>
                      <a:pt x="844772" y="597922"/>
                      <a:pt x="850258" y="595179"/>
                    </a:cubicBezTo>
                    <a:lnTo>
                      <a:pt x="891399" y="636321"/>
                    </a:lnTo>
                    <a:lnTo>
                      <a:pt x="891399" y="784430"/>
                    </a:lnTo>
                    <a:cubicBezTo>
                      <a:pt x="891399" y="792658"/>
                      <a:pt x="899627" y="800887"/>
                      <a:pt x="907856" y="800887"/>
                    </a:cubicBezTo>
                    <a:cubicBezTo>
                      <a:pt x="916084" y="800887"/>
                      <a:pt x="924313" y="792658"/>
                      <a:pt x="924313" y="784430"/>
                    </a:cubicBezTo>
                    <a:lnTo>
                      <a:pt x="924313" y="636321"/>
                    </a:lnTo>
                    <a:lnTo>
                      <a:pt x="965454" y="595179"/>
                    </a:lnTo>
                    <a:cubicBezTo>
                      <a:pt x="968197" y="595179"/>
                      <a:pt x="970940" y="597922"/>
                      <a:pt x="970940" y="597922"/>
                    </a:cubicBezTo>
                    <a:lnTo>
                      <a:pt x="1036766" y="617122"/>
                    </a:lnTo>
                    <a:cubicBezTo>
                      <a:pt x="1050480" y="622607"/>
                      <a:pt x="1061451" y="636321"/>
                      <a:pt x="1061451" y="650035"/>
                    </a:cubicBezTo>
                    <a:lnTo>
                      <a:pt x="1061451" y="781687"/>
                    </a:lnTo>
                    <a:cubicBezTo>
                      <a:pt x="1061451" y="789916"/>
                      <a:pt x="1069679" y="798144"/>
                      <a:pt x="1077907" y="798144"/>
                    </a:cubicBezTo>
                    <a:cubicBezTo>
                      <a:pt x="1086136" y="798144"/>
                      <a:pt x="1094364" y="789916"/>
                      <a:pt x="1094364" y="781687"/>
                    </a:cubicBezTo>
                    <a:lnTo>
                      <a:pt x="1094364" y="650035"/>
                    </a:lnTo>
                    <a:cubicBezTo>
                      <a:pt x="1105335" y="622607"/>
                      <a:pt x="1086136" y="595179"/>
                      <a:pt x="1055965" y="586951"/>
                    </a:cubicBezTo>
                    <a:close/>
                    <a:moveTo>
                      <a:pt x="117939" y="559523"/>
                    </a:moveTo>
                    <a:cubicBezTo>
                      <a:pt x="87769" y="548552"/>
                      <a:pt x="74055" y="534839"/>
                      <a:pt x="65826" y="526610"/>
                    </a:cubicBezTo>
                    <a:cubicBezTo>
                      <a:pt x="71312" y="515639"/>
                      <a:pt x="74055" y="501926"/>
                      <a:pt x="74055" y="488212"/>
                    </a:cubicBezTo>
                    <a:cubicBezTo>
                      <a:pt x="82283" y="510154"/>
                      <a:pt x="98740" y="526610"/>
                      <a:pt x="115197" y="540324"/>
                    </a:cubicBezTo>
                    <a:lnTo>
                      <a:pt x="115197" y="559523"/>
                    </a:lnTo>
                    <a:close/>
                    <a:moveTo>
                      <a:pt x="211193" y="603408"/>
                    </a:moveTo>
                    <a:cubicBezTo>
                      <a:pt x="197480" y="617122"/>
                      <a:pt x="175537" y="617122"/>
                      <a:pt x="161823" y="603408"/>
                    </a:cubicBezTo>
                    <a:lnTo>
                      <a:pt x="148109" y="589694"/>
                    </a:lnTo>
                    <a:cubicBezTo>
                      <a:pt x="150852" y="584208"/>
                      <a:pt x="150852" y="578723"/>
                      <a:pt x="150852" y="573237"/>
                    </a:cubicBezTo>
                    <a:lnTo>
                      <a:pt x="150852" y="556781"/>
                    </a:lnTo>
                    <a:cubicBezTo>
                      <a:pt x="161823" y="559523"/>
                      <a:pt x="172794" y="562266"/>
                      <a:pt x="186508" y="562266"/>
                    </a:cubicBezTo>
                    <a:cubicBezTo>
                      <a:pt x="197480" y="562266"/>
                      <a:pt x="211193" y="559523"/>
                      <a:pt x="222164" y="556781"/>
                    </a:cubicBezTo>
                    <a:lnTo>
                      <a:pt x="222164" y="573237"/>
                    </a:lnTo>
                    <a:cubicBezTo>
                      <a:pt x="222164" y="578723"/>
                      <a:pt x="224907" y="584208"/>
                      <a:pt x="224907" y="589694"/>
                    </a:cubicBezTo>
                    <a:lnTo>
                      <a:pt x="211193" y="603408"/>
                    </a:lnTo>
                    <a:close/>
                    <a:moveTo>
                      <a:pt x="186508" y="529353"/>
                    </a:moveTo>
                    <a:cubicBezTo>
                      <a:pt x="139881" y="529353"/>
                      <a:pt x="101483" y="490954"/>
                      <a:pt x="101483" y="444327"/>
                    </a:cubicBezTo>
                    <a:cubicBezTo>
                      <a:pt x="101483" y="436099"/>
                      <a:pt x="93254" y="427871"/>
                      <a:pt x="85026" y="427871"/>
                    </a:cubicBezTo>
                    <a:cubicBezTo>
                      <a:pt x="85026" y="427871"/>
                      <a:pt x="82283" y="427871"/>
                      <a:pt x="82283" y="427871"/>
                    </a:cubicBezTo>
                    <a:cubicBezTo>
                      <a:pt x="82283" y="427871"/>
                      <a:pt x="82283" y="425128"/>
                      <a:pt x="82283" y="425128"/>
                    </a:cubicBezTo>
                    <a:cubicBezTo>
                      <a:pt x="82283" y="414157"/>
                      <a:pt x="82283" y="403186"/>
                      <a:pt x="82283" y="394958"/>
                    </a:cubicBezTo>
                    <a:cubicBezTo>
                      <a:pt x="85026" y="367530"/>
                      <a:pt x="95997" y="340102"/>
                      <a:pt x="115197" y="320903"/>
                    </a:cubicBezTo>
                    <a:cubicBezTo>
                      <a:pt x="134395" y="301704"/>
                      <a:pt x="159080" y="290733"/>
                      <a:pt x="186508" y="290733"/>
                    </a:cubicBezTo>
                    <a:cubicBezTo>
                      <a:pt x="213936" y="290733"/>
                      <a:pt x="238621" y="301704"/>
                      <a:pt x="257820" y="320903"/>
                    </a:cubicBezTo>
                    <a:cubicBezTo>
                      <a:pt x="277020" y="340102"/>
                      <a:pt x="287991" y="367530"/>
                      <a:pt x="290734" y="394958"/>
                    </a:cubicBezTo>
                    <a:cubicBezTo>
                      <a:pt x="290734" y="403186"/>
                      <a:pt x="290734" y="414157"/>
                      <a:pt x="290734" y="425128"/>
                    </a:cubicBezTo>
                    <a:cubicBezTo>
                      <a:pt x="290734" y="425128"/>
                      <a:pt x="290734" y="427871"/>
                      <a:pt x="290734" y="427871"/>
                    </a:cubicBezTo>
                    <a:cubicBezTo>
                      <a:pt x="274277" y="400443"/>
                      <a:pt x="246849" y="381244"/>
                      <a:pt x="211193" y="370273"/>
                    </a:cubicBezTo>
                    <a:cubicBezTo>
                      <a:pt x="178280" y="359302"/>
                      <a:pt x="150852" y="359302"/>
                      <a:pt x="150852" y="359302"/>
                    </a:cubicBezTo>
                    <a:cubicBezTo>
                      <a:pt x="145366" y="359302"/>
                      <a:pt x="142624" y="362045"/>
                      <a:pt x="139881" y="364787"/>
                    </a:cubicBezTo>
                    <a:lnTo>
                      <a:pt x="112454" y="394958"/>
                    </a:lnTo>
                    <a:cubicBezTo>
                      <a:pt x="106968" y="400443"/>
                      <a:pt x="106968" y="411414"/>
                      <a:pt x="112454" y="416900"/>
                    </a:cubicBezTo>
                    <a:cubicBezTo>
                      <a:pt x="117939" y="422385"/>
                      <a:pt x="128910" y="422385"/>
                      <a:pt x="134395" y="416900"/>
                    </a:cubicBezTo>
                    <a:lnTo>
                      <a:pt x="159080" y="392215"/>
                    </a:lnTo>
                    <a:cubicBezTo>
                      <a:pt x="181023" y="392215"/>
                      <a:pt x="246849" y="400443"/>
                      <a:pt x="271534" y="458041"/>
                    </a:cubicBezTo>
                    <a:cubicBezTo>
                      <a:pt x="263306" y="496440"/>
                      <a:pt x="227649" y="529353"/>
                      <a:pt x="186508" y="529353"/>
                    </a:cubicBezTo>
                    <a:close/>
                    <a:moveTo>
                      <a:pt x="252335" y="559523"/>
                    </a:moveTo>
                    <a:lnTo>
                      <a:pt x="252335" y="540324"/>
                    </a:lnTo>
                    <a:cubicBezTo>
                      <a:pt x="271534" y="526610"/>
                      <a:pt x="285248" y="510154"/>
                      <a:pt x="293476" y="488212"/>
                    </a:cubicBezTo>
                    <a:cubicBezTo>
                      <a:pt x="296219" y="501926"/>
                      <a:pt x="298961" y="515639"/>
                      <a:pt x="301704" y="526610"/>
                    </a:cubicBezTo>
                    <a:cubicBezTo>
                      <a:pt x="298961" y="534839"/>
                      <a:pt x="282505" y="548552"/>
                      <a:pt x="252335" y="559523"/>
                    </a:cubicBezTo>
                    <a:close/>
                    <a:moveTo>
                      <a:pt x="405929" y="298961"/>
                    </a:moveTo>
                    <a:lnTo>
                      <a:pt x="405929" y="260562"/>
                    </a:lnTo>
                    <a:cubicBezTo>
                      <a:pt x="405929" y="257819"/>
                      <a:pt x="405929" y="255077"/>
                      <a:pt x="403187" y="252334"/>
                    </a:cubicBezTo>
                    <a:cubicBezTo>
                      <a:pt x="392215" y="230392"/>
                      <a:pt x="386730" y="208450"/>
                      <a:pt x="386730" y="186508"/>
                    </a:cubicBezTo>
                    <a:lnTo>
                      <a:pt x="386730" y="153595"/>
                    </a:lnTo>
                    <a:cubicBezTo>
                      <a:pt x="386730" y="87768"/>
                      <a:pt x="441586" y="32913"/>
                      <a:pt x="507412" y="32913"/>
                    </a:cubicBezTo>
                    <a:lnTo>
                      <a:pt x="729576" y="32913"/>
                    </a:lnTo>
                    <a:lnTo>
                      <a:pt x="729576" y="186508"/>
                    </a:lnTo>
                    <a:cubicBezTo>
                      <a:pt x="729576" y="208450"/>
                      <a:pt x="724090" y="233135"/>
                      <a:pt x="713120" y="252334"/>
                    </a:cubicBezTo>
                    <a:cubicBezTo>
                      <a:pt x="713120" y="255077"/>
                      <a:pt x="710377" y="257819"/>
                      <a:pt x="710377" y="260562"/>
                    </a:cubicBezTo>
                    <a:lnTo>
                      <a:pt x="710377" y="307189"/>
                    </a:lnTo>
                    <a:cubicBezTo>
                      <a:pt x="710377" y="351074"/>
                      <a:pt x="693920" y="389472"/>
                      <a:pt x="661007" y="419643"/>
                    </a:cubicBezTo>
                    <a:cubicBezTo>
                      <a:pt x="658264" y="422385"/>
                      <a:pt x="652778" y="427871"/>
                      <a:pt x="650036" y="430614"/>
                    </a:cubicBezTo>
                    <a:cubicBezTo>
                      <a:pt x="650036" y="430614"/>
                      <a:pt x="650036" y="430614"/>
                      <a:pt x="650036" y="430614"/>
                    </a:cubicBezTo>
                    <a:cubicBezTo>
                      <a:pt x="619866" y="452556"/>
                      <a:pt x="584209" y="463527"/>
                      <a:pt x="545811" y="460784"/>
                    </a:cubicBezTo>
                    <a:cubicBezTo>
                      <a:pt x="469013" y="455299"/>
                      <a:pt x="405929" y="383987"/>
                      <a:pt x="405929" y="298961"/>
                    </a:cubicBezTo>
                    <a:close/>
                    <a:moveTo>
                      <a:pt x="496441" y="619864"/>
                    </a:moveTo>
                    <a:cubicBezTo>
                      <a:pt x="496441" y="619864"/>
                      <a:pt x="496441" y="622607"/>
                      <a:pt x="496441" y="619864"/>
                    </a:cubicBezTo>
                    <a:cubicBezTo>
                      <a:pt x="493698" y="622607"/>
                      <a:pt x="493698" y="619864"/>
                      <a:pt x="496441" y="619864"/>
                    </a:cubicBezTo>
                    <a:lnTo>
                      <a:pt x="444329" y="545810"/>
                    </a:lnTo>
                    <a:lnTo>
                      <a:pt x="460785" y="529353"/>
                    </a:lnTo>
                    <a:lnTo>
                      <a:pt x="534840" y="581466"/>
                    </a:lnTo>
                    <a:lnTo>
                      <a:pt x="496441" y="619864"/>
                    </a:lnTo>
                    <a:close/>
                    <a:moveTo>
                      <a:pt x="559524" y="559523"/>
                    </a:moveTo>
                    <a:lnTo>
                      <a:pt x="474498" y="499183"/>
                    </a:lnTo>
                    <a:lnTo>
                      <a:pt x="474498" y="469013"/>
                    </a:lnTo>
                    <a:cubicBezTo>
                      <a:pt x="496441" y="479983"/>
                      <a:pt x="521126" y="488212"/>
                      <a:pt x="548553" y="490954"/>
                    </a:cubicBezTo>
                    <a:cubicBezTo>
                      <a:pt x="554039" y="490954"/>
                      <a:pt x="556781" y="490954"/>
                      <a:pt x="562267" y="490954"/>
                    </a:cubicBezTo>
                    <a:cubicBezTo>
                      <a:pt x="592438" y="490954"/>
                      <a:pt x="622609" y="482726"/>
                      <a:pt x="647293" y="469013"/>
                    </a:cubicBezTo>
                    <a:lnTo>
                      <a:pt x="647293" y="499183"/>
                    </a:lnTo>
                    <a:lnTo>
                      <a:pt x="559524" y="559523"/>
                    </a:lnTo>
                    <a:close/>
                    <a:moveTo>
                      <a:pt x="628094" y="619864"/>
                    </a:moveTo>
                    <a:cubicBezTo>
                      <a:pt x="628094" y="619864"/>
                      <a:pt x="628094" y="622607"/>
                      <a:pt x="628094" y="619864"/>
                    </a:cubicBezTo>
                    <a:cubicBezTo>
                      <a:pt x="625351" y="622607"/>
                      <a:pt x="625351" y="622607"/>
                      <a:pt x="628094" y="619864"/>
                    </a:cubicBezTo>
                    <a:lnTo>
                      <a:pt x="586952" y="581466"/>
                    </a:lnTo>
                    <a:lnTo>
                      <a:pt x="661007" y="529353"/>
                    </a:lnTo>
                    <a:lnTo>
                      <a:pt x="677464" y="545810"/>
                    </a:lnTo>
                    <a:lnTo>
                      <a:pt x="628094" y="619864"/>
                    </a:lnTo>
                    <a:close/>
                    <a:moveTo>
                      <a:pt x="918827" y="606151"/>
                    </a:moveTo>
                    <a:lnTo>
                      <a:pt x="883171" y="570495"/>
                    </a:lnTo>
                    <a:cubicBezTo>
                      <a:pt x="883171" y="567752"/>
                      <a:pt x="883171" y="565009"/>
                      <a:pt x="883171" y="562266"/>
                    </a:cubicBezTo>
                    <a:lnTo>
                      <a:pt x="883171" y="556781"/>
                    </a:lnTo>
                    <a:cubicBezTo>
                      <a:pt x="894142" y="559523"/>
                      <a:pt x="905113" y="562266"/>
                      <a:pt x="916084" y="562266"/>
                    </a:cubicBezTo>
                    <a:cubicBezTo>
                      <a:pt x="916084" y="562266"/>
                      <a:pt x="918827" y="562266"/>
                      <a:pt x="918827" y="562266"/>
                    </a:cubicBezTo>
                    <a:cubicBezTo>
                      <a:pt x="929798" y="562266"/>
                      <a:pt x="943512" y="559523"/>
                      <a:pt x="954483" y="556781"/>
                    </a:cubicBezTo>
                    <a:lnTo>
                      <a:pt x="954483" y="562266"/>
                    </a:lnTo>
                    <a:cubicBezTo>
                      <a:pt x="954483" y="565009"/>
                      <a:pt x="954483" y="567752"/>
                      <a:pt x="954483" y="570495"/>
                    </a:cubicBezTo>
                    <a:lnTo>
                      <a:pt x="918827" y="606151"/>
                    </a:lnTo>
                    <a:close/>
                    <a:moveTo>
                      <a:pt x="979168" y="504668"/>
                    </a:moveTo>
                    <a:cubicBezTo>
                      <a:pt x="962712" y="521125"/>
                      <a:pt x="940769" y="529353"/>
                      <a:pt x="916084" y="529353"/>
                    </a:cubicBezTo>
                    <a:cubicBezTo>
                      <a:pt x="869458" y="526610"/>
                      <a:pt x="831058" y="488212"/>
                      <a:pt x="831058" y="438842"/>
                    </a:cubicBezTo>
                    <a:lnTo>
                      <a:pt x="831058" y="408671"/>
                    </a:lnTo>
                    <a:cubicBezTo>
                      <a:pt x="831058" y="405929"/>
                      <a:pt x="831058" y="403186"/>
                      <a:pt x="828316" y="400443"/>
                    </a:cubicBezTo>
                    <a:lnTo>
                      <a:pt x="817344" y="381244"/>
                    </a:lnTo>
                    <a:cubicBezTo>
                      <a:pt x="814602" y="373016"/>
                      <a:pt x="811859" y="364787"/>
                      <a:pt x="811859" y="356559"/>
                    </a:cubicBezTo>
                    <a:lnTo>
                      <a:pt x="811859" y="356559"/>
                    </a:lnTo>
                    <a:cubicBezTo>
                      <a:pt x="811859" y="318161"/>
                      <a:pt x="842030" y="287990"/>
                      <a:pt x="880429" y="287990"/>
                    </a:cubicBezTo>
                    <a:lnTo>
                      <a:pt x="1017567" y="287990"/>
                    </a:lnTo>
                    <a:lnTo>
                      <a:pt x="1017567" y="353816"/>
                    </a:lnTo>
                    <a:cubicBezTo>
                      <a:pt x="1017567" y="364787"/>
                      <a:pt x="1014824" y="375758"/>
                      <a:pt x="1009338" y="383987"/>
                    </a:cubicBezTo>
                    <a:lnTo>
                      <a:pt x="1001110" y="400443"/>
                    </a:lnTo>
                    <a:cubicBezTo>
                      <a:pt x="1001110" y="403186"/>
                      <a:pt x="998367" y="405929"/>
                      <a:pt x="998367" y="408671"/>
                    </a:cubicBezTo>
                    <a:lnTo>
                      <a:pt x="998367" y="441585"/>
                    </a:lnTo>
                    <a:cubicBezTo>
                      <a:pt x="1003853" y="466270"/>
                      <a:pt x="995624" y="488212"/>
                      <a:pt x="979168" y="504668"/>
                    </a:cubicBezTo>
                    <a:close/>
                  </a:path>
                </a:pathLst>
              </a:custGeom>
              <a:solidFill>
                <a:srgbClr val="000000"/>
              </a:solidFill>
              <a:ln w="27426" cap="flat">
                <a:noFill/>
                <a:prstDash val="solid"/>
                <a:miter/>
              </a:ln>
            </p:spPr>
            <p:txBody>
              <a:bodyPr rtlCol="0" anchor="ctr"/>
              <a:lstStyle/>
              <a:p>
                <a:pPr algn="l" rtl="0"/>
                <a:endParaRPr lang="en-US"/>
              </a:p>
            </p:txBody>
          </p:sp>
          <p:sp>
            <p:nvSpPr>
              <p:cNvPr id="17" name="Freeform 16">
                <a:extLst>
                  <a:ext uri="{FF2B5EF4-FFF2-40B4-BE49-F238E27FC236}">
                    <a16:creationId xmlns:a16="http://schemas.microsoft.com/office/drawing/2014/main" id="{01E66729-D075-8A35-0E3B-0D296F4E1F66}"/>
                  </a:ext>
                </a:extLst>
              </p:cNvPr>
              <p:cNvSpPr/>
              <p:nvPr/>
            </p:nvSpPr>
            <p:spPr>
              <a:xfrm>
                <a:off x="9258490" y="4220154"/>
                <a:ext cx="135424" cy="52112"/>
              </a:xfrm>
              <a:custGeom>
                <a:avLst/>
                <a:gdLst>
                  <a:gd name="connsiteX0" fmla="*/ 126167 w 135424"/>
                  <a:gd name="connsiteY0" fmla="*/ 19200 h 52112"/>
                  <a:gd name="connsiteX1" fmla="*/ 16457 w 135424"/>
                  <a:gd name="connsiteY1" fmla="*/ 0 h 52112"/>
                  <a:gd name="connsiteX2" fmla="*/ 0 w 135424"/>
                  <a:gd name="connsiteY2" fmla="*/ 16457 h 52112"/>
                  <a:gd name="connsiteX3" fmla="*/ 16457 w 135424"/>
                  <a:gd name="connsiteY3" fmla="*/ 32913 h 52112"/>
                  <a:gd name="connsiteX4" fmla="*/ 112454 w 135424"/>
                  <a:gd name="connsiteY4" fmla="*/ 49370 h 52112"/>
                  <a:gd name="connsiteX5" fmla="*/ 120682 w 135424"/>
                  <a:gd name="connsiteY5" fmla="*/ 52113 h 52112"/>
                  <a:gd name="connsiteX6" fmla="*/ 134395 w 135424"/>
                  <a:gd name="connsiteY6" fmla="*/ 43884 h 52112"/>
                  <a:gd name="connsiteX7" fmla="*/ 126167 w 135424"/>
                  <a:gd name="connsiteY7" fmla="*/ 19200 h 5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424" h="52112">
                    <a:moveTo>
                      <a:pt x="126167" y="19200"/>
                    </a:moveTo>
                    <a:cubicBezTo>
                      <a:pt x="87769" y="0"/>
                      <a:pt x="19200" y="0"/>
                      <a:pt x="16457" y="0"/>
                    </a:cubicBezTo>
                    <a:cubicBezTo>
                      <a:pt x="8228" y="0"/>
                      <a:pt x="0" y="8228"/>
                      <a:pt x="0" y="16457"/>
                    </a:cubicBezTo>
                    <a:cubicBezTo>
                      <a:pt x="0" y="24685"/>
                      <a:pt x="8228" y="32913"/>
                      <a:pt x="16457" y="32913"/>
                    </a:cubicBezTo>
                    <a:cubicBezTo>
                      <a:pt x="35656" y="32913"/>
                      <a:pt x="87769" y="35656"/>
                      <a:pt x="112454" y="49370"/>
                    </a:cubicBezTo>
                    <a:cubicBezTo>
                      <a:pt x="115197" y="49370"/>
                      <a:pt x="117939" y="52113"/>
                      <a:pt x="120682" y="52113"/>
                    </a:cubicBezTo>
                    <a:cubicBezTo>
                      <a:pt x="126167" y="52113"/>
                      <a:pt x="131653" y="49370"/>
                      <a:pt x="134395" y="43884"/>
                    </a:cubicBezTo>
                    <a:cubicBezTo>
                      <a:pt x="137138" y="32913"/>
                      <a:pt x="134395" y="24685"/>
                      <a:pt x="126167" y="19200"/>
                    </a:cubicBezTo>
                    <a:close/>
                  </a:path>
                </a:pathLst>
              </a:custGeom>
              <a:solidFill>
                <a:srgbClr val="000000"/>
              </a:solidFill>
              <a:ln w="27426" cap="flat">
                <a:noFill/>
                <a:prstDash val="solid"/>
                <a:miter/>
              </a:ln>
            </p:spPr>
            <p:txBody>
              <a:bodyPr rtlCol="0" anchor="ctr"/>
              <a:lstStyle/>
              <a:p>
                <a:pPr algn="l" rtl="0"/>
                <a:endParaRPr lang="en-US"/>
              </a:p>
            </p:txBody>
          </p:sp>
          <p:sp>
            <p:nvSpPr>
              <p:cNvPr id="18" name="Freeform 17">
                <a:extLst>
                  <a:ext uri="{FF2B5EF4-FFF2-40B4-BE49-F238E27FC236}">
                    <a16:creationId xmlns:a16="http://schemas.microsoft.com/office/drawing/2014/main" id="{8FB61DDD-0F96-899D-D264-333FCD2C500F}"/>
                  </a:ext>
                </a:extLst>
              </p:cNvPr>
              <p:cNvSpPr/>
              <p:nvPr/>
            </p:nvSpPr>
            <p:spPr>
              <a:xfrm>
                <a:off x="8833361" y="4024394"/>
                <a:ext cx="270162" cy="91535"/>
              </a:xfrm>
              <a:custGeom>
                <a:avLst/>
                <a:gdLst>
                  <a:gd name="connsiteX0" fmla="*/ 266049 w 270162"/>
                  <a:gd name="connsiteY0" fmla="*/ 47651 h 91535"/>
                  <a:gd name="connsiteX1" fmla="*/ 27428 w 270162"/>
                  <a:gd name="connsiteY1" fmla="*/ 6509 h 91535"/>
                  <a:gd name="connsiteX2" fmla="*/ 0 w 270162"/>
                  <a:gd name="connsiteY2" fmla="*/ 39422 h 91535"/>
                  <a:gd name="connsiteX3" fmla="*/ 0 w 270162"/>
                  <a:gd name="connsiteY3" fmla="*/ 75078 h 91535"/>
                  <a:gd name="connsiteX4" fmla="*/ 16457 w 270162"/>
                  <a:gd name="connsiteY4" fmla="*/ 91535 h 91535"/>
                  <a:gd name="connsiteX5" fmla="*/ 32914 w 270162"/>
                  <a:gd name="connsiteY5" fmla="*/ 75078 h 91535"/>
                  <a:gd name="connsiteX6" fmla="*/ 32914 w 270162"/>
                  <a:gd name="connsiteY6" fmla="*/ 39422 h 91535"/>
                  <a:gd name="connsiteX7" fmla="*/ 32914 w 270162"/>
                  <a:gd name="connsiteY7" fmla="*/ 39422 h 91535"/>
                  <a:gd name="connsiteX8" fmla="*/ 137138 w 270162"/>
                  <a:gd name="connsiteY8" fmla="*/ 33937 h 91535"/>
                  <a:gd name="connsiteX9" fmla="*/ 244106 w 270162"/>
                  <a:gd name="connsiteY9" fmla="*/ 72335 h 91535"/>
                  <a:gd name="connsiteX10" fmla="*/ 266049 w 270162"/>
                  <a:gd name="connsiteY10" fmla="*/ 72335 h 91535"/>
                  <a:gd name="connsiteX11" fmla="*/ 266049 w 270162"/>
                  <a:gd name="connsiteY11" fmla="*/ 47651 h 9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162" h="91535">
                    <a:moveTo>
                      <a:pt x="266049" y="47651"/>
                    </a:moveTo>
                    <a:cubicBezTo>
                      <a:pt x="205708" y="-12690"/>
                      <a:pt x="79540" y="-1719"/>
                      <a:pt x="27428" y="6509"/>
                    </a:cubicBezTo>
                    <a:cubicBezTo>
                      <a:pt x="10971" y="9252"/>
                      <a:pt x="0" y="22966"/>
                      <a:pt x="0" y="39422"/>
                    </a:cubicBezTo>
                    <a:lnTo>
                      <a:pt x="0" y="75078"/>
                    </a:lnTo>
                    <a:cubicBezTo>
                      <a:pt x="0" y="83307"/>
                      <a:pt x="8228" y="91535"/>
                      <a:pt x="16457" y="91535"/>
                    </a:cubicBezTo>
                    <a:cubicBezTo>
                      <a:pt x="24685" y="91535"/>
                      <a:pt x="32914" y="83307"/>
                      <a:pt x="32914" y="75078"/>
                    </a:cubicBezTo>
                    <a:lnTo>
                      <a:pt x="32914" y="39422"/>
                    </a:lnTo>
                    <a:cubicBezTo>
                      <a:pt x="32914" y="39422"/>
                      <a:pt x="32914" y="39422"/>
                      <a:pt x="32914" y="39422"/>
                    </a:cubicBezTo>
                    <a:cubicBezTo>
                      <a:pt x="52112" y="36680"/>
                      <a:pt x="93254" y="31194"/>
                      <a:pt x="137138" y="33937"/>
                    </a:cubicBezTo>
                    <a:cubicBezTo>
                      <a:pt x="186508" y="36680"/>
                      <a:pt x="222164" y="50394"/>
                      <a:pt x="244106" y="72335"/>
                    </a:cubicBezTo>
                    <a:cubicBezTo>
                      <a:pt x="249592" y="77821"/>
                      <a:pt x="260563" y="77821"/>
                      <a:pt x="266049" y="72335"/>
                    </a:cubicBezTo>
                    <a:cubicBezTo>
                      <a:pt x="271534" y="64107"/>
                      <a:pt x="271534" y="53136"/>
                      <a:pt x="266049" y="47651"/>
                    </a:cubicBezTo>
                    <a:close/>
                  </a:path>
                </a:pathLst>
              </a:custGeom>
              <a:solidFill>
                <a:srgbClr val="000000"/>
              </a:solidFill>
              <a:ln w="27426" cap="flat">
                <a:noFill/>
                <a:prstDash val="solid"/>
                <a:miter/>
              </a:ln>
            </p:spPr>
            <p:txBody>
              <a:bodyPr rtlCol="0" anchor="ctr"/>
              <a:lstStyle/>
              <a:p>
                <a:pPr algn="l" rtl="0"/>
                <a:endParaRPr lang="en-US"/>
              </a:p>
            </p:txBody>
          </p:sp>
          <p:sp>
            <p:nvSpPr>
              <p:cNvPr id="19" name="Freeform 18">
                <a:extLst>
                  <a:ext uri="{FF2B5EF4-FFF2-40B4-BE49-F238E27FC236}">
                    <a16:creationId xmlns:a16="http://schemas.microsoft.com/office/drawing/2014/main" id="{20634F5C-7791-2696-CAC2-C3D2A93814CC}"/>
                  </a:ext>
                </a:extLst>
              </p:cNvPr>
              <p:cNvSpPr/>
              <p:nvPr/>
            </p:nvSpPr>
            <p:spPr>
              <a:xfrm>
                <a:off x="8764792" y="4579456"/>
                <a:ext cx="32913" cy="101482"/>
              </a:xfrm>
              <a:custGeom>
                <a:avLst/>
                <a:gdLst>
                  <a:gd name="connsiteX0" fmla="*/ 16457 w 32913"/>
                  <a:gd name="connsiteY0" fmla="*/ 0 h 101482"/>
                  <a:gd name="connsiteX1" fmla="*/ 0 w 32913"/>
                  <a:gd name="connsiteY1" fmla="*/ 16457 h 101482"/>
                  <a:gd name="connsiteX2" fmla="*/ 0 w 32913"/>
                  <a:gd name="connsiteY2" fmla="*/ 85026 h 101482"/>
                  <a:gd name="connsiteX3" fmla="*/ 16457 w 32913"/>
                  <a:gd name="connsiteY3" fmla="*/ 101482 h 101482"/>
                  <a:gd name="connsiteX4" fmla="*/ 32914 w 32913"/>
                  <a:gd name="connsiteY4" fmla="*/ 85026 h 101482"/>
                  <a:gd name="connsiteX5" fmla="*/ 32914 w 32913"/>
                  <a:gd name="connsiteY5" fmla="*/ 16457 h 101482"/>
                  <a:gd name="connsiteX6" fmla="*/ 16457 w 32913"/>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101482">
                    <a:moveTo>
                      <a:pt x="16457" y="0"/>
                    </a:moveTo>
                    <a:cubicBezTo>
                      <a:pt x="8228" y="0"/>
                      <a:pt x="0" y="8228"/>
                      <a:pt x="0" y="16457"/>
                    </a:cubicBezTo>
                    <a:lnTo>
                      <a:pt x="0" y="85026"/>
                    </a:lnTo>
                    <a:cubicBezTo>
                      <a:pt x="0" y="93254"/>
                      <a:pt x="8228" y="101482"/>
                      <a:pt x="16457" y="101482"/>
                    </a:cubicBezTo>
                    <a:cubicBezTo>
                      <a:pt x="24685" y="101482"/>
                      <a:pt x="32914" y="93254"/>
                      <a:pt x="32914" y="85026"/>
                    </a:cubicBezTo>
                    <a:lnTo>
                      <a:pt x="32914" y="16457"/>
                    </a:lnTo>
                    <a:cubicBezTo>
                      <a:pt x="32914" y="8228"/>
                      <a:pt x="24685" y="0"/>
                      <a:pt x="16457" y="0"/>
                    </a:cubicBezTo>
                    <a:close/>
                  </a:path>
                </a:pathLst>
              </a:custGeom>
              <a:solidFill>
                <a:srgbClr val="000000"/>
              </a:solidFill>
              <a:ln w="27426" cap="flat">
                <a:noFill/>
                <a:prstDash val="solid"/>
                <a:miter/>
              </a:ln>
            </p:spPr>
            <p:txBody>
              <a:bodyPr rtlCol="0" anchor="ctr"/>
              <a:lstStyle/>
              <a:p>
                <a:pPr algn="l" rtl="0"/>
                <a:endParaRPr lang="en-US"/>
              </a:p>
            </p:txBody>
          </p:sp>
          <p:sp>
            <p:nvSpPr>
              <p:cNvPr id="20" name="Freeform 19">
                <a:extLst>
                  <a:ext uri="{FF2B5EF4-FFF2-40B4-BE49-F238E27FC236}">
                    <a16:creationId xmlns:a16="http://schemas.microsoft.com/office/drawing/2014/main" id="{B594FC3F-7FD9-C22F-DF21-147B09704E6B}"/>
                  </a:ext>
                </a:extLst>
              </p:cNvPr>
              <p:cNvSpPr/>
              <p:nvPr/>
            </p:nvSpPr>
            <p:spPr>
              <a:xfrm>
                <a:off x="9140551" y="4579456"/>
                <a:ext cx="32912" cy="101482"/>
              </a:xfrm>
              <a:custGeom>
                <a:avLst/>
                <a:gdLst>
                  <a:gd name="connsiteX0" fmla="*/ 16456 w 32912"/>
                  <a:gd name="connsiteY0" fmla="*/ 0 h 101482"/>
                  <a:gd name="connsiteX1" fmla="*/ 0 w 32912"/>
                  <a:gd name="connsiteY1" fmla="*/ 16457 h 101482"/>
                  <a:gd name="connsiteX2" fmla="*/ 0 w 32912"/>
                  <a:gd name="connsiteY2" fmla="*/ 85026 h 101482"/>
                  <a:gd name="connsiteX3" fmla="*/ 16456 w 32912"/>
                  <a:gd name="connsiteY3" fmla="*/ 101482 h 101482"/>
                  <a:gd name="connsiteX4" fmla="*/ 32913 w 32912"/>
                  <a:gd name="connsiteY4" fmla="*/ 85026 h 101482"/>
                  <a:gd name="connsiteX5" fmla="*/ 32913 w 32912"/>
                  <a:gd name="connsiteY5" fmla="*/ 16457 h 101482"/>
                  <a:gd name="connsiteX6" fmla="*/ 16456 w 32912"/>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01482">
                    <a:moveTo>
                      <a:pt x="16456" y="0"/>
                    </a:moveTo>
                    <a:cubicBezTo>
                      <a:pt x="8228" y="0"/>
                      <a:pt x="0" y="8228"/>
                      <a:pt x="0" y="16457"/>
                    </a:cubicBezTo>
                    <a:lnTo>
                      <a:pt x="0" y="85026"/>
                    </a:lnTo>
                    <a:cubicBezTo>
                      <a:pt x="0" y="93254"/>
                      <a:pt x="8228" y="101482"/>
                      <a:pt x="16456" y="101482"/>
                    </a:cubicBezTo>
                    <a:cubicBezTo>
                      <a:pt x="24685" y="101482"/>
                      <a:pt x="32913" y="93254"/>
                      <a:pt x="32913" y="85026"/>
                    </a:cubicBezTo>
                    <a:lnTo>
                      <a:pt x="32913" y="16457"/>
                    </a:lnTo>
                    <a:cubicBezTo>
                      <a:pt x="32913" y="8228"/>
                      <a:pt x="24685" y="0"/>
                      <a:pt x="16456" y="0"/>
                    </a:cubicBezTo>
                    <a:close/>
                  </a:path>
                </a:pathLst>
              </a:custGeom>
              <a:solidFill>
                <a:srgbClr val="000000"/>
              </a:solidFill>
              <a:ln w="27426" cap="flat">
                <a:noFill/>
                <a:prstDash val="solid"/>
                <a:miter/>
              </a:ln>
            </p:spPr>
            <p:txBody>
              <a:bodyPr rtlCol="0" anchor="ctr"/>
              <a:lstStyle/>
              <a:p>
                <a:pPr algn="l" rtl="0"/>
                <a:endParaRPr lang="en-US"/>
              </a:p>
            </p:txBody>
          </p:sp>
          <p:sp>
            <p:nvSpPr>
              <p:cNvPr id="21" name="Freeform 20">
                <a:extLst>
                  <a:ext uri="{FF2B5EF4-FFF2-40B4-BE49-F238E27FC236}">
                    <a16:creationId xmlns:a16="http://schemas.microsoft.com/office/drawing/2014/main" id="{6827A81A-B136-22CC-B659-B933AE43FFF2}"/>
                  </a:ext>
                </a:extLst>
              </p:cNvPr>
              <p:cNvSpPr/>
              <p:nvPr/>
            </p:nvSpPr>
            <p:spPr>
              <a:xfrm>
                <a:off x="8852561" y="4409405"/>
                <a:ext cx="90510" cy="91730"/>
              </a:xfrm>
              <a:custGeom>
                <a:avLst/>
                <a:gdLst>
                  <a:gd name="connsiteX0" fmla="*/ 52112 w 90510"/>
                  <a:gd name="connsiteY0" fmla="*/ 90511 h 91730"/>
                  <a:gd name="connsiteX1" fmla="*/ 52112 w 90510"/>
                  <a:gd name="connsiteY1" fmla="*/ 90511 h 91730"/>
                  <a:gd name="connsiteX2" fmla="*/ 52112 w 90510"/>
                  <a:gd name="connsiteY2" fmla="*/ 90511 h 91730"/>
                  <a:gd name="connsiteX3" fmla="*/ 0 w 90510"/>
                  <a:gd name="connsiteY3" fmla="*/ 16456 h 91730"/>
                  <a:gd name="connsiteX4" fmla="*/ 16456 w 90510"/>
                  <a:gd name="connsiteY4" fmla="*/ 0 h 91730"/>
                  <a:gd name="connsiteX5" fmla="*/ 90511 w 90510"/>
                  <a:gd name="connsiteY5" fmla="*/ 52112 h 91730"/>
                  <a:gd name="connsiteX6" fmla="*/ 52112 w 90510"/>
                  <a:gd name="connsiteY6" fmla="*/ 90511 h 9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0" h="91730">
                    <a:moveTo>
                      <a:pt x="52112" y="90511"/>
                    </a:moveTo>
                    <a:cubicBezTo>
                      <a:pt x="52112" y="90511"/>
                      <a:pt x="52112" y="93254"/>
                      <a:pt x="52112" y="90511"/>
                    </a:cubicBezTo>
                    <a:cubicBezTo>
                      <a:pt x="49369" y="93254"/>
                      <a:pt x="49369" y="90511"/>
                      <a:pt x="52112" y="90511"/>
                    </a:cubicBezTo>
                    <a:lnTo>
                      <a:pt x="0" y="16456"/>
                    </a:lnTo>
                    <a:lnTo>
                      <a:pt x="16456" y="0"/>
                    </a:lnTo>
                    <a:lnTo>
                      <a:pt x="90511" y="52112"/>
                    </a:lnTo>
                    <a:lnTo>
                      <a:pt x="52112" y="90511"/>
                    </a:lnTo>
                    <a:close/>
                  </a:path>
                </a:pathLst>
              </a:custGeom>
              <a:solidFill>
                <a:srgbClr val="F1A0C2"/>
              </a:solidFill>
              <a:ln w="27426" cap="flat">
                <a:noFill/>
                <a:prstDash val="solid"/>
                <a:miter/>
              </a:ln>
            </p:spPr>
            <p:txBody>
              <a:bodyPr rtlCol="0" anchor="ctr"/>
              <a:lstStyle/>
              <a:p>
                <a:pPr algn="l" rtl="0"/>
                <a:endParaRPr lang="en-US"/>
              </a:p>
            </p:txBody>
          </p:sp>
          <p:sp>
            <p:nvSpPr>
              <p:cNvPr id="22" name="Freeform 21">
                <a:extLst>
                  <a:ext uri="{FF2B5EF4-FFF2-40B4-BE49-F238E27FC236}">
                    <a16:creationId xmlns:a16="http://schemas.microsoft.com/office/drawing/2014/main" id="{C8977C56-20DF-EBE5-D0A0-AFD290720354}"/>
                  </a:ext>
                </a:extLst>
              </p:cNvPr>
              <p:cNvSpPr/>
              <p:nvPr/>
            </p:nvSpPr>
            <p:spPr>
              <a:xfrm>
                <a:off x="8995184" y="4409405"/>
                <a:ext cx="90511" cy="92568"/>
              </a:xfrm>
              <a:custGeom>
                <a:avLst/>
                <a:gdLst>
                  <a:gd name="connsiteX0" fmla="*/ 41142 w 90511"/>
                  <a:gd name="connsiteY0" fmla="*/ 90511 h 92568"/>
                  <a:gd name="connsiteX1" fmla="*/ 41142 w 90511"/>
                  <a:gd name="connsiteY1" fmla="*/ 90511 h 92568"/>
                  <a:gd name="connsiteX2" fmla="*/ 41142 w 90511"/>
                  <a:gd name="connsiteY2" fmla="*/ 90511 h 92568"/>
                  <a:gd name="connsiteX3" fmla="*/ 0 w 90511"/>
                  <a:gd name="connsiteY3" fmla="*/ 52112 h 92568"/>
                  <a:gd name="connsiteX4" fmla="*/ 74055 w 90511"/>
                  <a:gd name="connsiteY4" fmla="*/ 0 h 92568"/>
                  <a:gd name="connsiteX5" fmla="*/ 90512 w 90511"/>
                  <a:gd name="connsiteY5" fmla="*/ 16456 h 92568"/>
                  <a:gd name="connsiteX6" fmla="*/ 41142 w 90511"/>
                  <a:gd name="connsiteY6" fmla="*/ 90511 h 9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1" h="92568">
                    <a:moveTo>
                      <a:pt x="41142" y="90511"/>
                    </a:moveTo>
                    <a:cubicBezTo>
                      <a:pt x="41142" y="90511"/>
                      <a:pt x="41142" y="93254"/>
                      <a:pt x="41142" y="90511"/>
                    </a:cubicBezTo>
                    <a:cubicBezTo>
                      <a:pt x="38399" y="93254"/>
                      <a:pt x="38399" y="93254"/>
                      <a:pt x="41142" y="90511"/>
                    </a:cubicBezTo>
                    <a:lnTo>
                      <a:pt x="0" y="52112"/>
                    </a:lnTo>
                    <a:lnTo>
                      <a:pt x="74055" y="0"/>
                    </a:lnTo>
                    <a:lnTo>
                      <a:pt x="90512" y="16456"/>
                    </a:lnTo>
                    <a:lnTo>
                      <a:pt x="41142" y="90511"/>
                    </a:lnTo>
                    <a:close/>
                  </a:path>
                </a:pathLst>
              </a:custGeom>
              <a:solidFill>
                <a:srgbClr val="F1A0C2"/>
              </a:solidFill>
              <a:ln w="27426" cap="flat">
                <a:noFill/>
                <a:prstDash val="solid"/>
                <a:miter/>
              </a:ln>
            </p:spPr>
            <p:txBody>
              <a:bodyPr rtlCol="0" anchor="ctr"/>
              <a:lstStyle/>
              <a:p>
                <a:pPr algn="l" rtl="0"/>
                <a:endParaRPr lang="en-US"/>
              </a:p>
            </p:txBody>
          </p:sp>
          <p:sp>
            <p:nvSpPr>
              <p:cNvPr id="23" name="Freeform 22">
                <a:extLst>
                  <a:ext uri="{FF2B5EF4-FFF2-40B4-BE49-F238E27FC236}">
                    <a16:creationId xmlns:a16="http://schemas.microsoft.com/office/drawing/2014/main" id="{657D0E8B-D1F2-1957-7266-7A16F7C036DC}"/>
                  </a:ext>
                </a:extLst>
              </p:cNvPr>
              <p:cNvSpPr/>
              <p:nvPr/>
            </p:nvSpPr>
            <p:spPr>
              <a:xfrm>
                <a:off x="9412085" y="4546543"/>
                <a:ext cx="32912" cy="134395"/>
              </a:xfrm>
              <a:custGeom>
                <a:avLst/>
                <a:gdLst>
                  <a:gd name="connsiteX0" fmla="*/ 16457 w 32912"/>
                  <a:gd name="connsiteY0" fmla="*/ 0 h 134395"/>
                  <a:gd name="connsiteX1" fmla="*/ 0 w 32912"/>
                  <a:gd name="connsiteY1" fmla="*/ 16456 h 134395"/>
                  <a:gd name="connsiteX2" fmla="*/ 0 w 32912"/>
                  <a:gd name="connsiteY2" fmla="*/ 117939 h 134395"/>
                  <a:gd name="connsiteX3" fmla="*/ 16457 w 32912"/>
                  <a:gd name="connsiteY3" fmla="*/ 134395 h 134395"/>
                  <a:gd name="connsiteX4" fmla="*/ 32913 w 32912"/>
                  <a:gd name="connsiteY4" fmla="*/ 117939 h 134395"/>
                  <a:gd name="connsiteX5" fmla="*/ 32913 w 32912"/>
                  <a:gd name="connsiteY5" fmla="*/ 16456 h 134395"/>
                  <a:gd name="connsiteX6" fmla="*/ 16457 w 32912"/>
                  <a:gd name="connsiteY6" fmla="*/ 0 h 1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34395">
                    <a:moveTo>
                      <a:pt x="16457" y="0"/>
                    </a:moveTo>
                    <a:cubicBezTo>
                      <a:pt x="8228" y="0"/>
                      <a:pt x="0" y="8228"/>
                      <a:pt x="0" y="16456"/>
                    </a:cubicBezTo>
                    <a:lnTo>
                      <a:pt x="0" y="117939"/>
                    </a:lnTo>
                    <a:cubicBezTo>
                      <a:pt x="0" y="126167"/>
                      <a:pt x="8228" y="134395"/>
                      <a:pt x="16457" y="134395"/>
                    </a:cubicBezTo>
                    <a:cubicBezTo>
                      <a:pt x="24685" y="134395"/>
                      <a:pt x="32913" y="126167"/>
                      <a:pt x="32913" y="117939"/>
                    </a:cubicBezTo>
                    <a:lnTo>
                      <a:pt x="32913" y="16456"/>
                    </a:lnTo>
                    <a:cubicBezTo>
                      <a:pt x="32913" y="5485"/>
                      <a:pt x="24685" y="0"/>
                      <a:pt x="16457" y="0"/>
                    </a:cubicBezTo>
                    <a:close/>
                  </a:path>
                </a:pathLst>
              </a:custGeom>
              <a:solidFill>
                <a:srgbClr val="000000"/>
              </a:solidFill>
              <a:ln w="27426" cap="flat">
                <a:noFill/>
                <a:prstDash val="solid"/>
                <a:miter/>
              </a:ln>
            </p:spPr>
            <p:txBody>
              <a:bodyPr rtlCol="0" anchor="ctr"/>
              <a:lstStyle/>
              <a:p>
                <a:pPr algn="l" rtl="0"/>
                <a:endParaRPr lang="en-US"/>
              </a:p>
            </p:txBody>
          </p:sp>
        </p:grpSp>
      </p:grpSp>
      <p:grpSp>
        <p:nvGrpSpPr>
          <p:cNvPr id="24" name="Group 23">
            <a:extLst>
              <a:ext uri="{FF2B5EF4-FFF2-40B4-BE49-F238E27FC236}">
                <a16:creationId xmlns:a16="http://schemas.microsoft.com/office/drawing/2014/main" id="{93BB5B06-7DBC-D436-DE23-8BB235902807}"/>
              </a:ext>
            </a:extLst>
          </p:cNvPr>
          <p:cNvGrpSpPr/>
          <p:nvPr/>
        </p:nvGrpSpPr>
        <p:grpSpPr>
          <a:xfrm>
            <a:off x="4583162" y="4780439"/>
            <a:ext cx="755069" cy="763932"/>
            <a:chOff x="7190753" y="5365577"/>
            <a:chExt cx="745522" cy="754273"/>
          </a:xfrm>
        </p:grpSpPr>
        <p:grpSp>
          <p:nvGrpSpPr>
            <p:cNvPr id="25" name="Graphic 2">
              <a:extLst>
                <a:ext uri="{FF2B5EF4-FFF2-40B4-BE49-F238E27FC236}">
                  <a16:creationId xmlns:a16="http://schemas.microsoft.com/office/drawing/2014/main" id="{B4AEE6D2-6256-3DF1-CD84-51369F9AB32E}"/>
                </a:ext>
              </a:extLst>
            </p:cNvPr>
            <p:cNvGrpSpPr/>
            <p:nvPr/>
          </p:nvGrpSpPr>
          <p:grpSpPr>
            <a:xfrm>
              <a:off x="7353351" y="5647412"/>
              <a:ext cx="420044" cy="75879"/>
              <a:chOff x="7353351" y="5647412"/>
              <a:chExt cx="420044" cy="75879"/>
            </a:xfrm>
            <a:solidFill>
              <a:srgbClr val="00BADE"/>
            </a:solidFill>
          </p:grpSpPr>
          <p:sp>
            <p:nvSpPr>
              <p:cNvPr id="153" name="Freeform 152">
                <a:extLst>
                  <a:ext uri="{FF2B5EF4-FFF2-40B4-BE49-F238E27FC236}">
                    <a16:creationId xmlns:a16="http://schemas.microsoft.com/office/drawing/2014/main" id="{F4C4D45E-6B19-8926-C711-E427DEC0F375}"/>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F1A0C2"/>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54" name="Freeform 153">
                <a:extLst>
                  <a:ext uri="{FF2B5EF4-FFF2-40B4-BE49-F238E27FC236}">
                    <a16:creationId xmlns:a16="http://schemas.microsoft.com/office/drawing/2014/main" id="{ED9F1A2A-85F1-293A-C170-EB0540D0FF7B}"/>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F1A0C2"/>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nvGrpSpPr>
            <p:cNvPr id="26" name="Graphic 2">
              <a:extLst>
                <a:ext uri="{FF2B5EF4-FFF2-40B4-BE49-F238E27FC236}">
                  <a16:creationId xmlns:a16="http://schemas.microsoft.com/office/drawing/2014/main" id="{AE9D5EE5-8672-AE1D-ACBC-1C90E560C3C8}"/>
                </a:ext>
              </a:extLst>
            </p:cNvPr>
            <p:cNvGrpSpPr/>
            <p:nvPr/>
          </p:nvGrpSpPr>
          <p:grpSpPr>
            <a:xfrm>
              <a:off x="7190753" y="5365577"/>
              <a:ext cx="745522" cy="754273"/>
              <a:chOff x="7190753" y="5365577"/>
              <a:chExt cx="745522" cy="754273"/>
            </a:xfrm>
            <a:solidFill>
              <a:srgbClr val="000000"/>
            </a:solidFill>
          </p:grpSpPr>
          <p:sp>
            <p:nvSpPr>
              <p:cNvPr id="27" name="Freeform 26">
                <a:extLst>
                  <a:ext uri="{FF2B5EF4-FFF2-40B4-BE49-F238E27FC236}">
                    <a16:creationId xmlns:a16="http://schemas.microsoft.com/office/drawing/2014/main" id="{57FC77F4-386B-033F-B9ED-C8F12C19BF5A}"/>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DB8D7BC4-EA77-A3C8-5553-39EC5578A323}"/>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4" name="Freeform 33">
                <a:extLst>
                  <a:ext uri="{FF2B5EF4-FFF2-40B4-BE49-F238E27FC236}">
                    <a16:creationId xmlns:a16="http://schemas.microsoft.com/office/drawing/2014/main" id="{DDA5A630-30B4-301E-D5AF-95B0801D7618}"/>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42" name="Freeform 141">
                <a:extLst>
                  <a:ext uri="{FF2B5EF4-FFF2-40B4-BE49-F238E27FC236}">
                    <a16:creationId xmlns:a16="http://schemas.microsoft.com/office/drawing/2014/main" id="{DAE79810-B174-A2D4-24C7-201F1A895B42}"/>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45" name="Freeform 144">
                <a:extLst>
                  <a:ext uri="{FF2B5EF4-FFF2-40B4-BE49-F238E27FC236}">
                    <a16:creationId xmlns:a16="http://schemas.microsoft.com/office/drawing/2014/main" id="{344BD61F-CA60-034A-BF02-EF645FF28547}"/>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46" name="Freeform 145">
                <a:extLst>
                  <a:ext uri="{FF2B5EF4-FFF2-40B4-BE49-F238E27FC236}">
                    <a16:creationId xmlns:a16="http://schemas.microsoft.com/office/drawing/2014/main" id="{8E6D6B5B-35E8-268F-8AFC-286D1DD4EDFE}"/>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47" name="Freeform 146">
                <a:extLst>
                  <a:ext uri="{FF2B5EF4-FFF2-40B4-BE49-F238E27FC236}">
                    <a16:creationId xmlns:a16="http://schemas.microsoft.com/office/drawing/2014/main" id="{C52DFEDD-9CE8-16A1-21FA-4FD1200326C0}"/>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50" name="Freeform 149">
                <a:extLst>
                  <a:ext uri="{FF2B5EF4-FFF2-40B4-BE49-F238E27FC236}">
                    <a16:creationId xmlns:a16="http://schemas.microsoft.com/office/drawing/2014/main" id="{734401C4-0DFF-9D84-25A1-2D91BE784F29}"/>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52" name="Freeform 151">
                <a:extLst>
                  <a:ext uri="{FF2B5EF4-FFF2-40B4-BE49-F238E27FC236}">
                    <a16:creationId xmlns:a16="http://schemas.microsoft.com/office/drawing/2014/main" id="{320D531D-492A-BCFB-7C22-F77DD02F99E7}"/>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grpSp>
        <p:nvGrpSpPr>
          <p:cNvPr id="155" name="Group 154">
            <a:extLst>
              <a:ext uri="{FF2B5EF4-FFF2-40B4-BE49-F238E27FC236}">
                <a16:creationId xmlns:a16="http://schemas.microsoft.com/office/drawing/2014/main" id="{E0CB244C-1F71-693E-2761-A8564F26ACEA}"/>
              </a:ext>
            </a:extLst>
          </p:cNvPr>
          <p:cNvGrpSpPr/>
          <p:nvPr/>
        </p:nvGrpSpPr>
        <p:grpSpPr>
          <a:xfrm>
            <a:off x="573227" y="5544371"/>
            <a:ext cx="848419" cy="848997"/>
            <a:chOff x="7211530" y="2382809"/>
            <a:chExt cx="823268" cy="823829"/>
          </a:xfrm>
        </p:grpSpPr>
        <p:sp>
          <p:nvSpPr>
            <p:cNvPr id="157" name="Freeform 156">
              <a:extLst>
                <a:ext uri="{FF2B5EF4-FFF2-40B4-BE49-F238E27FC236}">
                  <a16:creationId xmlns:a16="http://schemas.microsoft.com/office/drawing/2014/main" id="{D7EC4133-061E-F615-1156-0AAD4F57E360}"/>
                </a:ext>
              </a:extLst>
            </p:cNvPr>
            <p:cNvSpPr/>
            <p:nvPr/>
          </p:nvSpPr>
          <p:spPr>
            <a:xfrm>
              <a:off x="7778815" y="2929319"/>
              <a:ext cx="246607" cy="246606"/>
            </a:xfrm>
            <a:custGeom>
              <a:avLst/>
              <a:gdLst>
                <a:gd name="connsiteX0" fmla="*/ 240284 w 246607"/>
                <a:gd name="connsiteY0" fmla="*/ 65942 h 246606"/>
                <a:gd name="connsiteX1" fmla="*/ 65943 w 246607"/>
                <a:gd name="connsiteY1" fmla="*/ 240284 h 246606"/>
                <a:gd name="connsiteX2" fmla="*/ 50586 w 246607"/>
                <a:gd name="connsiteY2" fmla="*/ 246607 h 246606"/>
                <a:gd name="connsiteX3" fmla="*/ 35230 w 246607"/>
                <a:gd name="connsiteY3" fmla="*/ 240284 h 246606"/>
                <a:gd name="connsiteX4" fmla="*/ 6323 w 246607"/>
                <a:gd name="connsiteY4" fmla="*/ 211377 h 246606"/>
                <a:gd name="connsiteX5" fmla="*/ 0 w 246607"/>
                <a:gd name="connsiteY5" fmla="*/ 196021 h 246606"/>
                <a:gd name="connsiteX6" fmla="*/ 6323 w 246607"/>
                <a:gd name="connsiteY6" fmla="*/ 180664 h 246606"/>
                <a:gd name="connsiteX7" fmla="*/ 180664 w 246607"/>
                <a:gd name="connsiteY7" fmla="*/ 6323 h 246606"/>
                <a:gd name="connsiteX8" fmla="*/ 196021 w 246607"/>
                <a:gd name="connsiteY8" fmla="*/ 0 h 246606"/>
                <a:gd name="connsiteX9" fmla="*/ 211377 w 246607"/>
                <a:gd name="connsiteY9" fmla="*/ 6323 h 246606"/>
                <a:gd name="connsiteX10" fmla="*/ 240284 w 246607"/>
                <a:gd name="connsiteY10" fmla="*/ 35230 h 246606"/>
                <a:gd name="connsiteX11" fmla="*/ 246607 w 246607"/>
                <a:gd name="connsiteY11" fmla="*/ 50586 h 246606"/>
                <a:gd name="connsiteX12" fmla="*/ 240284 w 246607"/>
                <a:gd name="connsiteY12" fmla="*/ 65942 h 24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607" h="246606">
                  <a:moveTo>
                    <a:pt x="240284" y="65942"/>
                  </a:moveTo>
                  <a:lnTo>
                    <a:pt x="65943" y="240284"/>
                  </a:lnTo>
                  <a:cubicBezTo>
                    <a:pt x="61426" y="244800"/>
                    <a:pt x="56006" y="246607"/>
                    <a:pt x="50586" y="246607"/>
                  </a:cubicBezTo>
                  <a:cubicBezTo>
                    <a:pt x="45166" y="246607"/>
                    <a:pt x="39746" y="244800"/>
                    <a:pt x="35230" y="240284"/>
                  </a:cubicBezTo>
                  <a:lnTo>
                    <a:pt x="6323" y="211377"/>
                  </a:lnTo>
                  <a:cubicBezTo>
                    <a:pt x="1807" y="207764"/>
                    <a:pt x="0" y="201441"/>
                    <a:pt x="0" y="196021"/>
                  </a:cubicBezTo>
                  <a:cubicBezTo>
                    <a:pt x="0" y="190601"/>
                    <a:pt x="1807" y="185181"/>
                    <a:pt x="6323" y="180664"/>
                  </a:cubicBezTo>
                  <a:lnTo>
                    <a:pt x="180664" y="6323"/>
                  </a:lnTo>
                  <a:cubicBezTo>
                    <a:pt x="185181" y="1807"/>
                    <a:pt x="190601" y="0"/>
                    <a:pt x="196021" y="0"/>
                  </a:cubicBezTo>
                  <a:cubicBezTo>
                    <a:pt x="201441" y="0"/>
                    <a:pt x="206861" y="1807"/>
                    <a:pt x="211377" y="6323"/>
                  </a:cubicBezTo>
                  <a:lnTo>
                    <a:pt x="240284" y="35230"/>
                  </a:lnTo>
                  <a:cubicBezTo>
                    <a:pt x="244800" y="39746"/>
                    <a:pt x="246607" y="45166"/>
                    <a:pt x="246607" y="50586"/>
                  </a:cubicBezTo>
                  <a:cubicBezTo>
                    <a:pt x="246607" y="56006"/>
                    <a:pt x="244800" y="61426"/>
                    <a:pt x="240284" y="65942"/>
                  </a:cubicBezTo>
                  <a:close/>
                </a:path>
              </a:pathLst>
            </a:custGeom>
            <a:solidFill>
              <a:srgbClr val="F1A0C2"/>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nvGrpSpPr>
            <p:cNvPr id="158" name="Graphic 2">
              <a:extLst>
                <a:ext uri="{FF2B5EF4-FFF2-40B4-BE49-F238E27FC236}">
                  <a16:creationId xmlns:a16="http://schemas.microsoft.com/office/drawing/2014/main" id="{28BCA830-3449-CC9B-C50E-2619BF3520F8}"/>
                </a:ext>
              </a:extLst>
            </p:cNvPr>
            <p:cNvGrpSpPr/>
            <p:nvPr/>
          </p:nvGrpSpPr>
          <p:grpSpPr>
            <a:xfrm>
              <a:off x="7211530" y="2382809"/>
              <a:ext cx="823268" cy="823829"/>
              <a:chOff x="7211530" y="2382809"/>
              <a:chExt cx="823268" cy="823829"/>
            </a:xfrm>
            <a:solidFill>
              <a:srgbClr val="010101"/>
            </a:solidFill>
          </p:grpSpPr>
          <p:sp>
            <p:nvSpPr>
              <p:cNvPr id="160" name="Freeform 159">
                <a:extLst>
                  <a:ext uri="{FF2B5EF4-FFF2-40B4-BE49-F238E27FC236}">
                    <a16:creationId xmlns:a16="http://schemas.microsoft.com/office/drawing/2014/main" id="{AC372BC9-99EC-805A-CB73-A5EE79D77A90}"/>
                  </a:ext>
                </a:extLst>
              </p:cNvPr>
              <p:cNvSpPr/>
              <p:nvPr/>
            </p:nvSpPr>
            <p:spPr>
              <a:xfrm>
                <a:off x="7288086" y="3064247"/>
                <a:ext cx="32971" cy="32186"/>
              </a:xfrm>
              <a:custGeom>
                <a:avLst/>
                <a:gdLst>
                  <a:gd name="connsiteX0" fmla="*/ 4743 w 32971"/>
                  <a:gd name="connsiteY0" fmla="*/ 5087 h 32186"/>
                  <a:gd name="connsiteX1" fmla="*/ 4743 w 32971"/>
                  <a:gd name="connsiteY1" fmla="*/ 27670 h 32186"/>
                  <a:gd name="connsiteX2" fmla="*/ 4743 w 32971"/>
                  <a:gd name="connsiteY2" fmla="*/ 27670 h 32186"/>
                  <a:gd name="connsiteX3" fmla="*/ 16486 w 32971"/>
                  <a:gd name="connsiteY3" fmla="*/ 32186 h 32186"/>
                  <a:gd name="connsiteX4" fmla="*/ 28229 w 32971"/>
                  <a:gd name="connsiteY4" fmla="*/ 27670 h 32186"/>
                  <a:gd name="connsiteX5" fmla="*/ 28229 w 32971"/>
                  <a:gd name="connsiteY5" fmla="*/ 5087 h 32186"/>
                  <a:gd name="connsiteX6" fmla="*/ 4743 w 32971"/>
                  <a:gd name="connsiteY6" fmla="*/ 5087 h 3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71" h="32186">
                    <a:moveTo>
                      <a:pt x="4743" y="5087"/>
                    </a:moveTo>
                    <a:cubicBezTo>
                      <a:pt x="-1581" y="11410"/>
                      <a:pt x="-1581" y="21346"/>
                      <a:pt x="4743" y="27670"/>
                    </a:cubicBezTo>
                    <a:lnTo>
                      <a:pt x="4743" y="27670"/>
                    </a:lnTo>
                    <a:cubicBezTo>
                      <a:pt x="7452" y="30380"/>
                      <a:pt x="11969" y="32186"/>
                      <a:pt x="16486" y="32186"/>
                    </a:cubicBezTo>
                    <a:cubicBezTo>
                      <a:pt x="21002" y="32186"/>
                      <a:pt x="24616" y="30380"/>
                      <a:pt x="28229" y="27670"/>
                    </a:cubicBezTo>
                    <a:cubicBezTo>
                      <a:pt x="34552" y="21346"/>
                      <a:pt x="34552" y="10507"/>
                      <a:pt x="28229" y="5087"/>
                    </a:cubicBezTo>
                    <a:cubicBezTo>
                      <a:pt x="21002" y="-2140"/>
                      <a:pt x="11066" y="-1237"/>
                      <a:pt x="4743" y="5087"/>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nvGrpSpPr>
              <p:cNvPr id="161" name="Graphic 2">
                <a:extLst>
                  <a:ext uri="{FF2B5EF4-FFF2-40B4-BE49-F238E27FC236}">
                    <a16:creationId xmlns:a16="http://schemas.microsoft.com/office/drawing/2014/main" id="{A83A5D6B-E374-F500-C9EA-FA23D652E099}"/>
                  </a:ext>
                </a:extLst>
              </p:cNvPr>
              <p:cNvGrpSpPr/>
              <p:nvPr/>
            </p:nvGrpSpPr>
            <p:grpSpPr>
              <a:xfrm>
                <a:off x="7211530" y="2382809"/>
                <a:ext cx="823268" cy="823829"/>
                <a:chOff x="7211530" y="2382809"/>
                <a:chExt cx="823268" cy="823829"/>
              </a:xfrm>
              <a:solidFill>
                <a:srgbClr val="010101"/>
              </a:solidFill>
            </p:grpSpPr>
            <p:sp>
              <p:nvSpPr>
                <p:cNvPr id="164" name="Freeform 163">
                  <a:extLst>
                    <a:ext uri="{FF2B5EF4-FFF2-40B4-BE49-F238E27FC236}">
                      <a16:creationId xmlns:a16="http://schemas.microsoft.com/office/drawing/2014/main" id="{EE205A96-4005-C302-9F28-82A52CB789AE}"/>
                    </a:ext>
                  </a:extLst>
                </p:cNvPr>
                <p:cNvSpPr/>
                <p:nvPr/>
              </p:nvSpPr>
              <p:spPr>
                <a:xfrm>
                  <a:off x="7606281" y="2382809"/>
                  <a:ext cx="32519" cy="104785"/>
                </a:xfrm>
                <a:custGeom>
                  <a:avLst/>
                  <a:gdLst>
                    <a:gd name="connsiteX0" fmla="*/ 16260 w 32519"/>
                    <a:gd name="connsiteY0" fmla="*/ 104786 h 104785"/>
                    <a:gd name="connsiteX1" fmla="*/ 32519 w 32519"/>
                    <a:gd name="connsiteY1" fmla="*/ 88525 h 104785"/>
                    <a:gd name="connsiteX2" fmla="*/ 32519 w 32519"/>
                    <a:gd name="connsiteY2" fmla="*/ 16260 h 104785"/>
                    <a:gd name="connsiteX3" fmla="*/ 16260 w 32519"/>
                    <a:gd name="connsiteY3" fmla="*/ 0 h 104785"/>
                    <a:gd name="connsiteX4" fmla="*/ 0 w 32519"/>
                    <a:gd name="connsiteY4" fmla="*/ 16260 h 104785"/>
                    <a:gd name="connsiteX5" fmla="*/ 0 w 32519"/>
                    <a:gd name="connsiteY5" fmla="*/ 88525 h 104785"/>
                    <a:gd name="connsiteX6" fmla="*/ 16260 w 32519"/>
                    <a:gd name="connsiteY6" fmla="*/ 104786 h 104785"/>
                    <a:gd name="connsiteX7" fmla="*/ 16260 w 32519"/>
                    <a:gd name="connsiteY7" fmla="*/ 104786 h 10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19" h="104785">
                      <a:moveTo>
                        <a:pt x="16260" y="104786"/>
                      </a:moveTo>
                      <a:cubicBezTo>
                        <a:pt x="25293" y="104786"/>
                        <a:pt x="32519" y="97559"/>
                        <a:pt x="32519" y="88525"/>
                      </a:cubicBezTo>
                      <a:lnTo>
                        <a:pt x="32519" y="16260"/>
                      </a:lnTo>
                      <a:cubicBezTo>
                        <a:pt x="32519" y="7226"/>
                        <a:pt x="25293" y="0"/>
                        <a:pt x="16260" y="0"/>
                      </a:cubicBezTo>
                      <a:cubicBezTo>
                        <a:pt x="7226" y="0"/>
                        <a:pt x="0" y="7226"/>
                        <a:pt x="0" y="16260"/>
                      </a:cubicBezTo>
                      <a:lnTo>
                        <a:pt x="0" y="88525"/>
                      </a:lnTo>
                      <a:cubicBezTo>
                        <a:pt x="0" y="97559"/>
                        <a:pt x="7226" y="104786"/>
                        <a:pt x="16260" y="104786"/>
                      </a:cubicBezTo>
                      <a:lnTo>
                        <a:pt x="16260" y="104786"/>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65" name="Freeform 164">
                  <a:extLst>
                    <a:ext uri="{FF2B5EF4-FFF2-40B4-BE49-F238E27FC236}">
                      <a16:creationId xmlns:a16="http://schemas.microsoft.com/office/drawing/2014/main" id="{7EFB6409-5D04-0296-C17C-1FB43FD825F6}"/>
                    </a:ext>
                  </a:extLst>
                </p:cNvPr>
                <p:cNvSpPr/>
                <p:nvPr/>
              </p:nvSpPr>
              <p:spPr>
                <a:xfrm>
                  <a:off x="7211530" y="2513251"/>
                  <a:ext cx="823268" cy="693387"/>
                </a:xfrm>
                <a:custGeom>
                  <a:avLst/>
                  <a:gdLst>
                    <a:gd name="connsiteX0" fmla="*/ 808473 w 823268"/>
                    <a:gd name="connsiteY0" fmla="*/ 427811 h 693387"/>
                    <a:gd name="connsiteX1" fmla="*/ 779566 w 823268"/>
                    <a:gd name="connsiteY1" fmla="*/ 398905 h 693387"/>
                    <a:gd name="connsiteX2" fmla="*/ 741627 w 823268"/>
                    <a:gd name="connsiteY2" fmla="*/ 382645 h 693387"/>
                    <a:gd name="connsiteX3" fmla="*/ 715431 w 823268"/>
                    <a:gd name="connsiteY3" fmla="*/ 388968 h 693387"/>
                    <a:gd name="connsiteX4" fmla="*/ 661231 w 823268"/>
                    <a:gd name="connsiteY4" fmla="*/ 334769 h 693387"/>
                    <a:gd name="connsiteX5" fmla="*/ 663941 w 823268"/>
                    <a:gd name="connsiteY5" fmla="*/ 332059 h 693387"/>
                    <a:gd name="connsiteX6" fmla="*/ 663941 w 823268"/>
                    <a:gd name="connsiteY6" fmla="*/ 252567 h 693387"/>
                    <a:gd name="connsiteX7" fmla="*/ 635939 w 823268"/>
                    <a:gd name="connsiteY7" fmla="*/ 237210 h 693387"/>
                    <a:gd name="connsiteX8" fmla="*/ 637745 w 823268"/>
                    <a:gd name="connsiteY8" fmla="*/ 220951 h 693387"/>
                    <a:gd name="connsiteX9" fmla="*/ 621485 w 823268"/>
                    <a:gd name="connsiteY9" fmla="*/ 181204 h 693387"/>
                    <a:gd name="connsiteX10" fmla="*/ 593482 w 823268"/>
                    <a:gd name="connsiteY10" fmla="*/ 165848 h 693387"/>
                    <a:gd name="connsiteX11" fmla="*/ 595289 w 823268"/>
                    <a:gd name="connsiteY11" fmla="*/ 149588 h 693387"/>
                    <a:gd name="connsiteX12" fmla="*/ 579029 w 823268"/>
                    <a:gd name="connsiteY12" fmla="*/ 109842 h 693387"/>
                    <a:gd name="connsiteX13" fmla="*/ 551026 w 823268"/>
                    <a:gd name="connsiteY13" fmla="*/ 94486 h 693387"/>
                    <a:gd name="connsiteX14" fmla="*/ 536573 w 823268"/>
                    <a:gd name="connsiteY14" fmla="*/ 38480 h 693387"/>
                    <a:gd name="connsiteX15" fmla="*/ 490503 w 823268"/>
                    <a:gd name="connsiteY15" fmla="*/ 22220 h 693387"/>
                    <a:gd name="connsiteX16" fmla="*/ 383009 w 823268"/>
                    <a:gd name="connsiteY16" fmla="*/ 2347 h 693387"/>
                    <a:gd name="connsiteX17" fmla="*/ 333326 w 823268"/>
                    <a:gd name="connsiteY17" fmla="*/ 8670 h 693387"/>
                    <a:gd name="connsiteX18" fmla="*/ 330616 w 823268"/>
                    <a:gd name="connsiteY18" fmla="*/ 11380 h 693387"/>
                    <a:gd name="connsiteX19" fmla="*/ 270996 w 823268"/>
                    <a:gd name="connsiteY19" fmla="*/ 24027 h 693387"/>
                    <a:gd name="connsiteX20" fmla="*/ 254737 w 823268"/>
                    <a:gd name="connsiteY20" fmla="*/ 63773 h 693387"/>
                    <a:gd name="connsiteX21" fmla="*/ 256544 w 823268"/>
                    <a:gd name="connsiteY21" fmla="*/ 80032 h 693387"/>
                    <a:gd name="connsiteX22" fmla="*/ 228540 w 823268"/>
                    <a:gd name="connsiteY22" fmla="*/ 95389 h 693387"/>
                    <a:gd name="connsiteX23" fmla="*/ 212281 w 823268"/>
                    <a:gd name="connsiteY23" fmla="*/ 135135 h 693387"/>
                    <a:gd name="connsiteX24" fmla="*/ 214087 w 823268"/>
                    <a:gd name="connsiteY24" fmla="*/ 151395 h 693387"/>
                    <a:gd name="connsiteX25" fmla="*/ 186085 w 823268"/>
                    <a:gd name="connsiteY25" fmla="*/ 166751 h 693387"/>
                    <a:gd name="connsiteX26" fmla="*/ 169824 w 823268"/>
                    <a:gd name="connsiteY26" fmla="*/ 206497 h 693387"/>
                    <a:gd name="connsiteX27" fmla="*/ 179761 w 823268"/>
                    <a:gd name="connsiteY27" fmla="*/ 238113 h 693387"/>
                    <a:gd name="connsiteX28" fmla="*/ 158081 w 823268"/>
                    <a:gd name="connsiteY28" fmla="*/ 251663 h 693387"/>
                    <a:gd name="connsiteX29" fmla="*/ 158081 w 823268"/>
                    <a:gd name="connsiteY29" fmla="*/ 331156 h 693387"/>
                    <a:gd name="connsiteX30" fmla="*/ 160791 w 823268"/>
                    <a:gd name="connsiteY30" fmla="*/ 333866 h 693387"/>
                    <a:gd name="connsiteX31" fmla="*/ 106592 w 823268"/>
                    <a:gd name="connsiteY31" fmla="*/ 388065 h 693387"/>
                    <a:gd name="connsiteX32" fmla="*/ 45166 w 823268"/>
                    <a:gd name="connsiteY32" fmla="*/ 398905 h 693387"/>
                    <a:gd name="connsiteX33" fmla="*/ 16260 w 823268"/>
                    <a:gd name="connsiteY33" fmla="*/ 427811 h 693387"/>
                    <a:gd name="connsiteX34" fmla="*/ 0 w 823268"/>
                    <a:gd name="connsiteY34" fmla="*/ 465751 h 693387"/>
                    <a:gd name="connsiteX35" fmla="*/ 16260 w 823268"/>
                    <a:gd name="connsiteY35" fmla="*/ 503690 h 693387"/>
                    <a:gd name="connsiteX36" fmla="*/ 52393 w 823268"/>
                    <a:gd name="connsiteY36" fmla="*/ 539823 h 693387"/>
                    <a:gd name="connsiteX37" fmla="*/ 74976 w 823268"/>
                    <a:gd name="connsiteY37" fmla="*/ 539823 h 693387"/>
                    <a:gd name="connsiteX38" fmla="*/ 74976 w 823268"/>
                    <a:gd name="connsiteY38" fmla="*/ 517240 h 693387"/>
                    <a:gd name="connsiteX39" fmla="*/ 38843 w 823268"/>
                    <a:gd name="connsiteY39" fmla="*/ 481107 h 693387"/>
                    <a:gd name="connsiteX40" fmla="*/ 32520 w 823268"/>
                    <a:gd name="connsiteY40" fmla="*/ 465751 h 693387"/>
                    <a:gd name="connsiteX41" fmla="*/ 38843 w 823268"/>
                    <a:gd name="connsiteY41" fmla="*/ 450394 h 693387"/>
                    <a:gd name="connsiteX42" fmla="*/ 67749 w 823268"/>
                    <a:gd name="connsiteY42" fmla="*/ 421488 h 693387"/>
                    <a:gd name="connsiteX43" fmla="*/ 93946 w 823268"/>
                    <a:gd name="connsiteY43" fmla="*/ 417875 h 693387"/>
                    <a:gd name="connsiteX44" fmla="*/ 95752 w 823268"/>
                    <a:gd name="connsiteY44" fmla="*/ 420585 h 693387"/>
                    <a:gd name="connsiteX45" fmla="*/ 100269 w 823268"/>
                    <a:gd name="connsiteY45" fmla="*/ 424198 h 693387"/>
                    <a:gd name="connsiteX46" fmla="*/ 264673 w 823268"/>
                    <a:gd name="connsiteY46" fmla="*/ 588603 h 693387"/>
                    <a:gd name="connsiteX47" fmla="*/ 268287 w 823268"/>
                    <a:gd name="connsiteY47" fmla="*/ 593119 h 693387"/>
                    <a:gd name="connsiteX48" fmla="*/ 272803 w 823268"/>
                    <a:gd name="connsiteY48" fmla="*/ 596732 h 693387"/>
                    <a:gd name="connsiteX49" fmla="*/ 278223 w 823268"/>
                    <a:gd name="connsiteY49" fmla="*/ 611186 h 693387"/>
                    <a:gd name="connsiteX50" fmla="*/ 271900 w 823268"/>
                    <a:gd name="connsiteY50" fmla="*/ 626542 h 693387"/>
                    <a:gd name="connsiteX51" fmla="*/ 242994 w 823268"/>
                    <a:gd name="connsiteY51" fmla="*/ 655448 h 693387"/>
                    <a:gd name="connsiteX52" fmla="*/ 212281 w 823268"/>
                    <a:gd name="connsiteY52" fmla="*/ 655448 h 693387"/>
                    <a:gd name="connsiteX53" fmla="*/ 176148 w 823268"/>
                    <a:gd name="connsiteY53" fmla="*/ 619315 h 693387"/>
                    <a:gd name="connsiteX54" fmla="*/ 153565 w 823268"/>
                    <a:gd name="connsiteY54" fmla="*/ 619315 h 693387"/>
                    <a:gd name="connsiteX55" fmla="*/ 153565 w 823268"/>
                    <a:gd name="connsiteY55" fmla="*/ 641898 h 693387"/>
                    <a:gd name="connsiteX56" fmla="*/ 189698 w 823268"/>
                    <a:gd name="connsiteY56" fmla="*/ 678031 h 693387"/>
                    <a:gd name="connsiteX57" fmla="*/ 227637 w 823268"/>
                    <a:gd name="connsiteY57" fmla="*/ 693388 h 693387"/>
                    <a:gd name="connsiteX58" fmla="*/ 265577 w 823268"/>
                    <a:gd name="connsiteY58" fmla="*/ 678031 h 693387"/>
                    <a:gd name="connsiteX59" fmla="*/ 294483 w 823268"/>
                    <a:gd name="connsiteY59" fmla="*/ 649125 h 693387"/>
                    <a:gd name="connsiteX60" fmla="*/ 310743 w 823268"/>
                    <a:gd name="connsiteY60" fmla="*/ 611186 h 693387"/>
                    <a:gd name="connsiteX61" fmla="*/ 302613 w 823268"/>
                    <a:gd name="connsiteY61" fmla="*/ 582279 h 693387"/>
                    <a:gd name="connsiteX62" fmla="*/ 363135 w 823268"/>
                    <a:gd name="connsiteY62" fmla="*/ 521757 h 693387"/>
                    <a:gd name="connsiteX63" fmla="*/ 363135 w 823268"/>
                    <a:gd name="connsiteY63" fmla="*/ 521757 h 693387"/>
                    <a:gd name="connsiteX64" fmla="*/ 408301 w 823268"/>
                    <a:gd name="connsiteY64" fmla="*/ 517240 h 693387"/>
                    <a:gd name="connsiteX65" fmla="*/ 450758 w 823268"/>
                    <a:gd name="connsiteY65" fmla="*/ 517240 h 693387"/>
                    <a:gd name="connsiteX66" fmla="*/ 517603 w 823268"/>
                    <a:gd name="connsiteY66" fmla="*/ 584086 h 693387"/>
                    <a:gd name="connsiteX67" fmla="*/ 511280 w 823268"/>
                    <a:gd name="connsiteY67" fmla="*/ 610282 h 693387"/>
                    <a:gd name="connsiteX68" fmla="*/ 527540 w 823268"/>
                    <a:gd name="connsiteY68" fmla="*/ 648222 h 693387"/>
                    <a:gd name="connsiteX69" fmla="*/ 556446 w 823268"/>
                    <a:gd name="connsiteY69" fmla="*/ 677128 h 693387"/>
                    <a:gd name="connsiteX70" fmla="*/ 594385 w 823268"/>
                    <a:gd name="connsiteY70" fmla="*/ 693388 h 693387"/>
                    <a:gd name="connsiteX71" fmla="*/ 632325 w 823268"/>
                    <a:gd name="connsiteY71" fmla="*/ 677128 h 693387"/>
                    <a:gd name="connsiteX72" fmla="*/ 806666 w 823268"/>
                    <a:gd name="connsiteY72" fmla="*/ 502787 h 693387"/>
                    <a:gd name="connsiteX73" fmla="*/ 822926 w 823268"/>
                    <a:gd name="connsiteY73" fmla="*/ 464847 h 693387"/>
                    <a:gd name="connsiteX74" fmla="*/ 808473 w 823268"/>
                    <a:gd name="connsiteY74" fmla="*/ 427811 h 693387"/>
                    <a:gd name="connsiteX75" fmla="*/ 808473 w 823268"/>
                    <a:gd name="connsiteY75" fmla="*/ 427811 h 693387"/>
                    <a:gd name="connsiteX76" fmla="*/ 377588 w 823268"/>
                    <a:gd name="connsiteY76" fmla="*/ 36673 h 693387"/>
                    <a:gd name="connsiteX77" fmla="*/ 448048 w 823268"/>
                    <a:gd name="connsiteY77" fmla="*/ 50223 h 693387"/>
                    <a:gd name="connsiteX78" fmla="*/ 405592 w 823268"/>
                    <a:gd name="connsiteY78" fmla="*/ 92679 h 693387"/>
                    <a:gd name="connsiteX79" fmla="*/ 380299 w 823268"/>
                    <a:gd name="connsiteY79" fmla="*/ 74612 h 693387"/>
                    <a:gd name="connsiteX80" fmla="*/ 356812 w 823268"/>
                    <a:gd name="connsiteY80" fmla="*/ 37577 h 693387"/>
                    <a:gd name="connsiteX81" fmla="*/ 356812 w 823268"/>
                    <a:gd name="connsiteY81" fmla="*/ 37577 h 693387"/>
                    <a:gd name="connsiteX82" fmla="*/ 356812 w 823268"/>
                    <a:gd name="connsiteY82" fmla="*/ 37577 h 693387"/>
                    <a:gd name="connsiteX83" fmla="*/ 356812 w 823268"/>
                    <a:gd name="connsiteY83" fmla="*/ 35770 h 693387"/>
                    <a:gd name="connsiteX84" fmla="*/ 377588 w 823268"/>
                    <a:gd name="connsiteY84" fmla="*/ 36673 h 693387"/>
                    <a:gd name="connsiteX85" fmla="*/ 377588 w 823268"/>
                    <a:gd name="connsiteY85" fmla="*/ 36673 h 693387"/>
                    <a:gd name="connsiteX86" fmla="*/ 294483 w 823268"/>
                    <a:gd name="connsiteY86" fmla="*/ 49320 h 693387"/>
                    <a:gd name="connsiteX87" fmla="*/ 325196 w 823268"/>
                    <a:gd name="connsiteY87" fmla="*/ 46610 h 693387"/>
                    <a:gd name="connsiteX88" fmla="*/ 357716 w 823268"/>
                    <a:gd name="connsiteY88" fmla="*/ 97196 h 693387"/>
                    <a:gd name="connsiteX89" fmla="*/ 404688 w 823268"/>
                    <a:gd name="connsiteY89" fmla="*/ 126102 h 693387"/>
                    <a:gd name="connsiteX90" fmla="*/ 409205 w 823268"/>
                    <a:gd name="connsiteY90" fmla="*/ 139652 h 693387"/>
                    <a:gd name="connsiteX91" fmla="*/ 401978 w 823268"/>
                    <a:gd name="connsiteY91" fmla="*/ 156815 h 693387"/>
                    <a:gd name="connsiteX92" fmla="*/ 384815 w 823268"/>
                    <a:gd name="connsiteY92" fmla="*/ 164042 h 693387"/>
                    <a:gd name="connsiteX93" fmla="*/ 367652 w 823268"/>
                    <a:gd name="connsiteY93" fmla="*/ 156815 h 693387"/>
                    <a:gd name="connsiteX94" fmla="*/ 367652 w 823268"/>
                    <a:gd name="connsiteY94" fmla="*/ 156815 h 693387"/>
                    <a:gd name="connsiteX95" fmla="*/ 367652 w 823268"/>
                    <a:gd name="connsiteY95" fmla="*/ 156815 h 693387"/>
                    <a:gd name="connsiteX96" fmla="*/ 294483 w 823268"/>
                    <a:gd name="connsiteY96" fmla="*/ 83646 h 693387"/>
                    <a:gd name="connsiteX97" fmla="*/ 287256 w 823268"/>
                    <a:gd name="connsiteY97" fmla="*/ 66482 h 693387"/>
                    <a:gd name="connsiteX98" fmla="*/ 294483 w 823268"/>
                    <a:gd name="connsiteY98" fmla="*/ 49320 h 693387"/>
                    <a:gd name="connsiteX99" fmla="*/ 294483 w 823268"/>
                    <a:gd name="connsiteY99" fmla="*/ 49320 h 693387"/>
                    <a:gd name="connsiteX100" fmla="*/ 252027 w 823268"/>
                    <a:gd name="connsiteY100" fmla="*/ 120682 h 693387"/>
                    <a:gd name="connsiteX101" fmla="*/ 269190 w 823268"/>
                    <a:gd name="connsiteY101" fmla="*/ 113455 h 693387"/>
                    <a:gd name="connsiteX102" fmla="*/ 286353 w 823268"/>
                    <a:gd name="connsiteY102" fmla="*/ 120682 h 693387"/>
                    <a:gd name="connsiteX103" fmla="*/ 345069 w 823268"/>
                    <a:gd name="connsiteY103" fmla="*/ 179398 h 693387"/>
                    <a:gd name="connsiteX104" fmla="*/ 345069 w 823268"/>
                    <a:gd name="connsiteY104" fmla="*/ 212821 h 693387"/>
                    <a:gd name="connsiteX105" fmla="*/ 327906 w 823268"/>
                    <a:gd name="connsiteY105" fmla="*/ 220047 h 693387"/>
                    <a:gd name="connsiteX106" fmla="*/ 310743 w 823268"/>
                    <a:gd name="connsiteY106" fmla="*/ 212821 h 693387"/>
                    <a:gd name="connsiteX107" fmla="*/ 310743 w 823268"/>
                    <a:gd name="connsiteY107" fmla="*/ 212821 h 693387"/>
                    <a:gd name="connsiteX108" fmla="*/ 265577 w 823268"/>
                    <a:gd name="connsiteY108" fmla="*/ 167654 h 693387"/>
                    <a:gd name="connsiteX109" fmla="*/ 265577 w 823268"/>
                    <a:gd name="connsiteY109" fmla="*/ 167654 h 693387"/>
                    <a:gd name="connsiteX110" fmla="*/ 251123 w 823268"/>
                    <a:gd name="connsiteY110" fmla="*/ 153202 h 693387"/>
                    <a:gd name="connsiteX111" fmla="*/ 243897 w 823268"/>
                    <a:gd name="connsiteY111" fmla="*/ 136038 h 693387"/>
                    <a:gd name="connsiteX112" fmla="*/ 252027 w 823268"/>
                    <a:gd name="connsiteY112" fmla="*/ 120682 h 693387"/>
                    <a:gd name="connsiteX113" fmla="*/ 252027 w 823268"/>
                    <a:gd name="connsiteY113" fmla="*/ 120682 h 693387"/>
                    <a:gd name="connsiteX114" fmla="*/ 209571 w 823268"/>
                    <a:gd name="connsiteY114" fmla="*/ 191141 h 693387"/>
                    <a:gd name="connsiteX115" fmla="*/ 226734 w 823268"/>
                    <a:gd name="connsiteY115" fmla="*/ 183914 h 693387"/>
                    <a:gd name="connsiteX116" fmla="*/ 243897 w 823268"/>
                    <a:gd name="connsiteY116" fmla="*/ 191141 h 693387"/>
                    <a:gd name="connsiteX117" fmla="*/ 289063 w 823268"/>
                    <a:gd name="connsiteY117" fmla="*/ 236307 h 693387"/>
                    <a:gd name="connsiteX118" fmla="*/ 296289 w 823268"/>
                    <a:gd name="connsiteY118" fmla="*/ 253470 h 693387"/>
                    <a:gd name="connsiteX119" fmla="*/ 289063 w 823268"/>
                    <a:gd name="connsiteY119" fmla="*/ 270633 h 693387"/>
                    <a:gd name="connsiteX120" fmla="*/ 271900 w 823268"/>
                    <a:gd name="connsiteY120" fmla="*/ 277860 h 693387"/>
                    <a:gd name="connsiteX121" fmla="*/ 254737 w 823268"/>
                    <a:gd name="connsiteY121" fmla="*/ 270633 h 693387"/>
                    <a:gd name="connsiteX122" fmla="*/ 238477 w 823268"/>
                    <a:gd name="connsiteY122" fmla="*/ 254374 h 693387"/>
                    <a:gd name="connsiteX123" fmla="*/ 238477 w 823268"/>
                    <a:gd name="connsiteY123" fmla="*/ 254374 h 693387"/>
                    <a:gd name="connsiteX124" fmla="*/ 209571 w 823268"/>
                    <a:gd name="connsiteY124" fmla="*/ 226370 h 693387"/>
                    <a:gd name="connsiteX125" fmla="*/ 202344 w 823268"/>
                    <a:gd name="connsiteY125" fmla="*/ 209208 h 693387"/>
                    <a:gd name="connsiteX126" fmla="*/ 209571 w 823268"/>
                    <a:gd name="connsiteY126" fmla="*/ 191141 h 693387"/>
                    <a:gd name="connsiteX127" fmla="*/ 209571 w 823268"/>
                    <a:gd name="connsiteY127" fmla="*/ 191141 h 693387"/>
                    <a:gd name="connsiteX128" fmla="*/ 181568 w 823268"/>
                    <a:gd name="connsiteY128" fmla="*/ 276957 h 693387"/>
                    <a:gd name="connsiteX129" fmla="*/ 198731 w 823268"/>
                    <a:gd name="connsiteY129" fmla="*/ 269730 h 693387"/>
                    <a:gd name="connsiteX130" fmla="*/ 215894 w 823268"/>
                    <a:gd name="connsiteY130" fmla="*/ 276957 h 693387"/>
                    <a:gd name="connsiteX131" fmla="*/ 232154 w 823268"/>
                    <a:gd name="connsiteY131" fmla="*/ 293216 h 693387"/>
                    <a:gd name="connsiteX132" fmla="*/ 239380 w 823268"/>
                    <a:gd name="connsiteY132" fmla="*/ 310379 h 693387"/>
                    <a:gd name="connsiteX133" fmla="*/ 232154 w 823268"/>
                    <a:gd name="connsiteY133" fmla="*/ 327543 h 693387"/>
                    <a:gd name="connsiteX134" fmla="*/ 214990 w 823268"/>
                    <a:gd name="connsiteY134" fmla="*/ 334769 h 693387"/>
                    <a:gd name="connsiteX135" fmla="*/ 197828 w 823268"/>
                    <a:gd name="connsiteY135" fmla="*/ 327543 h 693387"/>
                    <a:gd name="connsiteX136" fmla="*/ 196021 w 823268"/>
                    <a:gd name="connsiteY136" fmla="*/ 325736 h 693387"/>
                    <a:gd name="connsiteX137" fmla="*/ 196021 w 823268"/>
                    <a:gd name="connsiteY137" fmla="*/ 325736 h 693387"/>
                    <a:gd name="connsiteX138" fmla="*/ 196021 w 823268"/>
                    <a:gd name="connsiteY138" fmla="*/ 325736 h 693387"/>
                    <a:gd name="connsiteX139" fmla="*/ 181568 w 823268"/>
                    <a:gd name="connsiteY139" fmla="*/ 311283 h 693387"/>
                    <a:gd name="connsiteX140" fmla="*/ 181568 w 823268"/>
                    <a:gd name="connsiteY140" fmla="*/ 276957 h 693387"/>
                    <a:gd name="connsiteX141" fmla="*/ 181568 w 823268"/>
                    <a:gd name="connsiteY141" fmla="*/ 276957 h 693387"/>
                    <a:gd name="connsiteX142" fmla="*/ 513086 w 823268"/>
                    <a:gd name="connsiteY142" fmla="*/ 461234 h 693387"/>
                    <a:gd name="connsiteX143" fmla="*/ 490503 w 823268"/>
                    <a:gd name="connsiteY143" fmla="*/ 461234 h 693387"/>
                    <a:gd name="connsiteX144" fmla="*/ 476051 w 823268"/>
                    <a:gd name="connsiteY144" fmla="*/ 475687 h 693387"/>
                    <a:gd name="connsiteX145" fmla="*/ 413721 w 823268"/>
                    <a:gd name="connsiteY145" fmla="*/ 485624 h 693387"/>
                    <a:gd name="connsiteX146" fmla="*/ 343262 w 823268"/>
                    <a:gd name="connsiteY146" fmla="*/ 500077 h 693387"/>
                    <a:gd name="connsiteX147" fmla="*/ 283643 w 823268"/>
                    <a:gd name="connsiteY147" fmla="*/ 559696 h 693387"/>
                    <a:gd name="connsiteX148" fmla="*/ 133691 w 823268"/>
                    <a:gd name="connsiteY148" fmla="*/ 409745 h 693387"/>
                    <a:gd name="connsiteX149" fmla="*/ 186988 w 823268"/>
                    <a:gd name="connsiteY149" fmla="*/ 356449 h 693387"/>
                    <a:gd name="connsiteX150" fmla="*/ 216797 w 823268"/>
                    <a:gd name="connsiteY150" fmla="*/ 364578 h 693387"/>
                    <a:gd name="connsiteX151" fmla="*/ 256544 w 823268"/>
                    <a:gd name="connsiteY151" fmla="*/ 348319 h 693387"/>
                    <a:gd name="connsiteX152" fmla="*/ 272803 w 823268"/>
                    <a:gd name="connsiteY152" fmla="*/ 308573 h 693387"/>
                    <a:gd name="connsiteX153" fmla="*/ 272803 w 823268"/>
                    <a:gd name="connsiteY153" fmla="*/ 308573 h 693387"/>
                    <a:gd name="connsiteX154" fmla="*/ 272803 w 823268"/>
                    <a:gd name="connsiteY154" fmla="*/ 308573 h 693387"/>
                    <a:gd name="connsiteX155" fmla="*/ 312550 w 823268"/>
                    <a:gd name="connsiteY155" fmla="*/ 292313 h 693387"/>
                    <a:gd name="connsiteX156" fmla="*/ 328809 w 823268"/>
                    <a:gd name="connsiteY156" fmla="*/ 252567 h 693387"/>
                    <a:gd name="connsiteX157" fmla="*/ 328809 w 823268"/>
                    <a:gd name="connsiteY157" fmla="*/ 252567 h 693387"/>
                    <a:gd name="connsiteX158" fmla="*/ 328809 w 823268"/>
                    <a:gd name="connsiteY158" fmla="*/ 252567 h 693387"/>
                    <a:gd name="connsiteX159" fmla="*/ 368555 w 823268"/>
                    <a:gd name="connsiteY159" fmla="*/ 236307 h 693387"/>
                    <a:gd name="connsiteX160" fmla="*/ 384815 w 823268"/>
                    <a:gd name="connsiteY160" fmla="*/ 195658 h 693387"/>
                    <a:gd name="connsiteX161" fmla="*/ 384815 w 823268"/>
                    <a:gd name="connsiteY161" fmla="*/ 195658 h 693387"/>
                    <a:gd name="connsiteX162" fmla="*/ 424561 w 823268"/>
                    <a:gd name="connsiteY162" fmla="*/ 179398 h 693387"/>
                    <a:gd name="connsiteX163" fmla="*/ 440821 w 823268"/>
                    <a:gd name="connsiteY163" fmla="*/ 139652 h 693387"/>
                    <a:gd name="connsiteX164" fmla="*/ 432691 w 823268"/>
                    <a:gd name="connsiteY164" fmla="*/ 109842 h 693387"/>
                    <a:gd name="connsiteX165" fmla="*/ 478760 w 823268"/>
                    <a:gd name="connsiteY165" fmla="*/ 63773 h 693387"/>
                    <a:gd name="connsiteX166" fmla="*/ 491407 w 823268"/>
                    <a:gd name="connsiteY166" fmla="*/ 57449 h 693387"/>
                    <a:gd name="connsiteX167" fmla="*/ 493214 w 823268"/>
                    <a:gd name="connsiteY167" fmla="*/ 57449 h 693387"/>
                    <a:gd name="connsiteX168" fmla="*/ 513086 w 823268"/>
                    <a:gd name="connsiteY168" fmla="*/ 63773 h 693387"/>
                    <a:gd name="connsiteX169" fmla="*/ 513086 w 823268"/>
                    <a:gd name="connsiteY169" fmla="*/ 97196 h 693387"/>
                    <a:gd name="connsiteX170" fmla="*/ 498634 w 823268"/>
                    <a:gd name="connsiteY170" fmla="*/ 111648 h 693387"/>
                    <a:gd name="connsiteX171" fmla="*/ 498634 w 823268"/>
                    <a:gd name="connsiteY171" fmla="*/ 111648 h 693387"/>
                    <a:gd name="connsiteX172" fmla="*/ 482374 w 823268"/>
                    <a:gd name="connsiteY172" fmla="*/ 127909 h 693387"/>
                    <a:gd name="connsiteX173" fmla="*/ 482374 w 823268"/>
                    <a:gd name="connsiteY173" fmla="*/ 150492 h 693387"/>
                    <a:gd name="connsiteX174" fmla="*/ 504957 w 823268"/>
                    <a:gd name="connsiteY174" fmla="*/ 150492 h 693387"/>
                    <a:gd name="connsiteX175" fmla="*/ 519410 w 823268"/>
                    <a:gd name="connsiteY175" fmla="*/ 136038 h 693387"/>
                    <a:gd name="connsiteX176" fmla="*/ 519410 w 823268"/>
                    <a:gd name="connsiteY176" fmla="*/ 136038 h 693387"/>
                    <a:gd name="connsiteX177" fmla="*/ 521217 w 823268"/>
                    <a:gd name="connsiteY177" fmla="*/ 134231 h 693387"/>
                    <a:gd name="connsiteX178" fmla="*/ 554640 w 823268"/>
                    <a:gd name="connsiteY178" fmla="*/ 134231 h 693387"/>
                    <a:gd name="connsiteX179" fmla="*/ 561866 w 823268"/>
                    <a:gd name="connsiteY179" fmla="*/ 151395 h 693387"/>
                    <a:gd name="connsiteX180" fmla="*/ 554640 w 823268"/>
                    <a:gd name="connsiteY180" fmla="*/ 168558 h 693387"/>
                    <a:gd name="connsiteX181" fmla="*/ 540186 w 823268"/>
                    <a:gd name="connsiteY181" fmla="*/ 183011 h 693387"/>
                    <a:gd name="connsiteX182" fmla="*/ 540186 w 823268"/>
                    <a:gd name="connsiteY182" fmla="*/ 183011 h 693387"/>
                    <a:gd name="connsiteX183" fmla="*/ 523926 w 823268"/>
                    <a:gd name="connsiteY183" fmla="*/ 199271 h 693387"/>
                    <a:gd name="connsiteX184" fmla="*/ 523926 w 823268"/>
                    <a:gd name="connsiteY184" fmla="*/ 221854 h 693387"/>
                    <a:gd name="connsiteX185" fmla="*/ 546510 w 823268"/>
                    <a:gd name="connsiteY185" fmla="*/ 221854 h 693387"/>
                    <a:gd name="connsiteX186" fmla="*/ 562769 w 823268"/>
                    <a:gd name="connsiteY186" fmla="*/ 205594 h 693387"/>
                    <a:gd name="connsiteX187" fmla="*/ 579933 w 823268"/>
                    <a:gd name="connsiteY187" fmla="*/ 198368 h 693387"/>
                    <a:gd name="connsiteX188" fmla="*/ 597096 w 823268"/>
                    <a:gd name="connsiteY188" fmla="*/ 205594 h 693387"/>
                    <a:gd name="connsiteX189" fmla="*/ 604322 w 823268"/>
                    <a:gd name="connsiteY189" fmla="*/ 222757 h 693387"/>
                    <a:gd name="connsiteX190" fmla="*/ 597096 w 823268"/>
                    <a:gd name="connsiteY190" fmla="*/ 239920 h 693387"/>
                    <a:gd name="connsiteX191" fmla="*/ 569093 w 823268"/>
                    <a:gd name="connsiteY191" fmla="*/ 267924 h 693387"/>
                    <a:gd name="connsiteX192" fmla="*/ 569093 w 823268"/>
                    <a:gd name="connsiteY192" fmla="*/ 290507 h 693387"/>
                    <a:gd name="connsiteX193" fmla="*/ 580836 w 823268"/>
                    <a:gd name="connsiteY193" fmla="*/ 295023 h 693387"/>
                    <a:gd name="connsiteX194" fmla="*/ 592579 w 823268"/>
                    <a:gd name="connsiteY194" fmla="*/ 290507 h 693387"/>
                    <a:gd name="connsiteX195" fmla="*/ 606129 w 823268"/>
                    <a:gd name="connsiteY195" fmla="*/ 276957 h 693387"/>
                    <a:gd name="connsiteX196" fmla="*/ 606129 w 823268"/>
                    <a:gd name="connsiteY196" fmla="*/ 276957 h 693387"/>
                    <a:gd name="connsiteX197" fmla="*/ 623292 w 823268"/>
                    <a:gd name="connsiteY197" fmla="*/ 269730 h 693387"/>
                    <a:gd name="connsiteX198" fmla="*/ 640455 w 823268"/>
                    <a:gd name="connsiteY198" fmla="*/ 276957 h 693387"/>
                    <a:gd name="connsiteX199" fmla="*/ 640455 w 823268"/>
                    <a:gd name="connsiteY199" fmla="*/ 310379 h 693387"/>
                    <a:gd name="connsiteX200" fmla="*/ 626002 w 823268"/>
                    <a:gd name="connsiteY200" fmla="*/ 324833 h 693387"/>
                    <a:gd name="connsiteX201" fmla="*/ 626002 w 823268"/>
                    <a:gd name="connsiteY201" fmla="*/ 324833 h 693387"/>
                    <a:gd name="connsiteX202" fmla="*/ 626002 w 823268"/>
                    <a:gd name="connsiteY202" fmla="*/ 324833 h 693387"/>
                    <a:gd name="connsiteX203" fmla="*/ 603419 w 823268"/>
                    <a:gd name="connsiteY203" fmla="*/ 347416 h 693387"/>
                    <a:gd name="connsiteX204" fmla="*/ 603419 w 823268"/>
                    <a:gd name="connsiteY204" fmla="*/ 369999 h 693387"/>
                    <a:gd name="connsiteX205" fmla="*/ 615162 w 823268"/>
                    <a:gd name="connsiteY205" fmla="*/ 374515 h 693387"/>
                    <a:gd name="connsiteX206" fmla="*/ 626905 w 823268"/>
                    <a:gd name="connsiteY206" fmla="*/ 369999 h 693387"/>
                    <a:gd name="connsiteX207" fmla="*/ 637745 w 823268"/>
                    <a:gd name="connsiteY207" fmla="*/ 359159 h 693387"/>
                    <a:gd name="connsiteX208" fmla="*/ 690138 w 823268"/>
                    <a:gd name="connsiteY208" fmla="*/ 411551 h 693387"/>
                    <a:gd name="connsiteX209" fmla="*/ 540186 w 823268"/>
                    <a:gd name="connsiteY209" fmla="*/ 561503 h 693387"/>
                    <a:gd name="connsiteX210" fmla="*/ 486890 w 823268"/>
                    <a:gd name="connsiteY210" fmla="*/ 508207 h 693387"/>
                    <a:gd name="connsiteX211" fmla="*/ 497730 w 823268"/>
                    <a:gd name="connsiteY211" fmla="*/ 499174 h 693387"/>
                    <a:gd name="connsiteX212" fmla="*/ 512183 w 823268"/>
                    <a:gd name="connsiteY212" fmla="*/ 484721 h 693387"/>
                    <a:gd name="connsiteX213" fmla="*/ 513086 w 823268"/>
                    <a:gd name="connsiteY213" fmla="*/ 461234 h 693387"/>
                    <a:gd name="connsiteX214" fmla="*/ 513086 w 823268"/>
                    <a:gd name="connsiteY214" fmla="*/ 461234 h 693387"/>
                    <a:gd name="connsiteX215" fmla="*/ 785890 w 823268"/>
                    <a:gd name="connsiteY215" fmla="*/ 482010 h 693387"/>
                    <a:gd name="connsiteX216" fmla="*/ 611549 w 823268"/>
                    <a:gd name="connsiteY216" fmla="*/ 656352 h 693387"/>
                    <a:gd name="connsiteX217" fmla="*/ 596192 w 823268"/>
                    <a:gd name="connsiteY217" fmla="*/ 662675 h 693387"/>
                    <a:gd name="connsiteX218" fmla="*/ 580836 w 823268"/>
                    <a:gd name="connsiteY218" fmla="*/ 656352 h 693387"/>
                    <a:gd name="connsiteX219" fmla="*/ 551930 w 823268"/>
                    <a:gd name="connsiteY219" fmla="*/ 627445 h 693387"/>
                    <a:gd name="connsiteX220" fmla="*/ 545606 w 823268"/>
                    <a:gd name="connsiteY220" fmla="*/ 612089 h 693387"/>
                    <a:gd name="connsiteX221" fmla="*/ 551930 w 823268"/>
                    <a:gd name="connsiteY221" fmla="*/ 596732 h 693387"/>
                    <a:gd name="connsiteX222" fmla="*/ 726271 w 823268"/>
                    <a:gd name="connsiteY222" fmla="*/ 422391 h 693387"/>
                    <a:gd name="connsiteX223" fmla="*/ 741627 w 823268"/>
                    <a:gd name="connsiteY223" fmla="*/ 416068 h 693387"/>
                    <a:gd name="connsiteX224" fmla="*/ 756983 w 823268"/>
                    <a:gd name="connsiteY224" fmla="*/ 422391 h 693387"/>
                    <a:gd name="connsiteX225" fmla="*/ 785890 w 823268"/>
                    <a:gd name="connsiteY225" fmla="*/ 451298 h 693387"/>
                    <a:gd name="connsiteX226" fmla="*/ 792213 w 823268"/>
                    <a:gd name="connsiteY226" fmla="*/ 466654 h 693387"/>
                    <a:gd name="connsiteX227" fmla="*/ 785890 w 823268"/>
                    <a:gd name="connsiteY227" fmla="*/ 482010 h 69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823268" h="693387">
                      <a:moveTo>
                        <a:pt x="808473" y="427811"/>
                      </a:moveTo>
                      <a:lnTo>
                        <a:pt x="779566" y="398905"/>
                      </a:lnTo>
                      <a:cubicBezTo>
                        <a:pt x="769630" y="388968"/>
                        <a:pt x="756080" y="382645"/>
                        <a:pt x="741627" y="382645"/>
                      </a:cubicBezTo>
                      <a:cubicBezTo>
                        <a:pt x="732594" y="382645"/>
                        <a:pt x="723561" y="385355"/>
                        <a:pt x="715431" y="388968"/>
                      </a:cubicBezTo>
                      <a:lnTo>
                        <a:pt x="661231" y="334769"/>
                      </a:lnTo>
                      <a:lnTo>
                        <a:pt x="663941" y="332059"/>
                      </a:lnTo>
                      <a:cubicBezTo>
                        <a:pt x="685621" y="310379"/>
                        <a:pt x="685621" y="274246"/>
                        <a:pt x="663941" y="252567"/>
                      </a:cubicBezTo>
                      <a:cubicBezTo>
                        <a:pt x="655812" y="244437"/>
                        <a:pt x="645875" y="239920"/>
                        <a:pt x="635939" y="237210"/>
                      </a:cubicBezTo>
                      <a:cubicBezTo>
                        <a:pt x="637745" y="231791"/>
                        <a:pt x="637745" y="227274"/>
                        <a:pt x="637745" y="220951"/>
                      </a:cubicBezTo>
                      <a:cubicBezTo>
                        <a:pt x="637745" y="205594"/>
                        <a:pt x="632325" y="192044"/>
                        <a:pt x="621485" y="181204"/>
                      </a:cubicBezTo>
                      <a:cubicBezTo>
                        <a:pt x="613356" y="173075"/>
                        <a:pt x="603419" y="168558"/>
                        <a:pt x="593482" y="165848"/>
                      </a:cubicBezTo>
                      <a:cubicBezTo>
                        <a:pt x="595289" y="160428"/>
                        <a:pt x="595289" y="155911"/>
                        <a:pt x="595289" y="149588"/>
                      </a:cubicBezTo>
                      <a:cubicBezTo>
                        <a:pt x="595289" y="134231"/>
                        <a:pt x="589869" y="120682"/>
                        <a:pt x="579029" y="109842"/>
                      </a:cubicBezTo>
                      <a:cubicBezTo>
                        <a:pt x="570899" y="101712"/>
                        <a:pt x="560963" y="96292"/>
                        <a:pt x="551026" y="94486"/>
                      </a:cubicBezTo>
                      <a:cubicBezTo>
                        <a:pt x="556446" y="75516"/>
                        <a:pt x="551930" y="53836"/>
                        <a:pt x="536573" y="38480"/>
                      </a:cubicBezTo>
                      <a:cubicBezTo>
                        <a:pt x="523926" y="25833"/>
                        <a:pt x="506764" y="20413"/>
                        <a:pt x="490503" y="22220"/>
                      </a:cubicBezTo>
                      <a:lnTo>
                        <a:pt x="383009" y="2347"/>
                      </a:lnTo>
                      <a:cubicBezTo>
                        <a:pt x="366749" y="-363"/>
                        <a:pt x="345972" y="-3073"/>
                        <a:pt x="333326" y="8670"/>
                      </a:cubicBezTo>
                      <a:cubicBezTo>
                        <a:pt x="332422" y="9573"/>
                        <a:pt x="331519" y="10477"/>
                        <a:pt x="330616" y="11380"/>
                      </a:cubicBezTo>
                      <a:cubicBezTo>
                        <a:pt x="310743" y="4154"/>
                        <a:pt x="287256" y="8670"/>
                        <a:pt x="270996" y="24027"/>
                      </a:cubicBezTo>
                      <a:cubicBezTo>
                        <a:pt x="260156" y="34866"/>
                        <a:pt x="254737" y="48416"/>
                        <a:pt x="254737" y="63773"/>
                      </a:cubicBezTo>
                      <a:cubicBezTo>
                        <a:pt x="254737" y="69193"/>
                        <a:pt x="255640" y="74612"/>
                        <a:pt x="256544" y="80032"/>
                      </a:cubicBezTo>
                      <a:cubicBezTo>
                        <a:pt x="245704" y="81839"/>
                        <a:pt x="235767" y="87259"/>
                        <a:pt x="228540" y="95389"/>
                      </a:cubicBezTo>
                      <a:cubicBezTo>
                        <a:pt x="217701" y="106229"/>
                        <a:pt x="212281" y="119779"/>
                        <a:pt x="212281" y="135135"/>
                      </a:cubicBezTo>
                      <a:cubicBezTo>
                        <a:pt x="212281" y="140555"/>
                        <a:pt x="213184" y="145975"/>
                        <a:pt x="214087" y="151395"/>
                      </a:cubicBezTo>
                      <a:cubicBezTo>
                        <a:pt x="203247" y="153202"/>
                        <a:pt x="193311" y="158621"/>
                        <a:pt x="186085" y="166751"/>
                      </a:cubicBezTo>
                      <a:cubicBezTo>
                        <a:pt x="175245" y="177591"/>
                        <a:pt x="169824" y="191141"/>
                        <a:pt x="169824" y="206497"/>
                      </a:cubicBezTo>
                      <a:cubicBezTo>
                        <a:pt x="169824" y="218241"/>
                        <a:pt x="173438" y="229080"/>
                        <a:pt x="179761" y="238113"/>
                      </a:cubicBezTo>
                      <a:cubicBezTo>
                        <a:pt x="171631" y="240824"/>
                        <a:pt x="164405" y="245340"/>
                        <a:pt x="158081" y="251663"/>
                      </a:cubicBezTo>
                      <a:cubicBezTo>
                        <a:pt x="136402" y="273343"/>
                        <a:pt x="136402" y="309476"/>
                        <a:pt x="158081" y="331156"/>
                      </a:cubicBezTo>
                      <a:lnTo>
                        <a:pt x="160791" y="333866"/>
                      </a:lnTo>
                      <a:lnTo>
                        <a:pt x="106592" y="388065"/>
                      </a:lnTo>
                      <a:cubicBezTo>
                        <a:pt x="86719" y="379032"/>
                        <a:pt x="61426" y="381742"/>
                        <a:pt x="45166" y="398905"/>
                      </a:cubicBezTo>
                      <a:lnTo>
                        <a:pt x="16260" y="427811"/>
                      </a:lnTo>
                      <a:cubicBezTo>
                        <a:pt x="6323" y="437748"/>
                        <a:pt x="0" y="451298"/>
                        <a:pt x="0" y="465751"/>
                      </a:cubicBezTo>
                      <a:cubicBezTo>
                        <a:pt x="0" y="480204"/>
                        <a:pt x="5420" y="493754"/>
                        <a:pt x="16260" y="503690"/>
                      </a:cubicBezTo>
                      <a:lnTo>
                        <a:pt x="52393" y="539823"/>
                      </a:lnTo>
                      <a:cubicBezTo>
                        <a:pt x="58716" y="546146"/>
                        <a:pt x="68653" y="546146"/>
                        <a:pt x="74976" y="539823"/>
                      </a:cubicBezTo>
                      <a:cubicBezTo>
                        <a:pt x="81299" y="533500"/>
                        <a:pt x="81299" y="523563"/>
                        <a:pt x="74976" y="517240"/>
                      </a:cubicBezTo>
                      <a:lnTo>
                        <a:pt x="38843" y="481107"/>
                      </a:lnTo>
                      <a:cubicBezTo>
                        <a:pt x="34326" y="476591"/>
                        <a:pt x="32520" y="471171"/>
                        <a:pt x="32520" y="465751"/>
                      </a:cubicBezTo>
                      <a:cubicBezTo>
                        <a:pt x="32520" y="460331"/>
                        <a:pt x="34326" y="454911"/>
                        <a:pt x="38843" y="450394"/>
                      </a:cubicBezTo>
                      <a:lnTo>
                        <a:pt x="67749" y="421488"/>
                      </a:lnTo>
                      <a:cubicBezTo>
                        <a:pt x="74976" y="414261"/>
                        <a:pt x="85816" y="413358"/>
                        <a:pt x="93946" y="417875"/>
                      </a:cubicBezTo>
                      <a:cubicBezTo>
                        <a:pt x="94849" y="418778"/>
                        <a:pt x="94849" y="419681"/>
                        <a:pt x="95752" y="420585"/>
                      </a:cubicBezTo>
                      <a:cubicBezTo>
                        <a:pt x="97559" y="422391"/>
                        <a:pt x="98462" y="423294"/>
                        <a:pt x="100269" y="424198"/>
                      </a:cubicBezTo>
                      <a:lnTo>
                        <a:pt x="264673" y="588603"/>
                      </a:lnTo>
                      <a:cubicBezTo>
                        <a:pt x="265577" y="590409"/>
                        <a:pt x="266480" y="592216"/>
                        <a:pt x="268287" y="593119"/>
                      </a:cubicBezTo>
                      <a:cubicBezTo>
                        <a:pt x="270093" y="594925"/>
                        <a:pt x="270996" y="595829"/>
                        <a:pt x="272803" y="596732"/>
                      </a:cubicBezTo>
                      <a:cubicBezTo>
                        <a:pt x="276417" y="600346"/>
                        <a:pt x="278223" y="605765"/>
                        <a:pt x="278223" y="611186"/>
                      </a:cubicBezTo>
                      <a:cubicBezTo>
                        <a:pt x="278223" y="616605"/>
                        <a:pt x="276417" y="622025"/>
                        <a:pt x="271900" y="626542"/>
                      </a:cubicBezTo>
                      <a:lnTo>
                        <a:pt x="242994" y="655448"/>
                      </a:lnTo>
                      <a:cubicBezTo>
                        <a:pt x="234864" y="663578"/>
                        <a:pt x="220411" y="663578"/>
                        <a:pt x="212281" y="655448"/>
                      </a:cubicBezTo>
                      <a:lnTo>
                        <a:pt x="176148" y="619315"/>
                      </a:lnTo>
                      <a:cubicBezTo>
                        <a:pt x="169824" y="612992"/>
                        <a:pt x="159888" y="612992"/>
                        <a:pt x="153565" y="619315"/>
                      </a:cubicBezTo>
                      <a:cubicBezTo>
                        <a:pt x="147241" y="625639"/>
                        <a:pt x="147241" y="635575"/>
                        <a:pt x="153565" y="641898"/>
                      </a:cubicBezTo>
                      <a:lnTo>
                        <a:pt x="189698" y="678031"/>
                      </a:lnTo>
                      <a:cubicBezTo>
                        <a:pt x="200537" y="688871"/>
                        <a:pt x="214087" y="693388"/>
                        <a:pt x="227637" y="693388"/>
                      </a:cubicBezTo>
                      <a:cubicBezTo>
                        <a:pt x="241187" y="693388"/>
                        <a:pt x="255640" y="687968"/>
                        <a:pt x="265577" y="678031"/>
                      </a:cubicBezTo>
                      <a:lnTo>
                        <a:pt x="294483" y="649125"/>
                      </a:lnTo>
                      <a:cubicBezTo>
                        <a:pt x="304419" y="639188"/>
                        <a:pt x="310743" y="625639"/>
                        <a:pt x="310743" y="611186"/>
                      </a:cubicBezTo>
                      <a:cubicBezTo>
                        <a:pt x="310743" y="601249"/>
                        <a:pt x="308033" y="591313"/>
                        <a:pt x="302613" y="582279"/>
                      </a:cubicBezTo>
                      <a:lnTo>
                        <a:pt x="363135" y="521757"/>
                      </a:lnTo>
                      <a:cubicBezTo>
                        <a:pt x="363135" y="521757"/>
                        <a:pt x="363135" y="521757"/>
                        <a:pt x="363135" y="521757"/>
                      </a:cubicBezTo>
                      <a:cubicBezTo>
                        <a:pt x="370362" y="514530"/>
                        <a:pt x="389332" y="516337"/>
                        <a:pt x="408301" y="517240"/>
                      </a:cubicBezTo>
                      <a:cubicBezTo>
                        <a:pt x="421851" y="518143"/>
                        <a:pt x="436304" y="519047"/>
                        <a:pt x="450758" y="517240"/>
                      </a:cubicBezTo>
                      <a:lnTo>
                        <a:pt x="517603" y="584086"/>
                      </a:lnTo>
                      <a:cubicBezTo>
                        <a:pt x="513086" y="592216"/>
                        <a:pt x="511280" y="601249"/>
                        <a:pt x="511280" y="610282"/>
                      </a:cubicBezTo>
                      <a:cubicBezTo>
                        <a:pt x="511280" y="624736"/>
                        <a:pt x="516700" y="638285"/>
                        <a:pt x="527540" y="648222"/>
                      </a:cubicBezTo>
                      <a:lnTo>
                        <a:pt x="556446" y="677128"/>
                      </a:lnTo>
                      <a:cubicBezTo>
                        <a:pt x="566383" y="687064"/>
                        <a:pt x="579933" y="693388"/>
                        <a:pt x="594385" y="693388"/>
                      </a:cubicBezTo>
                      <a:cubicBezTo>
                        <a:pt x="608839" y="693388"/>
                        <a:pt x="622389" y="687968"/>
                        <a:pt x="632325" y="677128"/>
                      </a:cubicBezTo>
                      <a:lnTo>
                        <a:pt x="806666" y="502787"/>
                      </a:lnTo>
                      <a:cubicBezTo>
                        <a:pt x="816603" y="492850"/>
                        <a:pt x="822926" y="479300"/>
                        <a:pt x="822926" y="464847"/>
                      </a:cubicBezTo>
                      <a:cubicBezTo>
                        <a:pt x="824732" y="451298"/>
                        <a:pt x="819313" y="437748"/>
                        <a:pt x="808473" y="427811"/>
                      </a:cubicBezTo>
                      <a:lnTo>
                        <a:pt x="808473" y="427811"/>
                      </a:lnTo>
                      <a:close/>
                      <a:moveTo>
                        <a:pt x="377588" y="36673"/>
                      </a:moveTo>
                      <a:lnTo>
                        <a:pt x="448048" y="50223"/>
                      </a:lnTo>
                      <a:lnTo>
                        <a:pt x="405592" y="92679"/>
                      </a:lnTo>
                      <a:cubicBezTo>
                        <a:pt x="399268" y="89969"/>
                        <a:pt x="390235" y="83646"/>
                        <a:pt x="380299" y="74612"/>
                      </a:cubicBezTo>
                      <a:cubicBezTo>
                        <a:pt x="366749" y="61966"/>
                        <a:pt x="356812" y="46610"/>
                        <a:pt x="356812" y="37577"/>
                      </a:cubicBezTo>
                      <a:cubicBezTo>
                        <a:pt x="356812" y="37577"/>
                        <a:pt x="356812" y="37577"/>
                        <a:pt x="356812" y="37577"/>
                      </a:cubicBezTo>
                      <a:cubicBezTo>
                        <a:pt x="356812" y="37577"/>
                        <a:pt x="356812" y="37577"/>
                        <a:pt x="356812" y="37577"/>
                      </a:cubicBezTo>
                      <a:cubicBezTo>
                        <a:pt x="356812" y="36673"/>
                        <a:pt x="356812" y="36673"/>
                        <a:pt x="356812" y="35770"/>
                      </a:cubicBezTo>
                      <a:cubicBezTo>
                        <a:pt x="358619" y="34866"/>
                        <a:pt x="364038" y="33963"/>
                        <a:pt x="377588" y="36673"/>
                      </a:cubicBezTo>
                      <a:lnTo>
                        <a:pt x="377588" y="36673"/>
                      </a:lnTo>
                      <a:close/>
                      <a:moveTo>
                        <a:pt x="294483" y="49320"/>
                      </a:moveTo>
                      <a:cubicBezTo>
                        <a:pt x="302613" y="41189"/>
                        <a:pt x="315259" y="40286"/>
                        <a:pt x="325196" y="46610"/>
                      </a:cubicBezTo>
                      <a:cubicBezTo>
                        <a:pt x="330616" y="68289"/>
                        <a:pt x="349586" y="89065"/>
                        <a:pt x="357716" y="97196"/>
                      </a:cubicBezTo>
                      <a:cubicBezTo>
                        <a:pt x="364038" y="103519"/>
                        <a:pt x="383912" y="121585"/>
                        <a:pt x="404688" y="126102"/>
                      </a:cubicBezTo>
                      <a:cubicBezTo>
                        <a:pt x="407398" y="129715"/>
                        <a:pt x="409205" y="135135"/>
                        <a:pt x="409205" y="139652"/>
                      </a:cubicBezTo>
                      <a:cubicBezTo>
                        <a:pt x="409205" y="145975"/>
                        <a:pt x="406495" y="152298"/>
                        <a:pt x="401978" y="156815"/>
                      </a:cubicBezTo>
                      <a:cubicBezTo>
                        <a:pt x="397461" y="161331"/>
                        <a:pt x="391138" y="164042"/>
                        <a:pt x="384815" y="164042"/>
                      </a:cubicBezTo>
                      <a:cubicBezTo>
                        <a:pt x="378492" y="164042"/>
                        <a:pt x="372169" y="161331"/>
                        <a:pt x="367652" y="156815"/>
                      </a:cubicBezTo>
                      <a:lnTo>
                        <a:pt x="367652" y="156815"/>
                      </a:lnTo>
                      <a:lnTo>
                        <a:pt x="367652" y="156815"/>
                      </a:lnTo>
                      <a:lnTo>
                        <a:pt x="294483" y="83646"/>
                      </a:lnTo>
                      <a:cubicBezTo>
                        <a:pt x="289967" y="79129"/>
                        <a:pt x="287256" y="72806"/>
                        <a:pt x="287256" y="66482"/>
                      </a:cubicBezTo>
                      <a:cubicBezTo>
                        <a:pt x="288160" y="60160"/>
                        <a:pt x="290870" y="53836"/>
                        <a:pt x="294483" y="49320"/>
                      </a:cubicBezTo>
                      <a:lnTo>
                        <a:pt x="294483" y="49320"/>
                      </a:lnTo>
                      <a:close/>
                      <a:moveTo>
                        <a:pt x="252027" y="120682"/>
                      </a:moveTo>
                      <a:cubicBezTo>
                        <a:pt x="256544" y="116165"/>
                        <a:pt x="262867" y="113455"/>
                        <a:pt x="269190" y="113455"/>
                      </a:cubicBezTo>
                      <a:cubicBezTo>
                        <a:pt x="275513" y="113455"/>
                        <a:pt x="281836" y="116165"/>
                        <a:pt x="286353" y="120682"/>
                      </a:cubicBezTo>
                      <a:lnTo>
                        <a:pt x="345069" y="179398"/>
                      </a:lnTo>
                      <a:cubicBezTo>
                        <a:pt x="354102" y="188431"/>
                        <a:pt x="354102" y="203787"/>
                        <a:pt x="345069" y="212821"/>
                      </a:cubicBezTo>
                      <a:cubicBezTo>
                        <a:pt x="340552" y="217337"/>
                        <a:pt x="334229" y="220047"/>
                        <a:pt x="327906" y="220047"/>
                      </a:cubicBezTo>
                      <a:cubicBezTo>
                        <a:pt x="321583" y="220047"/>
                        <a:pt x="315259" y="217337"/>
                        <a:pt x="310743" y="212821"/>
                      </a:cubicBezTo>
                      <a:lnTo>
                        <a:pt x="310743" y="212821"/>
                      </a:lnTo>
                      <a:lnTo>
                        <a:pt x="265577" y="167654"/>
                      </a:lnTo>
                      <a:cubicBezTo>
                        <a:pt x="265577" y="167654"/>
                        <a:pt x="265577" y="167654"/>
                        <a:pt x="265577" y="167654"/>
                      </a:cubicBezTo>
                      <a:lnTo>
                        <a:pt x="251123" y="153202"/>
                      </a:lnTo>
                      <a:cubicBezTo>
                        <a:pt x="246607" y="148685"/>
                        <a:pt x="243897" y="142362"/>
                        <a:pt x="243897" y="136038"/>
                      </a:cubicBezTo>
                      <a:cubicBezTo>
                        <a:pt x="245704" y="130619"/>
                        <a:pt x="247510" y="125198"/>
                        <a:pt x="252027" y="120682"/>
                      </a:cubicBezTo>
                      <a:lnTo>
                        <a:pt x="252027" y="120682"/>
                      </a:lnTo>
                      <a:close/>
                      <a:moveTo>
                        <a:pt x="209571" y="191141"/>
                      </a:moveTo>
                      <a:cubicBezTo>
                        <a:pt x="214087" y="186625"/>
                        <a:pt x="220411" y="183914"/>
                        <a:pt x="226734" y="183914"/>
                      </a:cubicBezTo>
                      <a:cubicBezTo>
                        <a:pt x="233057" y="183914"/>
                        <a:pt x="239380" y="186625"/>
                        <a:pt x="243897" y="191141"/>
                      </a:cubicBezTo>
                      <a:lnTo>
                        <a:pt x="289063" y="236307"/>
                      </a:lnTo>
                      <a:cubicBezTo>
                        <a:pt x="293579" y="240824"/>
                        <a:pt x="296289" y="247147"/>
                        <a:pt x="296289" y="253470"/>
                      </a:cubicBezTo>
                      <a:cubicBezTo>
                        <a:pt x="296289" y="259793"/>
                        <a:pt x="293579" y="266117"/>
                        <a:pt x="289063" y="270633"/>
                      </a:cubicBezTo>
                      <a:cubicBezTo>
                        <a:pt x="284546" y="275150"/>
                        <a:pt x="278223" y="277860"/>
                        <a:pt x="271900" y="277860"/>
                      </a:cubicBezTo>
                      <a:cubicBezTo>
                        <a:pt x="265577" y="277860"/>
                        <a:pt x="259253" y="275150"/>
                        <a:pt x="254737" y="270633"/>
                      </a:cubicBezTo>
                      <a:lnTo>
                        <a:pt x="238477" y="254374"/>
                      </a:lnTo>
                      <a:cubicBezTo>
                        <a:pt x="238477" y="254374"/>
                        <a:pt x="238477" y="254374"/>
                        <a:pt x="238477" y="254374"/>
                      </a:cubicBezTo>
                      <a:lnTo>
                        <a:pt x="209571" y="226370"/>
                      </a:lnTo>
                      <a:cubicBezTo>
                        <a:pt x="205054" y="221854"/>
                        <a:pt x="202344" y="215530"/>
                        <a:pt x="202344" y="209208"/>
                      </a:cubicBezTo>
                      <a:cubicBezTo>
                        <a:pt x="203247" y="201981"/>
                        <a:pt x="205054" y="195658"/>
                        <a:pt x="209571" y="191141"/>
                      </a:cubicBezTo>
                      <a:lnTo>
                        <a:pt x="209571" y="191141"/>
                      </a:lnTo>
                      <a:close/>
                      <a:moveTo>
                        <a:pt x="181568" y="276957"/>
                      </a:moveTo>
                      <a:cubicBezTo>
                        <a:pt x="186085" y="272440"/>
                        <a:pt x="192407" y="269730"/>
                        <a:pt x="198731" y="269730"/>
                      </a:cubicBezTo>
                      <a:cubicBezTo>
                        <a:pt x="205054" y="269730"/>
                        <a:pt x="211377" y="272440"/>
                        <a:pt x="215894" y="276957"/>
                      </a:cubicBezTo>
                      <a:lnTo>
                        <a:pt x="232154" y="293216"/>
                      </a:lnTo>
                      <a:cubicBezTo>
                        <a:pt x="236670" y="297733"/>
                        <a:pt x="239380" y="304056"/>
                        <a:pt x="239380" y="310379"/>
                      </a:cubicBezTo>
                      <a:cubicBezTo>
                        <a:pt x="239380" y="316703"/>
                        <a:pt x="236670" y="323026"/>
                        <a:pt x="232154" y="327543"/>
                      </a:cubicBezTo>
                      <a:cubicBezTo>
                        <a:pt x="227637" y="332059"/>
                        <a:pt x="221314" y="334769"/>
                        <a:pt x="214990" y="334769"/>
                      </a:cubicBezTo>
                      <a:cubicBezTo>
                        <a:pt x="208668" y="334769"/>
                        <a:pt x="202344" y="332059"/>
                        <a:pt x="197828" y="327543"/>
                      </a:cubicBezTo>
                      <a:lnTo>
                        <a:pt x="196021" y="325736"/>
                      </a:lnTo>
                      <a:cubicBezTo>
                        <a:pt x="196021" y="325736"/>
                        <a:pt x="196021" y="325736"/>
                        <a:pt x="196021" y="325736"/>
                      </a:cubicBezTo>
                      <a:cubicBezTo>
                        <a:pt x="196021" y="325736"/>
                        <a:pt x="196021" y="325736"/>
                        <a:pt x="196021" y="325736"/>
                      </a:cubicBezTo>
                      <a:lnTo>
                        <a:pt x="181568" y="311283"/>
                      </a:lnTo>
                      <a:cubicBezTo>
                        <a:pt x="172535" y="301346"/>
                        <a:pt x="172535" y="285990"/>
                        <a:pt x="181568" y="276957"/>
                      </a:cubicBezTo>
                      <a:lnTo>
                        <a:pt x="181568" y="276957"/>
                      </a:lnTo>
                      <a:close/>
                      <a:moveTo>
                        <a:pt x="513086" y="461234"/>
                      </a:moveTo>
                      <a:cubicBezTo>
                        <a:pt x="506764" y="454911"/>
                        <a:pt x="496827" y="454911"/>
                        <a:pt x="490503" y="461234"/>
                      </a:cubicBezTo>
                      <a:lnTo>
                        <a:pt x="476051" y="475687"/>
                      </a:lnTo>
                      <a:cubicBezTo>
                        <a:pt x="462501" y="489237"/>
                        <a:pt x="437208" y="487431"/>
                        <a:pt x="413721" y="485624"/>
                      </a:cubicBezTo>
                      <a:cubicBezTo>
                        <a:pt x="387525" y="483817"/>
                        <a:pt x="360425" y="482010"/>
                        <a:pt x="343262" y="500077"/>
                      </a:cubicBezTo>
                      <a:lnTo>
                        <a:pt x="283643" y="559696"/>
                      </a:lnTo>
                      <a:lnTo>
                        <a:pt x="133691" y="409745"/>
                      </a:lnTo>
                      <a:lnTo>
                        <a:pt x="186988" y="356449"/>
                      </a:lnTo>
                      <a:cubicBezTo>
                        <a:pt x="196021" y="361869"/>
                        <a:pt x="205957" y="364578"/>
                        <a:pt x="216797" y="364578"/>
                      </a:cubicBezTo>
                      <a:cubicBezTo>
                        <a:pt x="232154" y="364578"/>
                        <a:pt x="245704" y="359159"/>
                        <a:pt x="256544" y="348319"/>
                      </a:cubicBezTo>
                      <a:cubicBezTo>
                        <a:pt x="267383" y="337479"/>
                        <a:pt x="272803" y="323929"/>
                        <a:pt x="272803" y="308573"/>
                      </a:cubicBezTo>
                      <a:cubicBezTo>
                        <a:pt x="272803" y="308573"/>
                        <a:pt x="272803" y="308573"/>
                        <a:pt x="272803" y="308573"/>
                      </a:cubicBezTo>
                      <a:cubicBezTo>
                        <a:pt x="272803" y="308573"/>
                        <a:pt x="272803" y="308573"/>
                        <a:pt x="272803" y="308573"/>
                      </a:cubicBezTo>
                      <a:cubicBezTo>
                        <a:pt x="288160" y="308573"/>
                        <a:pt x="301710" y="303153"/>
                        <a:pt x="312550" y="292313"/>
                      </a:cubicBezTo>
                      <a:cubicBezTo>
                        <a:pt x="323389" y="281473"/>
                        <a:pt x="328809" y="267924"/>
                        <a:pt x="328809" y="252567"/>
                      </a:cubicBezTo>
                      <a:cubicBezTo>
                        <a:pt x="328809" y="252567"/>
                        <a:pt x="328809" y="252567"/>
                        <a:pt x="328809" y="252567"/>
                      </a:cubicBezTo>
                      <a:cubicBezTo>
                        <a:pt x="328809" y="252567"/>
                        <a:pt x="328809" y="252567"/>
                        <a:pt x="328809" y="252567"/>
                      </a:cubicBezTo>
                      <a:cubicBezTo>
                        <a:pt x="344166" y="252567"/>
                        <a:pt x="357716" y="247147"/>
                        <a:pt x="368555" y="236307"/>
                      </a:cubicBezTo>
                      <a:cubicBezTo>
                        <a:pt x="379395" y="225467"/>
                        <a:pt x="384815" y="211014"/>
                        <a:pt x="384815" y="195658"/>
                      </a:cubicBezTo>
                      <a:cubicBezTo>
                        <a:pt x="384815" y="195658"/>
                        <a:pt x="384815" y="195658"/>
                        <a:pt x="384815" y="195658"/>
                      </a:cubicBezTo>
                      <a:cubicBezTo>
                        <a:pt x="400171" y="195658"/>
                        <a:pt x="413721" y="190238"/>
                        <a:pt x="424561" y="179398"/>
                      </a:cubicBezTo>
                      <a:cubicBezTo>
                        <a:pt x="435401" y="168558"/>
                        <a:pt x="440821" y="155008"/>
                        <a:pt x="440821" y="139652"/>
                      </a:cubicBezTo>
                      <a:cubicBezTo>
                        <a:pt x="440821" y="128812"/>
                        <a:pt x="438111" y="118875"/>
                        <a:pt x="432691" y="109842"/>
                      </a:cubicBezTo>
                      <a:lnTo>
                        <a:pt x="478760" y="63773"/>
                      </a:lnTo>
                      <a:cubicBezTo>
                        <a:pt x="482374" y="60160"/>
                        <a:pt x="486890" y="58353"/>
                        <a:pt x="491407" y="57449"/>
                      </a:cubicBezTo>
                      <a:cubicBezTo>
                        <a:pt x="492310" y="57449"/>
                        <a:pt x="492310" y="57449"/>
                        <a:pt x="493214" y="57449"/>
                      </a:cubicBezTo>
                      <a:cubicBezTo>
                        <a:pt x="500440" y="56546"/>
                        <a:pt x="507667" y="58353"/>
                        <a:pt x="513086" y="63773"/>
                      </a:cubicBezTo>
                      <a:cubicBezTo>
                        <a:pt x="522120" y="72806"/>
                        <a:pt x="522120" y="88162"/>
                        <a:pt x="513086" y="97196"/>
                      </a:cubicBezTo>
                      <a:lnTo>
                        <a:pt x="498634" y="111648"/>
                      </a:lnTo>
                      <a:cubicBezTo>
                        <a:pt x="498634" y="111648"/>
                        <a:pt x="498634" y="111648"/>
                        <a:pt x="498634" y="111648"/>
                      </a:cubicBezTo>
                      <a:lnTo>
                        <a:pt x="482374" y="127909"/>
                      </a:lnTo>
                      <a:cubicBezTo>
                        <a:pt x="476051" y="134231"/>
                        <a:pt x="476051" y="144168"/>
                        <a:pt x="482374" y="150492"/>
                      </a:cubicBezTo>
                      <a:cubicBezTo>
                        <a:pt x="488697" y="156815"/>
                        <a:pt x="498634" y="156815"/>
                        <a:pt x="504957" y="150492"/>
                      </a:cubicBezTo>
                      <a:lnTo>
                        <a:pt x="519410" y="136038"/>
                      </a:lnTo>
                      <a:cubicBezTo>
                        <a:pt x="519410" y="136038"/>
                        <a:pt x="519410" y="136038"/>
                        <a:pt x="519410" y="136038"/>
                      </a:cubicBezTo>
                      <a:lnTo>
                        <a:pt x="521217" y="134231"/>
                      </a:lnTo>
                      <a:cubicBezTo>
                        <a:pt x="530250" y="125198"/>
                        <a:pt x="545606" y="125198"/>
                        <a:pt x="554640" y="134231"/>
                      </a:cubicBezTo>
                      <a:cubicBezTo>
                        <a:pt x="559156" y="138748"/>
                        <a:pt x="561866" y="145071"/>
                        <a:pt x="561866" y="151395"/>
                      </a:cubicBezTo>
                      <a:cubicBezTo>
                        <a:pt x="561866" y="157718"/>
                        <a:pt x="559156" y="164042"/>
                        <a:pt x="554640" y="168558"/>
                      </a:cubicBezTo>
                      <a:lnTo>
                        <a:pt x="540186" y="183011"/>
                      </a:lnTo>
                      <a:cubicBezTo>
                        <a:pt x="540186" y="183011"/>
                        <a:pt x="540186" y="183011"/>
                        <a:pt x="540186" y="183011"/>
                      </a:cubicBezTo>
                      <a:lnTo>
                        <a:pt x="523926" y="199271"/>
                      </a:lnTo>
                      <a:cubicBezTo>
                        <a:pt x="517603" y="205594"/>
                        <a:pt x="517603" y="215530"/>
                        <a:pt x="523926" y="221854"/>
                      </a:cubicBezTo>
                      <a:cubicBezTo>
                        <a:pt x="530250" y="228177"/>
                        <a:pt x="540186" y="228177"/>
                        <a:pt x="546510" y="221854"/>
                      </a:cubicBezTo>
                      <a:lnTo>
                        <a:pt x="562769" y="205594"/>
                      </a:lnTo>
                      <a:cubicBezTo>
                        <a:pt x="567286" y="201078"/>
                        <a:pt x="573609" y="198368"/>
                        <a:pt x="579933" y="198368"/>
                      </a:cubicBezTo>
                      <a:cubicBezTo>
                        <a:pt x="586256" y="198368"/>
                        <a:pt x="592579" y="201078"/>
                        <a:pt x="597096" y="205594"/>
                      </a:cubicBezTo>
                      <a:cubicBezTo>
                        <a:pt x="601612" y="210111"/>
                        <a:pt x="604322" y="216434"/>
                        <a:pt x="604322" y="222757"/>
                      </a:cubicBezTo>
                      <a:cubicBezTo>
                        <a:pt x="604322" y="229080"/>
                        <a:pt x="601612" y="235404"/>
                        <a:pt x="597096" y="239920"/>
                      </a:cubicBezTo>
                      <a:lnTo>
                        <a:pt x="569093" y="267924"/>
                      </a:lnTo>
                      <a:cubicBezTo>
                        <a:pt x="562769" y="274246"/>
                        <a:pt x="562769" y="284183"/>
                        <a:pt x="569093" y="290507"/>
                      </a:cubicBezTo>
                      <a:cubicBezTo>
                        <a:pt x="572706" y="294120"/>
                        <a:pt x="576319" y="295023"/>
                        <a:pt x="580836" y="295023"/>
                      </a:cubicBezTo>
                      <a:cubicBezTo>
                        <a:pt x="585352" y="295023"/>
                        <a:pt x="588966" y="293216"/>
                        <a:pt x="592579" y="290507"/>
                      </a:cubicBezTo>
                      <a:lnTo>
                        <a:pt x="606129" y="276957"/>
                      </a:lnTo>
                      <a:cubicBezTo>
                        <a:pt x="606129" y="276957"/>
                        <a:pt x="606129" y="276957"/>
                        <a:pt x="606129" y="276957"/>
                      </a:cubicBezTo>
                      <a:cubicBezTo>
                        <a:pt x="610646" y="272440"/>
                        <a:pt x="616968" y="269730"/>
                        <a:pt x="623292" y="269730"/>
                      </a:cubicBezTo>
                      <a:cubicBezTo>
                        <a:pt x="629615" y="269730"/>
                        <a:pt x="635939" y="272440"/>
                        <a:pt x="640455" y="276957"/>
                      </a:cubicBezTo>
                      <a:cubicBezTo>
                        <a:pt x="649488" y="285990"/>
                        <a:pt x="649488" y="301346"/>
                        <a:pt x="640455" y="310379"/>
                      </a:cubicBezTo>
                      <a:lnTo>
                        <a:pt x="626002" y="324833"/>
                      </a:lnTo>
                      <a:cubicBezTo>
                        <a:pt x="626002" y="324833"/>
                        <a:pt x="626002" y="324833"/>
                        <a:pt x="626002" y="324833"/>
                      </a:cubicBezTo>
                      <a:cubicBezTo>
                        <a:pt x="626002" y="324833"/>
                        <a:pt x="626002" y="324833"/>
                        <a:pt x="626002" y="324833"/>
                      </a:cubicBezTo>
                      <a:lnTo>
                        <a:pt x="603419" y="347416"/>
                      </a:lnTo>
                      <a:cubicBezTo>
                        <a:pt x="597096" y="353739"/>
                        <a:pt x="597096" y="363675"/>
                        <a:pt x="603419" y="369999"/>
                      </a:cubicBezTo>
                      <a:cubicBezTo>
                        <a:pt x="607032" y="373612"/>
                        <a:pt x="610646" y="374515"/>
                        <a:pt x="615162" y="374515"/>
                      </a:cubicBezTo>
                      <a:cubicBezTo>
                        <a:pt x="619679" y="374515"/>
                        <a:pt x="623292" y="372709"/>
                        <a:pt x="626905" y="369999"/>
                      </a:cubicBezTo>
                      <a:lnTo>
                        <a:pt x="637745" y="359159"/>
                      </a:lnTo>
                      <a:lnTo>
                        <a:pt x="690138" y="411551"/>
                      </a:lnTo>
                      <a:lnTo>
                        <a:pt x="540186" y="561503"/>
                      </a:lnTo>
                      <a:lnTo>
                        <a:pt x="486890" y="508207"/>
                      </a:lnTo>
                      <a:cubicBezTo>
                        <a:pt x="490503" y="505497"/>
                        <a:pt x="494117" y="502787"/>
                        <a:pt x="497730" y="499174"/>
                      </a:cubicBezTo>
                      <a:lnTo>
                        <a:pt x="512183" y="484721"/>
                      </a:lnTo>
                      <a:cubicBezTo>
                        <a:pt x="519410" y="478397"/>
                        <a:pt x="519410" y="467557"/>
                        <a:pt x="513086" y="461234"/>
                      </a:cubicBezTo>
                      <a:lnTo>
                        <a:pt x="513086" y="461234"/>
                      </a:lnTo>
                      <a:close/>
                      <a:moveTo>
                        <a:pt x="785890" y="482010"/>
                      </a:moveTo>
                      <a:lnTo>
                        <a:pt x="611549" y="656352"/>
                      </a:lnTo>
                      <a:cubicBezTo>
                        <a:pt x="607032" y="660868"/>
                        <a:pt x="601612" y="662675"/>
                        <a:pt x="596192" y="662675"/>
                      </a:cubicBezTo>
                      <a:cubicBezTo>
                        <a:pt x="590772" y="662675"/>
                        <a:pt x="585352" y="660868"/>
                        <a:pt x="580836" y="656352"/>
                      </a:cubicBezTo>
                      <a:lnTo>
                        <a:pt x="551930" y="627445"/>
                      </a:lnTo>
                      <a:cubicBezTo>
                        <a:pt x="547413" y="623832"/>
                        <a:pt x="545606" y="617508"/>
                        <a:pt x="545606" y="612089"/>
                      </a:cubicBezTo>
                      <a:cubicBezTo>
                        <a:pt x="545606" y="606669"/>
                        <a:pt x="547413" y="601249"/>
                        <a:pt x="551930" y="596732"/>
                      </a:cubicBezTo>
                      <a:lnTo>
                        <a:pt x="726271" y="422391"/>
                      </a:lnTo>
                      <a:cubicBezTo>
                        <a:pt x="730787" y="417875"/>
                        <a:pt x="736207" y="416068"/>
                        <a:pt x="741627" y="416068"/>
                      </a:cubicBezTo>
                      <a:cubicBezTo>
                        <a:pt x="747047" y="416068"/>
                        <a:pt x="752467" y="417875"/>
                        <a:pt x="756983" y="422391"/>
                      </a:cubicBezTo>
                      <a:lnTo>
                        <a:pt x="785890" y="451298"/>
                      </a:lnTo>
                      <a:cubicBezTo>
                        <a:pt x="790406" y="455814"/>
                        <a:pt x="792213" y="461234"/>
                        <a:pt x="792213" y="466654"/>
                      </a:cubicBezTo>
                      <a:cubicBezTo>
                        <a:pt x="792213" y="472074"/>
                        <a:pt x="789503" y="477494"/>
                        <a:pt x="785890" y="482010"/>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66" name="Freeform 165">
                  <a:extLst>
                    <a:ext uri="{FF2B5EF4-FFF2-40B4-BE49-F238E27FC236}">
                      <a16:creationId xmlns:a16="http://schemas.microsoft.com/office/drawing/2014/main" id="{31065683-3A34-903C-9A33-F5FFA6ADCE8B}"/>
                    </a:ext>
                  </a:extLst>
                </p:cNvPr>
                <p:cNvSpPr/>
                <p:nvPr/>
              </p:nvSpPr>
              <p:spPr>
                <a:xfrm>
                  <a:off x="7343189" y="2388003"/>
                  <a:ext cx="91687" cy="90558"/>
                </a:xfrm>
                <a:custGeom>
                  <a:avLst/>
                  <a:gdLst>
                    <a:gd name="connsiteX0" fmla="*/ 63458 w 91687"/>
                    <a:gd name="connsiteY0" fmla="*/ 86041 h 90558"/>
                    <a:gd name="connsiteX1" fmla="*/ 75201 w 91687"/>
                    <a:gd name="connsiteY1" fmla="*/ 90558 h 90558"/>
                    <a:gd name="connsiteX2" fmla="*/ 86945 w 91687"/>
                    <a:gd name="connsiteY2" fmla="*/ 86041 h 90558"/>
                    <a:gd name="connsiteX3" fmla="*/ 86945 w 91687"/>
                    <a:gd name="connsiteY3" fmla="*/ 63458 h 90558"/>
                    <a:gd name="connsiteX4" fmla="*/ 27326 w 91687"/>
                    <a:gd name="connsiteY4" fmla="*/ 4743 h 90558"/>
                    <a:gd name="connsiteX5" fmla="*/ 4743 w 91687"/>
                    <a:gd name="connsiteY5" fmla="*/ 4743 h 90558"/>
                    <a:gd name="connsiteX6" fmla="*/ 4743 w 91687"/>
                    <a:gd name="connsiteY6" fmla="*/ 27326 h 90558"/>
                    <a:gd name="connsiteX7" fmla="*/ 63458 w 91687"/>
                    <a:gd name="connsiteY7" fmla="*/ 86041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63458" y="86041"/>
                      </a:moveTo>
                      <a:cubicBezTo>
                        <a:pt x="67071" y="89654"/>
                        <a:pt x="70685" y="90558"/>
                        <a:pt x="75201" y="90558"/>
                      </a:cubicBezTo>
                      <a:cubicBezTo>
                        <a:pt x="79718" y="90558"/>
                        <a:pt x="83331" y="88751"/>
                        <a:pt x="86945" y="86041"/>
                      </a:cubicBezTo>
                      <a:cubicBezTo>
                        <a:pt x="93268" y="79718"/>
                        <a:pt x="93268" y="69781"/>
                        <a:pt x="86945" y="63458"/>
                      </a:cubicBezTo>
                      <a:lnTo>
                        <a:pt x="27326" y="4743"/>
                      </a:lnTo>
                      <a:cubicBezTo>
                        <a:pt x="21002" y="-1581"/>
                        <a:pt x="11065" y="-1581"/>
                        <a:pt x="4743" y="4743"/>
                      </a:cubicBezTo>
                      <a:cubicBezTo>
                        <a:pt x="-1581" y="11065"/>
                        <a:pt x="-1581" y="21002"/>
                        <a:pt x="4743" y="27326"/>
                      </a:cubicBezTo>
                      <a:lnTo>
                        <a:pt x="63458" y="86041"/>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67" name="Freeform 166">
                  <a:extLst>
                    <a:ext uri="{FF2B5EF4-FFF2-40B4-BE49-F238E27FC236}">
                      <a16:creationId xmlns:a16="http://schemas.microsoft.com/office/drawing/2014/main" id="{2034C0E4-F5D5-88C7-6F3D-9955AEA5CCBB}"/>
                    </a:ext>
                  </a:extLst>
                </p:cNvPr>
                <p:cNvSpPr/>
                <p:nvPr/>
              </p:nvSpPr>
              <p:spPr>
                <a:xfrm>
                  <a:off x="7812012" y="2388003"/>
                  <a:ext cx="91687" cy="90558"/>
                </a:xfrm>
                <a:custGeom>
                  <a:avLst/>
                  <a:gdLst>
                    <a:gd name="connsiteX0" fmla="*/ 15582 w 91687"/>
                    <a:gd name="connsiteY0" fmla="*/ 90558 h 90558"/>
                    <a:gd name="connsiteX1" fmla="*/ 27326 w 91687"/>
                    <a:gd name="connsiteY1" fmla="*/ 86041 h 90558"/>
                    <a:gd name="connsiteX2" fmla="*/ 86945 w 91687"/>
                    <a:gd name="connsiteY2" fmla="*/ 27326 h 90558"/>
                    <a:gd name="connsiteX3" fmla="*/ 86945 w 91687"/>
                    <a:gd name="connsiteY3" fmla="*/ 4743 h 90558"/>
                    <a:gd name="connsiteX4" fmla="*/ 64362 w 91687"/>
                    <a:gd name="connsiteY4" fmla="*/ 4743 h 90558"/>
                    <a:gd name="connsiteX5" fmla="*/ 4743 w 91687"/>
                    <a:gd name="connsiteY5" fmla="*/ 63458 h 90558"/>
                    <a:gd name="connsiteX6" fmla="*/ 4743 w 91687"/>
                    <a:gd name="connsiteY6" fmla="*/ 86041 h 90558"/>
                    <a:gd name="connsiteX7" fmla="*/ 15582 w 91687"/>
                    <a:gd name="connsiteY7" fmla="*/ 90558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15582" y="90558"/>
                      </a:moveTo>
                      <a:cubicBezTo>
                        <a:pt x="20099" y="90558"/>
                        <a:pt x="23713" y="88751"/>
                        <a:pt x="27326" y="86041"/>
                      </a:cubicBezTo>
                      <a:lnTo>
                        <a:pt x="86945" y="27326"/>
                      </a:lnTo>
                      <a:cubicBezTo>
                        <a:pt x="93268" y="21002"/>
                        <a:pt x="93268" y="11065"/>
                        <a:pt x="86945" y="4743"/>
                      </a:cubicBezTo>
                      <a:cubicBezTo>
                        <a:pt x="80622" y="-1581"/>
                        <a:pt x="70685" y="-1581"/>
                        <a:pt x="64362" y="4743"/>
                      </a:cubicBezTo>
                      <a:lnTo>
                        <a:pt x="4743" y="63458"/>
                      </a:lnTo>
                      <a:cubicBezTo>
                        <a:pt x="-1581" y="69781"/>
                        <a:pt x="-1581" y="79718"/>
                        <a:pt x="4743" y="86041"/>
                      </a:cubicBezTo>
                      <a:cubicBezTo>
                        <a:pt x="6549" y="88751"/>
                        <a:pt x="11066" y="90558"/>
                        <a:pt x="15582" y="90558"/>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71" name="Freeform 170">
                  <a:extLst>
                    <a:ext uri="{FF2B5EF4-FFF2-40B4-BE49-F238E27FC236}">
                      <a16:creationId xmlns:a16="http://schemas.microsoft.com/office/drawing/2014/main" id="{E00641A7-5E8E-5C13-B597-4475CD6464BB}"/>
                    </a:ext>
                  </a:extLst>
                </p:cNvPr>
                <p:cNvSpPr/>
                <p:nvPr/>
              </p:nvSpPr>
              <p:spPr>
                <a:xfrm>
                  <a:off x="7748339" y="2918715"/>
                  <a:ext cx="32046" cy="32283"/>
                </a:xfrm>
                <a:custGeom>
                  <a:avLst/>
                  <a:gdLst>
                    <a:gd name="connsiteX0" fmla="*/ 16023 w 32046"/>
                    <a:gd name="connsiteY0" fmla="*/ 32283 h 32283"/>
                    <a:gd name="connsiteX1" fmla="*/ 23250 w 32046"/>
                    <a:gd name="connsiteY1" fmla="*/ 30477 h 32283"/>
                    <a:gd name="connsiteX2" fmla="*/ 30476 w 32046"/>
                    <a:gd name="connsiteY2" fmla="*/ 8797 h 32283"/>
                    <a:gd name="connsiteX3" fmla="*/ 8797 w 32046"/>
                    <a:gd name="connsiteY3" fmla="*/ 1570 h 32283"/>
                    <a:gd name="connsiteX4" fmla="*/ 8797 w 32046"/>
                    <a:gd name="connsiteY4" fmla="*/ 1570 h 32283"/>
                    <a:gd name="connsiteX5" fmla="*/ 1570 w 32046"/>
                    <a:gd name="connsiteY5" fmla="*/ 23250 h 32283"/>
                    <a:gd name="connsiteX6" fmla="*/ 16023 w 32046"/>
                    <a:gd name="connsiteY6" fmla="*/ 32283 h 32283"/>
                    <a:gd name="connsiteX7" fmla="*/ 16023 w 32046"/>
                    <a:gd name="connsiteY7" fmla="*/ 32283 h 3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46" h="32283">
                      <a:moveTo>
                        <a:pt x="16023" y="32283"/>
                      </a:moveTo>
                      <a:cubicBezTo>
                        <a:pt x="18733" y="32283"/>
                        <a:pt x="21443" y="31380"/>
                        <a:pt x="23250" y="30477"/>
                      </a:cubicBezTo>
                      <a:cubicBezTo>
                        <a:pt x="31380" y="26863"/>
                        <a:pt x="34090" y="16927"/>
                        <a:pt x="30476" y="8797"/>
                      </a:cubicBezTo>
                      <a:cubicBezTo>
                        <a:pt x="26863" y="667"/>
                        <a:pt x="16926" y="-2043"/>
                        <a:pt x="8797" y="1570"/>
                      </a:cubicBezTo>
                      <a:lnTo>
                        <a:pt x="8797" y="1570"/>
                      </a:lnTo>
                      <a:cubicBezTo>
                        <a:pt x="667" y="5184"/>
                        <a:pt x="-2043" y="15120"/>
                        <a:pt x="1570" y="23250"/>
                      </a:cubicBezTo>
                      <a:cubicBezTo>
                        <a:pt x="4280" y="29573"/>
                        <a:pt x="9700" y="32283"/>
                        <a:pt x="16023" y="32283"/>
                      </a:cubicBezTo>
                      <a:lnTo>
                        <a:pt x="16023" y="32283"/>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grpSp>
      <p:grpSp>
        <p:nvGrpSpPr>
          <p:cNvPr id="172" name="Group 171">
            <a:extLst>
              <a:ext uri="{FF2B5EF4-FFF2-40B4-BE49-F238E27FC236}">
                <a16:creationId xmlns:a16="http://schemas.microsoft.com/office/drawing/2014/main" id="{D65EA0E7-2DC9-5207-DF6A-F7371B828574}"/>
              </a:ext>
            </a:extLst>
          </p:cNvPr>
          <p:cNvGrpSpPr/>
          <p:nvPr/>
        </p:nvGrpSpPr>
        <p:grpSpPr>
          <a:xfrm>
            <a:off x="2334808" y="7492476"/>
            <a:ext cx="885431" cy="887520"/>
            <a:chOff x="5700273" y="5386353"/>
            <a:chExt cx="766016" cy="767823"/>
          </a:xfrm>
        </p:grpSpPr>
        <p:grpSp>
          <p:nvGrpSpPr>
            <p:cNvPr id="173" name="Graphic 2">
              <a:extLst>
                <a:ext uri="{FF2B5EF4-FFF2-40B4-BE49-F238E27FC236}">
                  <a16:creationId xmlns:a16="http://schemas.microsoft.com/office/drawing/2014/main" id="{7E718367-F45E-1A7B-0385-4A5181207CAD}"/>
                </a:ext>
              </a:extLst>
            </p:cNvPr>
            <p:cNvGrpSpPr/>
            <p:nvPr/>
          </p:nvGrpSpPr>
          <p:grpSpPr>
            <a:xfrm>
              <a:off x="5844804" y="5531788"/>
              <a:ext cx="476953" cy="420947"/>
              <a:chOff x="5844804" y="5531788"/>
              <a:chExt cx="476953" cy="420947"/>
            </a:xfrm>
            <a:solidFill>
              <a:srgbClr val="60A9DD"/>
            </a:solidFill>
          </p:grpSpPr>
          <p:sp>
            <p:nvSpPr>
              <p:cNvPr id="193" name="Freeform 192">
                <a:extLst>
                  <a:ext uri="{FF2B5EF4-FFF2-40B4-BE49-F238E27FC236}">
                    <a16:creationId xmlns:a16="http://schemas.microsoft.com/office/drawing/2014/main" id="{B4A21FF2-FB66-07F5-8635-B08DE49EA528}"/>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F1A0C2"/>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94" name="Freeform 193">
                <a:extLst>
                  <a:ext uri="{FF2B5EF4-FFF2-40B4-BE49-F238E27FC236}">
                    <a16:creationId xmlns:a16="http://schemas.microsoft.com/office/drawing/2014/main" id="{87B454C8-E26A-2C33-AD33-70DE7F7112F1}"/>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F1A0C2"/>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nvGrpSpPr>
            <p:cNvPr id="174" name="Graphic 2">
              <a:extLst>
                <a:ext uri="{FF2B5EF4-FFF2-40B4-BE49-F238E27FC236}">
                  <a16:creationId xmlns:a16="http://schemas.microsoft.com/office/drawing/2014/main" id="{69E58772-B12F-7132-AF73-AB5AB06DB6DF}"/>
                </a:ext>
              </a:extLst>
            </p:cNvPr>
            <p:cNvGrpSpPr/>
            <p:nvPr/>
          </p:nvGrpSpPr>
          <p:grpSpPr>
            <a:xfrm>
              <a:off x="5700273" y="5386353"/>
              <a:ext cx="766016" cy="767823"/>
              <a:chOff x="5700273" y="5386353"/>
              <a:chExt cx="766016" cy="767823"/>
            </a:xfrm>
            <a:solidFill>
              <a:srgbClr val="000000"/>
            </a:solidFill>
          </p:grpSpPr>
          <p:sp>
            <p:nvSpPr>
              <p:cNvPr id="175" name="Freeform 174">
                <a:extLst>
                  <a:ext uri="{FF2B5EF4-FFF2-40B4-BE49-F238E27FC236}">
                    <a16:creationId xmlns:a16="http://schemas.microsoft.com/office/drawing/2014/main" id="{9D8BA4D1-D9D4-5A0F-C0D7-25FB26152CC3}"/>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76" name="Freeform 175">
                <a:extLst>
                  <a:ext uri="{FF2B5EF4-FFF2-40B4-BE49-F238E27FC236}">
                    <a16:creationId xmlns:a16="http://schemas.microsoft.com/office/drawing/2014/main" id="{FA72DCF5-A62E-A754-BABC-5B96311CF159}"/>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77" name="Freeform 176">
                <a:extLst>
                  <a:ext uri="{FF2B5EF4-FFF2-40B4-BE49-F238E27FC236}">
                    <a16:creationId xmlns:a16="http://schemas.microsoft.com/office/drawing/2014/main" id="{1F7F4E4A-F4D8-2BB8-2F17-E1D0C7F8E63A}"/>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82" name="Freeform 181">
                <a:extLst>
                  <a:ext uri="{FF2B5EF4-FFF2-40B4-BE49-F238E27FC236}">
                    <a16:creationId xmlns:a16="http://schemas.microsoft.com/office/drawing/2014/main" id="{BAE43F9B-3CA4-F734-AF1E-53D4CF3E1BA3}"/>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83" name="Freeform 182">
                <a:extLst>
                  <a:ext uri="{FF2B5EF4-FFF2-40B4-BE49-F238E27FC236}">
                    <a16:creationId xmlns:a16="http://schemas.microsoft.com/office/drawing/2014/main" id="{5F7907EE-6BD4-64C7-27FD-EDFCD49569C7}"/>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84" name="Freeform 183">
                <a:extLst>
                  <a:ext uri="{FF2B5EF4-FFF2-40B4-BE49-F238E27FC236}">
                    <a16:creationId xmlns:a16="http://schemas.microsoft.com/office/drawing/2014/main" id="{B97F72B4-1AF9-94BB-E3F6-9B58051841A1}"/>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85" name="Freeform 184">
                <a:extLst>
                  <a:ext uri="{FF2B5EF4-FFF2-40B4-BE49-F238E27FC236}">
                    <a16:creationId xmlns:a16="http://schemas.microsoft.com/office/drawing/2014/main" id="{C15392FD-8B2B-9976-1EE4-040143BB9E1B}"/>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86" name="Freeform 185">
                <a:extLst>
                  <a:ext uri="{FF2B5EF4-FFF2-40B4-BE49-F238E27FC236}">
                    <a16:creationId xmlns:a16="http://schemas.microsoft.com/office/drawing/2014/main" id="{15B69A6F-05EF-456E-C8B3-649341757CD3}"/>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87" name="Freeform 186">
                <a:extLst>
                  <a:ext uri="{FF2B5EF4-FFF2-40B4-BE49-F238E27FC236}">
                    <a16:creationId xmlns:a16="http://schemas.microsoft.com/office/drawing/2014/main" id="{6D2C967C-EC9B-BFFF-A8D3-F9CB0F9EEB0F}"/>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88" name="Freeform 187">
                <a:extLst>
                  <a:ext uri="{FF2B5EF4-FFF2-40B4-BE49-F238E27FC236}">
                    <a16:creationId xmlns:a16="http://schemas.microsoft.com/office/drawing/2014/main" id="{BB298415-50FA-2A0A-AAF2-FBC6325BF87E}"/>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89" name="Freeform 188">
                <a:extLst>
                  <a:ext uri="{FF2B5EF4-FFF2-40B4-BE49-F238E27FC236}">
                    <a16:creationId xmlns:a16="http://schemas.microsoft.com/office/drawing/2014/main" id="{37B99FB1-FDCB-FC0E-EA72-2164885AF91E}"/>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90" name="Freeform 189">
                <a:extLst>
                  <a:ext uri="{FF2B5EF4-FFF2-40B4-BE49-F238E27FC236}">
                    <a16:creationId xmlns:a16="http://schemas.microsoft.com/office/drawing/2014/main" id="{643C7372-D1AC-CF8B-A7F2-B9DBC7666572}"/>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91" name="Freeform 190">
                <a:extLst>
                  <a:ext uri="{FF2B5EF4-FFF2-40B4-BE49-F238E27FC236}">
                    <a16:creationId xmlns:a16="http://schemas.microsoft.com/office/drawing/2014/main" id="{AB003A77-B5A6-DB94-3E82-57DF09EA0088}"/>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92" name="Freeform 191">
                <a:extLst>
                  <a:ext uri="{FF2B5EF4-FFF2-40B4-BE49-F238E27FC236}">
                    <a16:creationId xmlns:a16="http://schemas.microsoft.com/office/drawing/2014/main" id="{79E39C82-AAFA-A652-7B59-388930EBF2B5}"/>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grpSp>
        <p:nvGrpSpPr>
          <p:cNvPr id="206" name="Group 205">
            <a:extLst>
              <a:ext uri="{FF2B5EF4-FFF2-40B4-BE49-F238E27FC236}">
                <a16:creationId xmlns:a16="http://schemas.microsoft.com/office/drawing/2014/main" id="{7DF3B71B-F9FD-9822-7F31-31D0EE97C172}"/>
              </a:ext>
            </a:extLst>
          </p:cNvPr>
          <p:cNvGrpSpPr/>
          <p:nvPr/>
        </p:nvGrpSpPr>
        <p:grpSpPr>
          <a:xfrm>
            <a:off x="5967764" y="7403948"/>
            <a:ext cx="891964" cy="795108"/>
            <a:chOff x="4422991" y="1951890"/>
            <a:chExt cx="1086135" cy="968195"/>
          </a:xfrm>
        </p:grpSpPr>
        <p:sp>
          <p:nvSpPr>
            <p:cNvPr id="207" name="Freeform 206">
              <a:extLst>
                <a:ext uri="{FF2B5EF4-FFF2-40B4-BE49-F238E27FC236}">
                  <a16:creationId xmlns:a16="http://schemas.microsoft.com/office/drawing/2014/main" id="{0E423880-B8F4-0B4A-A18E-C377111A34B5}"/>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0000"/>
            </a:solidFill>
            <a:ln w="27426" cap="flat">
              <a:noFill/>
              <a:prstDash val="solid"/>
              <a:miter/>
            </a:ln>
          </p:spPr>
          <p:txBody>
            <a:bodyPr rtlCol="0" anchor="ctr"/>
            <a:lstStyle/>
            <a:p>
              <a:pPr algn="l" rtl="0"/>
              <a:endParaRPr lang="en-US"/>
            </a:p>
          </p:txBody>
        </p:sp>
        <p:grpSp>
          <p:nvGrpSpPr>
            <p:cNvPr id="208" name="Graphic 3">
              <a:extLst>
                <a:ext uri="{FF2B5EF4-FFF2-40B4-BE49-F238E27FC236}">
                  <a16:creationId xmlns:a16="http://schemas.microsoft.com/office/drawing/2014/main" id="{13403F5E-6A94-0B4C-41E5-5BDE9CD5FA67}"/>
                </a:ext>
              </a:extLst>
            </p:cNvPr>
            <p:cNvGrpSpPr/>
            <p:nvPr/>
          </p:nvGrpSpPr>
          <p:grpSpPr>
            <a:xfrm>
              <a:off x="4738409" y="2001259"/>
              <a:ext cx="466270" cy="416899"/>
              <a:chOff x="4738409" y="2001259"/>
              <a:chExt cx="466270" cy="416899"/>
            </a:xfrm>
            <a:solidFill>
              <a:srgbClr val="00BADE"/>
            </a:solidFill>
          </p:grpSpPr>
          <p:sp>
            <p:nvSpPr>
              <p:cNvPr id="209" name="Freeform 208">
                <a:extLst>
                  <a:ext uri="{FF2B5EF4-FFF2-40B4-BE49-F238E27FC236}">
                    <a16:creationId xmlns:a16="http://schemas.microsoft.com/office/drawing/2014/main" id="{6C3E9F81-D303-8D4D-3CAA-66E796BC759D}"/>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F1A0C2"/>
              </a:solidFill>
              <a:ln w="27426" cap="flat">
                <a:noFill/>
                <a:prstDash val="solid"/>
                <a:miter/>
              </a:ln>
            </p:spPr>
            <p:txBody>
              <a:bodyPr rtlCol="0" anchor="ctr"/>
              <a:lstStyle/>
              <a:p>
                <a:pPr algn="l" rtl="0"/>
                <a:endParaRPr lang="en-US"/>
              </a:p>
            </p:txBody>
          </p:sp>
          <p:sp>
            <p:nvSpPr>
              <p:cNvPr id="210" name="Freeform 209">
                <a:extLst>
                  <a:ext uri="{FF2B5EF4-FFF2-40B4-BE49-F238E27FC236}">
                    <a16:creationId xmlns:a16="http://schemas.microsoft.com/office/drawing/2014/main" id="{A9F11B5E-E0C9-62BD-3182-B5B63543619E}"/>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F1A0C2"/>
              </a:solidFill>
              <a:ln w="27426" cap="flat">
                <a:noFill/>
                <a:prstDash val="solid"/>
                <a:miter/>
              </a:ln>
            </p:spPr>
            <p:txBody>
              <a:bodyPr rtlCol="0" anchor="ctr"/>
              <a:lstStyle/>
              <a:p>
                <a:pPr algn="l" rtl="0"/>
                <a:endParaRPr lang="en-US"/>
              </a:p>
            </p:txBody>
          </p:sp>
          <p:sp>
            <p:nvSpPr>
              <p:cNvPr id="211" name="Freeform 210">
                <a:extLst>
                  <a:ext uri="{FF2B5EF4-FFF2-40B4-BE49-F238E27FC236}">
                    <a16:creationId xmlns:a16="http://schemas.microsoft.com/office/drawing/2014/main" id="{C4DC5F05-96EF-58C2-5143-72CAA48B66A0}"/>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F1A0C2"/>
              </a:solidFill>
              <a:ln w="27426" cap="flat">
                <a:noFill/>
                <a:prstDash val="solid"/>
                <a:miter/>
              </a:ln>
            </p:spPr>
            <p:txBody>
              <a:bodyPr rtlCol="0" anchor="ctr"/>
              <a:lstStyle/>
              <a:p>
                <a:pPr algn="l" rtl="0"/>
                <a:endParaRPr lang="en-US"/>
              </a:p>
            </p:txBody>
          </p:sp>
        </p:grpSp>
      </p:grpSp>
    </p:spTree>
    <p:extLst>
      <p:ext uri="{BB962C8B-B14F-4D97-AF65-F5344CB8AC3E}">
        <p14:creationId xmlns:p14="http://schemas.microsoft.com/office/powerpoint/2010/main" val="1181778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algn="l" rtl="0">
              <a:lnSpc>
                <a:spcPts val="1960"/>
              </a:lnSpc>
            </a:pPr>
            <a:r>
              <a:rPr lang="en-IE" sz="2000" b="1" kern="0">
                <a:solidFill>
                  <a:srgbClr val="000000"/>
                </a:solidFill>
                <a:latin typeface="Calibri" panose="020F0502020204030204" pitchFamily="34" charset="0"/>
                <a:ea typeface="Calibri" panose="020F0502020204030204" pitchFamily="34" charset="0"/>
                <a:cs typeface="Calibri" panose="020F0502020204030204" pitchFamily="34" charset="0"/>
              </a:rPr>
              <a:t>Processo e estratégias de recrutamento</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535037"/>
            <a:ext cx="5172187"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buClr>
                <a:srgbClr val="F1A0C2"/>
              </a:buClr>
              <a:tabLst>
                <a:tab pos="177800" algn="l"/>
              </a:tabLst>
            </a:pPr>
            <a:r>
              <a:rPr lang="en-US" b="1" dirty="0">
                <a:solidFill>
                  <a:schemeClr val="tx1"/>
                </a:solidFill>
              </a:rPr>
              <a:t>Atrair e selecionar o talento certo é crucial para construir um </a:t>
            </a:r>
            <a:r>
              <a:rPr lang="en-US" b="1" dirty="0" err="1">
                <a:solidFill>
                  <a:schemeClr val="tx1"/>
                </a:solidFill>
              </a:rPr>
              <a:t>negócio</a:t>
            </a:r>
            <a:r>
              <a:rPr lang="en-US" b="1" dirty="0">
                <a:solidFill>
                  <a:schemeClr val="tx1"/>
                </a:solidFill>
              </a:rPr>
              <a:t> de </a:t>
            </a:r>
            <a:r>
              <a:rPr lang="en-US" b="1" dirty="0" err="1">
                <a:solidFill>
                  <a:schemeClr val="tx1"/>
                </a:solidFill>
              </a:rPr>
              <a:t>alimentos</a:t>
            </a:r>
            <a:r>
              <a:rPr lang="en-US" b="1" dirty="0">
                <a:solidFill>
                  <a:schemeClr val="tx1"/>
                </a:solidFill>
              </a:rPr>
              <a:t> </a:t>
            </a:r>
            <a:r>
              <a:rPr lang="en-US" b="1" dirty="0" err="1">
                <a:solidFill>
                  <a:schemeClr val="tx1"/>
                </a:solidFill>
              </a:rPr>
              <a:t>éticos</a:t>
            </a:r>
            <a:r>
              <a:rPr lang="en-US" b="1" dirty="0">
                <a:solidFill>
                  <a:schemeClr val="tx1"/>
                </a:solidFill>
              </a:rPr>
              <a:t> </a:t>
            </a:r>
            <a:r>
              <a:rPr lang="en-US" b="1" dirty="0" err="1">
                <a:solidFill>
                  <a:schemeClr val="tx1"/>
                </a:solidFill>
              </a:rPr>
              <a:t>alinhado</a:t>
            </a:r>
            <a:r>
              <a:rPr lang="en-US" b="1" dirty="0">
                <a:solidFill>
                  <a:schemeClr val="tx1"/>
                </a:solidFill>
              </a:rPr>
              <a:t> com </a:t>
            </a:r>
            <a:r>
              <a:rPr lang="en-US" b="1" dirty="0" err="1">
                <a:solidFill>
                  <a:schemeClr val="tx1"/>
                </a:solidFill>
              </a:rPr>
              <a:t>os</a:t>
            </a:r>
            <a:r>
              <a:rPr lang="en-US" b="1" dirty="0">
                <a:solidFill>
                  <a:schemeClr val="tx1"/>
                </a:solidFill>
              </a:rPr>
              <a:t> </a:t>
            </a:r>
            <a:r>
              <a:rPr lang="en-US" b="1" dirty="0" err="1">
                <a:solidFill>
                  <a:schemeClr val="tx1"/>
                </a:solidFill>
              </a:rPr>
              <a:t>valores</a:t>
            </a:r>
            <a:r>
              <a:rPr lang="en-US" b="1" dirty="0">
                <a:solidFill>
                  <a:schemeClr val="tx1"/>
                </a:solidFill>
              </a:rPr>
              <a:t> da </a:t>
            </a:r>
            <a:r>
              <a:rPr lang="en-US" b="1" dirty="0" err="1">
                <a:solidFill>
                  <a:schemeClr val="tx1"/>
                </a:solidFill>
              </a:rPr>
              <a:t>empresa</a:t>
            </a:r>
            <a:r>
              <a:rPr lang="en-US" b="1" dirty="0">
                <a:solidFill>
                  <a:schemeClr val="tx1"/>
                </a:solidFill>
              </a:rPr>
              <a:t>. De </a:t>
            </a:r>
            <a:r>
              <a:rPr lang="en-US" b="1" dirty="0" err="1">
                <a:solidFill>
                  <a:schemeClr val="tx1"/>
                </a:solidFill>
              </a:rPr>
              <a:t>seguida</a:t>
            </a:r>
            <a:r>
              <a:rPr lang="en-US" b="1" dirty="0">
                <a:solidFill>
                  <a:schemeClr val="tx1"/>
                </a:solidFill>
              </a:rPr>
              <a:t>, </a:t>
            </a:r>
            <a:r>
              <a:rPr lang="en-US" b="1" dirty="0" err="1">
                <a:solidFill>
                  <a:schemeClr val="tx1"/>
                </a:solidFill>
              </a:rPr>
              <a:t>detalha</a:t>
            </a:r>
            <a:r>
              <a:rPr lang="en-US" b="1" dirty="0">
                <a:solidFill>
                  <a:schemeClr val="tx1"/>
                </a:solidFill>
              </a:rPr>
              <a:t>-se o processo de recrutamento e as </a:t>
            </a:r>
            <a:r>
              <a:rPr lang="en-US" b="1" dirty="0" err="1">
                <a:solidFill>
                  <a:schemeClr val="tx1"/>
                </a:solidFill>
              </a:rPr>
              <a:t>estratégias</a:t>
            </a:r>
            <a:r>
              <a:rPr lang="en-US" b="1" dirty="0">
                <a:solidFill>
                  <a:schemeClr val="tx1"/>
                </a:solidFill>
              </a:rPr>
              <a:t> a </a:t>
            </a:r>
            <a:r>
              <a:rPr lang="en-US" b="1" dirty="0" err="1">
                <a:solidFill>
                  <a:schemeClr val="tx1"/>
                </a:solidFill>
              </a:rPr>
              <a:t>aplicar</a:t>
            </a:r>
            <a:r>
              <a:rPr lang="en-US" b="1" dirty="0">
                <a:solidFill>
                  <a:schemeClr val="tx1"/>
                </a:solidFill>
              </a:rPr>
              <a:t> para atrair indivíduos que </a:t>
            </a:r>
            <a:r>
              <a:rPr lang="en-US" b="1" dirty="0" err="1">
                <a:solidFill>
                  <a:schemeClr val="tx1"/>
                </a:solidFill>
              </a:rPr>
              <a:t>compartilham</a:t>
            </a:r>
            <a:r>
              <a:rPr lang="en-US" b="1" dirty="0">
                <a:solidFill>
                  <a:schemeClr val="tx1"/>
                </a:solidFill>
              </a:rPr>
              <a:t> a </a:t>
            </a:r>
            <a:r>
              <a:rPr lang="en-US" b="1" dirty="0" err="1">
                <a:solidFill>
                  <a:schemeClr val="tx1"/>
                </a:solidFill>
              </a:rPr>
              <a:t>missão</a:t>
            </a:r>
            <a:r>
              <a:rPr lang="en-US" b="1" dirty="0">
                <a:solidFill>
                  <a:schemeClr val="tx1"/>
                </a:solidFill>
              </a:rPr>
              <a:t> </a:t>
            </a:r>
            <a:r>
              <a:rPr lang="en-US" b="1" dirty="0" err="1">
                <a:solidFill>
                  <a:schemeClr val="tx1"/>
                </a:solidFill>
              </a:rPr>
              <a:t>ética</a:t>
            </a:r>
            <a:r>
              <a:rPr lang="en-US" b="1" dirty="0">
                <a:solidFill>
                  <a:schemeClr val="tx1"/>
                </a:solidFill>
              </a:rPr>
              <a:t> da </a:t>
            </a:r>
            <a:r>
              <a:rPr lang="en-US" b="1" dirty="0" err="1">
                <a:solidFill>
                  <a:schemeClr val="tx1"/>
                </a:solidFill>
              </a:rPr>
              <a:t>empresa</a:t>
            </a:r>
            <a:r>
              <a:rPr lang="en-US" b="1" dirty="0">
                <a:solidFill>
                  <a:schemeClr val="tx1"/>
                </a:solidFill>
              </a:rPr>
              <a:t>:</a:t>
            </a:r>
          </a:p>
          <a:p>
            <a:pPr algn="l" rtl="0">
              <a:buClr>
                <a:srgbClr val="F1A0C2"/>
              </a:buClr>
              <a:tabLst>
                <a:tab pos="177800" algn="l"/>
              </a:tabLst>
            </a:pPr>
            <a:endParaRPr lang="en-US" b="1"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gn="l" rtl="0">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01</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algn="l" rtl="0"/>
            <a:fld id="{CB2079F2-58AF-ED44-82D7-E04B2F6FD686}" type="slidenum">
              <a:rPr lang="en-US" sz="900" smtClean="0">
                <a:solidFill>
                  <a:schemeClr val="tx1"/>
                </a:solidFill>
              </a:rPr>
              <a:pPr algn="l" rtl="0"/>
              <a:t>49</a:t>
            </a:fld>
            <a:endParaRPr lang="en-US" sz="900">
              <a:solidFill>
                <a:schemeClr val="tx1"/>
              </a:solidFill>
            </a:endParaRPr>
          </a:p>
        </p:txBody>
      </p:sp>
      <p:grpSp>
        <p:nvGrpSpPr>
          <p:cNvPr id="34" name="Group 33">
            <a:extLst>
              <a:ext uri="{FF2B5EF4-FFF2-40B4-BE49-F238E27FC236}">
                <a16:creationId xmlns:a16="http://schemas.microsoft.com/office/drawing/2014/main" id="{2421280A-7C7B-107D-8CD6-15CEE46F7175}"/>
              </a:ext>
            </a:extLst>
          </p:cNvPr>
          <p:cNvGrpSpPr/>
          <p:nvPr/>
        </p:nvGrpSpPr>
        <p:grpSpPr>
          <a:xfrm>
            <a:off x="-538795" y="2293253"/>
            <a:ext cx="8112248" cy="2356577"/>
            <a:chOff x="-541061" y="2435911"/>
            <a:chExt cx="8112248" cy="2356577"/>
          </a:xfrm>
        </p:grpSpPr>
        <p:grpSp>
          <p:nvGrpSpPr>
            <p:cNvPr id="35" name="Group 34">
              <a:extLst>
                <a:ext uri="{FF2B5EF4-FFF2-40B4-BE49-F238E27FC236}">
                  <a16:creationId xmlns:a16="http://schemas.microsoft.com/office/drawing/2014/main" id="{7E0EE8A5-B491-E482-52CF-31A644E68FE1}"/>
                </a:ext>
              </a:extLst>
            </p:cNvPr>
            <p:cNvGrpSpPr/>
            <p:nvPr/>
          </p:nvGrpSpPr>
          <p:grpSpPr>
            <a:xfrm>
              <a:off x="-541061" y="2435911"/>
              <a:ext cx="8112248" cy="2356577"/>
              <a:chOff x="-505665" y="2496164"/>
              <a:chExt cx="8112248" cy="2356577"/>
            </a:xfrm>
          </p:grpSpPr>
          <p:cxnSp>
            <p:nvCxnSpPr>
              <p:cNvPr id="38" name="Straight Connector 37">
                <a:extLst>
                  <a:ext uri="{FF2B5EF4-FFF2-40B4-BE49-F238E27FC236}">
                    <a16:creationId xmlns:a16="http://schemas.microsoft.com/office/drawing/2014/main" id="{A8916C56-FEC6-7534-E0C3-1AC77D0C9FE8}"/>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9" name="Freeform 38">
                <a:extLst>
                  <a:ext uri="{FF2B5EF4-FFF2-40B4-BE49-F238E27FC236}">
                    <a16:creationId xmlns:a16="http://schemas.microsoft.com/office/drawing/2014/main" id="{B2CDD82F-9A5B-E0A8-65BF-1B88AB764797}"/>
                  </a:ext>
                </a:extLst>
              </p:cNvPr>
              <p:cNvSpPr/>
              <p:nvPr/>
            </p:nvSpPr>
            <p:spPr>
              <a:xfrm>
                <a:off x="-505665" y="2496164"/>
                <a:ext cx="4262135"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rtl="0">
                  <a:lnSpc>
                    <a:spcPct val="95000"/>
                  </a:lnSpc>
                </a:pPr>
                <a:endParaRPr lang="en-US">
                  <a:ea typeface="Calibri" panose="020F0502020204030204"/>
                  <a:cs typeface="Calibri" panose="020F0502020204030204"/>
                </a:endParaRPr>
              </a:p>
            </p:txBody>
          </p:sp>
          <p:sp>
            <p:nvSpPr>
              <p:cNvPr id="40" name="Text Placeholder 2">
                <a:extLst>
                  <a:ext uri="{FF2B5EF4-FFF2-40B4-BE49-F238E27FC236}">
                    <a16:creationId xmlns:a16="http://schemas.microsoft.com/office/drawing/2014/main" id="{5DDA91FE-18A1-33D0-3596-682C05AD4DCF}"/>
                  </a:ext>
                </a:extLst>
              </p:cNvPr>
              <p:cNvSpPr txBox="1">
                <a:spLocks/>
              </p:cNvSpPr>
              <p:nvPr/>
            </p:nvSpPr>
            <p:spPr>
              <a:xfrm>
                <a:off x="573923" y="2951134"/>
                <a:ext cx="6959678" cy="1901607"/>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rtl="0">
                  <a:lnSpc>
                    <a:spcPct val="95000"/>
                  </a:lnSpc>
                  <a:buClr>
                    <a:srgbClr val="F1A0C2"/>
                  </a:buClr>
                  <a:buFont typeface="Arial" panose="020B0604020202020204" pitchFamily="34" charset="0"/>
                  <a:buChar char="•"/>
                  <a:tabLst>
                    <a:tab pos="177800" algn="l"/>
                  </a:tabLst>
                </a:pPr>
                <a:r>
                  <a:rPr lang="en-US" b="1" dirty="0" err="1">
                    <a:solidFill>
                      <a:schemeClr val="tx1"/>
                    </a:solidFill>
                  </a:rPr>
                  <a:t>Destacar</a:t>
                </a:r>
                <a:r>
                  <a:rPr lang="en-US" b="1" dirty="0">
                    <a:solidFill>
                      <a:schemeClr val="tx1"/>
                    </a:solidFill>
                  </a:rPr>
                  <a:t> </a:t>
                </a:r>
                <a:r>
                  <a:rPr lang="en-US" b="1" dirty="0" err="1">
                    <a:solidFill>
                      <a:schemeClr val="tx1"/>
                    </a:solidFill>
                  </a:rPr>
                  <a:t>valores</a:t>
                </a:r>
                <a:r>
                  <a:rPr lang="en-US" b="1" dirty="0">
                    <a:solidFill>
                      <a:schemeClr val="tx1"/>
                    </a:solidFill>
                  </a:rPr>
                  <a:t> </a:t>
                </a:r>
                <a:r>
                  <a:rPr lang="en-US" b="1" dirty="0" err="1">
                    <a:solidFill>
                      <a:schemeClr val="tx1"/>
                    </a:solidFill>
                  </a:rPr>
                  <a:t>éticos</a:t>
                </a:r>
                <a:r>
                  <a:rPr lang="en-US" b="1" dirty="0">
                    <a:solidFill>
                      <a:schemeClr val="tx1"/>
                    </a:solidFill>
                  </a:rPr>
                  <a:t>: </a:t>
                </a:r>
                <a:r>
                  <a:rPr lang="en-US" dirty="0">
                    <a:solidFill>
                      <a:schemeClr val="tx1"/>
                    </a:solidFill>
                  </a:rPr>
                  <a:t>Articular claramente os valores éticos e a missão da </a:t>
                </a:r>
                <a:r>
                  <a:rPr lang="en-US" dirty="0" err="1">
                    <a:solidFill>
                      <a:schemeClr val="tx1"/>
                    </a:solidFill>
                  </a:rPr>
                  <a:t>empresa</a:t>
                </a:r>
                <a:r>
                  <a:rPr lang="en-US" dirty="0">
                    <a:solidFill>
                      <a:schemeClr val="tx1"/>
                    </a:solidFill>
                  </a:rPr>
                  <a:t> na descrição do cargo. </a:t>
                </a:r>
                <a:r>
                  <a:rPr lang="en-US" dirty="0" err="1">
                    <a:solidFill>
                      <a:schemeClr val="tx1"/>
                    </a:solidFill>
                  </a:rPr>
                  <a:t>Enfatizar</a:t>
                </a:r>
                <a:r>
                  <a:rPr lang="en-US" dirty="0">
                    <a:solidFill>
                      <a:schemeClr val="tx1"/>
                    </a:solidFill>
                  </a:rPr>
                  <a:t> </a:t>
                </a:r>
                <a:r>
                  <a:rPr lang="en-US" dirty="0" err="1">
                    <a:solidFill>
                      <a:schemeClr val="tx1"/>
                    </a:solidFill>
                  </a:rPr>
                  <a:t>aspetos</a:t>
                </a:r>
                <a:r>
                  <a:rPr lang="en-US" dirty="0">
                    <a:solidFill>
                      <a:schemeClr val="tx1"/>
                    </a:solidFill>
                  </a:rPr>
                  <a:t> </a:t>
                </a:r>
                <a:r>
                  <a:rPr lang="en-US" dirty="0" err="1">
                    <a:solidFill>
                      <a:schemeClr val="tx1"/>
                    </a:solidFill>
                  </a:rPr>
                  <a:t>como</a:t>
                </a:r>
                <a:r>
                  <a:rPr lang="en-US" dirty="0">
                    <a:solidFill>
                      <a:schemeClr val="tx1"/>
                    </a:solidFill>
                  </a:rPr>
                  <a:t> a </a:t>
                </a:r>
                <a:r>
                  <a:rPr lang="en-US" dirty="0" err="1">
                    <a:solidFill>
                      <a:schemeClr val="tx1"/>
                    </a:solidFill>
                  </a:rPr>
                  <a:t>sustentabilidade</a:t>
                </a:r>
                <a:r>
                  <a:rPr lang="en-US" dirty="0">
                    <a:solidFill>
                      <a:schemeClr val="tx1"/>
                    </a:solidFill>
                  </a:rPr>
                  <a:t>, comércio justo, práticas orgânicas, bem-estar animal ou envolvimento comunitário.</a:t>
                </a:r>
                <a:endParaRPr lang="en-US"/>
              </a:p>
              <a:p>
                <a:pPr marL="171450" rtl="0">
                  <a:lnSpc>
                    <a:spcPct val="95000"/>
                  </a:lnSpc>
                  <a:buClr>
                    <a:srgbClr val="F1A0C2"/>
                  </a:buClr>
                  <a:buFont typeface="Arial" panose="020B0604020202020204" pitchFamily="34" charset="0"/>
                  <a:buChar char="•"/>
                  <a:tabLst>
                    <a:tab pos="177800" algn="l"/>
                  </a:tabLst>
                </a:pPr>
                <a:r>
                  <a:rPr lang="en-US" b="1" err="1">
                    <a:solidFill>
                      <a:schemeClr val="tx1"/>
                    </a:solidFill>
                    <a:latin typeface="Calibri"/>
                    <a:ea typeface="Calibri"/>
                    <a:cs typeface="Calibri"/>
                  </a:rPr>
                  <a:t>Descrever</a:t>
                </a:r>
                <a:r>
                  <a:rPr lang="en-US" b="1" dirty="0">
                    <a:solidFill>
                      <a:schemeClr val="tx1"/>
                    </a:solidFill>
                    <a:latin typeface="Calibri"/>
                    <a:ea typeface="Calibri"/>
                    <a:cs typeface="Calibri"/>
                  </a:rPr>
                  <a:t> o trabalho </a:t>
                </a:r>
                <a:r>
                  <a:rPr lang="en-US" b="1" err="1">
                    <a:solidFill>
                      <a:schemeClr val="tx1"/>
                    </a:solidFill>
                    <a:latin typeface="Calibri"/>
                    <a:ea typeface="Calibri"/>
                    <a:cs typeface="Calibri"/>
                  </a:rPr>
                  <a:t>impactante</a:t>
                </a:r>
                <a:r>
                  <a:rPr lang="en-US" b="1" dirty="0">
                    <a:solidFill>
                      <a:schemeClr val="tx1"/>
                    </a:solidFill>
                    <a:latin typeface="Calibri"/>
                    <a:ea typeface="Calibri"/>
                    <a:cs typeface="Calibri"/>
                  </a:rPr>
                  <a:t>: </a:t>
                </a:r>
                <a:r>
                  <a:rPr lang="en-US" err="1">
                    <a:solidFill>
                      <a:schemeClr val="tx1"/>
                    </a:solidFill>
                    <a:latin typeface="Calibri"/>
                    <a:ea typeface="Calibri"/>
                    <a:cs typeface="Calibri"/>
                  </a:rPr>
                  <a:t>Mostrar</a:t>
                </a:r>
                <a:r>
                  <a:rPr lang="en-US" dirty="0">
                    <a:solidFill>
                      <a:schemeClr val="tx1"/>
                    </a:solidFill>
                    <a:latin typeface="Calibri"/>
                    <a:ea typeface="Calibri"/>
                    <a:cs typeface="Calibri"/>
                  </a:rPr>
                  <a:t> o trabalho significativo e o impacto positivo que os funcionários podem ter ao ingressar no </a:t>
                </a:r>
                <a:r>
                  <a:rPr lang="en-US" err="1">
                    <a:solidFill>
                      <a:schemeClr val="tx1"/>
                    </a:solidFill>
                    <a:latin typeface="Calibri"/>
                    <a:ea typeface="Calibri"/>
                    <a:cs typeface="Calibri"/>
                  </a:rPr>
                  <a:t>negócio</a:t>
                </a:r>
                <a:r>
                  <a:rPr lang="en-US" dirty="0">
                    <a:solidFill>
                      <a:schemeClr val="tx1"/>
                    </a:solidFill>
                    <a:latin typeface="Calibri"/>
                    <a:ea typeface="Calibri"/>
                    <a:cs typeface="Calibri"/>
                  </a:rPr>
                  <a:t> de alimentos éticos. </a:t>
                </a:r>
                <a:r>
                  <a:rPr lang="en-US" err="1">
                    <a:solidFill>
                      <a:schemeClr val="tx1"/>
                    </a:solidFill>
                    <a:latin typeface="Calibri"/>
                    <a:ea typeface="Calibri"/>
                    <a:cs typeface="Calibri"/>
                  </a:rPr>
                  <a:t>Destacar</a:t>
                </a:r>
                <a:r>
                  <a:rPr lang="en-US" dirty="0">
                    <a:solidFill>
                      <a:schemeClr val="tx1"/>
                    </a:solidFill>
                    <a:latin typeface="Calibri"/>
                    <a:ea typeface="Calibri"/>
                    <a:cs typeface="Calibri"/>
                  </a:rPr>
                  <a:t> </a:t>
                </a:r>
                <a:r>
                  <a:rPr lang="en-US" err="1">
                    <a:solidFill>
                      <a:schemeClr val="tx1"/>
                    </a:solidFill>
                    <a:latin typeface="Calibri"/>
                    <a:ea typeface="Calibri"/>
                    <a:cs typeface="Calibri"/>
                  </a:rPr>
                  <a:t>como</a:t>
                </a:r>
                <a:r>
                  <a:rPr lang="en-US" dirty="0">
                    <a:solidFill>
                      <a:schemeClr val="tx1"/>
                    </a:solidFill>
                    <a:latin typeface="Calibri"/>
                    <a:ea typeface="Calibri"/>
                    <a:cs typeface="Calibri"/>
                  </a:rPr>
                  <a:t> as </a:t>
                </a:r>
                <a:r>
                  <a:rPr lang="en-US" err="1">
                    <a:solidFill>
                      <a:schemeClr val="tx1"/>
                    </a:solidFill>
                    <a:latin typeface="Calibri"/>
                    <a:ea typeface="Calibri"/>
                    <a:cs typeface="Calibri"/>
                  </a:rPr>
                  <a:t>suas</a:t>
                </a:r>
                <a:r>
                  <a:rPr lang="en-US" dirty="0">
                    <a:solidFill>
                      <a:schemeClr val="tx1"/>
                    </a:solidFill>
                    <a:latin typeface="Calibri"/>
                    <a:ea typeface="Calibri"/>
                    <a:cs typeface="Calibri"/>
                  </a:rPr>
                  <a:t> contribuições podem fazer a diferença na promoção da </a:t>
                </a:r>
                <a:r>
                  <a:rPr lang="en-US" err="1">
                    <a:solidFill>
                      <a:schemeClr val="tx1"/>
                    </a:solidFill>
                    <a:latin typeface="Calibri"/>
                    <a:ea typeface="Calibri"/>
                    <a:cs typeface="Calibri"/>
                  </a:rPr>
                  <a:t>sustentabilidade</a:t>
                </a:r>
                <a:r>
                  <a:rPr lang="en-US" dirty="0">
                    <a:solidFill>
                      <a:schemeClr val="tx1"/>
                    </a:solidFill>
                    <a:latin typeface="Calibri"/>
                    <a:ea typeface="Calibri"/>
                    <a:cs typeface="Calibri"/>
                  </a:rPr>
                  <a:t>, responsabilidade social e </a:t>
                </a:r>
                <a:r>
                  <a:rPr lang="en-US" err="1">
                    <a:solidFill>
                      <a:schemeClr val="tx1"/>
                    </a:solidFill>
                    <a:latin typeface="Calibri"/>
                    <a:ea typeface="Calibri"/>
                    <a:cs typeface="Calibri"/>
                  </a:rPr>
                  <a:t>práticas</a:t>
                </a:r>
                <a:r>
                  <a:rPr lang="en-US" dirty="0">
                    <a:solidFill>
                      <a:schemeClr val="tx1"/>
                    </a:solidFill>
                    <a:latin typeface="Calibri"/>
                    <a:ea typeface="Calibri"/>
                    <a:cs typeface="Calibri"/>
                  </a:rPr>
                  <a:t> éticas.</a:t>
                </a:r>
              </a:p>
              <a:p>
                <a:pPr marL="171450" rtl="0">
                  <a:lnSpc>
                    <a:spcPct val="95000"/>
                  </a:lnSpc>
                  <a:buClr>
                    <a:srgbClr val="F1A0C2"/>
                  </a:buClr>
                  <a:buFont typeface="Arial" panose="020B0604020202020204" pitchFamily="34" charset="0"/>
                  <a:buChar char="•"/>
                  <a:tabLst>
                    <a:tab pos="177800" algn="l"/>
                  </a:tabLst>
                </a:pPr>
                <a:r>
                  <a:rPr lang="en-US" b="1" dirty="0">
                    <a:solidFill>
                      <a:schemeClr val="tx1"/>
                    </a:solidFill>
                    <a:latin typeface="Calibri"/>
                    <a:ea typeface="Calibri"/>
                    <a:cs typeface="Calibri"/>
                  </a:rPr>
                  <a:t>Habilidades e qualificações </a:t>
                </a:r>
                <a:r>
                  <a:rPr lang="en-US" b="1" dirty="0" err="1">
                    <a:solidFill>
                      <a:schemeClr val="tx1"/>
                    </a:solidFill>
                    <a:latin typeface="Calibri"/>
                    <a:ea typeface="Calibri"/>
                    <a:cs typeface="Calibri"/>
                  </a:rPr>
                  <a:t>exigidas</a:t>
                </a:r>
                <a:r>
                  <a:rPr lang="en-US" b="1" dirty="0">
                    <a:solidFill>
                      <a:schemeClr val="tx1"/>
                    </a:solidFill>
                    <a:latin typeface="Calibri"/>
                    <a:ea typeface="Calibri"/>
                    <a:cs typeface="Calibri"/>
                  </a:rPr>
                  <a:t>: </a:t>
                </a:r>
                <a:r>
                  <a:rPr lang="en-US" dirty="0" err="1">
                    <a:solidFill>
                      <a:schemeClr val="tx1"/>
                    </a:solidFill>
                    <a:latin typeface="Calibri"/>
                    <a:ea typeface="Calibri"/>
                    <a:cs typeface="Calibri"/>
                  </a:rPr>
                  <a:t>Juntamente</a:t>
                </a:r>
                <a:r>
                  <a:rPr lang="en-US" dirty="0">
                    <a:solidFill>
                      <a:schemeClr val="tx1"/>
                    </a:solidFill>
                    <a:latin typeface="Calibri"/>
                    <a:ea typeface="Calibri"/>
                    <a:cs typeface="Calibri"/>
                  </a:rPr>
                  <a:t> com as competências e qualificações técnicas, </a:t>
                </a:r>
                <a:r>
                  <a:rPr lang="en-US" dirty="0" err="1">
                    <a:solidFill>
                      <a:schemeClr val="tx1"/>
                    </a:solidFill>
                    <a:latin typeface="Calibri"/>
                    <a:ea typeface="Calibri"/>
                    <a:cs typeface="Calibri"/>
                  </a:rPr>
                  <a:t>incluir</a:t>
                </a:r>
                <a:r>
                  <a:rPr lang="en-US" dirty="0">
                    <a:solidFill>
                      <a:schemeClr val="tx1"/>
                    </a:solidFill>
                    <a:latin typeface="Calibri"/>
                    <a:ea typeface="Calibri"/>
                    <a:cs typeface="Calibri"/>
                  </a:rPr>
                  <a:t> atributos desejados que reflitam os valores </a:t>
                </a:r>
                <a:r>
                  <a:rPr lang="en-US" dirty="0" err="1">
                    <a:solidFill>
                      <a:schemeClr val="tx1"/>
                    </a:solidFill>
                    <a:latin typeface="Calibri"/>
                    <a:ea typeface="Calibri"/>
                    <a:cs typeface="Calibri"/>
                  </a:rPr>
                  <a:t>éticos</a:t>
                </a:r>
                <a:r>
                  <a:rPr lang="en-US" dirty="0">
                    <a:solidFill>
                      <a:schemeClr val="tx1"/>
                    </a:solidFill>
                    <a:latin typeface="Calibri"/>
                    <a:ea typeface="Calibri"/>
                    <a:cs typeface="Calibri"/>
                  </a:rPr>
                  <a:t> da empresa, </a:t>
                </a:r>
                <a:r>
                  <a:rPr lang="en-US" dirty="0" err="1">
                    <a:solidFill>
                      <a:schemeClr val="tx1"/>
                    </a:solidFill>
                    <a:latin typeface="Calibri"/>
                    <a:ea typeface="Calibri"/>
                    <a:cs typeface="Calibri"/>
                  </a:rPr>
                  <a:t>como</a:t>
                </a:r>
                <a:r>
                  <a:rPr lang="en-US" dirty="0">
                    <a:solidFill>
                      <a:schemeClr val="tx1"/>
                    </a:solidFill>
                    <a:latin typeface="Calibri"/>
                    <a:ea typeface="Calibri"/>
                    <a:cs typeface="Calibri"/>
                  </a:rPr>
                  <a:t> a </a:t>
                </a:r>
                <a:r>
                  <a:rPr lang="en-US" dirty="0" err="1">
                    <a:solidFill>
                      <a:schemeClr val="tx1"/>
                    </a:solidFill>
                    <a:latin typeface="Calibri"/>
                    <a:ea typeface="Calibri"/>
                    <a:cs typeface="Calibri"/>
                  </a:rPr>
                  <a:t>paixão</a:t>
                </a:r>
                <a:r>
                  <a:rPr lang="en-US" dirty="0">
                    <a:solidFill>
                      <a:schemeClr val="tx1"/>
                    </a:solidFill>
                    <a:latin typeface="Calibri"/>
                    <a:ea typeface="Calibri"/>
                    <a:cs typeface="Calibri"/>
                  </a:rPr>
                  <a:t> pela sustentabilidade, conhecimento de práticas de </a:t>
                </a:r>
                <a:r>
                  <a:rPr lang="en-US" dirty="0" err="1">
                    <a:solidFill>
                      <a:schemeClr val="tx1"/>
                    </a:solidFill>
                    <a:latin typeface="Calibri"/>
                    <a:ea typeface="Calibri"/>
                    <a:cs typeface="Calibri"/>
                  </a:rPr>
                  <a:t>agricultura</a:t>
                </a:r>
                <a:r>
                  <a:rPr lang="en-US" dirty="0">
                    <a:solidFill>
                      <a:schemeClr val="tx1"/>
                    </a:solidFill>
                    <a:latin typeface="Calibri"/>
                    <a:ea typeface="Calibri"/>
                    <a:cs typeface="Calibri"/>
                  </a:rPr>
                  <a:t> em modo </a:t>
                </a:r>
                <a:r>
                  <a:rPr lang="en-US" dirty="0" err="1">
                    <a:solidFill>
                      <a:schemeClr val="tx1"/>
                    </a:solidFill>
                    <a:latin typeface="Calibri"/>
                    <a:ea typeface="Calibri"/>
                    <a:cs typeface="Calibri"/>
                  </a:rPr>
                  <a:t>biológico</a:t>
                </a:r>
                <a:r>
                  <a:rPr lang="en-US" dirty="0">
                    <a:solidFill>
                      <a:schemeClr val="tx1"/>
                    </a:solidFill>
                    <a:latin typeface="Calibri"/>
                    <a:ea typeface="Calibri"/>
                    <a:cs typeface="Calibri"/>
                  </a:rPr>
                  <a:t> ou experiência em iniciativas de comércio justo. A </a:t>
                </a:r>
                <a:r>
                  <a:rPr lang="en-US" dirty="0" err="1">
                    <a:solidFill>
                      <a:schemeClr val="tx1"/>
                    </a:solidFill>
                    <a:latin typeface="Calibri"/>
                    <a:ea typeface="Calibri"/>
                    <a:cs typeface="Calibri"/>
                  </a:rPr>
                  <a:t>empresa</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deve</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declarar</a:t>
                </a:r>
                <a:r>
                  <a:rPr lang="en-US" dirty="0">
                    <a:solidFill>
                      <a:schemeClr val="tx1"/>
                    </a:solidFill>
                    <a:latin typeface="Calibri"/>
                    <a:ea typeface="Calibri"/>
                    <a:cs typeface="Calibri"/>
                  </a:rPr>
                  <a:t> que </a:t>
                </a:r>
                <a:r>
                  <a:rPr lang="en-US" dirty="0" err="1">
                    <a:solidFill>
                      <a:schemeClr val="tx1"/>
                    </a:solidFill>
                    <a:latin typeface="Calibri"/>
                    <a:ea typeface="Calibri"/>
                    <a:cs typeface="Calibri"/>
                  </a:rPr>
                  <a:t>está</a:t>
                </a:r>
                <a:r>
                  <a:rPr lang="en-US" dirty="0">
                    <a:solidFill>
                      <a:schemeClr val="tx1"/>
                    </a:solidFill>
                    <a:latin typeface="Calibri"/>
                    <a:ea typeface="Calibri"/>
                    <a:cs typeface="Calibri"/>
                  </a:rPr>
                  <a:t> à </a:t>
                </a:r>
                <a:r>
                  <a:rPr lang="en-US" dirty="0" err="1">
                    <a:solidFill>
                      <a:schemeClr val="tx1"/>
                    </a:solidFill>
                    <a:latin typeface="Calibri"/>
                    <a:ea typeface="Calibri"/>
                    <a:cs typeface="Calibri"/>
                  </a:rPr>
                  <a:t>procura</a:t>
                </a:r>
                <a:r>
                  <a:rPr lang="en-US" dirty="0">
                    <a:solidFill>
                      <a:schemeClr val="tx1"/>
                    </a:solidFill>
                    <a:latin typeface="Calibri"/>
                    <a:ea typeface="Calibri"/>
                    <a:cs typeface="Calibri"/>
                  </a:rPr>
                  <a:t> de </a:t>
                </a:r>
                <a:r>
                  <a:rPr lang="en-US" dirty="0" err="1">
                    <a:solidFill>
                      <a:schemeClr val="tx1"/>
                    </a:solidFill>
                    <a:latin typeface="Calibri"/>
                    <a:ea typeface="Calibri"/>
                    <a:cs typeface="Calibri"/>
                  </a:rPr>
                  <a:t>membros</a:t>
                </a:r>
                <a:r>
                  <a:rPr lang="en-US" dirty="0">
                    <a:solidFill>
                      <a:schemeClr val="tx1"/>
                    </a:solidFill>
                    <a:latin typeface="Calibri"/>
                    <a:ea typeface="Calibri"/>
                    <a:cs typeface="Calibri"/>
                  </a:rPr>
                  <a:t> com ideias semelhantes e que </a:t>
                </a:r>
                <a:r>
                  <a:rPr lang="en-US" dirty="0" err="1">
                    <a:solidFill>
                      <a:schemeClr val="tx1"/>
                    </a:solidFill>
                    <a:latin typeface="Calibri"/>
                    <a:ea typeface="Calibri"/>
                    <a:cs typeface="Calibri"/>
                  </a:rPr>
                  <a:t>concordam</a:t>
                </a:r>
                <a:r>
                  <a:rPr lang="en-US" dirty="0">
                    <a:solidFill>
                      <a:schemeClr val="tx1"/>
                    </a:solidFill>
                    <a:latin typeface="Calibri"/>
                    <a:ea typeface="Calibri"/>
                    <a:cs typeface="Calibri"/>
                  </a:rPr>
                  <a:t> com </a:t>
                </a:r>
                <a:r>
                  <a:rPr lang="en-US" dirty="0" err="1">
                    <a:solidFill>
                      <a:schemeClr val="tx1"/>
                    </a:solidFill>
                    <a:latin typeface="Calibri"/>
                    <a:ea typeface="Calibri"/>
                    <a:cs typeface="Calibri"/>
                  </a:rPr>
                  <a:t>os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seus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valores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éticos</a:t>
                </a:r>
                <a:r>
                  <a:rPr lang="en-US" dirty="0">
                    <a:solidFill>
                      <a:schemeClr val="tx1"/>
                    </a:solidFill>
                    <a:latin typeface="Calibri"/>
                    <a:ea typeface="Calibri"/>
                    <a:cs typeface="Calibri"/>
                  </a:rPr>
                  <a:t>.</a:t>
                </a:r>
              </a:p>
              <a:p>
                <a:pPr marL="171450" rtl="0">
                  <a:lnSpc>
                    <a:spcPct val="95000"/>
                  </a:lnSpc>
                  <a:buClr>
                    <a:srgbClr val="F1A0C2"/>
                  </a:buClr>
                  <a:buFont typeface="Arial" panose="020B0604020202020204" pitchFamily="34" charset="0"/>
                  <a:buChar char="•"/>
                  <a:tabLst>
                    <a:tab pos="177800" algn="l"/>
                  </a:tabLst>
                </a:pPr>
                <a:endParaRPr lang="en-US" dirty="0">
                  <a:solidFill>
                    <a:schemeClr val="tx1"/>
                  </a:solidFill>
                  <a:ea typeface="Calibri" panose="020F0502020204030204" pitchFamily="34" charset="0"/>
                </a:endParaRPr>
              </a:p>
            </p:txBody>
          </p:sp>
        </p:grpSp>
        <p:sp>
          <p:nvSpPr>
            <p:cNvPr id="37" name="TextBox 36">
              <a:extLst>
                <a:ext uri="{FF2B5EF4-FFF2-40B4-BE49-F238E27FC236}">
                  <a16:creationId xmlns:a16="http://schemas.microsoft.com/office/drawing/2014/main" id="{6CF27295-7373-2993-F7E9-9FCFE6A17079}"/>
                </a:ext>
              </a:extLst>
            </p:cNvPr>
            <p:cNvSpPr txBox="1"/>
            <p:nvPr/>
          </p:nvSpPr>
          <p:spPr>
            <a:xfrm>
              <a:off x="508236" y="2485495"/>
              <a:ext cx="4322163" cy="560153"/>
            </a:xfrm>
            <a:prstGeom prst="rect">
              <a:avLst/>
            </a:prstGeom>
            <a:noFill/>
          </p:spPr>
          <p:txBody>
            <a:bodyPr wrap="square" lIns="91440" tIns="45720" rIns="91440" bIns="45720" anchor="t">
              <a:spAutoFit/>
            </a:bodyPr>
            <a:lstStyle/>
            <a:p>
              <a:pPr algn="l" rtl="0">
                <a:lnSpc>
                  <a:spcPct val="95000"/>
                </a:lnSpc>
              </a:pPr>
              <a:r>
                <a:rPr lang="en-IE" sz="1600" b="1" dirty="0" err="1">
                  <a:solidFill>
                    <a:schemeClr val="bg1"/>
                  </a:solidFill>
                  <a:effectLst/>
                  <a:latin typeface="Calibri" panose="020F0502020204030204" pitchFamily="34" charset="0"/>
                  <a:cs typeface="Calibri" panose="020F0502020204030204" pitchFamily="34" charset="0"/>
                </a:rPr>
                <a:t>Elaboração</a:t>
              </a:r>
              <a:r>
                <a:rPr lang="en-IE" sz="1600" b="1" dirty="0">
                  <a:solidFill>
                    <a:schemeClr val="bg1"/>
                  </a:solidFill>
                  <a:effectLst/>
                  <a:latin typeface="Calibri" panose="020F0502020204030204" pitchFamily="34" charset="0"/>
                  <a:cs typeface="Calibri" panose="020F0502020204030204" pitchFamily="34" charset="0"/>
                </a:rPr>
                <a:t> de </a:t>
              </a:r>
              <a:r>
                <a:rPr lang="en-IE" sz="1600" b="1" dirty="0" err="1">
                  <a:solidFill>
                    <a:schemeClr val="bg1"/>
                  </a:solidFill>
                  <a:effectLst/>
                  <a:latin typeface="Calibri" panose="020F0502020204030204" pitchFamily="34" charset="0"/>
                  <a:cs typeface="Calibri" panose="020F0502020204030204" pitchFamily="34" charset="0"/>
                </a:rPr>
                <a:t>descrições</a:t>
              </a:r>
              <a:r>
                <a:rPr lang="en-IE" sz="1600" b="1" dirty="0">
                  <a:solidFill>
                    <a:schemeClr val="bg1"/>
                  </a:solidFill>
                  <a:effectLst/>
                  <a:latin typeface="Calibri" panose="020F0502020204030204" pitchFamily="34" charset="0"/>
                  <a:cs typeface="Calibri" panose="020F0502020204030204" pitchFamily="34" charset="0"/>
                </a:rPr>
                <a:t> de cargos</a:t>
              </a:r>
              <a:endParaRPr lang="en-US"/>
            </a:p>
            <a:p>
              <a:pPr algn="l" rtl="0">
                <a:lnSpc>
                  <a:spcPct val="95000"/>
                </a:lnSpc>
              </a:pPr>
              <a:endParaRPr lang="en-IE"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41" name="Graphic 3">
            <a:extLst>
              <a:ext uri="{FF2B5EF4-FFF2-40B4-BE49-F238E27FC236}">
                <a16:creationId xmlns:a16="http://schemas.microsoft.com/office/drawing/2014/main" id="{4D53E85F-C271-CF97-7906-81CB685C096A}"/>
              </a:ext>
            </a:extLst>
          </p:cNvPr>
          <p:cNvGrpSpPr/>
          <p:nvPr/>
        </p:nvGrpSpPr>
        <p:grpSpPr>
          <a:xfrm>
            <a:off x="5809453" y="519764"/>
            <a:ext cx="1101805" cy="804040"/>
            <a:chOff x="8408232" y="3880051"/>
            <a:chExt cx="1097482" cy="800886"/>
          </a:xfrm>
        </p:grpSpPr>
        <p:sp>
          <p:nvSpPr>
            <p:cNvPr id="43" name="Freeform 42">
              <a:extLst>
                <a:ext uri="{FF2B5EF4-FFF2-40B4-BE49-F238E27FC236}">
                  <a16:creationId xmlns:a16="http://schemas.microsoft.com/office/drawing/2014/main" id="{D6D69F2D-E274-A5D1-C2FA-9E3A9050DB64}"/>
                </a:ext>
              </a:extLst>
            </p:cNvPr>
            <p:cNvSpPr/>
            <p:nvPr/>
          </p:nvSpPr>
          <p:spPr>
            <a:xfrm>
              <a:off x="8493258" y="4565742"/>
              <a:ext cx="32912" cy="115195"/>
            </a:xfrm>
            <a:custGeom>
              <a:avLst/>
              <a:gdLst>
                <a:gd name="connsiteX0" fmla="*/ 16457 w 32912"/>
                <a:gd name="connsiteY0" fmla="*/ 0 h 115195"/>
                <a:gd name="connsiteX1" fmla="*/ 0 w 32912"/>
                <a:gd name="connsiteY1" fmla="*/ 16457 h 115195"/>
                <a:gd name="connsiteX2" fmla="*/ 0 w 32912"/>
                <a:gd name="connsiteY2" fmla="*/ 98740 h 115195"/>
                <a:gd name="connsiteX3" fmla="*/ 16457 w 32912"/>
                <a:gd name="connsiteY3" fmla="*/ 115196 h 115195"/>
                <a:gd name="connsiteX4" fmla="*/ 32913 w 32912"/>
                <a:gd name="connsiteY4" fmla="*/ 98740 h 115195"/>
                <a:gd name="connsiteX5" fmla="*/ 32913 w 32912"/>
                <a:gd name="connsiteY5" fmla="*/ 16457 h 115195"/>
                <a:gd name="connsiteX6" fmla="*/ 16457 w 32912"/>
                <a:gd name="connsiteY6" fmla="*/ 0 h 11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15195">
                  <a:moveTo>
                    <a:pt x="16457" y="0"/>
                  </a:moveTo>
                  <a:cubicBezTo>
                    <a:pt x="8228" y="0"/>
                    <a:pt x="0" y="8228"/>
                    <a:pt x="0" y="16457"/>
                  </a:cubicBezTo>
                  <a:lnTo>
                    <a:pt x="0" y="98740"/>
                  </a:lnTo>
                  <a:cubicBezTo>
                    <a:pt x="0" y="106968"/>
                    <a:pt x="8228" y="115196"/>
                    <a:pt x="16457" y="115196"/>
                  </a:cubicBezTo>
                  <a:cubicBezTo>
                    <a:pt x="24685" y="115196"/>
                    <a:pt x="32913" y="106968"/>
                    <a:pt x="32913" y="98740"/>
                  </a:cubicBezTo>
                  <a:lnTo>
                    <a:pt x="32913" y="16457"/>
                  </a:lnTo>
                  <a:cubicBezTo>
                    <a:pt x="30171" y="8228"/>
                    <a:pt x="24685" y="0"/>
                    <a:pt x="16457" y="0"/>
                  </a:cubicBezTo>
                  <a:close/>
                </a:path>
              </a:pathLst>
            </a:custGeom>
            <a:solidFill>
              <a:srgbClr val="000000"/>
            </a:solidFill>
            <a:ln w="27426" cap="flat">
              <a:noFill/>
              <a:prstDash val="solid"/>
              <a:miter/>
            </a:ln>
          </p:spPr>
          <p:txBody>
            <a:bodyPr rtlCol="0" anchor="ctr"/>
            <a:lstStyle/>
            <a:p>
              <a:pPr algn="l" rtl="0"/>
              <a:endParaRPr lang="en-US"/>
            </a:p>
          </p:txBody>
        </p:sp>
        <p:grpSp>
          <p:nvGrpSpPr>
            <p:cNvPr id="44" name="Graphic 3">
              <a:extLst>
                <a:ext uri="{FF2B5EF4-FFF2-40B4-BE49-F238E27FC236}">
                  <a16:creationId xmlns:a16="http://schemas.microsoft.com/office/drawing/2014/main" id="{F5468F26-FD7A-D55B-4A18-A2177395737E}"/>
                </a:ext>
              </a:extLst>
            </p:cNvPr>
            <p:cNvGrpSpPr/>
            <p:nvPr/>
          </p:nvGrpSpPr>
          <p:grpSpPr>
            <a:xfrm>
              <a:off x="8408232" y="3880051"/>
              <a:ext cx="1097482" cy="800886"/>
              <a:chOff x="8408232" y="3880051"/>
              <a:chExt cx="1097482" cy="800886"/>
            </a:xfrm>
          </p:grpSpPr>
          <p:sp>
            <p:nvSpPr>
              <p:cNvPr id="47" name="Freeform 46">
                <a:extLst>
                  <a:ext uri="{FF2B5EF4-FFF2-40B4-BE49-F238E27FC236}">
                    <a16:creationId xmlns:a16="http://schemas.microsoft.com/office/drawing/2014/main" id="{DA9E0D2A-AD85-F351-7F46-7AC688AEA421}"/>
                  </a:ext>
                </a:extLst>
              </p:cNvPr>
              <p:cNvSpPr/>
              <p:nvPr/>
            </p:nvSpPr>
            <p:spPr>
              <a:xfrm>
                <a:off x="8408232" y="3880051"/>
                <a:ext cx="1097482" cy="800886"/>
              </a:xfrm>
              <a:custGeom>
                <a:avLst/>
                <a:gdLst>
                  <a:gd name="connsiteX0" fmla="*/ 1055965 w 1097482"/>
                  <a:gd name="connsiteY0" fmla="*/ 586951 h 800886"/>
                  <a:gd name="connsiteX1" fmla="*/ 990139 w 1097482"/>
                  <a:gd name="connsiteY1" fmla="*/ 567752 h 800886"/>
                  <a:gd name="connsiteX2" fmla="*/ 984653 w 1097482"/>
                  <a:gd name="connsiteY2" fmla="*/ 562266 h 800886"/>
                  <a:gd name="connsiteX3" fmla="*/ 984653 w 1097482"/>
                  <a:gd name="connsiteY3" fmla="*/ 540324 h 800886"/>
                  <a:gd name="connsiteX4" fmla="*/ 1001110 w 1097482"/>
                  <a:gd name="connsiteY4" fmla="*/ 526610 h 800886"/>
                  <a:gd name="connsiteX5" fmla="*/ 1036766 w 1097482"/>
                  <a:gd name="connsiteY5" fmla="*/ 441585 h 800886"/>
                  <a:gd name="connsiteX6" fmla="*/ 1036766 w 1097482"/>
                  <a:gd name="connsiteY6" fmla="*/ 411414 h 800886"/>
                  <a:gd name="connsiteX7" fmla="*/ 1042252 w 1097482"/>
                  <a:gd name="connsiteY7" fmla="*/ 397701 h 800886"/>
                  <a:gd name="connsiteX8" fmla="*/ 1053223 w 1097482"/>
                  <a:gd name="connsiteY8" fmla="*/ 353816 h 800886"/>
                  <a:gd name="connsiteX9" fmla="*/ 1053223 w 1097482"/>
                  <a:gd name="connsiteY9" fmla="*/ 271533 h 800886"/>
                  <a:gd name="connsiteX10" fmla="*/ 1036766 w 1097482"/>
                  <a:gd name="connsiteY10" fmla="*/ 255077 h 800886"/>
                  <a:gd name="connsiteX11" fmla="*/ 883171 w 1097482"/>
                  <a:gd name="connsiteY11" fmla="*/ 255077 h 800886"/>
                  <a:gd name="connsiteX12" fmla="*/ 781689 w 1097482"/>
                  <a:gd name="connsiteY12" fmla="*/ 356559 h 800886"/>
                  <a:gd name="connsiteX13" fmla="*/ 781689 w 1097482"/>
                  <a:gd name="connsiteY13" fmla="*/ 356559 h 800886"/>
                  <a:gd name="connsiteX14" fmla="*/ 789917 w 1097482"/>
                  <a:gd name="connsiteY14" fmla="*/ 394958 h 800886"/>
                  <a:gd name="connsiteX15" fmla="*/ 798145 w 1097482"/>
                  <a:gd name="connsiteY15" fmla="*/ 411414 h 800886"/>
                  <a:gd name="connsiteX16" fmla="*/ 798145 w 1097482"/>
                  <a:gd name="connsiteY16" fmla="*/ 436099 h 800886"/>
                  <a:gd name="connsiteX17" fmla="*/ 850258 w 1097482"/>
                  <a:gd name="connsiteY17" fmla="*/ 537582 h 800886"/>
                  <a:gd name="connsiteX18" fmla="*/ 850258 w 1097482"/>
                  <a:gd name="connsiteY18" fmla="*/ 559523 h 800886"/>
                  <a:gd name="connsiteX19" fmla="*/ 836544 w 1097482"/>
                  <a:gd name="connsiteY19" fmla="*/ 567752 h 800886"/>
                  <a:gd name="connsiteX20" fmla="*/ 803631 w 1097482"/>
                  <a:gd name="connsiteY20" fmla="*/ 575980 h 800886"/>
                  <a:gd name="connsiteX21" fmla="*/ 710377 w 1097482"/>
                  <a:gd name="connsiteY21" fmla="*/ 543067 h 800886"/>
                  <a:gd name="connsiteX22" fmla="*/ 704892 w 1097482"/>
                  <a:gd name="connsiteY22" fmla="*/ 532096 h 800886"/>
                  <a:gd name="connsiteX23" fmla="*/ 674721 w 1097482"/>
                  <a:gd name="connsiteY23" fmla="*/ 501926 h 800886"/>
                  <a:gd name="connsiteX24" fmla="*/ 674721 w 1097482"/>
                  <a:gd name="connsiteY24" fmla="*/ 449813 h 800886"/>
                  <a:gd name="connsiteX25" fmla="*/ 682949 w 1097482"/>
                  <a:gd name="connsiteY25" fmla="*/ 441585 h 800886"/>
                  <a:gd name="connsiteX26" fmla="*/ 740547 w 1097482"/>
                  <a:gd name="connsiteY26" fmla="*/ 304447 h 800886"/>
                  <a:gd name="connsiteX27" fmla="*/ 740547 w 1097482"/>
                  <a:gd name="connsiteY27" fmla="*/ 263305 h 800886"/>
                  <a:gd name="connsiteX28" fmla="*/ 757004 w 1097482"/>
                  <a:gd name="connsiteY28" fmla="*/ 186508 h 800886"/>
                  <a:gd name="connsiteX29" fmla="*/ 757004 w 1097482"/>
                  <a:gd name="connsiteY29" fmla="*/ 16457 h 800886"/>
                  <a:gd name="connsiteX30" fmla="*/ 740547 w 1097482"/>
                  <a:gd name="connsiteY30" fmla="*/ 0 h 800886"/>
                  <a:gd name="connsiteX31" fmla="*/ 501926 w 1097482"/>
                  <a:gd name="connsiteY31" fmla="*/ 0 h 800886"/>
                  <a:gd name="connsiteX32" fmla="*/ 348332 w 1097482"/>
                  <a:gd name="connsiteY32" fmla="*/ 153595 h 800886"/>
                  <a:gd name="connsiteX33" fmla="*/ 348332 w 1097482"/>
                  <a:gd name="connsiteY33" fmla="*/ 186508 h 800886"/>
                  <a:gd name="connsiteX34" fmla="*/ 364788 w 1097482"/>
                  <a:gd name="connsiteY34" fmla="*/ 263305 h 800886"/>
                  <a:gd name="connsiteX35" fmla="*/ 364788 w 1097482"/>
                  <a:gd name="connsiteY35" fmla="*/ 298961 h 800886"/>
                  <a:gd name="connsiteX36" fmla="*/ 433357 w 1097482"/>
                  <a:gd name="connsiteY36" fmla="*/ 447070 h 800886"/>
                  <a:gd name="connsiteX37" fmla="*/ 433357 w 1097482"/>
                  <a:gd name="connsiteY37" fmla="*/ 501926 h 800886"/>
                  <a:gd name="connsiteX38" fmla="*/ 403187 w 1097482"/>
                  <a:gd name="connsiteY38" fmla="*/ 532096 h 800886"/>
                  <a:gd name="connsiteX39" fmla="*/ 397701 w 1097482"/>
                  <a:gd name="connsiteY39" fmla="*/ 543067 h 800886"/>
                  <a:gd name="connsiteX40" fmla="*/ 298961 w 1097482"/>
                  <a:gd name="connsiteY40" fmla="*/ 578723 h 800886"/>
                  <a:gd name="connsiteX41" fmla="*/ 279763 w 1097482"/>
                  <a:gd name="connsiteY41" fmla="*/ 589694 h 800886"/>
                  <a:gd name="connsiteX42" fmla="*/ 263306 w 1097482"/>
                  <a:gd name="connsiteY42" fmla="*/ 581466 h 800886"/>
                  <a:gd name="connsiteX43" fmla="*/ 323646 w 1097482"/>
                  <a:gd name="connsiteY43" fmla="*/ 532096 h 800886"/>
                  <a:gd name="connsiteX44" fmla="*/ 323646 w 1097482"/>
                  <a:gd name="connsiteY44" fmla="*/ 518382 h 800886"/>
                  <a:gd name="connsiteX45" fmla="*/ 309932 w 1097482"/>
                  <a:gd name="connsiteY45" fmla="*/ 419643 h 800886"/>
                  <a:gd name="connsiteX46" fmla="*/ 307190 w 1097482"/>
                  <a:gd name="connsiteY46" fmla="*/ 389472 h 800886"/>
                  <a:gd name="connsiteX47" fmla="*/ 172794 w 1097482"/>
                  <a:gd name="connsiteY47" fmla="*/ 255077 h 800886"/>
                  <a:gd name="connsiteX48" fmla="*/ 38399 w 1097482"/>
                  <a:gd name="connsiteY48" fmla="*/ 389472 h 800886"/>
                  <a:gd name="connsiteX49" fmla="*/ 35656 w 1097482"/>
                  <a:gd name="connsiteY49" fmla="*/ 419643 h 800886"/>
                  <a:gd name="connsiteX50" fmla="*/ 21942 w 1097482"/>
                  <a:gd name="connsiteY50" fmla="*/ 518382 h 800886"/>
                  <a:gd name="connsiteX51" fmla="*/ 21942 w 1097482"/>
                  <a:gd name="connsiteY51" fmla="*/ 532096 h 800886"/>
                  <a:gd name="connsiteX52" fmla="*/ 82283 w 1097482"/>
                  <a:gd name="connsiteY52" fmla="*/ 581466 h 800886"/>
                  <a:gd name="connsiteX53" fmla="*/ 38399 w 1097482"/>
                  <a:gd name="connsiteY53" fmla="*/ 603408 h 800886"/>
                  <a:gd name="connsiteX54" fmla="*/ 0 w 1097482"/>
                  <a:gd name="connsiteY54" fmla="*/ 663748 h 800886"/>
                  <a:gd name="connsiteX55" fmla="*/ 0 w 1097482"/>
                  <a:gd name="connsiteY55" fmla="*/ 781687 h 800886"/>
                  <a:gd name="connsiteX56" fmla="*/ 16457 w 1097482"/>
                  <a:gd name="connsiteY56" fmla="*/ 798144 h 800886"/>
                  <a:gd name="connsiteX57" fmla="*/ 32914 w 1097482"/>
                  <a:gd name="connsiteY57" fmla="*/ 781687 h 800886"/>
                  <a:gd name="connsiteX58" fmla="*/ 32914 w 1097482"/>
                  <a:gd name="connsiteY58" fmla="*/ 663748 h 800886"/>
                  <a:gd name="connsiteX59" fmla="*/ 52112 w 1097482"/>
                  <a:gd name="connsiteY59" fmla="*/ 633578 h 800886"/>
                  <a:gd name="connsiteX60" fmla="*/ 104225 w 1097482"/>
                  <a:gd name="connsiteY60" fmla="*/ 606151 h 800886"/>
                  <a:gd name="connsiteX61" fmla="*/ 123425 w 1097482"/>
                  <a:gd name="connsiteY61" fmla="*/ 622607 h 800886"/>
                  <a:gd name="connsiteX62" fmla="*/ 170052 w 1097482"/>
                  <a:gd name="connsiteY62" fmla="*/ 641806 h 800886"/>
                  <a:gd name="connsiteX63" fmla="*/ 216678 w 1097482"/>
                  <a:gd name="connsiteY63" fmla="*/ 622607 h 800886"/>
                  <a:gd name="connsiteX64" fmla="*/ 235878 w 1097482"/>
                  <a:gd name="connsiteY64" fmla="*/ 606151 h 800886"/>
                  <a:gd name="connsiteX65" fmla="*/ 252335 w 1097482"/>
                  <a:gd name="connsiteY65" fmla="*/ 614379 h 800886"/>
                  <a:gd name="connsiteX66" fmla="*/ 238621 w 1097482"/>
                  <a:gd name="connsiteY66" fmla="*/ 658263 h 800886"/>
                  <a:gd name="connsiteX67" fmla="*/ 238621 w 1097482"/>
                  <a:gd name="connsiteY67" fmla="*/ 781687 h 800886"/>
                  <a:gd name="connsiteX68" fmla="*/ 255077 w 1097482"/>
                  <a:gd name="connsiteY68" fmla="*/ 798144 h 800886"/>
                  <a:gd name="connsiteX69" fmla="*/ 271534 w 1097482"/>
                  <a:gd name="connsiteY69" fmla="*/ 781687 h 800886"/>
                  <a:gd name="connsiteX70" fmla="*/ 271534 w 1097482"/>
                  <a:gd name="connsiteY70" fmla="*/ 658263 h 800886"/>
                  <a:gd name="connsiteX71" fmla="*/ 307190 w 1097482"/>
                  <a:gd name="connsiteY71" fmla="*/ 608893 h 800886"/>
                  <a:gd name="connsiteX72" fmla="*/ 411415 w 1097482"/>
                  <a:gd name="connsiteY72" fmla="*/ 570495 h 800886"/>
                  <a:gd name="connsiteX73" fmla="*/ 455300 w 1097482"/>
                  <a:gd name="connsiteY73" fmla="*/ 636321 h 800886"/>
                  <a:gd name="connsiteX74" fmla="*/ 479984 w 1097482"/>
                  <a:gd name="connsiteY74" fmla="*/ 650035 h 800886"/>
                  <a:gd name="connsiteX75" fmla="*/ 482727 w 1097482"/>
                  <a:gd name="connsiteY75" fmla="*/ 650035 h 800886"/>
                  <a:gd name="connsiteX76" fmla="*/ 504669 w 1097482"/>
                  <a:gd name="connsiteY76" fmla="*/ 639064 h 800886"/>
                  <a:gd name="connsiteX77" fmla="*/ 532097 w 1097482"/>
                  <a:gd name="connsiteY77" fmla="*/ 611636 h 800886"/>
                  <a:gd name="connsiteX78" fmla="*/ 532097 w 1097482"/>
                  <a:gd name="connsiteY78" fmla="*/ 778944 h 800886"/>
                  <a:gd name="connsiteX79" fmla="*/ 548553 w 1097482"/>
                  <a:gd name="connsiteY79" fmla="*/ 795401 h 800886"/>
                  <a:gd name="connsiteX80" fmla="*/ 565010 w 1097482"/>
                  <a:gd name="connsiteY80" fmla="*/ 778944 h 800886"/>
                  <a:gd name="connsiteX81" fmla="*/ 565010 w 1097482"/>
                  <a:gd name="connsiteY81" fmla="*/ 611636 h 800886"/>
                  <a:gd name="connsiteX82" fmla="*/ 592438 w 1097482"/>
                  <a:gd name="connsiteY82" fmla="*/ 639064 h 800886"/>
                  <a:gd name="connsiteX83" fmla="*/ 614380 w 1097482"/>
                  <a:gd name="connsiteY83" fmla="*/ 650035 h 800886"/>
                  <a:gd name="connsiteX84" fmla="*/ 617123 w 1097482"/>
                  <a:gd name="connsiteY84" fmla="*/ 650035 h 800886"/>
                  <a:gd name="connsiteX85" fmla="*/ 641807 w 1097482"/>
                  <a:gd name="connsiteY85" fmla="*/ 636321 h 800886"/>
                  <a:gd name="connsiteX86" fmla="*/ 685692 w 1097482"/>
                  <a:gd name="connsiteY86" fmla="*/ 570495 h 800886"/>
                  <a:gd name="connsiteX87" fmla="*/ 789917 w 1097482"/>
                  <a:gd name="connsiteY87" fmla="*/ 608893 h 800886"/>
                  <a:gd name="connsiteX88" fmla="*/ 825573 w 1097482"/>
                  <a:gd name="connsiteY88" fmla="*/ 658263 h 800886"/>
                  <a:gd name="connsiteX89" fmla="*/ 825573 w 1097482"/>
                  <a:gd name="connsiteY89" fmla="*/ 781687 h 800886"/>
                  <a:gd name="connsiteX90" fmla="*/ 842030 w 1097482"/>
                  <a:gd name="connsiteY90" fmla="*/ 798144 h 800886"/>
                  <a:gd name="connsiteX91" fmla="*/ 858486 w 1097482"/>
                  <a:gd name="connsiteY91" fmla="*/ 781687 h 800886"/>
                  <a:gd name="connsiteX92" fmla="*/ 858486 w 1097482"/>
                  <a:gd name="connsiteY92" fmla="*/ 658263 h 800886"/>
                  <a:gd name="connsiteX93" fmla="*/ 833801 w 1097482"/>
                  <a:gd name="connsiteY93" fmla="*/ 600665 h 800886"/>
                  <a:gd name="connsiteX94" fmla="*/ 836544 w 1097482"/>
                  <a:gd name="connsiteY94" fmla="*/ 600665 h 800886"/>
                  <a:gd name="connsiteX95" fmla="*/ 850258 w 1097482"/>
                  <a:gd name="connsiteY95" fmla="*/ 595179 h 800886"/>
                  <a:gd name="connsiteX96" fmla="*/ 891399 w 1097482"/>
                  <a:gd name="connsiteY96" fmla="*/ 636321 h 800886"/>
                  <a:gd name="connsiteX97" fmla="*/ 891399 w 1097482"/>
                  <a:gd name="connsiteY97" fmla="*/ 784430 h 800886"/>
                  <a:gd name="connsiteX98" fmla="*/ 907856 w 1097482"/>
                  <a:gd name="connsiteY98" fmla="*/ 800887 h 800886"/>
                  <a:gd name="connsiteX99" fmla="*/ 924313 w 1097482"/>
                  <a:gd name="connsiteY99" fmla="*/ 784430 h 800886"/>
                  <a:gd name="connsiteX100" fmla="*/ 924313 w 1097482"/>
                  <a:gd name="connsiteY100" fmla="*/ 636321 h 800886"/>
                  <a:gd name="connsiteX101" fmla="*/ 965454 w 1097482"/>
                  <a:gd name="connsiteY101" fmla="*/ 595179 h 800886"/>
                  <a:gd name="connsiteX102" fmla="*/ 970940 w 1097482"/>
                  <a:gd name="connsiteY102" fmla="*/ 597922 h 800886"/>
                  <a:gd name="connsiteX103" fmla="*/ 1036766 w 1097482"/>
                  <a:gd name="connsiteY103" fmla="*/ 617122 h 800886"/>
                  <a:gd name="connsiteX104" fmla="*/ 1061451 w 1097482"/>
                  <a:gd name="connsiteY104" fmla="*/ 650035 h 800886"/>
                  <a:gd name="connsiteX105" fmla="*/ 1061451 w 1097482"/>
                  <a:gd name="connsiteY105" fmla="*/ 781687 h 800886"/>
                  <a:gd name="connsiteX106" fmla="*/ 1077907 w 1097482"/>
                  <a:gd name="connsiteY106" fmla="*/ 798144 h 800886"/>
                  <a:gd name="connsiteX107" fmla="*/ 1094364 w 1097482"/>
                  <a:gd name="connsiteY107" fmla="*/ 781687 h 800886"/>
                  <a:gd name="connsiteX108" fmla="*/ 1094364 w 1097482"/>
                  <a:gd name="connsiteY108" fmla="*/ 650035 h 800886"/>
                  <a:gd name="connsiteX109" fmla="*/ 1055965 w 1097482"/>
                  <a:gd name="connsiteY109" fmla="*/ 586951 h 800886"/>
                  <a:gd name="connsiteX110" fmla="*/ 117939 w 1097482"/>
                  <a:gd name="connsiteY110" fmla="*/ 559523 h 800886"/>
                  <a:gd name="connsiteX111" fmla="*/ 65826 w 1097482"/>
                  <a:gd name="connsiteY111" fmla="*/ 526610 h 800886"/>
                  <a:gd name="connsiteX112" fmla="*/ 74055 w 1097482"/>
                  <a:gd name="connsiteY112" fmla="*/ 488212 h 800886"/>
                  <a:gd name="connsiteX113" fmla="*/ 115197 w 1097482"/>
                  <a:gd name="connsiteY113" fmla="*/ 540324 h 800886"/>
                  <a:gd name="connsiteX114" fmla="*/ 115197 w 1097482"/>
                  <a:gd name="connsiteY114" fmla="*/ 559523 h 800886"/>
                  <a:gd name="connsiteX115" fmla="*/ 211193 w 1097482"/>
                  <a:gd name="connsiteY115" fmla="*/ 603408 h 800886"/>
                  <a:gd name="connsiteX116" fmla="*/ 161823 w 1097482"/>
                  <a:gd name="connsiteY116" fmla="*/ 603408 h 800886"/>
                  <a:gd name="connsiteX117" fmla="*/ 148109 w 1097482"/>
                  <a:gd name="connsiteY117" fmla="*/ 589694 h 800886"/>
                  <a:gd name="connsiteX118" fmla="*/ 150852 w 1097482"/>
                  <a:gd name="connsiteY118" fmla="*/ 573237 h 800886"/>
                  <a:gd name="connsiteX119" fmla="*/ 150852 w 1097482"/>
                  <a:gd name="connsiteY119" fmla="*/ 556781 h 800886"/>
                  <a:gd name="connsiteX120" fmla="*/ 186508 w 1097482"/>
                  <a:gd name="connsiteY120" fmla="*/ 562266 h 800886"/>
                  <a:gd name="connsiteX121" fmla="*/ 222164 w 1097482"/>
                  <a:gd name="connsiteY121" fmla="*/ 556781 h 800886"/>
                  <a:gd name="connsiteX122" fmla="*/ 222164 w 1097482"/>
                  <a:gd name="connsiteY122" fmla="*/ 573237 h 800886"/>
                  <a:gd name="connsiteX123" fmla="*/ 224907 w 1097482"/>
                  <a:gd name="connsiteY123" fmla="*/ 589694 h 800886"/>
                  <a:gd name="connsiteX124" fmla="*/ 211193 w 1097482"/>
                  <a:gd name="connsiteY124" fmla="*/ 603408 h 800886"/>
                  <a:gd name="connsiteX125" fmla="*/ 186508 w 1097482"/>
                  <a:gd name="connsiteY125" fmla="*/ 529353 h 800886"/>
                  <a:gd name="connsiteX126" fmla="*/ 101483 w 1097482"/>
                  <a:gd name="connsiteY126" fmla="*/ 444327 h 800886"/>
                  <a:gd name="connsiteX127" fmla="*/ 85026 w 1097482"/>
                  <a:gd name="connsiteY127" fmla="*/ 427871 h 800886"/>
                  <a:gd name="connsiteX128" fmla="*/ 82283 w 1097482"/>
                  <a:gd name="connsiteY128" fmla="*/ 427871 h 800886"/>
                  <a:gd name="connsiteX129" fmla="*/ 82283 w 1097482"/>
                  <a:gd name="connsiteY129" fmla="*/ 425128 h 800886"/>
                  <a:gd name="connsiteX130" fmla="*/ 82283 w 1097482"/>
                  <a:gd name="connsiteY130" fmla="*/ 394958 h 800886"/>
                  <a:gd name="connsiteX131" fmla="*/ 115197 w 1097482"/>
                  <a:gd name="connsiteY131" fmla="*/ 320903 h 800886"/>
                  <a:gd name="connsiteX132" fmla="*/ 186508 w 1097482"/>
                  <a:gd name="connsiteY132" fmla="*/ 290733 h 800886"/>
                  <a:gd name="connsiteX133" fmla="*/ 257820 w 1097482"/>
                  <a:gd name="connsiteY133" fmla="*/ 320903 h 800886"/>
                  <a:gd name="connsiteX134" fmla="*/ 290734 w 1097482"/>
                  <a:gd name="connsiteY134" fmla="*/ 394958 h 800886"/>
                  <a:gd name="connsiteX135" fmla="*/ 290734 w 1097482"/>
                  <a:gd name="connsiteY135" fmla="*/ 425128 h 800886"/>
                  <a:gd name="connsiteX136" fmla="*/ 290734 w 1097482"/>
                  <a:gd name="connsiteY136" fmla="*/ 427871 h 800886"/>
                  <a:gd name="connsiteX137" fmla="*/ 211193 w 1097482"/>
                  <a:gd name="connsiteY137" fmla="*/ 370273 h 800886"/>
                  <a:gd name="connsiteX138" fmla="*/ 150852 w 1097482"/>
                  <a:gd name="connsiteY138" fmla="*/ 359302 h 800886"/>
                  <a:gd name="connsiteX139" fmla="*/ 139881 w 1097482"/>
                  <a:gd name="connsiteY139" fmla="*/ 364787 h 800886"/>
                  <a:gd name="connsiteX140" fmla="*/ 112454 w 1097482"/>
                  <a:gd name="connsiteY140" fmla="*/ 394958 h 800886"/>
                  <a:gd name="connsiteX141" fmla="*/ 112454 w 1097482"/>
                  <a:gd name="connsiteY141" fmla="*/ 416900 h 800886"/>
                  <a:gd name="connsiteX142" fmla="*/ 134395 w 1097482"/>
                  <a:gd name="connsiteY142" fmla="*/ 416900 h 800886"/>
                  <a:gd name="connsiteX143" fmla="*/ 159080 w 1097482"/>
                  <a:gd name="connsiteY143" fmla="*/ 392215 h 800886"/>
                  <a:gd name="connsiteX144" fmla="*/ 271534 w 1097482"/>
                  <a:gd name="connsiteY144" fmla="*/ 458041 h 800886"/>
                  <a:gd name="connsiteX145" fmla="*/ 186508 w 1097482"/>
                  <a:gd name="connsiteY145" fmla="*/ 529353 h 800886"/>
                  <a:gd name="connsiteX146" fmla="*/ 252335 w 1097482"/>
                  <a:gd name="connsiteY146" fmla="*/ 559523 h 800886"/>
                  <a:gd name="connsiteX147" fmla="*/ 252335 w 1097482"/>
                  <a:gd name="connsiteY147" fmla="*/ 540324 h 800886"/>
                  <a:gd name="connsiteX148" fmla="*/ 293476 w 1097482"/>
                  <a:gd name="connsiteY148" fmla="*/ 488212 h 800886"/>
                  <a:gd name="connsiteX149" fmla="*/ 301704 w 1097482"/>
                  <a:gd name="connsiteY149" fmla="*/ 526610 h 800886"/>
                  <a:gd name="connsiteX150" fmla="*/ 252335 w 1097482"/>
                  <a:gd name="connsiteY150" fmla="*/ 559523 h 800886"/>
                  <a:gd name="connsiteX151" fmla="*/ 405929 w 1097482"/>
                  <a:gd name="connsiteY151" fmla="*/ 298961 h 800886"/>
                  <a:gd name="connsiteX152" fmla="*/ 405929 w 1097482"/>
                  <a:gd name="connsiteY152" fmla="*/ 260562 h 800886"/>
                  <a:gd name="connsiteX153" fmla="*/ 403187 w 1097482"/>
                  <a:gd name="connsiteY153" fmla="*/ 252334 h 800886"/>
                  <a:gd name="connsiteX154" fmla="*/ 386730 w 1097482"/>
                  <a:gd name="connsiteY154" fmla="*/ 186508 h 800886"/>
                  <a:gd name="connsiteX155" fmla="*/ 386730 w 1097482"/>
                  <a:gd name="connsiteY155" fmla="*/ 153595 h 800886"/>
                  <a:gd name="connsiteX156" fmla="*/ 507412 w 1097482"/>
                  <a:gd name="connsiteY156" fmla="*/ 32913 h 800886"/>
                  <a:gd name="connsiteX157" fmla="*/ 729576 w 1097482"/>
                  <a:gd name="connsiteY157" fmla="*/ 32913 h 800886"/>
                  <a:gd name="connsiteX158" fmla="*/ 729576 w 1097482"/>
                  <a:gd name="connsiteY158" fmla="*/ 186508 h 800886"/>
                  <a:gd name="connsiteX159" fmla="*/ 713120 w 1097482"/>
                  <a:gd name="connsiteY159" fmla="*/ 252334 h 800886"/>
                  <a:gd name="connsiteX160" fmla="*/ 710377 w 1097482"/>
                  <a:gd name="connsiteY160" fmla="*/ 260562 h 800886"/>
                  <a:gd name="connsiteX161" fmla="*/ 710377 w 1097482"/>
                  <a:gd name="connsiteY161" fmla="*/ 307189 h 800886"/>
                  <a:gd name="connsiteX162" fmla="*/ 661007 w 1097482"/>
                  <a:gd name="connsiteY162" fmla="*/ 419643 h 800886"/>
                  <a:gd name="connsiteX163" fmla="*/ 650036 w 1097482"/>
                  <a:gd name="connsiteY163" fmla="*/ 430614 h 800886"/>
                  <a:gd name="connsiteX164" fmla="*/ 650036 w 1097482"/>
                  <a:gd name="connsiteY164" fmla="*/ 430614 h 800886"/>
                  <a:gd name="connsiteX165" fmla="*/ 545811 w 1097482"/>
                  <a:gd name="connsiteY165" fmla="*/ 460784 h 800886"/>
                  <a:gd name="connsiteX166" fmla="*/ 405929 w 1097482"/>
                  <a:gd name="connsiteY166" fmla="*/ 298961 h 800886"/>
                  <a:gd name="connsiteX167" fmla="*/ 496441 w 1097482"/>
                  <a:gd name="connsiteY167" fmla="*/ 619864 h 800886"/>
                  <a:gd name="connsiteX168" fmla="*/ 496441 w 1097482"/>
                  <a:gd name="connsiteY168" fmla="*/ 619864 h 800886"/>
                  <a:gd name="connsiteX169" fmla="*/ 496441 w 1097482"/>
                  <a:gd name="connsiteY169" fmla="*/ 619864 h 800886"/>
                  <a:gd name="connsiteX170" fmla="*/ 444329 w 1097482"/>
                  <a:gd name="connsiteY170" fmla="*/ 545810 h 800886"/>
                  <a:gd name="connsiteX171" fmla="*/ 460785 w 1097482"/>
                  <a:gd name="connsiteY171" fmla="*/ 529353 h 800886"/>
                  <a:gd name="connsiteX172" fmla="*/ 534840 w 1097482"/>
                  <a:gd name="connsiteY172" fmla="*/ 581466 h 800886"/>
                  <a:gd name="connsiteX173" fmla="*/ 496441 w 1097482"/>
                  <a:gd name="connsiteY173" fmla="*/ 619864 h 800886"/>
                  <a:gd name="connsiteX174" fmla="*/ 559524 w 1097482"/>
                  <a:gd name="connsiteY174" fmla="*/ 559523 h 800886"/>
                  <a:gd name="connsiteX175" fmla="*/ 474498 w 1097482"/>
                  <a:gd name="connsiteY175" fmla="*/ 499183 h 800886"/>
                  <a:gd name="connsiteX176" fmla="*/ 474498 w 1097482"/>
                  <a:gd name="connsiteY176" fmla="*/ 469013 h 800886"/>
                  <a:gd name="connsiteX177" fmla="*/ 548553 w 1097482"/>
                  <a:gd name="connsiteY177" fmla="*/ 490954 h 800886"/>
                  <a:gd name="connsiteX178" fmla="*/ 562267 w 1097482"/>
                  <a:gd name="connsiteY178" fmla="*/ 490954 h 800886"/>
                  <a:gd name="connsiteX179" fmla="*/ 647293 w 1097482"/>
                  <a:gd name="connsiteY179" fmla="*/ 469013 h 800886"/>
                  <a:gd name="connsiteX180" fmla="*/ 647293 w 1097482"/>
                  <a:gd name="connsiteY180" fmla="*/ 499183 h 800886"/>
                  <a:gd name="connsiteX181" fmla="*/ 559524 w 1097482"/>
                  <a:gd name="connsiteY181" fmla="*/ 559523 h 800886"/>
                  <a:gd name="connsiteX182" fmla="*/ 628094 w 1097482"/>
                  <a:gd name="connsiteY182" fmla="*/ 619864 h 800886"/>
                  <a:gd name="connsiteX183" fmla="*/ 628094 w 1097482"/>
                  <a:gd name="connsiteY183" fmla="*/ 619864 h 800886"/>
                  <a:gd name="connsiteX184" fmla="*/ 628094 w 1097482"/>
                  <a:gd name="connsiteY184" fmla="*/ 619864 h 800886"/>
                  <a:gd name="connsiteX185" fmla="*/ 586952 w 1097482"/>
                  <a:gd name="connsiteY185" fmla="*/ 581466 h 800886"/>
                  <a:gd name="connsiteX186" fmla="*/ 661007 w 1097482"/>
                  <a:gd name="connsiteY186" fmla="*/ 529353 h 800886"/>
                  <a:gd name="connsiteX187" fmla="*/ 677464 w 1097482"/>
                  <a:gd name="connsiteY187" fmla="*/ 545810 h 800886"/>
                  <a:gd name="connsiteX188" fmla="*/ 628094 w 1097482"/>
                  <a:gd name="connsiteY188" fmla="*/ 619864 h 800886"/>
                  <a:gd name="connsiteX189" fmla="*/ 918827 w 1097482"/>
                  <a:gd name="connsiteY189" fmla="*/ 606151 h 800886"/>
                  <a:gd name="connsiteX190" fmla="*/ 883171 w 1097482"/>
                  <a:gd name="connsiteY190" fmla="*/ 570495 h 800886"/>
                  <a:gd name="connsiteX191" fmla="*/ 883171 w 1097482"/>
                  <a:gd name="connsiteY191" fmla="*/ 562266 h 800886"/>
                  <a:gd name="connsiteX192" fmla="*/ 883171 w 1097482"/>
                  <a:gd name="connsiteY192" fmla="*/ 556781 h 800886"/>
                  <a:gd name="connsiteX193" fmla="*/ 916084 w 1097482"/>
                  <a:gd name="connsiteY193" fmla="*/ 562266 h 800886"/>
                  <a:gd name="connsiteX194" fmla="*/ 918827 w 1097482"/>
                  <a:gd name="connsiteY194" fmla="*/ 562266 h 800886"/>
                  <a:gd name="connsiteX195" fmla="*/ 954483 w 1097482"/>
                  <a:gd name="connsiteY195" fmla="*/ 556781 h 800886"/>
                  <a:gd name="connsiteX196" fmla="*/ 954483 w 1097482"/>
                  <a:gd name="connsiteY196" fmla="*/ 562266 h 800886"/>
                  <a:gd name="connsiteX197" fmla="*/ 954483 w 1097482"/>
                  <a:gd name="connsiteY197" fmla="*/ 570495 h 800886"/>
                  <a:gd name="connsiteX198" fmla="*/ 918827 w 1097482"/>
                  <a:gd name="connsiteY198" fmla="*/ 606151 h 800886"/>
                  <a:gd name="connsiteX199" fmla="*/ 979168 w 1097482"/>
                  <a:gd name="connsiteY199" fmla="*/ 504668 h 800886"/>
                  <a:gd name="connsiteX200" fmla="*/ 916084 w 1097482"/>
                  <a:gd name="connsiteY200" fmla="*/ 529353 h 800886"/>
                  <a:gd name="connsiteX201" fmla="*/ 831058 w 1097482"/>
                  <a:gd name="connsiteY201" fmla="*/ 438842 h 800886"/>
                  <a:gd name="connsiteX202" fmla="*/ 831058 w 1097482"/>
                  <a:gd name="connsiteY202" fmla="*/ 408671 h 800886"/>
                  <a:gd name="connsiteX203" fmla="*/ 828316 w 1097482"/>
                  <a:gd name="connsiteY203" fmla="*/ 400443 h 800886"/>
                  <a:gd name="connsiteX204" fmla="*/ 817344 w 1097482"/>
                  <a:gd name="connsiteY204" fmla="*/ 381244 h 800886"/>
                  <a:gd name="connsiteX205" fmla="*/ 811859 w 1097482"/>
                  <a:gd name="connsiteY205" fmla="*/ 356559 h 800886"/>
                  <a:gd name="connsiteX206" fmla="*/ 811859 w 1097482"/>
                  <a:gd name="connsiteY206" fmla="*/ 356559 h 800886"/>
                  <a:gd name="connsiteX207" fmla="*/ 880429 w 1097482"/>
                  <a:gd name="connsiteY207" fmla="*/ 287990 h 800886"/>
                  <a:gd name="connsiteX208" fmla="*/ 1017567 w 1097482"/>
                  <a:gd name="connsiteY208" fmla="*/ 287990 h 800886"/>
                  <a:gd name="connsiteX209" fmla="*/ 1017567 w 1097482"/>
                  <a:gd name="connsiteY209" fmla="*/ 353816 h 800886"/>
                  <a:gd name="connsiteX210" fmla="*/ 1009338 w 1097482"/>
                  <a:gd name="connsiteY210" fmla="*/ 383987 h 800886"/>
                  <a:gd name="connsiteX211" fmla="*/ 1001110 w 1097482"/>
                  <a:gd name="connsiteY211" fmla="*/ 400443 h 800886"/>
                  <a:gd name="connsiteX212" fmla="*/ 998367 w 1097482"/>
                  <a:gd name="connsiteY212" fmla="*/ 408671 h 800886"/>
                  <a:gd name="connsiteX213" fmla="*/ 998367 w 1097482"/>
                  <a:gd name="connsiteY213" fmla="*/ 441585 h 800886"/>
                  <a:gd name="connsiteX214" fmla="*/ 979168 w 1097482"/>
                  <a:gd name="connsiteY214" fmla="*/ 504668 h 80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1097482" h="800886">
                    <a:moveTo>
                      <a:pt x="1055965" y="586951"/>
                    </a:moveTo>
                    <a:lnTo>
                      <a:pt x="990139" y="567752"/>
                    </a:lnTo>
                    <a:cubicBezTo>
                      <a:pt x="987396" y="567752"/>
                      <a:pt x="984653" y="565009"/>
                      <a:pt x="984653" y="562266"/>
                    </a:cubicBezTo>
                    <a:lnTo>
                      <a:pt x="984653" y="540324"/>
                    </a:lnTo>
                    <a:cubicBezTo>
                      <a:pt x="990139" y="537582"/>
                      <a:pt x="995624" y="532096"/>
                      <a:pt x="1001110" y="526610"/>
                    </a:cubicBezTo>
                    <a:cubicBezTo>
                      <a:pt x="1023052" y="504668"/>
                      <a:pt x="1036766" y="474498"/>
                      <a:pt x="1036766" y="441585"/>
                    </a:cubicBezTo>
                    <a:lnTo>
                      <a:pt x="1036766" y="411414"/>
                    </a:lnTo>
                    <a:lnTo>
                      <a:pt x="1042252" y="397701"/>
                    </a:lnTo>
                    <a:cubicBezTo>
                      <a:pt x="1050480" y="383987"/>
                      <a:pt x="1053223" y="367530"/>
                      <a:pt x="1053223" y="353816"/>
                    </a:cubicBezTo>
                    <a:lnTo>
                      <a:pt x="1053223" y="271533"/>
                    </a:lnTo>
                    <a:cubicBezTo>
                      <a:pt x="1053223" y="263305"/>
                      <a:pt x="1044995" y="255077"/>
                      <a:pt x="1036766" y="255077"/>
                    </a:cubicBezTo>
                    <a:lnTo>
                      <a:pt x="883171" y="255077"/>
                    </a:lnTo>
                    <a:cubicBezTo>
                      <a:pt x="828316" y="255077"/>
                      <a:pt x="781689" y="301704"/>
                      <a:pt x="781689" y="356559"/>
                    </a:cubicBezTo>
                    <a:lnTo>
                      <a:pt x="781689" y="356559"/>
                    </a:lnTo>
                    <a:cubicBezTo>
                      <a:pt x="781689" y="370273"/>
                      <a:pt x="784432" y="381244"/>
                      <a:pt x="789917" y="394958"/>
                    </a:cubicBezTo>
                    <a:lnTo>
                      <a:pt x="798145" y="411414"/>
                    </a:lnTo>
                    <a:lnTo>
                      <a:pt x="798145" y="436099"/>
                    </a:lnTo>
                    <a:cubicBezTo>
                      <a:pt x="798145" y="477240"/>
                      <a:pt x="817344" y="515639"/>
                      <a:pt x="850258" y="537582"/>
                    </a:cubicBezTo>
                    <a:lnTo>
                      <a:pt x="850258" y="559523"/>
                    </a:lnTo>
                    <a:cubicBezTo>
                      <a:pt x="850258" y="562266"/>
                      <a:pt x="850258" y="565009"/>
                      <a:pt x="836544" y="567752"/>
                    </a:cubicBezTo>
                    <a:lnTo>
                      <a:pt x="803631" y="575980"/>
                    </a:lnTo>
                    <a:lnTo>
                      <a:pt x="710377" y="543067"/>
                    </a:lnTo>
                    <a:cubicBezTo>
                      <a:pt x="710377" y="537582"/>
                      <a:pt x="710377" y="534839"/>
                      <a:pt x="704892" y="532096"/>
                    </a:cubicBezTo>
                    <a:lnTo>
                      <a:pt x="674721" y="501926"/>
                    </a:lnTo>
                    <a:lnTo>
                      <a:pt x="674721" y="449813"/>
                    </a:lnTo>
                    <a:cubicBezTo>
                      <a:pt x="677464" y="447070"/>
                      <a:pt x="680206" y="444327"/>
                      <a:pt x="682949" y="441585"/>
                    </a:cubicBezTo>
                    <a:cubicBezTo>
                      <a:pt x="721348" y="405929"/>
                      <a:pt x="740547" y="356559"/>
                      <a:pt x="740547" y="304447"/>
                    </a:cubicBezTo>
                    <a:lnTo>
                      <a:pt x="740547" y="263305"/>
                    </a:lnTo>
                    <a:cubicBezTo>
                      <a:pt x="751518" y="238620"/>
                      <a:pt x="757004" y="213936"/>
                      <a:pt x="757004" y="186508"/>
                    </a:cubicBezTo>
                    <a:lnTo>
                      <a:pt x="757004" y="16457"/>
                    </a:lnTo>
                    <a:cubicBezTo>
                      <a:pt x="757004" y="8228"/>
                      <a:pt x="748775" y="0"/>
                      <a:pt x="740547" y="0"/>
                    </a:cubicBezTo>
                    <a:lnTo>
                      <a:pt x="501926" y="0"/>
                    </a:lnTo>
                    <a:cubicBezTo>
                      <a:pt x="416901" y="0"/>
                      <a:pt x="348332" y="68569"/>
                      <a:pt x="348332" y="153595"/>
                    </a:cubicBezTo>
                    <a:lnTo>
                      <a:pt x="348332" y="186508"/>
                    </a:lnTo>
                    <a:cubicBezTo>
                      <a:pt x="348332" y="213936"/>
                      <a:pt x="353817" y="238620"/>
                      <a:pt x="364788" y="263305"/>
                    </a:cubicBezTo>
                    <a:lnTo>
                      <a:pt x="364788" y="298961"/>
                    </a:lnTo>
                    <a:cubicBezTo>
                      <a:pt x="364788" y="359302"/>
                      <a:pt x="392215" y="411414"/>
                      <a:pt x="433357" y="447070"/>
                    </a:cubicBezTo>
                    <a:lnTo>
                      <a:pt x="433357" y="501926"/>
                    </a:lnTo>
                    <a:lnTo>
                      <a:pt x="403187" y="532096"/>
                    </a:lnTo>
                    <a:cubicBezTo>
                      <a:pt x="400444" y="534839"/>
                      <a:pt x="397701" y="540324"/>
                      <a:pt x="397701" y="543067"/>
                    </a:cubicBezTo>
                    <a:lnTo>
                      <a:pt x="298961" y="578723"/>
                    </a:lnTo>
                    <a:cubicBezTo>
                      <a:pt x="290734" y="581466"/>
                      <a:pt x="285248" y="584208"/>
                      <a:pt x="279763" y="589694"/>
                    </a:cubicBezTo>
                    <a:lnTo>
                      <a:pt x="263306" y="581466"/>
                    </a:lnTo>
                    <a:cubicBezTo>
                      <a:pt x="309932" y="562266"/>
                      <a:pt x="323646" y="532096"/>
                      <a:pt x="323646" y="532096"/>
                    </a:cubicBezTo>
                    <a:cubicBezTo>
                      <a:pt x="326389" y="526610"/>
                      <a:pt x="326389" y="521125"/>
                      <a:pt x="323646" y="518382"/>
                    </a:cubicBezTo>
                    <a:cubicBezTo>
                      <a:pt x="312675" y="496440"/>
                      <a:pt x="309932" y="452556"/>
                      <a:pt x="309932" y="419643"/>
                    </a:cubicBezTo>
                    <a:cubicBezTo>
                      <a:pt x="309932" y="408671"/>
                      <a:pt x="309932" y="397701"/>
                      <a:pt x="307190" y="389472"/>
                    </a:cubicBezTo>
                    <a:cubicBezTo>
                      <a:pt x="301704" y="312675"/>
                      <a:pt x="244106" y="255077"/>
                      <a:pt x="172794" y="255077"/>
                    </a:cubicBezTo>
                    <a:cubicBezTo>
                      <a:pt x="101483" y="255077"/>
                      <a:pt x="43884" y="312675"/>
                      <a:pt x="38399" y="389472"/>
                    </a:cubicBezTo>
                    <a:cubicBezTo>
                      <a:pt x="38399" y="397701"/>
                      <a:pt x="38399" y="408671"/>
                      <a:pt x="35656" y="419643"/>
                    </a:cubicBezTo>
                    <a:cubicBezTo>
                      <a:pt x="35656" y="452556"/>
                      <a:pt x="32914" y="496440"/>
                      <a:pt x="21942" y="518382"/>
                    </a:cubicBezTo>
                    <a:cubicBezTo>
                      <a:pt x="19200" y="523868"/>
                      <a:pt x="19200" y="529353"/>
                      <a:pt x="21942" y="532096"/>
                    </a:cubicBezTo>
                    <a:cubicBezTo>
                      <a:pt x="21942" y="534839"/>
                      <a:pt x="38399" y="562266"/>
                      <a:pt x="82283" y="581466"/>
                    </a:cubicBezTo>
                    <a:lnTo>
                      <a:pt x="38399" y="603408"/>
                    </a:lnTo>
                    <a:cubicBezTo>
                      <a:pt x="16457" y="614379"/>
                      <a:pt x="0" y="639064"/>
                      <a:pt x="0" y="663748"/>
                    </a:cubicBezTo>
                    <a:lnTo>
                      <a:pt x="0" y="781687"/>
                    </a:lnTo>
                    <a:cubicBezTo>
                      <a:pt x="0" y="789916"/>
                      <a:pt x="8228" y="798144"/>
                      <a:pt x="16457" y="798144"/>
                    </a:cubicBezTo>
                    <a:cubicBezTo>
                      <a:pt x="24685" y="798144"/>
                      <a:pt x="32914" y="789916"/>
                      <a:pt x="32914" y="781687"/>
                    </a:cubicBezTo>
                    <a:lnTo>
                      <a:pt x="32914" y="663748"/>
                    </a:lnTo>
                    <a:cubicBezTo>
                      <a:pt x="32914" y="650035"/>
                      <a:pt x="41142" y="639064"/>
                      <a:pt x="52112" y="633578"/>
                    </a:cubicBezTo>
                    <a:lnTo>
                      <a:pt x="104225" y="606151"/>
                    </a:lnTo>
                    <a:lnTo>
                      <a:pt x="123425" y="622607"/>
                    </a:lnTo>
                    <a:cubicBezTo>
                      <a:pt x="137138" y="633578"/>
                      <a:pt x="153595" y="641806"/>
                      <a:pt x="170052" y="641806"/>
                    </a:cubicBezTo>
                    <a:cubicBezTo>
                      <a:pt x="186508" y="641806"/>
                      <a:pt x="202965" y="636321"/>
                      <a:pt x="216678" y="622607"/>
                    </a:cubicBezTo>
                    <a:lnTo>
                      <a:pt x="235878" y="606151"/>
                    </a:lnTo>
                    <a:lnTo>
                      <a:pt x="252335" y="614379"/>
                    </a:lnTo>
                    <a:cubicBezTo>
                      <a:pt x="244106" y="628092"/>
                      <a:pt x="238621" y="641806"/>
                      <a:pt x="238621" y="658263"/>
                    </a:cubicBezTo>
                    <a:lnTo>
                      <a:pt x="238621" y="781687"/>
                    </a:lnTo>
                    <a:cubicBezTo>
                      <a:pt x="238621" y="789916"/>
                      <a:pt x="246849" y="798144"/>
                      <a:pt x="255077" y="798144"/>
                    </a:cubicBezTo>
                    <a:cubicBezTo>
                      <a:pt x="263306" y="798144"/>
                      <a:pt x="271534" y="789916"/>
                      <a:pt x="271534" y="781687"/>
                    </a:cubicBezTo>
                    <a:lnTo>
                      <a:pt x="271534" y="658263"/>
                    </a:lnTo>
                    <a:cubicBezTo>
                      <a:pt x="271534" y="636321"/>
                      <a:pt x="285248" y="617122"/>
                      <a:pt x="307190" y="608893"/>
                    </a:cubicBezTo>
                    <a:lnTo>
                      <a:pt x="411415" y="570495"/>
                    </a:lnTo>
                    <a:lnTo>
                      <a:pt x="455300" y="636321"/>
                    </a:lnTo>
                    <a:cubicBezTo>
                      <a:pt x="460785" y="644549"/>
                      <a:pt x="469013" y="650035"/>
                      <a:pt x="479984" y="650035"/>
                    </a:cubicBezTo>
                    <a:cubicBezTo>
                      <a:pt x="479984" y="650035"/>
                      <a:pt x="482727" y="650035"/>
                      <a:pt x="482727" y="650035"/>
                    </a:cubicBezTo>
                    <a:cubicBezTo>
                      <a:pt x="490955" y="650035"/>
                      <a:pt x="499184" y="647292"/>
                      <a:pt x="504669" y="639064"/>
                    </a:cubicBezTo>
                    <a:lnTo>
                      <a:pt x="532097" y="611636"/>
                    </a:lnTo>
                    <a:lnTo>
                      <a:pt x="532097" y="778944"/>
                    </a:lnTo>
                    <a:cubicBezTo>
                      <a:pt x="532097" y="787173"/>
                      <a:pt x="540326" y="795401"/>
                      <a:pt x="548553" y="795401"/>
                    </a:cubicBezTo>
                    <a:cubicBezTo>
                      <a:pt x="556781" y="795401"/>
                      <a:pt x="565010" y="787173"/>
                      <a:pt x="565010" y="778944"/>
                    </a:cubicBezTo>
                    <a:lnTo>
                      <a:pt x="565010" y="611636"/>
                    </a:lnTo>
                    <a:lnTo>
                      <a:pt x="592438" y="639064"/>
                    </a:lnTo>
                    <a:cubicBezTo>
                      <a:pt x="597923" y="644549"/>
                      <a:pt x="606152" y="650035"/>
                      <a:pt x="614380" y="650035"/>
                    </a:cubicBezTo>
                    <a:cubicBezTo>
                      <a:pt x="614380" y="650035"/>
                      <a:pt x="617123" y="650035"/>
                      <a:pt x="617123" y="650035"/>
                    </a:cubicBezTo>
                    <a:cubicBezTo>
                      <a:pt x="628094" y="650035"/>
                      <a:pt x="636322" y="644549"/>
                      <a:pt x="641807" y="636321"/>
                    </a:cubicBezTo>
                    <a:lnTo>
                      <a:pt x="685692" y="570495"/>
                    </a:lnTo>
                    <a:lnTo>
                      <a:pt x="789917" y="608893"/>
                    </a:lnTo>
                    <a:cubicBezTo>
                      <a:pt x="809116" y="617122"/>
                      <a:pt x="825573" y="636321"/>
                      <a:pt x="825573" y="658263"/>
                    </a:cubicBezTo>
                    <a:lnTo>
                      <a:pt x="825573" y="781687"/>
                    </a:lnTo>
                    <a:cubicBezTo>
                      <a:pt x="825573" y="789916"/>
                      <a:pt x="833801" y="798144"/>
                      <a:pt x="842030" y="798144"/>
                    </a:cubicBezTo>
                    <a:cubicBezTo>
                      <a:pt x="850258" y="798144"/>
                      <a:pt x="858486" y="789916"/>
                      <a:pt x="858486" y="781687"/>
                    </a:cubicBezTo>
                    <a:lnTo>
                      <a:pt x="858486" y="658263"/>
                    </a:lnTo>
                    <a:cubicBezTo>
                      <a:pt x="858486" y="636321"/>
                      <a:pt x="850258" y="614379"/>
                      <a:pt x="833801" y="600665"/>
                    </a:cubicBezTo>
                    <a:lnTo>
                      <a:pt x="836544" y="600665"/>
                    </a:lnTo>
                    <a:cubicBezTo>
                      <a:pt x="839287" y="600665"/>
                      <a:pt x="844772" y="597922"/>
                      <a:pt x="850258" y="595179"/>
                    </a:cubicBezTo>
                    <a:lnTo>
                      <a:pt x="891399" y="636321"/>
                    </a:lnTo>
                    <a:lnTo>
                      <a:pt x="891399" y="784430"/>
                    </a:lnTo>
                    <a:cubicBezTo>
                      <a:pt x="891399" y="792658"/>
                      <a:pt x="899627" y="800887"/>
                      <a:pt x="907856" y="800887"/>
                    </a:cubicBezTo>
                    <a:cubicBezTo>
                      <a:pt x="916084" y="800887"/>
                      <a:pt x="924313" y="792658"/>
                      <a:pt x="924313" y="784430"/>
                    </a:cubicBezTo>
                    <a:lnTo>
                      <a:pt x="924313" y="636321"/>
                    </a:lnTo>
                    <a:lnTo>
                      <a:pt x="965454" y="595179"/>
                    </a:lnTo>
                    <a:cubicBezTo>
                      <a:pt x="968197" y="595179"/>
                      <a:pt x="970940" y="597922"/>
                      <a:pt x="970940" y="597922"/>
                    </a:cubicBezTo>
                    <a:lnTo>
                      <a:pt x="1036766" y="617122"/>
                    </a:lnTo>
                    <a:cubicBezTo>
                      <a:pt x="1050480" y="622607"/>
                      <a:pt x="1061451" y="636321"/>
                      <a:pt x="1061451" y="650035"/>
                    </a:cubicBezTo>
                    <a:lnTo>
                      <a:pt x="1061451" y="781687"/>
                    </a:lnTo>
                    <a:cubicBezTo>
                      <a:pt x="1061451" y="789916"/>
                      <a:pt x="1069679" y="798144"/>
                      <a:pt x="1077907" y="798144"/>
                    </a:cubicBezTo>
                    <a:cubicBezTo>
                      <a:pt x="1086136" y="798144"/>
                      <a:pt x="1094364" y="789916"/>
                      <a:pt x="1094364" y="781687"/>
                    </a:cubicBezTo>
                    <a:lnTo>
                      <a:pt x="1094364" y="650035"/>
                    </a:lnTo>
                    <a:cubicBezTo>
                      <a:pt x="1105335" y="622607"/>
                      <a:pt x="1086136" y="595179"/>
                      <a:pt x="1055965" y="586951"/>
                    </a:cubicBezTo>
                    <a:close/>
                    <a:moveTo>
                      <a:pt x="117939" y="559523"/>
                    </a:moveTo>
                    <a:cubicBezTo>
                      <a:pt x="87769" y="548552"/>
                      <a:pt x="74055" y="534839"/>
                      <a:pt x="65826" y="526610"/>
                    </a:cubicBezTo>
                    <a:cubicBezTo>
                      <a:pt x="71312" y="515639"/>
                      <a:pt x="74055" y="501926"/>
                      <a:pt x="74055" y="488212"/>
                    </a:cubicBezTo>
                    <a:cubicBezTo>
                      <a:pt x="82283" y="510154"/>
                      <a:pt x="98740" y="526610"/>
                      <a:pt x="115197" y="540324"/>
                    </a:cubicBezTo>
                    <a:lnTo>
                      <a:pt x="115197" y="559523"/>
                    </a:lnTo>
                    <a:close/>
                    <a:moveTo>
                      <a:pt x="211193" y="603408"/>
                    </a:moveTo>
                    <a:cubicBezTo>
                      <a:pt x="197480" y="617122"/>
                      <a:pt x="175537" y="617122"/>
                      <a:pt x="161823" y="603408"/>
                    </a:cubicBezTo>
                    <a:lnTo>
                      <a:pt x="148109" y="589694"/>
                    </a:lnTo>
                    <a:cubicBezTo>
                      <a:pt x="150852" y="584208"/>
                      <a:pt x="150852" y="578723"/>
                      <a:pt x="150852" y="573237"/>
                    </a:cubicBezTo>
                    <a:lnTo>
                      <a:pt x="150852" y="556781"/>
                    </a:lnTo>
                    <a:cubicBezTo>
                      <a:pt x="161823" y="559523"/>
                      <a:pt x="172794" y="562266"/>
                      <a:pt x="186508" y="562266"/>
                    </a:cubicBezTo>
                    <a:cubicBezTo>
                      <a:pt x="197480" y="562266"/>
                      <a:pt x="211193" y="559523"/>
                      <a:pt x="222164" y="556781"/>
                    </a:cubicBezTo>
                    <a:lnTo>
                      <a:pt x="222164" y="573237"/>
                    </a:lnTo>
                    <a:cubicBezTo>
                      <a:pt x="222164" y="578723"/>
                      <a:pt x="224907" y="584208"/>
                      <a:pt x="224907" y="589694"/>
                    </a:cubicBezTo>
                    <a:lnTo>
                      <a:pt x="211193" y="603408"/>
                    </a:lnTo>
                    <a:close/>
                    <a:moveTo>
                      <a:pt x="186508" y="529353"/>
                    </a:moveTo>
                    <a:cubicBezTo>
                      <a:pt x="139881" y="529353"/>
                      <a:pt x="101483" y="490954"/>
                      <a:pt x="101483" y="444327"/>
                    </a:cubicBezTo>
                    <a:cubicBezTo>
                      <a:pt x="101483" y="436099"/>
                      <a:pt x="93254" y="427871"/>
                      <a:pt x="85026" y="427871"/>
                    </a:cubicBezTo>
                    <a:cubicBezTo>
                      <a:pt x="85026" y="427871"/>
                      <a:pt x="82283" y="427871"/>
                      <a:pt x="82283" y="427871"/>
                    </a:cubicBezTo>
                    <a:cubicBezTo>
                      <a:pt x="82283" y="427871"/>
                      <a:pt x="82283" y="425128"/>
                      <a:pt x="82283" y="425128"/>
                    </a:cubicBezTo>
                    <a:cubicBezTo>
                      <a:pt x="82283" y="414157"/>
                      <a:pt x="82283" y="403186"/>
                      <a:pt x="82283" y="394958"/>
                    </a:cubicBezTo>
                    <a:cubicBezTo>
                      <a:pt x="85026" y="367530"/>
                      <a:pt x="95997" y="340102"/>
                      <a:pt x="115197" y="320903"/>
                    </a:cubicBezTo>
                    <a:cubicBezTo>
                      <a:pt x="134395" y="301704"/>
                      <a:pt x="159080" y="290733"/>
                      <a:pt x="186508" y="290733"/>
                    </a:cubicBezTo>
                    <a:cubicBezTo>
                      <a:pt x="213936" y="290733"/>
                      <a:pt x="238621" y="301704"/>
                      <a:pt x="257820" y="320903"/>
                    </a:cubicBezTo>
                    <a:cubicBezTo>
                      <a:pt x="277020" y="340102"/>
                      <a:pt x="287991" y="367530"/>
                      <a:pt x="290734" y="394958"/>
                    </a:cubicBezTo>
                    <a:cubicBezTo>
                      <a:pt x="290734" y="403186"/>
                      <a:pt x="290734" y="414157"/>
                      <a:pt x="290734" y="425128"/>
                    </a:cubicBezTo>
                    <a:cubicBezTo>
                      <a:pt x="290734" y="425128"/>
                      <a:pt x="290734" y="427871"/>
                      <a:pt x="290734" y="427871"/>
                    </a:cubicBezTo>
                    <a:cubicBezTo>
                      <a:pt x="274277" y="400443"/>
                      <a:pt x="246849" y="381244"/>
                      <a:pt x="211193" y="370273"/>
                    </a:cubicBezTo>
                    <a:cubicBezTo>
                      <a:pt x="178280" y="359302"/>
                      <a:pt x="150852" y="359302"/>
                      <a:pt x="150852" y="359302"/>
                    </a:cubicBezTo>
                    <a:cubicBezTo>
                      <a:pt x="145366" y="359302"/>
                      <a:pt x="142624" y="362045"/>
                      <a:pt x="139881" y="364787"/>
                    </a:cubicBezTo>
                    <a:lnTo>
                      <a:pt x="112454" y="394958"/>
                    </a:lnTo>
                    <a:cubicBezTo>
                      <a:pt x="106968" y="400443"/>
                      <a:pt x="106968" y="411414"/>
                      <a:pt x="112454" y="416900"/>
                    </a:cubicBezTo>
                    <a:cubicBezTo>
                      <a:pt x="117939" y="422385"/>
                      <a:pt x="128910" y="422385"/>
                      <a:pt x="134395" y="416900"/>
                    </a:cubicBezTo>
                    <a:lnTo>
                      <a:pt x="159080" y="392215"/>
                    </a:lnTo>
                    <a:cubicBezTo>
                      <a:pt x="181023" y="392215"/>
                      <a:pt x="246849" y="400443"/>
                      <a:pt x="271534" y="458041"/>
                    </a:cubicBezTo>
                    <a:cubicBezTo>
                      <a:pt x="263306" y="496440"/>
                      <a:pt x="227649" y="529353"/>
                      <a:pt x="186508" y="529353"/>
                    </a:cubicBezTo>
                    <a:close/>
                    <a:moveTo>
                      <a:pt x="252335" y="559523"/>
                    </a:moveTo>
                    <a:lnTo>
                      <a:pt x="252335" y="540324"/>
                    </a:lnTo>
                    <a:cubicBezTo>
                      <a:pt x="271534" y="526610"/>
                      <a:pt x="285248" y="510154"/>
                      <a:pt x="293476" y="488212"/>
                    </a:cubicBezTo>
                    <a:cubicBezTo>
                      <a:pt x="296219" y="501926"/>
                      <a:pt x="298961" y="515639"/>
                      <a:pt x="301704" y="526610"/>
                    </a:cubicBezTo>
                    <a:cubicBezTo>
                      <a:pt x="298961" y="534839"/>
                      <a:pt x="282505" y="548552"/>
                      <a:pt x="252335" y="559523"/>
                    </a:cubicBezTo>
                    <a:close/>
                    <a:moveTo>
                      <a:pt x="405929" y="298961"/>
                    </a:moveTo>
                    <a:lnTo>
                      <a:pt x="405929" y="260562"/>
                    </a:lnTo>
                    <a:cubicBezTo>
                      <a:pt x="405929" y="257819"/>
                      <a:pt x="405929" y="255077"/>
                      <a:pt x="403187" y="252334"/>
                    </a:cubicBezTo>
                    <a:cubicBezTo>
                      <a:pt x="392215" y="230392"/>
                      <a:pt x="386730" y="208450"/>
                      <a:pt x="386730" y="186508"/>
                    </a:cubicBezTo>
                    <a:lnTo>
                      <a:pt x="386730" y="153595"/>
                    </a:lnTo>
                    <a:cubicBezTo>
                      <a:pt x="386730" y="87768"/>
                      <a:pt x="441586" y="32913"/>
                      <a:pt x="507412" y="32913"/>
                    </a:cubicBezTo>
                    <a:lnTo>
                      <a:pt x="729576" y="32913"/>
                    </a:lnTo>
                    <a:lnTo>
                      <a:pt x="729576" y="186508"/>
                    </a:lnTo>
                    <a:cubicBezTo>
                      <a:pt x="729576" y="208450"/>
                      <a:pt x="724090" y="233135"/>
                      <a:pt x="713120" y="252334"/>
                    </a:cubicBezTo>
                    <a:cubicBezTo>
                      <a:pt x="713120" y="255077"/>
                      <a:pt x="710377" y="257819"/>
                      <a:pt x="710377" y="260562"/>
                    </a:cubicBezTo>
                    <a:lnTo>
                      <a:pt x="710377" y="307189"/>
                    </a:lnTo>
                    <a:cubicBezTo>
                      <a:pt x="710377" y="351074"/>
                      <a:pt x="693920" y="389472"/>
                      <a:pt x="661007" y="419643"/>
                    </a:cubicBezTo>
                    <a:cubicBezTo>
                      <a:pt x="658264" y="422385"/>
                      <a:pt x="652778" y="427871"/>
                      <a:pt x="650036" y="430614"/>
                    </a:cubicBezTo>
                    <a:cubicBezTo>
                      <a:pt x="650036" y="430614"/>
                      <a:pt x="650036" y="430614"/>
                      <a:pt x="650036" y="430614"/>
                    </a:cubicBezTo>
                    <a:cubicBezTo>
                      <a:pt x="619866" y="452556"/>
                      <a:pt x="584209" y="463527"/>
                      <a:pt x="545811" y="460784"/>
                    </a:cubicBezTo>
                    <a:cubicBezTo>
                      <a:pt x="469013" y="455299"/>
                      <a:pt x="405929" y="383987"/>
                      <a:pt x="405929" y="298961"/>
                    </a:cubicBezTo>
                    <a:close/>
                    <a:moveTo>
                      <a:pt x="496441" y="619864"/>
                    </a:moveTo>
                    <a:cubicBezTo>
                      <a:pt x="496441" y="619864"/>
                      <a:pt x="496441" y="622607"/>
                      <a:pt x="496441" y="619864"/>
                    </a:cubicBezTo>
                    <a:cubicBezTo>
                      <a:pt x="493698" y="622607"/>
                      <a:pt x="493698" y="619864"/>
                      <a:pt x="496441" y="619864"/>
                    </a:cubicBezTo>
                    <a:lnTo>
                      <a:pt x="444329" y="545810"/>
                    </a:lnTo>
                    <a:lnTo>
                      <a:pt x="460785" y="529353"/>
                    </a:lnTo>
                    <a:lnTo>
                      <a:pt x="534840" y="581466"/>
                    </a:lnTo>
                    <a:lnTo>
                      <a:pt x="496441" y="619864"/>
                    </a:lnTo>
                    <a:close/>
                    <a:moveTo>
                      <a:pt x="559524" y="559523"/>
                    </a:moveTo>
                    <a:lnTo>
                      <a:pt x="474498" y="499183"/>
                    </a:lnTo>
                    <a:lnTo>
                      <a:pt x="474498" y="469013"/>
                    </a:lnTo>
                    <a:cubicBezTo>
                      <a:pt x="496441" y="479983"/>
                      <a:pt x="521126" y="488212"/>
                      <a:pt x="548553" y="490954"/>
                    </a:cubicBezTo>
                    <a:cubicBezTo>
                      <a:pt x="554039" y="490954"/>
                      <a:pt x="556781" y="490954"/>
                      <a:pt x="562267" y="490954"/>
                    </a:cubicBezTo>
                    <a:cubicBezTo>
                      <a:pt x="592438" y="490954"/>
                      <a:pt x="622609" y="482726"/>
                      <a:pt x="647293" y="469013"/>
                    </a:cubicBezTo>
                    <a:lnTo>
                      <a:pt x="647293" y="499183"/>
                    </a:lnTo>
                    <a:lnTo>
                      <a:pt x="559524" y="559523"/>
                    </a:lnTo>
                    <a:close/>
                    <a:moveTo>
                      <a:pt x="628094" y="619864"/>
                    </a:moveTo>
                    <a:cubicBezTo>
                      <a:pt x="628094" y="619864"/>
                      <a:pt x="628094" y="622607"/>
                      <a:pt x="628094" y="619864"/>
                    </a:cubicBezTo>
                    <a:cubicBezTo>
                      <a:pt x="625351" y="622607"/>
                      <a:pt x="625351" y="622607"/>
                      <a:pt x="628094" y="619864"/>
                    </a:cubicBezTo>
                    <a:lnTo>
                      <a:pt x="586952" y="581466"/>
                    </a:lnTo>
                    <a:lnTo>
                      <a:pt x="661007" y="529353"/>
                    </a:lnTo>
                    <a:lnTo>
                      <a:pt x="677464" y="545810"/>
                    </a:lnTo>
                    <a:lnTo>
                      <a:pt x="628094" y="619864"/>
                    </a:lnTo>
                    <a:close/>
                    <a:moveTo>
                      <a:pt x="918827" y="606151"/>
                    </a:moveTo>
                    <a:lnTo>
                      <a:pt x="883171" y="570495"/>
                    </a:lnTo>
                    <a:cubicBezTo>
                      <a:pt x="883171" y="567752"/>
                      <a:pt x="883171" y="565009"/>
                      <a:pt x="883171" y="562266"/>
                    </a:cubicBezTo>
                    <a:lnTo>
                      <a:pt x="883171" y="556781"/>
                    </a:lnTo>
                    <a:cubicBezTo>
                      <a:pt x="894142" y="559523"/>
                      <a:pt x="905113" y="562266"/>
                      <a:pt x="916084" y="562266"/>
                    </a:cubicBezTo>
                    <a:cubicBezTo>
                      <a:pt x="916084" y="562266"/>
                      <a:pt x="918827" y="562266"/>
                      <a:pt x="918827" y="562266"/>
                    </a:cubicBezTo>
                    <a:cubicBezTo>
                      <a:pt x="929798" y="562266"/>
                      <a:pt x="943512" y="559523"/>
                      <a:pt x="954483" y="556781"/>
                    </a:cubicBezTo>
                    <a:lnTo>
                      <a:pt x="954483" y="562266"/>
                    </a:lnTo>
                    <a:cubicBezTo>
                      <a:pt x="954483" y="565009"/>
                      <a:pt x="954483" y="567752"/>
                      <a:pt x="954483" y="570495"/>
                    </a:cubicBezTo>
                    <a:lnTo>
                      <a:pt x="918827" y="606151"/>
                    </a:lnTo>
                    <a:close/>
                    <a:moveTo>
                      <a:pt x="979168" y="504668"/>
                    </a:moveTo>
                    <a:cubicBezTo>
                      <a:pt x="962712" y="521125"/>
                      <a:pt x="940769" y="529353"/>
                      <a:pt x="916084" y="529353"/>
                    </a:cubicBezTo>
                    <a:cubicBezTo>
                      <a:pt x="869458" y="526610"/>
                      <a:pt x="831058" y="488212"/>
                      <a:pt x="831058" y="438842"/>
                    </a:cubicBezTo>
                    <a:lnTo>
                      <a:pt x="831058" y="408671"/>
                    </a:lnTo>
                    <a:cubicBezTo>
                      <a:pt x="831058" y="405929"/>
                      <a:pt x="831058" y="403186"/>
                      <a:pt x="828316" y="400443"/>
                    </a:cubicBezTo>
                    <a:lnTo>
                      <a:pt x="817344" y="381244"/>
                    </a:lnTo>
                    <a:cubicBezTo>
                      <a:pt x="814602" y="373016"/>
                      <a:pt x="811859" y="364787"/>
                      <a:pt x="811859" y="356559"/>
                    </a:cubicBezTo>
                    <a:lnTo>
                      <a:pt x="811859" y="356559"/>
                    </a:lnTo>
                    <a:cubicBezTo>
                      <a:pt x="811859" y="318161"/>
                      <a:pt x="842030" y="287990"/>
                      <a:pt x="880429" y="287990"/>
                    </a:cubicBezTo>
                    <a:lnTo>
                      <a:pt x="1017567" y="287990"/>
                    </a:lnTo>
                    <a:lnTo>
                      <a:pt x="1017567" y="353816"/>
                    </a:lnTo>
                    <a:cubicBezTo>
                      <a:pt x="1017567" y="364787"/>
                      <a:pt x="1014824" y="375758"/>
                      <a:pt x="1009338" y="383987"/>
                    </a:cubicBezTo>
                    <a:lnTo>
                      <a:pt x="1001110" y="400443"/>
                    </a:lnTo>
                    <a:cubicBezTo>
                      <a:pt x="1001110" y="403186"/>
                      <a:pt x="998367" y="405929"/>
                      <a:pt x="998367" y="408671"/>
                    </a:cubicBezTo>
                    <a:lnTo>
                      <a:pt x="998367" y="441585"/>
                    </a:lnTo>
                    <a:cubicBezTo>
                      <a:pt x="1003853" y="466270"/>
                      <a:pt x="995624" y="488212"/>
                      <a:pt x="979168" y="504668"/>
                    </a:cubicBezTo>
                    <a:close/>
                  </a:path>
                </a:pathLst>
              </a:custGeom>
              <a:solidFill>
                <a:srgbClr val="000000"/>
              </a:solidFill>
              <a:ln w="27426" cap="flat">
                <a:noFill/>
                <a:prstDash val="solid"/>
                <a:miter/>
              </a:ln>
            </p:spPr>
            <p:txBody>
              <a:bodyPr rtlCol="0" anchor="ctr"/>
              <a:lstStyle/>
              <a:p>
                <a:pPr algn="l" rtl="0"/>
                <a:endParaRPr lang="en-US"/>
              </a:p>
            </p:txBody>
          </p:sp>
          <p:sp>
            <p:nvSpPr>
              <p:cNvPr id="48" name="Freeform 47">
                <a:extLst>
                  <a:ext uri="{FF2B5EF4-FFF2-40B4-BE49-F238E27FC236}">
                    <a16:creationId xmlns:a16="http://schemas.microsoft.com/office/drawing/2014/main" id="{24AFF0AB-8B48-2EBF-5B5A-0EACEED128F4}"/>
                  </a:ext>
                </a:extLst>
              </p:cNvPr>
              <p:cNvSpPr/>
              <p:nvPr/>
            </p:nvSpPr>
            <p:spPr>
              <a:xfrm>
                <a:off x="9258490" y="4220154"/>
                <a:ext cx="135424" cy="52112"/>
              </a:xfrm>
              <a:custGeom>
                <a:avLst/>
                <a:gdLst>
                  <a:gd name="connsiteX0" fmla="*/ 126167 w 135424"/>
                  <a:gd name="connsiteY0" fmla="*/ 19200 h 52112"/>
                  <a:gd name="connsiteX1" fmla="*/ 16457 w 135424"/>
                  <a:gd name="connsiteY1" fmla="*/ 0 h 52112"/>
                  <a:gd name="connsiteX2" fmla="*/ 0 w 135424"/>
                  <a:gd name="connsiteY2" fmla="*/ 16457 h 52112"/>
                  <a:gd name="connsiteX3" fmla="*/ 16457 w 135424"/>
                  <a:gd name="connsiteY3" fmla="*/ 32913 h 52112"/>
                  <a:gd name="connsiteX4" fmla="*/ 112454 w 135424"/>
                  <a:gd name="connsiteY4" fmla="*/ 49370 h 52112"/>
                  <a:gd name="connsiteX5" fmla="*/ 120682 w 135424"/>
                  <a:gd name="connsiteY5" fmla="*/ 52113 h 52112"/>
                  <a:gd name="connsiteX6" fmla="*/ 134395 w 135424"/>
                  <a:gd name="connsiteY6" fmla="*/ 43884 h 52112"/>
                  <a:gd name="connsiteX7" fmla="*/ 126167 w 135424"/>
                  <a:gd name="connsiteY7" fmla="*/ 19200 h 5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424" h="52112">
                    <a:moveTo>
                      <a:pt x="126167" y="19200"/>
                    </a:moveTo>
                    <a:cubicBezTo>
                      <a:pt x="87769" y="0"/>
                      <a:pt x="19200" y="0"/>
                      <a:pt x="16457" y="0"/>
                    </a:cubicBezTo>
                    <a:cubicBezTo>
                      <a:pt x="8228" y="0"/>
                      <a:pt x="0" y="8228"/>
                      <a:pt x="0" y="16457"/>
                    </a:cubicBezTo>
                    <a:cubicBezTo>
                      <a:pt x="0" y="24685"/>
                      <a:pt x="8228" y="32913"/>
                      <a:pt x="16457" y="32913"/>
                    </a:cubicBezTo>
                    <a:cubicBezTo>
                      <a:pt x="35656" y="32913"/>
                      <a:pt x="87769" y="35656"/>
                      <a:pt x="112454" y="49370"/>
                    </a:cubicBezTo>
                    <a:cubicBezTo>
                      <a:pt x="115197" y="49370"/>
                      <a:pt x="117939" y="52113"/>
                      <a:pt x="120682" y="52113"/>
                    </a:cubicBezTo>
                    <a:cubicBezTo>
                      <a:pt x="126167" y="52113"/>
                      <a:pt x="131653" y="49370"/>
                      <a:pt x="134395" y="43884"/>
                    </a:cubicBezTo>
                    <a:cubicBezTo>
                      <a:pt x="137138" y="32913"/>
                      <a:pt x="134395" y="24685"/>
                      <a:pt x="126167" y="19200"/>
                    </a:cubicBezTo>
                    <a:close/>
                  </a:path>
                </a:pathLst>
              </a:custGeom>
              <a:solidFill>
                <a:srgbClr val="000000"/>
              </a:solidFill>
              <a:ln w="27426" cap="flat">
                <a:noFill/>
                <a:prstDash val="solid"/>
                <a:miter/>
              </a:ln>
            </p:spPr>
            <p:txBody>
              <a:bodyPr rtlCol="0" anchor="ctr"/>
              <a:lstStyle/>
              <a:p>
                <a:pPr algn="l" rtl="0"/>
                <a:endParaRPr lang="en-US"/>
              </a:p>
            </p:txBody>
          </p:sp>
          <p:sp>
            <p:nvSpPr>
              <p:cNvPr id="49" name="Freeform 48">
                <a:extLst>
                  <a:ext uri="{FF2B5EF4-FFF2-40B4-BE49-F238E27FC236}">
                    <a16:creationId xmlns:a16="http://schemas.microsoft.com/office/drawing/2014/main" id="{0E44B2A5-0986-921B-E9E9-381F4BEC1A1B}"/>
                  </a:ext>
                </a:extLst>
              </p:cNvPr>
              <p:cNvSpPr/>
              <p:nvPr/>
            </p:nvSpPr>
            <p:spPr>
              <a:xfrm>
                <a:off x="8833361" y="4024394"/>
                <a:ext cx="270162" cy="91535"/>
              </a:xfrm>
              <a:custGeom>
                <a:avLst/>
                <a:gdLst>
                  <a:gd name="connsiteX0" fmla="*/ 266049 w 270162"/>
                  <a:gd name="connsiteY0" fmla="*/ 47651 h 91535"/>
                  <a:gd name="connsiteX1" fmla="*/ 27428 w 270162"/>
                  <a:gd name="connsiteY1" fmla="*/ 6509 h 91535"/>
                  <a:gd name="connsiteX2" fmla="*/ 0 w 270162"/>
                  <a:gd name="connsiteY2" fmla="*/ 39422 h 91535"/>
                  <a:gd name="connsiteX3" fmla="*/ 0 w 270162"/>
                  <a:gd name="connsiteY3" fmla="*/ 75078 h 91535"/>
                  <a:gd name="connsiteX4" fmla="*/ 16457 w 270162"/>
                  <a:gd name="connsiteY4" fmla="*/ 91535 h 91535"/>
                  <a:gd name="connsiteX5" fmla="*/ 32914 w 270162"/>
                  <a:gd name="connsiteY5" fmla="*/ 75078 h 91535"/>
                  <a:gd name="connsiteX6" fmla="*/ 32914 w 270162"/>
                  <a:gd name="connsiteY6" fmla="*/ 39422 h 91535"/>
                  <a:gd name="connsiteX7" fmla="*/ 32914 w 270162"/>
                  <a:gd name="connsiteY7" fmla="*/ 39422 h 91535"/>
                  <a:gd name="connsiteX8" fmla="*/ 137138 w 270162"/>
                  <a:gd name="connsiteY8" fmla="*/ 33937 h 91535"/>
                  <a:gd name="connsiteX9" fmla="*/ 244106 w 270162"/>
                  <a:gd name="connsiteY9" fmla="*/ 72335 h 91535"/>
                  <a:gd name="connsiteX10" fmla="*/ 266049 w 270162"/>
                  <a:gd name="connsiteY10" fmla="*/ 72335 h 91535"/>
                  <a:gd name="connsiteX11" fmla="*/ 266049 w 270162"/>
                  <a:gd name="connsiteY11" fmla="*/ 47651 h 9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162" h="91535">
                    <a:moveTo>
                      <a:pt x="266049" y="47651"/>
                    </a:moveTo>
                    <a:cubicBezTo>
                      <a:pt x="205708" y="-12690"/>
                      <a:pt x="79540" y="-1719"/>
                      <a:pt x="27428" y="6509"/>
                    </a:cubicBezTo>
                    <a:cubicBezTo>
                      <a:pt x="10971" y="9252"/>
                      <a:pt x="0" y="22966"/>
                      <a:pt x="0" y="39422"/>
                    </a:cubicBezTo>
                    <a:lnTo>
                      <a:pt x="0" y="75078"/>
                    </a:lnTo>
                    <a:cubicBezTo>
                      <a:pt x="0" y="83307"/>
                      <a:pt x="8228" y="91535"/>
                      <a:pt x="16457" y="91535"/>
                    </a:cubicBezTo>
                    <a:cubicBezTo>
                      <a:pt x="24685" y="91535"/>
                      <a:pt x="32914" y="83307"/>
                      <a:pt x="32914" y="75078"/>
                    </a:cubicBezTo>
                    <a:lnTo>
                      <a:pt x="32914" y="39422"/>
                    </a:lnTo>
                    <a:cubicBezTo>
                      <a:pt x="32914" y="39422"/>
                      <a:pt x="32914" y="39422"/>
                      <a:pt x="32914" y="39422"/>
                    </a:cubicBezTo>
                    <a:cubicBezTo>
                      <a:pt x="52112" y="36680"/>
                      <a:pt x="93254" y="31194"/>
                      <a:pt x="137138" y="33937"/>
                    </a:cubicBezTo>
                    <a:cubicBezTo>
                      <a:pt x="186508" y="36680"/>
                      <a:pt x="222164" y="50394"/>
                      <a:pt x="244106" y="72335"/>
                    </a:cubicBezTo>
                    <a:cubicBezTo>
                      <a:pt x="249592" y="77821"/>
                      <a:pt x="260563" y="77821"/>
                      <a:pt x="266049" y="72335"/>
                    </a:cubicBezTo>
                    <a:cubicBezTo>
                      <a:pt x="271534" y="64107"/>
                      <a:pt x="271534" y="53136"/>
                      <a:pt x="266049" y="47651"/>
                    </a:cubicBezTo>
                    <a:close/>
                  </a:path>
                </a:pathLst>
              </a:custGeom>
              <a:solidFill>
                <a:srgbClr val="000000"/>
              </a:solidFill>
              <a:ln w="27426" cap="flat">
                <a:noFill/>
                <a:prstDash val="solid"/>
                <a:miter/>
              </a:ln>
            </p:spPr>
            <p:txBody>
              <a:bodyPr rtlCol="0" anchor="ctr"/>
              <a:lstStyle/>
              <a:p>
                <a:pPr algn="l" rtl="0"/>
                <a:endParaRPr lang="en-US"/>
              </a:p>
            </p:txBody>
          </p:sp>
          <p:sp>
            <p:nvSpPr>
              <p:cNvPr id="50" name="Freeform 49">
                <a:extLst>
                  <a:ext uri="{FF2B5EF4-FFF2-40B4-BE49-F238E27FC236}">
                    <a16:creationId xmlns:a16="http://schemas.microsoft.com/office/drawing/2014/main" id="{ECD6087B-F37C-EE4D-56C2-D845FEC0864D}"/>
                  </a:ext>
                </a:extLst>
              </p:cNvPr>
              <p:cNvSpPr/>
              <p:nvPr/>
            </p:nvSpPr>
            <p:spPr>
              <a:xfrm>
                <a:off x="8764792" y="4579456"/>
                <a:ext cx="32913" cy="101482"/>
              </a:xfrm>
              <a:custGeom>
                <a:avLst/>
                <a:gdLst>
                  <a:gd name="connsiteX0" fmla="*/ 16457 w 32913"/>
                  <a:gd name="connsiteY0" fmla="*/ 0 h 101482"/>
                  <a:gd name="connsiteX1" fmla="*/ 0 w 32913"/>
                  <a:gd name="connsiteY1" fmla="*/ 16457 h 101482"/>
                  <a:gd name="connsiteX2" fmla="*/ 0 w 32913"/>
                  <a:gd name="connsiteY2" fmla="*/ 85026 h 101482"/>
                  <a:gd name="connsiteX3" fmla="*/ 16457 w 32913"/>
                  <a:gd name="connsiteY3" fmla="*/ 101482 h 101482"/>
                  <a:gd name="connsiteX4" fmla="*/ 32914 w 32913"/>
                  <a:gd name="connsiteY4" fmla="*/ 85026 h 101482"/>
                  <a:gd name="connsiteX5" fmla="*/ 32914 w 32913"/>
                  <a:gd name="connsiteY5" fmla="*/ 16457 h 101482"/>
                  <a:gd name="connsiteX6" fmla="*/ 16457 w 32913"/>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101482">
                    <a:moveTo>
                      <a:pt x="16457" y="0"/>
                    </a:moveTo>
                    <a:cubicBezTo>
                      <a:pt x="8228" y="0"/>
                      <a:pt x="0" y="8228"/>
                      <a:pt x="0" y="16457"/>
                    </a:cubicBezTo>
                    <a:lnTo>
                      <a:pt x="0" y="85026"/>
                    </a:lnTo>
                    <a:cubicBezTo>
                      <a:pt x="0" y="93254"/>
                      <a:pt x="8228" y="101482"/>
                      <a:pt x="16457" y="101482"/>
                    </a:cubicBezTo>
                    <a:cubicBezTo>
                      <a:pt x="24685" y="101482"/>
                      <a:pt x="32914" y="93254"/>
                      <a:pt x="32914" y="85026"/>
                    </a:cubicBezTo>
                    <a:lnTo>
                      <a:pt x="32914" y="16457"/>
                    </a:lnTo>
                    <a:cubicBezTo>
                      <a:pt x="32914" y="8228"/>
                      <a:pt x="24685" y="0"/>
                      <a:pt x="16457" y="0"/>
                    </a:cubicBezTo>
                    <a:close/>
                  </a:path>
                </a:pathLst>
              </a:custGeom>
              <a:solidFill>
                <a:srgbClr val="000000"/>
              </a:solidFill>
              <a:ln w="27426" cap="flat">
                <a:noFill/>
                <a:prstDash val="solid"/>
                <a:miter/>
              </a:ln>
            </p:spPr>
            <p:txBody>
              <a:bodyPr rtlCol="0" anchor="ctr"/>
              <a:lstStyle/>
              <a:p>
                <a:pPr algn="l" rtl="0"/>
                <a:endParaRPr lang="en-US"/>
              </a:p>
            </p:txBody>
          </p:sp>
          <p:sp>
            <p:nvSpPr>
              <p:cNvPr id="51" name="Freeform 50">
                <a:extLst>
                  <a:ext uri="{FF2B5EF4-FFF2-40B4-BE49-F238E27FC236}">
                    <a16:creationId xmlns:a16="http://schemas.microsoft.com/office/drawing/2014/main" id="{542C2DD7-69D0-84BF-7A36-B17C561C7627}"/>
                  </a:ext>
                </a:extLst>
              </p:cNvPr>
              <p:cNvSpPr/>
              <p:nvPr/>
            </p:nvSpPr>
            <p:spPr>
              <a:xfrm>
                <a:off x="9140551" y="4579456"/>
                <a:ext cx="32912" cy="101482"/>
              </a:xfrm>
              <a:custGeom>
                <a:avLst/>
                <a:gdLst>
                  <a:gd name="connsiteX0" fmla="*/ 16456 w 32912"/>
                  <a:gd name="connsiteY0" fmla="*/ 0 h 101482"/>
                  <a:gd name="connsiteX1" fmla="*/ 0 w 32912"/>
                  <a:gd name="connsiteY1" fmla="*/ 16457 h 101482"/>
                  <a:gd name="connsiteX2" fmla="*/ 0 w 32912"/>
                  <a:gd name="connsiteY2" fmla="*/ 85026 h 101482"/>
                  <a:gd name="connsiteX3" fmla="*/ 16456 w 32912"/>
                  <a:gd name="connsiteY3" fmla="*/ 101482 h 101482"/>
                  <a:gd name="connsiteX4" fmla="*/ 32913 w 32912"/>
                  <a:gd name="connsiteY4" fmla="*/ 85026 h 101482"/>
                  <a:gd name="connsiteX5" fmla="*/ 32913 w 32912"/>
                  <a:gd name="connsiteY5" fmla="*/ 16457 h 101482"/>
                  <a:gd name="connsiteX6" fmla="*/ 16456 w 32912"/>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01482">
                    <a:moveTo>
                      <a:pt x="16456" y="0"/>
                    </a:moveTo>
                    <a:cubicBezTo>
                      <a:pt x="8228" y="0"/>
                      <a:pt x="0" y="8228"/>
                      <a:pt x="0" y="16457"/>
                    </a:cubicBezTo>
                    <a:lnTo>
                      <a:pt x="0" y="85026"/>
                    </a:lnTo>
                    <a:cubicBezTo>
                      <a:pt x="0" y="93254"/>
                      <a:pt x="8228" y="101482"/>
                      <a:pt x="16456" y="101482"/>
                    </a:cubicBezTo>
                    <a:cubicBezTo>
                      <a:pt x="24685" y="101482"/>
                      <a:pt x="32913" y="93254"/>
                      <a:pt x="32913" y="85026"/>
                    </a:cubicBezTo>
                    <a:lnTo>
                      <a:pt x="32913" y="16457"/>
                    </a:lnTo>
                    <a:cubicBezTo>
                      <a:pt x="32913" y="8228"/>
                      <a:pt x="24685" y="0"/>
                      <a:pt x="16456" y="0"/>
                    </a:cubicBezTo>
                    <a:close/>
                  </a:path>
                </a:pathLst>
              </a:custGeom>
              <a:solidFill>
                <a:srgbClr val="000000"/>
              </a:solidFill>
              <a:ln w="27426" cap="flat">
                <a:noFill/>
                <a:prstDash val="solid"/>
                <a:miter/>
              </a:ln>
            </p:spPr>
            <p:txBody>
              <a:bodyPr rtlCol="0" anchor="ctr"/>
              <a:lstStyle/>
              <a:p>
                <a:pPr algn="l" rtl="0"/>
                <a:endParaRPr lang="en-US"/>
              </a:p>
            </p:txBody>
          </p:sp>
          <p:sp>
            <p:nvSpPr>
              <p:cNvPr id="52" name="Freeform 51">
                <a:extLst>
                  <a:ext uri="{FF2B5EF4-FFF2-40B4-BE49-F238E27FC236}">
                    <a16:creationId xmlns:a16="http://schemas.microsoft.com/office/drawing/2014/main" id="{B8C53683-7649-F4CD-E4DA-36C34B6B4D79}"/>
                  </a:ext>
                </a:extLst>
              </p:cNvPr>
              <p:cNvSpPr/>
              <p:nvPr/>
            </p:nvSpPr>
            <p:spPr>
              <a:xfrm>
                <a:off x="8852561" y="4409405"/>
                <a:ext cx="90510" cy="91730"/>
              </a:xfrm>
              <a:custGeom>
                <a:avLst/>
                <a:gdLst>
                  <a:gd name="connsiteX0" fmla="*/ 52112 w 90510"/>
                  <a:gd name="connsiteY0" fmla="*/ 90511 h 91730"/>
                  <a:gd name="connsiteX1" fmla="*/ 52112 w 90510"/>
                  <a:gd name="connsiteY1" fmla="*/ 90511 h 91730"/>
                  <a:gd name="connsiteX2" fmla="*/ 52112 w 90510"/>
                  <a:gd name="connsiteY2" fmla="*/ 90511 h 91730"/>
                  <a:gd name="connsiteX3" fmla="*/ 0 w 90510"/>
                  <a:gd name="connsiteY3" fmla="*/ 16456 h 91730"/>
                  <a:gd name="connsiteX4" fmla="*/ 16456 w 90510"/>
                  <a:gd name="connsiteY4" fmla="*/ 0 h 91730"/>
                  <a:gd name="connsiteX5" fmla="*/ 90511 w 90510"/>
                  <a:gd name="connsiteY5" fmla="*/ 52112 h 91730"/>
                  <a:gd name="connsiteX6" fmla="*/ 52112 w 90510"/>
                  <a:gd name="connsiteY6" fmla="*/ 90511 h 9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0" h="91730">
                    <a:moveTo>
                      <a:pt x="52112" y="90511"/>
                    </a:moveTo>
                    <a:cubicBezTo>
                      <a:pt x="52112" y="90511"/>
                      <a:pt x="52112" y="93254"/>
                      <a:pt x="52112" y="90511"/>
                    </a:cubicBezTo>
                    <a:cubicBezTo>
                      <a:pt x="49369" y="93254"/>
                      <a:pt x="49369" y="90511"/>
                      <a:pt x="52112" y="90511"/>
                    </a:cubicBezTo>
                    <a:lnTo>
                      <a:pt x="0" y="16456"/>
                    </a:lnTo>
                    <a:lnTo>
                      <a:pt x="16456" y="0"/>
                    </a:lnTo>
                    <a:lnTo>
                      <a:pt x="90511" y="52112"/>
                    </a:lnTo>
                    <a:lnTo>
                      <a:pt x="52112" y="90511"/>
                    </a:lnTo>
                    <a:close/>
                  </a:path>
                </a:pathLst>
              </a:custGeom>
              <a:solidFill>
                <a:srgbClr val="F1A0C2"/>
              </a:solidFill>
              <a:ln w="27426" cap="flat">
                <a:noFill/>
                <a:prstDash val="solid"/>
                <a:miter/>
              </a:ln>
            </p:spPr>
            <p:txBody>
              <a:bodyPr rtlCol="0" anchor="ctr"/>
              <a:lstStyle/>
              <a:p>
                <a:pPr algn="l" rtl="0"/>
                <a:endParaRPr lang="en-US"/>
              </a:p>
            </p:txBody>
          </p:sp>
          <p:sp>
            <p:nvSpPr>
              <p:cNvPr id="53" name="Freeform 52">
                <a:extLst>
                  <a:ext uri="{FF2B5EF4-FFF2-40B4-BE49-F238E27FC236}">
                    <a16:creationId xmlns:a16="http://schemas.microsoft.com/office/drawing/2014/main" id="{2DFC33CA-4366-C607-888E-DD3FABC9F5D0}"/>
                  </a:ext>
                </a:extLst>
              </p:cNvPr>
              <p:cNvSpPr/>
              <p:nvPr/>
            </p:nvSpPr>
            <p:spPr>
              <a:xfrm>
                <a:off x="8995184" y="4409405"/>
                <a:ext cx="90511" cy="92568"/>
              </a:xfrm>
              <a:custGeom>
                <a:avLst/>
                <a:gdLst>
                  <a:gd name="connsiteX0" fmla="*/ 41142 w 90511"/>
                  <a:gd name="connsiteY0" fmla="*/ 90511 h 92568"/>
                  <a:gd name="connsiteX1" fmla="*/ 41142 w 90511"/>
                  <a:gd name="connsiteY1" fmla="*/ 90511 h 92568"/>
                  <a:gd name="connsiteX2" fmla="*/ 41142 w 90511"/>
                  <a:gd name="connsiteY2" fmla="*/ 90511 h 92568"/>
                  <a:gd name="connsiteX3" fmla="*/ 0 w 90511"/>
                  <a:gd name="connsiteY3" fmla="*/ 52112 h 92568"/>
                  <a:gd name="connsiteX4" fmla="*/ 74055 w 90511"/>
                  <a:gd name="connsiteY4" fmla="*/ 0 h 92568"/>
                  <a:gd name="connsiteX5" fmla="*/ 90512 w 90511"/>
                  <a:gd name="connsiteY5" fmla="*/ 16456 h 92568"/>
                  <a:gd name="connsiteX6" fmla="*/ 41142 w 90511"/>
                  <a:gd name="connsiteY6" fmla="*/ 90511 h 9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1" h="92568">
                    <a:moveTo>
                      <a:pt x="41142" y="90511"/>
                    </a:moveTo>
                    <a:cubicBezTo>
                      <a:pt x="41142" y="90511"/>
                      <a:pt x="41142" y="93254"/>
                      <a:pt x="41142" y="90511"/>
                    </a:cubicBezTo>
                    <a:cubicBezTo>
                      <a:pt x="38399" y="93254"/>
                      <a:pt x="38399" y="93254"/>
                      <a:pt x="41142" y="90511"/>
                    </a:cubicBezTo>
                    <a:lnTo>
                      <a:pt x="0" y="52112"/>
                    </a:lnTo>
                    <a:lnTo>
                      <a:pt x="74055" y="0"/>
                    </a:lnTo>
                    <a:lnTo>
                      <a:pt x="90512" y="16456"/>
                    </a:lnTo>
                    <a:lnTo>
                      <a:pt x="41142" y="90511"/>
                    </a:lnTo>
                    <a:close/>
                  </a:path>
                </a:pathLst>
              </a:custGeom>
              <a:solidFill>
                <a:srgbClr val="F1A0C2"/>
              </a:solidFill>
              <a:ln w="27426" cap="flat">
                <a:noFill/>
                <a:prstDash val="solid"/>
                <a:miter/>
              </a:ln>
            </p:spPr>
            <p:txBody>
              <a:bodyPr rtlCol="0" anchor="ctr"/>
              <a:lstStyle/>
              <a:p>
                <a:pPr algn="l" rtl="0"/>
                <a:endParaRPr lang="en-US"/>
              </a:p>
            </p:txBody>
          </p:sp>
          <p:sp>
            <p:nvSpPr>
              <p:cNvPr id="54" name="Freeform 53">
                <a:extLst>
                  <a:ext uri="{FF2B5EF4-FFF2-40B4-BE49-F238E27FC236}">
                    <a16:creationId xmlns:a16="http://schemas.microsoft.com/office/drawing/2014/main" id="{1FC07319-62D2-1F6A-C2DA-5349B0B72B86}"/>
                  </a:ext>
                </a:extLst>
              </p:cNvPr>
              <p:cNvSpPr/>
              <p:nvPr/>
            </p:nvSpPr>
            <p:spPr>
              <a:xfrm>
                <a:off x="9412085" y="4546543"/>
                <a:ext cx="32912" cy="134395"/>
              </a:xfrm>
              <a:custGeom>
                <a:avLst/>
                <a:gdLst>
                  <a:gd name="connsiteX0" fmla="*/ 16457 w 32912"/>
                  <a:gd name="connsiteY0" fmla="*/ 0 h 134395"/>
                  <a:gd name="connsiteX1" fmla="*/ 0 w 32912"/>
                  <a:gd name="connsiteY1" fmla="*/ 16456 h 134395"/>
                  <a:gd name="connsiteX2" fmla="*/ 0 w 32912"/>
                  <a:gd name="connsiteY2" fmla="*/ 117939 h 134395"/>
                  <a:gd name="connsiteX3" fmla="*/ 16457 w 32912"/>
                  <a:gd name="connsiteY3" fmla="*/ 134395 h 134395"/>
                  <a:gd name="connsiteX4" fmla="*/ 32913 w 32912"/>
                  <a:gd name="connsiteY4" fmla="*/ 117939 h 134395"/>
                  <a:gd name="connsiteX5" fmla="*/ 32913 w 32912"/>
                  <a:gd name="connsiteY5" fmla="*/ 16456 h 134395"/>
                  <a:gd name="connsiteX6" fmla="*/ 16457 w 32912"/>
                  <a:gd name="connsiteY6" fmla="*/ 0 h 1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34395">
                    <a:moveTo>
                      <a:pt x="16457" y="0"/>
                    </a:moveTo>
                    <a:cubicBezTo>
                      <a:pt x="8228" y="0"/>
                      <a:pt x="0" y="8228"/>
                      <a:pt x="0" y="16456"/>
                    </a:cubicBezTo>
                    <a:lnTo>
                      <a:pt x="0" y="117939"/>
                    </a:lnTo>
                    <a:cubicBezTo>
                      <a:pt x="0" y="126167"/>
                      <a:pt x="8228" y="134395"/>
                      <a:pt x="16457" y="134395"/>
                    </a:cubicBezTo>
                    <a:cubicBezTo>
                      <a:pt x="24685" y="134395"/>
                      <a:pt x="32913" y="126167"/>
                      <a:pt x="32913" y="117939"/>
                    </a:cubicBezTo>
                    <a:lnTo>
                      <a:pt x="32913" y="16456"/>
                    </a:lnTo>
                    <a:cubicBezTo>
                      <a:pt x="32913" y="5485"/>
                      <a:pt x="24685" y="0"/>
                      <a:pt x="16457" y="0"/>
                    </a:cubicBezTo>
                    <a:close/>
                  </a:path>
                </a:pathLst>
              </a:custGeom>
              <a:solidFill>
                <a:srgbClr val="000000"/>
              </a:solidFill>
              <a:ln w="27426" cap="flat">
                <a:noFill/>
                <a:prstDash val="solid"/>
                <a:miter/>
              </a:ln>
            </p:spPr>
            <p:txBody>
              <a:bodyPr rtlCol="0" anchor="ctr"/>
              <a:lstStyle/>
              <a:p>
                <a:pPr algn="l" rtl="0"/>
                <a:endParaRPr lang="en-US"/>
              </a:p>
            </p:txBody>
          </p:sp>
        </p:grpSp>
      </p:grpSp>
      <p:grpSp>
        <p:nvGrpSpPr>
          <p:cNvPr id="55" name="Group 54">
            <a:extLst>
              <a:ext uri="{FF2B5EF4-FFF2-40B4-BE49-F238E27FC236}">
                <a16:creationId xmlns:a16="http://schemas.microsoft.com/office/drawing/2014/main" id="{DD9AA484-41CB-4D5C-D383-B4FDADDBC00C}"/>
              </a:ext>
            </a:extLst>
          </p:cNvPr>
          <p:cNvGrpSpPr/>
          <p:nvPr/>
        </p:nvGrpSpPr>
        <p:grpSpPr>
          <a:xfrm>
            <a:off x="-99041" y="4570177"/>
            <a:ext cx="7669486" cy="2085141"/>
            <a:chOff x="-98299" y="2445536"/>
            <a:chExt cx="7669486" cy="2085141"/>
          </a:xfrm>
        </p:grpSpPr>
        <p:grpSp>
          <p:nvGrpSpPr>
            <p:cNvPr id="56" name="Group 55">
              <a:extLst>
                <a:ext uri="{FF2B5EF4-FFF2-40B4-BE49-F238E27FC236}">
                  <a16:creationId xmlns:a16="http://schemas.microsoft.com/office/drawing/2014/main" id="{B34051E0-F1BB-12D5-75AB-8DC88DEE9189}"/>
                </a:ext>
              </a:extLst>
            </p:cNvPr>
            <p:cNvGrpSpPr/>
            <p:nvPr/>
          </p:nvGrpSpPr>
          <p:grpSpPr>
            <a:xfrm>
              <a:off x="-98299" y="2445536"/>
              <a:ext cx="7669486" cy="2085141"/>
              <a:chOff x="-62903" y="2505789"/>
              <a:chExt cx="7669486" cy="2085141"/>
            </a:xfrm>
          </p:grpSpPr>
          <p:cxnSp>
            <p:nvCxnSpPr>
              <p:cNvPr id="59" name="Straight Connector 58">
                <a:extLst>
                  <a:ext uri="{FF2B5EF4-FFF2-40B4-BE49-F238E27FC236}">
                    <a16:creationId xmlns:a16="http://schemas.microsoft.com/office/drawing/2014/main" id="{A016D185-DF8F-159B-C7D8-D775457FBB2E}"/>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4" name="Freeform 93">
                <a:extLst>
                  <a:ext uri="{FF2B5EF4-FFF2-40B4-BE49-F238E27FC236}">
                    <a16:creationId xmlns:a16="http://schemas.microsoft.com/office/drawing/2014/main" id="{CC98FC9C-6F63-DCE2-310C-DD1ABE0A4F6C}"/>
                  </a:ext>
                </a:extLst>
              </p:cNvPr>
              <p:cNvSpPr/>
              <p:nvPr/>
            </p:nvSpPr>
            <p:spPr>
              <a:xfrm>
                <a:off x="-62903" y="2505789"/>
                <a:ext cx="6299501"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95" name="Text Placeholder 2">
                <a:extLst>
                  <a:ext uri="{FF2B5EF4-FFF2-40B4-BE49-F238E27FC236}">
                    <a16:creationId xmlns:a16="http://schemas.microsoft.com/office/drawing/2014/main" id="{5A7F41DF-5611-A5CB-45E7-DDFF0E9DD58A}"/>
                  </a:ext>
                </a:extLst>
              </p:cNvPr>
              <p:cNvSpPr txBox="1">
                <a:spLocks/>
              </p:cNvSpPr>
              <p:nvPr/>
            </p:nvSpPr>
            <p:spPr>
              <a:xfrm>
                <a:off x="567016" y="3030032"/>
                <a:ext cx="6678492" cy="1560898"/>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rtl="0">
                  <a:buClr>
                    <a:srgbClr val="F1A0C2"/>
                  </a:buClr>
                  <a:buFont typeface="Arial" panose="020B0604020202020204" pitchFamily="34" charset="0"/>
                  <a:buChar char="•"/>
                  <a:tabLst>
                    <a:tab pos="177800" algn="l"/>
                  </a:tabLst>
                </a:pPr>
                <a:r>
                  <a:rPr lang="en-US" b="1" err="1">
                    <a:solidFill>
                      <a:schemeClr val="tx1"/>
                    </a:solidFill>
                    <a:latin typeface="Calibri"/>
                    <a:ea typeface="Calibri"/>
                    <a:cs typeface="Calibri"/>
                  </a:rPr>
                  <a:t>Questões</a:t>
                </a:r>
                <a:r>
                  <a:rPr lang="en-US" b="1" dirty="0">
                    <a:solidFill>
                      <a:schemeClr val="tx1"/>
                    </a:solidFill>
                    <a:latin typeface="Calibri"/>
                    <a:ea typeface="Calibri"/>
                    <a:cs typeface="Calibri"/>
                  </a:rPr>
                  <a:t> </a:t>
                </a:r>
                <a:r>
                  <a:rPr lang="en-US" b="1" err="1">
                    <a:solidFill>
                      <a:schemeClr val="tx1"/>
                    </a:solidFill>
                    <a:latin typeface="Calibri"/>
                    <a:ea typeface="Calibri"/>
                    <a:cs typeface="Calibri"/>
                  </a:rPr>
                  <a:t>comportamentais</a:t>
                </a:r>
                <a:r>
                  <a:rPr lang="en-US" b="1" dirty="0">
                    <a:solidFill>
                      <a:schemeClr val="tx1"/>
                    </a:solidFill>
                    <a:latin typeface="Calibri"/>
                    <a:ea typeface="Calibri"/>
                    <a:cs typeface="Calibri"/>
                  </a:rPr>
                  <a:t>: </a:t>
                </a:r>
                <a:r>
                  <a:rPr lang="en-US" b="1" err="1">
                    <a:solidFill>
                      <a:schemeClr val="tx1"/>
                    </a:solidFill>
                    <a:latin typeface="Calibri"/>
                    <a:ea typeface="Calibri"/>
                    <a:cs typeface="Calibri"/>
                  </a:rPr>
                  <a:t>Devem</a:t>
                </a:r>
                <a:r>
                  <a:rPr lang="en-US" b="1" dirty="0">
                    <a:solidFill>
                      <a:schemeClr val="tx1"/>
                    </a:solidFill>
                    <a:latin typeface="Calibri"/>
                    <a:ea typeface="Calibri"/>
                    <a:cs typeface="Calibri"/>
                  </a:rPr>
                  <a:t>-se </a:t>
                </a:r>
                <a:r>
                  <a:rPr lang="en-US" b="1" err="1">
                    <a:solidFill>
                      <a:schemeClr val="tx1"/>
                    </a:solidFill>
                    <a:latin typeface="Calibri"/>
                    <a:ea typeface="Calibri"/>
                    <a:cs typeface="Calibri"/>
                  </a:rPr>
                  <a:t>f</a:t>
                </a:r>
                <a:r>
                  <a:rPr lang="en-US" err="1">
                    <a:solidFill>
                      <a:schemeClr val="tx1"/>
                    </a:solidFill>
                    <a:latin typeface="Calibri"/>
                    <a:ea typeface="Calibri"/>
                    <a:cs typeface="Calibri"/>
                  </a:rPr>
                  <a:t>azer</a:t>
                </a:r>
                <a:r>
                  <a:rPr lang="en-US" dirty="0">
                    <a:solidFill>
                      <a:schemeClr val="tx1"/>
                    </a:solidFill>
                    <a:latin typeface="Calibri"/>
                    <a:ea typeface="Calibri"/>
                    <a:cs typeface="Calibri"/>
                  </a:rPr>
                  <a:t> perguntas abertas aos candidatos que suscitem respostas </a:t>
                </a:r>
                <a:r>
                  <a:rPr lang="en-US" err="1">
                    <a:solidFill>
                      <a:schemeClr val="tx1"/>
                    </a:solidFill>
                    <a:latin typeface="Calibri"/>
                    <a:ea typeface="Calibri"/>
                    <a:cs typeface="Calibri"/>
                  </a:rPr>
                  <a:t>sobre</a:t>
                </a:r>
                <a:r>
                  <a:rPr lang="en-US" dirty="0">
                    <a:solidFill>
                      <a:schemeClr val="tx1"/>
                    </a:solidFill>
                    <a:latin typeface="Calibri"/>
                    <a:ea typeface="Calibri"/>
                    <a:cs typeface="Calibri"/>
                  </a:rPr>
                  <a:t> </a:t>
                </a:r>
                <a:r>
                  <a:rPr lang="en-US" err="1">
                    <a:solidFill>
                      <a:schemeClr val="tx1"/>
                    </a:solidFill>
                    <a:latin typeface="Calibri"/>
                    <a:ea typeface="Calibri"/>
                    <a:cs typeface="Calibri"/>
                  </a:rPr>
                  <a:t>os</a:t>
                </a:r>
                <a:r>
                  <a:rPr lang="en-US" dirty="0">
                    <a:solidFill>
                      <a:schemeClr val="tx1"/>
                    </a:solidFill>
                    <a:latin typeface="Calibri"/>
                    <a:ea typeface="Calibri"/>
                    <a:cs typeface="Calibri"/>
                  </a:rPr>
                  <a:t> </a:t>
                </a:r>
                <a:r>
                  <a:rPr lang="en-US" err="1">
                    <a:solidFill>
                      <a:schemeClr val="tx1"/>
                    </a:solidFill>
                    <a:latin typeface="Calibri"/>
                    <a:ea typeface="Calibri"/>
                    <a:cs typeface="Calibri"/>
                  </a:rPr>
                  <a:t>seus</a:t>
                </a:r>
                <a:r>
                  <a:rPr lang="en-US" dirty="0">
                    <a:solidFill>
                      <a:schemeClr val="tx1"/>
                    </a:solidFill>
                    <a:latin typeface="Calibri"/>
                    <a:ea typeface="Calibri"/>
                    <a:cs typeface="Calibri"/>
                  </a:rPr>
                  <a:t> valores pessoais e a </a:t>
                </a:r>
                <a:r>
                  <a:rPr lang="en-US" err="1">
                    <a:solidFill>
                      <a:schemeClr val="tx1"/>
                    </a:solidFill>
                    <a:latin typeface="Calibri"/>
                    <a:ea typeface="Calibri"/>
                    <a:cs typeface="Calibri"/>
                  </a:rPr>
                  <a:t>ética</a:t>
                </a:r>
                <a:r>
                  <a:rPr lang="en-US" dirty="0">
                    <a:solidFill>
                      <a:schemeClr val="tx1"/>
                    </a:solidFill>
                    <a:latin typeface="Calibri"/>
                    <a:ea typeface="Calibri"/>
                    <a:cs typeface="Calibri"/>
                  </a:rPr>
                  <a:t>. Por exemplo, </a:t>
                </a:r>
                <a:r>
                  <a:rPr lang="en-US" err="1">
                    <a:solidFill>
                      <a:schemeClr val="tx1"/>
                    </a:solidFill>
                    <a:latin typeface="Calibri"/>
                    <a:ea typeface="Calibri"/>
                    <a:cs typeface="Calibri"/>
                  </a:rPr>
                  <a:t>perguntar</a:t>
                </a:r>
                <a:r>
                  <a:rPr lang="en-US" dirty="0">
                    <a:solidFill>
                      <a:schemeClr val="tx1"/>
                    </a:solidFill>
                    <a:latin typeface="Calibri"/>
                    <a:ea typeface="Calibri"/>
                    <a:cs typeface="Calibri"/>
                  </a:rPr>
                  <a:t> sobre a sua </a:t>
                </a:r>
                <a:r>
                  <a:rPr lang="en-US" err="1">
                    <a:solidFill>
                      <a:schemeClr val="tx1"/>
                    </a:solidFill>
                    <a:latin typeface="Calibri"/>
                    <a:ea typeface="Calibri"/>
                    <a:cs typeface="Calibri"/>
                  </a:rPr>
                  <a:t>experiência</a:t>
                </a:r>
                <a:r>
                  <a:rPr lang="en-US" dirty="0">
                    <a:solidFill>
                      <a:schemeClr val="tx1"/>
                    </a:solidFill>
                    <a:latin typeface="Calibri"/>
                    <a:ea typeface="Calibri"/>
                    <a:cs typeface="Calibri"/>
                  </a:rPr>
                  <a:t> em </a:t>
                </a:r>
                <a:r>
                  <a:rPr lang="en-US" err="1">
                    <a:solidFill>
                      <a:schemeClr val="tx1"/>
                    </a:solidFill>
                    <a:latin typeface="Calibri"/>
                    <a:ea typeface="Calibri"/>
                    <a:cs typeface="Calibri"/>
                  </a:rPr>
                  <a:t>relação</a:t>
                </a:r>
                <a:r>
                  <a:rPr lang="en-US" dirty="0">
                    <a:solidFill>
                      <a:schemeClr val="tx1"/>
                    </a:solidFill>
                    <a:latin typeface="Calibri"/>
                    <a:ea typeface="Calibri"/>
                    <a:cs typeface="Calibri"/>
                  </a:rPr>
                  <a:t> a práticas sustentáveis, como lidam com dilemas éticos ou o seu compromisso com a responsabilidade social.</a:t>
                </a:r>
                <a:endParaRPr lang="en-US">
                  <a:solidFill>
                    <a:schemeClr val="tx1"/>
                  </a:solidFill>
                  <a:latin typeface="Calibri"/>
                  <a:ea typeface="Calibri"/>
                  <a:cs typeface="Calibri"/>
                </a:endParaRPr>
              </a:p>
              <a:p>
                <a:pPr marL="171450" indent="-171450" rtl="0">
                  <a:buClr>
                    <a:srgbClr val="F1A0C2"/>
                  </a:buClr>
                  <a:buFont typeface="Arial" panose="020B0604020202020204" pitchFamily="34" charset="0"/>
                  <a:buChar char="•"/>
                  <a:tabLst>
                    <a:tab pos="177800" algn="l"/>
                  </a:tabLst>
                </a:pPr>
                <a:r>
                  <a:rPr lang="en-US" b="1" dirty="0">
                    <a:solidFill>
                      <a:schemeClr val="tx1"/>
                    </a:solidFill>
                  </a:rPr>
                  <a:t>Cenários e estudos de </a:t>
                </a:r>
                <a:r>
                  <a:rPr lang="en-US" b="1" dirty="0" err="1">
                    <a:solidFill>
                      <a:schemeClr val="tx1"/>
                    </a:solidFill>
                  </a:rPr>
                  <a:t>caso</a:t>
                </a:r>
                <a:r>
                  <a:rPr lang="en-US" b="1" dirty="0">
                    <a:solidFill>
                      <a:schemeClr val="tx1"/>
                    </a:solidFill>
                  </a:rPr>
                  <a:t>: </a:t>
                </a:r>
                <a:r>
                  <a:rPr lang="en-US" dirty="0" err="1">
                    <a:solidFill>
                      <a:schemeClr val="tx1"/>
                    </a:solidFill>
                  </a:rPr>
                  <a:t>Apresentar</a:t>
                </a:r>
                <a:r>
                  <a:rPr lang="en-US" dirty="0">
                    <a:solidFill>
                      <a:schemeClr val="tx1"/>
                    </a:solidFill>
                  </a:rPr>
                  <a:t> cenários hipotéticos ou dilemas éticos da vida real que sejam relevantes para o </a:t>
                </a:r>
                <a:r>
                  <a:rPr lang="en-US" dirty="0" err="1">
                    <a:solidFill>
                      <a:schemeClr val="tx1"/>
                    </a:solidFill>
                  </a:rPr>
                  <a:t>setor</a:t>
                </a:r>
                <a:r>
                  <a:rPr lang="en-US" dirty="0">
                    <a:solidFill>
                      <a:schemeClr val="tx1"/>
                    </a:solidFill>
                  </a:rPr>
                  <a:t>. </a:t>
                </a:r>
                <a:r>
                  <a:rPr lang="en-US" dirty="0" err="1">
                    <a:solidFill>
                      <a:schemeClr val="tx1"/>
                    </a:solidFill>
                  </a:rPr>
                  <a:t>Avaliar</a:t>
                </a:r>
                <a:r>
                  <a:rPr lang="en-US" dirty="0">
                    <a:solidFill>
                      <a:schemeClr val="tx1"/>
                    </a:solidFill>
                  </a:rPr>
                  <a:t> como os candidatos abordam e resolvem essas situações, prestando atenção ao seu processo de tomada de decisão e ao alinhamento com </a:t>
                </a:r>
                <a:r>
                  <a:rPr lang="en-US" dirty="0" err="1">
                    <a:solidFill>
                      <a:schemeClr val="tx1"/>
                    </a:solidFill>
                  </a:rPr>
                  <a:t>os</a:t>
                </a:r>
                <a:r>
                  <a:rPr lang="en-US" dirty="0">
                    <a:solidFill>
                      <a:schemeClr val="tx1"/>
                    </a:solidFill>
                  </a:rPr>
                  <a:t> </a:t>
                </a:r>
                <a:r>
                  <a:rPr lang="en-US" dirty="0" err="1">
                    <a:solidFill>
                      <a:schemeClr val="tx1"/>
                    </a:solidFill>
                  </a:rPr>
                  <a:t>seus</a:t>
                </a:r>
                <a:r>
                  <a:rPr lang="en-US" dirty="0">
                    <a:solidFill>
                      <a:schemeClr val="tx1"/>
                    </a:solidFill>
                  </a:rPr>
                  <a:t> valores éticos.</a:t>
                </a:r>
              </a:p>
              <a:p>
                <a:pPr marL="171450" indent="-171450" rtl="0">
                  <a:buClr>
                    <a:srgbClr val="F1A0C2"/>
                  </a:buClr>
                  <a:buFont typeface="Arial" panose="020B0604020202020204" pitchFamily="34" charset="0"/>
                  <a:buChar char="•"/>
                  <a:tabLst>
                    <a:tab pos="177800" algn="l"/>
                  </a:tabLst>
                </a:pPr>
                <a:r>
                  <a:rPr lang="en-US" b="1" dirty="0">
                    <a:solidFill>
                      <a:schemeClr val="tx1"/>
                    </a:solidFill>
                  </a:rPr>
                  <a:t>Verificações de </a:t>
                </a:r>
                <a:r>
                  <a:rPr lang="en-US" b="1" dirty="0" err="1">
                    <a:solidFill>
                      <a:schemeClr val="tx1"/>
                    </a:solidFill>
                  </a:rPr>
                  <a:t>referência</a:t>
                </a:r>
                <a:r>
                  <a:rPr lang="en-US" b="1" dirty="0">
                    <a:solidFill>
                      <a:schemeClr val="tx1"/>
                    </a:solidFill>
                  </a:rPr>
                  <a:t>: </a:t>
                </a:r>
                <a:r>
                  <a:rPr lang="en-US" dirty="0" err="1">
                    <a:solidFill>
                      <a:schemeClr val="tx1"/>
                    </a:solidFill>
                  </a:rPr>
                  <a:t>Contactar</a:t>
                </a:r>
                <a:r>
                  <a:rPr lang="en-US" dirty="0">
                    <a:solidFill>
                      <a:schemeClr val="tx1"/>
                    </a:solidFill>
                  </a:rPr>
                  <a:t> as referências fornecidas pelos candidatos e </a:t>
                </a:r>
                <a:r>
                  <a:rPr lang="en-US" dirty="0" err="1">
                    <a:solidFill>
                      <a:schemeClr val="tx1"/>
                    </a:solidFill>
                  </a:rPr>
                  <a:t>informar</a:t>
                </a:r>
                <a:r>
                  <a:rPr lang="en-US" dirty="0">
                    <a:solidFill>
                      <a:schemeClr val="tx1"/>
                    </a:solidFill>
                  </a:rPr>
                  <a:t>-se sobre a sua conduta ética, valores e compromisso com a sustentabilidade e responsabilidade social.</a:t>
                </a:r>
              </a:p>
              <a:p>
                <a:pPr rtl="0">
                  <a:buClr>
                    <a:srgbClr val="F1A0C2"/>
                  </a:buClr>
                  <a:tabLst>
                    <a:tab pos="177800" algn="l"/>
                  </a:tabLst>
                </a:pPr>
                <a:r>
                  <a:rPr lang="en-US" dirty="0">
                    <a:solidFill>
                      <a:schemeClr val="tx1"/>
                    </a:solidFill>
                  </a:rPr>
                  <a:t> </a:t>
                </a:r>
              </a:p>
              <a:p>
                <a:pPr marL="171450" indent="-171450" rtl="0">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57" name="Freeform 56">
              <a:extLst>
                <a:ext uri="{FF2B5EF4-FFF2-40B4-BE49-F238E27FC236}">
                  <a16:creationId xmlns:a16="http://schemas.microsoft.com/office/drawing/2014/main" id="{C540FC34-3013-ADF7-F781-38952C1A0862}"/>
                </a:ext>
              </a:extLst>
            </p:cNvPr>
            <p:cNvSpPr/>
            <p:nvPr/>
          </p:nvSpPr>
          <p:spPr>
            <a:xfrm>
              <a:off x="818752" y="2445536"/>
              <a:ext cx="375699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8" name="TextBox 57">
              <a:extLst>
                <a:ext uri="{FF2B5EF4-FFF2-40B4-BE49-F238E27FC236}">
                  <a16:creationId xmlns:a16="http://schemas.microsoft.com/office/drawing/2014/main" id="{BB65CF50-3769-F411-C80E-7CD46A87D989}"/>
                </a:ext>
              </a:extLst>
            </p:cNvPr>
            <p:cNvSpPr txBox="1"/>
            <p:nvPr/>
          </p:nvSpPr>
          <p:spPr>
            <a:xfrm>
              <a:off x="508237" y="2485495"/>
              <a:ext cx="5891222" cy="338554"/>
            </a:xfrm>
            <a:prstGeom prst="rect">
              <a:avLst/>
            </a:prstGeom>
            <a:noFill/>
          </p:spPr>
          <p:txBody>
            <a:bodyPr wrap="square">
              <a:spAutoFit/>
            </a:bodyPr>
            <a:lstStyle/>
            <a:p>
              <a:pPr algn="l" rtl="0"/>
              <a:r>
                <a:rPr lang="en-IE" sz="1600" b="1" dirty="0" err="1">
                  <a:solidFill>
                    <a:schemeClr val="bg1"/>
                  </a:solidFill>
                  <a:effectLst/>
                  <a:latin typeface="Calibri" panose="020F0502020204030204" pitchFamily="34" charset="0"/>
                  <a:cs typeface="Calibri" panose="020F0502020204030204" pitchFamily="34" charset="0"/>
                </a:rPr>
                <a:t>Avaliação</a:t>
              </a:r>
              <a:r>
                <a:rPr lang="en-IE" sz="1600" b="1" dirty="0">
                  <a:solidFill>
                    <a:schemeClr val="bg1"/>
                  </a:solidFill>
                  <a:effectLst/>
                  <a:latin typeface="Calibri" panose="020F0502020204030204" pitchFamily="34" charset="0"/>
                  <a:cs typeface="Calibri" panose="020F0502020204030204" pitchFamily="34" charset="0"/>
                </a:rPr>
                <a:t> da </a:t>
              </a:r>
              <a:r>
                <a:rPr lang="en-IE" sz="1600" b="1" dirty="0" err="1">
                  <a:solidFill>
                    <a:schemeClr val="bg1"/>
                  </a:solidFill>
                  <a:effectLst/>
                  <a:latin typeface="Calibri" panose="020F0502020204030204" pitchFamily="34" charset="0"/>
                  <a:cs typeface="Calibri" panose="020F0502020204030204" pitchFamily="34" charset="0"/>
                </a:rPr>
                <a:t>compatibilidade</a:t>
              </a:r>
              <a:r>
                <a:rPr lang="en-IE" sz="1600" b="1" dirty="0">
                  <a:solidFill>
                    <a:schemeClr val="bg1"/>
                  </a:solidFill>
                  <a:effectLst/>
                  <a:latin typeface="Calibri" panose="020F0502020204030204" pitchFamily="34" charset="0"/>
                  <a:cs typeface="Calibri" panose="020F0502020204030204" pitchFamily="34" charset="0"/>
                </a:rPr>
                <a:t> de </a:t>
              </a:r>
              <a:r>
                <a:rPr lang="en-IE" sz="1600" b="1" dirty="0" err="1">
                  <a:solidFill>
                    <a:schemeClr val="bg1"/>
                  </a:solidFill>
                  <a:effectLst/>
                  <a:latin typeface="Calibri" panose="020F0502020204030204" pitchFamily="34" charset="0"/>
                  <a:cs typeface="Calibri" panose="020F0502020204030204" pitchFamily="34" charset="0"/>
                </a:rPr>
                <a:t>valores</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latin typeface="Calibri" panose="020F0502020204030204" pitchFamily="34" charset="0"/>
                  <a:cs typeface="Calibri" panose="020F0502020204030204" pitchFamily="34" charset="0"/>
                </a:rPr>
                <a:t>através</a:t>
              </a:r>
              <a:r>
                <a:rPr lang="en-IE" sz="1600" b="1" dirty="0">
                  <a:solidFill>
                    <a:schemeClr val="bg1"/>
                  </a:solidFill>
                  <a:latin typeface="Calibri" panose="020F0502020204030204" pitchFamily="34" charset="0"/>
                  <a:cs typeface="Calibri" panose="020F0502020204030204" pitchFamily="34" charset="0"/>
                </a:rPr>
                <a:t> de</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entrevistas</a:t>
              </a:r>
              <a:endParaRPr lang="en-IE" sz="1600" b="1" dirty="0">
                <a:solidFill>
                  <a:schemeClr val="bg1"/>
                </a:solidFill>
                <a:effectLst/>
                <a:latin typeface="Calibri" panose="020F0502020204030204" pitchFamily="34" charset="0"/>
                <a:cs typeface="Calibri" panose="020F0502020204030204" pitchFamily="34" charset="0"/>
              </a:endParaRPr>
            </a:p>
          </p:txBody>
        </p:sp>
      </p:grpSp>
      <p:grpSp>
        <p:nvGrpSpPr>
          <p:cNvPr id="98" name="Group 97">
            <a:extLst>
              <a:ext uri="{FF2B5EF4-FFF2-40B4-BE49-F238E27FC236}">
                <a16:creationId xmlns:a16="http://schemas.microsoft.com/office/drawing/2014/main" id="{C4E500DB-FE9D-68DF-255B-2947638C06DC}"/>
              </a:ext>
            </a:extLst>
          </p:cNvPr>
          <p:cNvGrpSpPr/>
          <p:nvPr/>
        </p:nvGrpSpPr>
        <p:grpSpPr>
          <a:xfrm>
            <a:off x="-96032" y="6722777"/>
            <a:ext cx="7669485" cy="2682759"/>
            <a:chOff x="-98298" y="2445536"/>
            <a:chExt cx="7669485" cy="2682759"/>
          </a:xfrm>
        </p:grpSpPr>
        <p:grpSp>
          <p:nvGrpSpPr>
            <p:cNvPr id="99" name="Group 98">
              <a:extLst>
                <a:ext uri="{FF2B5EF4-FFF2-40B4-BE49-F238E27FC236}">
                  <a16:creationId xmlns:a16="http://schemas.microsoft.com/office/drawing/2014/main" id="{04EDC972-5E97-0836-9290-D8E71746D100}"/>
                </a:ext>
              </a:extLst>
            </p:cNvPr>
            <p:cNvGrpSpPr/>
            <p:nvPr/>
          </p:nvGrpSpPr>
          <p:grpSpPr>
            <a:xfrm>
              <a:off x="-98298" y="2445536"/>
              <a:ext cx="7669485" cy="2682759"/>
              <a:chOff x="-62902" y="2505789"/>
              <a:chExt cx="7669485" cy="2682759"/>
            </a:xfrm>
          </p:grpSpPr>
          <p:cxnSp>
            <p:nvCxnSpPr>
              <p:cNvPr id="111" name="Straight Connector 110">
                <a:extLst>
                  <a:ext uri="{FF2B5EF4-FFF2-40B4-BE49-F238E27FC236}">
                    <a16:creationId xmlns:a16="http://schemas.microsoft.com/office/drawing/2014/main" id="{73CE34B3-BBFA-4567-BBAF-C9F67E35C578}"/>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2" name="Freeform 111">
                <a:extLst>
                  <a:ext uri="{FF2B5EF4-FFF2-40B4-BE49-F238E27FC236}">
                    <a16:creationId xmlns:a16="http://schemas.microsoft.com/office/drawing/2014/main" id="{E7A590C1-D68E-71DA-061A-123883B2D720}"/>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rtl="0">
                  <a:lnSpc>
                    <a:spcPct val="95000"/>
                  </a:lnSpc>
                </a:pPr>
                <a:endParaRPr lang="en-US">
                  <a:ea typeface="Calibri" panose="020F0502020204030204"/>
                  <a:cs typeface="Calibri" panose="020F0502020204030204"/>
                </a:endParaRPr>
              </a:p>
            </p:txBody>
          </p:sp>
          <p:sp>
            <p:nvSpPr>
              <p:cNvPr id="113" name="Text Placeholder 2">
                <a:extLst>
                  <a:ext uri="{FF2B5EF4-FFF2-40B4-BE49-F238E27FC236}">
                    <a16:creationId xmlns:a16="http://schemas.microsoft.com/office/drawing/2014/main" id="{31A2C7E7-C65C-F77D-3FD9-F8F196E2BC3A}"/>
                  </a:ext>
                </a:extLst>
              </p:cNvPr>
              <p:cNvSpPr txBox="1">
                <a:spLocks/>
              </p:cNvSpPr>
              <p:nvPr/>
            </p:nvSpPr>
            <p:spPr>
              <a:xfrm>
                <a:off x="454578" y="2908431"/>
                <a:ext cx="6992536" cy="2280117"/>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rtl="0">
                  <a:lnSpc>
                    <a:spcPct val="95000"/>
                  </a:lnSpc>
                  <a:buClr>
                    <a:srgbClr val="F1A0C2"/>
                  </a:buClr>
                  <a:buFont typeface="Arial" panose="020B0604020202020204" pitchFamily="34" charset="0"/>
                  <a:buChar char="•"/>
                  <a:tabLst>
                    <a:tab pos="177800" algn="l"/>
                  </a:tabLst>
                </a:pPr>
                <a:r>
                  <a:rPr lang="en-US" b="1" dirty="0">
                    <a:solidFill>
                      <a:schemeClr val="tx1"/>
                    </a:solidFill>
                  </a:rPr>
                  <a:t>Anúncios de emprego </a:t>
                </a:r>
                <a:r>
                  <a:rPr lang="en-US" b="1" dirty="0" err="1">
                    <a:solidFill>
                      <a:schemeClr val="tx1"/>
                    </a:solidFill>
                  </a:rPr>
                  <a:t>imparciais</a:t>
                </a:r>
                <a:r>
                  <a:rPr lang="en-US" b="1" dirty="0">
                    <a:solidFill>
                      <a:schemeClr val="tx1"/>
                    </a:solidFill>
                  </a:rPr>
                  <a:t>: </a:t>
                </a:r>
                <a:r>
                  <a:rPr lang="en-US" dirty="0">
                    <a:solidFill>
                      <a:schemeClr val="tx1"/>
                    </a:solidFill>
                  </a:rPr>
                  <a:t>A </a:t>
                </a:r>
                <a:r>
                  <a:rPr lang="en-US" dirty="0" err="1">
                    <a:solidFill>
                      <a:schemeClr val="tx1"/>
                    </a:solidFill>
                  </a:rPr>
                  <a:t>empresa</a:t>
                </a:r>
                <a:r>
                  <a:rPr lang="en-US" dirty="0">
                    <a:solidFill>
                      <a:schemeClr val="tx1"/>
                    </a:solidFill>
                  </a:rPr>
                  <a:t> </a:t>
                </a:r>
                <a:r>
                  <a:rPr lang="en-US" dirty="0" err="1">
                    <a:solidFill>
                      <a:schemeClr val="tx1"/>
                    </a:solidFill>
                  </a:rPr>
                  <a:t>deve</a:t>
                </a:r>
                <a:r>
                  <a:rPr lang="en-US" dirty="0">
                    <a:solidFill>
                      <a:schemeClr val="tx1"/>
                    </a:solidFill>
                  </a:rPr>
                  <a:t> </a:t>
                </a:r>
                <a:r>
                  <a:rPr lang="en-US" dirty="0" err="1">
                    <a:solidFill>
                      <a:schemeClr val="tx1"/>
                    </a:solidFill>
                  </a:rPr>
                  <a:t>certificar</a:t>
                </a:r>
                <a:r>
                  <a:rPr lang="en-US" dirty="0">
                    <a:solidFill>
                      <a:schemeClr val="tx1"/>
                    </a:solidFill>
                  </a:rPr>
                  <a:t>-se que </a:t>
                </a:r>
                <a:r>
                  <a:rPr lang="en-US" dirty="0" err="1">
                    <a:solidFill>
                      <a:schemeClr val="tx1"/>
                    </a:solidFill>
                  </a:rPr>
                  <a:t>os</a:t>
                </a:r>
                <a:r>
                  <a:rPr lang="en-US" dirty="0">
                    <a:solidFill>
                      <a:schemeClr val="tx1"/>
                    </a:solidFill>
                  </a:rPr>
                  <a:t> anúncios de emprego utilizam uma linguagem inclusiva e evitam critérios discriminatórios. Isso promove a diversidade e atrai candidatos de diversas origens.</a:t>
                </a:r>
                <a:endParaRPr lang="en-US"/>
              </a:p>
              <a:p>
                <a:pPr marL="171450" rtl="0">
                  <a:lnSpc>
                    <a:spcPct val="95000"/>
                  </a:lnSpc>
                  <a:buClr>
                    <a:srgbClr val="F1A0C2"/>
                  </a:buClr>
                  <a:buFont typeface="Arial" panose="020B0604020202020204" pitchFamily="34" charset="0"/>
                  <a:buChar char="•"/>
                  <a:tabLst>
                    <a:tab pos="177800" algn="l"/>
                  </a:tabLst>
                </a:pPr>
                <a:r>
                  <a:rPr lang="en-US" b="1" dirty="0">
                    <a:solidFill>
                      <a:schemeClr val="tx1"/>
                    </a:solidFill>
                  </a:rPr>
                  <a:t>Fonte diversificada de </a:t>
                </a:r>
                <a:r>
                  <a:rPr lang="en-US" b="1" dirty="0" err="1">
                    <a:solidFill>
                      <a:schemeClr val="tx1"/>
                    </a:solidFill>
                  </a:rPr>
                  <a:t>candidatos</a:t>
                </a:r>
                <a:r>
                  <a:rPr lang="en-US" b="1" dirty="0">
                    <a:solidFill>
                      <a:schemeClr val="tx1"/>
                    </a:solidFill>
                  </a:rPr>
                  <a:t>: </a:t>
                </a:r>
                <a:r>
                  <a:rPr lang="en-US" dirty="0" err="1">
                    <a:solidFill>
                      <a:schemeClr val="tx1"/>
                    </a:solidFill>
                  </a:rPr>
                  <a:t>Procurar</a:t>
                </a:r>
                <a:r>
                  <a:rPr lang="en-US" dirty="0">
                    <a:solidFill>
                      <a:schemeClr val="tx1"/>
                    </a:solidFill>
                  </a:rPr>
                  <a:t> ativamente um conjunto diversificado de candidatos, explorando diferentes canais de recrutamento, sites digitais de RH, feiras de </a:t>
                </a:r>
                <a:r>
                  <a:rPr lang="en-US" dirty="0" err="1">
                    <a:solidFill>
                      <a:schemeClr val="tx1"/>
                    </a:solidFill>
                  </a:rPr>
                  <a:t>emprego</a:t>
                </a:r>
                <a:r>
                  <a:rPr lang="en-US" dirty="0">
                    <a:solidFill>
                      <a:schemeClr val="tx1"/>
                    </a:solidFill>
                  </a:rPr>
                  <a:t>, </a:t>
                </a:r>
                <a:r>
                  <a:rPr lang="en-US" dirty="0" err="1">
                    <a:solidFill>
                      <a:schemeClr val="tx1"/>
                    </a:solidFill>
                  </a:rPr>
                  <a:t>bem</a:t>
                </a:r>
                <a:r>
                  <a:rPr lang="en-US" dirty="0">
                    <a:solidFill>
                      <a:schemeClr val="tx1"/>
                    </a:solidFill>
                  </a:rPr>
                  <a:t> </a:t>
                </a:r>
                <a:r>
                  <a:rPr lang="en-US" dirty="0" err="1">
                    <a:solidFill>
                      <a:schemeClr val="tx1"/>
                    </a:solidFill>
                  </a:rPr>
                  <a:t>como</a:t>
                </a:r>
                <a:r>
                  <a:rPr lang="en-US" dirty="0">
                    <a:solidFill>
                      <a:schemeClr val="tx1"/>
                    </a:solidFill>
                  </a:rPr>
                  <a:t> interagindo com diversas redes profissionais e estabelecendo </a:t>
                </a:r>
                <a:r>
                  <a:rPr lang="en-US" dirty="0" err="1">
                    <a:solidFill>
                      <a:schemeClr val="tx1"/>
                    </a:solidFill>
                  </a:rPr>
                  <a:t>parcerias</a:t>
                </a:r>
                <a:r>
                  <a:rPr lang="en-US" dirty="0">
                    <a:solidFill>
                      <a:schemeClr val="tx1"/>
                    </a:solidFill>
                  </a:rPr>
                  <a:t> com </a:t>
                </a:r>
                <a:r>
                  <a:rPr lang="en-US" dirty="0" err="1">
                    <a:solidFill>
                      <a:schemeClr val="tx1"/>
                    </a:solidFill>
                  </a:rPr>
                  <a:t>organizações</a:t>
                </a:r>
                <a:r>
                  <a:rPr lang="en-US" dirty="0">
                    <a:solidFill>
                      <a:schemeClr val="tx1"/>
                    </a:solidFill>
                  </a:rPr>
                  <a:t>, </a:t>
                </a:r>
                <a:r>
                  <a:rPr lang="en-US" dirty="0" err="1">
                    <a:solidFill>
                      <a:schemeClr val="tx1"/>
                    </a:solidFill>
                  </a:rPr>
                  <a:t>estando</a:t>
                </a:r>
                <a:r>
                  <a:rPr lang="en-US" dirty="0">
                    <a:solidFill>
                      <a:schemeClr val="tx1"/>
                    </a:solidFill>
                  </a:rPr>
                  <a:t> </a:t>
                </a:r>
                <a:r>
                  <a:rPr lang="en-US" dirty="0" err="1">
                    <a:solidFill>
                      <a:schemeClr val="tx1"/>
                    </a:solidFill>
                  </a:rPr>
                  <a:t>focado</a:t>
                </a:r>
                <a:r>
                  <a:rPr lang="en-US" dirty="0">
                    <a:solidFill>
                      <a:schemeClr val="tx1"/>
                    </a:solidFill>
                  </a:rPr>
                  <a:t> na promoção da diversidade e inclusão.</a:t>
                </a:r>
                <a:endParaRPr lang="en-US" dirty="0">
                  <a:solidFill>
                    <a:schemeClr val="tx1"/>
                  </a:solidFill>
                  <a:ea typeface="Calibri" panose="020F0502020204030204" pitchFamily="34" charset="0"/>
                </a:endParaRPr>
              </a:p>
              <a:p>
                <a:pPr marL="171450" rtl="0">
                  <a:lnSpc>
                    <a:spcPct val="95000"/>
                  </a:lnSpc>
                  <a:buClr>
                    <a:srgbClr val="F1A0C2"/>
                  </a:buClr>
                  <a:buFont typeface="Arial" panose="020B0604020202020204" pitchFamily="34" charset="0"/>
                  <a:buChar char="•"/>
                  <a:tabLst>
                    <a:tab pos="177800" algn="l"/>
                  </a:tabLst>
                </a:pPr>
                <a:r>
                  <a:rPr lang="en-US" b="1" dirty="0">
                    <a:solidFill>
                      <a:schemeClr val="tx1"/>
                    </a:solidFill>
                    <a:latin typeface="Calibri"/>
                    <a:ea typeface="Calibri"/>
                    <a:cs typeface="Calibri"/>
                  </a:rPr>
                  <a:t>Processo de seleção justo e </a:t>
                </a:r>
                <a:r>
                  <a:rPr lang="en-US" b="1" err="1">
                    <a:solidFill>
                      <a:schemeClr val="tx1"/>
                    </a:solidFill>
                    <a:latin typeface="Calibri"/>
                    <a:ea typeface="Calibri"/>
                    <a:cs typeface="Calibri"/>
                  </a:rPr>
                  <a:t>transparente</a:t>
                </a:r>
                <a:r>
                  <a:rPr lang="en-US" b="1" dirty="0">
                    <a:solidFill>
                      <a:schemeClr val="tx1"/>
                    </a:solidFill>
                    <a:latin typeface="Calibri"/>
                    <a:ea typeface="Calibri"/>
                    <a:cs typeface="Calibri"/>
                  </a:rPr>
                  <a:t>: </a:t>
                </a:r>
                <a:r>
                  <a:rPr lang="en-US" err="1">
                    <a:solidFill>
                      <a:schemeClr val="tx1"/>
                    </a:solidFill>
                    <a:latin typeface="Calibri"/>
                    <a:ea typeface="Calibri"/>
                    <a:cs typeface="Calibri"/>
                  </a:rPr>
                  <a:t>Criar</a:t>
                </a:r>
                <a:r>
                  <a:rPr lang="en-US" dirty="0">
                    <a:solidFill>
                      <a:schemeClr val="tx1"/>
                    </a:solidFill>
                    <a:latin typeface="Calibri"/>
                    <a:ea typeface="Calibri"/>
                    <a:cs typeface="Calibri"/>
                  </a:rPr>
                  <a:t> um processo de seleção estruturado e imparcial, incluindo diversos painéis de </a:t>
                </a:r>
                <a:r>
                  <a:rPr lang="en-US" err="1">
                    <a:solidFill>
                      <a:schemeClr val="tx1"/>
                    </a:solidFill>
                    <a:latin typeface="Calibri"/>
                    <a:ea typeface="Calibri"/>
                    <a:cs typeface="Calibri"/>
                  </a:rPr>
                  <a:t>entrevistas</a:t>
                </a:r>
                <a:r>
                  <a:rPr lang="en-US" dirty="0">
                    <a:solidFill>
                      <a:schemeClr val="tx1"/>
                    </a:solidFill>
                    <a:latin typeface="Calibri"/>
                    <a:ea typeface="Calibri"/>
                    <a:cs typeface="Calibri"/>
                  </a:rPr>
                  <a:t>, </a:t>
                </a:r>
                <a:r>
                  <a:rPr lang="en-US" err="1">
                    <a:solidFill>
                      <a:schemeClr val="tx1"/>
                    </a:solidFill>
                    <a:latin typeface="Calibri"/>
                    <a:ea typeface="Calibri"/>
                    <a:cs typeface="Calibri"/>
                  </a:rPr>
                  <a:t>padronizando</a:t>
                </a:r>
                <a:r>
                  <a:rPr lang="en-US" dirty="0">
                    <a:solidFill>
                      <a:schemeClr val="tx1"/>
                    </a:solidFill>
                    <a:latin typeface="Calibri"/>
                    <a:ea typeface="Calibri"/>
                    <a:cs typeface="Calibri"/>
                  </a:rPr>
                  <a:t> </a:t>
                </a:r>
                <a:r>
                  <a:rPr lang="en-US" err="1">
                    <a:solidFill>
                      <a:schemeClr val="tx1"/>
                    </a:solidFill>
                    <a:latin typeface="Calibri"/>
                    <a:ea typeface="Calibri"/>
                    <a:cs typeface="Calibri"/>
                  </a:rPr>
                  <a:t>critérios</a:t>
                </a:r>
                <a:r>
                  <a:rPr lang="en-US" dirty="0">
                    <a:solidFill>
                      <a:schemeClr val="tx1"/>
                    </a:solidFill>
                    <a:latin typeface="Calibri"/>
                    <a:ea typeface="Calibri"/>
                    <a:cs typeface="Calibri"/>
                  </a:rPr>
                  <a:t> de avaliação e métodos objetivos de </a:t>
                </a:r>
                <a:r>
                  <a:rPr lang="en-US" err="1">
                    <a:solidFill>
                      <a:schemeClr val="tx1"/>
                    </a:solidFill>
                    <a:latin typeface="Calibri"/>
                    <a:ea typeface="Calibri"/>
                    <a:cs typeface="Calibri"/>
                  </a:rPr>
                  <a:t>pontuação</a:t>
                </a:r>
                <a:r>
                  <a:rPr lang="en-US" dirty="0">
                    <a:solidFill>
                      <a:schemeClr val="tx1"/>
                    </a:solidFill>
                    <a:latin typeface="Calibri"/>
                    <a:ea typeface="Calibri"/>
                    <a:cs typeface="Calibri"/>
                  </a:rPr>
                  <a:t> para minimizer </a:t>
                </a:r>
                <a:r>
                  <a:rPr lang="en-US" err="1">
                    <a:solidFill>
                      <a:schemeClr val="tx1"/>
                    </a:solidFill>
                    <a:latin typeface="Calibri"/>
                    <a:ea typeface="Calibri"/>
                    <a:cs typeface="Calibri"/>
                  </a:rPr>
                  <a:t>preconceitos</a:t>
                </a:r>
                <a:r>
                  <a:rPr lang="en-US" dirty="0">
                    <a:solidFill>
                      <a:schemeClr val="tx1"/>
                    </a:solidFill>
                    <a:latin typeface="Calibri"/>
                    <a:ea typeface="Calibri"/>
                    <a:cs typeface="Calibri"/>
                  </a:rPr>
                  <a:t> </a:t>
                </a:r>
                <a:r>
                  <a:rPr lang="en-US" err="1">
                    <a:solidFill>
                      <a:schemeClr val="tx1"/>
                    </a:solidFill>
                    <a:latin typeface="Calibri"/>
                    <a:ea typeface="Calibri"/>
                    <a:cs typeface="Calibri"/>
                  </a:rPr>
                  <a:t>inconscientes.Para</a:t>
                </a:r>
                <a:r>
                  <a:rPr lang="en-US" dirty="0">
                    <a:solidFill>
                      <a:schemeClr val="tx1"/>
                    </a:solidFill>
                    <a:latin typeface="Calibri"/>
                    <a:ea typeface="Calibri"/>
                    <a:cs typeface="Calibri"/>
                  </a:rPr>
                  <a:t> </a:t>
                </a:r>
                <a:r>
                  <a:rPr lang="en-US" err="1">
                    <a:solidFill>
                      <a:schemeClr val="tx1"/>
                    </a:solidFill>
                    <a:latin typeface="Calibri"/>
                    <a:ea typeface="Calibri"/>
                    <a:cs typeface="Calibri"/>
                  </a:rPr>
                  <a:t>obter</a:t>
                </a:r>
                <a:r>
                  <a:rPr lang="en-US" dirty="0">
                    <a:solidFill>
                      <a:schemeClr val="tx1"/>
                    </a:solidFill>
                    <a:latin typeface="Calibri"/>
                    <a:ea typeface="Calibri"/>
                    <a:cs typeface="Calibri"/>
                  </a:rPr>
                  <a:t> </a:t>
                </a:r>
                <a:r>
                  <a:rPr lang="en-US" err="1">
                    <a:solidFill>
                      <a:schemeClr val="tx1"/>
                    </a:solidFill>
                    <a:latin typeface="Calibri"/>
                    <a:ea typeface="Calibri"/>
                    <a:cs typeface="Calibri"/>
                  </a:rPr>
                  <a:t>m</a:t>
                </a:r>
                <a:r>
                  <a:rPr lang="en-US" dirty="0" err="1">
                    <a:solidFill>
                      <a:schemeClr val="tx1"/>
                    </a:solidFill>
                    <a:latin typeface="Calibri"/>
                    <a:ea typeface="Calibri"/>
                    <a:cs typeface="Calibri"/>
                    <a:hlinkClick r:id="rId2">
                      <a:extLst>
                        <a:ext uri="{A12FA001-AC4F-418D-AE19-62706E023703}">
                          <ahyp:hlinkClr xmlns:ahyp="http://schemas.microsoft.com/office/drawing/2018/hyperlinkcolor" val="tx"/>
                        </a:ext>
                      </a:extLst>
                    </a:hlinkClick>
                  </a:rPr>
                  <a:t>ais</a:t>
                </a:r>
                <a:r>
                  <a:rPr lang="en-US" dirty="0">
                    <a:solidFill>
                      <a:schemeClr val="tx1"/>
                    </a:solidFill>
                    <a:latin typeface="Calibri"/>
                    <a:ea typeface="Calibri"/>
                    <a:cs typeface="Calibri"/>
                    <a:hlinkClick r:id="rId2">
                      <a:extLst>
                        <a:ext uri="{A12FA001-AC4F-418D-AE19-62706E023703}">
                          <ahyp:hlinkClr xmlns:ahyp="http://schemas.microsoft.com/office/drawing/2018/hyperlinkcolor" val="tx"/>
                        </a:ext>
                      </a:extLst>
                    </a:hlinkClick>
                  </a:rPr>
                  <a:t> </a:t>
                </a:r>
                <a:r>
                  <a:rPr lang="en-US" dirty="0" err="1">
                    <a:solidFill>
                      <a:schemeClr val="tx1"/>
                    </a:solidFill>
                    <a:latin typeface="Calibri"/>
                    <a:ea typeface="Calibri"/>
                    <a:cs typeface="Calibri"/>
                    <a:hlinkClick r:id="rId2">
                      <a:extLst>
                        <a:ext uri="{A12FA001-AC4F-418D-AE19-62706E023703}">
                          <ahyp:hlinkClr xmlns:ahyp="http://schemas.microsoft.com/office/drawing/2018/hyperlinkcolor" val="tx"/>
                        </a:ext>
                      </a:extLst>
                    </a:hlinkClick>
                  </a:rPr>
                  <a:t>informações</a:t>
                </a:r>
                <a:r>
                  <a:rPr lang="en-US" dirty="0">
                    <a:solidFill>
                      <a:schemeClr val="tx1"/>
                    </a:solidFill>
                    <a:latin typeface="Calibri"/>
                    <a:ea typeface="Calibri"/>
                    <a:cs typeface="Calibri"/>
                    <a:hlinkClick r:id="rId2">
                      <a:extLst>
                        <a:ext uri="{A12FA001-AC4F-418D-AE19-62706E023703}">
                          <ahyp:hlinkClr xmlns:ahyp="http://schemas.microsoft.com/office/drawing/2018/hyperlinkcolor" val="tx"/>
                        </a:ext>
                      </a:extLst>
                    </a:hlinkClick>
                  </a:rPr>
                  <a:t> </a:t>
                </a:r>
                <a:r>
                  <a:rPr lang="en-US" dirty="0" err="1">
                    <a:solidFill>
                      <a:schemeClr val="tx1"/>
                    </a:solidFill>
                    <a:latin typeface="Calibri"/>
                    <a:ea typeface="Calibri"/>
                    <a:cs typeface="Calibri"/>
                    <a:hlinkClick r:id="rId2">
                      <a:extLst>
                        <a:ext uri="{A12FA001-AC4F-418D-AE19-62706E023703}">
                          <ahyp:hlinkClr xmlns:ahyp="http://schemas.microsoft.com/office/drawing/2018/hyperlinkcolor" val="tx"/>
                        </a:ext>
                      </a:extLst>
                    </a:hlinkClick>
                  </a:rPr>
                  <a:t>sobre</a:t>
                </a:r>
                <a:r>
                  <a:rPr lang="en-US" dirty="0">
                    <a:solidFill>
                      <a:schemeClr val="tx1"/>
                    </a:solidFill>
                    <a:latin typeface="Calibri"/>
                    <a:ea typeface="Calibri"/>
                    <a:cs typeface="Calibri"/>
                    <a:hlinkClick r:id="rId2">
                      <a:extLst>
                        <a:ext uri="{A12FA001-AC4F-418D-AE19-62706E023703}">
                          <ahyp:hlinkClr xmlns:ahyp="http://schemas.microsoft.com/office/drawing/2018/hyperlinkcolor" val="tx"/>
                        </a:ext>
                      </a:extLst>
                    </a:hlinkClick>
                  </a:rPr>
                  <a:t> </a:t>
                </a:r>
                <a:r>
                  <a:rPr lang="en-US" dirty="0" err="1">
                    <a:solidFill>
                      <a:schemeClr val="tx1"/>
                    </a:solidFill>
                    <a:latin typeface="Calibri"/>
                    <a:ea typeface="Calibri"/>
                    <a:cs typeface="Calibri"/>
                    <a:hlinkClick r:id="rId2">
                      <a:extLst>
                        <a:ext uri="{A12FA001-AC4F-418D-AE19-62706E023703}">
                          <ahyp:hlinkClr xmlns:ahyp="http://schemas.microsoft.com/office/drawing/2018/hyperlinkcolor" val="tx"/>
                        </a:ext>
                      </a:extLst>
                    </a:hlinkClick>
                  </a:rPr>
                  <a:t>seleção</a:t>
                </a:r>
                <a:r>
                  <a:rPr lang="en-US" dirty="0">
                    <a:solidFill>
                      <a:schemeClr val="tx1"/>
                    </a:solidFill>
                    <a:latin typeface="Calibri"/>
                    <a:ea typeface="Calibri"/>
                    <a:cs typeface="Calibri"/>
                    <a:hlinkClick r:id="rId2">
                      <a:extLst>
                        <a:ext uri="{A12FA001-AC4F-418D-AE19-62706E023703}">
                          <ahyp:hlinkClr xmlns:ahyp="http://schemas.microsoft.com/office/drawing/2018/hyperlinkcolor" val="tx"/>
                        </a:ext>
                      </a:extLst>
                    </a:hlinkClick>
                  </a:rPr>
                  <a:t> </a:t>
                </a:r>
                <a:r>
                  <a:rPr lang="en-US" dirty="0" err="1">
                    <a:solidFill>
                      <a:schemeClr val="tx1"/>
                    </a:solidFill>
                    <a:latin typeface="Calibri"/>
                    <a:ea typeface="Calibri"/>
                    <a:cs typeface="Calibri"/>
                    <a:hlinkClick r:id="rId2">
                      <a:extLst>
                        <a:ext uri="{A12FA001-AC4F-418D-AE19-62706E023703}">
                          <ahyp:hlinkClr xmlns:ahyp="http://schemas.microsoft.com/office/drawing/2018/hyperlinkcolor" val="tx"/>
                        </a:ext>
                      </a:extLst>
                    </a:hlinkClick>
                  </a:rPr>
                  <a:t>justa</a:t>
                </a:r>
                <a:r>
                  <a:rPr lang="en-US" dirty="0">
                    <a:solidFill>
                      <a:schemeClr val="tx1"/>
                    </a:solidFill>
                    <a:latin typeface="Calibri"/>
                    <a:ea typeface="Calibri"/>
                    <a:cs typeface="Calibri"/>
                    <a:hlinkClick r:id="rId2">
                      <a:extLst>
                        <a:ext uri="{A12FA001-AC4F-418D-AE19-62706E023703}">
                          <ahyp:hlinkClr xmlns:ahyp="http://schemas.microsoft.com/office/drawing/2018/hyperlinkcolor" val="tx"/>
                        </a:ext>
                      </a:extLst>
                    </a:hlinkClick>
                  </a:rPr>
                  <a:t>, </a:t>
                </a:r>
                <a:r>
                  <a:rPr lang="en-US" dirty="0" err="1">
                    <a:solidFill>
                      <a:schemeClr val="tx1"/>
                    </a:solidFill>
                    <a:latin typeface="Calibri"/>
                    <a:ea typeface="Calibri"/>
                    <a:cs typeface="Calibri"/>
                    <a:hlinkClick r:id="rId2">
                      <a:extLst>
                        <a:ext uri="{A12FA001-AC4F-418D-AE19-62706E023703}">
                          <ahyp:hlinkClr xmlns:ahyp="http://schemas.microsoft.com/office/drawing/2018/hyperlinkcolor" val="tx"/>
                        </a:ext>
                      </a:extLst>
                    </a:hlinkClick>
                  </a:rPr>
                  <a:t>clicar</a:t>
                </a:r>
                <a:r>
                  <a:rPr lang="en-US" dirty="0">
                    <a:solidFill>
                      <a:schemeClr val="tx1"/>
                    </a:solidFill>
                    <a:latin typeface="Calibri"/>
                    <a:ea typeface="Calibri"/>
                    <a:cs typeface="Calibri"/>
                    <a:hlinkClick r:id="rId2">
                      <a:extLst>
                        <a:ext uri="{A12FA001-AC4F-418D-AE19-62706E023703}">
                          <ahyp:hlinkClr xmlns:ahyp="http://schemas.microsoft.com/office/drawing/2018/hyperlinkcolor" val="tx"/>
                        </a:ext>
                      </a:extLst>
                    </a:hlinkClick>
                  </a:rPr>
                  <a:t> </a:t>
                </a:r>
                <a:r>
                  <a:rPr lang="en-US" dirty="0" err="1">
                    <a:solidFill>
                      <a:schemeClr val="tx1"/>
                    </a:solidFill>
                    <a:latin typeface="Calibri"/>
                    <a:ea typeface="Calibri"/>
                    <a:cs typeface="Calibri"/>
                    <a:hlinkClick r:id="rId2">
                      <a:extLst>
                        <a:ext uri="{A12FA001-AC4F-418D-AE19-62706E023703}">
                          <ahyp:hlinkClr xmlns:ahyp="http://schemas.microsoft.com/office/drawing/2018/hyperlinkcolor" val="tx"/>
                        </a:ext>
                      </a:extLst>
                    </a:hlinkClick>
                  </a:rPr>
                  <a:t>aqui</a:t>
                </a:r>
                <a:r>
                  <a:rPr lang="en-US" dirty="0">
                    <a:solidFill>
                      <a:schemeClr val="tx1"/>
                    </a:solidFill>
                    <a:latin typeface="Calibri"/>
                    <a:ea typeface="Calibri"/>
                    <a:cs typeface="Calibri"/>
                  </a:rPr>
                  <a:t>.</a:t>
                </a:r>
              </a:p>
              <a:p>
                <a:pPr marL="171450" rtl="0">
                  <a:lnSpc>
                    <a:spcPct val="95000"/>
                  </a:lnSpc>
                  <a:buClr>
                    <a:srgbClr val="F1A0C2"/>
                  </a:buClr>
                  <a:buFont typeface="Arial" panose="020B0604020202020204" pitchFamily="34" charset="0"/>
                  <a:buChar char="•"/>
                  <a:tabLst>
                    <a:tab pos="177800" algn="l"/>
                  </a:tabLst>
                </a:pPr>
                <a:r>
                  <a:rPr lang="en-US" b="1" dirty="0" err="1">
                    <a:solidFill>
                      <a:schemeClr val="tx1"/>
                    </a:solidFill>
                    <a:latin typeface="Calibri"/>
                    <a:ea typeface="Calibri"/>
                    <a:cs typeface="Calibri"/>
                  </a:rPr>
                  <a:t>Oferecer</a:t>
                </a:r>
                <a:r>
                  <a:rPr lang="en-US" b="1" dirty="0">
                    <a:solidFill>
                      <a:schemeClr val="tx1"/>
                    </a:solidFill>
                    <a:latin typeface="Calibri"/>
                    <a:ea typeface="Calibri"/>
                    <a:cs typeface="Calibri"/>
                  </a:rPr>
                  <a:t> oportunidades </a:t>
                </a:r>
                <a:r>
                  <a:rPr lang="en-US" b="1" dirty="0" err="1">
                    <a:solidFill>
                      <a:schemeClr val="tx1"/>
                    </a:solidFill>
                    <a:latin typeface="Calibri"/>
                    <a:ea typeface="Calibri"/>
                    <a:cs typeface="Calibri"/>
                  </a:rPr>
                  <a:t>iguais</a:t>
                </a:r>
                <a:r>
                  <a:rPr lang="en-US" b="1" dirty="0">
                    <a:solidFill>
                      <a:schemeClr val="tx1"/>
                    </a:solidFill>
                    <a:latin typeface="Calibri"/>
                    <a:ea typeface="Calibri"/>
                    <a:cs typeface="Calibri"/>
                  </a:rPr>
                  <a:t>: </a:t>
                </a:r>
                <a:r>
                  <a:rPr lang="en-US" dirty="0" err="1">
                    <a:solidFill>
                      <a:schemeClr val="tx1"/>
                    </a:solidFill>
                    <a:latin typeface="Calibri"/>
                    <a:ea typeface="Calibri"/>
                    <a:cs typeface="Calibri"/>
                  </a:rPr>
                  <a:t>Proporcionar</a:t>
                </a:r>
                <a:r>
                  <a:rPr lang="en-US" dirty="0">
                    <a:solidFill>
                      <a:schemeClr val="tx1"/>
                    </a:solidFill>
                    <a:latin typeface="Calibri"/>
                    <a:ea typeface="Calibri"/>
                    <a:cs typeface="Calibri"/>
                  </a:rPr>
                  <a:t> oportunidades iguais de crescimento e desenvolvimento profissional a todos os funcionários, independentemente de sua origem, raça, sexo, religião, etc. Implementar políticas e práticas que promovam a inclusão e garantam um tratamento justo em todos os </a:t>
                </a:r>
                <a:r>
                  <a:rPr lang="en-US" dirty="0" err="1">
                    <a:solidFill>
                      <a:schemeClr val="tx1"/>
                    </a:solidFill>
                    <a:latin typeface="Calibri"/>
                    <a:ea typeface="Calibri"/>
                    <a:cs typeface="Calibri"/>
                  </a:rPr>
                  <a:t>níveis</a:t>
                </a:r>
                <a:r>
                  <a:rPr lang="en-US" dirty="0">
                    <a:solidFill>
                      <a:schemeClr val="tx1"/>
                    </a:solidFill>
                    <a:latin typeface="Calibri"/>
                    <a:ea typeface="Calibri"/>
                    <a:cs typeface="Calibri"/>
                  </a:rPr>
                  <a:t> da </a:t>
                </a:r>
                <a:r>
                  <a:rPr lang="en-US" dirty="0" err="1">
                    <a:solidFill>
                      <a:schemeClr val="tx1"/>
                    </a:solidFill>
                    <a:latin typeface="Calibri"/>
                    <a:ea typeface="Calibri"/>
                    <a:cs typeface="Calibri"/>
                  </a:rPr>
                  <a:t>organização</a:t>
                </a:r>
                <a:r>
                  <a:rPr lang="en-US" dirty="0">
                    <a:solidFill>
                      <a:schemeClr val="tx1"/>
                    </a:solidFill>
                    <a:latin typeface="Calibri"/>
                    <a:ea typeface="Calibri"/>
                    <a:cs typeface="Calibri"/>
                  </a:rPr>
                  <a:t>.</a:t>
                </a:r>
              </a:p>
              <a:p>
                <a:pPr marL="171450" rtl="0">
                  <a:lnSpc>
                    <a:spcPct val="95000"/>
                  </a:lnSpc>
                  <a:buClr>
                    <a:srgbClr val="F1A0C2"/>
                  </a:buClr>
                  <a:buFont typeface="Arial" panose="020B0604020202020204" pitchFamily="34" charset="0"/>
                  <a:buChar char="•"/>
                  <a:tabLst>
                    <a:tab pos="177800" algn="l"/>
                  </a:tabLst>
                </a:pPr>
                <a:endParaRPr lang="en-US" dirty="0">
                  <a:solidFill>
                    <a:schemeClr val="tx1"/>
                  </a:solidFill>
                  <a:ea typeface="Calibri" panose="020F0502020204030204" pitchFamily="34" charset="0"/>
                </a:endParaRPr>
              </a:p>
              <a:p>
                <a:pPr rtl="0">
                  <a:lnSpc>
                    <a:spcPct val="95000"/>
                  </a:lnSpc>
                  <a:buClr>
                    <a:srgbClr val="F1A0C2"/>
                  </a:buClr>
                  <a:tabLst>
                    <a:tab pos="177800" algn="l"/>
                  </a:tabLst>
                </a:pPr>
                <a:r>
                  <a:rPr lang="en-US" dirty="0">
                    <a:solidFill>
                      <a:schemeClr val="tx1"/>
                    </a:solidFill>
                  </a:rPr>
                  <a:t> </a:t>
                </a:r>
                <a:endParaRPr lang="en-US" dirty="0">
                  <a:solidFill>
                    <a:schemeClr val="tx1"/>
                  </a:solidFill>
                  <a:ea typeface="Calibri" panose="020F0502020204030204" pitchFamily="34" charset="0"/>
                </a:endParaRPr>
              </a:p>
              <a:p>
                <a:pPr marL="171450" rtl="0">
                  <a:lnSpc>
                    <a:spcPct val="95000"/>
                  </a:lnSpc>
                  <a:buClr>
                    <a:srgbClr val="F1A0C2"/>
                  </a:buClr>
                  <a:buFont typeface="Arial" panose="020B0604020202020204" pitchFamily="34" charset="0"/>
                  <a:buChar char="•"/>
                  <a:tabLst>
                    <a:tab pos="177800" algn="l"/>
                  </a:tabLst>
                </a:pPr>
                <a:endParaRPr lang="en-US" dirty="0">
                  <a:solidFill>
                    <a:schemeClr val="tx1"/>
                  </a:solidFill>
                  <a:ea typeface="Calibri" panose="020F0502020204030204" pitchFamily="34" charset="0"/>
                </a:endParaRPr>
              </a:p>
            </p:txBody>
          </p:sp>
        </p:grpSp>
        <p:sp>
          <p:nvSpPr>
            <p:cNvPr id="100" name="Freeform 99">
              <a:extLst>
                <a:ext uri="{FF2B5EF4-FFF2-40B4-BE49-F238E27FC236}">
                  <a16:creationId xmlns:a16="http://schemas.microsoft.com/office/drawing/2014/main" id="{D3EE9A2B-3612-8B73-45F9-085E09CE2083}"/>
                </a:ext>
              </a:extLst>
            </p:cNvPr>
            <p:cNvSpPr/>
            <p:nvPr/>
          </p:nvSpPr>
          <p:spPr>
            <a:xfrm>
              <a:off x="818752" y="2445536"/>
              <a:ext cx="375699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rtl="0">
                <a:lnSpc>
                  <a:spcPct val="95000"/>
                </a:lnSpc>
              </a:pPr>
              <a:endParaRPr lang="en-US">
                <a:ea typeface="Calibri" panose="020F0502020204030204"/>
                <a:cs typeface="Calibri" panose="020F0502020204030204"/>
              </a:endParaRPr>
            </a:p>
          </p:txBody>
        </p:sp>
        <p:sp>
          <p:nvSpPr>
            <p:cNvPr id="110" name="TextBox 109">
              <a:extLst>
                <a:ext uri="{FF2B5EF4-FFF2-40B4-BE49-F238E27FC236}">
                  <a16:creationId xmlns:a16="http://schemas.microsoft.com/office/drawing/2014/main" id="{1E6C3EBF-E002-D468-C4CF-6FC623B553BB}"/>
                </a:ext>
              </a:extLst>
            </p:cNvPr>
            <p:cNvSpPr txBox="1"/>
            <p:nvPr/>
          </p:nvSpPr>
          <p:spPr>
            <a:xfrm>
              <a:off x="508237" y="2485495"/>
              <a:ext cx="3969398" cy="560153"/>
            </a:xfrm>
            <a:prstGeom prst="rect">
              <a:avLst/>
            </a:prstGeom>
            <a:noFill/>
          </p:spPr>
          <p:txBody>
            <a:bodyPr wrap="square" lIns="91440" tIns="45720" rIns="91440" bIns="45720" anchor="t">
              <a:spAutoFit/>
            </a:bodyPr>
            <a:lstStyle/>
            <a:p>
              <a:pPr algn="l" rtl="0">
                <a:lnSpc>
                  <a:spcPct val="95000"/>
                </a:lnSpc>
              </a:pPr>
              <a:r>
                <a:rPr lang="en-IE" sz="1600" b="1" dirty="0" err="1">
                  <a:solidFill>
                    <a:schemeClr val="bg1"/>
                  </a:solidFill>
                  <a:effectLst/>
                  <a:latin typeface="Calibri" panose="020F0502020204030204" pitchFamily="34" charset="0"/>
                  <a:cs typeface="Calibri" panose="020F0502020204030204" pitchFamily="34" charset="0"/>
                </a:rPr>
                <a:t>Promoção</a:t>
              </a:r>
              <a:r>
                <a:rPr lang="en-IE" sz="1600" b="1" dirty="0">
                  <a:solidFill>
                    <a:schemeClr val="bg1"/>
                  </a:solidFill>
                  <a:effectLst/>
                  <a:latin typeface="Calibri" panose="020F0502020204030204" pitchFamily="34" charset="0"/>
                  <a:cs typeface="Calibri" panose="020F0502020204030204" pitchFamily="34" charset="0"/>
                </a:rPr>
                <a:t> da </a:t>
              </a:r>
              <a:r>
                <a:rPr lang="en-IE" sz="1600" b="1" dirty="0" err="1">
                  <a:solidFill>
                    <a:schemeClr val="bg1"/>
                  </a:solidFill>
                  <a:latin typeface="Calibri" panose="020F0502020204030204" pitchFamily="34" charset="0"/>
                  <a:cs typeface="Calibri" panose="020F0502020204030204" pitchFamily="34" charset="0"/>
                </a:rPr>
                <a:t>d</a:t>
              </a:r>
              <a:r>
                <a:rPr lang="en-IE" sz="1600" b="1" dirty="0" err="1">
                  <a:solidFill>
                    <a:schemeClr val="bg1"/>
                  </a:solidFill>
                  <a:effectLst/>
                  <a:latin typeface="Calibri" panose="020F0502020204030204" pitchFamily="34" charset="0"/>
                  <a:cs typeface="Calibri" panose="020F0502020204030204" pitchFamily="34" charset="0"/>
                </a:rPr>
                <a:t>iversidade</a:t>
              </a:r>
              <a:r>
                <a:rPr lang="en-IE" sz="1600" b="1" dirty="0">
                  <a:solidFill>
                    <a:schemeClr val="bg1"/>
                  </a:solidFill>
                  <a:effectLst/>
                  <a:latin typeface="Calibri" panose="020F0502020204030204" pitchFamily="34" charset="0"/>
                  <a:cs typeface="Calibri" panose="020F0502020204030204" pitchFamily="34" charset="0"/>
                </a:rPr>
                <a:t> e </a:t>
              </a:r>
              <a:r>
                <a:rPr lang="en-IE" sz="1600" b="1" dirty="0" err="1">
                  <a:solidFill>
                    <a:schemeClr val="bg1"/>
                  </a:solidFill>
                  <a:latin typeface="Calibri" panose="020F0502020204030204" pitchFamily="34" charset="0"/>
                  <a:cs typeface="Calibri" panose="020F0502020204030204" pitchFamily="34" charset="0"/>
                </a:rPr>
                <a:t>i</a:t>
              </a:r>
              <a:r>
                <a:rPr lang="en-IE" sz="1600" b="1" dirty="0" err="1">
                  <a:solidFill>
                    <a:schemeClr val="bg1"/>
                  </a:solidFill>
                  <a:effectLst/>
                  <a:latin typeface="Calibri" panose="020F0502020204030204" pitchFamily="34" charset="0"/>
                  <a:cs typeface="Calibri" panose="020F0502020204030204" pitchFamily="34" charset="0"/>
                </a:rPr>
                <a:t>nclusão</a:t>
              </a:r>
              <a:endParaRPr lang="en-IE"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algn="l" rtl="0">
                <a:lnSpc>
                  <a:spcPct val="95000"/>
                </a:lnSpc>
              </a:pPr>
              <a:endParaRPr lang="en-IE"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114" name="Rectangle 113">
            <a:extLst>
              <a:ext uri="{FF2B5EF4-FFF2-40B4-BE49-F238E27FC236}">
                <a16:creationId xmlns:a16="http://schemas.microsoft.com/office/drawing/2014/main" id="{ABBCFBF2-BEF5-E205-7CD8-23814D609719}"/>
              </a:ext>
            </a:extLst>
          </p:cNvPr>
          <p:cNvSpPr/>
          <p:nvPr/>
        </p:nvSpPr>
        <p:spPr>
          <a:xfrm>
            <a:off x="1" y="9250667"/>
            <a:ext cx="7559674" cy="880821"/>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5" name="Text Placeholder 2">
            <a:extLst>
              <a:ext uri="{FF2B5EF4-FFF2-40B4-BE49-F238E27FC236}">
                <a16:creationId xmlns:a16="http://schemas.microsoft.com/office/drawing/2014/main" id="{F5B4B763-D2B4-E535-78AC-3061E400DE1B}"/>
              </a:ext>
            </a:extLst>
          </p:cNvPr>
          <p:cNvSpPr txBox="1">
            <a:spLocks/>
          </p:cNvSpPr>
          <p:nvPr/>
        </p:nvSpPr>
        <p:spPr>
          <a:xfrm>
            <a:off x="567120" y="9303351"/>
            <a:ext cx="6425434" cy="6998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lnSpc>
                <a:spcPts val="1220"/>
              </a:lnSpc>
              <a:buClr>
                <a:srgbClr val="F1A0C2"/>
              </a:buClr>
              <a:tabLst>
                <a:tab pos="177800" algn="l"/>
              </a:tabLst>
            </a:pPr>
            <a:r>
              <a:rPr lang="en-US" dirty="0">
                <a:solidFill>
                  <a:schemeClr val="tx1"/>
                </a:solidFill>
              </a:rPr>
              <a:t>Ao seguir essas estratégias, a </a:t>
            </a:r>
            <a:r>
              <a:rPr lang="en-US" dirty="0" err="1">
                <a:solidFill>
                  <a:schemeClr val="tx1"/>
                </a:solidFill>
              </a:rPr>
              <a:t>empresa</a:t>
            </a:r>
            <a:r>
              <a:rPr lang="en-US" dirty="0">
                <a:solidFill>
                  <a:schemeClr val="tx1"/>
                </a:solidFill>
              </a:rPr>
              <a:t> </a:t>
            </a:r>
            <a:r>
              <a:rPr lang="en-US" dirty="0" err="1">
                <a:solidFill>
                  <a:schemeClr val="tx1"/>
                </a:solidFill>
              </a:rPr>
              <a:t>pode</a:t>
            </a:r>
            <a:r>
              <a:rPr lang="en-US" dirty="0">
                <a:solidFill>
                  <a:schemeClr val="tx1"/>
                </a:solidFill>
              </a:rPr>
              <a:t> atrair talentos éticos que compartilhem seus valores, garantindo que a </a:t>
            </a:r>
            <a:r>
              <a:rPr lang="en-US" dirty="0" err="1">
                <a:solidFill>
                  <a:schemeClr val="tx1"/>
                </a:solidFill>
              </a:rPr>
              <a:t>equipa</a:t>
            </a:r>
            <a:r>
              <a:rPr lang="en-US" dirty="0">
                <a:solidFill>
                  <a:schemeClr val="tx1"/>
                </a:solidFill>
              </a:rPr>
              <a:t> esteja alinhada com a </a:t>
            </a:r>
            <a:r>
              <a:rPr lang="en-US" dirty="0" err="1">
                <a:solidFill>
                  <a:schemeClr val="tx1"/>
                </a:solidFill>
              </a:rPr>
              <a:t>missão</a:t>
            </a:r>
            <a:r>
              <a:rPr lang="en-US" dirty="0">
                <a:solidFill>
                  <a:schemeClr val="tx1"/>
                </a:solidFill>
              </a:rPr>
              <a:t> da </a:t>
            </a:r>
            <a:r>
              <a:rPr lang="en-US" dirty="0" err="1">
                <a:solidFill>
                  <a:schemeClr val="tx1"/>
                </a:solidFill>
              </a:rPr>
              <a:t>empresa</a:t>
            </a:r>
            <a:r>
              <a:rPr lang="en-US" dirty="0">
                <a:solidFill>
                  <a:schemeClr val="tx1"/>
                </a:solidFill>
              </a:rPr>
              <a:t> e comprometida em promover a sustentabilidade, a responsabilidade social e as práticas </a:t>
            </a:r>
            <a:r>
              <a:rPr lang="en-US" dirty="0" err="1">
                <a:solidFill>
                  <a:schemeClr val="tx1"/>
                </a:solidFill>
              </a:rPr>
              <a:t>éticas</a:t>
            </a:r>
            <a:r>
              <a:rPr lang="en-US" dirty="0">
                <a:solidFill>
                  <a:schemeClr val="tx1"/>
                </a:solidFill>
              </a:rPr>
              <a:t> do </a:t>
            </a:r>
            <a:r>
              <a:rPr lang="en-US" dirty="0" err="1">
                <a:solidFill>
                  <a:schemeClr val="tx1"/>
                </a:solidFill>
              </a:rPr>
              <a:t>negócio</a:t>
            </a:r>
            <a:r>
              <a:rPr lang="en-US" dirty="0">
                <a:solidFill>
                  <a:schemeClr val="tx1"/>
                </a:solidFill>
              </a:rPr>
              <a:t> </a:t>
            </a:r>
            <a:r>
              <a:rPr lang="en-US" dirty="0" err="1">
                <a:solidFill>
                  <a:schemeClr val="tx1"/>
                </a:solidFill>
              </a:rPr>
              <a:t>alimentar</a:t>
            </a:r>
            <a:r>
              <a:rPr lang="en-US" dirty="0">
                <a:solidFill>
                  <a:schemeClr val="tx1"/>
                </a:solidFill>
              </a:rPr>
              <a:t>. Isto contribuirá para uma cultura de trabalho positiva, fortalecerá a reputação da </a:t>
            </a:r>
            <a:r>
              <a:rPr lang="en-US" dirty="0" err="1">
                <a:solidFill>
                  <a:schemeClr val="tx1"/>
                </a:solidFill>
              </a:rPr>
              <a:t>marca</a:t>
            </a:r>
            <a:r>
              <a:rPr lang="en-US" dirty="0">
                <a:solidFill>
                  <a:schemeClr val="tx1"/>
                </a:solidFill>
              </a:rPr>
              <a:t> e impulsionará o sucesso do </a:t>
            </a:r>
            <a:r>
              <a:rPr lang="en-US" dirty="0" err="1">
                <a:solidFill>
                  <a:schemeClr val="tx1"/>
                </a:solidFill>
              </a:rPr>
              <a:t>negócio</a:t>
            </a:r>
            <a:r>
              <a:rPr lang="en-US" dirty="0">
                <a:solidFill>
                  <a:schemeClr val="tx1"/>
                </a:solidFill>
              </a:rPr>
              <a:t> (Lucy et al. 2023)</a:t>
            </a:r>
          </a:p>
        </p:txBody>
      </p:sp>
      <p:sp>
        <p:nvSpPr>
          <p:cNvPr id="2" name="TextBox 1">
            <a:extLst>
              <a:ext uri="{FF2B5EF4-FFF2-40B4-BE49-F238E27FC236}">
                <a16:creationId xmlns:a16="http://schemas.microsoft.com/office/drawing/2014/main" id="{6FA4B2BB-0F0E-B822-976B-445587873607}"/>
              </a:ext>
            </a:extLst>
          </p:cNvPr>
          <p:cNvSpPr txBox="1"/>
          <p:nvPr/>
        </p:nvSpPr>
        <p:spPr>
          <a:xfrm>
            <a:off x="5550194" y="1520621"/>
            <a:ext cx="2009481" cy="752770"/>
          </a:xfrm>
          <a:prstGeom prst="rect">
            <a:avLst/>
          </a:prstGeom>
          <a:noFill/>
        </p:spPr>
        <p:txBody>
          <a:bodyPr wrap="square">
            <a:spAutoFit/>
          </a:bodyPr>
          <a:lstStyle/>
          <a:p>
            <a:pPr algn="l" rtl="0">
              <a:lnSpc>
                <a:spcPts val="1700"/>
              </a:lnSpc>
            </a:pPr>
            <a:r>
              <a:rPr lang="en-IE" sz="1800" b="1" i="0" u="none" strike="noStrike" baseline="0" dirty="0">
                <a:solidFill>
                  <a:srgbClr val="F79037"/>
                </a:solidFill>
                <a:latin typeface="Arimo-Bold"/>
                <a:hlinkClick r:id="rId3" action="ppaction://hlinkfile">
                  <a:extLst>
                    <a:ext uri="{A12FA001-AC4F-418D-AE19-62706E023703}">
                      <ahyp:hlinkClr xmlns:ahyp="http://schemas.microsoft.com/office/drawing/2018/hyperlinkcolor" val="tx"/>
                    </a:ext>
                  </a:extLst>
                </a:hlinkClick>
              </a:rPr>
              <a:t>Formulário de notas de entrevista do candidato</a:t>
            </a:r>
            <a:endParaRPr lang="en-IE" sz="1600" b="1" dirty="0">
              <a:solidFill>
                <a:srgbClr val="F79037"/>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3" name="Graphic 4">
            <a:extLst>
              <a:ext uri="{FF2B5EF4-FFF2-40B4-BE49-F238E27FC236}">
                <a16:creationId xmlns:a16="http://schemas.microsoft.com/office/drawing/2014/main" id="{ABDEAC05-5F3B-A421-19F3-3EE070F70911}"/>
              </a:ext>
            </a:extLst>
          </p:cNvPr>
          <p:cNvGrpSpPr/>
          <p:nvPr/>
        </p:nvGrpSpPr>
        <p:grpSpPr>
          <a:xfrm rot="4075347">
            <a:off x="6822164" y="2088910"/>
            <a:ext cx="340780" cy="658854"/>
            <a:chOff x="9129274" y="2719113"/>
            <a:chExt cx="717139" cy="1386497"/>
          </a:xfrm>
          <a:solidFill>
            <a:srgbClr val="000000"/>
          </a:solidFill>
        </p:grpSpPr>
        <p:grpSp>
          <p:nvGrpSpPr>
            <p:cNvPr id="4" name="Graphic 4">
              <a:extLst>
                <a:ext uri="{FF2B5EF4-FFF2-40B4-BE49-F238E27FC236}">
                  <a16:creationId xmlns:a16="http://schemas.microsoft.com/office/drawing/2014/main" id="{7D35E3A0-8E14-0483-1BD0-4601F5E41CD1}"/>
                </a:ext>
              </a:extLst>
            </p:cNvPr>
            <p:cNvGrpSpPr/>
            <p:nvPr/>
          </p:nvGrpSpPr>
          <p:grpSpPr>
            <a:xfrm>
              <a:off x="9159507" y="2719113"/>
              <a:ext cx="446280" cy="440141"/>
              <a:chOff x="9159507" y="2719113"/>
              <a:chExt cx="446280" cy="440141"/>
            </a:xfrm>
            <a:grpFill/>
          </p:grpSpPr>
          <p:sp>
            <p:nvSpPr>
              <p:cNvPr id="13" name="Freeform 44">
                <a:extLst>
                  <a:ext uri="{FF2B5EF4-FFF2-40B4-BE49-F238E27FC236}">
                    <a16:creationId xmlns:a16="http://schemas.microsoft.com/office/drawing/2014/main" id="{A07E03D3-97F1-5EEF-EADD-978BAFDA5D07}"/>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pPr algn="l" rtl="0"/>
                <a:endParaRPr lang="en-US"/>
              </a:p>
            </p:txBody>
          </p:sp>
          <p:sp>
            <p:nvSpPr>
              <p:cNvPr id="14" name="Freeform 45">
                <a:extLst>
                  <a:ext uri="{FF2B5EF4-FFF2-40B4-BE49-F238E27FC236}">
                    <a16:creationId xmlns:a16="http://schemas.microsoft.com/office/drawing/2014/main" id="{5CEBCAB0-C024-73B5-68B6-A6136982E605}"/>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pPr algn="l" rtl="0"/>
                <a:endParaRPr lang="en-US"/>
              </a:p>
            </p:txBody>
          </p:sp>
        </p:grpSp>
        <p:grpSp>
          <p:nvGrpSpPr>
            <p:cNvPr id="5" name="Graphic 4">
              <a:extLst>
                <a:ext uri="{FF2B5EF4-FFF2-40B4-BE49-F238E27FC236}">
                  <a16:creationId xmlns:a16="http://schemas.microsoft.com/office/drawing/2014/main" id="{161D58CA-DCC8-2F6C-5A96-2B0C2AB0FF79}"/>
                </a:ext>
              </a:extLst>
            </p:cNvPr>
            <p:cNvGrpSpPr/>
            <p:nvPr/>
          </p:nvGrpSpPr>
          <p:grpSpPr>
            <a:xfrm>
              <a:off x="9129274" y="2893887"/>
              <a:ext cx="717139" cy="1211724"/>
              <a:chOff x="9129274" y="2893887"/>
              <a:chExt cx="717139" cy="1211724"/>
            </a:xfrm>
            <a:grpFill/>
          </p:grpSpPr>
          <p:sp>
            <p:nvSpPr>
              <p:cNvPr id="6" name="Freeform 37">
                <a:extLst>
                  <a:ext uri="{FF2B5EF4-FFF2-40B4-BE49-F238E27FC236}">
                    <a16:creationId xmlns:a16="http://schemas.microsoft.com/office/drawing/2014/main" id="{05F9B198-2EFE-6BE6-7A4D-966DE52A8A45}"/>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algn="l" rtl="0"/>
                <a:endParaRPr lang="en-US"/>
              </a:p>
            </p:txBody>
          </p:sp>
          <p:sp>
            <p:nvSpPr>
              <p:cNvPr id="7" name="Freeform 38">
                <a:extLst>
                  <a:ext uri="{FF2B5EF4-FFF2-40B4-BE49-F238E27FC236}">
                    <a16:creationId xmlns:a16="http://schemas.microsoft.com/office/drawing/2014/main" id="{8D419CA6-C4E2-C120-7553-BD6A7BF55132}"/>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algn="l" rtl="0"/>
                <a:endParaRPr lang="en-US"/>
              </a:p>
            </p:txBody>
          </p:sp>
          <p:sp>
            <p:nvSpPr>
              <p:cNvPr id="8" name="Freeform 39">
                <a:extLst>
                  <a:ext uri="{FF2B5EF4-FFF2-40B4-BE49-F238E27FC236}">
                    <a16:creationId xmlns:a16="http://schemas.microsoft.com/office/drawing/2014/main" id="{94565337-BDAE-DD98-910A-188C0C97A36B}"/>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algn="l" rtl="0"/>
                <a:endParaRPr lang="en-US"/>
              </a:p>
            </p:txBody>
          </p:sp>
          <p:sp>
            <p:nvSpPr>
              <p:cNvPr id="9" name="Freeform 40">
                <a:extLst>
                  <a:ext uri="{FF2B5EF4-FFF2-40B4-BE49-F238E27FC236}">
                    <a16:creationId xmlns:a16="http://schemas.microsoft.com/office/drawing/2014/main" id="{627712B9-5722-23AE-AD53-D894EDE0B31A}"/>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algn="l" rtl="0"/>
                <a:endParaRPr lang="en-US"/>
              </a:p>
            </p:txBody>
          </p:sp>
          <p:sp>
            <p:nvSpPr>
              <p:cNvPr id="10" name="Freeform 41">
                <a:extLst>
                  <a:ext uri="{FF2B5EF4-FFF2-40B4-BE49-F238E27FC236}">
                    <a16:creationId xmlns:a16="http://schemas.microsoft.com/office/drawing/2014/main" id="{5265C83F-6F71-1A70-84AA-6327A840A750}"/>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algn="l" rtl="0"/>
                <a:endParaRPr lang="en-US"/>
              </a:p>
            </p:txBody>
          </p:sp>
          <p:sp>
            <p:nvSpPr>
              <p:cNvPr id="11" name="Freeform 42">
                <a:extLst>
                  <a:ext uri="{FF2B5EF4-FFF2-40B4-BE49-F238E27FC236}">
                    <a16:creationId xmlns:a16="http://schemas.microsoft.com/office/drawing/2014/main" id="{EFB4F5AB-51FE-8E6E-30A0-F49E561FBF5C}"/>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algn="l" rtl="0"/>
                <a:endParaRPr lang="en-US"/>
              </a:p>
            </p:txBody>
          </p:sp>
          <p:sp>
            <p:nvSpPr>
              <p:cNvPr id="12" name="Freeform 43">
                <a:extLst>
                  <a:ext uri="{FF2B5EF4-FFF2-40B4-BE49-F238E27FC236}">
                    <a16:creationId xmlns:a16="http://schemas.microsoft.com/office/drawing/2014/main" id="{81EBE81A-D001-F377-B8DA-2062FC6AC520}"/>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algn="l" rtl="0"/>
                <a:endParaRPr lang="en-US"/>
              </a:p>
            </p:txBody>
          </p:sp>
        </p:grpSp>
      </p:grpSp>
    </p:spTree>
    <p:extLst>
      <p:ext uri="{BB962C8B-B14F-4D97-AF65-F5344CB8AC3E}">
        <p14:creationId xmlns:p14="http://schemas.microsoft.com/office/powerpoint/2010/main" val="3533504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r>
              <a:rPr lang="en-US"/>
              <a:t>01</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p:txBody>
          <a:bodyPr/>
          <a:lstStyle/>
          <a:p>
            <a:r>
              <a:rPr lang="en-US" dirty="0" err="1"/>
              <a:t>Introdução</a:t>
            </a:r>
            <a:r>
              <a:rPr lang="en-US" dirty="0"/>
              <a:t> ao </a:t>
            </a:r>
            <a:r>
              <a:rPr lang="en-US" dirty="0" err="1"/>
              <a:t>Negócio</a:t>
            </a:r>
            <a:r>
              <a:rPr lang="en-US" dirty="0"/>
              <a:t> de Alimentos </a:t>
            </a:r>
            <a:r>
              <a:rPr lang="en-US" dirty="0" err="1"/>
              <a:t>Éticos</a:t>
            </a:r>
            <a:endParaRPr lang="en-US" dirty="0"/>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t>5</a:t>
            </a:fld>
            <a:endParaRPr lang="en-US" sz="900">
              <a:solidFill>
                <a:schemeClr val="tx1"/>
              </a:solidFill>
            </a:endParaRPr>
          </a:p>
        </p:txBody>
      </p:sp>
    </p:spTree>
    <p:extLst>
      <p:ext uri="{BB962C8B-B14F-4D97-AF65-F5344CB8AC3E}">
        <p14:creationId xmlns:p14="http://schemas.microsoft.com/office/powerpoint/2010/main" val="31831644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algn="l" rtl="0">
              <a:lnSpc>
                <a:spcPts val="1960"/>
              </a:lnSpc>
            </a:pPr>
            <a:r>
              <a:rPr lang="en-IE" sz="2000" b="1" kern="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Práticas</a:t>
            </a:r>
            <a:r>
              <a:rPr lang="en-IE" sz="20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IE" sz="2000" b="1" kern="0" dirty="0" err="1">
                <a:solidFill>
                  <a:srgbClr val="000000"/>
                </a:solidFill>
                <a:latin typeface="Calibri" panose="020F0502020204030204" pitchFamily="34" charset="0"/>
                <a:ea typeface="Calibri" panose="020F0502020204030204" pitchFamily="34" charset="0"/>
                <a:cs typeface="Calibri" panose="020F0502020204030204" pitchFamily="34" charset="0"/>
              </a:rPr>
              <a:t>laborais</a:t>
            </a:r>
            <a:r>
              <a:rPr lang="en-IE" sz="20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IE" sz="2000" b="1" kern="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justas</a:t>
            </a:r>
            <a:r>
              <a:rPr lang="en-IE" sz="20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 </a:t>
            </a:r>
            <a:r>
              <a:rPr lang="en-IE" sz="2000" b="1" kern="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legais</a:t>
            </a:r>
            <a:endParaRPr lang="en-IE" sz="20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buClr>
                <a:srgbClr val="F1A0C2"/>
              </a:buClr>
              <a:tabLst>
                <a:tab pos="177800" algn="l"/>
              </a:tabLst>
            </a:pPr>
            <a:r>
              <a:rPr lang="en-US" b="1" dirty="0" err="1">
                <a:solidFill>
                  <a:schemeClr val="tx1"/>
                </a:solidFill>
              </a:rPr>
              <a:t>Tratar</a:t>
            </a:r>
            <a:r>
              <a:rPr lang="en-US" b="1" dirty="0">
                <a:solidFill>
                  <a:schemeClr val="tx1"/>
                </a:solidFill>
              </a:rPr>
              <a:t> </a:t>
            </a:r>
            <a:r>
              <a:rPr lang="en-US" b="1" dirty="0" err="1">
                <a:solidFill>
                  <a:schemeClr val="tx1"/>
                </a:solidFill>
              </a:rPr>
              <a:t>os</a:t>
            </a:r>
            <a:r>
              <a:rPr lang="en-US" b="1" dirty="0">
                <a:solidFill>
                  <a:schemeClr val="tx1"/>
                </a:solidFill>
              </a:rPr>
              <a:t> </a:t>
            </a:r>
            <a:r>
              <a:rPr lang="en-US" b="1" dirty="0" err="1">
                <a:solidFill>
                  <a:schemeClr val="tx1"/>
                </a:solidFill>
              </a:rPr>
              <a:t>funcionários</a:t>
            </a:r>
            <a:r>
              <a:rPr lang="en-US" b="1" dirty="0">
                <a:solidFill>
                  <a:schemeClr val="tx1"/>
                </a:solidFill>
              </a:rPr>
              <a:t> de forma </a:t>
            </a:r>
            <a:r>
              <a:rPr lang="en-US" b="1" dirty="0" err="1">
                <a:solidFill>
                  <a:schemeClr val="tx1"/>
                </a:solidFill>
              </a:rPr>
              <a:t>justa</a:t>
            </a:r>
            <a:r>
              <a:rPr lang="en-US" b="1" dirty="0">
                <a:solidFill>
                  <a:schemeClr val="tx1"/>
                </a:solidFill>
              </a:rPr>
              <a:t> </a:t>
            </a:r>
            <a:r>
              <a:rPr lang="en-US" b="1" dirty="0" err="1">
                <a:solidFill>
                  <a:schemeClr val="tx1"/>
                </a:solidFill>
              </a:rPr>
              <a:t>não</a:t>
            </a:r>
            <a:r>
              <a:rPr lang="en-US" b="1" dirty="0">
                <a:solidFill>
                  <a:schemeClr val="tx1"/>
                </a:solidFill>
              </a:rPr>
              <a:t> é </a:t>
            </a:r>
            <a:r>
              <a:rPr lang="en-US" b="1" dirty="0" err="1">
                <a:solidFill>
                  <a:schemeClr val="tx1"/>
                </a:solidFill>
              </a:rPr>
              <a:t>apenas</a:t>
            </a:r>
            <a:r>
              <a:rPr lang="en-US" b="1" dirty="0">
                <a:solidFill>
                  <a:schemeClr val="tx1"/>
                </a:solidFill>
              </a:rPr>
              <a:t> </a:t>
            </a:r>
            <a:r>
              <a:rPr lang="en-US" b="1" dirty="0" err="1">
                <a:solidFill>
                  <a:schemeClr val="tx1"/>
                </a:solidFill>
              </a:rPr>
              <a:t>uma</a:t>
            </a:r>
            <a:r>
              <a:rPr lang="en-US" b="1" dirty="0">
                <a:solidFill>
                  <a:schemeClr val="tx1"/>
                </a:solidFill>
              </a:rPr>
              <a:t> </a:t>
            </a:r>
            <a:r>
              <a:rPr lang="en-US" b="1" dirty="0" err="1">
                <a:solidFill>
                  <a:schemeClr val="tx1"/>
                </a:solidFill>
              </a:rPr>
              <a:t>obrigação</a:t>
            </a:r>
            <a:r>
              <a:rPr lang="en-US" b="1" dirty="0">
                <a:solidFill>
                  <a:schemeClr val="tx1"/>
                </a:solidFill>
              </a:rPr>
              <a:t> legal, mas </a:t>
            </a:r>
            <a:r>
              <a:rPr lang="en-US" b="1" dirty="0" err="1">
                <a:solidFill>
                  <a:schemeClr val="tx1"/>
                </a:solidFill>
              </a:rPr>
              <a:t>também</a:t>
            </a:r>
            <a:r>
              <a:rPr lang="en-US" b="1" dirty="0">
                <a:solidFill>
                  <a:schemeClr val="tx1"/>
                </a:solidFill>
              </a:rPr>
              <a:t> </a:t>
            </a:r>
            <a:r>
              <a:rPr lang="en-US" b="1" dirty="0" err="1">
                <a:solidFill>
                  <a:schemeClr val="tx1"/>
                </a:solidFill>
              </a:rPr>
              <a:t>uma</a:t>
            </a:r>
            <a:r>
              <a:rPr lang="en-US" b="1" dirty="0">
                <a:solidFill>
                  <a:schemeClr val="tx1"/>
                </a:solidFill>
              </a:rPr>
              <a:t> </a:t>
            </a:r>
            <a:r>
              <a:rPr lang="en-US" b="1" dirty="0" err="1">
                <a:solidFill>
                  <a:schemeClr val="tx1"/>
                </a:solidFill>
              </a:rPr>
              <a:t>pedra</a:t>
            </a:r>
            <a:r>
              <a:rPr lang="en-US" b="1" dirty="0">
                <a:solidFill>
                  <a:schemeClr val="tx1"/>
                </a:solidFill>
              </a:rPr>
              <a:t> angular da </a:t>
            </a:r>
            <a:r>
              <a:rPr lang="en-US" b="1" dirty="0" err="1">
                <a:solidFill>
                  <a:schemeClr val="tx1"/>
                </a:solidFill>
              </a:rPr>
              <a:t>gestão</a:t>
            </a:r>
            <a:r>
              <a:rPr lang="en-US" b="1" dirty="0">
                <a:solidFill>
                  <a:schemeClr val="tx1"/>
                </a:solidFill>
              </a:rPr>
              <a:t> de </a:t>
            </a:r>
            <a:r>
              <a:rPr lang="en-US" b="1" dirty="0" err="1">
                <a:solidFill>
                  <a:schemeClr val="tx1"/>
                </a:solidFill>
              </a:rPr>
              <a:t>uma</a:t>
            </a:r>
            <a:r>
              <a:rPr lang="en-US" b="1" dirty="0">
                <a:solidFill>
                  <a:schemeClr val="tx1"/>
                </a:solidFill>
              </a:rPr>
              <a:t> </a:t>
            </a:r>
            <a:r>
              <a:rPr lang="en-US" b="1" dirty="0" err="1">
                <a:solidFill>
                  <a:schemeClr val="tx1"/>
                </a:solidFill>
              </a:rPr>
              <a:t>empresa</a:t>
            </a:r>
            <a:r>
              <a:rPr lang="en-US" b="1" dirty="0">
                <a:solidFill>
                  <a:schemeClr val="tx1"/>
                </a:solidFill>
              </a:rPr>
              <a:t> de </a:t>
            </a:r>
            <a:r>
              <a:rPr lang="en-US" b="1" dirty="0" err="1">
                <a:solidFill>
                  <a:schemeClr val="tx1"/>
                </a:solidFill>
              </a:rPr>
              <a:t>alimentos</a:t>
            </a:r>
            <a:r>
              <a:rPr lang="en-US" b="1" dirty="0">
                <a:solidFill>
                  <a:schemeClr val="tx1"/>
                </a:solidFill>
              </a:rPr>
              <a:t> </a:t>
            </a:r>
            <a:r>
              <a:rPr lang="en-US" b="1" dirty="0" err="1">
                <a:solidFill>
                  <a:schemeClr val="tx1"/>
                </a:solidFill>
              </a:rPr>
              <a:t>éticos</a:t>
            </a:r>
            <a:r>
              <a:rPr lang="en-US" b="1" dirty="0">
                <a:solidFill>
                  <a:schemeClr val="tx1"/>
                </a:solidFill>
              </a:rPr>
              <a:t>. Esta </a:t>
            </a:r>
            <a:r>
              <a:rPr lang="en-US" b="1" dirty="0" err="1">
                <a:solidFill>
                  <a:schemeClr val="tx1"/>
                </a:solidFill>
              </a:rPr>
              <a:t>secção</a:t>
            </a:r>
            <a:r>
              <a:rPr lang="en-US" b="1" dirty="0">
                <a:solidFill>
                  <a:schemeClr val="tx1"/>
                </a:solidFill>
              </a:rPr>
              <a:t> </a:t>
            </a:r>
            <a:r>
              <a:rPr lang="en-US" b="1" dirty="0" err="1">
                <a:solidFill>
                  <a:schemeClr val="tx1"/>
                </a:solidFill>
              </a:rPr>
              <a:t>explora</a:t>
            </a:r>
            <a:r>
              <a:rPr lang="en-US" b="1" dirty="0">
                <a:solidFill>
                  <a:schemeClr val="tx1"/>
                </a:solidFill>
              </a:rPr>
              <a:t> </a:t>
            </a:r>
            <a:r>
              <a:rPr lang="en-US" b="1" dirty="0" err="1">
                <a:solidFill>
                  <a:schemeClr val="tx1"/>
                </a:solidFill>
              </a:rPr>
              <a:t>elementos</a:t>
            </a:r>
            <a:r>
              <a:rPr lang="en-US" b="1" dirty="0">
                <a:solidFill>
                  <a:schemeClr val="tx1"/>
                </a:solidFill>
              </a:rPr>
              <a:t> </a:t>
            </a:r>
            <a:r>
              <a:rPr lang="en-US" b="1" dirty="0" err="1">
                <a:solidFill>
                  <a:schemeClr val="tx1"/>
                </a:solidFill>
              </a:rPr>
              <a:t>importantes</a:t>
            </a:r>
            <a:r>
              <a:rPr lang="en-US" b="1" dirty="0">
                <a:solidFill>
                  <a:schemeClr val="tx1"/>
                </a:solidFill>
              </a:rPr>
              <a:t> das </a:t>
            </a:r>
            <a:r>
              <a:rPr lang="en-US" b="1" dirty="0" err="1">
                <a:solidFill>
                  <a:schemeClr val="tx1"/>
                </a:solidFill>
              </a:rPr>
              <a:t>práticas</a:t>
            </a:r>
            <a:r>
              <a:rPr lang="en-US" b="1" dirty="0">
                <a:solidFill>
                  <a:schemeClr val="tx1"/>
                </a:solidFill>
              </a:rPr>
              <a:t> </a:t>
            </a:r>
            <a:r>
              <a:rPr lang="en-US" b="1" dirty="0" err="1">
                <a:solidFill>
                  <a:schemeClr val="tx1"/>
                </a:solidFill>
              </a:rPr>
              <a:t>laborais</a:t>
            </a:r>
            <a:r>
              <a:rPr lang="en-US" b="1" dirty="0">
                <a:solidFill>
                  <a:schemeClr val="tx1"/>
                </a:solidFill>
              </a:rPr>
              <a:t> </a:t>
            </a:r>
            <a:r>
              <a:rPr lang="en-US" b="1" dirty="0" err="1">
                <a:solidFill>
                  <a:schemeClr val="tx1"/>
                </a:solidFill>
              </a:rPr>
              <a:t>justas</a:t>
            </a:r>
            <a:r>
              <a:rPr lang="en-US" b="1" dirty="0">
                <a:solidFill>
                  <a:schemeClr val="tx1"/>
                </a:solidFill>
              </a:rPr>
              <a:t> que se </a:t>
            </a:r>
            <a:r>
              <a:rPr lang="en-US" b="1" dirty="0" err="1">
                <a:solidFill>
                  <a:schemeClr val="tx1"/>
                </a:solidFill>
              </a:rPr>
              <a:t>alinham</a:t>
            </a:r>
            <a:r>
              <a:rPr lang="en-US" b="1" dirty="0">
                <a:solidFill>
                  <a:schemeClr val="tx1"/>
                </a:solidFill>
              </a:rPr>
              <a:t> com a </a:t>
            </a:r>
            <a:r>
              <a:rPr lang="en-US" b="1" dirty="0" err="1">
                <a:solidFill>
                  <a:schemeClr val="tx1"/>
                </a:solidFill>
              </a:rPr>
              <a:t>missão</a:t>
            </a:r>
            <a:r>
              <a:rPr lang="en-US" b="1" dirty="0">
                <a:solidFill>
                  <a:schemeClr val="tx1"/>
                </a:solidFill>
              </a:rPr>
              <a:t> </a:t>
            </a:r>
            <a:r>
              <a:rPr lang="en-US" b="1" dirty="0" err="1">
                <a:solidFill>
                  <a:schemeClr val="tx1"/>
                </a:solidFill>
              </a:rPr>
              <a:t>ética</a:t>
            </a:r>
            <a:r>
              <a:rPr lang="en-US" b="1" dirty="0">
                <a:solidFill>
                  <a:schemeClr val="tx1"/>
                </a:solidFill>
              </a:rPr>
              <a:t> da </a:t>
            </a:r>
            <a:r>
              <a:rPr lang="en-US" b="1" dirty="0" err="1">
                <a:solidFill>
                  <a:schemeClr val="tx1"/>
                </a:solidFill>
              </a:rPr>
              <a:t>empresa</a:t>
            </a:r>
            <a:r>
              <a:rPr lang="en-US" b="1" dirty="0">
                <a:solidFill>
                  <a:schemeClr val="tx1"/>
                </a:solidFill>
              </a:rPr>
              <a:t>:</a:t>
            </a:r>
          </a:p>
          <a:p>
            <a:pPr rtl="0">
              <a:buClr>
                <a:srgbClr val="F1A0C2"/>
              </a:buClr>
              <a:tabLst>
                <a:tab pos="177800" algn="l"/>
              </a:tabLst>
            </a:pPr>
            <a:endParaRPr lang="en-US" b="1"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gn="l" rtl="0">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02</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algn="just" rtl="0"/>
            <a:fld id="{CB2079F2-58AF-ED44-82D7-E04B2F6FD686}" type="slidenum">
              <a:rPr lang="en-US" sz="900" smtClean="0">
                <a:solidFill>
                  <a:schemeClr val="tx1"/>
                </a:solidFill>
              </a:rPr>
              <a:pPr algn="just" rtl="0"/>
              <a:t>50</a:t>
            </a:fld>
            <a:endParaRPr lang="en-US" sz="900">
              <a:solidFill>
                <a:schemeClr val="tx1"/>
              </a:solidFill>
            </a:endParaRPr>
          </a:p>
        </p:txBody>
      </p:sp>
      <p:grpSp>
        <p:nvGrpSpPr>
          <p:cNvPr id="34" name="Group 33">
            <a:extLst>
              <a:ext uri="{FF2B5EF4-FFF2-40B4-BE49-F238E27FC236}">
                <a16:creationId xmlns:a16="http://schemas.microsoft.com/office/drawing/2014/main" id="{2421280A-7C7B-107D-8CD6-15CEE46F7175}"/>
              </a:ext>
            </a:extLst>
          </p:cNvPr>
          <p:cNvGrpSpPr/>
          <p:nvPr/>
        </p:nvGrpSpPr>
        <p:grpSpPr>
          <a:xfrm>
            <a:off x="-606169" y="2447258"/>
            <a:ext cx="8179622" cy="1693460"/>
            <a:chOff x="-608435" y="2435911"/>
            <a:chExt cx="8179622" cy="1693460"/>
          </a:xfrm>
        </p:grpSpPr>
        <p:grpSp>
          <p:nvGrpSpPr>
            <p:cNvPr id="35" name="Group 34">
              <a:extLst>
                <a:ext uri="{FF2B5EF4-FFF2-40B4-BE49-F238E27FC236}">
                  <a16:creationId xmlns:a16="http://schemas.microsoft.com/office/drawing/2014/main" id="{7E0EE8A5-B491-E482-52CF-31A644E68FE1}"/>
                </a:ext>
              </a:extLst>
            </p:cNvPr>
            <p:cNvGrpSpPr/>
            <p:nvPr/>
          </p:nvGrpSpPr>
          <p:grpSpPr>
            <a:xfrm>
              <a:off x="-608435" y="2435911"/>
              <a:ext cx="8179622" cy="1693460"/>
              <a:chOff x="-573039" y="2496164"/>
              <a:chExt cx="8179622" cy="1693460"/>
            </a:xfrm>
          </p:grpSpPr>
          <p:cxnSp>
            <p:nvCxnSpPr>
              <p:cNvPr id="38" name="Straight Connector 37">
                <a:extLst>
                  <a:ext uri="{FF2B5EF4-FFF2-40B4-BE49-F238E27FC236}">
                    <a16:creationId xmlns:a16="http://schemas.microsoft.com/office/drawing/2014/main" id="{A8916C56-FEC6-7534-E0C3-1AC77D0C9FE8}"/>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9" name="Freeform 38">
                <a:extLst>
                  <a:ext uri="{FF2B5EF4-FFF2-40B4-BE49-F238E27FC236}">
                    <a16:creationId xmlns:a16="http://schemas.microsoft.com/office/drawing/2014/main" id="{B2CDD82F-9A5B-E0A8-65BF-1B88AB764797}"/>
                  </a:ext>
                </a:extLst>
              </p:cNvPr>
              <p:cNvSpPr/>
              <p:nvPr/>
            </p:nvSpPr>
            <p:spPr>
              <a:xfrm>
                <a:off x="-573039" y="2496164"/>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just" rtl="0"/>
                <a:endParaRPr lang="en-US"/>
              </a:p>
            </p:txBody>
          </p:sp>
          <p:sp>
            <p:nvSpPr>
              <p:cNvPr id="40" name="Text Placeholder 2">
                <a:extLst>
                  <a:ext uri="{FF2B5EF4-FFF2-40B4-BE49-F238E27FC236}">
                    <a16:creationId xmlns:a16="http://schemas.microsoft.com/office/drawing/2014/main" id="{5DDA91FE-18A1-33D0-3596-682C05AD4DCF}"/>
                  </a:ext>
                </a:extLst>
              </p:cNvPr>
              <p:cNvSpPr txBox="1">
                <a:spLocks/>
              </p:cNvSpPr>
              <p:nvPr/>
            </p:nvSpPr>
            <p:spPr>
              <a:xfrm>
                <a:off x="567016" y="3030032"/>
                <a:ext cx="6678492" cy="1159592"/>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rtl="0">
                  <a:buClr>
                    <a:srgbClr val="F1A0C2"/>
                  </a:buClr>
                  <a:buFont typeface="Arial" panose="020B0604020202020204" pitchFamily="34" charset="0"/>
                  <a:buChar char="•"/>
                  <a:tabLst>
                    <a:tab pos="177800" algn="l"/>
                  </a:tabLst>
                </a:pPr>
                <a:r>
                  <a:rPr lang="en-US" b="1" dirty="0" err="1">
                    <a:solidFill>
                      <a:schemeClr val="tx1"/>
                    </a:solidFill>
                  </a:rPr>
                  <a:t>Compensação</a:t>
                </a:r>
                <a:r>
                  <a:rPr lang="en-US" b="1" dirty="0">
                    <a:solidFill>
                      <a:schemeClr val="tx1"/>
                    </a:solidFill>
                  </a:rPr>
                  <a:t> Justa: </a:t>
                </a:r>
                <a:r>
                  <a:rPr lang="en-US" dirty="0">
                    <a:solidFill>
                      <a:schemeClr val="tx1"/>
                    </a:solidFill>
                  </a:rPr>
                  <a:t>A </a:t>
                </a:r>
                <a:r>
                  <a:rPr lang="en-US" dirty="0" err="1">
                    <a:solidFill>
                      <a:schemeClr val="tx1"/>
                    </a:solidFill>
                  </a:rPr>
                  <a:t>empresa</a:t>
                </a:r>
                <a:r>
                  <a:rPr lang="en-US" dirty="0">
                    <a:solidFill>
                      <a:schemeClr val="tx1"/>
                    </a:solidFill>
                  </a:rPr>
                  <a:t> </a:t>
                </a:r>
                <a:r>
                  <a:rPr lang="en-US" dirty="0" err="1">
                    <a:solidFill>
                      <a:schemeClr val="tx1"/>
                    </a:solidFill>
                  </a:rPr>
                  <a:t>deve</a:t>
                </a:r>
                <a:r>
                  <a:rPr lang="en-US" dirty="0">
                    <a:solidFill>
                      <a:schemeClr val="tx1"/>
                    </a:solidFill>
                  </a:rPr>
                  <a:t> </a:t>
                </a:r>
                <a:r>
                  <a:rPr lang="en-US" b="1" dirty="0" err="1">
                    <a:solidFill>
                      <a:schemeClr val="tx1"/>
                    </a:solidFill>
                  </a:rPr>
                  <a:t>c</a:t>
                </a:r>
                <a:r>
                  <a:rPr lang="en-US" dirty="0" err="1">
                    <a:solidFill>
                      <a:schemeClr val="tx1"/>
                    </a:solidFill>
                  </a:rPr>
                  <a:t>ertificar</a:t>
                </a:r>
                <a:r>
                  <a:rPr lang="en-US" dirty="0">
                    <a:solidFill>
                      <a:schemeClr val="tx1"/>
                    </a:solidFill>
                  </a:rPr>
                  <a:t>-se que </a:t>
                </a:r>
                <a:r>
                  <a:rPr lang="en-US" dirty="0" err="1">
                    <a:solidFill>
                      <a:schemeClr val="tx1"/>
                    </a:solidFill>
                  </a:rPr>
                  <a:t>os</a:t>
                </a:r>
                <a:r>
                  <a:rPr lang="en-US" dirty="0">
                    <a:solidFill>
                      <a:schemeClr val="tx1"/>
                    </a:solidFill>
                  </a:rPr>
                  <a:t> </a:t>
                </a:r>
                <a:r>
                  <a:rPr lang="en-US" dirty="0" err="1">
                    <a:solidFill>
                      <a:schemeClr val="tx1"/>
                    </a:solidFill>
                  </a:rPr>
                  <a:t>seus</a:t>
                </a:r>
                <a:r>
                  <a:rPr lang="en-US" dirty="0">
                    <a:solidFill>
                      <a:schemeClr val="tx1"/>
                    </a:solidFill>
                  </a:rPr>
                  <a:t> </a:t>
                </a:r>
                <a:r>
                  <a:rPr lang="en-US" dirty="0" err="1">
                    <a:solidFill>
                      <a:schemeClr val="tx1"/>
                    </a:solidFill>
                  </a:rPr>
                  <a:t>funcionários</a:t>
                </a:r>
                <a:r>
                  <a:rPr lang="en-US" dirty="0">
                    <a:solidFill>
                      <a:schemeClr val="tx1"/>
                    </a:solidFill>
                  </a:rPr>
                  <a:t> </a:t>
                </a:r>
                <a:r>
                  <a:rPr lang="en-US" dirty="0" err="1">
                    <a:solidFill>
                      <a:schemeClr val="tx1"/>
                    </a:solidFill>
                  </a:rPr>
                  <a:t>recebem</a:t>
                </a:r>
                <a:r>
                  <a:rPr lang="en-US" dirty="0">
                    <a:solidFill>
                      <a:schemeClr val="tx1"/>
                    </a:solidFill>
                  </a:rPr>
                  <a:t> </a:t>
                </a:r>
                <a:r>
                  <a:rPr lang="en-US" dirty="0" err="1">
                    <a:solidFill>
                      <a:schemeClr val="tx1"/>
                    </a:solidFill>
                  </a:rPr>
                  <a:t>uma</a:t>
                </a:r>
                <a:r>
                  <a:rPr lang="en-US" dirty="0">
                    <a:solidFill>
                      <a:schemeClr val="tx1"/>
                    </a:solidFill>
                  </a:rPr>
                  <a:t> </a:t>
                </a:r>
                <a:r>
                  <a:rPr lang="en-US" dirty="0" err="1">
                    <a:solidFill>
                      <a:schemeClr val="tx1"/>
                    </a:solidFill>
                  </a:rPr>
                  <a:t>remuneração</a:t>
                </a:r>
                <a:r>
                  <a:rPr lang="en-US" dirty="0">
                    <a:solidFill>
                      <a:schemeClr val="tx1"/>
                    </a:solidFill>
                  </a:rPr>
                  <a:t> </a:t>
                </a:r>
                <a:r>
                  <a:rPr lang="en-US" dirty="0" err="1">
                    <a:solidFill>
                      <a:schemeClr val="tx1"/>
                    </a:solidFill>
                  </a:rPr>
                  <a:t>justa</a:t>
                </a:r>
                <a:r>
                  <a:rPr lang="en-US" dirty="0">
                    <a:solidFill>
                      <a:schemeClr val="tx1"/>
                    </a:solidFill>
                  </a:rPr>
                  <a:t> </a:t>
                </a:r>
                <a:r>
                  <a:rPr lang="en-US" dirty="0" err="1">
                    <a:solidFill>
                      <a:schemeClr val="tx1"/>
                    </a:solidFill>
                  </a:rPr>
                  <a:t>pelo</a:t>
                </a:r>
                <a:r>
                  <a:rPr lang="en-US" dirty="0">
                    <a:solidFill>
                      <a:schemeClr val="tx1"/>
                    </a:solidFill>
                  </a:rPr>
                  <a:t> </a:t>
                </a:r>
                <a:r>
                  <a:rPr lang="en-US" dirty="0" err="1">
                    <a:solidFill>
                      <a:schemeClr val="tx1"/>
                    </a:solidFill>
                  </a:rPr>
                  <a:t>seu</a:t>
                </a:r>
                <a:r>
                  <a:rPr lang="en-US" dirty="0">
                    <a:solidFill>
                      <a:schemeClr val="tx1"/>
                    </a:solidFill>
                  </a:rPr>
                  <a:t> </a:t>
                </a:r>
                <a:r>
                  <a:rPr lang="en-US" dirty="0" err="1">
                    <a:solidFill>
                      <a:schemeClr val="tx1"/>
                    </a:solidFill>
                  </a:rPr>
                  <a:t>trabalho</a:t>
                </a:r>
                <a:r>
                  <a:rPr lang="en-US" dirty="0">
                    <a:solidFill>
                      <a:schemeClr val="tx1"/>
                    </a:solidFill>
                  </a:rPr>
                  <a:t>. </a:t>
                </a:r>
                <a:r>
                  <a:rPr lang="en-US" dirty="0" err="1">
                    <a:solidFill>
                      <a:schemeClr val="tx1"/>
                    </a:solidFill>
                  </a:rPr>
                  <a:t>Isto</a:t>
                </a:r>
                <a:r>
                  <a:rPr lang="en-US" dirty="0">
                    <a:solidFill>
                      <a:schemeClr val="tx1"/>
                    </a:solidFill>
                  </a:rPr>
                  <a:t> </a:t>
                </a:r>
                <a:r>
                  <a:rPr lang="en-US" dirty="0" err="1">
                    <a:solidFill>
                      <a:schemeClr val="tx1"/>
                    </a:solidFill>
                  </a:rPr>
                  <a:t>inclui</a:t>
                </a:r>
                <a:r>
                  <a:rPr lang="en-US" dirty="0">
                    <a:solidFill>
                      <a:schemeClr val="tx1"/>
                    </a:solidFill>
                  </a:rPr>
                  <a:t> </a:t>
                </a:r>
                <a:r>
                  <a:rPr lang="en-US" dirty="0" err="1">
                    <a:solidFill>
                      <a:schemeClr val="tx1"/>
                    </a:solidFill>
                  </a:rPr>
                  <a:t>fornecer</a:t>
                </a:r>
                <a:r>
                  <a:rPr lang="en-US" dirty="0">
                    <a:solidFill>
                      <a:schemeClr val="tx1"/>
                    </a:solidFill>
                  </a:rPr>
                  <a:t> </a:t>
                </a:r>
                <a:r>
                  <a:rPr lang="en-US" dirty="0" err="1">
                    <a:solidFill>
                      <a:schemeClr val="tx1"/>
                    </a:solidFill>
                  </a:rPr>
                  <a:t>salários</a:t>
                </a:r>
                <a:r>
                  <a:rPr lang="en-US" dirty="0">
                    <a:solidFill>
                      <a:schemeClr val="tx1"/>
                    </a:solidFill>
                  </a:rPr>
                  <a:t> </a:t>
                </a:r>
                <a:r>
                  <a:rPr lang="en-US" dirty="0" err="1">
                    <a:solidFill>
                      <a:schemeClr val="tx1"/>
                    </a:solidFill>
                  </a:rPr>
                  <a:t>acima</a:t>
                </a:r>
                <a:r>
                  <a:rPr lang="en-US" dirty="0">
                    <a:solidFill>
                      <a:schemeClr val="tx1"/>
                    </a:solidFill>
                  </a:rPr>
                  <a:t> do </a:t>
                </a:r>
                <a:r>
                  <a:rPr lang="en-US" dirty="0" err="1">
                    <a:solidFill>
                      <a:schemeClr val="tx1"/>
                    </a:solidFill>
                  </a:rPr>
                  <a:t>mínimo</a:t>
                </a:r>
                <a:r>
                  <a:rPr lang="en-US" dirty="0">
                    <a:solidFill>
                      <a:schemeClr val="tx1"/>
                    </a:solidFill>
                  </a:rPr>
                  <a:t> legal e que </a:t>
                </a:r>
                <a:r>
                  <a:rPr lang="en-US" dirty="0" err="1">
                    <a:solidFill>
                      <a:schemeClr val="tx1"/>
                    </a:solidFill>
                  </a:rPr>
                  <a:t>atendam</a:t>
                </a:r>
                <a:r>
                  <a:rPr lang="en-US" dirty="0">
                    <a:solidFill>
                      <a:schemeClr val="tx1"/>
                    </a:solidFill>
                  </a:rPr>
                  <a:t> </a:t>
                </a:r>
                <a:r>
                  <a:rPr lang="en-US" dirty="0" err="1">
                    <a:solidFill>
                      <a:schemeClr val="tx1"/>
                    </a:solidFill>
                  </a:rPr>
                  <a:t>ou</a:t>
                </a:r>
                <a:r>
                  <a:rPr lang="en-US" dirty="0">
                    <a:solidFill>
                      <a:schemeClr val="tx1"/>
                    </a:solidFill>
                  </a:rPr>
                  <a:t> </a:t>
                </a:r>
                <a:r>
                  <a:rPr lang="en-US" dirty="0" err="1">
                    <a:solidFill>
                      <a:schemeClr val="tx1"/>
                    </a:solidFill>
                  </a:rPr>
                  <a:t>excedam</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padrões</a:t>
                </a:r>
                <a:r>
                  <a:rPr lang="en-US" dirty="0">
                    <a:solidFill>
                      <a:schemeClr val="tx1"/>
                    </a:solidFill>
                  </a:rPr>
                  <a:t> do </a:t>
                </a:r>
                <a:r>
                  <a:rPr lang="en-US" dirty="0" err="1">
                    <a:solidFill>
                      <a:schemeClr val="tx1"/>
                    </a:solidFill>
                  </a:rPr>
                  <a:t>setor</a:t>
                </a:r>
                <a:r>
                  <a:rPr lang="en-US" dirty="0">
                    <a:solidFill>
                      <a:schemeClr val="tx1"/>
                    </a:solidFill>
                  </a:rPr>
                  <a:t>. </a:t>
                </a:r>
                <a:r>
                  <a:rPr lang="en-US" dirty="0" err="1">
                    <a:solidFill>
                      <a:schemeClr val="tx1"/>
                    </a:solidFill>
                  </a:rPr>
                  <a:t>Considerar</a:t>
                </a:r>
                <a:r>
                  <a:rPr lang="en-US" dirty="0">
                    <a:solidFill>
                      <a:schemeClr val="tx1"/>
                    </a:solidFill>
                  </a:rPr>
                  <a:t> a </a:t>
                </a:r>
                <a:r>
                  <a:rPr lang="en-US" dirty="0" err="1">
                    <a:solidFill>
                      <a:schemeClr val="tx1"/>
                    </a:solidFill>
                  </a:rPr>
                  <a:t>realização</a:t>
                </a:r>
                <a:r>
                  <a:rPr lang="en-US" dirty="0">
                    <a:solidFill>
                      <a:schemeClr val="tx1"/>
                    </a:solidFill>
                  </a:rPr>
                  <a:t> de </a:t>
                </a:r>
                <a:r>
                  <a:rPr lang="en-US" dirty="0" err="1">
                    <a:solidFill>
                      <a:schemeClr val="tx1"/>
                    </a:solidFill>
                  </a:rPr>
                  <a:t>revisões</a:t>
                </a:r>
                <a:r>
                  <a:rPr lang="en-US" dirty="0">
                    <a:solidFill>
                      <a:schemeClr val="tx1"/>
                    </a:solidFill>
                  </a:rPr>
                  <a:t> </a:t>
                </a:r>
                <a:r>
                  <a:rPr lang="en-US" dirty="0" err="1">
                    <a:solidFill>
                      <a:schemeClr val="tx1"/>
                    </a:solidFill>
                  </a:rPr>
                  <a:t>salariais</a:t>
                </a:r>
                <a:r>
                  <a:rPr lang="en-US" dirty="0">
                    <a:solidFill>
                      <a:schemeClr val="tx1"/>
                    </a:solidFill>
                  </a:rPr>
                  <a:t> </a:t>
                </a:r>
                <a:r>
                  <a:rPr lang="en-US" dirty="0" err="1">
                    <a:solidFill>
                      <a:schemeClr val="tx1"/>
                    </a:solidFill>
                  </a:rPr>
                  <a:t>periódicas</a:t>
                </a:r>
                <a:r>
                  <a:rPr lang="en-US" dirty="0">
                    <a:solidFill>
                      <a:schemeClr val="tx1"/>
                    </a:solidFill>
                  </a:rPr>
                  <a:t> para </a:t>
                </a:r>
                <a:r>
                  <a:rPr lang="en-US" dirty="0" err="1">
                    <a:solidFill>
                      <a:schemeClr val="tx1"/>
                    </a:solidFill>
                  </a:rPr>
                  <a:t>garantir</a:t>
                </a:r>
                <a:r>
                  <a:rPr lang="en-US" dirty="0">
                    <a:solidFill>
                      <a:schemeClr val="tx1"/>
                    </a:solidFill>
                  </a:rPr>
                  <a:t> que </a:t>
                </a:r>
                <a:r>
                  <a:rPr lang="en-US" dirty="0" err="1">
                    <a:solidFill>
                      <a:schemeClr val="tx1"/>
                    </a:solidFill>
                  </a:rPr>
                  <a:t>os</a:t>
                </a:r>
                <a:r>
                  <a:rPr lang="en-US" dirty="0">
                    <a:solidFill>
                      <a:schemeClr val="tx1"/>
                    </a:solidFill>
                  </a:rPr>
                  <a:t> </a:t>
                </a:r>
                <a:r>
                  <a:rPr lang="en-US" dirty="0" err="1">
                    <a:solidFill>
                      <a:schemeClr val="tx1"/>
                    </a:solidFill>
                  </a:rPr>
                  <a:t>salários</a:t>
                </a:r>
                <a:r>
                  <a:rPr lang="en-US" dirty="0">
                    <a:solidFill>
                      <a:schemeClr val="tx1"/>
                    </a:solidFill>
                  </a:rPr>
                  <a:t> </a:t>
                </a:r>
                <a:r>
                  <a:rPr lang="en-US" dirty="0" err="1">
                    <a:solidFill>
                      <a:schemeClr val="tx1"/>
                    </a:solidFill>
                  </a:rPr>
                  <a:t>permaneçam</a:t>
                </a:r>
                <a:r>
                  <a:rPr lang="en-US" dirty="0">
                    <a:solidFill>
                      <a:schemeClr val="tx1"/>
                    </a:solidFill>
                  </a:rPr>
                  <a:t> </a:t>
                </a:r>
                <a:r>
                  <a:rPr lang="en-US" dirty="0" err="1">
                    <a:solidFill>
                      <a:schemeClr val="tx1"/>
                    </a:solidFill>
                  </a:rPr>
                  <a:t>competitivos</a:t>
                </a:r>
                <a:r>
                  <a:rPr lang="en-US" dirty="0">
                    <a:solidFill>
                      <a:schemeClr val="tx1"/>
                    </a:solidFill>
                  </a:rPr>
                  <a:t> e </a:t>
                </a:r>
                <a:r>
                  <a:rPr lang="en-US" dirty="0" err="1">
                    <a:solidFill>
                      <a:schemeClr val="tx1"/>
                    </a:solidFill>
                  </a:rPr>
                  <a:t>justos</a:t>
                </a:r>
                <a:r>
                  <a:rPr lang="en-US" dirty="0">
                    <a:solidFill>
                      <a:schemeClr val="tx1"/>
                    </a:solidFill>
                  </a:rPr>
                  <a:t>.</a:t>
                </a:r>
              </a:p>
              <a:p>
                <a:pPr marL="171450" indent="-171450" rtl="0">
                  <a:buClr>
                    <a:srgbClr val="F1A0C2"/>
                  </a:buClr>
                  <a:buFont typeface="Arial" panose="020B0604020202020204" pitchFamily="34" charset="0"/>
                  <a:buChar char="•"/>
                  <a:tabLst>
                    <a:tab pos="177800" algn="l"/>
                  </a:tabLst>
                </a:pPr>
                <a:r>
                  <a:rPr lang="en-US" b="1" dirty="0" err="1">
                    <a:solidFill>
                      <a:schemeClr val="tx1"/>
                    </a:solidFill>
                  </a:rPr>
                  <a:t>Custo</a:t>
                </a:r>
                <a:r>
                  <a:rPr lang="en-US" b="1" dirty="0">
                    <a:solidFill>
                      <a:schemeClr val="tx1"/>
                    </a:solidFill>
                  </a:rPr>
                  <a:t> de </a:t>
                </a:r>
                <a:r>
                  <a:rPr lang="en-US" b="1" dirty="0" err="1">
                    <a:solidFill>
                      <a:schemeClr val="tx1"/>
                    </a:solidFill>
                  </a:rPr>
                  <a:t>vida</a:t>
                </a:r>
                <a:r>
                  <a:rPr lang="en-US" b="1" dirty="0">
                    <a:solidFill>
                      <a:schemeClr val="tx1"/>
                    </a:solidFill>
                  </a:rPr>
                  <a:t>: </a:t>
                </a:r>
                <a:r>
                  <a:rPr lang="en-US" dirty="0">
                    <a:solidFill>
                      <a:schemeClr val="tx1"/>
                    </a:solidFill>
                  </a:rPr>
                  <a:t>Deve-se </a:t>
                </a:r>
                <a:r>
                  <a:rPr lang="en-US" dirty="0" err="1">
                    <a:solidFill>
                      <a:schemeClr val="tx1"/>
                    </a:solidFill>
                  </a:rPr>
                  <a:t>ter</a:t>
                </a:r>
                <a:r>
                  <a:rPr lang="en-US" dirty="0">
                    <a:solidFill>
                      <a:schemeClr val="tx1"/>
                    </a:solidFill>
                  </a:rPr>
                  <a:t> em </a:t>
                </a:r>
                <a:r>
                  <a:rPr lang="en-US" dirty="0" err="1">
                    <a:solidFill>
                      <a:schemeClr val="tx1"/>
                    </a:solidFill>
                  </a:rPr>
                  <a:t>consideração</a:t>
                </a:r>
                <a:r>
                  <a:rPr lang="en-US" dirty="0">
                    <a:solidFill>
                      <a:schemeClr val="tx1"/>
                    </a:solidFill>
                  </a:rPr>
                  <a:t> o </a:t>
                </a:r>
                <a:r>
                  <a:rPr lang="en-US" dirty="0" err="1">
                    <a:solidFill>
                      <a:schemeClr val="tx1"/>
                    </a:solidFill>
                  </a:rPr>
                  <a:t>custo</a:t>
                </a:r>
                <a:r>
                  <a:rPr lang="en-US" dirty="0">
                    <a:solidFill>
                      <a:schemeClr val="tx1"/>
                    </a:solidFill>
                  </a:rPr>
                  <a:t> de </a:t>
                </a:r>
                <a:r>
                  <a:rPr lang="en-US" dirty="0" err="1">
                    <a:solidFill>
                      <a:schemeClr val="tx1"/>
                    </a:solidFill>
                  </a:rPr>
                  <a:t>vida</a:t>
                </a:r>
                <a:r>
                  <a:rPr lang="en-US" dirty="0">
                    <a:solidFill>
                      <a:schemeClr val="tx1"/>
                    </a:solidFill>
                  </a:rPr>
                  <a:t> </a:t>
                </a:r>
                <a:r>
                  <a:rPr lang="en-US" dirty="0" err="1">
                    <a:solidFill>
                      <a:schemeClr val="tx1"/>
                    </a:solidFill>
                  </a:rPr>
                  <a:t>nas</a:t>
                </a:r>
                <a:r>
                  <a:rPr lang="en-US" dirty="0">
                    <a:solidFill>
                      <a:schemeClr val="tx1"/>
                    </a:solidFill>
                  </a:rPr>
                  <a:t> </a:t>
                </a:r>
                <a:r>
                  <a:rPr lang="en-US" dirty="0" err="1">
                    <a:solidFill>
                      <a:schemeClr val="tx1"/>
                    </a:solidFill>
                  </a:rPr>
                  <a:t>regiões</a:t>
                </a:r>
                <a:r>
                  <a:rPr lang="en-US" dirty="0">
                    <a:solidFill>
                      <a:schemeClr val="tx1"/>
                    </a:solidFill>
                  </a:rPr>
                  <a:t> </a:t>
                </a:r>
                <a:r>
                  <a:rPr lang="en-US" dirty="0" err="1">
                    <a:solidFill>
                      <a:schemeClr val="tx1"/>
                    </a:solidFill>
                  </a:rPr>
                  <a:t>onde</a:t>
                </a:r>
                <a:r>
                  <a:rPr lang="en-US" dirty="0">
                    <a:solidFill>
                      <a:schemeClr val="tx1"/>
                    </a:solidFill>
                  </a:rPr>
                  <a:t> a </a:t>
                </a:r>
                <a:r>
                  <a:rPr lang="en-US" dirty="0" err="1">
                    <a:solidFill>
                      <a:schemeClr val="tx1"/>
                    </a:solidFill>
                  </a:rPr>
                  <a:t>empresa</a:t>
                </a:r>
                <a:r>
                  <a:rPr lang="en-US" dirty="0">
                    <a:solidFill>
                      <a:schemeClr val="tx1"/>
                    </a:solidFill>
                  </a:rPr>
                  <a:t> atua. </a:t>
                </a:r>
                <a:r>
                  <a:rPr lang="en-US" dirty="0" err="1">
                    <a:solidFill>
                      <a:schemeClr val="tx1"/>
                    </a:solidFill>
                  </a:rPr>
                  <a:t>Ajustar</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salários</a:t>
                </a:r>
                <a:r>
                  <a:rPr lang="en-US" dirty="0">
                    <a:solidFill>
                      <a:schemeClr val="tx1"/>
                    </a:solidFill>
                  </a:rPr>
                  <a:t> em </a:t>
                </a:r>
                <a:r>
                  <a:rPr lang="en-US" dirty="0" err="1">
                    <a:solidFill>
                      <a:schemeClr val="tx1"/>
                    </a:solidFill>
                  </a:rPr>
                  <a:t>conformidade</a:t>
                </a:r>
                <a:r>
                  <a:rPr lang="en-US" dirty="0">
                    <a:solidFill>
                      <a:schemeClr val="tx1"/>
                    </a:solidFill>
                  </a:rPr>
                  <a:t> para </a:t>
                </a:r>
                <a:r>
                  <a:rPr lang="en-US" dirty="0" err="1">
                    <a:solidFill>
                      <a:schemeClr val="tx1"/>
                    </a:solidFill>
                  </a:rPr>
                  <a:t>proporcionar</a:t>
                </a:r>
                <a:r>
                  <a:rPr lang="en-US" dirty="0">
                    <a:solidFill>
                      <a:schemeClr val="tx1"/>
                    </a:solidFill>
                  </a:rPr>
                  <a:t> aos </a:t>
                </a:r>
                <a:r>
                  <a:rPr lang="en-US" dirty="0" err="1">
                    <a:solidFill>
                      <a:schemeClr val="tx1"/>
                    </a:solidFill>
                  </a:rPr>
                  <a:t>empregados</a:t>
                </a:r>
                <a:r>
                  <a:rPr lang="en-US" dirty="0">
                    <a:solidFill>
                      <a:schemeClr val="tx1"/>
                    </a:solidFill>
                  </a:rPr>
                  <a:t> um </a:t>
                </a:r>
                <a:r>
                  <a:rPr lang="en-US" dirty="0" err="1">
                    <a:solidFill>
                      <a:schemeClr val="tx1"/>
                    </a:solidFill>
                  </a:rPr>
                  <a:t>ordenado</a:t>
                </a:r>
                <a:r>
                  <a:rPr lang="en-US" dirty="0">
                    <a:solidFill>
                      <a:schemeClr val="tx1"/>
                    </a:solidFill>
                  </a:rPr>
                  <a:t> que </a:t>
                </a:r>
                <a:r>
                  <a:rPr lang="en-US" dirty="0" err="1">
                    <a:solidFill>
                      <a:schemeClr val="tx1"/>
                    </a:solidFill>
                  </a:rPr>
                  <a:t>lhes</a:t>
                </a:r>
                <a:r>
                  <a:rPr lang="en-US" dirty="0">
                    <a:solidFill>
                      <a:schemeClr val="tx1"/>
                    </a:solidFill>
                  </a:rPr>
                  <a:t> </a:t>
                </a:r>
                <a:r>
                  <a:rPr lang="en-US" dirty="0" err="1">
                    <a:solidFill>
                      <a:schemeClr val="tx1"/>
                    </a:solidFill>
                  </a:rPr>
                  <a:t>permita</a:t>
                </a:r>
                <a:r>
                  <a:rPr lang="en-US" dirty="0">
                    <a:solidFill>
                      <a:schemeClr val="tx1"/>
                    </a:solidFill>
                  </a:rPr>
                  <a:t> </a:t>
                </a:r>
                <a:r>
                  <a:rPr lang="en-US" dirty="0" err="1">
                    <a:solidFill>
                      <a:schemeClr val="tx1"/>
                    </a:solidFill>
                  </a:rPr>
                  <a:t>satisfazer</a:t>
                </a:r>
                <a:r>
                  <a:rPr lang="en-US" dirty="0">
                    <a:solidFill>
                      <a:schemeClr val="tx1"/>
                    </a:solidFill>
                  </a:rPr>
                  <a:t> as </a:t>
                </a:r>
                <a:r>
                  <a:rPr lang="en-US" dirty="0" err="1">
                    <a:solidFill>
                      <a:schemeClr val="tx1"/>
                    </a:solidFill>
                  </a:rPr>
                  <a:t>suas</a:t>
                </a:r>
                <a:r>
                  <a:rPr lang="en-US" dirty="0">
                    <a:solidFill>
                      <a:schemeClr val="tx1"/>
                    </a:solidFill>
                  </a:rPr>
                  <a:t> </a:t>
                </a:r>
                <a:r>
                  <a:rPr lang="en-US" dirty="0" err="1">
                    <a:solidFill>
                      <a:schemeClr val="tx1"/>
                    </a:solidFill>
                  </a:rPr>
                  <a:t>necessidades</a:t>
                </a:r>
                <a:r>
                  <a:rPr lang="en-US" dirty="0">
                    <a:solidFill>
                      <a:schemeClr val="tx1"/>
                    </a:solidFill>
                  </a:rPr>
                  <a:t> </a:t>
                </a:r>
                <a:r>
                  <a:rPr lang="en-US" dirty="0" err="1">
                    <a:solidFill>
                      <a:schemeClr val="tx1"/>
                    </a:solidFill>
                  </a:rPr>
                  <a:t>básicas</a:t>
                </a:r>
                <a:r>
                  <a:rPr lang="en-US" dirty="0">
                    <a:solidFill>
                      <a:schemeClr val="tx1"/>
                    </a:solidFill>
                  </a:rPr>
                  <a:t> e </a:t>
                </a:r>
                <a:r>
                  <a:rPr lang="en-US" dirty="0" err="1">
                    <a:solidFill>
                      <a:schemeClr val="tx1"/>
                    </a:solidFill>
                  </a:rPr>
                  <a:t>manter</a:t>
                </a:r>
                <a:r>
                  <a:rPr lang="en-US" dirty="0">
                    <a:solidFill>
                      <a:schemeClr val="tx1"/>
                    </a:solidFill>
                  </a:rPr>
                  <a:t> um </a:t>
                </a:r>
                <a:r>
                  <a:rPr lang="en-US" dirty="0" err="1">
                    <a:solidFill>
                      <a:schemeClr val="tx1"/>
                    </a:solidFill>
                  </a:rPr>
                  <a:t>nível</a:t>
                </a:r>
                <a:r>
                  <a:rPr lang="en-US" dirty="0">
                    <a:solidFill>
                      <a:schemeClr val="tx1"/>
                    </a:solidFill>
                  </a:rPr>
                  <a:t> de </a:t>
                </a:r>
                <a:r>
                  <a:rPr lang="en-US" dirty="0" err="1">
                    <a:solidFill>
                      <a:schemeClr val="tx1"/>
                    </a:solidFill>
                  </a:rPr>
                  <a:t>vida</a:t>
                </a:r>
                <a:r>
                  <a:rPr lang="en-US" dirty="0">
                    <a:solidFill>
                      <a:schemeClr val="tx1"/>
                    </a:solidFill>
                  </a:rPr>
                  <a:t> </a:t>
                </a:r>
                <a:r>
                  <a:rPr lang="en-US" dirty="0" err="1">
                    <a:solidFill>
                      <a:schemeClr val="tx1"/>
                    </a:solidFill>
                  </a:rPr>
                  <a:t>digno</a:t>
                </a:r>
                <a:r>
                  <a:rPr lang="en-US" dirty="0">
                    <a:solidFill>
                      <a:schemeClr val="tx1"/>
                    </a:solidFill>
                  </a:rPr>
                  <a:t>.</a:t>
                </a:r>
              </a:p>
              <a:p>
                <a:pPr rtl="0">
                  <a:buClr>
                    <a:srgbClr val="F1A0C2"/>
                  </a:buClr>
                  <a:tabLst>
                    <a:tab pos="177800" algn="l"/>
                  </a:tabLst>
                </a:pPr>
                <a:endParaRPr lang="en-US" dirty="0">
                  <a:solidFill>
                    <a:schemeClr val="tx1"/>
                  </a:solidFill>
                </a:endParaRPr>
              </a:p>
              <a:p>
                <a:pPr marL="171450" indent="-171450" rtl="0">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37" name="TextBox 36">
              <a:extLst>
                <a:ext uri="{FF2B5EF4-FFF2-40B4-BE49-F238E27FC236}">
                  <a16:creationId xmlns:a16="http://schemas.microsoft.com/office/drawing/2014/main" id="{6CF27295-7373-2993-F7E9-9FCFE6A17079}"/>
                </a:ext>
              </a:extLst>
            </p:cNvPr>
            <p:cNvSpPr txBox="1"/>
            <p:nvPr/>
          </p:nvSpPr>
          <p:spPr>
            <a:xfrm>
              <a:off x="508236" y="2485495"/>
              <a:ext cx="4322163" cy="584775"/>
            </a:xfrm>
            <a:prstGeom prst="rect">
              <a:avLst/>
            </a:prstGeom>
            <a:noFill/>
          </p:spPr>
          <p:txBody>
            <a:bodyPr wrap="square" lIns="91440" tIns="45720" rIns="91440" bIns="45720" anchor="t">
              <a:spAutoFit/>
            </a:bodyPr>
            <a:lstStyle/>
            <a:p>
              <a:pPr algn="just" rtl="0"/>
              <a:r>
                <a:rPr lang="en-IE" sz="1600" b="1" dirty="0" err="1">
                  <a:solidFill>
                    <a:schemeClr val="bg1"/>
                  </a:solidFill>
                  <a:effectLst/>
                  <a:latin typeface="Calibri" panose="020F0502020204030204" pitchFamily="34" charset="0"/>
                  <a:cs typeface="Calibri" panose="020F0502020204030204" pitchFamily="34" charset="0"/>
                </a:rPr>
                <a:t>Fornecer</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salários</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dignos</a:t>
              </a:r>
              <a:endParaRPr lang="en-IE" sz="1600" b="1" dirty="0">
                <a:solidFill>
                  <a:schemeClr val="bg1"/>
                </a:solidFill>
                <a:effectLst/>
                <a:latin typeface="Calibri" panose="020F0502020204030204" pitchFamily="34" charset="0"/>
                <a:cs typeface="Calibri" panose="020F0502020204030204" pitchFamily="34" charset="0"/>
              </a:endParaRPr>
            </a:p>
            <a:p>
              <a:pPr algn="just" rtl="0"/>
              <a:endParaRPr lang="en-IE" sz="1600" b="1" dirty="0">
                <a:solidFill>
                  <a:schemeClr val="bg1"/>
                </a:solidFill>
                <a:effectLst/>
                <a:latin typeface="Calibri" panose="020F0502020204030204" pitchFamily="34" charset="0"/>
                <a:cs typeface="Calibri" panose="020F0502020204030204" pitchFamily="34" charset="0"/>
              </a:endParaRPr>
            </a:p>
          </p:txBody>
        </p:sp>
      </p:grpSp>
      <p:grpSp>
        <p:nvGrpSpPr>
          <p:cNvPr id="55" name="Group 54">
            <a:extLst>
              <a:ext uri="{FF2B5EF4-FFF2-40B4-BE49-F238E27FC236}">
                <a16:creationId xmlns:a16="http://schemas.microsoft.com/office/drawing/2014/main" id="{DD9AA484-41CB-4D5C-D383-B4FDADDBC00C}"/>
              </a:ext>
            </a:extLst>
          </p:cNvPr>
          <p:cNvGrpSpPr/>
          <p:nvPr/>
        </p:nvGrpSpPr>
        <p:grpSpPr>
          <a:xfrm>
            <a:off x="-99040" y="4310294"/>
            <a:ext cx="7669485" cy="1777155"/>
            <a:chOff x="-98298" y="2445536"/>
            <a:chExt cx="7669485" cy="1777155"/>
          </a:xfrm>
        </p:grpSpPr>
        <p:grpSp>
          <p:nvGrpSpPr>
            <p:cNvPr id="56" name="Group 55">
              <a:extLst>
                <a:ext uri="{FF2B5EF4-FFF2-40B4-BE49-F238E27FC236}">
                  <a16:creationId xmlns:a16="http://schemas.microsoft.com/office/drawing/2014/main" id="{B34051E0-F1BB-12D5-75AB-8DC88DEE9189}"/>
                </a:ext>
              </a:extLst>
            </p:cNvPr>
            <p:cNvGrpSpPr/>
            <p:nvPr/>
          </p:nvGrpSpPr>
          <p:grpSpPr>
            <a:xfrm>
              <a:off x="-98298" y="2445536"/>
              <a:ext cx="7669485" cy="1777155"/>
              <a:chOff x="-62902" y="2505789"/>
              <a:chExt cx="7669485" cy="1777155"/>
            </a:xfrm>
          </p:grpSpPr>
          <p:cxnSp>
            <p:nvCxnSpPr>
              <p:cNvPr id="59" name="Straight Connector 58">
                <a:extLst>
                  <a:ext uri="{FF2B5EF4-FFF2-40B4-BE49-F238E27FC236}">
                    <a16:creationId xmlns:a16="http://schemas.microsoft.com/office/drawing/2014/main" id="{A016D185-DF8F-159B-C7D8-D775457FBB2E}"/>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4" name="Freeform 93">
                <a:extLst>
                  <a:ext uri="{FF2B5EF4-FFF2-40B4-BE49-F238E27FC236}">
                    <a16:creationId xmlns:a16="http://schemas.microsoft.com/office/drawing/2014/main" id="{CC98FC9C-6F63-DCE2-310C-DD1ABE0A4F6C}"/>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just" rtl="0"/>
                <a:endParaRPr lang="en-US"/>
              </a:p>
            </p:txBody>
          </p:sp>
          <p:sp>
            <p:nvSpPr>
              <p:cNvPr id="95" name="Text Placeholder 2">
                <a:extLst>
                  <a:ext uri="{FF2B5EF4-FFF2-40B4-BE49-F238E27FC236}">
                    <a16:creationId xmlns:a16="http://schemas.microsoft.com/office/drawing/2014/main" id="{5A7F41DF-5611-A5CB-45E7-DDFF0E9DD58A}"/>
                  </a:ext>
                </a:extLst>
              </p:cNvPr>
              <p:cNvSpPr txBox="1">
                <a:spLocks/>
              </p:cNvSpPr>
              <p:nvPr/>
            </p:nvSpPr>
            <p:spPr>
              <a:xfrm>
                <a:off x="567016" y="3030032"/>
                <a:ext cx="6678492" cy="1252912"/>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rtl="0">
                  <a:buClr>
                    <a:srgbClr val="F1A0C2"/>
                  </a:buClr>
                  <a:buFont typeface="Arial" panose="020B0604020202020204" pitchFamily="34" charset="0"/>
                  <a:buChar char="•"/>
                  <a:tabLst>
                    <a:tab pos="177800" algn="l"/>
                  </a:tabLst>
                </a:pPr>
                <a:r>
                  <a:rPr lang="en-US" b="1" dirty="0">
                    <a:solidFill>
                      <a:schemeClr val="tx1"/>
                    </a:solidFill>
                  </a:rPr>
                  <a:t>Padrões de Saúde e </a:t>
                </a:r>
                <a:r>
                  <a:rPr lang="en-US" b="1" dirty="0" err="1">
                    <a:solidFill>
                      <a:schemeClr val="tx1"/>
                    </a:solidFill>
                  </a:rPr>
                  <a:t>Segurança</a:t>
                </a:r>
                <a:r>
                  <a:rPr lang="en-US" b="1" dirty="0">
                    <a:solidFill>
                      <a:schemeClr val="tx1"/>
                    </a:solidFill>
                  </a:rPr>
                  <a:t>: </a:t>
                </a:r>
                <a:r>
                  <a:rPr lang="en-US" dirty="0" err="1">
                    <a:solidFill>
                      <a:schemeClr val="tx1"/>
                    </a:solidFill>
                  </a:rPr>
                  <a:t>Cumprir</a:t>
                </a:r>
                <a:r>
                  <a:rPr lang="en-US" dirty="0">
                    <a:solidFill>
                      <a:schemeClr val="tx1"/>
                    </a:solidFill>
                  </a:rPr>
                  <a:t> os regulamentos de saúde e segurança para criar um ambiente de trabalho seguro. </a:t>
                </a:r>
                <a:r>
                  <a:rPr lang="en-US" dirty="0" err="1">
                    <a:solidFill>
                      <a:schemeClr val="tx1"/>
                    </a:solidFill>
                  </a:rPr>
                  <a:t>Avaliar</a:t>
                </a:r>
                <a:r>
                  <a:rPr lang="en-US" dirty="0">
                    <a:solidFill>
                      <a:schemeClr val="tx1"/>
                    </a:solidFill>
                  </a:rPr>
                  <a:t> e </a:t>
                </a:r>
                <a:r>
                  <a:rPr lang="en-US" dirty="0" err="1">
                    <a:solidFill>
                      <a:schemeClr val="tx1"/>
                    </a:solidFill>
                  </a:rPr>
                  <a:t>mitigar</a:t>
                </a:r>
                <a:r>
                  <a:rPr lang="en-US" dirty="0">
                    <a:solidFill>
                      <a:schemeClr val="tx1"/>
                    </a:solidFill>
                  </a:rPr>
                  <a:t> regularmente os riscos no local de trabalho, </a:t>
                </a:r>
                <a:r>
                  <a:rPr lang="en-US" dirty="0" err="1">
                    <a:solidFill>
                      <a:schemeClr val="tx1"/>
                    </a:solidFill>
                  </a:rPr>
                  <a:t>fornecer</a:t>
                </a:r>
                <a:r>
                  <a:rPr lang="en-US" dirty="0">
                    <a:solidFill>
                      <a:schemeClr val="tx1"/>
                    </a:solidFill>
                  </a:rPr>
                  <a:t> o equipamento e a formação de segurança necessários e </a:t>
                </a:r>
                <a:r>
                  <a:rPr lang="en-US" dirty="0" err="1">
                    <a:solidFill>
                      <a:schemeClr val="tx1"/>
                    </a:solidFill>
                  </a:rPr>
                  <a:t>estabelecer</a:t>
                </a:r>
                <a:r>
                  <a:rPr lang="en-US" dirty="0">
                    <a:solidFill>
                      <a:schemeClr val="tx1"/>
                    </a:solidFill>
                  </a:rPr>
                  <a:t> protocolos para relatar e abordar incidentes ou acidentes no local de trabalho.</a:t>
                </a:r>
              </a:p>
              <a:p>
                <a:pPr marL="171450" indent="-171450" rtl="0">
                  <a:buClr>
                    <a:srgbClr val="F1A0C2"/>
                  </a:buClr>
                  <a:buFont typeface="Arial" panose="020B0604020202020204" pitchFamily="34" charset="0"/>
                  <a:buChar char="•"/>
                  <a:tabLst>
                    <a:tab pos="177800" algn="l"/>
                  </a:tabLst>
                </a:pPr>
                <a:r>
                  <a:rPr lang="en-US" b="1" dirty="0">
                    <a:solidFill>
                      <a:schemeClr val="tx1"/>
                    </a:solidFill>
                  </a:rPr>
                  <a:t>Ergonomia e </a:t>
                </a:r>
                <a:r>
                  <a:rPr lang="en-US" b="1" dirty="0" err="1">
                    <a:solidFill>
                      <a:schemeClr val="tx1"/>
                    </a:solidFill>
                  </a:rPr>
                  <a:t>Bem-estar</a:t>
                </a:r>
                <a:r>
                  <a:rPr lang="en-US" b="1" dirty="0">
                    <a:solidFill>
                      <a:schemeClr val="tx1"/>
                    </a:solidFill>
                  </a:rPr>
                  <a:t>: </a:t>
                </a:r>
                <a:r>
                  <a:rPr lang="en-US" dirty="0" err="1">
                    <a:solidFill>
                      <a:schemeClr val="tx1"/>
                    </a:solidFill>
                  </a:rPr>
                  <a:t>Promover</a:t>
                </a:r>
                <a:r>
                  <a:rPr lang="en-US" dirty="0">
                    <a:solidFill>
                      <a:schemeClr val="tx1"/>
                    </a:solidFill>
                  </a:rPr>
                  <a:t> o bem-estar dos </a:t>
                </a:r>
                <a:r>
                  <a:rPr lang="en-US" dirty="0" err="1">
                    <a:solidFill>
                      <a:schemeClr val="tx1"/>
                    </a:solidFill>
                  </a:rPr>
                  <a:t>funcionários</a:t>
                </a:r>
                <a:r>
                  <a:rPr lang="en-US" dirty="0">
                    <a:solidFill>
                      <a:schemeClr val="tx1"/>
                    </a:solidFill>
                  </a:rPr>
                  <a:t>, considerando </a:t>
                </a:r>
                <a:r>
                  <a:rPr lang="en-US" dirty="0" err="1">
                    <a:solidFill>
                      <a:schemeClr val="tx1"/>
                    </a:solidFill>
                  </a:rPr>
                  <a:t>princípios</a:t>
                </a:r>
                <a:r>
                  <a:rPr lang="en-US" dirty="0">
                    <a:solidFill>
                      <a:schemeClr val="tx1"/>
                    </a:solidFill>
                  </a:rPr>
                  <a:t> </a:t>
                </a:r>
                <a:r>
                  <a:rPr lang="en-US" dirty="0" err="1">
                    <a:solidFill>
                      <a:schemeClr val="tx1"/>
                    </a:solidFill>
                  </a:rPr>
                  <a:t>ergonómicos</a:t>
                </a:r>
                <a:r>
                  <a:rPr lang="en-US" dirty="0">
                    <a:solidFill>
                      <a:schemeClr val="tx1"/>
                    </a:solidFill>
                  </a:rPr>
                  <a:t> nos espaços de trabalho, proporcionando pausas adequadas e promovendo um equilíbrio saudável entre vida pessoal e profissional. </a:t>
                </a:r>
                <a:r>
                  <a:rPr lang="en-US" dirty="0" err="1">
                    <a:solidFill>
                      <a:schemeClr val="tx1"/>
                    </a:solidFill>
                  </a:rPr>
                  <a:t>Incentivar</a:t>
                </a:r>
                <a:r>
                  <a:rPr lang="en-US" dirty="0">
                    <a:solidFill>
                      <a:schemeClr val="tx1"/>
                    </a:solidFill>
                  </a:rPr>
                  <a:t> os </a:t>
                </a:r>
                <a:r>
                  <a:rPr lang="en-US" dirty="0" err="1">
                    <a:solidFill>
                      <a:schemeClr val="tx1"/>
                    </a:solidFill>
                  </a:rPr>
                  <a:t>funcionários</a:t>
                </a:r>
                <a:r>
                  <a:rPr lang="en-US" dirty="0">
                    <a:solidFill>
                      <a:schemeClr val="tx1"/>
                    </a:solidFill>
                  </a:rPr>
                  <a:t> a </a:t>
                </a:r>
                <a:r>
                  <a:rPr lang="en-US" dirty="0" err="1">
                    <a:solidFill>
                      <a:schemeClr val="tx1"/>
                    </a:solidFill>
                  </a:rPr>
                  <a:t>priorizar</a:t>
                </a:r>
                <a:r>
                  <a:rPr lang="en-US" dirty="0">
                    <a:solidFill>
                      <a:schemeClr val="tx1"/>
                    </a:solidFill>
                  </a:rPr>
                  <a:t> a </a:t>
                </a:r>
                <a:r>
                  <a:rPr lang="en-US" dirty="0" err="1">
                    <a:solidFill>
                      <a:schemeClr val="tx1"/>
                    </a:solidFill>
                  </a:rPr>
                  <a:t>sua</a:t>
                </a:r>
                <a:r>
                  <a:rPr lang="en-US" dirty="0">
                    <a:solidFill>
                      <a:schemeClr val="tx1"/>
                    </a:solidFill>
                  </a:rPr>
                  <a:t> saúde física e mental.</a:t>
                </a:r>
              </a:p>
              <a:p>
                <a:pPr rtl="0">
                  <a:buClr>
                    <a:srgbClr val="F1A0C2"/>
                  </a:buClr>
                  <a:tabLst>
                    <a:tab pos="177800" algn="l"/>
                  </a:tabLst>
                </a:pPr>
                <a:r>
                  <a:rPr lang="en-US" dirty="0">
                    <a:solidFill>
                      <a:schemeClr val="tx1"/>
                    </a:solidFill>
                  </a:rPr>
                  <a:t> </a:t>
                </a:r>
              </a:p>
              <a:p>
                <a:pPr marL="171450" indent="-171450" rtl="0">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57" name="Freeform 56">
              <a:extLst>
                <a:ext uri="{FF2B5EF4-FFF2-40B4-BE49-F238E27FC236}">
                  <a16:creationId xmlns:a16="http://schemas.microsoft.com/office/drawing/2014/main" id="{C540FC34-3013-ADF7-F781-38952C1A0862}"/>
                </a:ext>
              </a:extLst>
            </p:cNvPr>
            <p:cNvSpPr/>
            <p:nvPr/>
          </p:nvSpPr>
          <p:spPr>
            <a:xfrm>
              <a:off x="19854" y="2445536"/>
              <a:ext cx="4092700"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just" rtl="0"/>
              <a:endParaRPr lang="en-US"/>
            </a:p>
          </p:txBody>
        </p:sp>
        <p:sp>
          <p:nvSpPr>
            <p:cNvPr id="58" name="TextBox 57">
              <a:extLst>
                <a:ext uri="{FF2B5EF4-FFF2-40B4-BE49-F238E27FC236}">
                  <a16:creationId xmlns:a16="http://schemas.microsoft.com/office/drawing/2014/main" id="{BB65CF50-3769-F411-C80E-7CD46A87D989}"/>
                </a:ext>
              </a:extLst>
            </p:cNvPr>
            <p:cNvSpPr txBox="1"/>
            <p:nvPr/>
          </p:nvSpPr>
          <p:spPr>
            <a:xfrm>
              <a:off x="508237" y="2485495"/>
              <a:ext cx="3969398" cy="584775"/>
            </a:xfrm>
            <a:prstGeom prst="rect">
              <a:avLst/>
            </a:prstGeom>
            <a:noFill/>
          </p:spPr>
          <p:txBody>
            <a:bodyPr wrap="square" lIns="91440" tIns="45720" rIns="91440" bIns="45720" anchor="t">
              <a:spAutoFit/>
            </a:bodyPr>
            <a:lstStyle/>
            <a:p>
              <a:pPr algn="just" rtl="0"/>
              <a:r>
                <a:rPr lang="en-IE" sz="1600" b="1" dirty="0" err="1">
                  <a:solidFill>
                    <a:schemeClr val="bg1"/>
                  </a:solidFill>
                  <a:effectLst/>
                  <a:latin typeface="Calibri" panose="020F0502020204030204" pitchFamily="34" charset="0"/>
                  <a:cs typeface="Calibri" panose="020F0502020204030204" pitchFamily="34" charset="0"/>
                </a:rPr>
                <a:t>Garantir</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condições</a:t>
              </a:r>
              <a:r>
                <a:rPr lang="en-IE" sz="1600" b="1" dirty="0">
                  <a:solidFill>
                    <a:schemeClr val="bg1"/>
                  </a:solidFill>
                  <a:effectLst/>
                  <a:latin typeface="Calibri" panose="020F0502020204030204" pitchFamily="34" charset="0"/>
                  <a:cs typeface="Calibri" panose="020F0502020204030204" pitchFamily="34" charset="0"/>
                </a:rPr>
                <a:t> de </a:t>
              </a:r>
              <a:r>
                <a:rPr lang="en-IE" sz="1600" b="1" dirty="0" err="1">
                  <a:solidFill>
                    <a:schemeClr val="bg1"/>
                  </a:solidFill>
                  <a:effectLst/>
                  <a:latin typeface="Calibri" panose="020F0502020204030204" pitchFamily="34" charset="0"/>
                  <a:cs typeface="Calibri" panose="020F0502020204030204" pitchFamily="34" charset="0"/>
                </a:rPr>
                <a:t>trabalho</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seguras</a:t>
              </a:r>
              <a:endParaRPr lang="en-IE" sz="1600" b="1" dirty="0">
                <a:solidFill>
                  <a:schemeClr val="bg1"/>
                </a:solidFill>
                <a:effectLst/>
                <a:latin typeface="Calibri" panose="020F0502020204030204" pitchFamily="34" charset="0"/>
                <a:cs typeface="Calibri" panose="020F0502020204030204" pitchFamily="34" charset="0"/>
              </a:endParaRPr>
            </a:p>
            <a:p>
              <a:pPr algn="just" rtl="0"/>
              <a:endParaRPr lang="en-IE" sz="1600" b="1" dirty="0">
                <a:solidFill>
                  <a:schemeClr val="bg1"/>
                </a:solidFill>
                <a:effectLst/>
                <a:latin typeface="Calibri" panose="020F0502020204030204" pitchFamily="34" charset="0"/>
                <a:cs typeface="Calibri" panose="020F0502020204030204" pitchFamily="34" charset="0"/>
              </a:endParaRPr>
            </a:p>
          </p:txBody>
        </p:sp>
      </p:grpSp>
      <p:grpSp>
        <p:nvGrpSpPr>
          <p:cNvPr id="98" name="Group 97">
            <a:extLst>
              <a:ext uri="{FF2B5EF4-FFF2-40B4-BE49-F238E27FC236}">
                <a16:creationId xmlns:a16="http://schemas.microsoft.com/office/drawing/2014/main" id="{C4E500DB-FE9D-68DF-255B-2947638C06DC}"/>
              </a:ext>
            </a:extLst>
          </p:cNvPr>
          <p:cNvGrpSpPr/>
          <p:nvPr/>
        </p:nvGrpSpPr>
        <p:grpSpPr>
          <a:xfrm>
            <a:off x="-153783" y="6174137"/>
            <a:ext cx="7727236" cy="1747455"/>
            <a:chOff x="-156049" y="2445536"/>
            <a:chExt cx="7727236" cy="1747455"/>
          </a:xfrm>
        </p:grpSpPr>
        <p:grpSp>
          <p:nvGrpSpPr>
            <p:cNvPr id="99" name="Group 98">
              <a:extLst>
                <a:ext uri="{FF2B5EF4-FFF2-40B4-BE49-F238E27FC236}">
                  <a16:creationId xmlns:a16="http://schemas.microsoft.com/office/drawing/2014/main" id="{04EDC972-5E97-0836-9290-D8E71746D100}"/>
                </a:ext>
              </a:extLst>
            </p:cNvPr>
            <p:cNvGrpSpPr/>
            <p:nvPr/>
          </p:nvGrpSpPr>
          <p:grpSpPr>
            <a:xfrm>
              <a:off x="-156049" y="2445536"/>
              <a:ext cx="7727236" cy="1747455"/>
              <a:chOff x="-120653" y="2505789"/>
              <a:chExt cx="7727236" cy="1747455"/>
            </a:xfrm>
          </p:grpSpPr>
          <p:cxnSp>
            <p:nvCxnSpPr>
              <p:cNvPr id="111" name="Straight Connector 110">
                <a:extLst>
                  <a:ext uri="{FF2B5EF4-FFF2-40B4-BE49-F238E27FC236}">
                    <a16:creationId xmlns:a16="http://schemas.microsoft.com/office/drawing/2014/main" id="{73CE34B3-BBFA-4567-BBAF-C9F67E35C578}"/>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2" name="Freeform 111">
                <a:extLst>
                  <a:ext uri="{FF2B5EF4-FFF2-40B4-BE49-F238E27FC236}">
                    <a16:creationId xmlns:a16="http://schemas.microsoft.com/office/drawing/2014/main" id="{E7A590C1-D68E-71DA-061A-123883B2D720}"/>
                  </a:ext>
                </a:extLst>
              </p:cNvPr>
              <p:cNvSpPr/>
              <p:nvPr/>
            </p:nvSpPr>
            <p:spPr>
              <a:xfrm>
                <a:off x="-120653" y="2505789"/>
                <a:ext cx="430742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just" rtl="0"/>
                <a:endParaRPr lang="en-US"/>
              </a:p>
            </p:txBody>
          </p:sp>
          <p:sp>
            <p:nvSpPr>
              <p:cNvPr id="113" name="Text Placeholder 2">
                <a:extLst>
                  <a:ext uri="{FF2B5EF4-FFF2-40B4-BE49-F238E27FC236}">
                    <a16:creationId xmlns:a16="http://schemas.microsoft.com/office/drawing/2014/main" id="{31A2C7E7-C65C-F77D-3FD9-F8F196E2BC3A}"/>
                  </a:ext>
                </a:extLst>
              </p:cNvPr>
              <p:cNvSpPr txBox="1">
                <a:spLocks/>
              </p:cNvSpPr>
              <p:nvPr/>
            </p:nvSpPr>
            <p:spPr>
              <a:xfrm>
                <a:off x="567016" y="3030032"/>
                <a:ext cx="6678492" cy="1223212"/>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rtl="0">
                  <a:buClr>
                    <a:srgbClr val="F1A0C2"/>
                  </a:buClr>
                  <a:buFont typeface="Arial" panose="020B0604020202020204" pitchFamily="34" charset="0"/>
                  <a:buChar char="•"/>
                  <a:tabLst>
                    <a:tab pos="177800" algn="l"/>
                  </a:tabLst>
                </a:pPr>
                <a:r>
                  <a:rPr lang="en-US" b="1" dirty="0">
                    <a:solidFill>
                      <a:schemeClr val="tx1"/>
                    </a:solidFill>
                  </a:rPr>
                  <a:t>Leis </a:t>
                </a:r>
                <a:r>
                  <a:rPr lang="en-US" b="1" dirty="0" err="1">
                    <a:solidFill>
                      <a:schemeClr val="tx1"/>
                    </a:solidFill>
                  </a:rPr>
                  <a:t>laborais</a:t>
                </a:r>
                <a:r>
                  <a:rPr lang="en-US" b="1" dirty="0">
                    <a:solidFill>
                      <a:schemeClr val="tx1"/>
                    </a:solidFill>
                  </a:rPr>
                  <a:t> e políticas de </a:t>
                </a:r>
                <a:r>
                  <a:rPr lang="en-US" b="1" dirty="0" err="1">
                    <a:solidFill>
                      <a:schemeClr val="tx1"/>
                    </a:solidFill>
                  </a:rPr>
                  <a:t>não-discriminação</a:t>
                </a:r>
                <a:r>
                  <a:rPr lang="en-US" b="1" dirty="0">
                    <a:solidFill>
                      <a:schemeClr val="tx1"/>
                    </a:solidFill>
                  </a:rPr>
                  <a:t>: </a:t>
                </a:r>
                <a:r>
                  <a:rPr lang="en-US" dirty="0">
                    <a:solidFill>
                      <a:schemeClr val="tx1"/>
                    </a:solidFill>
                  </a:rPr>
                  <a:t>A </a:t>
                </a:r>
                <a:r>
                  <a:rPr lang="en-US" dirty="0" err="1">
                    <a:solidFill>
                      <a:schemeClr val="tx1"/>
                    </a:solidFill>
                  </a:rPr>
                  <a:t>empresa</a:t>
                </a:r>
                <a:r>
                  <a:rPr lang="en-US" dirty="0">
                    <a:solidFill>
                      <a:schemeClr val="tx1"/>
                    </a:solidFill>
                  </a:rPr>
                  <a:t> </a:t>
                </a:r>
                <a:r>
                  <a:rPr lang="en-US" dirty="0" err="1">
                    <a:solidFill>
                      <a:schemeClr val="tx1"/>
                    </a:solidFill>
                  </a:rPr>
                  <a:t>deve</a:t>
                </a:r>
                <a:r>
                  <a:rPr lang="en-US" dirty="0">
                    <a:solidFill>
                      <a:schemeClr val="tx1"/>
                    </a:solidFill>
                  </a:rPr>
                  <a:t> </a:t>
                </a:r>
                <a:r>
                  <a:rPr lang="en-US" dirty="0" err="1">
                    <a:solidFill>
                      <a:schemeClr val="tx1"/>
                    </a:solidFill>
                  </a:rPr>
                  <a:t>familiarizar</a:t>
                </a:r>
                <a:r>
                  <a:rPr lang="en-US" dirty="0">
                    <a:solidFill>
                      <a:schemeClr val="tx1"/>
                    </a:solidFill>
                  </a:rPr>
                  <a:t>-se e </a:t>
                </a:r>
                <a:r>
                  <a:rPr lang="en-US" dirty="0" err="1">
                    <a:solidFill>
                      <a:schemeClr val="tx1"/>
                    </a:solidFill>
                  </a:rPr>
                  <a:t>cumprir</a:t>
                </a:r>
                <a:r>
                  <a:rPr lang="en-US" dirty="0">
                    <a:solidFill>
                      <a:schemeClr val="tx1"/>
                    </a:solidFill>
                  </a:rPr>
                  <a:t> as leis </a:t>
                </a:r>
                <a:r>
                  <a:rPr lang="en-US" dirty="0" err="1">
                    <a:solidFill>
                      <a:schemeClr val="tx1"/>
                    </a:solidFill>
                  </a:rPr>
                  <a:t>laborais</a:t>
                </a:r>
                <a:r>
                  <a:rPr lang="en-US" dirty="0">
                    <a:solidFill>
                      <a:schemeClr val="tx1"/>
                    </a:solidFill>
                  </a:rPr>
                  <a:t>, </a:t>
                </a:r>
                <a:r>
                  <a:rPr lang="en-US" dirty="0" err="1">
                    <a:solidFill>
                      <a:schemeClr val="tx1"/>
                    </a:solidFill>
                  </a:rPr>
                  <a:t>incluindo</a:t>
                </a:r>
                <a:r>
                  <a:rPr lang="en-US" dirty="0">
                    <a:solidFill>
                      <a:schemeClr val="tx1"/>
                    </a:solidFill>
                  </a:rPr>
                  <a:t> </a:t>
                </a:r>
                <a:r>
                  <a:rPr lang="en-US" dirty="0" err="1">
                    <a:solidFill>
                      <a:schemeClr val="tx1"/>
                    </a:solidFill>
                  </a:rPr>
                  <a:t>regulamentos</a:t>
                </a:r>
                <a:r>
                  <a:rPr lang="en-US" dirty="0">
                    <a:solidFill>
                      <a:schemeClr val="tx1"/>
                    </a:solidFill>
                  </a:rPr>
                  <a:t> </a:t>
                </a:r>
                <a:r>
                  <a:rPr lang="en-US" dirty="0" err="1">
                    <a:solidFill>
                      <a:schemeClr val="tx1"/>
                    </a:solidFill>
                  </a:rPr>
                  <a:t>relacionados</a:t>
                </a:r>
                <a:r>
                  <a:rPr lang="en-US" dirty="0">
                    <a:solidFill>
                      <a:schemeClr val="tx1"/>
                    </a:solidFill>
                  </a:rPr>
                  <a:t> com as horas de </a:t>
                </a:r>
                <a:r>
                  <a:rPr lang="en-US" dirty="0" err="1">
                    <a:solidFill>
                      <a:schemeClr val="tx1"/>
                    </a:solidFill>
                  </a:rPr>
                  <a:t>trabalho</a:t>
                </a:r>
                <a:r>
                  <a:rPr lang="en-US" dirty="0">
                    <a:solidFill>
                      <a:schemeClr val="tx1"/>
                    </a:solidFill>
                  </a:rPr>
                  <a:t>, horas extras, feriados e direitos a licenças. Implementar e aplicar políticas de não discriminação que promovam a diversidade e a </a:t>
                </a:r>
                <a:r>
                  <a:rPr lang="en-US" dirty="0" err="1">
                    <a:solidFill>
                      <a:schemeClr val="tx1"/>
                    </a:solidFill>
                  </a:rPr>
                  <a:t>igualdade</a:t>
                </a:r>
                <a:r>
                  <a:rPr lang="en-US" dirty="0">
                    <a:solidFill>
                      <a:schemeClr val="tx1"/>
                    </a:solidFill>
                  </a:rPr>
                  <a:t> no local de trabalho (</a:t>
                </a:r>
                <a:r>
                  <a:rPr lang="en-GB" dirty="0">
                    <a:solidFill>
                      <a:schemeClr val="tx1"/>
                    </a:solidFill>
                  </a:rPr>
                  <a:t>Carta dos Direitos Fundamentais da UE 2023)</a:t>
                </a:r>
                <a:endParaRPr lang="en-US" dirty="0">
                  <a:solidFill>
                    <a:schemeClr val="tx1"/>
                  </a:solidFill>
                </a:endParaRPr>
              </a:p>
              <a:p>
                <a:pPr marL="171450" indent="-171450" rtl="0">
                  <a:buClr>
                    <a:srgbClr val="F1A0C2"/>
                  </a:buClr>
                  <a:buFont typeface="Arial" panose="020B0604020202020204" pitchFamily="34" charset="0"/>
                  <a:buChar char="•"/>
                  <a:tabLst>
                    <a:tab pos="177800" algn="l"/>
                  </a:tabLst>
                </a:pPr>
                <a:r>
                  <a:rPr lang="en-US" b="1" dirty="0">
                    <a:solidFill>
                      <a:schemeClr val="tx1"/>
                    </a:solidFill>
                  </a:rPr>
                  <a:t>Representação dos </a:t>
                </a:r>
                <a:r>
                  <a:rPr lang="en-US" b="1" dirty="0" err="1">
                    <a:solidFill>
                      <a:schemeClr val="tx1"/>
                    </a:solidFill>
                  </a:rPr>
                  <a:t>funcionários</a:t>
                </a:r>
                <a:r>
                  <a:rPr lang="en-US" b="1" dirty="0">
                    <a:solidFill>
                      <a:schemeClr val="tx1"/>
                    </a:solidFill>
                  </a:rPr>
                  <a:t>: </a:t>
                </a:r>
                <a:r>
                  <a:rPr lang="en-US" dirty="0" err="1">
                    <a:solidFill>
                      <a:schemeClr val="tx1"/>
                    </a:solidFill>
                  </a:rPr>
                  <a:t>Respeitar</a:t>
                </a:r>
                <a:r>
                  <a:rPr lang="en-US" dirty="0">
                    <a:solidFill>
                      <a:schemeClr val="tx1"/>
                    </a:solidFill>
                  </a:rPr>
                  <a:t> o direito dos </a:t>
                </a:r>
                <a:r>
                  <a:rPr lang="en-US" dirty="0" err="1">
                    <a:solidFill>
                      <a:schemeClr val="tx1"/>
                    </a:solidFill>
                  </a:rPr>
                  <a:t>funcionários</a:t>
                </a:r>
                <a:r>
                  <a:rPr lang="en-US" dirty="0">
                    <a:solidFill>
                      <a:schemeClr val="tx1"/>
                    </a:solidFill>
                  </a:rPr>
                  <a:t> </a:t>
                </a:r>
                <a:r>
                  <a:rPr lang="en-US" dirty="0" err="1">
                    <a:solidFill>
                      <a:schemeClr val="tx1"/>
                    </a:solidFill>
                  </a:rPr>
                  <a:t>organizarem</a:t>
                </a:r>
                <a:r>
                  <a:rPr lang="en-US" dirty="0">
                    <a:solidFill>
                      <a:schemeClr val="tx1"/>
                    </a:solidFill>
                  </a:rPr>
                  <a:t> e </a:t>
                </a:r>
                <a:r>
                  <a:rPr lang="en-US" dirty="0" err="1">
                    <a:solidFill>
                      <a:schemeClr val="tx1"/>
                    </a:solidFill>
                  </a:rPr>
                  <a:t>formarem</a:t>
                </a:r>
                <a:r>
                  <a:rPr lang="en-US" dirty="0">
                    <a:solidFill>
                      <a:schemeClr val="tx1"/>
                    </a:solidFill>
                  </a:rPr>
                  <a:t> </a:t>
                </a:r>
                <a:r>
                  <a:rPr lang="en-US" dirty="0" err="1">
                    <a:solidFill>
                      <a:schemeClr val="tx1"/>
                    </a:solidFill>
                  </a:rPr>
                  <a:t>sindicatos</a:t>
                </a:r>
                <a:r>
                  <a:rPr lang="en-US" dirty="0">
                    <a:solidFill>
                      <a:schemeClr val="tx1"/>
                    </a:solidFill>
                  </a:rPr>
                  <a:t> </a:t>
                </a:r>
                <a:r>
                  <a:rPr lang="en-US" dirty="0" err="1">
                    <a:solidFill>
                      <a:schemeClr val="tx1"/>
                    </a:solidFill>
                  </a:rPr>
                  <a:t>ou</a:t>
                </a:r>
                <a:r>
                  <a:rPr lang="en-US" dirty="0">
                    <a:solidFill>
                      <a:schemeClr val="tx1"/>
                    </a:solidFill>
                  </a:rPr>
                  <a:t> outros órgãos representativos, se for o caso. </a:t>
                </a:r>
                <a:r>
                  <a:rPr lang="en-US" dirty="0" err="1">
                    <a:solidFill>
                      <a:schemeClr val="tx1"/>
                    </a:solidFill>
                  </a:rPr>
                  <a:t>Incentivar</a:t>
                </a:r>
                <a:r>
                  <a:rPr lang="en-US" dirty="0">
                    <a:solidFill>
                      <a:schemeClr val="tx1"/>
                    </a:solidFill>
                  </a:rPr>
                  <a:t> a comunicação aberta e </a:t>
                </a:r>
                <a:r>
                  <a:rPr lang="en-US" dirty="0" err="1">
                    <a:solidFill>
                      <a:schemeClr val="tx1"/>
                    </a:solidFill>
                  </a:rPr>
                  <a:t>criar</a:t>
                </a:r>
                <a:r>
                  <a:rPr lang="en-US" dirty="0">
                    <a:solidFill>
                      <a:schemeClr val="tx1"/>
                    </a:solidFill>
                  </a:rPr>
                  <a:t> canais para que os funcionários expressem preocupações ou dêem sugestões.</a:t>
                </a:r>
              </a:p>
              <a:p>
                <a:pPr marL="171450" indent="-171450" rtl="0">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110" name="TextBox 109">
              <a:extLst>
                <a:ext uri="{FF2B5EF4-FFF2-40B4-BE49-F238E27FC236}">
                  <a16:creationId xmlns:a16="http://schemas.microsoft.com/office/drawing/2014/main" id="{1E6C3EBF-E002-D468-C4CF-6FC623B553BB}"/>
                </a:ext>
              </a:extLst>
            </p:cNvPr>
            <p:cNvSpPr txBox="1"/>
            <p:nvPr/>
          </p:nvSpPr>
          <p:spPr>
            <a:xfrm>
              <a:off x="508237" y="2485495"/>
              <a:ext cx="3601309" cy="338554"/>
            </a:xfrm>
            <a:prstGeom prst="rect">
              <a:avLst/>
            </a:prstGeom>
            <a:noFill/>
          </p:spPr>
          <p:txBody>
            <a:bodyPr wrap="square" lIns="91440" tIns="45720" rIns="91440" bIns="45720" anchor="t">
              <a:spAutoFit/>
            </a:bodyPr>
            <a:lstStyle/>
            <a:p>
              <a:pPr algn="just" rtl="0"/>
              <a:r>
                <a:rPr lang="en-IE" sz="1600" b="1" dirty="0" err="1">
                  <a:solidFill>
                    <a:schemeClr val="bg1"/>
                  </a:solidFill>
                  <a:effectLst/>
                  <a:latin typeface="Calibri" panose="020F0502020204030204" pitchFamily="34" charset="0"/>
                  <a:cs typeface="Calibri" panose="020F0502020204030204" pitchFamily="34" charset="0"/>
                </a:rPr>
                <a:t>Respei</a:t>
              </a:r>
              <a:r>
                <a:rPr lang="en-IE" sz="1600" b="1" dirty="0" err="1">
                  <a:solidFill>
                    <a:schemeClr val="bg1"/>
                  </a:solidFill>
                  <a:latin typeface="Calibri" panose="020F0502020204030204" pitchFamily="34" charset="0"/>
                  <a:cs typeface="Calibri" panose="020F0502020204030204" pitchFamily="34" charset="0"/>
                </a:rPr>
                <a:t>tar</a:t>
              </a:r>
              <a:r>
                <a:rPr lang="en-IE" sz="1600" b="1" dirty="0">
                  <a:solidFill>
                    <a:schemeClr val="bg1"/>
                  </a:solidFill>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os</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Direitos</a:t>
              </a:r>
              <a:r>
                <a:rPr lang="en-IE" sz="1600" b="1" dirty="0">
                  <a:solidFill>
                    <a:schemeClr val="bg1"/>
                  </a:solidFill>
                  <a:effectLst/>
                  <a:latin typeface="Calibri" panose="020F0502020204030204" pitchFamily="34" charset="0"/>
                  <a:cs typeface="Calibri" panose="020F0502020204030204" pitchFamily="34" charset="0"/>
                </a:rPr>
                <a:t> dos </a:t>
              </a:r>
              <a:r>
                <a:rPr lang="en-IE" sz="1600" b="1" dirty="0" err="1">
                  <a:solidFill>
                    <a:schemeClr val="bg1"/>
                  </a:solidFill>
                  <a:effectLst/>
                  <a:latin typeface="Calibri" panose="020F0502020204030204" pitchFamily="34" charset="0"/>
                  <a:cs typeface="Calibri" panose="020F0502020204030204" pitchFamily="34" charset="0"/>
                </a:rPr>
                <a:t>Trabalhadores</a:t>
              </a:r>
              <a:endParaRPr lang="en-IE" sz="1600" b="1" dirty="0">
                <a:solidFill>
                  <a:schemeClr val="bg1"/>
                </a:solidFill>
                <a:effectLst/>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511068C0-8766-B979-7A4A-AC7E883138F9}"/>
              </a:ext>
            </a:extLst>
          </p:cNvPr>
          <p:cNvGrpSpPr/>
          <p:nvPr/>
        </p:nvGrpSpPr>
        <p:grpSpPr>
          <a:xfrm>
            <a:off x="5931943" y="391287"/>
            <a:ext cx="976627" cy="988091"/>
            <a:chOff x="7190753" y="5365577"/>
            <a:chExt cx="745522" cy="754273"/>
          </a:xfrm>
        </p:grpSpPr>
        <p:grpSp>
          <p:nvGrpSpPr>
            <p:cNvPr id="21" name="Graphic 2">
              <a:extLst>
                <a:ext uri="{FF2B5EF4-FFF2-40B4-BE49-F238E27FC236}">
                  <a16:creationId xmlns:a16="http://schemas.microsoft.com/office/drawing/2014/main" id="{9E2F9B24-91B7-3E19-09ED-9078A9D6F3C7}"/>
                </a:ext>
              </a:extLst>
            </p:cNvPr>
            <p:cNvGrpSpPr/>
            <p:nvPr/>
          </p:nvGrpSpPr>
          <p:grpSpPr>
            <a:xfrm>
              <a:off x="7353351" y="5647412"/>
              <a:ext cx="420044" cy="75879"/>
              <a:chOff x="7353351" y="5647412"/>
              <a:chExt cx="420044" cy="75879"/>
            </a:xfrm>
            <a:solidFill>
              <a:srgbClr val="00BADE"/>
            </a:solidFill>
          </p:grpSpPr>
          <p:sp>
            <p:nvSpPr>
              <p:cNvPr id="32" name="Freeform 31">
                <a:extLst>
                  <a:ext uri="{FF2B5EF4-FFF2-40B4-BE49-F238E27FC236}">
                    <a16:creationId xmlns:a16="http://schemas.microsoft.com/office/drawing/2014/main" id="{E8CC11F0-3DD9-27FF-838E-09936190A065}"/>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F1A0C2"/>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466DEDA8-228E-C241-8D0B-A94A798EF430}"/>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F1A0C2"/>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nvGrpSpPr>
            <p:cNvPr id="22" name="Graphic 2">
              <a:extLst>
                <a:ext uri="{FF2B5EF4-FFF2-40B4-BE49-F238E27FC236}">
                  <a16:creationId xmlns:a16="http://schemas.microsoft.com/office/drawing/2014/main" id="{74AD8311-B985-5F4B-755E-27294A373F08}"/>
                </a:ext>
              </a:extLst>
            </p:cNvPr>
            <p:cNvGrpSpPr/>
            <p:nvPr/>
          </p:nvGrpSpPr>
          <p:grpSpPr>
            <a:xfrm>
              <a:off x="7190753" y="5365577"/>
              <a:ext cx="745522" cy="754273"/>
              <a:chOff x="7190753" y="5365577"/>
              <a:chExt cx="745522" cy="754273"/>
            </a:xfrm>
            <a:solidFill>
              <a:srgbClr val="000000"/>
            </a:solidFill>
          </p:grpSpPr>
          <p:sp>
            <p:nvSpPr>
              <p:cNvPr id="23" name="Freeform 22">
                <a:extLst>
                  <a:ext uri="{FF2B5EF4-FFF2-40B4-BE49-F238E27FC236}">
                    <a16:creationId xmlns:a16="http://schemas.microsoft.com/office/drawing/2014/main" id="{FC3D8C30-5B85-941E-6ED3-A8675F0906EA}"/>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8EA02931-4E4C-E025-9548-F2318DE3C737}"/>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45798BCF-9668-CC02-7C73-83803C9716DF}"/>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A684A319-6844-16C2-0C1F-791BD9046944}"/>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7DCCF135-149D-0A77-44E9-C3B719F443F3}"/>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5EEC7CC1-EFBF-C2A2-884C-20DC62E1F19B}"/>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A4543861-2A86-3220-A821-37972AFD924B}"/>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E733F28D-BD2B-FF3B-A28D-D814B3BD250C}"/>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57EB24FC-8CC2-8D80-B5A9-8E78755429C0}"/>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grpSp>
        <p:nvGrpSpPr>
          <p:cNvPr id="36" name="Group 35">
            <a:extLst>
              <a:ext uri="{FF2B5EF4-FFF2-40B4-BE49-F238E27FC236}">
                <a16:creationId xmlns:a16="http://schemas.microsoft.com/office/drawing/2014/main" id="{1209E6BB-299E-A7D0-95F2-CEFD44AA2B46}"/>
              </a:ext>
            </a:extLst>
          </p:cNvPr>
          <p:cNvGrpSpPr/>
          <p:nvPr/>
        </p:nvGrpSpPr>
        <p:grpSpPr>
          <a:xfrm>
            <a:off x="-109810" y="8123861"/>
            <a:ext cx="7669485" cy="1777155"/>
            <a:chOff x="-98298" y="2445536"/>
            <a:chExt cx="7669485" cy="1777155"/>
          </a:xfrm>
        </p:grpSpPr>
        <p:grpSp>
          <p:nvGrpSpPr>
            <p:cNvPr id="60" name="Group 59">
              <a:extLst>
                <a:ext uri="{FF2B5EF4-FFF2-40B4-BE49-F238E27FC236}">
                  <a16:creationId xmlns:a16="http://schemas.microsoft.com/office/drawing/2014/main" id="{43160E15-F403-FA56-173B-E6F89C49B0DF}"/>
                </a:ext>
              </a:extLst>
            </p:cNvPr>
            <p:cNvGrpSpPr/>
            <p:nvPr/>
          </p:nvGrpSpPr>
          <p:grpSpPr>
            <a:xfrm>
              <a:off x="-98298" y="2445536"/>
              <a:ext cx="7669485" cy="1777155"/>
              <a:chOff x="-62902" y="2505789"/>
              <a:chExt cx="7669485" cy="1777155"/>
            </a:xfrm>
          </p:grpSpPr>
          <p:cxnSp>
            <p:nvCxnSpPr>
              <p:cNvPr id="63" name="Straight Connector 62">
                <a:extLst>
                  <a:ext uri="{FF2B5EF4-FFF2-40B4-BE49-F238E27FC236}">
                    <a16:creationId xmlns:a16="http://schemas.microsoft.com/office/drawing/2014/main" id="{70597E56-2311-719A-2DDC-E4DD447EB8D9}"/>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4" name="Freeform 63">
                <a:extLst>
                  <a:ext uri="{FF2B5EF4-FFF2-40B4-BE49-F238E27FC236}">
                    <a16:creationId xmlns:a16="http://schemas.microsoft.com/office/drawing/2014/main" id="{EB09F94A-4D80-3B2D-0445-A92A6B1FE0DF}"/>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just" rtl="0"/>
                <a:endParaRPr lang="en-US"/>
              </a:p>
            </p:txBody>
          </p:sp>
          <p:sp>
            <p:nvSpPr>
              <p:cNvPr id="65" name="Text Placeholder 2">
                <a:extLst>
                  <a:ext uri="{FF2B5EF4-FFF2-40B4-BE49-F238E27FC236}">
                    <a16:creationId xmlns:a16="http://schemas.microsoft.com/office/drawing/2014/main" id="{C5F1ADEC-6DD5-DE7E-8A07-3F28A7F03B5D}"/>
                  </a:ext>
                </a:extLst>
              </p:cNvPr>
              <p:cNvSpPr txBox="1">
                <a:spLocks/>
              </p:cNvSpPr>
              <p:nvPr/>
            </p:nvSpPr>
            <p:spPr>
              <a:xfrm>
                <a:off x="567016" y="3030032"/>
                <a:ext cx="6678492" cy="1252912"/>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rtl="0">
                  <a:buClr>
                    <a:srgbClr val="F1A0C2"/>
                  </a:buClr>
                  <a:buFont typeface="Arial" panose="020B0604020202020204" pitchFamily="34" charset="0"/>
                  <a:buChar char="•"/>
                  <a:tabLst>
                    <a:tab pos="177800" algn="l"/>
                  </a:tabLst>
                </a:pPr>
                <a:r>
                  <a:rPr lang="en-US" b="1" dirty="0" err="1">
                    <a:solidFill>
                      <a:schemeClr val="tx1"/>
                    </a:solidFill>
                  </a:rPr>
                  <a:t>Treinar</a:t>
                </a:r>
                <a:r>
                  <a:rPr lang="en-US" b="1" dirty="0">
                    <a:solidFill>
                      <a:schemeClr val="tx1"/>
                    </a:solidFill>
                  </a:rPr>
                  <a:t> e </a:t>
                </a:r>
                <a:r>
                  <a:rPr lang="en-US" b="1" dirty="0" err="1">
                    <a:solidFill>
                      <a:schemeClr val="tx1"/>
                    </a:solidFill>
                  </a:rPr>
                  <a:t>desenvolver</a:t>
                </a:r>
                <a:r>
                  <a:rPr lang="en-US" b="1" dirty="0">
                    <a:solidFill>
                      <a:schemeClr val="tx1"/>
                    </a:solidFill>
                  </a:rPr>
                  <a:t> </a:t>
                </a:r>
                <a:r>
                  <a:rPr lang="en-US" b="1" dirty="0" err="1">
                    <a:solidFill>
                      <a:schemeClr val="tx1"/>
                    </a:solidFill>
                  </a:rPr>
                  <a:t>capacidades</a:t>
                </a:r>
                <a:r>
                  <a:rPr lang="en-US" b="1" dirty="0">
                    <a:solidFill>
                      <a:schemeClr val="tx1"/>
                    </a:solidFill>
                  </a:rPr>
                  <a:t>: </a:t>
                </a:r>
                <a:r>
                  <a:rPr lang="en-US" dirty="0">
                    <a:solidFill>
                      <a:schemeClr val="tx1"/>
                    </a:solidFill>
                  </a:rPr>
                  <a:t>A </a:t>
                </a:r>
                <a:r>
                  <a:rPr lang="en-US" dirty="0" err="1">
                    <a:solidFill>
                      <a:schemeClr val="tx1"/>
                    </a:solidFill>
                  </a:rPr>
                  <a:t>empresa</a:t>
                </a:r>
                <a:r>
                  <a:rPr lang="en-US" dirty="0">
                    <a:solidFill>
                      <a:schemeClr val="tx1"/>
                    </a:solidFill>
                  </a:rPr>
                  <a:t> </a:t>
                </a:r>
                <a:r>
                  <a:rPr lang="en-US" dirty="0" err="1">
                    <a:solidFill>
                      <a:schemeClr val="tx1"/>
                    </a:solidFill>
                  </a:rPr>
                  <a:t>deve</a:t>
                </a:r>
                <a:r>
                  <a:rPr lang="en-US" dirty="0">
                    <a:solidFill>
                      <a:schemeClr val="tx1"/>
                    </a:solidFill>
                  </a:rPr>
                  <a:t> </a:t>
                </a:r>
                <a:r>
                  <a:rPr lang="en-US" dirty="0" err="1">
                    <a:solidFill>
                      <a:schemeClr val="tx1"/>
                    </a:solidFill>
                  </a:rPr>
                  <a:t>oferecer</a:t>
                </a:r>
                <a:r>
                  <a:rPr lang="en-US" dirty="0">
                    <a:solidFill>
                      <a:schemeClr val="tx1"/>
                    </a:solidFill>
                  </a:rPr>
                  <a:t> </a:t>
                </a:r>
                <a:r>
                  <a:rPr lang="en-US" dirty="0" err="1">
                    <a:solidFill>
                      <a:schemeClr val="tx1"/>
                    </a:solidFill>
                  </a:rPr>
                  <a:t>programas</a:t>
                </a:r>
                <a:r>
                  <a:rPr lang="en-US" dirty="0">
                    <a:solidFill>
                      <a:schemeClr val="tx1"/>
                    </a:solidFill>
                  </a:rPr>
                  <a:t> de </a:t>
                </a:r>
                <a:r>
                  <a:rPr lang="en-US" dirty="0" err="1">
                    <a:solidFill>
                      <a:schemeClr val="tx1"/>
                    </a:solidFill>
                  </a:rPr>
                  <a:t>formação</a:t>
                </a:r>
                <a:r>
                  <a:rPr lang="en-US" dirty="0">
                    <a:solidFill>
                      <a:schemeClr val="tx1"/>
                    </a:solidFill>
                  </a:rPr>
                  <a:t> e </a:t>
                </a:r>
                <a:r>
                  <a:rPr lang="en-US" dirty="0" err="1">
                    <a:solidFill>
                      <a:schemeClr val="tx1"/>
                    </a:solidFill>
                  </a:rPr>
                  <a:t>oportunidades</a:t>
                </a:r>
                <a:r>
                  <a:rPr lang="en-US" dirty="0">
                    <a:solidFill>
                      <a:schemeClr val="tx1"/>
                    </a:solidFill>
                  </a:rPr>
                  <a:t> para </a:t>
                </a:r>
                <a:r>
                  <a:rPr lang="en-US" dirty="0" err="1">
                    <a:solidFill>
                      <a:schemeClr val="tx1"/>
                    </a:solidFill>
                  </a:rPr>
                  <a:t>os</a:t>
                </a:r>
                <a:r>
                  <a:rPr lang="en-US" dirty="0">
                    <a:solidFill>
                      <a:schemeClr val="tx1"/>
                    </a:solidFill>
                  </a:rPr>
                  <a:t> </a:t>
                </a:r>
                <a:r>
                  <a:rPr lang="en-US" dirty="0" err="1">
                    <a:solidFill>
                      <a:schemeClr val="tx1"/>
                    </a:solidFill>
                  </a:rPr>
                  <a:t>funcionários</a:t>
                </a:r>
                <a:r>
                  <a:rPr lang="en-US" dirty="0">
                    <a:solidFill>
                      <a:schemeClr val="tx1"/>
                    </a:solidFill>
                  </a:rPr>
                  <a:t> </a:t>
                </a:r>
                <a:r>
                  <a:rPr lang="en-US" dirty="0" err="1">
                    <a:solidFill>
                      <a:schemeClr val="tx1"/>
                    </a:solidFill>
                  </a:rPr>
                  <a:t>aprimorarem</a:t>
                </a:r>
                <a:r>
                  <a:rPr lang="en-US" dirty="0">
                    <a:solidFill>
                      <a:schemeClr val="tx1"/>
                    </a:solidFill>
                  </a:rPr>
                  <a:t> as </a:t>
                </a:r>
                <a:r>
                  <a:rPr lang="en-US" dirty="0" err="1">
                    <a:solidFill>
                      <a:schemeClr val="tx1"/>
                    </a:solidFill>
                  </a:rPr>
                  <a:t>suas</a:t>
                </a:r>
                <a:r>
                  <a:rPr lang="en-US" dirty="0">
                    <a:solidFill>
                      <a:schemeClr val="tx1"/>
                    </a:solidFill>
                  </a:rPr>
                  <a:t>  </a:t>
                </a:r>
                <a:r>
                  <a:rPr lang="en-US" dirty="0" err="1">
                    <a:solidFill>
                      <a:schemeClr val="tx1"/>
                    </a:solidFill>
                  </a:rPr>
                  <a:t>capacidades</a:t>
                </a:r>
                <a:r>
                  <a:rPr lang="en-US" dirty="0">
                    <a:solidFill>
                      <a:schemeClr val="tx1"/>
                    </a:solidFill>
                  </a:rPr>
                  <a:t> e </a:t>
                </a:r>
                <a:r>
                  <a:rPr lang="en-US" dirty="0" err="1">
                    <a:solidFill>
                      <a:schemeClr val="tx1"/>
                    </a:solidFill>
                  </a:rPr>
                  <a:t>conhecimentos</a:t>
                </a:r>
                <a:r>
                  <a:rPr lang="en-US" dirty="0">
                    <a:solidFill>
                      <a:schemeClr val="tx1"/>
                    </a:solidFill>
                  </a:rPr>
                  <a:t>. </a:t>
                </a:r>
                <a:r>
                  <a:rPr lang="en-US" dirty="0" err="1">
                    <a:solidFill>
                      <a:schemeClr val="tx1"/>
                    </a:solidFill>
                  </a:rPr>
                  <a:t>Isso</a:t>
                </a:r>
                <a:r>
                  <a:rPr lang="en-US" dirty="0">
                    <a:solidFill>
                      <a:schemeClr val="tx1"/>
                    </a:solidFill>
                  </a:rPr>
                  <a:t> </a:t>
                </a:r>
                <a:r>
                  <a:rPr lang="en-US" dirty="0" err="1">
                    <a:solidFill>
                      <a:schemeClr val="tx1"/>
                    </a:solidFill>
                  </a:rPr>
                  <a:t>pode</a:t>
                </a:r>
                <a:r>
                  <a:rPr lang="en-US" dirty="0">
                    <a:solidFill>
                      <a:schemeClr val="tx1"/>
                    </a:solidFill>
                  </a:rPr>
                  <a:t> </a:t>
                </a:r>
                <a:r>
                  <a:rPr lang="en-US" dirty="0" err="1">
                    <a:solidFill>
                      <a:schemeClr val="tx1"/>
                    </a:solidFill>
                  </a:rPr>
                  <a:t>incluir</a:t>
                </a:r>
                <a:r>
                  <a:rPr lang="en-US" dirty="0">
                    <a:solidFill>
                      <a:schemeClr val="tx1"/>
                    </a:solidFill>
                  </a:rPr>
                  <a:t> workshops, </a:t>
                </a:r>
                <a:r>
                  <a:rPr lang="en-US" dirty="0" err="1">
                    <a:solidFill>
                      <a:schemeClr val="tx1"/>
                    </a:solidFill>
                  </a:rPr>
                  <a:t>seminários</a:t>
                </a:r>
                <a:r>
                  <a:rPr lang="en-US" dirty="0">
                    <a:solidFill>
                      <a:schemeClr val="tx1"/>
                    </a:solidFill>
                  </a:rPr>
                  <a:t>, </a:t>
                </a:r>
                <a:r>
                  <a:rPr lang="en-US" i="1" dirty="0">
                    <a:solidFill>
                      <a:schemeClr val="tx1"/>
                    </a:solidFill>
                  </a:rPr>
                  <a:t>cross-training</a:t>
                </a:r>
                <a:r>
                  <a:rPr lang="en-US" dirty="0">
                    <a:solidFill>
                      <a:schemeClr val="tx1"/>
                    </a:solidFill>
                  </a:rPr>
                  <a:t> </a:t>
                </a:r>
                <a:r>
                  <a:rPr lang="en-US" dirty="0" err="1">
                    <a:solidFill>
                      <a:schemeClr val="tx1"/>
                    </a:solidFill>
                  </a:rPr>
                  <a:t>ou</a:t>
                </a:r>
                <a:r>
                  <a:rPr lang="en-US" dirty="0">
                    <a:solidFill>
                      <a:schemeClr val="tx1"/>
                    </a:solidFill>
                  </a:rPr>
                  <a:t> </a:t>
                </a:r>
                <a:r>
                  <a:rPr lang="en-US" dirty="0" err="1">
                    <a:solidFill>
                      <a:schemeClr val="tx1"/>
                    </a:solidFill>
                  </a:rPr>
                  <a:t>apoio</a:t>
                </a:r>
                <a:r>
                  <a:rPr lang="en-US" dirty="0">
                    <a:solidFill>
                      <a:schemeClr val="tx1"/>
                    </a:solidFill>
                  </a:rPr>
                  <a:t> </a:t>
                </a:r>
                <a:r>
                  <a:rPr lang="en-US" dirty="0" err="1">
                    <a:solidFill>
                      <a:schemeClr val="tx1"/>
                    </a:solidFill>
                  </a:rPr>
                  <a:t>financeiro</a:t>
                </a:r>
                <a:r>
                  <a:rPr lang="en-US" dirty="0">
                    <a:solidFill>
                      <a:schemeClr val="tx1"/>
                    </a:solidFill>
                  </a:rPr>
                  <a:t> para </a:t>
                </a:r>
                <a:r>
                  <a:rPr lang="en-US" dirty="0" err="1">
                    <a:solidFill>
                      <a:schemeClr val="tx1"/>
                    </a:solidFill>
                  </a:rPr>
                  <a:t>educação</a:t>
                </a:r>
                <a:r>
                  <a:rPr lang="en-US" dirty="0">
                    <a:solidFill>
                      <a:schemeClr val="tx1"/>
                    </a:solidFill>
                  </a:rPr>
                  <a:t> </a:t>
                </a:r>
                <a:r>
                  <a:rPr lang="en-US" dirty="0" err="1">
                    <a:solidFill>
                      <a:schemeClr val="tx1"/>
                    </a:solidFill>
                  </a:rPr>
                  <a:t>adicional</a:t>
                </a:r>
                <a:r>
                  <a:rPr lang="en-US" dirty="0">
                    <a:solidFill>
                      <a:schemeClr val="tx1"/>
                    </a:solidFill>
                  </a:rPr>
                  <a:t>.</a:t>
                </a:r>
              </a:p>
              <a:p>
                <a:pPr marL="171450" indent="-171450" rtl="0">
                  <a:buClr>
                    <a:srgbClr val="F1A0C2"/>
                  </a:buClr>
                  <a:buFont typeface="Arial" panose="020B0604020202020204" pitchFamily="34" charset="0"/>
                  <a:buChar char="•"/>
                  <a:tabLst>
                    <a:tab pos="177800" algn="l"/>
                  </a:tabLst>
                </a:pPr>
                <a:r>
                  <a:rPr lang="en-US" b="1" dirty="0" err="1">
                    <a:solidFill>
                      <a:schemeClr val="tx1"/>
                    </a:solidFill>
                  </a:rPr>
                  <a:t>Progressão</a:t>
                </a:r>
                <a:r>
                  <a:rPr lang="en-US" b="1" dirty="0">
                    <a:solidFill>
                      <a:schemeClr val="tx1"/>
                    </a:solidFill>
                  </a:rPr>
                  <a:t> </a:t>
                </a:r>
                <a:r>
                  <a:rPr lang="en-US" b="1" dirty="0" err="1">
                    <a:solidFill>
                      <a:schemeClr val="tx1"/>
                    </a:solidFill>
                  </a:rPr>
                  <a:t>na</a:t>
                </a:r>
                <a:r>
                  <a:rPr lang="en-US" b="1" dirty="0">
                    <a:solidFill>
                      <a:schemeClr val="tx1"/>
                    </a:solidFill>
                  </a:rPr>
                  <a:t> </a:t>
                </a:r>
                <a:r>
                  <a:rPr lang="en-US" b="1" dirty="0" err="1">
                    <a:solidFill>
                      <a:schemeClr val="tx1"/>
                    </a:solidFill>
                  </a:rPr>
                  <a:t>carreira</a:t>
                </a:r>
                <a:r>
                  <a:rPr lang="en-US" b="1" dirty="0">
                    <a:solidFill>
                      <a:schemeClr val="tx1"/>
                    </a:solidFill>
                  </a:rPr>
                  <a:t>: </a:t>
                </a:r>
                <a:r>
                  <a:rPr lang="en-US" dirty="0" err="1">
                    <a:solidFill>
                      <a:schemeClr val="tx1"/>
                    </a:solidFill>
                  </a:rPr>
                  <a:t>Estabelecer</a:t>
                </a:r>
                <a:r>
                  <a:rPr lang="en-US" dirty="0">
                    <a:solidFill>
                      <a:schemeClr val="tx1"/>
                    </a:solidFill>
                  </a:rPr>
                  <a:t> </a:t>
                </a:r>
                <a:r>
                  <a:rPr lang="en-US" dirty="0" err="1">
                    <a:solidFill>
                      <a:schemeClr val="tx1"/>
                    </a:solidFill>
                  </a:rPr>
                  <a:t>uma</a:t>
                </a:r>
                <a:r>
                  <a:rPr lang="en-US" dirty="0">
                    <a:solidFill>
                      <a:schemeClr val="tx1"/>
                    </a:solidFill>
                  </a:rPr>
                  <a:t> </a:t>
                </a:r>
                <a:r>
                  <a:rPr lang="en-US" dirty="0" err="1">
                    <a:solidFill>
                      <a:schemeClr val="tx1"/>
                    </a:solidFill>
                  </a:rPr>
                  <a:t>estrutura</a:t>
                </a:r>
                <a:r>
                  <a:rPr lang="en-US" dirty="0">
                    <a:solidFill>
                      <a:schemeClr val="tx1"/>
                    </a:solidFill>
                  </a:rPr>
                  <a:t> </a:t>
                </a:r>
                <a:r>
                  <a:rPr lang="en-US" dirty="0" err="1">
                    <a:solidFill>
                      <a:schemeClr val="tx1"/>
                    </a:solidFill>
                  </a:rPr>
                  <a:t>clara</a:t>
                </a:r>
                <a:r>
                  <a:rPr lang="en-US" dirty="0">
                    <a:solidFill>
                      <a:schemeClr val="tx1"/>
                    </a:solidFill>
                  </a:rPr>
                  <a:t> de </a:t>
                </a:r>
                <a:r>
                  <a:rPr lang="en-US" dirty="0" err="1">
                    <a:solidFill>
                      <a:schemeClr val="tx1"/>
                    </a:solidFill>
                  </a:rPr>
                  <a:t>desenvolvimento</a:t>
                </a:r>
                <a:r>
                  <a:rPr lang="en-US" dirty="0">
                    <a:solidFill>
                      <a:schemeClr val="tx1"/>
                    </a:solidFill>
                  </a:rPr>
                  <a:t> de </a:t>
                </a:r>
                <a:r>
                  <a:rPr lang="en-US" dirty="0" err="1">
                    <a:solidFill>
                      <a:schemeClr val="tx1"/>
                    </a:solidFill>
                  </a:rPr>
                  <a:t>carreira</a:t>
                </a:r>
                <a:r>
                  <a:rPr lang="en-US" dirty="0">
                    <a:solidFill>
                      <a:schemeClr val="tx1"/>
                    </a:solidFill>
                  </a:rPr>
                  <a:t> que </a:t>
                </a:r>
                <a:r>
                  <a:rPr lang="en-US" dirty="0" err="1">
                    <a:solidFill>
                      <a:schemeClr val="tx1"/>
                    </a:solidFill>
                  </a:rPr>
                  <a:t>ofereça</a:t>
                </a:r>
                <a:r>
                  <a:rPr lang="en-US" dirty="0">
                    <a:solidFill>
                      <a:schemeClr val="tx1"/>
                    </a:solidFill>
                  </a:rPr>
                  <a:t> aos </a:t>
                </a:r>
                <a:r>
                  <a:rPr lang="en-US" dirty="0" err="1">
                    <a:solidFill>
                      <a:schemeClr val="tx1"/>
                    </a:solidFill>
                  </a:rPr>
                  <a:t>funcionários</a:t>
                </a:r>
                <a:r>
                  <a:rPr lang="en-US" dirty="0">
                    <a:solidFill>
                      <a:schemeClr val="tx1"/>
                    </a:solidFill>
                  </a:rPr>
                  <a:t> </a:t>
                </a:r>
                <a:r>
                  <a:rPr lang="en-US" dirty="0" err="1">
                    <a:solidFill>
                      <a:schemeClr val="tx1"/>
                    </a:solidFill>
                  </a:rPr>
                  <a:t>oportunidades</a:t>
                </a:r>
                <a:r>
                  <a:rPr lang="en-US" dirty="0">
                    <a:solidFill>
                      <a:schemeClr val="tx1"/>
                    </a:solidFill>
                  </a:rPr>
                  <a:t> de </a:t>
                </a:r>
                <a:r>
                  <a:rPr lang="en-US" dirty="0" err="1">
                    <a:solidFill>
                      <a:schemeClr val="tx1"/>
                    </a:solidFill>
                  </a:rPr>
                  <a:t>crescimento</a:t>
                </a:r>
                <a:r>
                  <a:rPr lang="en-US" dirty="0">
                    <a:solidFill>
                      <a:schemeClr val="tx1"/>
                    </a:solidFill>
                  </a:rPr>
                  <a:t> </a:t>
                </a:r>
                <a:r>
                  <a:rPr lang="en-US" dirty="0" err="1">
                    <a:solidFill>
                      <a:schemeClr val="tx1"/>
                    </a:solidFill>
                  </a:rPr>
                  <a:t>na</a:t>
                </a:r>
                <a:r>
                  <a:rPr lang="en-US" dirty="0">
                    <a:solidFill>
                      <a:schemeClr val="tx1"/>
                    </a:solidFill>
                  </a:rPr>
                  <a:t> </a:t>
                </a:r>
                <a:r>
                  <a:rPr lang="en-US" dirty="0" err="1">
                    <a:solidFill>
                      <a:schemeClr val="tx1"/>
                    </a:solidFill>
                  </a:rPr>
                  <a:t>empresa</a:t>
                </a:r>
                <a:r>
                  <a:rPr lang="en-US" dirty="0">
                    <a:solidFill>
                      <a:schemeClr val="tx1"/>
                    </a:solidFill>
                  </a:rPr>
                  <a:t>. </a:t>
                </a:r>
                <a:r>
                  <a:rPr lang="en-US" dirty="0" err="1">
                    <a:solidFill>
                      <a:schemeClr val="tx1"/>
                    </a:solidFill>
                  </a:rPr>
                  <a:t>Devem</a:t>
                </a:r>
                <a:r>
                  <a:rPr lang="en-US" dirty="0">
                    <a:solidFill>
                      <a:schemeClr val="tx1"/>
                    </a:solidFill>
                  </a:rPr>
                  <a:t> ser </a:t>
                </a:r>
                <a:r>
                  <a:rPr lang="en-US" dirty="0" err="1">
                    <a:solidFill>
                      <a:schemeClr val="tx1"/>
                    </a:solidFill>
                  </a:rPr>
                  <a:t>incentivadas</a:t>
                </a:r>
                <a:r>
                  <a:rPr lang="en-US" dirty="0">
                    <a:solidFill>
                      <a:schemeClr val="tx1"/>
                    </a:solidFill>
                  </a:rPr>
                  <a:t> </a:t>
                </a:r>
                <a:r>
                  <a:rPr lang="en-US" dirty="0" err="1">
                    <a:solidFill>
                      <a:schemeClr val="tx1"/>
                    </a:solidFill>
                  </a:rPr>
                  <a:t>promoções</a:t>
                </a:r>
                <a:r>
                  <a:rPr lang="en-US" dirty="0">
                    <a:solidFill>
                      <a:schemeClr val="tx1"/>
                    </a:solidFill>
                  </a:rPr>
                  <a:t> </a:t>
                </a:r>
                <a:r>
                  <a:rPr lang="en-US" dirty="0" err="1">
                    <a:solidFill>
                      <a:schemeClr val="tx1"/>
                    </a:solidFill>
                  </a:rPr>
                  <a:t>internas</a:t>
                </a:r>
                <a:r>
                  <a:rPr lang="en-US" dirty="0">
                    <a:solidFill>
                      <a:schemeClr val="tx1"/>
                    </a:solidFill>
                  </a:rPr>
                  <a:t> e </a:t>
                </a:r>
                <a:r>
                  <a:rPr lang="en-US" dirty="0" err="1">
                    <a:solidFill>
                      <a:schemeClr val="tx1"/>
                    </a:solidFill>
                  </a:rPr>
                  <a:t>oferecidos</a:t>
                </a:r>
                <a:r>
                  <a:rPr lang="en-US" dirty="0">
                    <a:solidFill>
                      <a:schemeClr val="tx1"/>
                    </a:solidFill>
                  </a:rPr>
                  <a:t> </a:t>
                </a:r>
                <a:r>
                  <a:rPr lang="en-US" dirty="0" err="1">
                    <a:solidFill>
                      <a:schemeClr val="tx1"/>
                    </a:solidFill>
                  </a:rPr>
                  <a:t>programas</a:t>
                </a:r>
                <a:r>
                  <a:rPr lang="en-US" dirty="0">
                    <a:solidFill>
                      <a:schemeClr val="tx1"/>
                    </a:solidFill>
                  </a:rPr>
                  <a:t> de </a:t>
                </a:r>
                <a:r>
                  <a:rPr lang="en-US" dirty="0" err="1">
                    <a:solidFill>
                      <a:schemeClr val="tx1"/>
                    </a:solidFill>
                  </a:rPr>
                  <a:t>mentoria</a:t>
                </a:r>
                <a:r>
                  <a:rPr lang="en-US" dirty="0">
                    <a:solidFill>
                      <a:schemeClr val="tx1"/>
                    </a:solidFill>
                  </a:rPr>
                  <a:t> </a:t>
                </a:r>
                <a:r>
                  <a:rPr lang="en-US" dirty="0" err="1">
                    <a:solidFill>
                      <a:schemeClr val="tx1"/>
                    </a:solidFill>
                  </a:rPr>
                  <a:t>ou</a:t>
                </a:r>
                <a:r>
                  <a:rPr lang="en-US" dirty="0">
                    <a:solidFill>
                      <a:schemeClr val="tx1"/>
                    </a:solidFill>
                  </a:rPr>
                  <a:t> coaching para </a:t>
                </a:r>
                <a:r>
                  <a:rPr lang="en-US" dirty="0" err="1">
                    <a:solidFill>
                      <a:schemeClr val="tx1"/>
                    </a:solidFill>
                  </a:rPr>
                  <a:t>apoiar</a:t>
                </a:r>
                <a:r>
                  <a:rPr lang="en-US" dirty="0">
                    <a:solidFill>
                      <a:schemeClr val="tx1"/>
                    </a:solidFill>
                  </a:rPr>
                  <a:t> o </a:t>
                </a:r>
                <a:r>
                  <a:rPr lang="en-US" dirty="0" err="1">
                    <a:solidFill>
                      <a:schemeClr val="tx1"/>
                    </a:solidFill>
                  </a:rPr>
                  <a:t>desenvolvimento</a:t>
                </a:r>
                <a:r>
                  <a:rPr lang="en-US" dirty="0">
                    <a:solidFill>
                      <a:schemeClr val="tx1"/>
                    </a:solidFill>
                  </a:rPr>
                  <a:t> </a:t>
                </a:r>
                <a:r>
                  <a:rPr lang="en-US" dirty="0" err="1">
                    <a:solidFill>
                      <a:schemeClr val="tx1"/>
                    </a:solidFill>
                  </a:rPr>
                  <a:t>profissional</a:t>
                </a:r>
                <a:r>
                  <a:rPr lang="en-US" dirty="0">
                    <a:solidFill>
                      <a:schemeClr val="tx1"/>
                    </a:solidFill>
                  </a:rPr>
                  <a:t> dos </a:t>
                </a:r>
                <a:r>
                  <a:rPr lang="en-US" dirty="0" err="1">
                    <a:solidFill>
                      <a:schemeClr val="tx1"/>
                    </a:solidFill>
                  </a:rPr>
                  <a:t>funcionários</a:t>
                </a:r>
                <a:r>
                  <a:rPr lang="en-US" dirty="0">
                    <a:solidFill>
                      <a:schemeClr val="tx1"/>
                    </a:solidFill>
                  </a:rPr>
                  <a:t>.</a:t>
                </a:r>
              </a:p>
              <a:p>
                <a:pPr rtl="0">
                  <a:buClr>
                    <a:srgbClr val="F1A0C2"/>
                  </a:buClr>
                  <a:tabLst>
                    <a:tab pos="177800" algn="l"/>
                  </a:tabLst>
                </a:pPr>
                <a:endParaRPr lang="en-US" dirty="0">
                  <a:solidFill>
                    <a:schemeClr val="tx1"/>
                  </a:solidFill>
                </a:endParaRPr>
              </a:p>
              <a:p>
                <a:pPr rtl="0">
                  <a:buClr>
                    <a:srgbClr val="F1A0C2"/>
                  </a:buClr>
                  <a:tabLst>
                    <a:tab pos="177800" algn="l"/>
                  </a:tabLst>
                </a:pPr>
                <a:r>
                  <a:rPr lang="en-US" dirty="0">
                    <a:solidFill>
                      <a:schemeClr val="tx1"/>
                    </a:solidFill>
                  </a:rPr>
                  <a:t> </a:t>
                </a:r>
              </a:p>
              <a:p>
                <a:pPr marL="171450" indent="-171450" rtl="0">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61" name="Freeform 60">
              <a:extLst>
                <a:ext uri="{FF2B5EF4-FFF2-40B4-BE49-F238E27FC236}">
                  <a16:creationId xmlns:a16="http://schemas.microsoft.com/office/drawing/2014/main" id="{8AC2EB09-33AC-5160-1835-8CB0C2956D01}"/>
                </a:ext>
              </a:extLst>
            </p:cNvPr>
            <p:cNvSpPr/>
            <p:nvPr/>
          </p:nvSpPr>
          <p:spPr>
            <a:xfrm>
              <a:off x="1643166" y="2445536"/>
              <a:ext cx="433159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just" rtl="0"/>
              <a:endParaRPr lang="en-US"/>
            </a:p>
          </p:txBody>
        </p:sp>
        <p:sp>
          <p:nvSpPr>
            <p:cNvPr id="62" name="TextBox 61">
              <a:extLst>
                <a:ext uri="{FF2B5EF4-FFF2-40B4-BE49-F238E27FC236}">
                  <a16:creationId xmlns:a16="http://schemas.microsoft.com/office/drawing/2014/main" id="{5C95EA24-EE21-76B4-8BAD-8750494EC98B}"/>
                </a:ext>
              </a:extLst>
            </p:cNvPr>
            <p:cNvSpPr txBox="1"/>
            <p:nvPr/>
          </p:nvSpPr>
          <p:spPr>
            <a:xfrm>
              <a:off x="508237" y="2485495"/>
              <a:ext cx="5431296" cy="584775"/>
            </a:xfrm>
            <a:prstGeom prst="rect">
              <a:avLst/>
            </a:prstGeom>
            <a:noFill/>
          </p:spPr>
          <p:txBody>
            <a:bodyPr wrap="square" lIns="91440" tIns="45720" rIns="91440" bIns="45720" anchor="t">
              <a:spAutoFit/>
            </a:bodyPr>
            <a:lstStyle/>
            <a:p>
              <a:pPr algn="just" rtl="0"/>
              <a:r>
                <a:rPr lang="en-IE" sz="1600" b="1" dirty="0" err="1">
                  <a:solidFill>
                    <a:schemeClr val="bg1"/>
                  </a:solidFill>
                  <a:effectLst/>
                  <a:latin typeface="Calibri" panose="020F0502020204030204" pitchFamily="34" charset="0"/>
                  <a:cs typeface="Calibri" panose="020F0502020204030204" pitchFamily="34" charset="0"/>
                </a:rPr>
                <a:t>Oferecer</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oportunidades</a:t>
              </a:r>
              <a:r>
                <a:rPr lang="en-IE" sz="1600" b="1" dirty="0">
                  <a:solidFill>
                    <a:schemeClr val="bg1"/>
                  </a:solidFill>
                  <a:effectLst/>
                  <a:latin typeface="Calibri" panose="020F0502020204030204" pitchFamily="34" charset="0"/>
                  <a:cs typeface="Calibri" panose="020F0502020204030204" pitchFamily="34" charset="0"/>
                </a:rPr>
                <a:t> de </a:t>
              </a:r>
              <a:r>
                <a:rPr lang="en-IE" sz="1600" b="1" dirty="0" err="1">
                  <a:solidFill>
                    <a:schemeClr val="bg1"/>
                  </a:solidFill>
                  <a:effectLst/>
                  <a:latin typeface="Calibri" panose="020F0502020204030204" pitchFamily="34" charset="0"/>
                  <a:cs typeface="Calibri" panose="020F0502020204030204" pitchFamily="34" charset="0"/>
                </a:rPr>
                <a:t>crescimento</a:t>
              </a:r>
              <a:r>
                <a:rPr lang="en-IE" sz="1600" b="1" dirty="0">
                  <a:solidFill>
                    <a:schemeClr val="bg1"/>
                  </a:solidFill>
                  <a:effectLst/>
                  <a:latin typeface="Calibri" panose="020F0502020204030204" pitchFamily="34" charset="0"/>
                  <a:cs typeface="Calibri" panose="020F0502020204030204" pitchFamily="34" charset="0"/>
                </a:rPr>
                <a:t> e </a:t>
              </a:r>
              <a:r>
                <a:rPr lang="en-IE" sz="1600" b="1" dirty="0" err="1">
                  <a:solidFill>
                    <a:schemeClr val="bg1"/>
                  </a:solidFill>
                  <a:effectLst/>
                  <a:latin typeface="Calibri" panose="020F0502020204030204" pitchFamily="34" charset="0"/>
                  <a:cs typeface="Calibri" panose="020F0502020204030204" pitchFamily="34" charset="0"/>
                </a:rPr>
                <a:t>desenvolvimento</a:t>
              </a:r>
              <a:endParaRPr lang="en-IE" sz="1600" b="1" dirty="0">
                <a:solidFill>
                  <a:schemeClr val="bg1"/>
                </a:solidFill>
                <a:effectLst/>
                <a:latin typeface="Calibri" panose="020F0502020204030204" pitchFamily="34" charset="0"/>
                <a:cs typeface="Calibri" panose="020F0502020204030204" pitchFamily="34" charset="0"/>
              </a:endParaRPr>
            </a:p>
            <a:p>
              <a:pPr algn="just" rtl="0"/>
              <a:endParaRPr lang="en-IE" sz="1600" b="1" dirty="0">
                <a:solidFill>
                  <a:schemeClr val="bg1"/>
                </a:solidFill>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7521489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algn="l" rtl="0">
              <a:lnSpc>
                <a:spcPts val="1960"/>
              </a:lnSpc>
            </a:pPr>
            <a:r>
              <a:rPr lang="en-IE" sz="2000" b="1" kern="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Práticas</a:t>
            </a:r>
            <a:r>
              <a:rPr lang="en-IE" sz="20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IE" sz="2000" b="1" kern="0" dirty="0" err="1">
                <a:solidFill>
                  <a:srgbClr val="000000"/>
                </a:solidFill>
                <a:latin typeface="Calibri" panose="020F0502020204030204" pitchFamily="34" charset="0"/>
                <a:ea typeface="Calibri" panose="020F0502020204030204" pitchFamily="34" charset="0"/>
                <a:cs typeface="Calibri" panose="020F0502020204030204" pitchFamily="34" charset="0"/>
              </a:rPr>
              <a:t>laborais</a:t>
            </a:r>
            <a:r>
              <a:rPr lang="en-IE" sz="20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IE" sz="2000" b="1" kern="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justas</a:t>
            </a:r>
            <a:r>
              <a:rPr lang="en-IE" sz="20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 </a:t>
            </a:r>
            <a:r>
              <a:rPr lang="en-IE" sz="2000" b="1" kern="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legais</a:t>
            </a:r>
            <a:endParaRPr lang="en-IE" sz="20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buClr>
                <a:srgbClr val="F1A0C2"/>
              </a:buClr>
              <a:tabLst>
                <a:tab pos="177800" algn="l"/>
              </a:tabLst>
            </a:pPr>
            <a:r>
              <a:rPr lang="en-US" b="1" dirty="0" err="1">
                <a:solidFill>
                  <a:schemeClr val="tx1"/>
                </a:solidFill>
              </a:rPr>
              <a:t>Tratar</a:t>
            </a:r>
            <a:r>
              <a:rPr lang="en-US" b="1" dirty="0">
                <a:solidFill>
                  <a:schemeClr val="tx1"/>
                </a:solidFill>
              </a:rPr>
              <a:t> </a:t>
            </a:r>
            <a:r>
              <a:rPr lang="en-US" b="1" dirty="0" err="1">
                <a:solidFill>
                  <a:schemeClr val="tx1"/>
                </a:solidFill>
              </a:rPr>
              <a:t>os</a:t>
            </a:r>
            <a:r>
              <a:rPr lang="en-US" b="1" dirty="0">
                <a:solidFill>
                  <a:schemeClr val="tx1"/>
                </a:solidFill>
              </a:rPr>
              <a:t> </a:t>
            </a:r>
            <a:r>
              <a:rPr lang="en-US" b="1" dirty="0" err="1">
                <a:solidFill>
                  <a:schemeClr val="tx1"/>
                </a:solidFill>
              </a:rPr>
              <a:t>funcionários</a:t>
            </a:r>
            <a:r>
              <a:rPr lang="en-US" b="1" dirty="0">
                <a:solidFill>
                  <a:schemeClr val="tx1"/>
                </a:solidFill>
              </a:rPr>
              <a:t> de forma </a:t>
            </a:r>
            <a:r>
              <a:rPr lang="en-US" b="1" dirty="0" err="1">
                <a:solidFill>
                  <a:schemeClr val="tx1"/>
                </a:solidFill>
              </a:rPr>
              <a:t>justa</a:t>
            </a:r>
            <a:r>
              <a:rPr lang="en-US" b="1" dirty="0">
                <a:solidFill>
                  <a:schemeClr val="tx1"/>
                </a:solidFill>
              </a:rPr>
              <a:t> </a:t>
            </a:r>
            <a:r>
              <a:rPr lang="en-US" b="1" dirty="0" err="1">
                <a:solidFill>
                  <a:schemeClr val="tx1"/>
                </a:solidFill>
              </a:rPr>
              <a:t>não</a:t>
            </a:r>
            <a:r>
              <a:rPr lang="en-US" b="1" dirty="0">
                <a:solidFill>
                  <a:schemeClr val="tx1"/>
                </a:solidFill>
              </a:rPr>
              <a:t> é </a:t>
            </a:r>
            <a:r>
              <a:rPr lang="en-US" b="1" dirty="0" err="1">
                <a:solidFill>
                  <a:schemeClr val="tx1"/>
                </a:solidFill>
              </a:rPr>
              <a:t>apenas</a:t>
            </a:r>
            <a:r>
              <a:rPr lang="en-US" b="1" dirty="0">
                <a:solidFill>
                  <a:schemeClr val="tx1"/>
                </a:solidFill>
              </a:rPr>
              <a:t> </a:t>
            </a:r>
            <a:r>
              <a:rPr lang="en-US" b="1" dirty="0" err="1">
                <a:solidFill>
                  <a:schemeClr val="tx1"/>
                </a:solidFill>
              </a:rPr>
              <a:t>uma</a:t>
            </a:r>
            <a:r>
              <a:rPr lang="en-US" b="1" dirty="0">
                <a:solidFill>
                  <a:schemeClr val="tx1"/>
                </a:solidFill>
              </a:rPr>
              <a:t> </a:t>
            </a:r>
            <a:r>
              <a:rPr lang="en-US" b="1" dirty="0" err="1">
                <a:solidFill>
                  <a:schemeClr val="tx1"/>
                </a:solidFill>
              </a:rPr>
              <a:t>obrigação</a:t>
            </a:r>
            <a:r>
              <a:rPr lang="en-US" b="1" dirty="0">
                <a:solidFill>
                  <a:schemeClr val="tx1"/>
                </a:solidFill>
              </a:rPr>
              <a:t> legal, mas </a:t>
            </a:r>
            <a:r>
              <a:rPr lang="en-US" b="1" dirty="0" err="1">
                <a:solidFill>
                  <a:schemeClr val="tx1"/>
                </a:solidFill>
              </a:rPr>
              <a:t>também</a:t>
            </a:r>
            <a:r>
              <a:rPr lang="en-US" b="1" dirty="0">
                <a:solidFill>
                  <a:schemeClr val="tx1"/>
                </a:solidFill>
              </a:rPr>
              <a:t> </a:t>
            </a:r>
            <a:r>
              <a:rPr lang="en-US" b="1" dirty="0" err="1">
                <a:solidFill>
                  <a:schemeClr val="tx1"/>
                </a:solidFill>
              </a:rPr>
              <a:t>uma</a:t>
            </a:r>
            <a:r>
              <a:rPr lang="en-US" b="1" dirty="0">
                <a:solidFill>
                  <a:schemeClr val="tx1"/>
                </a:solidFill>
              </a:rPr>
              <a:t> </a:t>
            </a:r>
            <a:r>
              <a:rPr lang="en-US" b="1" dirty="0" err="1">
                <a:solidFill>
                  <a:schemeClr val="tx1"/>
                </a:solidFill>
              </a:rPr>
              <a:t>pedra</a:t>
            </a:r>
            <a:r>
              <a:rPr lang="en-US" b="1" dirty="0">
                <a:solidFill>
                  <a:schemeClr val="tx1"/>
                </a:solidFill>
              </a:rPr>
              <a:t> angular da </a:t>
            </a:r>
            <a:r>
              <a:rPr lang="en-US" b="1" dirty="0" err="1">
                <a:solidFill>
                  <a:schemeClr val="tx1"/>
                </a:solidFill>
              </a:rPr>
              <a:t>gestão</a:t>
            </a:r>
            <a:r>
              <a:rPr lang="en-US" b="1" dirty="0">
                <a:solidFill>
                  <a:schemeClr val="tx1"/>
                </a:solidFill>
              </a:rPr>
              <a:t> de </a:t>
            </a:r>
            <a:r>
              <a:rPr lang="en-US" b="1" dirty="0" err="1">
                <a:solidFill>
                  <a:schemeClr val="tx1"/>
                </a:solidFill>
              </a:rPr>
              <a:t>uma</a:t>
            </a:r>
            <a:r>
              <a:rPr lang="en-US" b="1" dirty="0">
                <a:solidFill>
                  <a:schemeClr val="tx1"/>
                </a:solidFill>
              </a:rPr>
              <a:t> </a:t>
            </a:r>
            <a:r>
              <a:rPr lang="en-US" b="1" dirty="0" err="1">
                <a:solidFill>
                  <a:schemeClr val="tx1"/>
                </a:solidFill>
              </a:rPr>
              <a:t>empresa</a:t>
            </a:r>
            <a:r>
              <a:rPr lang="en-US" b="1" dirty="0">
                <a:solidFill>
                  <a:schemeClr val="tx1"/>
                </a:solidFill>
              </a:rPr>
              <a:t> de </a:t>
            </a:r>
            <a:r>
              <a:rPr lang="en-US" b="1" dirty="0" err="1">
                <a:solidFill>
                  <a:schemeClr val="tx1"/>
                </a:solidFill>
              </a:rPr>
              <a:t>alimentos</a:t>
            </a:r>
            <a:r>
              <a:rPr lang="en-US" b="1" dirty="0">
                <a:solidFill>
                  <a:schemeClr val="tx1"/>
                </a:solidFill>
              </a:rPr>
              <a:t> </a:t>
            </a:r>
            <a:r>
              <a:rPr lang="en-US" b="1" dirty="0" err="1">
                <a:solidFill>
                  <a:schemeClr val="tx1"/>
                </a:solidFill>
              </a:rPr>
              <a:t>éticos</a:t>
            </a:r>
            <a:r>
              <a:rPr lang="en-US" b="1" dirty="0">
                <a:solidFill>
                  <a:schemeClr val="tx1"/>
                </a:solidFill>
              </a:rPr>
              <a:t>. Esta </a:t>
            </a:r>
            <a:r>
              <a:rPr lang="en-US" b="1" dirty="0" err="1">
                <a:solidFill>
                  <a:schemeClr val="tx1"/>
                </a:solidFill>
              </a:rPr>
              <a:t>secção</a:t>
            </a:r>
            <a:r>
              <a:rPr lang="en-US" b="1" dirty="0">
                <a:solidFill>
                  <a:schemeClr val="tx1"/>
                </a:solidFill>
              </a:rPr>
              <a:t> </a:t>
            </a:r>
            <a:r>
              <a:rPr lang="en-US" b="1" dirty="0" err="1">
                <a:solidFill>
                  <a:schemeClr val="tx1"/>
                </a:solidFill>
              </a:rPr>
              <a:t>explora</a:t>
            </a:r>
            <a:r>
              <a:rPr lang="en-US" b="1" dirty="0">
                <a:solidFill>
                  <a:schemeClr val="tx1"/>
                </a:solidFill>
              </a:rPr>
              <a:t> </a:t>
            </a:r>
            <a:r>
              <a:rPr lang="en-US" b="1" dirty="0" err="1">
                <a:solidFill>
                  <a:schemeClr val="tx1"/>
                </a:solidFill>
              </a:rPr>
              <a:t>elementos</a:t>
            </a:r>
            <a:r>
              <a:rPr lang="en-US" b="1" dirty="0">
                <a:solidFill>
                  <a:schemeClr val="tx1"/>
                </a:solidFill>
              </a:rPr>
              <a:t> </a:t>
            </a:r>
            <a:r>
              <a:rPr lang="en-US" b="1" dirty="0" err="1">
                <a:solidFill>
                  <a:schemeClr val="tx1"/>
                </a:solidFill>
              </a:rPr>
              <a:t>importantes</a:t>
            </a:r>
            <a:r>
              <a:rPr lang="en-US" b="1" dirty="0">
                <a:solidFill>
                  <a:schemeClr val="tx1"/>
                </a:solidFill>
              </a:rPr>
              <a:t> das </a:t>
            </a:r>
            <a:r>
              <a:rPr lang="en-US" b="1" dirty="0" err="1">
                <a:solidFill>
                  <a:schemeClr val="tx1"/>
                </a:solidFill>
              </a:rPr>
              <a:t>práticas</a:t>
            </a:r>
            <a:r>
              <a:rPr lang="en-US" b="1" dirty="0">
                <a:solidFill>
                  <a:schemeClr val="tx1"/>
                </a:solidFill>
              </a:rPr>
              <a:t> </a:t>
            </a:r>
            <a:r>
              <a:rPr lang="en-US" b="1" dirty="0" err="1">
                <a:solidFill>
                  <a:schemeClr val="tx1"/>
                </a:solidFill>
              </a:rPr>
              <a:t>laborais</a:t>
            </a:r>
            <a:r>
              <a:rPr lang="en-US" b="1" dirty="0">
                <a:solidFill>
                  <a:schemeClr val="tx1"/>
                </a:solidFill>
              </a:rPr>
              <a:t> </a:t>
            </a:r>
            <a:r>
              <a:rPr lang="en-US" b="1" dirty="0" err="1">
                <a:solidFill>
                  <a:schemeClr val="tx1"/>
                </a:solidFill>
              </a:rPr>
              <a:t>justas</a:t>
            </a:r>
            <a:r>
              <a:rPr lang="en-US" b="1" dirty="0">
                <a:solidFill>
                  <a:schemeClr val="tx1"/>
                </a:solidFill>
              </a:rPr>
              <a:t> que se </a:t>
            </a:r>
            <a:r>
              <a:rPr lang="en-US" b="1" dirty="0" err="1">
                <a:solidFill>
                  <a:schemeClr val="tx1"/>
                </a:solidFill>
              </a:rPr>
              <a:t>alinham</a:t>
            </a:r>
            <a:r>
              <a:rPr lang="en-US" b="1" dirty="0">
                <a:solidFill>
                  <a:schemeClr val="tx1"/>
                </a:solidFill>
              </a:rPr>
              <a:t> com a </a:t>
            </a:r>
            <a:r>
              <a:rPr lang="en-US" b="1" dirty="0" err="1">
                <a:solidFill>
                  <a:schemeClr val="tx1"/>
                </a:solidFill>
              </a:rPr>
              <a:t>missão</a:t>
            </a:r>
            <a:r>
              <a:rPr lang="en-US" b="1" dirty="0">
                <a:solidFill>
                  <a:schemeClr val="tx1"/>
                </a:solidFill>
              </a:rPr>
              <a:t> </a:t>
            </a:r>
            <a:r>
              <a:rPr lang="en-US" b="1" dirty="0" err="1">
                <a:solidFill>
                  <a:schemeClr val="tx1"/>
                </a:solidFill>
              </a:rPr>
              <a:t>ética</a:t>
            </a:r>
            <a:r>
              <a:rPr lang="en-US" b="1" dirty="0">
                <a:solidFill>
                  <a:schemeClr val="tx1"/>
                </a:solidFill>
              </a:rPr>
              <a:t> da </a:t>
            </a:r>
            <a:r>
              <a:rPr lang="en-US" b="1" dirty="0" err="1">
                <a:solidFill>
                  <a:schemeClr val="tx1"/>
                </a:solidFill>
              </a:rPr>
              <a:t>empresa</a:t>
            </a:r>
            <a:r>
              <a:rPr lang="en-US" b="1" dirty="0">
                <a:solidFill>
                  <a:schemeClr val="tx1"/>
                </a:solidFill>
              </a:rPr>
              <a:t>:</a:t>
            </a: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gn="l" rtl="0">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02</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algn="l" rtl="0"/>
            <a:fld id="{CB2079F2-58AF-ED44-82D7-E04B2F6FD686}" type="slidenum">
              <a:rPr lang="en-US" sz="900" smtClean="0">
                <a:solidFill>
                  <a:schemeClr val="tx1"/>
                </a:solidFill>
              </a:rPr>
              <a:pPr algn="l" rtl="0"/>
              <a:t>51</a:t>
            </a:fld>
            <a:endParaRPr lang="en-US" sz="900">
              <a:solidFill>
                <a:schemeClr val="tx1"/>
              </a:solidFill>
            </a:endParaRPr>
          </a:p>
        </p:txBody>
      </p:sp>
      <p:grpSp>
        <p:nvGrpSpPr>
          <p:cNvPr id="55" name="Group 54">
            <a:extLst>
              <a:ext uri="{FF2B5EF4-FFF2-40B4-BE49-F238E27FC236}">
                <a16:creationId xmlns:a16="http://schemas.microsoft.com/office/drawing/2014/main" id="{DD9AA484-41CB-4D5C-D383-B4FDADDBC00C}"/>
              </a:ext>
            </a:extLst>
          </p:cNvPr>
          <p:cNvGrpSpPr/>
          <p:nvPr/>
        </p:nvGrpSpPr>
        <p:grpSpPr>
          <a:xfrm>
            <a:off x="-109810" y="2705978"/>
            <a:ext cx="7669485" cy="1777155"/>
            <a:chOff x="-98298" y="2445536"/>
            <a:chExt cx="7669485" cy="1777155"/>
          </a:xfrm>
        </p:grpSpPr>
        <p:grpSp>
          <p:nvGrpSpPr>
            <p:cNvPr id="56" name="Group 55">
              <a:extLst>
                <a:ext uri="{FF2B5EF4-FFF2-40B4-BE49-F238E27FC236}">
                  <a16:creationId xmlns:a16="http://schemas.microsoft.com/office/drawing/2014/main" id="{B34051E0-F1BB-12D5-75AB-8DC88DEE9189}"/>
                </a:ext>
              </a:extLst>
            </p:cNvPr>
            <p:cNvGrpSpPr/>
            <p:nvPr/>
          </p:nvGrpSpPr>
          <p:grpSpPr>
            <a:xfrm>
              <a:off x="-98298" y="2445536"/>
              <a:ext cx="7669485" cy="1777155"/>
              <a:chOff x="-62902" y="2505789"/>
              <a:chExt cx="7669485" cy="1777155"/>
            </a:xfrm>
          </p:grpSpPr>
          <p:cxnSp>
            <p:nvCxnSpPr>
              <p:cNvPr id="59" name="Straight Connector 58">
                <a:extLst>
                  <a:ext uri="{FF2B5EF4-FFF2-40B4-BE49-F238E27FC236}">
                    <a16:creationId xmlns:a16="http://schemas.microsoft.com/office/drawing/2014/main" id="{A016D185-DF8F-159B-C7D8-D775457FBB2E}"/>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4" name="Freeform 93">
                <a:extLst>
                  <a:ext uri="{FF2B5EF4-FFF2-40B4-BE49-F238E27FC236}">
                    <a16:creationId xmlns:a16="http://schemas.microsoft.com/office/drawing/2014/main" id="{CC98FC9C-6F63-DCE2-310C-DD1ABE0A4F6C}"/>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95" name="Text Placeholder 2">
                <a:extLst>
                  <a:ext uri="{FF2B5EF4-FFF2-40B4-BE49-F238E27FC236}">
                    <a16:creationId xmlns:a16="http://schemas.microsoft.com/office/drawing/2014/main" id="{5A7F41DF-5611-A5CB-45E7-DDFF0E9DD58A}"/>
                  </a:ext>
                </a:extLst>
              </p:cNvPr>
              <p:cNvSpPr txBox="1">
                <a:spLocks/>
              </p:cNvSpPr>
              <p:nvPr/>
            </p:nvSpPr>
            <p:spPr>
              <a:xfrm>
                <a:off x="567015" y="3030032"/>
                <a:ext cx="6813021" cy="1252912"/>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rtl="0">
                  <a:buClr>
                    <a:srgbClr val="F1A0C2"/>
                  </a:buClr>
                  <a:buFont typeface="Arial" panose="020B0604020202020204" pitchFamily="34" charset="0"/>
                  <a:buChar char="•"/>
                  <a:tabLst>
                    <a:tab pos="177800" algn="l"/>
                  </a:tabLst>
                </a:pPr>
                <a:r>
                  <a:rPr lang="en-US" b="1" dirty="0" err="1">
                    <a:solidFill>
                      <a:schemeClr val="tx1"/>
                    </a:solidFill>
                  </a:rPr>
                  <a:t>Benefícios</a:t>
                </a:r>
                <a:r>
                  <a:rPr lang="en-US" b="1" dirty="0">
                    <a:solidFill>
                      <a:schemeClr val="tx1"/>
                    </a:solidFill>
                  </a:rPr>
                  <a:t> dos </a:t>
                </a:r>
                <a:r>
                  <a:rPr lang="en-US" b="1" dirty="0" err="1">
                    <a:solidFill>
                      <a:schemeClr val="tx1"/>
                    </a:solidFill>
                  </a:rPr>
                  <a:t>empregados</a:t>
                </a:r>
                <a:r>
                  <a:rPr lang="en-US" b="1" dirty="0">
                    <a:solidFill>
                      <a:schemeClr val="tx1"/>
                    </a:solidFill>
                  </a:rPr>
                  <a:t>: </a:t>
                </a:r>
                <a:r>
                  <a:rPr lang="en-US" dirty="0" err="1">
                    <a:solidFill>
                      <a:schemeClr val="tx1"/>
                    </a:solidFill>
                  </a:rPr>
                  <a:t>Considerar</a:t>
                </a:r>
                <a:r>
                  <a:rPr lang="en-US" dirty="0">
                    <a:solidFill>
                      <a:schemeClr val="tx1"/>
                    </a:solidFill>
                  </a:rPr>
                  <a:t> </a:t>
                </a:r>
                <a:r>
                  <a:rPr lang="en-US" dirty="0" err="1">
                    <a:solidFill>
                      <a:schemeClr val="tx1"/>
                    </a:solidFill>
                  </a:rPr>
                  <a:t>oferecer</a:t>
                </a:r>
                <a:r>
                  <a:rPr lang="en-US" dirty="0">
                    <a:solidFill>
                      <a:schemeClr val="tx1"/>
                    </a:solidFill>
                  </a:rPr>
                  <a:t> </a:t>
                </a:r>
                <a:r>
                  <a:rPr lang="en-US" dirty="0" err="1">
                    <a:solidFill>
                      <a:schemeClr val="tx1"/>
                    </a:solidFill>
                  </a:rPr>
                  <a:t>benefícios</a:t>
                </a:r>
                <a:r>
                  <a:rPr lang="en-US" dirty="0">
                    <a:solidFill>
                      <a:schemeClr val="tx1"/>
                    </a:solidFill>
                  </a:rPr>
                  <a:t> </a:t>
                </a:r>
                <a:r>
                  <a:rPr lang="en-US" dirty="0" err="1">
                    <a:solidFill>
                      <a:schemeClr val="tx1"/>
                    </a:solidFill>
                  </a:rPr>
                  <a:t>adicionais</a:t>
                </a:r>
                <a:r>
                  <a:rPr lang="en-US" dirty="0">
                    <a:solidFill>
                      <a:schemeClr val="tx1"/>
                    </a:solidFill>
                  </a:rPr>
                  <a:t> que </a:t>
                </a:r>
                <a:r>
                  <a:rPr lang="en-US" dirty="0" err="1">
                    <a:solidFill>
                      <a:schemeClr val="tx1"/>
                    </a:solidFill>
                  </a:rPr>
                  <a:t>vão</a:t>
                </a:r>
                <a:r>
                  <a:rPr lang="en-US" dirty="0">
                    <a:solidFill>
                      <a:schemeClr val="tx1"/>
                    </a:solidFill>
                  </a:rPr>
                  <a:t> </a:t>
                </a:r>
                <a:r>
                  <a:rPr lang="en-US" dirty="0" err="1">
                    <a:solidFill>
                      <a:schemeClr val="tx1"/>
                    </a:solidFill>
                  </a:rPr>
                  <a:t>além</a:t>
                </a:r>
                <a:r>
                  <a:rPr lang="en-US" dirty="0">
                    <a:solidFill>
                      <a:schemeClr val="tx1"/>
                    </a:solidFill>
                  </a:rPr>
                  <a:t> dos </a:t>
                </a:r>
                <a:r>
                  <a:rPr lang="en-US" dirty="0" err="1">
                    <a:solidFill>
                      <a:schemeClr val="tx1"/>
                    </a:solidFill>
                  </a:rPr>
                  <a:t>requisitos</a:t>
                </a:r>
                <a:r>
                  <a:rPr lang="en-US" dirty="0">
                    <a:solidFill>
                      <a:schemeClr val="tx1"/>
                    </a:solidFill>
                  </a:rPr>
                  <a:t> </a:t>
                </a:r>
                <a:r>
                  <a:rPr lang="en-US" dirty="0" err="1">
                    <a:solidFill>
                      <a:schemeClr val="tx1"/>
                    </a:solidFill>
                  </a:rPr>
                  <a:t>legais</a:t>
                </a:r>
                <a:r>
                  <a:rPr lang="en-US" dirty="0">
                    <a:solidFill>
                      <a:schemeClr val="tx1"/>
                    </a:solidFill>
                  </a:rPr>
                  <a:t>. Estes </a:t>
                </a:r>
                <a:r>
                  <a:rPr lang="en-US" dirty="0" err="1">
                    <a:solidFill>
                      <a:schemeClr val="tx1"/>
                    </a:solidFill>
                  </a:rPr>
                  <a:t>podem</a:t>
                </a:r>
                <a:r>
                  <a:rPr lang="en-US" dirty="0">
                    <a:solidFill>
                      <a:schemeClr val="tx1"/>
                    </a:solidFill>
                  </a:rPr>
                  <a:t> </a:t>
                </a:r>
                <a:r>
                  <a:rPr lang="en-US" dirty="0" err="1">
                    <a:solidFill>
                      <a:schemeClr val="tx1"/>
                    </a:solidFill>
                  </a:rPr>
                  <a:t>incluir</a:t>
                </a:r>
                <a:r>
                  <a:rPr lang="en-US" dirty="0">
                    <a:solidFill>
                      <a:schemeClr val="tx1"/>
                    </a:solidFill>
                  </a:rPr>
                  <a:t> </a:t>
                </a:r>
                <a:r>
                  <a:rPr lang="en-US" dirty="0" err="1">
                    <a:solidFill>
                      <a:schemeClr val="tx1"/>
                    </a:solidFill>
                  </a:rPr>
                  <a:t>seguro</a:t>
                </a:r>
                <a:r>
                  <a:rPr lang="en-US" dirty="0">
                    <a:solidFill>
                      <a:schemeClr val="tx1"/>
                    </a:solidFill>
                  </a:rPr>
                  <a:t> de </a:t>
                </a:r>
                <a:r>
                  <a:rPr lang="en-US" dirty="0" err="1">
                    <a:solidFill>
                      <a:schemeClr val="tx1"/>
                    </a:solidFill>
                  </a:rPr>
                  <a:t>saúde</a:t>
                </a:r>
                <a:r>
                  <a:rPr lang="en-US" dirty="0">
                    <a:solidFill>
                      <a:schemeClr val="tx1"/>
                    </a:solidFill>
                  </a:rPr>
                  <a:t>, </a:t>
                </a:r>
                <a:r>
                  <a:rPr lang="en-US" dirty="0" err="1">
                    <a:solidFill>
                      <a:schemeClr val="tx1"/>
                    </a:solidFill>
                  </a:rPr>
                  <a:t>planos</a:t>
                </a:r>
                <a:r>
                  <a:rPr lang="en-US" dirty="0">
                    <a:solidFill>
                      <a:schemeClr val="tx1"/>
                    </a:solidFill>
                  </a:rPr>
                  <a:t> de </a:t>
                </a:r>
                <a:r>
                  <a:rPr lang="en-US" dirty="0" err="1">
                    <a:solidFill>
                      <a:schemeClr val="tx1"/>
                    </a:solidFill>
                  </a:rPr>
                  <a:t>reforma</a:t>
                </a:r>
                <a:r>
                  <a:rPr lang="en-US" dirty="0">
                    <a:solidFill>
                      <a:schemeClr val="tx1"/>
                    </a:solidFill>
                  </a:rPr>
                  <a:t>, </a:t>
                </a:r>
                <a:r>
                  <a:rPr lang="en-US" dirty="0" err="1">
                    <a:solidFill>
                      <a:schemeClr val="tx1"/>
                    </a:solidFill>
                  </a:rPr>
                  <a:t>licença</a:t>
                </a:r>
                <a:r>
                  <a:rPr lang="en-US" dirty="0">
                    <a:solidFill>
                      <a:schemeClr val="tx1"/>
                    </a:solidFill>
                  </a:rPr>
                  <a:t> parental </a:t>
                </a:r>
                <a:r>
                  <a:rPr lang="en-US" dirty="0" err="1">
                    <a:solidFill>
                      <a:schemeClr val="tx1"/>
                    </a:solidFill>
                  </a:rPr>
                  <a:t>remunerada</a:t>
                </a:r>
                <a:r>
                  <a:rPr lang="en-US" dirty="0">
                    <a:solidFill>
                      <a:schemeClr val="tx1"/>
                    </a:solidFill>
                  </a:rPr>
                  <a:t> </a:t>
                </a:r>
                <a:r>
                  <a:rPr lang="en-US" dirty="0" err="1">
                    <a:solidFill>
                      <a:schemeClr val="tx1"/>
                    </a:solidFill>
                  </a:rPr>
                  <a:t>ou</a:t>
                </a:r>
                <a:r>
                  <a:rPr lang="en-US" dirty="0">
                    <a:solidFill>
                      <a:schemeClr val="tx1"/>
                    </a:solidFill>
                  </a:rPr>
                  <a:t> </a:t>
                </a:r>
                <a:r>
                  <a:rPr lang="en-US" dirty="0" err="1">
                    <a:solidFill>
                      <a:schemeClr val="tx1"/>
                    </a:solidFill>
                  </a:rPr>
                  <a:t>acordos</a:t>
                </a:r>
                <a:r>
                  <a:rPr lang="en-US" dirty="0">
                    <a:solidFill>
                      <a:schemeClr val="tx1"/>
                    </a:solidFill>
                  </a:rPr>
                  <a:t> de </a:t>
                </a:r>
                <a:r>
                  <a:rPr lang="en-US" dirty="0" err="1">
                    <a:solidFill>
                      <a:schemeClr val="tx1"/>
                    </a:solidFill>
                  </a:rPr>
                  <a:t>trabalho</a:t>
                </a:r>
                <a:r>
                  <a:rPr lang="en-US" dirty="0">
                    <a:solidFill>
                      <a:schemeClr val="tx1"/>
                    </a:solidFill>
                  </a:rPr>
                  <a:t> </a:t>
                </a:r>
                <a:r>
                  <a:rPr lang="en-US" dirty="0" err="1">
                    <a:solidFill>
                      <a:schemeClr val="tx1"/>
                    </a:solidFill>
                  </a:rPr>
                  <a:t>flexíveis</a:t>
                </a:r>
                <a:r>
                  <a:rPr lang="en-US" dirty="0">
                    <a:solidFill>
                      <a:schemeClr val="tx1"/>
                    </a:solidFill>
                  </a:rPr>
                  <a:t>.</a:t>
                </a:r>
              </a:p>
              <a:p>
                <a:pPr marL="171450" indent="-171450" rtl="0">
                  <a:buClr>
                    <a:srgbClr val="F1A0C2"/>
                  </a:buClr>
                  <a:buFont typeface="Arial" panose="020B0604020202020204" pitchFamily="34" charset="0"/>
                  <a:buChar char="•"/>
                  <a:tabLst>
                    <a:tab pos="177800" algn="l"/>
                  </a:tabLst>
                </a:pPr>
                <a:r>
                  <a:rPr lang="en-US" b="1" dirty="0">
                    <a:solidFill>
                      <a:schemeClr val="tx1"/>
                    </a:solidFill>
                    <a:latin typeface="Calibri"/>
                    <a:ea typeface="Calibri"/>
                    <a:cs typeface="Calibri"/>
                  </a:rPr>
                  <a:t>Cultura no local de </a:t>
                </a:r>
                <a:r>
                  <a:rPr lang="en-US" b="1" err="1">
                    <a:solidFill>
                      <a:schemeClr val="tx1"/>
                    </a:solidFill>
                    <a:latin typeface="Calibri"/>
                    <a:ea typeface="Calibri"/>
                    <a:cs typeface="Calibri"/>
                  </a:rPr>
                  <a:t>trabalho</a:t>
                </a:r>
                <a:r>
                  <a:rPr lang="en-US" b="1" dirty="0">
                    <a:solidFill>
                      <a:schemeClr val="tx1"/>
                    </a:solidFill>
                    <a:latin typeface="Calibri"/>
                    <a:ea typeface="Calibri"/>
                    <a:cs typeface="Calibri"/>
                  </a:rPr>
                  <a:t>: </a:t>
                </a:r>
                <a:r>
                  <a:rPr lang="en-US" err="1">
                    <a:solidFill>
                      <a:schemeClr val="tx1"/>
                    </a:solidFill>
                    <a:latin typeface="Calibri"/>
                    <a:ea typeface="Calibri"/>
                    <a:cs typeface="Calibri"/>
                  </a:rPr>
                  <a:t>Promover</a:t>
                </a:r>
                <a:r>
                  <a:rPr lang="en-US" dirty="0">
                    <a:solidFill>
                      <a:schemeClr val="tx1"/>
                    </a:solidFill>
                    <a:latin typeface="Calibri"/>
                    <a:ea typeface="Calibri"/>
                    <a:cs typeface="Calibri"/>
                  </a:rPr>
                  <a:t> </a:t>
                </a:r>
                <a:r>
                  <a:rPr lang="en-US" err="1">
                    <a:solidFill>
                      <a:schemeClr val="tx1"/>
                    </a:solidFill>
                    <a:latin typeface="Calibri"/>
                    <a:ea typeface="Calibri"/>
                    <a:cs typeface="Calibri"/>
                  </a:rPr>
                  <a:t>uma</a:t>
                </a:r>
                <a:r>
                  <a:rPr lang="en-US" dirty="0">
                    <a:solidFill>
                      <a:schemeClr val="tx1"/>
                    </a:solidFill>
                    <a:latin typeface="Calibri"/>
                    <a:ea typeface="Calibri"/>
                    <a:cs typeface="Calibri"/>
                  </a:rPr>
                  <a:t> </a:t>
                </a:r>
                <a:r>
                  <a:rPr lang="en-US" err="1">
                    <a:solidFill>
                      <a:schemeClr val="tx1"/>
                    </a:solidFill>
                    <a:latin typeface="Calibri"/>
                    <a:ea typeface="Calibri"/>
                    <a:cs typeface="Calibri"/>
                  </a:rPr>
                  <a:t>cultura</a:t>
                </a:r>
                <a:r>
                  <a:rPr lang="en-US" dirty="0">
                    <a:solidFill>
                      <a:schemeClr val="tx1"/>
                    </a:solidFill>
                    <a:latin typeface="Calibri"/>
                    <a:ea typeface="Calibri"/>
                    <a:cs typeface="Calibri"/>
                  </a:rPr>
                  <a:t> de local de </a:t>
                </a:r>
                <a:r>
                  <a:rPr lang="en-US" err="1">
                    <a:solidFill>
                      <a:schemeClr val="tx1"/>
                    </a:solidFill>
                    <a:latin typeface="Calibri"/>
                    <a:ea typeface="Calibri"/>
                    <a:cs typeface="Calibri"/>
                  </a:rPr>
                  <a:t>trabalho</a:t>
                </a:r>
                <a:r>
                  <a:rPr lang="en-US" dirty="0">
                    <a:solidFill>
                      <a:schemeClr val="tx1"/>
                    </a:solidFill>
                    <a:latin typeface="Calibri"/>
                    <a:ea typeface="Calibri"/>
                    <a:cs typeface="Calibri"/>
                  </a:rPr>
                  <a:t> </a:t>
                </a:r>
                <a:r>
                  <a:rPr lang="en-US" err="1">
                    <a:solidFill>
                      <a:schemeClr val="tx1"/>
                    </a:solidFill>
                    <a:latin typeface="Calibri"/>
                    <a:ea typeface="Calibri"/>
                    <a:cs typeface="Calibri"/>
                  </a:rPr>
                  <a:t>positiva</a:t>
                </a:r>
                <a:r>
                  <a:rPr lang="en-US" dirty="0">
                    <a:solidFill>
                      <a:schemeClr val="tx1"/>
                    </a:solidFill>
                    <a:latin typeface="Calibri"/>
                    <a:ea typeface="Calibri"/>
                    <a:cs typeface="Calibri"/>
                  </a:rPr>
                  <a:t> e </a:t>
                </a:r>
                <a:r>
                  <a:rPr lang="en-US" err="1">
                    <a:solidFill>
                      <a:schemeClr val="tx1"/>
                    </a:solidFill>
                    <a:latin typeface="Calibri"/>
                    <a:ea typeface="Calibri"/>
                    <a:cs typeface="Calibri"/>
                  </a:rPr>
                  <a:t>inclusiva</a:t>
                </a:r>
                <a:r>
                  <a:rPr lang="en-US" dirty="0">
                    <a:solidFill>
                      <a:schemeClr val="tx1"/>
                    </a:solidFill>
                    <a:latin typeface="Calibri"/>
                    <a:ea typeface="Calibri"/>
                    <a:cs typeface="Calibri"/>
                  </a:rPr>
                  <a:t> que valorize a </a:t>
                </a:r>
                <a:r>
                  <a:rPr lang="en-US" err="1">
                    <a:solidFill>
                      <a:schemeClr val="tx1"/>
                    </a:solidFill>
                    <a:latin typeface="Calibri"/>
                    <a:ea typeface="Calibri"/>
                    <a:cs typeface="Calibri"/>
                  </a:rPr>
                  <a:t>comunicação</a:t>
                </a:r>
                <a:r>
                  <a:rPr lang="en-US" dirty="0">
                    <a:solidFill>
                      <a:schemeClr val="tx1"/>
                    </a:solidFill>
                    <a:latin typeface="Calibri"/>
                    <a:ea typeface="Calibri"/>
                    <a:cs typeface="Calibri"/>
                  </a:rPr>
                  <a:t> </a:t>
                </a:r>
                <a:r>
                  <a:rPr lang="en-US" err="1">
                    <a:solidFill>
                      <a:schemeClr val="tx1"/>
                    </a:solidFill>
                    <a:latin typeface="Calibri"/>
                    <a:ea typeface="Calibri"/>
                    <a:cs typeface="Calibri"/>
                  </a:rPr>
                  <a:t>aberta</a:t>
                </a:r>
                <a:r>
                  <a:rPr lang="en-US" dirty="0">
                    <a:solidFill>
                      <a:schemeClr val="tx1"/>
                    </a:solidFill>
                    <a:latin typeface="Calibri"/>
                    <a:ea typeface="Calibri"/>
                    <a:cs typeface="Calibri"/>
                  </a:rPr>
                  <a:t>, a </a:t>
                </a:r>
                <a:r>
                  <a:rPr lang="en-US" err="1">
                    <a:solidFill>
                      <a:schemeClr val="tx1"/>
                    </a:solidFill>
                    <a:latin typeface="Calibri"/>
                    <a:ea typeface="Calibri"/>
                    <a:cs typeface="Calibri"/>
                  </a:rPr>
                  <a:t>colaboração</a:t>
                </a:r>
                <a:r>
                  <a:rPr lang="en-US" dirty="0">
                    <a:solidFill>
                      <a:schemeClr val="tx1"/>
                    </a:solidFill>
                    <a:latin typeface="Calibri"/>
                    <a:ea typeface="Calibri"/>
                    <a:cs typeface="Calibri"/>
                  </a:rPr>
                  <a:t> e o </a:t>
                </a:r>
                <a:r>
                  <a:rPr lang="en-US" err="1">
                    <a:solidFill>
                      <a:schemeClr val="tx1"/>
                    </a:solidFill>
                    <a:latin typeface="Calibri"/>
                    <a:ea typeface="Calibri"/>
                    <a:cs typeface="Calibri"/>
                  </a:rPr>
                  <a:t>respeito</a:t>
                </a:r>
                <a:r>
                  <a:rPr lang="en-US" dirty="0">
                    <a:solidFill>
                      <a:schemeClr val="tx1"/>
                    </a:solidFill>
                    <a:latin typeface="Calibri"/>
                    <a:ea typeface="Calibri"/>
                    <a:cs typeface="Calibri"/>
                  </a:rPr>
                  <a:t>. </a:t>
                </a:r>
                <a:r>
                  <a:rPr lang="en-US" err="1">
                    <a:solidFill>
                      <a:schemeClr val="tx1"/>
                    </a:solidFill>
                    <a:latin typeface="Calibri"/>
                    <a:ea typeface="Calibri"/>
                    <a:cs typeface="Calibri"/>
                  </a:rPr>
                  <a:t>Reconhecer</a:t>
                </a:r>
                <a:r>
                  <a:rPr lang="en-US" dirty="0">
                    <a:solidFill>
                      <a:schemeClr val="tx1"/>
                    </a:solidFill>
                    <a:latin typeface="Calibri"/>
                    <a:ea typeface="Calibri"/>
                    <a:cs typeface="Calibri"/>
                  </a:rPr>
                  <a:t> e </a:t>
                </a:r>
                <a:r>
                  <a:rPr lang="en-US" err="1">
                    <a:solidFill>
                      <a:schemeClr val="tx1"/>
                    </a:solidFill>
                    <a:latin typeface="Calibri"/>
                    <a:ea typeface="Calibri"/>
                    <a:cs typeface="Calibri"/>
                  </a:rPr>
                  <a:t>recompensar</a:t>
                </a:r>
                <a:r>
                  <a:rPr lang="en-US" dirty="0">
                    <a:solidFill>
                      <a:schemeClr val="tx1"/>
                    </a:solidFill>
                    <a:latin typeface="Calibri"/>
                    <a:ea typeface="Calibri"/>
                    <a:cs typeface="Calibri"/>
                  </a:rPr>
                  <a:t> as </a:t>
                </a:r>
                <a:r>
                  <a:rPr lang="en-US" err="1">
                    <a:solidFill>
                      <a:schemeClr val="tx1"/>
                    </a:solidFill>
                    <a:latin typeface="Calibri"/>
                    <a:ea typeface="Calibri"/>
                    <a:cs typeface="Calibri"/>
                  </a:rPr>
                  <a:t>contribuições</a:t>
                </a:r>
                <a:r>
                  <a:rPr lang="en-US" dirty="0">
                    <a:solidFill>
                      <a:schemeClr val="tx1"/>
                    </a:solidFill>
                    <a:latin typeface="Calibri"/>
                    <a:ea typeface="Calibri"/>
                    <a:cs typeface="Calibri"/>
                  </a:rPr>
                  <a:t> dos </a:t>
                </a:r>
                <a:r>
                  <a:rPr lang="en-US" err="1">
                    <a:solidFill>
                      <a:schemeClr val="tx1"/>
                    </a:solidFill>
                    <a:latin typeface="Calibri"/>
                    <a:ea typeface="Calibri"/>
                    <a:cs typeface="Calibri"/>
                  </a:rPr>
                  <a:t>funcionários</a:t>
                </a:r>
                <a:r>
                  <a:rPr lang="en-US" dirty="0">
                    <a:solidFill>
                      <a:schemeClr val="tx1"/>
                    </a:solidFill>
                    <a:latin typeface="Calibri"/>
                    <a:ea typeface="Calibri"/>
                    <a:cs typeface="Calibri"/>
                  </a:rPr>
                  <a:t> e </a:t>
                </a:r>
                <a:r>
                  <a:rPr lang="en-US" err="1">
                    <a:solidFill>
                      <a:schemeClr val="tx1"/>
                    </a:solidFill>
                    <a:latin typeface="Calibri"/>
                    <a:ea typeface="Calibri"/>
                    <a:cs typeface="Calibri"/>
                  </a:rPr>
                  <a:t>criar</a:t>
                </a:r>
                <a:r>
                  <a:rPr lang="en-US" dirty="0">
                    <a:solidFill>
                      <a:schemeClr val="tx1"/>
                    </a:solidFill>
                    <a:latin typeface="Calibri"/>
                    <a:ea typeface="Calibri"/>
                    <a:cs typeface="Calibri"/>
                  </a:rPr>
                  <a:t> </a:t>
                </a:r>
                <a:r>
                  <a:rPr lang="en-US" err="1">
                    <a:solidFill>
                      <a:schemeClr val="tx1"/>
                    </a:solidFill>
                    <a:latin typeface="Calibri"/>
                    <a:ea typeface="Calibri"/>
                    <a:cs typeface="Calibri"/>
                  </a:rPr>
                  <a:t>oportunidades</a:t>
                </a:r>
                <a:r>
                  <a:rPr lang="en-US" dirty="0">
                    <a:solidFill>
                      <a:schemeClr val="tx1"/>
                    </a:solidFill>
                    <a:latin typeface="Calibri"/>
                    <a:ea typeface="Calibri"/>
                    <a:cs typeface="Calibri"/>
                  </a:rPr>
                  <a:t> para o </a:t>
                </a:r>
                <a:r>
                  <a:rPr lang="en-US" err="1">
                    <a:solidFill>
                      <a:schemeClr val="tx1"/>
                    </a:solidFill>
                    <a:latin typeface="Calibri"/>
                    <a:ea typeface="Calibri"/>
                    <a:cs typeface="Calibri"/>
                  </a:rPr>
                  <a:t>envolvimento</a:t>
                </a:r>
                <a:r>
                  <a:rPr lang="en-US" dirty="0">
                    <a:solidFill>
                      <a:schemeClr val="tx1"/>
                    </a:solidFill>
                    <a:latin typeface="Calibri"/>
                    <a:ea typeface="Calibri"/>
                    <a:cs typeface="Calibri"/>
                  </a:rPr>
                  <a:t> e </a:t>
                </a:r>
                <a:r>
                  <a:rPr lang="en-US" err="1">
                    <a:solidFill>
                      <a:schemeClr val="tx1"/>
                    </a:solidFill>
                    <a:latin typeface="Calibri"/>
                    <a:ea typeface="Calibri"/>
                    <a:cs typeface="Calibri"/>
                  </a:rPr>
                  <a:t>participação</a:t>
                </a:r>
                <a:r>
                  <a:rPr lang="en-US" dirty="0">
                    <a:solidFill>
                      <a:schemeClr val="tx1"/>
                    </a:solidFill>
                    <a:latin typeface="Calibri"/>
                    <a:ea typeface="Calibri"/>
                    <a:cs typeface="Calibri"/>
                  </a:rPr>
                  <a:t> dos </a:t>
                </a:r>
                <a:r>
                  <a:rPr lang="en-US" err="1">
                    <a:solidFill>
                      <a:schemeClr val="tx1"/>
                    </a:solidFill>
                    <a:latin typeface="Calibri"/>
                    <a:ea typeface="Calibri"/>
                    <a:cs typeface="Calibri"/>
                  </a:rPr>
                  <a:t>mesmos</a:t>
                </a:r>
                <a:r>
                  <a:rPr lang="en-US" dirty="0">
                    <a:solidFill>
                      <a:schemeClr val="tx1"/>
                    </a:solidFill>
                    <a:latin typeface="Calibri"/>
                    <a:ea typeface="Calibri"/>
                    <a:cs typeface="Calibri"/>
                  </a:rPr>
                  <a:t> </a:t>
                </a:r>
                <a:r>
                  <a:rPr lang="en-US" err="1">
                    <a:solidFill>
                      <a:schemeClr val="tx1"/>
                    </a:solidFill>
                    <a:latin typeface="Calibri"/>
                    <a:ea typeface="Calibri"/>
                    <a:cs typeface="Calibri"/>
                  </a:rPr>
                  <a:t>nos</a:t>
                </a:r>
                <a:r>
                  <a:rPr lang="en-US" dirty="0">
                    <a:solidFill>
                      <a:schemeClr val="tx1"/>
                    </a:solidFill>
                    <a:latin typeface="Calibri"/>
                    <a:ea typeface="Calibri"/>
                    <a:cs typeface="Calibri"/>
                  </a:rPr>
                  <a:t> </a:t>
                </a:r>
                <a:r>
                  <a:rPr lang="en-US" err="1">
                    <a:solidFill>
                      <a:schemeClr val="tx1"/>
                    </a:solidFill>
                    <a:latin typeface="Calibri"/>
                    <a:ea typeface="Calibri"/>
                    <a:cs typeface="Calibri"/>
                  </a:rPr>
                  <a:t>processos</a:t>
                </a:r>
                <a:r>
                  <a:rPr lang="en-US" dirty="0">
                    <a:solidFill>
                      <a:schemeClr val="tx1"/>
                    </a:solidFill>
                    <a:latin typeface="Calibri"/>
                    <a:ea typeface="Calibri"/>
                    <a:cs typeface="Calibri"/>
                  </a:rPr>
                  <a:t> de </a:t>
                </a:r>
                <a:r>
                  <a:rPr lang="en-US" err="1">
                    <a:solidFill>
                      <a:schemeClr val="tx1"/>
                    </a:solidFill>
                    <a:latin typeface="Calibri"/>
                    <a:ea typeface="Calibri"/>
                    <a:cs typeface="Calibri"/>
                  </a:rPr>
                  <a:t>tomada</a:t>
                </a:r>
                <a:r>
                  <a:rPr lang="en-US" dirty="0">
                    <a:solidFill>
                      <a:schemeClr val="tx1"/>
                    </a:solidFill>
                    <a:latin typeface="Calibri"/>
                    <a:ea typeface="Calibri"/>
                    <a:cs typeface="Calibri"/>
                  </a:rPr>
                  <a:t> de </a:t>
                </a:r>
                <a:r>
                  <a:rPr lang="en-US" err="1">
                    <a:solidFill>
                      <a:schemeClr val="tx1"/>
                    </a:solidFill>
                    <a:latin typeface="Calibri"/>
                    <a:ea typeface="Calibri"/>
                    <a:cs typeface="Calibri"/>
                  </a:rPr>
                  <a:t>decisão</a:t>
                </a:r>
                <a:r>
                  <a:rPr lang="en-US" dirty="0">
                    <a:solidFill>
                      <a:schemeClr val="tx1"/>
                    </a:solidFill>
                    <a:latin typeface="Calibri"/>
                    <a:ea typeface="Calibri"/>
                    <a:cs typeface="Calibri"/>
                  </a:rPr>
                  <a:t>.</a:t>
                </a:r>
              </a:p>
              <a:p>
                <a:pPr rtl="0">
                  <a:buClr>
                    <a:srgbClr val="F1A0C2"/>
                  </a:buClr>
                  <a:tabLst>
                    <a:tab pos="177800" algn="l"/>
                  </a:tabLst>
                </a:pPr>
                <a:r>
                  <a:rPr lang="en-US" dirty="0">
                    <a:solidFill>
                      <a:schemeClr val="tx1"/>
                    </a:solidFill>
                  </a:rPr>
                  <a:t> </a:t>
                </a:r>
              </a:p>
              <a:p>
                <a:pPr marL="171450" indent="-171450" rtl="0">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57" name="Freeform 56">
              <a:extLst>
                <a:ext uri="{FF2B5EF4-FFF2-40B4-BE49-F238E27FC236}">
                  <a16:creationId xmlns:a16="http://schemas.microsoft.com/office/drawing/2014/main" id="{C540FC34-3013-ADF7-F781-38952C1A0862}"/>
                </a:ext>
              </a:extLst>
            </p:cNvPr>
            <p:cNvSpPr/>
            <p:nvPr/>
          </p:nvSpPr>
          <p:spPr>
            <a:xfrm>
              <a:off x="510744" y="2445536"/>
              <a:ext cx="375699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8" name="TextBox 57">
              <a:extLst>
                <a:ext uri="{FF2B5EF4-FFF2-40B4-BE49-F238E27FC236}">
                  <a16:creationId xmlns:a16="http://schemas.microsoft.com/office/drawing/2014/main" id="{BB65CF50-3769-F411-C80E-7CD46A87D989}"/>
                </a:ext>
              </a:extLst>
            </p:cNvPr>
            <p:cNvSpPr txBox="1"/>
            <p:nvPr/>
          </p:nvSpPr>
          <p:spPr>
            <a:xfrm>
              <a:off x="508237" y="2485495"/>
              <a:ext cx="3969398" cy="338554"/>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Indo além dos requisitos mínimos</a:t>
              </a:r>
            </a:p>
          </p:txBody>
        </p:sp>
      </p:grpSp>
      <p:grpSp>
        <p:nvGrpSpPr>
          <p:cNvPr id="20" name="Group 19">
            <a:extLst>
              <a:ext uri="{FF2B5EF4-FFF2-40B4-BE49-F238E27FC236}">
                <a16:creationId xmlns:a16="http://schemas.microsoft.com/office/drawing/2014/main" id="{511068C0-8766-B979-7A4A-AC7E883138F9}"/>
              </a:ext>
            </a:extLst>
          </p:cNvPr>
          <p:cNvGrpSpPr/>
          <p:nvPr/>
        </p:nvGrpSpPr>
        <p:grpSpPr>
          <a:xfrm>
            <a:off x="5931943" y="391287"/>
            <a:ext cx="976627" cy="988091"/>
            <a:chOff x="7190753" y="5365577"/>
            <a:chExt cx="745522" cy="754273"/>
          </a:xfrm>
        </p:grpSpPr>
        <p:grpSp>
          <p:nvGrpSpPr>
            <p:cNvPr id="21" name="Graphic 2">
              <a:extLst>
                <a:ext uri="{FF2B5EF4-FFF2-40B4-BE49-F238E27FC236}">
                  <a16:creationId xmlns:a16="http://schemas.microsoft.com/office/drawing/2014/main" id="{9E2F9B24-91B7-3E19-09ED-9078A9D6F3C7}"/>
                </a:ext>
              </a:extLst>
            </p:cNvPr>
            <p:cNvGrpSpPr/>
            <p:nvPr/>
          </p:nvGrpSpPr>
          <p:grpSpPr>
            <a:xfrm>
              <a:off x="7353351" y="5647412"/>
              <a:ext cx="420044" cy="75879"/>
              <a:chOff x="7353351" y="5647412"/>
              <a:chExt cx="420044" cy="75879"/>
            </a:xfrm>
            <a:solidFill>
              <a:srgbClr val="00BADE"/>
            </a:solidFill>
          </p:grpSpPr>
          <p:sp>
            <p:nvSpPr>
              <p:cNvPr id="32" name="Freeform 31">
                <a:extLst>
                  <a:ext uri="{FF2B5EF4-FFF2-40B4-BE49-F238E27FC236}">
                    <a16:creationId xmlns:a16="http://schemas.microsoft.com/office/drawing/2014/main" id="{E8CC11F0-3DD9-27FF-838E-09936190A065}"/>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F1A0C2"/>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466DEDA8-228E-C241-8D0B-A94A798EF430}"/>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F1A0C2"/>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nvGrpSpPr>
            <p:cNvPr id="22" name="Graphic 2">
              <a:extLst>
                <a:ext uri="{FF2B5EF4-FFF2-40B4-BE49-F238E27FC236}">
                  <a16:creationId xmlns:a16="http://schemas.microsoft.com/office/drawing/2014/main" id="{74AD8311-B985-5F4B-755E-27294A373F08}"/>
                </a:ext>
              </a:extLst>
            </p:cNvPr>
            <p:cNvGrpSpPr/>
            <p:nvPr/>
          </p:nvGrpSpPr>
          <p:grpSpPr>
            <a:xfrm>
              <a:off x="7190753" y="5365577"/>
              <a:ext cx="745522" cy="754273"/>
              <a:chOff x="7190753" y="5365577"/>
              <a:chExt cx="745522" cy="754273"/>
            </a:xfrm>
            <a:solidFill>
              <a:srgbClr val="000000"/>
            </a:solidFill>
          </p:grpSpPr>
          <p:sp>
            <p:nvSpPr>
              <p:cNvPr id="23" name="Freeform 22">
                <a:extLst>
                  <a:ext uri="{FF2B5EF4-FFF2-40B4-BE49-F238E27FC236}">
                    <a16:creationId xmlns:a16="http://schemas.microsoft.com/office/drawing/2014/main" id="{FC3D8C30-5B85-941E-6ED3-A8675F0906EA}"/>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8EA02931-4E4C-E025-9548-F2318DE3C737}"/>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45798BCF-9668-CC02-7C73-83803C9716DF}"/>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A684A319-6844-16C2-0C1F-791BD9046944}"/>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7DCCF135-149D-0A77-44E9-C3B719F443F3}"/>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5EEC7CC1-EFBF-C2A2-884C-20DC62E1F19B}"/>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A4543861-2A86-3220-A821-37972AFD924B}"/>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E733F28D-BD2B-FF3B-A28D-D814B3BD250C}"/>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57EB24FC-8CC2-8D80-B5A9-8E78755429C0}"/>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pic>
        <p:nvPicPr>
          <p:cNvPr id="5" name="Picture 4">
            <a:extLst>
              <a:ext uri="{FF2B5EF4-FFF2-40B4-BE49-F238E27FC236}">
                <a16:creationId xmlns:a16="http://schemas.microsoft.com/office/drawing/2014/main" id="{3F06439A-C031-DFA8-AA96-31345BE8547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81"/>
          <a:stretch/>
        </p:blipFill>
        <p:spPr>
          <a:xfrm>
            <a:off x="0" y="4439718"/>
            <a:ext cx="7559675" cy="4633385"/>
          </a:xfrm>
          <a:prstGeom prst="rect">
            <a:avLst/>
          </a:prstGeom>
        </p:spPr>
      </p:pic>
      <p:sp>
        <p:nvSpPr>
          <p:cNvPr id="6" name="Rectangle 5">
            <a:extLst>
              <a:ext uri="{FF2B5EF4-FFF2-40B4-BE49-F238E27FC236}">
                <a16:creationId xmlns:a16="http://schemas.microsoft.com/office/drawing/2014/main" id="{076D17D2-DAD1-CB7A-0461-EAB52006EC4F}"/>
              </a:ext>
            </a:extLst>
          </p:cNvPr>
          <p:cNvSpPr/>
          <p:nvPr/>
        </p:nvSpPr>
        <p:spPr>
          <a:xfrm>
            <a:off x="5794" y="8725582"/>
            <a:ext cx="7559674" cy="1055575"/>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7" name="Text Placeholder 2">
            <a:extLst>
              <a:ext uri="{FF2B5EF4-FFF2-40B4-BE49-F238E27FC236}">
                <a16:creationId xmlns:a16="http://schemas.microsoft.com/office/drawing/2014/main" id="{C8F54B30-4F3D-81A2-DDF2-04615728390C}"/>
              </a:ext>
            </a:extLst>
          </p:cNvPr>
          <p:cNvSpPr txBox="1">
            <a:spLocks/>
          </p:cNvSpPr>
          <p:nvPr/>
        </p:nvSpPr>
        <p:spPr>
          <a:xfrm>
            <a:off x="557032" y="8826074"/>
            <a:ext cx="6425434" cy="6998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lnSpc>
                <a:spcPts val="1220"/>
              </a:lnSpc>
              <a:buClr>
                <a:srgbClr val="F1A0C2"/>
              </a:buClr>
              <a:tabLst>
                <a:tab pos="177800" algn="l"/>
              </a:tabLst>
            </a:pPr>
            <a:r>
              <a:rPr lang="en-US" dirty="0">
                <a:solidFill>
                  <a:schemeClr val="tx1"/>
                </a:solidFill>
              </a:rPr>
              <a:t>Ao </a:t>
            </a:r>
            <a:r>
              <a:rPr lang="en-US" dirty="0" err="1">
                <a:solidFill>
                  <a:schemeClr val="tx1"/>
                </a:solidFill>
              </a:rPr>
              <a:t>implementar</a:t>
            </a:r>
            <a:r>
              <a:rPr lang="en-US" dirty="0">
                <a:solidFill>
                  <a:schemeClr val="tx1"/>
                </a:solidFill>
              </a:rPr>
              <a:t> </a:t>
            </a:r>
            <a:r>
              <a:rPr lang="en-US" dirty="0" err="1">
                <a:solidFill>
                  <a:schemeClr val="tx1"/>
                </a:solidFill>
              </a:rPr>
              <a:t>práticas</a:t>
            </a:r>
            <a:r>
              <a:rPr lang="en-US" dirty="0">
                <a:solidFill>
                  <a:schemeClr val="tx1"/>
                </a:solidFill>
              </a:rPr>
              <a:t> </a:t>
            </a:r>
            <a:r>
              <a:rPr lang="en-US" dirty="0" err="1">
                <a:solidFill>
                  <a:schemeClr val="tx1"/>
                </a:solidFill>
              </a:rPr>
              <a:t>laborais</a:t>
            </a:r>
            <a:r>
              <a:rPr lang="en-US" dirty="0">
                <a:solidFill>
                  <a:schemeClr val="tx1"/>
                </a:solidFill>
              </a:rPr>
              <a:t> </a:t>
            </a:r>
            <a:r>
              <a:rPr lang="en-US" dirty="0" err="1">
                <a:solidFill>
                  <a:schemeClr val="tx1"/>
                </a:solidFill>
              </a:rPr>
              <a:t>justas</a:t>
            </a:r>
            <a:r>
              <a:rPr lang="en-US" dirty="0">
                <a:solidFill>
                  <a:schemeClr val="tx1"/>
                </a:solidFill>
              </a:rPr>
              <a:t>, </a:t>
            </a:r>
            <a:r>
              <a:rPr lang="en-US" dirty="0" err="1">
                <a:solidFill>
                  <a:schemeClr val="tx1"/>
                </a:solidFill>
              </a:rPr>
              <a:t>estar</a:t>
            </a:r>
            <a:r>
              <a:rPr lang="en-US" dirty="0">
                <a:solidFill>
                  <a:schemeClr val="tx1"/>
                </a:solidFill>
              </a:rPr>
              <a:t>-se-á a </a:t>
            </a:r>
            <a:r>
              <a:rPr lang="en-US" dirty="0" err="1">
                <a:solidFill>
                  <a:schemeClr val="tx1"/>
                </a:solidFill>
              </a:rPr>
              <a:t>criar</a:t>
            </a:r>
            <a:r>
              <a:rPr lang="en-US" dirty="0">
                <a:solidFill>
                  <a:schemeClr val="tx1"/>
                </a:solidFill>
              </a:rPr>
              <a:t> um </a:t>
            </a:r>
            <a:r>
              <a:rPr lang="en-US" dirty="0" err="1">
                <a:solidFill>
                  <a:schemeClr val="tx1"/>
                </a:solidFill>
              </a:rPr>
              <a:t>ambiente</a:t>
            </a:r>
            <a:r>
              <a:rPr lang="en-US" dirty="0">
                <a:solidFill>
                  <a:schemeClr val="tx1"/>
                </a:solidFill>
              </a:rPr>
              <a:t> </a:t>
            </a:r>
            <a:r>
              <a:rPr lang="en-US" dirty="0" err="1">
                <a:solidFill>
                  <a:schemeClr val="tx1"/>
                </a:solidFill>
              </a:rPr>
              <a:t>onde</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funcionários</a:t>
            </a:r>
            <a:r>
              <a:rPr lang="en-US" dirty="0">
                <a:solidFill>
                  <a:schemeClr val="tx1"/>
                </a:solidFill>
              </a:rPr>
              <a:t> se </a:t>
            </a:r>
            <a:r>
              <a:rPr lang="en-US" dirty="0" err="1">
                <a:solidFill>
                  <a:schemeClr val="tx1"/>
                </a:solidFill>
              </a:rPr>
              <a:t>sintam</a:t>
            </a:r>
            <a:r>
              <a:rPr lang="en-US" dirty="0">
                <a:solidFill>
                  <a:schemeClr val="tx1"/>
                </a:solidFill>
              </a:rPr>
              <a:t> </a:t>
            </a:r>
            <a:r>
              <a:rPr lang="en-US" dirty="0" err="1">
                <a:solidFill>
                  <a:schemeClr val="tx1"/>
                </a:solidFill>
              </a:rPr>
              <a:t>valorizados</a:t>
            </a:r>
            <a:r>
              <a:rPr lang="en-US" dirty="0">
                <a:solidFill>
                  <a:schemeClr val="tx1"/>
                </a:solidFill>
              </a:rPr>
              <a:t>, </a:t>
            </a:r>
            <a:r>
              <a:rPr lang="en-US" dirty="0" err="1">
                <a:solidFill>
                  <a:schemeClr val="tx1"/>
                </a:solidFill>
              </a:rPr>
              <a:t>respeitados</a:t>
            </a:r>
            <a:r>
              <a:rPr lang="en-US" dirty="0">
                <a:solidFill>
                  <a:schemeClr val="tx1"/>
                </a:solidFill>
              </a:rPr>
              <a:t> e </a:t>
            </a:r>
            <a:r>
              <a:rPr lang="en-US" dirty="0" err="1">
                <a:solidFill>
                  <a:schemeClr val="tx1"/>
                </a:solidFill>
              </a:rPr>
              <a:t>motivados</a:t>
            </a:r>
            <a:r>
              <a:rPr lang="en-US" dirty="0">
                <a:solidFill>
                  <a:schemeClr val="tx1"/>
                </a:solidFill>
              </a:rPr>
              <a:t>. </a:t>
            </a:r>
            <a:r>
              <a:rPr lang="en-US" dirty="0" err="1">
                <a:solidFill>
                  <a:schemeClr val="tx1"/>
                </a:solidFill>
              </a:rPr>
              <a:t>Isso</a:t>
            </a:r>
            <a:r>
              <a:rPr lang="en-US" dirty="0">
                <a:solidFill>
                  <a:schemeClr val="tx1"/>
                </a:solidFill>
              </a:rPr>
              <a:t> leva a </a:t>
            </a:r>
            <a:r>
              <a:rPr lang="en-US" dirty="0" err="1">
                <a:solidFill>
                  <a:schemeClr val="tx1"/>
                </a:solidFill>
              </a:rPr>
              <a:t>uma</a:t>
            </a:r>
            <a:r>
              <a:rPr lang="en-US" dirty="0">
                <a:solidFill>
                  <a:schemeClr val="tx1"/>
                </a:solidFill>
              </a:rPr>
              <a:t> </a:t>
            </a:r>
            <a:r>
              <a:rPr lang="en-US" dirty="0" err="1">
                <a:solidFill>
                  <a:schemeClr val="tx1"/>
                </a:solidFill>
              </a:rPr>
              <a:t>maior</a:t>
            </a:r>
            <a:r>
              <a:rPr lang="en-US" dirty="0">
                <a:solidFill>
                  <a:schemeClr val="tx1"/>
                </a:solidFill>
              </a:rPr>
              <a:t> </a:t>
            </a:r>
            <a:r>
              <a:rPr lang="en-US" dirty="0" err="1">
                <a:solidFill>
                  <a:schemeClr val="tx1"/>
                </a:solidFill>
              </a:rPr>
              <a:t>satisfação</a:t>
            </a:r>
            <a:r>
              <a:rPr lang="en-US" dirty="0">
                <a:solidFill>
                  <a:schemeClr val="tx1"/>
                </a:solidFill>
              </a:rPr>
              <a:t>, </a:t>
            </a:r>
            <a:r>
              <a:rPr lang="en-US" dirty="0" err="1">
                <a:solidFill>
                  <a:schemeClr val="tx1"/>
                </a:solidFill>
              </a:rPr>
              <a:t>produtividade</a:t>
            </a:r>
            <a:r>
              <a:rPr lang="en-US" dirty="0">
                <a:solidFill>
                  <a:schemeClr val="tx1"/>
                </a:solidFill>
              </a:rPr>
              <a:t> e </a:t>
            </a:r>
            <a:r>
              <a:rPr lang="en-US" dirty="0" err="1">
                <a:solidFill>
                  <a:schemeClr val="tx1"/>
                </a:solidFill>
              </a:rPr>
              <a:t>retenção</a:t>
            </a:r>
            <a:r>
              <a:rPr lang="en-US" dirty="0">
                <a:solidFill>
                  <a:schemeClr val="tx1"/>
                </a:solidFill>
              </a:rPr>
              <a:t> dos </a:t>
            </a:r>
            <a:r>
              <a:rPr lang="en-US" dirty="0" err="1">
                <a:solidFill>
                  <a:schemeClr val="tx1"/>
                </a:solidFill>
              </a:rPr>
              <a:t>funcionários</a:t>
            </a:r>
            <a:r>
              <a:rPr lang="en-US" dirty="0">
                <a:solidFill>
                  <a:schemeClr val="tx1"/>
                </a:solidFill>
              </a:rPr>
              <a:t>. O </a:t>
            </a:r>
            <a:r>
              <a:rPr lang="en-US" dirty="0" err="1">
                <a:solidFill>
                  <a:schemeClr val="tx1"/>
                </a:solidFill>
              </a:rPr>
              <a:t>compromisso</a:t>
            </a:r>
            <a:r>
              <a:rPr lang="en-US" dirty="0">
                <a:solidFill>
                  <a:schemeClr val="tx1"/>
                </a:solidFill>
              </a:rPr>
              <a:t> da </a:t>
            </a:r>
            <a:r>
              <a:rPr lang="en-US" dirty="0" err="1">
                <a:solidFill>
                  <a:schemeClr val="tx1"/>
                </a:solidFill>
              </a:rPr>
              <a:t>empresa</a:t>
            </a:r>
            <a:r>
              <a:rPr lang="en-US" dirty="0">
                <a:solidFill>
                  <a:schemeClr val="tx1"/>
                </a:solidFill>
              </a:rPr>
              <a:t> com </a:t>
            </a:r>
            <a:r>
              <a:rPr lang="en-US" dirty="0" err="1">
                <a:solidFill>
                  <a:schemeClr val="tx1"/>
                </a:solidFill>
              </a:rPr>
              <a:t>práticas</a:t>
            </a:r>
            <a:r>
              <a:rPr lang="en-US" dirty="0">
                <a:solidFill>
                  <a:schemeClr val="tx1"/>
                </a:solidFill>
              </a:rPr>
              <a:t> </a:t>
            </a:r>
            <a:r>
              <a:rPr lang="en-US" dirty="0" err="1">
                <a:solidFill>
                  <a:schemeClr val="tx1"/>
                </a:solidFill>
              </a:rPr>
              <a:t>laborais</a:t>
            </a:r>
            <a:r>
              <a:rPr lang="en-US" dirty="0">
                <a:solidFill>
                  <a:schemeClr val="tx1"/>
                </a:solidFill>
              </a:rPr>
              <a:t> </a:t>
            </a:r>
            <a:r>
              <a:rPr lang="en-US" dirty="0" err="1">
                <a:solidFill>
                  <a:schemeClr val="tx1"/>
                </a:solidFill>
              </a:rPr>
              <a:t>justas</a:t>
            </a:r>
            <a:r>
              <a:rPr lang="en-US" dirty="0">
                <a:solidFill>
                  <a:schemeClr val="tx1"/>
                </a:solidFill>
              </a:rPr>
              <a:t>, </a:t>
            </a:r>
            <a:r>
              <a:rPr lang="en-US" dirty="0" err="1">
                <a:solidFill>
                  <a:schemeClr val="tx1"/>
                </a:solidFill>
              </a:rPr>
              <a:t>não</a:t>
            </a:r>
            <a:r>
              <a:rPr lang="en-US" dirty="0">
                <a:solidFill>
                  <a:schemeClr val="tx1"/>
                </a:solidFill>
              </a:rPr>
              <a:t> </a:t>
            </a:r>
            <a:r>
              <a:rPr lang="en-US" dirty="0" err="1">
                <a:solidFill>
                  <a:schemeClr val="tx1"/>
                </a:solidFill>
              </a:rPr>
              <a:t>só</a:t>
            </a:r>
            <a:r>
              <a:rPr lang="en-US" dirty="0">
                <a:solidFill>
                  <a:schemeClr val="tx1"/>
                </a:solidFill>
              </a:rPr>
              <a:t> se </a:t>
            </a:r>
            <a:r>
              <a:rPr lang="en-US" dirty="0" err="1">
                <a:solidFill>
                  <a:schemeClr val="tx1"/>
                </a:solidFill>
              </a:rPr>
              <a:t>alinha</a:t>
            </a:r>
            <a:r>
              <a:rPr lang="en-US" dirty="0">
                <a:solidFill>
                  <a:schemeClr val="tx1"/>
                </a:solidFill>
              </a:rPr>
              <a:t> com a </a:t>
            </a:r>
            <a:r>
              <a:rPr lang="en-US" dirty="0" err="1">
                <a:solidFill>
                  <a:schemeClr val="tx1"/>
                </a:solidFill>
              </a:rPr>
              <a:t>missão</a:t>
            </a:r>
            <a:r>
              <a:rPr lang="en-US" dirty="0">
                <a:solidFill>
                  <a:schemeClr val="tx1"/>
                </a:solidFill>
              </a:rPr>
              <a:t> </a:t>
            </a:r>
            <a:r>
              <a:rPr lang="en-US" dirty="0" err="1">
                <a:solidFill>
                  <a:schemeClr val="tx1"/>
                </a:solidFill>
              </a:rPr>
              <a:t>ética</a:t>
            </a:r>
            <a:r>
              <a:rPr lang="en-US" dirty="0">
                <a:solidFill>
                  <a:schemeClr val="tx1"/>
                </a:solidFill>
              </a:rPr>
              <a:t> da </a:t>
            </a:r>
            <a:r>
              <a:rPr lang="en-US" dirty="0" err="1">
                <a:solidFill>
                  <a:schemeClr val="tx1"/>
                </a:solidFill>
              </a:rPr>
              <a:t>empresa</a:t>
            </a:r>
            <a:r>
              <a:rPr lang="en-US" dirty="0">
                <a:solidFill>
                  <a:schemeClr val="tx1"/>
                </a:solidFill>
              </a:rPr>
              <a:t>, mas </a:t>
            </a:r>
            <a:r>
              <a:rPr lang="en-US" dirty="0" err="1">
                <a:solidFill>
                  <a:schemeClr val="tx1"/>
                </a:solidFill>
              </a:rPr>
              <a:t>também</a:t>
            </a:r>
            <a:r>
              <a:rPr lang="en-US" dirty="0">
                <a:solidFill>
                  <a:schemeClr val="tx1"/>
                </a:solidFill>
              </a:rPr>
              <a:t> </a:t>
            </a:r>
            <a:r>
              <a:rPr lang="en-US" dirty="0" err="1">
                <a:solidFill>
                  <a:schemeClr val="tx1"/>
                </a:solidFill>
              </a:rPr>
              <a:t>melhora</a:t>
            </a:r>
            <a:r>
              <a:rPr lang="en-US" dirty="0">
                <a:solidFill>
                  <a:schemeClr val="tx1"/>
                </a:solidFill>
              </a:rPr>
              <a:t> a </a:t>
            </a:r>
            <a:r>
              <a:rPr lang="en-US" dirty="0" err="1">
                <a:solidFill>
                  <a:schemeClr val="tx1"/>
                </a:solidFill>
              </a:rPr>
              <a:t>sua</a:t>
            </a:r>
            <a:r>
              <a:rPr lang="en-US" dirty="0">
                <a:solidFill>
                  <a:schemeClr val="tx1"/>
                </a:solidFill>
              </a:rPr>
              <a:t> </a:t>
            </a:r>
            <a:r>
              <a:rPr lang="en-US" dirty="0" err="1">
                <a:solidFill>
                  <a:schemeClr val="tx1"/>
                </a:solidFill>
              </a:rPr>
              <a:t>reputação</a:t>
            </a:r>
            <a:r>
              <a:rPr lang="en-US" dirty="0">
                <a:solidFill>
                  <a:schemeClr val="tx1"/>
                </a:solidFill>
              </a:rPr>
              <a:t> </a:t>
            </a:r>
            <a:r>
              <a:rPr lang="en-US" dirty="0" err="1">
                <a:solidFill>
                  <a:schemeClr val="tx1"/>
                </a:solidFill>
              </a:rPr>
              <a:t>como</a:t>
            </a:r>
            <a:r>
              <a:rPr lang="en-US" dirty="0">
                <a:solidFill>
                  <a:schemeClr val="tx1"/>
                </a:solidFill>
              </a:rPr>
              <a:t> </a:t>
            </a:r>
            <a:r>
              <a:rPr lang="en-US" dirty="0" err="1">
                <a:solidFill>
                  <a:schemeClr val="tx1"/>
                </a:solidFill>
              </a:rPr>
              <a:t>empregador</a:t>
            </a:r>
            <a:r>
              <a:rPr lang="en-US" dirty="0">
                <a:solidFill>
                  <a:schemeClr val="tx1"/>
                </a:solidFill>
              </a:rPr>
              <a:t> e </a:t>
            </a:r>
            <a:r>
              <a:rPr lang="en-US" dirty="0" err="1">
                <a:solidFill>
                  <a:schemeClr val="tx1"/>
                </a:solidFill>
              </a:rPr>
              <a:t>fortalece</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negócios</a:t>
            </a:r>
            <a:r>
              <a:rPr lang="en-US" dirty="0">
                <a:solidFill>
                  <a:schemeClr val="tx1"/>
                </a:solidFill>
              </a:rPr>
              <a:t> no </a:t>
            </a:r>
            <a:r>
              <a:rPr lang="en-US" dirty="0" err="1">
                <a:solidFill>
                  <a:schemeClr val="tx1"/>
                </a:solidFill>
              </a:rPr>
              <a:t>longo</a:t>
            </a:r>
            <a:r>
              <a:rPr lang="en-US" dirty="0">
                <a:solidFill>
                  <a:schemeClr val="tx1"/>
                </a:solidFill>
              </a:rPr>
              <a:t> </a:t>
            </a:r>
            <a:r>
              <a:rPr lang="en-US" dirty="0" err="1">
                <a:solidFill>
                  <a:schemeClr val="tx1"/>
                </a:solidFill>
              </a:rPr>
              <a:t>prazo</a:t>
            </a:r>
            <a:r>
              <a:rPr lang="en-US" dirty="0">
                <a:solidFill>
                  <a:schemeClr val="tx1"/>
                </a:solidFill>
              </a:rPr>
              <a:t>.</a:t>
            </a:r>
          </a:p>
        </p:txBody>
      </p:sp>
    </p:spTree>
    <p:extLst>
      <p:ext uri="{BB962C8B-B14F-4D97-AF65-F5344CB8AC3E}">
        <p14:creationId xmlns:p14="http://schemas.microsoft.com/office/powerpoint/2010/main" val="27102806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965885"/>
            <a:ext cx="5466529" cy="352404"/>
          </a:xfrm>
          <a:prstGeom prst="rect">
            <a:avLst/>
          </a:prstGeom>
          <a:noFill/>
        </p:spPr>
        <p:txBody>
          <a:bodyPr wrap="square">
            <a:spAutoFit/>
          </a:bodyPr>
          <a:lstStyle/>
          <a:p>
            <a:pPr algn="l" rtl="0">
              <a:lnSpc>
                <a:spcPts val="1960"/>
              </a:lnSpc>
            </a:pPr>
            <a:r>
              <a:rPr lang="en-IE" sz="2000" b="1"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Estratégias</a:t>
            </a:r>
            <a:r>
              <a:rPr lang="en-IE" sz="2000" b="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para </a:t>
            </a:r>
            <a:r>
              <a:rPr lang="en-IE" sz="2000" b="1"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construir</a:t>
            </a:r>
            <a:r>
              <a:rPr lang="en-IE" sz="2000" b="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IE" sz="2000" b="1"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uma</a:t>
            </a:r>
            <a:r>
              <a:rPr lang="en-IE" sz="2000" b="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IE" sz="2000" b="1"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cultura</a:t>
            </a:r>
            <a:r>
              <a:rPr lang="en-IE" sz="2000" b="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 </a:t>
            </a:r>
            <a:r>
              <a:rPr lang="en-IE" sz="2000" b="1"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trabalho</a:t>
            </a:r>
            <a:r>
              <a:rPr lang="en-IE" sz="2000" b="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IE" sz="2000" b="1"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ética</a:t>
            </a:r>
            <a:endParaRPr lang="en-IE" sz="2000" b="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0" y="1558941"/>
            <a:ext cx="6518853"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buClr>
                <a:srgbClr val="F1A0C2"/>
              </a:buClr>
              <a:tabLst>
                <a:tab pos="177800" algn="l"/>
              </a:tabLst>
            </a:pPr>
            <a:r>
              <a:rPr lang="en-US" b="1" dirty="0" err="1">
                <a:solidFill>
                  <a:schemeClr val="tx1"/>
                </a:solidFill>
              </a:rPr>
              <a:t>Construir</a:t>
            </a:r>
            <a:r>
              <a:rPr lang="en-US" b="1" dirty="0">
                <a:solidFill>
                  <a:schemeClr val="tx1"/>
                </a:solidFill>
              </a:rPr>
              <a:t> </a:t>
            </a:r>
            <a:r>
              <a:rPr lang="en-US" b="1" dirty="0" err="1">
                <a:solidFill>
                  <a:schemeClr val="tx1"/>
                </a:solidFill>
              </a:rPr>
              <a:t>uma</a:t>
            </a:r>
            <a:r>
              <a:rPr lang="en-US" b="1" dirty="0">
                <a:solidFill>
                  <a:schemeClr val="tx1"/>
                </a:solidFill>
              </a:rPr>
              <a:t> </a:t>
            </a:r>
            <a:r>
              <a:rPr lang="en-US" b="1" dirty="0" err="1">
                <a:solidFill>
                  <a:schemeClr val="tx1"/>
                </a:solidFill>
              </a:rPr>
              <a:t>cultura</a:t>
            </a:r>
            <a:r>
              <a:rPr lang="en-US" b="1" dirty="0">
                <a:solidFill>
                  <a:schemeClr val="tx1"/>
                </a:solidFill>
              </a:rPr>
              <a:t> de </a:t>
            </a:r>
            <a:r>
              <a:rPr lang="en-US" b="1" dirty="0" err="1">
                <a:solidFill>
                  <a:schemeClr val="tx1"/>
                </a:solidFill>
              </a:rPr>
              <a:t>trabalho</a:t>
            </a:r>
            <a:r>
              <a:rPr lang="en-US" b="1" dirty="0">
                <a:solidFill>
                  <a:schemeClr val="tx1"/>
                </a:solidFill>
              </a:rPr>
              <a:t> forte e </a:t>
            </a:r>
            <a:r>
              <a:rPr lang="en-US" b="1" dirty="0" err="1">
                <a:solidFill>
                  <a:schemeClr val="tx1"/>
                </a:solidFill>
              </a:rPr>
              <a:t>ética</a:t>
            </a:r>
            <a:r>
              <a:rPr lang="en-US" b="1" dirty="0">
                <a:solidFill>
                  <a:schemeClr val="tx1"/>
                </a:solidFill>
              </a:rPr>
              <a:t> é </a:t>
            </a:r>
            <a:r>
              <a:rPr lang="en-US" b="1" dirty="0" err="1">
                <a:solidFill>
                  <a:schemeClr val="tx1"/>
                </a:solidFill>
              </a:rPr>
              <a:t>essencial</a:t>
            </a:r>
            <a:r>
              <a:rPr lang="en-US" b="1" dirty="0">
                <a:solidFill>
                  <a:schemeClr val="tx1"/>
                </a:solidFill>
              </a:rPr>
              <a:t> para </a:t>
            </a:r>
            <a:r>
              <a:rPr lang="en-US" b="1" dirty="0" err="1">
                <a:solidFill>
                  <a:schemeClr val="tx1"/>
                </a:solidFill>
              </a:rPr>
              <a:t>promover</a:t>
            </a:r>
            <a:r>
              <a:rPr lang="en-US" b="1" dirty="0">
                <a:solidFill>
                  <a:schemeClr val="tx1"/>
                </a:solidFill>
              </a:rPr>
              <a:t> um </a:t>
            </a:r>
            <a:r>
              <a:rPr lang="en-US" b="1" dirty="0" err="1">
                <a:solidFill>
                  <a:schemeClr val="tx1"/>
                </a:solidFill>
              </a:rPr>
              <a:t>ambiente</a:t>
            </a:r>
            <a:r>
              <a:rPr lang="en-US" b="1" dirty="0">
                <a:solidFill>
                  <a:schemeClr val="tx1"/>
                </a:solidFill>
              </a:rPr>
              <a:t> que </a:t>
            </a:r>
            <a:r>
              <a:rPr lang="en-US" b="1" dirty="0" err="1">
                <a:solidFill>
                  <a:schemeClr val="tx1"/>
                </a:solidFill>
              </a:rPr>
              <a:t>apoie</a:t>
            </a:r>
            <a:r>
              <a:rPr lang="en-US" b="1" dirty="0">
                <a:solidFill>
                  <a:schemeClr val="tx1"/>
                </a:solidFill>
              </a:rPr>
              <a:t> e se </a:t>
            </a:r>
            <a:r>
              <a:rPr lang="en-US" b="1" dirty="0" err="1">
                <a:solidFill>
                  <a:schemeClr val="tx1"/>
                </a:solidFill>
              </a:rPr>
              <a:t>alinhe</a:t>
            </a:r>
            <a:r>
              <a:rPr lang="en-US" b="1" dirty="0">
                <a:solidFill>
                  <a:schemeClr val="tx1"/>
                </a:solidFill>
              </a:rPr>
              <a:t> com </a:t>
            </a:r>
            <a:r>
              <a:rPr lang="en-US" b="1" dirty="0" err="1">
                <a:solidFill>
                  <a:schemeClr val="tx1"/>
                </a:solidFill>
              </a:rPr>
              <a:t>os</a:t>
            </a:r>
            <a:r>
              <a:rPr lang="en-US" b="1" dirty="0">
                <a:solidFill>
                  <a:schemeClr val="tx1"/>
                </a:solidFill>
              </a:rPr>
              <a:t> </a:t>
            </a:r>
            <a:r>
              <a:rPr lang="en-US" b="1" dirty="0" err="1">
                <a:solidFill>
                  <a:schemeClr val="tx1"/>
                </a:solidFill>
              </a:rPr>
              <a:t>valores</a:t>
            </a:r>
            <a:r>
              <a:rPr lang="en-US" b="1" dirty="0">
                <a:solidFill>
                  <a:schemeClr val="tx1"/>
                </a:solidFill>
              </a:rPr>
              <a:t> do </a:t>
            </a:r>
            <a:r>
              <a:rPr lang="en-US" b="1" dirty="0" err="1">
                <a:solidFill>
                  <a:schemeClr val="tx1"/>
                </a:solidFill>
              </a:rPr>
              <a:t>negócio</a:t>
            </a:r>
            <a:r>
              <a:rPr lang="en-US" b="1" dirty="0">
                <a:solidFill>
                  <a:schemeClr val="tx1"/>
                </a:solidFill>
              </a:rPr>
              <a:t> de </a:t>
            </a:r>
            <a:r>
              <a:rPr lang="en-US" b="1" dirty="0" err="1">
                <a:solidFill>
                  <a:schemeClr val="tx1"/>
                </a:solidFill>
              </a:rPr>
              <a:t>alimentos</a:t>
            </a:r>
            <a:r>
              <a:rPr lang="en-US" b="1" dirty="0">
                <a:solidFill>
                  <a:schemeClr val="tx1"/>
                </a:solidFill>
              </a:rPr>
              <a:t> </a:t>
            </a:r>
            <a:r>
              <a:rPr lang="en-US" b="1" dirty="0" err="1">
                <a:solidFill>
                  <a:schemeClr val="tx1"/>
                </a:solidFill>
              </a:rPr>
              <a:t>éticos</a:t>
            </a:r>
            <a:r>
              <a:rPr lang="en-US" b="1" dirty="0">
                <a:solidFill>
                  <a:schemeClr val="tx1"/>
                </a:solidFill>
              </a:rPr>
              <a:t>. De </a:t>
            </a:r>
            <a:r>
              <a:rPr lang="en-US" b="1" dirty="0" err="1">
                <a:solidFill>
                  <a:schemeClr val="tx1"/>
                </a:solidFill>
              </a:rPr>
              <a:t>seguida</a:t>
            </a:r>
            <a:r>
              <a:rPr lang="en-US" b="1" dirty="0">
                <a:solidFill>
                  <a:schemeClr val="tx1"/>
                </a:solidFill>
              </a:rPr>
              <a:t>, </a:t>
            </a:r>
            <a:r>
              <a:rPr lang="en-US" b="1" dirty="0" err="1">
                <a:solidFill>
                  <a:schemeClr val="tx1"/>
                </a:solidFill>
              </a:rPr>
              <a:t>apresenta</a:t>
            </a:r>
            <a:r>
              <a:rPr lang="en-US" b="1" dirty="0">
                <a:solidFill>
                  <a:schemeClr val="tx1"/>
                </a:solidFill>
              </a:rPr>
              <a:t>-se </a:t>
            </a:r>
            <a:r>
              <a:rPr lang="en-US" b="1" dirty="0" err="1">
                <a:solidFill>
                  <a:schemeClr val="tx1"/>
                </a:solidFill>
              </a:rPr>
              <a:t>uma</a:t>
            </a:r>
            <a:r>
              <a:rPr lang="en-US" b="1" dirty="0">
                <a:solidFill>
                  <a:schemeClr val="tx1"/>
                </a:solidFill>
              </a:rPr>
              <a:t> </a:t>
            </a:r>
            <a:r>
              <a:rPr lang="en-US" b="1" dirty="0" err="1">
                <a:solidFill>
                  <a:schemeClr val="tx1"/>
                </a:solidFill>
              </a:rPr>
              <a:t>descrição</a:t>
            </a:r>
            <a:r>
              <a:rPr lang="en-US" b="1" dirty="0">
                <a:solidFill>
                  <a:schemeClr val="tx1"/>
                </a:solidFill>
              </a:rPr>
              <a:t> </a:t>
            </a:r>
            <a:r>
              <a:rPr lang="en-US" b="1" dirty="0" err="1">
                <a:solidFill>
                  <a:schemeClr val="tx1"/>
                </a:solidFill>
              </a:rPr>
              <a:t>detalhada</a:t>
            </a:r>
            <a:r>
              <a:rPr lang="en-US" b="1" dirty="0">
                <a:solidFill>
                  <a:schemeClr val="tx1"/>
                </a:solidFill>
              </a:rPr>
              <a:t> </a:t>
            </a:r>
            <a:r>
              <a:rPr lang="en-US" b="1" dirty="0" err="1">
                <a:solidFill>
                  <a:schemeClr val="tx1"/>
                </a:solidFill>
              </a:rPr>
              <a:t>sobre</a:t>
            </a:r>
            <a:r>
              <a:rPr lang="en-US" b="1" dirty="0">
                <a:solidFill>
                  <a:schemeClr val="tx1"/>
                </a:solidFill>
              </a:rPr>
              <a:t> </a:t>
            </a:r>
            <a:r>
              <a:rPr lang="en-US" b="1" dirty="0" err="1">
                <a:solidFill>
                  <a:schemeClr val="tx1"/>
                </a:solidFill>
              </a:rPr>
              <a:t>estratégias</a:t>
            </a:r>
            <a:r>
              <a:rPr lang="en-US" b="1" dirty="0">
                <a:solidFill>
                  <a:schemeClr val="tx1"/>
                </a:solidFill>
              </a:rPr>
              <a:t> para </a:t>
            </a:r>
            <a:r>
              <a:rPr lang="en-US" b="1" dirty="0" err="1">
                <a:solidFill>
                  <a:schemeClr val="tx1"/>
                </a:solidFill>
              </a:rPr>
              <a:t>construir</a:t>
            </a:r>
            <a:r>
              <a:rPr lang="en-US" b="1" dirty="0">
                <a:solidFill>
                  <a:schemeClr val="tx1"/>
                </a:solidFill>
              </a:rPr>
              <a:t> </a:t>
            </a:r>
            <a:r>
              <a:rPr lang="en-US" b="1" dirty="0" err="1">
                <a:solidFill>
                  <a:schemeClr val="tx1"/>
                </a:solidFill>
              </a:rPr>
              <a:t>uma</a:t>
            </a:r>
            <a:r>
              <a:rPr lang="en-US" b="1" dirty="0">
                <a:solidFill>
                  <a:schemeClr val="tx1"/>
                </a:solidFill>
              </a:rPr>
              <a:t> </a:t>
            </a:r>
            <a:r>
              <a:rPr lang="en-US" b="1" dirty="0" err="1">
                <a:solidFill>
                  <a:schemeClr val="tx1"/>
                </a:solidFill>
              </a:rPr>
              <a:t>cultura</a:t>
            </a:r>
            <a:r>
              <a:rPr lang="en-US" b="1" dirty="0">
                <a:solidFill>
                  <a:schemeClr val="tx1"/>
                </a:solidFill>
              </a:rPr>
              <a:t> de </a:t>
            </a:r>
            <a:r>
              <a:rPr lang="en-US" b="1" dirty="0" err="1">
                <a:solidFill>
                  <a:schemeClr val="tx1"/>
                </a:solidFill>
              </a:rPr>
              <a:t>trabalho</a:t>
            </a:r>
            <a:r>
              <a:rPr lang="en-US" b="1" dirty="0">
                <a:solidFill>
                  <a:schemeClr val="tx1"/>
                </a:solidFill>
              </a:rPr>
              <a:t> </a:t>
            </a:r>
            <a:r>
              <a:rPr lang="en-US" b="1" dirty="0" err="1">
                <a:solidFill>
                  <a:schemeClr val="tx1"/>
                </a:solidFill>
              </a:rPr>
              <a:t>ética</a:t>
            </a:r>
            <a:r>
              <a:rPr lang="en-US" b="1" dirty="0">
                <a:solidFill>
                  <a:schemeClr val="tx1"/>
                </a:solidFill>
              </a:rPr>
              <a:t>.</a:t>
            </a:r>
          </a:p>
          <a:p>
            <a:pPr rtl="0">
              <a:buClr>
                <a:srgbClr val="F1A0C2"/>
              </a:buClr>
              <a:tabLst>
                <a:tab pos="177800" algn="l"/>
              </a:tabLst>
            </a:pPr>
            <a:endParaRPr lang="en-US" b="1"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gn="l" rtl="0">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03</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algn="l" rtl="0"/>
            <a:fld id="{CB2079F2-58AF-ED44-82D7-E04B2F6FD686}" type="slidenum">
              <a:rPr lang="en-US" sz="900" smtClean="0">
                <a:solidFill>
                  <a:schemeClr val="tx1"/>
                </a:solidFill>
              </a:rPr>
              <a:pPr algn="l" rtl="0"/>
              <a:t>52</a:t>
            </a:fld>
            <a:endParaRPr lang="en-US" sz="900">
              <a:solidFill>
                <a:schemeClr val="tx1"/>
              </a:solidFill>
            </a:endParaRPr>
          </a:p>
        </p:txBody>
      </p:sp>
      <p:grpSp>
        <p:nvGrpSpPr>
          <p:cNvPr id="55" name="Group 54">
            <a:extLst>
              <a:ext uri="{FF2B5EF4-FFF2-40B4-BE49-F238E27FC236}">
                <a16:creationId xmlns:a16="http://schemas.microsoft.com/office/drawing/2014/main" id="{DD9AA484-41CB-4D5C-D383-B4FDADDBC00C}"/>
              </a:ext>
            </a:extLst>
          </p:cNvPr>
          <p:cNvGrpSpPr/>
          <p:nvPr/>
        </p:nvGrpSpPr>
        <p:grpSpPr>
          <a:xfrm>
            <a:off x="-101618" y="2161803"/>
            <a:ext cx="7669486" cy="1715511"/>
            <a:chOff x="-98299" y="2445536"/>
            <a:chExt cx="7669486" cy="1715511"/>
          </a:xfrm>
        </p:grpSpPr>
        <p:grpSp>
          <p:nvGrpSpPr>
            <p:cNvPr id="56" name="Group 55">
              <a:extLst>
                <a:ext uri="{FF2B5EF4-FFF2-40B4-BE49-F238E27FC236}">
                  <a16:creationId xmlns:a16="http://schemas.microsoft.com/office/drawing/2014/main" id="{B34051E0-F1BB-12D5-75AB-8DC88DEE9189}"/>
                </a:ext>
              </a:extLst>
            </p:cNvPr>
            <p:cNvGrpSpPr/>
            <p:nvPr/>
          </p:nvGrpSpPr>
          <p:grpSpPr>
            <a:xfrm>
              <a:off x="-98299" y="2445536"/>
              <a:ext cx="7669486" cy="1715511"/>
              <a:chOff x="-62903" y="2505789"/>
              <a:chExt cx="7669486" cy="1715511"/>
            </a:xfrm>
          </p:grpSpPr>
          <p:cxnSp>
            <p:nvCxnSpPr>
              <p:cNvPr id="59" name="Straight Connector 58">
                <a:extLst>
                  <a:ext uri="{FF2B5EF4-FFF2-40B4-BE49-F238E27FC236}">
                    <a16:creationId xmlns:a16="http://schemas.microsoft.com/office/drawing/2014/main" id="{A016D185-DF8F-159B-C7D8-D775457FBB2E}"/>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4" name="Freeform 93">
                <a:extLst>
                  <a:ext uri="{FF2B5EF4-FFF2-40B4-BE49-F238E27FC236}">
                    <a16:creationId xmlns:a16="http://schemas.microsoft.com/office/drawing/2014/main" id="{CC98FC9C-6F63-DCE2-310C-DD1ABE0A4F6C}"/>
                  </a:ext>
                </a:extLst>
              </p:cNvPr>
              <p:cNvSpPr/>
              <p:nvPr/>
            </p:nvSpPr>
            <p:spPr>
              <a:xfrm>
                <a:off x="-62903" y="2505789"/>
                <a:ext cx="500829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rtl="0">
                  <a:lnSpc>
                    <a:spcPct val="95000"/>
                  </a:lnSpc>
                </a:pPr>
                <a:endParaRPr lang="en-US">
                  <a:ea typeface="Calibri" panose="020F0502020204030204"/>
                  <a:cs typeface="Calibri" panose="020F0502020204030204"/>
                </a:endParaRPr>
              </a:p>
            </p:txBody>
          </p:sp>
          <p:sp>
            <p:nvSpPr>
              <p:cNvPr id="95" name="Text Placeholder 2">
                <a:extLst>
                  <a:ext uri="{FF2B5EF4-FFF2-40B4-BE49-F238E27FC236}">
                    <a16:creationId xmlns:a16="http://schemas.microsoft.com/office/drawing/2014/main" id="{5A7F41DF-5611-A5CB-45E7-DDFF0E9DD58A}"/>
                  </a:ext>
                </a:extLst>
              </p:cNvPr>
              <p:cNvSpPr txBox="1">
                <a:spLocks/>
              </p:cNvSpPr>
              <p:nvPr/>
            </p:nvSpPr>
            <p:spPr>
              <a:xfrm>
                <a:off x="408200" y="2968388"/>
                <a:ext cx="6869071" cy="1252912"/>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342900" indent="-171450">
                  <a:lnSpc>
                    <a:spcPct val="95000"/>
                  </a:lnSpc>
                  <a:buClr>
                    <a:srgbClr val="F1A0C2"/>
                  </a:buClr>
                  <a:buChar char="•"/>
                  <a:tabLst>
                    <a:tab pos="177800" algn="l"/>
                  </a:tabLst>
                </a:pPr>
                <a:r>
                  <a:rPr lang="en-US" b="1" dirty="0" err="1">
                    <a:solidFill>
                      <a:schemeClr val="tx1"/>
                    </a:solidFill>
                    <a:latin typeface="Calibri"/>
                    <a:ea typeface="Calibri"/>
                    <a:cs typeface="Calibri"/>
                  </a:rPr>
                  <a:t>Orientação</a:t>
                </a:r>
                <a:r>
                  <a:rPr lang="en-US" b="1" dirty="0">
                    <a:solidFill>
                      <a:schemeClr val="tx1"/>
                    </a:solidFill>
                    <a:latin typeface="Calibri"/>
                    <a:ea typeface="Calibri"/>
                    <a:cs typeface="Calibri"/>
                  </a:rPr>
                  <a:t> para a </a:t>
                </a:r>
                <a:r>
                  <a:rPr lang="en-US" b="1" dirty="0" err="1">
                    <a:solidFill>
                      <a:schemeClr val="tx1"/>
                    </a:solidFill>
                    <a:latin typeface="Calibri"/>
                    <a:ea typeface="Calibri"/>
                    <a:cs typeface="Calibri"/>
                  </a:rPr>
                  <a:t>cultura</a:t>
                </a:r>
                <a:r>
                  <a:rPr lang="en-US" b="1" dirty="0">
                    <a:solidFill>
                      <a:schemeClr val="tx1"/>
                    </a:solidFill>
                    <a:latin typeface="Calibri"/>
                    <a:ea typeface="Calibri"/>
                    <a:cs typeface="Calibri"/>
                  </a:rPr>
                  <a:t> </a:t>
                </a:r>
                <a:r>
                  <a:rPr lang="en-US" b="1" dirty="0" err="1">
                    <a:solidFill>
                      <a:schemeClr val="tx1"/>
                    </a:solidFill>
                    <a:latin typeface="Calibri"/>
                    <a:ea typeface="Calibri"/>
                    <a:cs typeface="Calibri"/>
                  </a:rPr>
                  <a:t>organizacional</a:t>
                </a:r>
                <a:r>
                  <a:rPr lang="en-US" b="1" dirty="0">
                    <a:solidFill>
                      <a:schemeClr val="tx1"/>
                    </a:solidFill>
                    <a:latin typeface="Calibri"/>
                    <a:ea typeface="Calibri"/>
                    <a:cs typeface="Calibri"/>
                  </a:rPr>
                  <a:t>: </a:t>
                </a:r>
                <a:r>
                  <a:rPr lang="en-US" dirty="0" err="1">
                    <a:solidFill>
                      <a:schemeClr val="tx1"/>
                    </a:solidFill>
                    <a:latin typeface="Calibri"/>
                    <a:ea typeface="Calibri"/>
                    <a:cs typeface="Calibri"/>
                  </a:rPr>
                  <a:t>Devem</a:t>
                </a:r>
                <a:r>
                  <a:rPr lang="en-US" dirty="0">
                    <a:solidFill>
                      <a:schemeClr val="tx1"/>
                    </a:solidFill>
                    <a:latin typeface="Calibri"/>
                    <a:ea typeface="Calibri"/>
                    <a:cs typeface="Calibri"/>
                  </a:rPr>
                  <a:t> ser </a:t>
                </a:r>
                <a:r>
                  <a:rPr lang="en-US" dirty="0" err="1">
                    <a:solidFill>
                      <a:schemeClr val="tx1"/>
                    </a:solidFill>
                    <a:latin typeface="Calibri"/>
                    <a:ea typeface="Calibri"/>
                    <a:cs typeface="Calibri"/>
                  </a:rPr>
                  <a:t>realizadas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sessões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regulares</a:t>
                </a:r>
                <a:r>
                  <a:rPr lang="en-US" dirty="0">
                    <a:solidFill>
                      <a:schemeClr val="tx1"/>
                    </a:solidFill>
                    <a:latin typeface="Calibri"/>
                    <a:ea typeface="Calibri"/>
                    <a:cs typeface="Calibri"/>
                  </a:rPr>
                  <a:t> de </a:t>
                </a:r>
                <a:r>
                  <a:rPr lang="en-US" dirty="0" err="1">
                    <a:solidFill>
                      <a:schemeClr val="tx1"/>
                    </a:solidFill>
                    <a:latin typeface="Calibri"/>
                    <a:ea typeface="Calibri"/>
                    <a:cs typeface="Calibri"/>
                  </a:rPr>
                  <a:t>formação</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em</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ética</a:t>
                </a:r>
                <a:r>
                  <a:rPr lang="en-US" dirty="0">
                    <a:solidFill>
                      <a:schemeClr val="tx1"/>
                    </a:solidFill>
                    <a:latin typeface="Calibri"/>
                    <a:ea typeface="Calibri"/>
                    <a:cs typeface="Calibri"/>
                  </a:rPr>
                  <a:t> para </a:t>
                </a:r>
                <a:r>
                  <a:rPr lang="en-US" dirty="0" err="1">
                    <a:solidFill>
                      <a:schemeClr val="tx1"/>
                    </a:solidFill>
                    <a:latin typeface="Calibri"/>
                    <a:ea typeface="Calibri"/>
                    <a:cs typeface="Calibri"/>
                  </a:rPr>
                  <a:t>educar</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os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funcionários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sobre</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os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princípios</a:t>
                </a:r>
                <a:r>
                  <a:rPr lang="en-US" dirty="0">
                    <a:solidFill>
                      <a:schemeClr val="tx1"/>
                    </a:solidFill>
                    <a:latin typeface="Calibri"/>
                    <a:ea typeface="Calibri"/>
                    <a:cs typeface="Calibri"/>
                  </a:rPr>
                  <a:t> e </a:t>
                </a:r>
                <a:r>
                  <a:rPr lang="en-US" dirty="0" err="1">
                    <a:solidFill>
                      <a:schemeClr val="tx1"/>
                    </a:solidFill>
                    <a:latin typeface="Calibri"/>
                    <a:ea typeface="Calibri"/>
                    <a:cs typeface="Calibri"/>
                  </a:rPr>
                  <a:t>valores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éticos</a:t>
                </a:r>
                <a:r>
                  <a:rPr lang="en-US" dirty="0">
                    <a:solidFill>
                      <a:schemeClr val="tx1"/>
                    </a:solidFill>
                    <a:latin typeface="Calibri"/>
                    <a:ea typeface="Calibri"/>
                    <a:cs typeface="Calibri"/>
                  </a:rPr>
                  <a:t> que </a:t>
                </a:r>
                <a:r>
                  <a:rPr lang="en-US" dirty="0" err="1">
                    <a:solidFill>
                      <a:schemeClr val="tx1"/>
                    </a:solidFill>
                    <a:latin typeface="Calibri"/>
                    <a:ea typeface="Calibri"/>
                    <a:cs typeface="Calibri"/>
                  </a:rPr>
                  <a:t>orientam</a:t>
                </a:r>
                <a:r>
                  <a:rPr lang="en-US" dirty="0">
                    <a:solidFill>
                      <a:schemeClr val="tx1"/>
                    </a:solidFill>
                    <a:latin typeface="Calibri"/>
                    <a:ea typeface="Calibri"/>
                    <a:cs typeface="Calibri"/>
                  </a:rPr>
                  <a:t> o </a:t>
                </a:r>
                <a:r>
                  <a:rPr lang="en-US" dirty="0" err="1">
                    <a:solidFill>
                      <a:schemeClr val="tx1"/>
                    </a:solidFill>
                    <a:latin typeface="Calibri"/>
                    <a:ea typeface="Calibri"/>
                    <a:cs typeface="Calibri"/>
                  </a:rPr>
                  <a:t>negócio</a:t>
                </a:r>
                <a:r>
                  <a:rPr lang="en-US" dirty="0">
                    <a:solidFill>
                      <a:schemeClr val="tx1"/>
                    </a:solidFill>
                    <a:latin typeface="Calibri"/>
                    <a:ea typeface="Calibri"/>
                    <a:cs typeface="Calibri"/>
                  </a:rPr>
                  <a:t> de </a:t>
                </a:r>
                <a:r>
                  <a:rPr lang="en-US" dirty="0" err="1">
                    <a:solidFill>
                      <a:schemeClr val="tx1"/>
                    </a:solidFill>
                    <a:latin typeface="Calibri"/>
                    <a:ea typeface="Calibri"/>
                    <a:cs typeface="Calibri"/>
                  </a:rPr>
                  <a:t>alimentos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Isso</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ajudará</a:t>
                </a:r>
                <a:r>
                  <a:rPr lang="en-US" dirty="0">
                    <a:solidFill>
                      <a:schemeClr val="tx1"/>
                    </a:solidFill>
                    <a:latin typeface="Calibri"/>
                    <a:ea typeface="Calibri"/>
                    <a:cs typeface="Calibri"/>
                  </a:rPr>
                  <a:t> a </a:t>
                </a:r>
                <a:r>
                  <a:rPr lang="en-US" dirty="0" err="1">
                    <a:solidFill>
                      <a:schemeClr val="tx1"/>
                    </a:solidFill>
                    <a:latin typeface="Calibri"/>
                    <a:ea typeface="Calibri"/>
                    <a:cs typeface="Calibri"/>
                  </a:rPr>
                  <a:t>criar</a:t>
                </a:r>
                <a:r>
                  <a:rPr lang="en-US" dirty="0">
                    <a:solidFill>
                      <a:schemeClr val="tx1"/>
                    </a:solidFill>
                    <a:latin typeface="Calibri"/>
                    <a:ea typeface="Calibri"/>
                    <a:cs typeface="Calibri"/>
                  </a:rPr>
                  <a:t> um </a:t>
                </a:r>
                <a:r>
                  <a:rPr lang="en-US" dirty="0" err="1">
                    <a:solidFill>
                      <a:schemeClr val="tx1"/>
                    </a:solidFill>
                    <a:latin typeface="Calibri"/>
                    <a:ea typeface="Calibri"/>
                    <a:cs typeface="Calibri"/>
                  </a:rPr>
                  <a:t>entendimento</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compartilhado</a:t>
                </a:r>
                <a:r>
                  <a:rPr lang="en-US" dirty="0">
                    <a:solidFill>
                      <a:schemeClr val="tx1"/>
                    </a:solidFill>
                    <a:latin typeface="Calibri"/>
                    <a:ea typeface="Calibri"/>
                    <a:cs typeface="Calibri"/>
                  </a:rPr>
                  <a:t> e um </a:t>
                </a:r>
                <a:r>
                  <a:rPr lang="en-US" dirty="0" err="1">
                    <a:solidFill>
                      <a:schemeClr val="tx1"/>
                    </a:solidFill>
                    <a:latin typeface="Calibri"/>
                    <a:ea typeface="Calibri"/>
                    <a:cs typeface="Calibri"/>
                  </a:rPr>
                  <a:t>compromisso</a:t>
                </a:r>
                <a:r>
                  <a:rPr lang="en-US" dirty="0">
                    <a:solidFill>
                      <a:schemeClr val="tx1"/>
                    </a:solidFill>
                    <a:latin typeface="Calibri"/>
                    <a:ea typeface="Calibri"/>
                    <a:cs typeface="Calibri"/>
                  </a:rPr>
                  <a:t> com a </a:t>
                </a:r>
                <a:r>
                  <a:rPr lang="en-US" dirty="0" err="1">
                    <a:solidFill>
                      <a:schemeClr val="tx1"/>
                    </a:solidFill>
                    <a:latin typeface="Calibri"/>
                    <a:ea typeface="Calibri"/>
                    <a:cs typeface="Calibri"/>
                  </a:rPr>
                  <a:t>ética</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em</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toda</a:t>
                </a:r>
                <a:r>
                  <a:rPr lang="en-US" dirty="0">
                    <a:solidFill>
                      <a:schemeClr val="tx1"/>
                    </a:solidFill>
                    <a:latin typeface="Calibri"/>
                    <a:ea typeface="Calibri"/>
                    <a:cs typeface="Calibri"/>
                  </a:rPr>
                  <a:t> a </a:t>
                </a:r>
                <a:r>
                  <a:rPr lang="en-US" dirty="0" err="1">
                    <a:solidFill>
                      <a:schemeClr val="tx1"/>
                    </a:solidFill>
                    <a:latin typeface="Calibri"/>
                    <a:ea typeface="Calibri"/>
                    <a:cs typeface="Calibri"/>
                  </a:rPr>
                  <a:t>organização</a:t>
                </a:r>
                <a:r>
                  <a:rPr lang="en-US" dirty="0">
                    <a:solidFill>
                      <a:schemeClr val="tx1"/>
                    </a:solidFill>
                    <a:latin typeface="Calibri"/>
                    <a:ea typeface="Calibri"/>
                    <a:cs typeface="Calibri"/>
                  </a:rPr>
                  <a:t>.</a:t>
                </a:r>
              </a:p>
              <a:p>
                <a:pPr marL="342900" indent="-171450">
                  <a:lnSpc>
                    <a:spcPct val="95000"/>
                  </a:lnSpc>
                  <a:buClr>
                    <a:srgbClr val="F1A0C2"/>
                  </a:buClr>
                  <a:buChar char="•"/>
                  <a:tabLst>
                    <a:tab pos="177800" algn="l"/>
                  </a:tabLst>
                </a:pPr>
                <a:r>
                  <a:rPr lang="en-US" b="1" dirty="0">
                    <a:solidFill>
                      <a:schemeClr val="tx1"/>
                    </a:solidFill>
                    <a:latin typeface="Calibri"/>
                    <a:ea typeface="Calibri"/>
                    <a:cs typeface="Calibri"/>
                  </a:rPr>
                  <a:t>Código de </a:t>
                </a:r>
                <a:r>
                  <a:rPr lang="en-US" b="1" dirty="0" err="1">
                    <a:solidFill>
                      <a:schemeClr val="tx1"/>
                    </a:solidFill>
                    <a:latin typeface="Calibri"/>
                    <a:ea typeface="Calibri"/>
                    <a:cs typeface="Calibri"/>
                  </a:rPr>
                  <a:t>conduta</a:t>
                </a:r>
                <a:r>
                  <a:rPr lang="en-US" b="1" dirty="0">
                    <a:solidFill>
                      <a:schemeClr val="tx1"/>
                    </a:solidFill>
                    <a:latin typeface="Calibri"/>
                    <a:ea typeface="Calibri"/>
                    <a:cs typeface="Calibri"/>
                  </a:rPr>
                  <a:t>: </a:t>
                </a:r>
                <a:r>
                  <a:rPr lang="en-US" dirty="0" err="1">
                    <a:solidFill>
                      <a:schemeClr val="tx1"/>
                    </a:solidFill>
                    <a:latin typeface="Calibri"/>
                    <a:ea typeface="Calibri"/>
                    <a:cs typeface="Calibri"/>
                  </a:rPr>
                  <a:t>Desenvolver</a:t>
                </a:r>
                <a:r>
                  <a:rPr lang="en-US" dirty="0">
                    <a:solidFill>
                      <a:schemeClr val="tx1"/>
                    </a:solidFill>
                    <a:latin typeface="Calibri"/>
                    <a:ea typeface="Calibri"/>
                    <a:cs typeface="Calibri"/>
                  </a:rPr>
                  <a:t> um </a:t>
                </a:r>
                <a:r>
                  <a:rPr lang="en-US" dirty="0" err="1">
                    <a:solidFill>
                      <a:schemeClr val="tx1"/>
                    </a:solidFill>
                    <a:latin typeface="Calibri"/>
                    <a:ea typeface="Calibri"/>
                    <a:cs typeface="Calibri"/>
                  </a:rPr>
                  <a:t>código</a:t>
                </a:r>
                <a:r>
                  <a:rPr lang="en-US" dirty="0">
                    <a:solidFill>
                      <a:schemeClr val="tx1"/>
                    </a:solidFill>
                    <a:latin typeface="Calibri"/>
                    <a:ea typeface="Calibri"/>
                    <a:cs typeface="Calibri"/>
                  </a:rPr>
                  <a:t> de </a:t>
                </a:r>
                <a:r>
                  <a:rPr lang="en-US" dirty="0" err="1">
                    <a:solidFill>
                      <a:schemeClr val="tx1"/>
                    </a:solidFill>
                    <a:latin typeface="Calibri"/>
                    <a:ea typeface="Calibri"/>
                    <a:cs typeface="Calibri"/>
                  </a:rPr>
                  <a:t>conduta</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abrangente</a:t>
                </a:r>
                <a:r>
                  <a:rPr lang="en-US" dirty="0">
                    <a:solidFill>
                      <a:schemeClr val="tx1"/>
                    </a:solidFill>
                    <a:latin typeface="Calibri"/>
                    <a:ea typeface="Calibri"/>
                    <a:cs typeface="Calibri"/>
                  </a:rPr>
                  <a:t> que </a:t>
                </a:r>
                <a:r>
                  <a:rPr lang="en-US" dirty="0" err="1">
                    <a:solidFill>
                      <a:schemeClr val="tx1"/>
                    </a:solidFill>
                    <a:latin typeface="Calibri"/>
                    <a:ea typeface="Calibri"/>
                    <a:cs typeface="Calibri"/>
                  </a:rPr>
                  <a:t>descreva</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os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padrões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éticos</a:t>
                </a:r>
                <a:r>
                  <a:rPr lang="en-US" dirty="0">
                    <a:solidFill>
                      <a:schemeClr val="tx1"/>
                    </a:solidFill>
                    <a:latin typeface="Calibri"/>
                    <a:ea typeface="Calibri"/>
                    <a:cs typeface="Calibri"/>
                  </a:rPr>
                  <a:t> e </a:t>
                </a:r>
                <a:r>
                  <a:rPr lang="en-US" dirty="0" err="1">
                    <a:solidFill>
                      <a:schemeClr val="tx1"/>
                    </a:solidFill>
                    <a:latin typeface="Calibri"/>
                    <a:ea typeface="Calibri"/>
                    <a:cs typeface="Calibri"/>
                  </a:rPr>
                  <a:t>comportamentos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esperados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Comunicar</a:t>
                </a:r>
                <a:r>
                  <a:rPr lang="en-US" dirty="0">
                    <a:solidFill>
                      <a:schemeClr val="tx1"/>
                    </a:solidFill>
                    <a:latin typeface="Calibri"/>
                    <a:ea typeface="Calibri"/>
                    <a:cs typeface="Calibri"/>
                  </a:rPr>
                  <a:t> o </a:t>
                </a:r>
                <a:r>
                  <a:rPr lang="en-US" dirty="0" err="1">
                    <a:solidFill>
                      <a:schemeClr val="tx1"/>
                    </a:solidFill>
                    <a:latin typeface="Calibri"/>
                    <a:ea typeface="Calibri"/>
                    <a:cs typeface="Calibri"/>
                  </a:rPr>
                  <a:t>código</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claramente</a:t>
                </a:r>
                <a:r>
                  <a:rPr lang="en-US" dirty="0">
                    <a:solidFill>
                      <a:schemeClr val="tx1"/>
                    </a:solidFill>
                    <a:latin typeface="Calibri"/>
                    <a:ea typeface="Calibri"/>
                    <a:cs typeface="Calibri"/>
                  </a:rPr>
                  <a:t> a </a:t>
                </a:r>
                <a:r>
                  <a:rPr lang="en-US" dirty="0" err="1">
                    <a:solidFill>
                      <a:schemeClr val="tx1"/>
                    </a:solidFill>
                    <a:latin typeface="Calibri"/>
                    <a:ea typeface="Calibri"/>
                    <a:cs typeface="Calibri"/>
                  </a:rPr>
                  <a:t>todos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os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funcionários</a:t>
                </a:r>
                <a:r>
                  <a:rPr lang="en-US" dirty="0">
                    <a:solidFill>
                      <a:schemeClr val="tx1"/>
                    </a:solidFill>
                    <a:latin typeface="Calibri"/>
                    <a:ea typeface="Calibri"/>
                    <a:cs typeface="Calibri"/>
                  </a:rPr>
                  <a:t> e </a:t>
                </a:r>
                <a:r>
                  <a:rPr lang="en-US" dirty="0" err="1">
                    <a:solidFill>
                      <a:schemeClr val="tx1"/>
                    </a:solidFill>
                    <a:latin typeface="Calibri"/>
                    <a:ea typeface="Calibri"/>
                    <a:cs typeface="Calibri"/>
                  </a:rPr>
                  <a:t>garantir</a:t>
                </a:r>
                <a:r>
                  <a:rPr lang="en-US" dirty="0">
                    <a:solidFill>
                      <a:schemeClr val="tx1"/>
                    </a:solidFill>
                    <a:latin typeface="Calibri"/>
                    <a:ea typeface="Calibri"/>
                    <a:cs typeface="Calibri"/>
                  </a:rPr>
                  <a:t> que </a:t>
                </a:r>
                <a:r>
                  <a:rPr lang="en-US" dirty="0" err="1">
                    <a:solidFill>
                      <a:schemeClr val="tx1"/>
                    </a:solidFill>
                    <a:latin typeface="Calibri"/>
                    <a:ea typeface="Calibri"/>
                    <a:cs typeface="Calibri"/>
                  </a:rPr>
                  <a:t>eles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tenham</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acesso</a:t>
                </a:r>
                <a:r>
                  <a:rPr lang="en-US" dirty="0">
                    <a:solidFill>
                      <a:schemeClr val="tx1"/>
                    </a:solidFill>
                    <a:latin typeface="Calibri"/>
                    <a:ea typeface="Calibri"/>
                    <a:cs typeface="Calibri"/>
                  </a:rPr>
                  <a:t> a </a:t>
                </a:r>
                <a:r>
                  <a:rPr lang="en-US" dirty="0" err="1">
                    <a:solidFill>
                      <a:schemeClr val="tx1"/>
                    </a:solidFill>
                    <a:latin typeface="Calibri"/>
                    <a:ea typeface="Calibri"/>
                    <a:cs typeface="Calibri"/>
                  </a:rPr>
                  <a:t>ele</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Oferecer</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formação</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sobre</a:t>
                </a:r>
                <a:r>
                  <a:rPr lang="en-US" dirty="0">
                    <a:solidFill>
                      <a:schemeClr val="tx1"/>
                    </a:solidFill>
                    <a:latin typeface="Calibri"/>
                    <a:ea typeface="Calibri"/>
                    <a:cs typeface="Calibri"/>
                  </a:rPr>
                  <a:t> o </a:t>
                </a:r>
                <a:r>
                  <a:rPr lang="en-US" dirty="0" err="1">
                    <a:solidFill>
                      <a:schemeClr val="tx1"/>
                    </a:solidFill>
                    <a:latin typeface="Calibri"/>
                    <a:ea typeface="Calibri"/>
                    <a:cs typeface="Calibri"/>
                  </a:rPr>
                  <a:t>código</a:t>
                </a:r>
                <a:r>
                  <a:rPr lang="en-US" dirty="0">
                    <a:solidFill>
                      <a:schemeClr val="tx1"/>
                    </a:solidFill>
                    <a:latin typeface="Calibri"/>
                    <a:ea typeface="Calibri"/>
                    <a:cs typeface="Calibri"/>
                  </a:rPr>
                  <a:t> e </a:t>
                </a:r>
                <a:r>
                  <a:rPr lang="en-US" dirty="0" err="1">
                    <a:solidFill>
                      <a:schemeClr val="tx1"/>
                    </a:solidFill>
                    <a:latin typeface="Calibri"/>
                    <a:ea typeface="Calibri"/>
                    <a:cs typeface="Calibri"/>
                  </a:rPr>
                  <a:t>reforçar</a:t>
                </a:r>
                <a:r>
                  <a:rPr lang="en-US" dirty="0">
                    <a:solidFill>
                      <a:schemeClr val="tx1"/>
                    </a:solidFill>
                    <a:latin typeface="Calibri"/>
                    <a:ea typeface="Calibri"/>
                    <a:cs typeface="Calibri"/>
                  </a:rPr>
                  <a:t> a </a:t>
                </a:r>
                <a:r>
                  <a:rPr lang="en-US" dirty="0" err="1">
                    <a:solidFill>
                      <a:schemeClr val="tx1"/>
                    </a:solidFill>
                    <a:latin typeface="Calibri"/>
                    <a:ea typeface="Calibri"/>
                    <a:cs typeface="Calibri"/>
                  </a:rPr>
                  <a:t>sua</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importância</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por</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meio</a:t>
                </a:r>
                <a:r>
                  <a:rPr lang="en-US" dirty="0">
                    <a:solidFill>
                      <a:schemeClr val="tx1"/>
                    </a:solidFill>
                    <a:latin typeface="Calibri"/>
                    <a:ea typeface="Calibri"/>
                    <a:cs typeface="Calibri"/>
                  </a:rPr>
                  <a:t> de </a:t>
                </a:r>
                <a:r>
                  <a:rPr lang="en-US" dirty="0" err="1">
                    <a:solidFill>
                      <a:schemeClr val="tx1"/>
                    </a:solidFill>
                    <a:latin typeface="Calibri"/>
                    <a:ea typeface="Calibri"/>
                    <a:cs typeface="Calibri"/>
                  </a:rPr>
                  <a:t>discussões</a:t>
                </a:r>
                <a:r>
                  <a:rPr lang="en-US" dirty="0">
                    <a:solidFill>
                      <a:schemeClr val="tx1"/>
                    </a:solidFill>
                    <a:latin typeface="Calibri"/>
                    <a:ea typeface="Calibri"/>
                    <a:cs typeface="Calibri"/>
                  </a:rPr>
                  <a:t> e </a:t>
                </a:r>
                <a:r>
                  <a:rPr lang="en-US" dirty="0" err="1">
                    <a:solidFill>
                      <a:schemeClr val="tx1"/>
                    </a:solidFill>
                    <a:latin typeface="Calibri"/>
                    <a:ea typeface="Calibri"/>
                    <a:cs typeface="Calibri"/>
                  </a:rPr>
                  <a:t>lembretes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contínuos</a:t>
                </a:r>
                <a:r>
                  <a:rPr lang="en-US" dirty="0">
                    <a:solidFill>
                      <a:schemeClr val="tx1"/>
                    </a:solidFill>
                    <a:latin typeface="Calibri"/>
                    <a:ea typeface="Calibri"/>
                    <a:cs typeface="Calibri"/>
                  </a:rPr>
                  <a:t>.</a:t>
                </a:r>
                <a:endParaRPr lang="en-US">
                  <a:solidFill>
                    <a:schemeClr val="tx1"/>
                  </a:solidFill>
                  <a:latin typeface="Calibri"/>
                  <a:ea typeface="Calibri"/>
                  <a:cs typeface="Calibri"/>
                </a:endParaRPr>
              </a:p>
              <a:p>
                <a:pPr rtl="0">
                  <a:lnSpc>
                    <a:spcPct val="95000"/>
                  </a:lnSpc>
                  <a:buClr>
                    <a:srgbClr val="F1A0C2"/>
                  </a:buClr>
                  <a:tabLst>
                    <a:tab pos="177800" algn="l"/>
                  </a:tabLst>
                </a:pPr>
                <a:r>
                  <a:rPr lang="en-US" dirty="0">
                    <a:solidFill>
                      <a:schemeClr val="tx1"/>
                    </a:solidFill>
                  </a:rPr>
                  <a:t> </a:t>
                </a:r>
                <a:endParaRPr lang="en-US" dirty="0">
                  <a:solidFill>
                    <a:schemeClr val="tx1"/>
                  </a:solidFill>
                  <a:ea typeface="Calibri" panose="020F0502020204030204" pitchFamily="34" charset="0"/>
                </a:endParaRPr>
              </a:p>
              <a:p>
                <a:pPr rtl="0">
                  <a:lnSpc>
                    <a:spcPct val="95000"/>
                  </a:lnSpc>
                  <a:buClr>
                    <a:srgbClr val="F1A0C2"/>
                  </a:buClr>
                  <a:tabLst>
                    <a:tab pos="177800" algn="l"/>
                  </a:tabLst>
                </a:pPr>
                <a:r>
                  <a:rPr lang="en-US" dirty="0">
                    <a:solidFill>
                      <a:schemeClr val="tx1"/>
                    </a:solidFill>
                  </a:rPr>
                  <a:t> </a:t>
                </a:r>
                <a:endParaRPr lang="en-US" dirty="0">
                  <a:solidFill>
                    <a:schemeClr val="tx1"/>
                  </a:solidFill>
                  <a:ea typeface="Calibri" panose="020F0502020204030204" pitchFamily="34" charset="0"/>
                </a:endParaRPr>
              </a:p>
              <a:p>
                <a:pPr marL="171450" rtl="0">
                  <a:lnSpc>
                    <a:spcPct val="95000"/>
                  </a:lnSpc>
                  <a:buClr>
                    <a:srgbClr val="F1A0C2"/>
                  </a:buClr>
                  <a:buFont typeface="Arial" panose="020B0604020202020204" pitchFamily="34" charset="0"/>
                  <a:buChar char="•"/>
                  <a:tabLst>
                    <a:tab pos="177800" algn="l"/>
                  </a:tabLst>
                </a:pPr>
                <a:endParaRPr lang="en-US" dirty="0">
                  <a:solidFill>
                    <a:schemeClr val="tx1"/>
                  </a:solidFill>
                  <a:ea typeface="Calibri" panose="020F0502020204030204" pitchFamily="34" charset="0"/>
                </a:endParaRPr>
              </a:p>
            </p:txBody>
          </p:sp>
        </p:grpSp>
        <p:sp>
          <p:nvSpPr>
            <p:cNvPr id="57" name="Freeform 56">
              <a:extLst>
                <a:ext uri="{FF2B5EF4-FFF2-40B4-BE49-F238E27FC236}">
                  <a16:creationId xmlns:a16="http://schemas.microsoft.com/office/drawing/2014/main" id="{C540FC34-3013-ADF7-F781-38952C1A0862}"/>
                </a:ext>
              </a:extLst>
            </p:cNvPr>
            <p:cNvSpPr/>
            <p:nvPr/>
          </p:nvSpPr>
          <p:spPr>
            <a:xfrm>
              <a:off x="420542" y="2445536"/>
              <a:ext cx="375699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rtl="0">
                <a:lnSpc>
                  <a:spcPct val="95000"/>
                </a:lnSpc>
              </a:pPr>
              <a:endParaRPr lang="en-US">
                <a:ea typeface="Calibri" panose="020F0502020204030204"/>
                <a:cs typeface="Calibri" panose="020F0502020204030204"/>
              </a:endParaRPr>
            </a:p>
          </p:txBody>
        </p:sp>
        <p:sp>
          <p:nvSpPr>
            <p:cNvPr id="58" name="TextBox 57">
              <a:extLst>
                <a:ext uri="{FF2B5EF4-FFF2-40B4-BE49-F238E27FC236}">
                  <a16:creationId xmlns:a16="http://schemas.microsoft.com/office/drawing/2014/main" id="{BB65CF50-3769-F411-C80E-7CD46A87D989}"/>
                </a:ext>
              </a:extLst>
            </p:cNvPr>
            <p:cNvSpPr txBox="1"/>
            <p:nvPr/>
          </p:nvSpPr>
          <p:spPr>
            <a:xfrm>
              <a:off x="508236" y="2485495"/>
              <a:ext cx="4736447" cy="338554"/>
            </a:xfrm>
            <a:prstGeom prst="rect">
              <a:avLst/>
            </a:prstGeom>
            <a:noFill/>
          </p:spPr>
          <p:txBody>
            <a:bodyPr wrap="square" lIns="91440" tIns="45720" rIns="91440" bIns="45720" anchor="t">
              <a:spAutoFit/>
            </a:bodyPr>
            <a:lstStyle/>
            <a:p>
              <a:pPr algn="l" rtl="0">
                <a:lnSpc>
                  <a:spcPct val="95000"/>
                </a:lnSpc>
              </a:pPr>
              <a:r>
                <a:rPr lang="en-IE" sz="1600" b="1" dirty="0" err="1">
                  <a:solidFill>
                    <a:schemeClr val="bg1"/>
                  </a:solidFill>
                  <a:effectLst/>
                  <a:latin typeface="Calibri" panose="020F0502020204030204" pitchFamily="34" charset="0"/>
                  <a:cs typeface="Calibri" panose="020F0502020204030204" pitchFamily="34" charset="0"/>
                </a:rPr>
                <a:t>Implementar</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Programas</a:t>
              </a:r>
              <a:r>
                <a:rPr lang="en-IE" sz="1600" b="1" dirty="0">
                  <a:solidFill>
                    <a:schemeClr val="bg1"/>
                  </a:solidFill>
                  <a:effectLst/>
                  <a:latin typeface="Calibri" panose="020F0502020204030204" pitchFamily="34" charset="0"/>
                  <a:cs typeface="Calibri" panose="020F0502020204030204" pitchFamily="34" charset="0"/>
                </a:rPr>
                <a:t> de </a:t>
              </a:r>
              <a:r>
                <a:rPr lang="en-IE" sz="1600" b="1" dirty="0" err="1">
                  <a:solidFill>
                    <a:schemeClr val="bg1"/>
                  </a:solidFill>
                  <a:effectLst/>
                  <a:latin typeface="Calibri" panose="020F0502020204030204" pitchFamily="34" charset="0"/>
                  <a:cs typeface="Calibri" panose="020F0502020204030204" pitchFamily="34" charset="0"/>
                </a:rPr>
                <a:t>Formação</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Éticos</a:t>
              </a:r>
              <a:endParaRPr lang="en-IE"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36" name="Group 35">
            <a:extLst>
              <a:ext uri="{FF2B5EF4-FFF2-40B4-BE49-F238E27FC236}">
                <a16:creationId xmlns:a16="http://schemas.microsoft.com/office/drawing/2014/main" id="{1209E6BB-299E-A7D0-95F2-CEFD44AA2B46}"/>
              </a:ext>
            </a:extLst>
          </p:cNvPr>
          <p:cNvGrpSpPr/>
          <p:nvPr/>
        </p:nvGrpSpPr>
        <p:grpSpPr>
          <a:xfrm>
            <a:off x="-101618" y="5619393"/>
            <a:ext cx="7669486" cy="1715511"/>
            <a:chOff x="-98299" y="2445536"/>
            <a:chExt cx="7669486" cy="1715511"/>
          </a:xfrm>
        </p:grpSpPr>
        <p:grpSp>
          <p:nvGrpSpPr>
            <p:cNvPr id="60" name="Group 59">
              <a:extLst>
                <a:ext uri="{FF2B5EF4-FFF2-40B4-BE49-F238E27FC236}">
                  <a16:creationId xmlns:a16="http://schemas.microsoft.com/office/drawing/2014/main" id="{43160E15-F403-FA56-173B-E6F89C49B0DF}"/>
                </a:ext>
              </a:extLst>
            </p:cNvPr>
            <p:cNvGrpSpPr/>
            <p:nvPr/>
          </p:nvGrpSpPr>
          <p:grpSpPr>
            <a:xfrm>
              <a:off x="-98299" y="2445536"/>
              <a:ext cx="7669486" cy="1715511"/>
              <a:chOff x="-62903" y="2505789"/>
              <a:chExt cx="7669486" cy="1715511"/>
            </a:xfrm>
          </p:grpSpPr>
          <p:cxnSp>
            <p:nvCxnSpPr>
              <p:cNvPr id="63" name="Straight Connector 62">
                <a:extLst>
                  <a:ext uri="{FF2B5EF4-FFF2-40B4-BE49-F238E27FC236}">
                    <a16:creationId xmlns:a16="http://schemas.microsoft.com/office/drawing/2014/main" id="{70597E56-2311-719A-2DDC-E4DD447EB8D9}"/>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4" name="Freeform 63">
                <a:extLst>
                  <a:ext uri="{FF2B5EF4-FFF2-40B4-BE49-F238E27FC236}">
                    <a16:creationId xmlns:a16="http://schemas.microsoft.com/office/drawing/2014/main" id="{EB09F94A-4D80-3B2D-0445-A92A6B1FE0DF}"/>
                  </a:ext>
                </a:extLst>
              </p:cNvPr>
              <p:cNvSpPr/>
              <p:nvPr/>
            </p:nvSpPr>
            <p:spPr>
              <a:xfrm>
                <a:off x="-62903" y="2505789"/>
                <a:ext cx="5426653"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65" name="Text Placeholder 2">
                <a:extLst>
                  <a:ext uri="{FF2B5EF4-FFF2-40B4-BE49-F238E27FC236}">
                    <a16:creationId xmlns:a16="http://schemas.microsoft.com/office/drawing/2014/main" id="{C5F1ADEC-6DD5-DE7E-8A07-3F28A7F03B5D}"/>
                  </a:ext>
                </a:extLst>
              </p:cNvPr>
              <p:cNvSpPr txBox="1">
                <a:spLocks/>
              </p:cNvSpPr>
              <p:nvPr/>
            </p:nvSpPr>
            <p:spPr>
              <a:xfrm>
                <a:off x="567016" y="2968388"/>
                <a:ext cx="6715082" cy="1252912"/>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rtl="0">
                  <a:buClr>
                    <a:srgbClr val="F1A0C2"/>
                  </a:buClr>
                  <a:buFont typeface="Arial" panose="020B0604020202020204" pitchFamily="34" charset="0"/>
                  <a:buChar char="•"/>
                  <a:tabLst>
                    <a:tab pos="177800" algn="l"/>
                  </a:tabLst>
                </a:pPr>
                <a:r>
                  <a:rPr lang="en-US" b="1" dirty="0" err="1">
                    <a:solidFill>
                      <a:schemeClr val="tx1"/>
                    </a:solidFill>
                  </a:rPr>
                  <a:t>Métricas</a:t>
                </a:r>
                <a:r>
                  <a:rPr lang="en-US" b="1" dirty="0">
                    <a:solidFill>
                      <a:schemeClr val="tx1"/>
                    </a:solidFill>
                  </a:rPr>
                  <a:t> de </a:t>
                </a:r>
                <a:r>
                  <a:rPr lang="en-US" b="1" dirty="0" err="1">
                    <a:solidFill>
                      <a:schemeClr val="tx1"/>
                    </a:solidFill>
                  </a:rPr>
                  <a:t>desempenho</a:t>
                </a:r>
                <a:r>
                  <a:rPr lang="en-US" b="1" dirty="0">
                    <a:solidFill>
                      <a:schemeClr val="tx1"/>
                    </a:solidFill>
                  </a:rPr>
                  <a:t> </a:t>
                </a:r>
                <a:r>
                  <a:rPr lang="en-US" b="1" dirty="0" err="1">
                    <a:solidFill>
                      <a:schemeClr val="tx1"/>
                    </a:solidFill>
                  </a:rPr>
                  <a:t>ético</a:t>
                </a:r>
                <a:r>
                  <a:rPr lang="en-US" b="1" dirty="0">
                    <a:solidFill>
                      <a:schemeClr val="tx1"/>
                    </a:solidFill>
                  </a:rPr>
                  <a:t>: </a:t>
                </a:r>
                <a:r>
                  <a:rPr lang="en-US" dirty="0" err="1">
                    <a:solidFill>
                      <a:schemeClr val="tx1"/>
                    </a:solidFill>
                  </a:rPr>
                  <a:t>Estabelecer</a:t>
                </a:r>
                <a:r>
                  <a:rPr lang="en-US" dirty="0">
                    <a:solidFill>
                      <a:schemeClr val="tx1"/>
                    </a:solidFill>
                  </a:rPr>
                  <a:t> </a:t>
                </a:r>
                <a:r>
                  <a:rPr lang="en-US" dirty="0" err="1">
                    <a:solidFill>
                      <a:schemeClr val="tx1"/>
                    </a:solidFill>
                  </a:rPr>
                  <a:t>indicadores-chave</a:t>
                </a:r>
                <a:r>
                  <a:rPr lang="en-US" dirty="0">
                    <a:solidFill>
                      <a:schemeClr val="tx1"/>
                    </a:solidFill>
                  </a:rPr>
                  <a:t> de </a:t>
                </a:r>
                <a:r>
                  <a:rPr lang="en-US" dirty="0" err="1">
                    <a:solidFill>
                      <a:schemeClr val="tx1"/>
                    </a:solidFill>
                  </a:rPr>
                  <a:t>desempenho</a:t>
                </a:r>
                <a:r>
                  <a:rPr lang="en-US" dirty="0">
                    <a:solidFill>
                      <a:schemeClr val="tx1"/>
                    </a:solidFill>
                  </a:rPr>
                  <a:t> (KPIs) que </a:t>
                </a:r>
                <a:r>
                  <a:rPr lang="en-US" dirty="0" err="1">
                    <a:solidFill>
                      <a:schemeClr val="tx1"/>
                    </a:solidFill>
                  </a:rPr>
                  <a:t>incluam</a:t>
                </a:r>
                <a:r>
                  <a:rPr lang="en-US" dirty="0">
                    <a:solidFill>
                      <a:schemeClr val="tx1"/>
                    </a:solidFill>
                  </a:rPr>
                  <a:t> </a:t>
                </a:r>
                <a:r>
                  <a:rPr lang="en-US" dirty="0" err="1">
                    <a:solidFill>
                      <a:schemeClr val="tx1"/>
                    </a:solidFill>
                  </a:rPr>
                  <a:t>considerações</a:t>
                </a:r>
                <a:r>
                  <a:rPr lang="en-US" dirty="0">
                    <a:solidFill>
                      <a:schemeClr val="tx1"/>
                    </a:solidFill>
                  </a:rPr>
                  <a:t> </a:t>
                </a:r>
                <a:r>
                  <a:rPr lang="en-US" dirty="0" err="1">
                    <a:solidFill>
                      <a:schemeClr val="tx1"/>
                    </a:solidFill>
                  </a:rPr>
                  <a:t>éticas</a:t>
                </a:r>
                <a:r>
                  <a:rPr lang="en-US" dirty="0">
                    <a:solidFill>
                      <a:schemeClr val="tx1"/>
                    </a:solidFill>
                  </a:rPr>
                  <a:t>. </a:t>
                </a:r>
                <a:r>
                  <a:rPr lang="en-US" dirty="0" err="1">
                    <a:solidFill>
                      <a:schemeClr val="tx1"/>
                    </a:solidFill>
                  </a:rPr>
                  <a:t>Reconhecer</a:t>
                </a:r>
                <a:r>
                  <a:rPr lang="en-US" dirty="0">
                    <a:solidFill>
                      <a:schemeClr val="tx1"/>
                    </a:solidFill>
                  </a:rPr>
                  <a:t> e </a:t>
                </a:r>
                <a:r>
                  <a:rPr lang="en-US" dirty="0" err="1">
                    <a:solidFill>
                      <a:schemeClr val="tx1"/>
                    </a:solidFill>
                  </a:rPr>
                  <a:t>recompensar</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funcionários</a:t>
                </a:r>
                <a:r>
                  <a:rPr lang="en-US" dirty="0">
                    <a:solidFill>
                      <a:schemeClr val="tx1"/>
                    </a:solidFill>
                  </a:rPr>
                  <a:t> que </a:t>
                </a:r>
                <a:r>
                  <a:rPr lang="en-US" dirty="0" err="1">
                    <a:solidFill>
                      <a:schemeClr val="tx1"/>
                    </a:solidFill>
                  </a:rPr>
                  <a:t>demonstrem</a:t>
                </a:r>
                <a:r>
                  <a:rPr lang="en-US" dirty="0">
                    <a:solidFill>
                      <a:schemeClr val="tx1"/>
                    </a:solidFill>
                  </a:rPr>
                  <a:t> </a:t>
                </a:r>
                <a:r>
                  <a:rPr lang="en-US" dirty="0" err="1">
                    <a:solidFill>
                      <a:schemeClr val="tx1"/>
                    </a:solidFill>
                  </a:rPr>
                  <a:t>consistentemente</a:t>
                </a:r>
                <a:r>
                  <a:rPr lang="en-US" dirty="0">
                    <a:solidFill>
                      <a:schemeClr val="tx1"/>
                    </a:solidFill>
                  </a:rPr>
                  <a:t> no </a:t>
                </a:r>
                <a:r>
                  <a:rPr lang="en-US" dirty="0" err="1">
                    <a:solidFill>
                      <a:schemeClr val="tx1"/>
                    </a:solidFill>
                  </a:rPr>
                  <a:t>seu</a:t>
                </a:r>
                <a:r>
                  <a:rPr lang="en-US" dirty="0">
                    <a:solidFill>
                      <a:schemeClr val="tx1"/>
                    </a:solidFill>
                  </a:rPr>
                  <a:t> </a:t>
                </a:r>
                <a:r>
                  <a:rPr lang="en-US" dirty="0" err="1">
                    <a:solidFill>
                      <a:schemeClr val="tx1"/>
                    </a:solidFill>
                  </a:rPr>
                  <a:t>trabalho</a:t>
                </a:r>
                <a:r>
                  <a:rPr lang="en-US" dirty="0">
                    <a:solidFill>
                      <a:schemeClr val="tx1"/>
                    </a:solidFill>
                  </a:rPr>
                  <a:t> </a:t>
                </a:r>
                <a:r>
                  <a:rPr lang="en-US" dirty="0" err="1">
                    <a:solidFill>
                      <a:schemeClr val="tx1"/>
                    </a:solidFill>
                  </a:rPr>
                  <a:t>comportamentos</a:t>
                </a:r>
                <a:r>
                  <a:rPr lang="en-US" dirty="0">
                    <a:solidFill>
                      <a:schemeClr val="tx1"/>
                    </a:solidFill>
                  </a:rPr>
                  <a:t> que </a:t>
                </a:r>
                <a:r>
                  <a:rPr lang="en-US" dirty="0" err="1">
                    <a:solidFill>
                      <a:schemeClr val="tx1"/>
                    </a:solidFill>
                  </a:rPr>
                  <a:t>promovam</a:t>
                </a:r>
                <a:r>
                  <a:rPr lang="en-US" dirty="0">
                    <a:solidFill>
                      <a:schemeClr val="tx1"/>
                    </a:solidFill>
                  </a:rPr>
                  <a:t> a </a:t>
                </a:r>
                <a:r>
                  <a:rPr lang="en-US" dirty="0" err="1">
                    <a:solidFill>
                      <a:schemeClr val="tx1"/>
                    </a:solidFill>
                  </a:rPr>
                  <a:t>sustentabilidade</a:t>
                </a:r>
                <a:r>
                  <a:rPr lang="en-US" dirty="0">
                    <a:solidFill>
                      <a:schemeClr val="tx1"/>
                    </a:solidFill>
                  </a:rPr>
                  <a:t>, a </a:t>
                </a:r>
                <a:r>
                  <a:rPr lang="en-US" dirty="0" err="1">
                    <a:solidFill>
                      <a:schemeClr val="tx1"/>
                    </a:solidFill>
                  </a:rPr>
                  <a:t>adesão</a:t>
                </a:r>
                <a:r>
                  <a:rPr lang="en-US" dirty="0">
                    <a:solidFill>
                      <a:schemeClr val="tx1"/>
                    </a:solidFill>
                  </a:rPr>
                  <a:t> a </a:t>
                </a:r>
                <a:r>
                  <a:rPr lang="en-US" dirty="0" err="1">
                    <a:solidFill>
                      <a:schemeClr val="tx1"/>
                    </a:solidFill>
                  </a:rPr>
                  <a:t>práticas</a:t>
                </a:r>
                <a:r>
                  <a:rPr lang="en-US" dirty="0">
                    <a:solidFill>
                      <a:schemeClr val="tx1"/>
                    </a:solidFill>
                  </a:rPr>
                  <a:t> de </a:t>
                </a:r>
                <a:r>
                  <a:rPr lang="en-US" dirty="0" err="1">
                    <a:solidFill>
                      <a:schemeClr val="tx1"/>
                    </a:solidFill>
                  </a:rPr>
                  <a:t>comércio</a:t>
                </a:r>
                <a:r>
                  <a:rPr lang="en-US" dirty="0">
                    <a:solidFill>
                      <a:schemeClr val="tx1"/>
                    </a:solidFill>
                  </a:rPr>
                  <a:t> </a:t>
                </a:r>
                <a:r>
                  <a:rPr lang="en-US" dirty="0" err="1">
                    <a:solidFill>
                      <a:schemeClr val="tx1"/>
                    </a:solidFill>
                  </a:rPr>
                  <a:t>justo</a:t>
                </a:r>
                <a:r>
                  <a:rPr lang="en-US" dirty="0">
                    <a:solidFill>
                      <a:schemeClr val="tx1"/>
                    </a:solidFill>
                  </a:rPr>
                  <a:t> </a:t>
                </a:r>
                <a:r>
                  <a:rPr lang="en-US" dirty="0" err="1">
                    <a:solidFill>
                      <a:schemeClr val="tx1"/>
                    </a:solidFill>
                  </a:rPr>
                  <a:t>ou</a:t>
                </a:r>
                <a:r>
                  <a:rPr lang="en-US" dirty="0">
                    <a:solidFill>
                      <a:schemeClr val="tx1"/>
                    </a:solidFill>
                  </a:rPr>
                  <a:t> que </a:t>
                </a:r>
                <a:r>
                  <a:rPr lang="en-US" dirty="0" err="1">
                    <a:solidFill>
                      <a:schemeClr val="tx1"/>
                    </a:solidFill>
                  </a:rPr>
                  <a:t>vão</a:t>
                </a:r>
                <a:r>
                  <a:rPr lang="en-US" dirty="0">
                    <a:solidFill>
                      <a:schemeClr val="tx1"/>
                    </a:solidFill>
                  </a:rPr>
                  <a:t> </a:t>
                </a:r>
                <a:r>
                  <a:rPr lang="en-US" dirty="0" err="1">
                    <a:solidFill>
                      <a:schemeClr val="tx1"/>
                    </a:solidFill>
                  </a:rPr>
                  <a:t>além</a:t>
                </a:r>
                <a:r>
                  <a:rPr lang="en-US" dirty="0">
                    <a:solidFill>
                      <a:schemeClr val="tx1"/>
                    </a:solidFill>
                  </a:rPr>
                  <a:t> para </a:t>
                </a:r>
                <a:r>
                  <a:rPr lang="en-US" dirty="0" err="1">
                    <a:solidFill>
                      <a:schemeClr val="tx1"/>
                    </a:solidFill>
                  </a:rPr>
                  <a:t>garantir</a:t>
                </a:r>
                <a:r>
                  <a:rPr lang="en-US" dirty="0">
                    <a:solidFill>
                      <a:schemeClr val="tx1"/>
                    </a:solidFill>
                  </a:rPr>
                  <a:t> a </a:t>
                </a:r>
                <a:r>
                  <a:rPr lang="en-US" dirty="0" err="1">
                    <a:solidFill>
                      <a:schemeClr val="tx1"/>
                    </a:solidFill>
                  </a:rPr>
                  <a:t>responsabilidade</a:t>
                </a:r>
                <a:r>
                  <a:rPr lang="en-US" dirty="0">
                    <a:solidFill>
                      <a:schemeClr val="tx1"/>
                    </a:solidFill>
                  </a:rPr>
                  <a:t> social.</a:t>
                </a:r>
              </a:p>
              <a:p>
                <a:pPr marL="171450" indent="-171450" rtl="0">
                  <a:buClr>
                    <a:srgbClr val="F1A0C2"/>
                  </a:buClr>
                  <a:buFont typeface="Arial" panose="020B0604020202020204" pitchFamily="34" charset="0"/>
                  <a:buChar char="•"/>
                  <a:tabLst>
                    <a:tab pos="177800" algn="l"/>
                  </a:tabLst>
                </a:pPr>
                <a:r>
                  <a:rPr lang="en-US" b="1" dirty="0" err="1">
                    <a:solidFill>
                      <a:schemeClr val="tx1"/>
                    </a:solidFill>
                  </a:rPr>
                  <a:t>Programas</a:t>
                </a:r>
                <a:r>
                  <a:rPr lang="en-US" b="1" dirty="0">
                    <a:solidFill>
                      <a:schemeClr val="tx1"/>
                    </a:solidFill>
                  </a:rPr>
                  <a:t> de </a:t>
                </a:r>
                <a:r>
                  <a:rPr lang="en-US" b="1" dirty="0" err="1">
                    <a:solidFill>
                      <a:schemeClr val="tx1"/>
                    </a:solidFill>
                  </a:rPr>
                  <a:t>valorização</a:t>
                </a:r>
                <a:r>
                  <a:rPr lang="en-US" b="1" dirty="0">
                    <a:solidFill>
                      <a:schemeClr val="tx1"/>
                    </a:solidFill>
                  </a:rPr>
                  <a:t> de </a:t>
                </a:r>
                <a:r>
                  <a:rPr lang="en-US" b="1" dirty="0" err="1">
                    <a:solidFill>
                      <a:schemeClr val="tx1"/>
                    </a:solidFill>
                  </a:rPr>
                  <a:t>funcionários</a:t>
                </a:r>
                <a:r>
                  <a:rPr lang="en-US" b="1" dirty="0">
                    <a:solidFill>
                      <a:schemeClr val="tx1"/>
                    </a:solidFill>
                  </a:rPr>
                  <a:t>: </a:t>
                </a:r>
                <a:r>
                  <a:rPr lang="en-US" dirty="0" err="1">
                    <a:solidFill>
                      <a:schemeClr val="tx1"/>
                    </a:solidFill>
                  </a:rPr>
                  <a:t>Implementar</a:t>
                </a:r>
                <a:r>
                  <a:rPr lang="en-US" dirty="0">
                    <a:solidFill>
                      <a:schemeClr val="tx1"/>
                    </a:solidFill>
                  </a:rPr>
                  <a:t> </a:t>
                </a:r>
                <a:r>
                  <a:rPr lang="en-US" dirty="0" err="1">
                    <a:solidFill>
                      <a:schemeClr val="tx1"/>
                    </a:solidFill>
                  </a:rPr>
                  <a:t>programas</a:t>
                </a:r>
                <a:r>
                  <a:rPr lang="en-US" dirty="0">
                    <a:solidFill>
                      <a:schemeClr val="tx1"/>
                    </a:solidFill>
                  </a:rPr>
                  <a:t> de </a:t>
                </a:r>
                <a:r>
                  <a:rPr lang="en-US" dirty="0" err="1">
                    <a:solidFill>
                      <a:schemeClr val="tx1"/>
                    </a:solidFill>
                  </a:rPr>
                  <a:t>reconhecimento</a:t>
                </a:r>
                <a:r>
                  <a:rPr lang="en-US" dirty="0">
                    <a:solidFill>
                      <a:schemeClr val="tx1"/>
                    </a:solidFill>
                  </a:rPr>
                  <a:t> de </a:t>
                </a:r>
                <a:r>
                  <a:rPr lang="en-US" dirty="0" err="1">
                    <a:solidFill>
                      <a:schemeClr val="tx1"/>
                    </a:solidFill>
                  </a:rPr>
                  <a:t>funcionários</a:t>
                </a:r>
                <a:r>
                  <a:rPr lang="en-US" dirty="0">
                    <a:solidFill>
                      <a:schemeClr val="tx1"/>
                    </a:solidFill>
                  </a:rPr>
                  <a:t> que </a:t>
                </a:r>
                <a:r>
                  <a:rPr lang="en-US" dirty="0" err="1">
                    <a:solidFill>
                      <a:schemeClr val="tx1"/>
                    </a:solidFill>
                  </a:rPr>
                  <a:t>reconheçam</a:t>
                </a:r>
                <a:r>
                  <a:rPr lang="en-US" dirty="0">
                    <a:solidFill>
                      <a:schemeClr val="tx1"/>
                    </a:solidFill>
                  </a:rPr>
                  <a:t> e </a:t>
                </a:r>
                <a:r>
                  <a:rPr lang="en-US" dirty="0" err="1">
                    <a:solidFill>
                      <a:schemeClr val="tx1"/>
                    </a:solidFill>
                  </a:rPr>
                  <a:t>valorizem</a:t>
                </a:r>
                <a:r>
                  <a:rPr lang="en-US" dirty="0">
                    <a:solidFill>
                      <a:schemeClr val="tx1"/>
                    </a:solidFill>
                  </a:rPr>
                  <a:t> a </a:t>
                </a:r>
                <a:r>
                  <a:rPr lang="en-US" dirty="0" err="1">
                    <a:solidFill>
                      <a:schemeClr val="tx1"/>
                    </a:solidFill>
                  </a:rPr>
                  <a:t>ética</a:t>
                </a:r>
                <a:r>
                  <a:rPr lang="en-US" dirty="0">
                    <a:solidFill>
                      <a:schemeClr val="tx1"/>
                    </a:solidFill>
                  </a:rPr>
                  <a:t> no </a:t>
                </a:r>
                <a:r>
                  <a:rPr lang="en-US" dirty="0" err="1">
                    <a:solidFill>
                      <a:schemeClr val="tx1"/>
                    </a:solidFill>
                  </a:rPr>
                  <a:t>seu</a:t>
                </a:r>
                <a:r>
                  <a:rPr lang="en-US" dirty="0">
                    <a:solidFill>
                      <a:schemeClr val="tx1"/>
                    </a:solidFill>
                  </a:rPr>
                  <a:t> </a:t>
                </a:r>
                <a:r>
                  <a:rPr lang="en-US" dirty="0" err="1">
                    <a:solidFill>
                      <a:schemeClr val="tx1"/>
                    </a:solidFill>
                  </a:rPr>
                  <a:t>comportamento</a:t>
                </a:r>
                <a:r>
                  <a:rPr lang="en-US" dirty="0">
                    <a:solidFill>
                      <a:schemeClr val="tx1"/>
                    </a:solidFill>
                  </a:rPr>
                  <a:t>. </a:t>
                </a:r>
                <a:r>
                  <a:rPr lang="en-US" dirty="0" err="1">
                    <a:solidFill>
                      <a:schemeClr val="tx1"/>
                    </a:solidFill>
                  </a:rPr>
                  <a:t>Isso</a:t>
                </a:r>
                <a:r>
                  <a:rPr lang="en-US" dirty="0">
                    <a:solidFill>
                      <a:schemeClr val="tx1"/>
                    </a:solidFill>
                  </a:rPr>
                  <a:t> </a:t>
                </a:r>
                <a:r>
                  <a:rPr lang="en-US" dirty="0" err="1">
                    <a:solidFill>
                      <a:schemeClr val="tx1"/>
                    </a:solidFill>
                  </a:rPr>
                  <a:t>pode</a:t>
                </a:r>
                <a:r>
                  <a:rPr lang="en-US" dirty="0">
                    <a:solidFill>
                      <a:schemeClr val="tx1"/>
                    </a:solidFill>
                  </a:rPr>
                  <a:t> </a:t>
                </a:r>
                <a:r>
                  <a:rPr lang="en-US" dirty="0" err="1">
                    <a:solidFill>
                      <a:schemeClr val="tx1"/>
                    </a:solidFill>
                  </a:rPr>
                  <a:t>incluir</a:t>
                </a:r>
                <a:r>
                  <a:rPr lang="en-US" dirty="0">
                    <a:solidFill>
                      <a:schemeClr val="tx1"/>
                    </a:solidFill>
                  </a:rPr>
                  <a:t> </a:t>
                </a:r>
                <a:r>
                  <a:rPr lang="en-US" dirty="0" err="1">
                    <a:solidFill>
                      <a:schemeClr val="tx1"/>
                    </a:solidFill>
                  </a:rPr>
                  <a:t>prémios</a:t>
                </a:r>
                <a:r>
                  <a:rPr lang="en-US" dirty="0">
                    <a:solidFill>
                      <a:schemeClr val="tx1"/>
                    </a:solidFill>
                  </a:rPr>
                  <a:t>, </a:t>
                </a:r>
                <a:r>
                  <a:rPr lang="en-US" dirty="0" err="1">
                    <a:solidFill>
                      <a:schemeClr val="tx1"/>
                    </a:solidFill>
                  </a:rPr>
                  <a:t>certificados</a:t>
                </a:r>
                <a:r>
                  <a:rPr lang="en-US" dirty="0">
                    <a:solidFill>
                      <a:schemeClr val="tx1"/>
                    </a:solidFill>
                  </a:rPr>
                  <a:t>, </a:t>
                </a:r>
                <a:r>
                  <a:rPr lang="en-US" dirty="0" err="1">
                    <a:solidFill>
                      <a:schemeClr val="tx1"/>
                    </a:solidFill>
                  </a:rPr>
                  <a:t>reconhecimento</a:t>
                </a:r>
                <a:r>
                  <a:rPr lang="en-US" dirty="0">
                    <a:solidFill>
                      <a:schemeClr val="tx1"/>
                    </a:solidFill>
                  </a:rPr>
                  <a:t> </a:t>
                </a:r>
                <a:r>
                  <a:rPr lang="en-US" dirty="0" err="1">
                    <a:solidFill>
                      <a:schemeClr val="tx1"/>
                    </a:solidFill>
                  </a:rPr>
                  <a:t>público</a:t>
                </a:r>
                <a:r>
                  <a:rPr lang="en-US" dirty="0">
                    <a:solidFill>
                      <a:schemeClr val="tx1"/>
                    </a:solidFill>
                  </a:rPr>
                  <a:t> </a:t>
                </a:r>
                <a:r>
                  <a:rPr lang="en-US" dirty="0" err="1">
                    <a:solidFill>
                      <a:schemeClr val="tx1"/>
                    </a:solidFill>
                  </a:rPr>
                  <a:t>ou</a:t>
                </a:r>
                <a:r>
                  <a:rPr lang="en-US" dirty="0">
                    <a:solidFill>
                      <a:schemeClr val="tx1"/>
                    </a:solidFill>
                  </a:rPr>
                  <a:t> outros </a:t>
                </a:r>
                <a:r>
                  <a:rPr lang="en-US" dirty="0" err="1">
                    <a:solidFill>
                      <a:schemeClr val="tx1"/>
                    </a:solidFill>
                  </a:rPr>
                  <a:t>incentivos</a:t>
                </a:r>
                <a:r>
                  <a:rPr lang="en-US" dirty="0">
                    <a:solidFill>
                      <a:schemeClr val="tx1"/>
                    </a:solidFill>
                  </a:rPr>
                  <a:t> a </a:t>
                </a:r>
                <a:r>
                  <a:rPr lang="en-US" dirty="0" err="1">
                    <a:solidFill>
                      <a:schemeClr val="tx1"/>
                    </a:solidFill>
                  </a:rPr>
                  <a:t>funcionários</a:t>
                </a:r>
                <a:r>
                  <a:rPr lang="en-US" dirty="0">
                    <a:solidFill>
                      <a:schemeClr val="tx1"/>
                    </a:solidFill>
                  </a:rPr>
                  <a:t> que </a:t>
                </a:r>
                <a:r>
                  <a:rPr lang="en-US" dirty="0" err="1">
                    <a:solidFill>
                      <a:schemeClr val="tx1"/>
                    </a:solidFill>
                  </a:rPr>
                  <a:t>exemplifiquem</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valores</a:t>
                </a:r>
                <a:r>
                  <a:rPr lang="en-US" dirty="0">
                    <a:solidFill>
                      <a:schemeClr val="tx1"/>
                    </a:solidFill>
                  </a:rPr>
                  <a:t> </a:t>
                </a:r>
                <a:r>
                  <a:rPr lang="en-US" dirty="0" err="1">
                    <a:solidFill>
                      <a:schemeClr val="tx1"/>
                    </a:solidFill>
                  </a:rPr>
                  <a:t>éticos</a:t>
                </a:r>
                <a:r>
                  <a:rPr lang="en-US" dirty="0">
                    <a:solidFill>
                      <a:schemeClr val="tx1"/>
                    </a:solidFill>
                  </a:rPr>
                  <a:t> da </a:t>
                </a:r>
                <a:r>
                  <a:rPr lang="en-US" dirty="0" err="1">
                    <a:solidFill>
                      <a:schemeClr val="tx1"/>
                    </a:solidFill>
                  </a:rPr>
                  <a:t>organização</a:t>
                </a:r>
                <a:r>
                  <a:rPr lang="en-US" dirty="0">
                    <a:solidFill>
                      <a:schemeClr val="tx1"/>
                    </a:solidFill>
                  </a:rPr>
                  <a:t>.</a:t>
                </a:r>
              </a:p>
              <a:p>
                <a:pPr marL="171450" indent="-171450" rtl="0">
                  <a:buClr>
                    <a:srgbClr val="F1A0C2"/>
                  </a:buClr>
                  <a:buFont typeface="Arial" panose="020B0604020202020204" pitchFamily="34" charset="0"/>
                  <a:buChar char="•"/>
                  <a:tabLst>
                    <a:tab pos="177800" algn="l"/>
                  </a:tabLst>
                </a:pPr>
                <a:endParaRPr lang="en-US" dirty="0">
                  <a:solidFill>
                    <a:schemeClr val="tx1"/>
                  </a:solidFill>
                </a:endParaRPr>
              </a:p>
              <a:p>
                <a:pPr rtl="0">
                  <a:buClr>
                    <a:srgbClr val="F1A0C2"/>
                  </a:buClr>
                  <a:tabLst>
                    <a:tab pos="177800" algn="l"/>
                  </a:tabLst>
                </a:pPr>
                <a:endParaRPr lang="en-US" dirty="0">
                  <a:solidFill>
                    <a:schemeClr val="tx1"/>
                  </a:solidFill>
                </a:endParaRPr>
              </a:p>
              <a:p>
                <a:pPr rtl="0">
                  <a:buClr>
                    <a:srgbClr val="F1A0C2"/>
                  </a:buClr>
                  <a:tabLst>
                    <a:tab pos="177800" algn="l"/>
                  </a:tabLst>
                </a:pPr>
                <a:r>
                  <a:rPr lang="en-US" dirty="0">
                    <a:solidFill>
                      <a:schemeClr val="tx1"/>
                    </a:solidFill>
                  </a:rPr>
                  <a:t> </a:t>
                </a:r>
              </a:p>
              <a:p>
                <a:pPr marL="171450" indent="-171450" rtl="0">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61" name="Freeform 60">
              <a:extLst>
                <a:ext uri="{FF2B5EF4-FFF2-40B4-BE49-F238E27FC236}">
                  <a16:creationId xmlns:a16="http://schemas.microsoft.com/office/drawing/2014/main" id="{8AC2EB09-33AC-5160-1835-8CB0C2956D01}"/>
                </a:ext>
              </a:extLst>
            </p:cNvPr>
            <p:cNvSpPr/>
            <p:nvPr/>
          </p:nvSpPr>
          <p:spPr>
            <a:xfrm>
              <a:off x="913703" y="2445536"/>
              <a:ext cx="375699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62" name="TextBox 61">
              <a:extLst>
                <a:ext uri="{FF2B5EF4-FFF2-40B4-BE49-F238E27FC236}">
                  <a16:creationId xmlns:a16="http://schemas.microsoft.com/office/drawing/2014/main" id="{5C95EA24-EE21-76B4-8BAD-8750494EC98B}"/>
                </a:ext>
              </a:extLst>
            </p:cNvPr>
            <p:cNvSpPr txBox="1"/>
            <p:nvPr/>
          </p:nvSpPr>
          <p:spPr>
            <a:xfrm>
              <a:off x="508237" y="2485495"/>
              <a:ext cx="5057052" cy="584775"/>
            </a:xfrm>
            <a:prstGeom prst="rect">
              <a:avLst/>
            </a:prstGeom>
            <a:noFill/>
          </p:spPr>
          <p:txBody>
            <a:bodyPr wrap="square">
              <a:spAutoFit/>
            </a:bodyPr>
            <a:lstStyle/>
            <a:p>
              <a:pPr algn="l" rtl="0"/>
              <a:r>
                <a:rPr lang="en-IE" sz="1600" b="1" dirty="0" err="1">
                  <a:solidFill>
                    <a:schemeClr val="bg1"/>
                  </a:solidFill>
                  <a:effectLst/>
                  <a:latin typeface="Calibri" panose="020F0502020204030204" pitchFamily="34" charset="0"/>
                  <a:cs typeface="Calibri" panose="020F0502020204030204" pitchFamily="34" charset="0"/>
                </a:rPr>
                <a:t>Reconhecer</a:t>
              </a:r>
              <a:r>
                <a:rPr lang="en-IE" sz="1600" b="1" dirty="0">
                  <a:solidFill>
                    <a:schemeClr val="bg1"/>
                  </a:solidFill>
                  <a:effectLst/>
                  <a:latin typeface="Calibri" panose="020F0502020204030204" pitchFamily="34" charset="0"/>
                  <a:cs typeface="Calibri" panose="020F0502020204030204" pitchFamily="34" charset="0"/>
                </a:rPr>
                <a:t> e </a:t>
              </a:r>
              <a:r>
                <a:rPr lang="en-IE" sz="1600" b="1" dirty="0" err="1">
                  <a:solidFill>
                    <a:schemeClr val="bg1"/>
                  </a:solidFill>
                  <a:effectLst/>
                  <a:latin typeface="Calibri" panose="020F0502020204030204" pitchFamily="34" charset="0"/>
                  <a:cs typeface="Calibri" panose="020F0502020204030204" pitchFamily="34" charset="0"/>
                </a:rPr>
                <a:t>recompensar</a:t>
              </a:r>
              <a:r>
                <a:rPr lang="en-IE" sz="1600" b="1" dirty="0">
                  <a:solidFill>
                    <a:schemeClr val="bg1"/>
                  </a:solidFill>
                  <a:effectLst/>
                  <a:latin typeface="Calibri" panose="020F0502020204030204" pitchFamily="34" charset="0"/>
                  <a:cs typeface="Calibri" panose="020F0502020204030204" pitchFamily="34" charset="0"/>
                </a:rPr>
                <a:t> o </a:t>
              </a:r>
              <a:r>
                <a:rPr lang="en-IE" sz="1600" b="1" dirty="0" err="1">
                  <a:solidFill>
                    <a:schemeClr val="bg1"/>
                  </a:solidFill>
                  <a:effectLst/>
                  <a:latin typeface="Calibri" panose="020F0502020204030204" pitchFamily="34" charset="0"/>
                  <a:cs typeface="Calibri" panose="020F0502020204030204" pitchFamily="34" charset="0"/>
                </a:rPr>
                <a:t>comportamento</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ético</a:t>
              </a:r>
              <a:endParaRPr lang="en-IE" sz="1600" b="1" dirty="0">
                <a:solidFill>
                  <a:schemeClr val="bg1"/>
                </a:solidFill>
                <a:effectLst/>
                <a:latin typeface="Calibri" panose="020F0502020204030204" pitchFamily="34" charset="0"/>
                <a:cs typeface="Calibri" panose="020F0502020204030204" pitchFamily="34" charset="0"/>
              </a:endParaRPr>
            </a:p>
            <a:p>
              <a:pPr algn="l" rtl="0"/>
              <a:endParaRPr lang="en-IE" sz="1600" b="1" dirty="0">
                <a:solidFill>
                  <a:schemeClr val="bg1"/>
                </a:solidFill>
                <a:effectLst/>
                <a:latin typeface="Calibri" panose="020F0502020204030204" pitchFamily="34" charset="0"/>
                <a:cs typeface="Calibri" panose="020F0502020204030204" pitchFamily="34" charset="0"/>
              </a:endParaRPr>
            </a:p>
          </p:txBody>
        </p:sp>
      </p:grpSp>
      <p:grpSp>
        <p:nvGrpSpPr>
          <p:cNvPr id="15" name="Group 14">
            <a:extLst>
              <a:ext uri="{FF2B5EF4-FFF2-40B4-BE49-F238E27FC236}">
                <a16:creationId xmlns:a16="http://schemas.microsoft.com/office/drawing/2014/main" id="{ED13CF4E-F94E-40A7-F05B-0F5DAA456FD4}"/>
              </a:ext>
            </a:extLst>
          </p:cNvPr>
          <p:cNvGrpSpPr/>
          <p:nvPr/>
        </p:nvGrpSpPr>
        <p:grpSpPr>
          <a:xfrm>
            <a:off x="5858360" y="361706"/>
            <a:ext cx="1025825" cy="1026524"/>
            <a:chOff x="7211530" y="2382809"/>
            <a:chExt cx="823268" cy="823829"/>
          </a:xfrm>
        </p:grpSpPr>
        <p:sp>
          <p:nvSpPr>
            <p:cNvPr id="16" name="Freeform 15">
              <a:extLst>
                <a:ext uri="{FF2B5EF4-FFF2-40B4-BE49-F238E27FC236}">
                  <a16:creationId xmlns:a16="http://schemas.microsoft.com/office/drawing/2014/main" id="{6A843511-B1E3-CFB8-9DDC-9EC62088E337}"/>
                </a:ext>
              </a:extLst>
            </p:cNvPr>
            <p:cNvSpPr/>
            <p:nvPr/>
          </p:nvSpPr>
          <p:spPr>
            <a:xfrm>
              <a:off x="7778815" y="2929319"/>
              <a:ext cx="246607" cy="246606"/>
            </a:xfrm>
            <a:custGeom>
              <a:avLst/>
              <a:gdLst>
                <a:gd name="connsiteX0" fmla="*/ 240284 w 246607"/>
                <a:gd name="connsiteY0" fmla="*/ 65942 h 246606"/>
                <a:gd name="connsiteX1" fmla="*/ 65943 w 246607"/>
                <a:gd name="connsiteY1" fmla="*/ 240284 h 246606"/>
                <a:gd name="connsiteX2" fmla="*/ 50586 w 246607"/>
                <a:gd name="connsiteY2" fmla="*/ 246607 h 246606"/>
                <a:gd name="connsiteX3" fmla="*/ 35230 w 246607"/>
                <a:gd name="connsiteY3" fmla="*/ 240284 h 246606"/>
                <a:gd name="connsiteX4" fmla="*/ 6323 w 246607"/>
                <a:gd name="connsiteY4" fmla="*/ 211377 h 246606"/>
                <a:gd name="connsiteX5" fmla="*/ 0 w 246607"/>
                <a:gd name="connsiteY5" fmla="*/ 196021 h 246606"/>
                <a:gd name="connsiteX6" fmla="*/ 6323 w 246607"/>
                <a:gd name="connsiteY6" fmla="*/ 180664 h 246606"/>
                <a:gd name="connsiteX7" fmla="*/ 180664 w 246607"/>
                <a:gd name="connsiteY7" fmla="*/ 6323 h 246606"/>
                <a:gd name="connsiteX8" fmla="*/ 196021 w 246607"/>
                <a:gd name="connsiteY8" fmla="*/ 0 h 246606"/>
                <a:gd name="connsiteX9" fmla="*/ 211377 w 246607"/>
                <a:gd name="connsiteY9" fmla="*/ 6323 h 246606"/>
                <a:gd name="connsiteX10" fmla="*/ 240284 w 246607"/>
                <a:gd name="connsiteY10" fmla="*/ 35230 h 246606"/>
                <a:gd name="connsiteX11" fmla="*/ 246607 w 246607"/>
                <a:gd name="connsiteY11" fmla="*/ 50586 h 246606"/>
                <a:gd name="connsiteX12" fmla="*/ 240284 w 246607"/>
                <a:gd name="connsiteY12" fmla="*/ 65942 h 24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607" h="246606">
                  <a:moveTo>
                    <a:pt x="240284" y="65942"/>
                  </a:moveTo>
                  <a:lnTo>
                    <a:pt x="65943" y="240284"/>
                  </a:lnTo>
                  <a:cubicBezTo>
                    <a:pt x="61426" y="244800"/>
                    <a:pt x="56006" y="246607"/>
                    <a:pt x="50586" y="246607"/>
                  </a:cubicBezTo>
                  <a:cubicBezTo>
                    <a:pt x="45166" y="246607"/>
                    <a:pt x="39746" y="244800"/>
                    <a:pt x="35230" y="240284"/>
                  </a:cubicBezTo>
                  <a:lnTo>
                    <a:pt x="6323" y="211377"/>
                  </a:lnTo>
                  <a:cubicBezTo>
                    <a:pt x="1807" y="207764"/>
                    <a:pt x="0" y="201441"/>
                    <a:pt x="0" y="196021"/>
                  </a:cubicBezTo>
                  <a:cubicBezTo>
                    <a:pt x="0" y="190601"/>
                    <a:pt x="1807" y="185181"/>
                    <a:pt x="6323" y="180664"/>
                  </a:cubicBezTo>
                  <a:lnTo>
                    <a:pt x="180664" y="6323"/>
                  </a:lnTo>
                  <a:cubicBezTo>
                    <a:pt x="185181" y="1807"/>
                    <a:pt x="190601" y="0"/>
                    <a:pt x="196021" y="0"/>
                  </a:cubicBezTo>
                  <a:cubicBezTo>
                    <a:pt x="201441" y="0"/>
                    <a:pt x="206861" y="1807"/>
                    <a:pt x="211377" y="6323"/>
                  </a:cubicBezTo>
                  <a:lnTo>
                    <a:pt x="240284" y="35230"/>
                  </a:lnTo>
                  <a:cubicBezTo>
                    <a:pt x="244800" y="39746"/>
                    <a:pt x="246607" y="45166"/>
                    <a:pt x="246607" y="50586"/>
                  </a:cubicBezTo>
                  <a:cubicBezTo>
                    <a:pt x="246607" y="56006"/>
                    <a:pt x="244800" y="61426"/>
                    <a:pt x="240284" y="65942"/>
                  </a:cubicBezTo>
                  <a:close/>
                </a:path>
              </a:pathLst>
            </a:custGeom>
            <a:solidFill>
              <a:srgbClr val="F1A0C2"/>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50B2E71E-5F6E-AFB3-8C85-C27413B2693E}"/>
                </a:ext>
              </a:extLst>
            </p:cNvPr>
            <p:cNvGrpSpPr/>
            <p:nvPr/>
          </p:nvGrpSpPr>
          <p:grpSpPr>
            <a:xfrm>
              <a:off x="7211530" y="2382809"/>
              <a:ext cx="823268" cy="823829"/>
              <a:chOff x="7211530" y="2382809"/>
              <a:chExt cx="823268" cy="823829"/>
            </a:xfrm>
            <a:solidFill>
              <a:srgbClr val="010101"/>
            </a:solidFill>
          </p:grpSpPr>
          <p:sp>
            <p:nvSpPr>
              <p:cNvPr id="19" name="Freeform 18">
                <a:extLst>
                  <a:ext uri="{FF2B5EF4-FFF2-40B4-BE49-F238E27FC236}">
                    <a16:creationId xmlns:a16="http://schemas.microsoft.com/office/drawing/2014/main" id="{B774724D-5673-90E6-F731-C6223F8BEA0C}"/>
                  </a:ext>
                </a:extLst>
              </p:cNvPr>
              <p:cNvSpPr/>
              <p:nvPr/>
            </p:nvSpPr>
            <p:spPr>
              <a:xfrm>
                <a:off x="7288086" y="3064247"/>
                <a:ext cx="32971" cy="32186"/>
              </a:xfrm>
              <a:custGeom>
                <a:avLst/>
                <a:gdLst>
                  <a:gd name="connsiteX0" fmla="*/ 4743 w 32971"/>
                  <a:gd name="connsiteY0" fmla="*/ 5087 h 32186"/>
                  <a:gd name="connsiteX1" fmla="*/ 4743 w 32971"/>
                  <a:gd name="connsiteY1" fmla="*/ 27670 h 32186"/>
                  <a:gd name="connsiteX2" fmla="*/ 4743 w 32971"/>
                  <a:gd name="connsiteY2" fmla="*/ 27670 h 32186"/>
                  <a:gd name="connsiteX3" fmla="*/ 16486 w 32971"/>
                  <a:gd name="connsiteY3" fmla="*/ 32186 h 32186"/>
                  <a:gd name="connsiteX4" fmla="*/ 28229 w 32971"/>
                  <a:gd name="connsiteY4" fmla="*/ 27670 h 32186"/>
                  <a:gd name="connsiteX5" fmla="*/ 28229 w 32971"/>
                  <a:gd name="connsiteY5" fmla="*/ 5087 h 32186"/>
                  <a:gd name="connsiteX6" fmla="*/ 4743 w 32971"/>
                  <a:gd name="connsiteY6" fmla="*/ 5087 h 3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71" h="32186">
                    <a:moveTo>
                      <a:pt x="4743" y="5087"/>
                    </a:moveTo>
                    <a:cubicBezTo>
                      <a:pt x="-1581" y="11410"/>
                      <a:pt x="-1581" y="21346"/>
                      <a:pt x="4743" y="27670"/>
                    </a:cubicBezTo>
                    <a:lnTo>
                      <a:pt x="4743" y="27670"/>
                    </a:lnTo>
                    <a:cubicBezTo>
                      <a:pt x="7452" y="30380"/>
                      <a:pt x="11969" y="32186"/>
                      <a:pt x="16486" y="32186"/>
                    </a:cubicBezTo>
                    <a:cubicBezTo>
                      <a:pt x="21002" y="32186"/>
                      <a:pt x="24616" y="30380"/>
                      <a:pt x="28229" y="27670"/>
                    </a:cubicBezTo>
                    <a:cubicBezTo>
                      <a:pt x="34552" y="21346"/>
                      <a:pt x="34552" y="10507"/>
                      <a:pt x="28229" y="5087"/>
                    </a:cubicBezTo>
                    <a:cubicBezTo>
                      <a:pt x="21002" y="-2140"/>
                      <a:pt x="11066" y="-1237"/>
                      <a:pt x="4743" y="5087"/>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nvGrpSpPr>
              <p:cNvPr id="41" name="Graphic 2">
                <a:extLst>
                  <a:ext uri="{FF2B5EF4-FFF2-40B4-BE49-F238E27FC236}">
                    <a16:creationId xmlns:a16="http://schemas.microsoft.com/office/drawing/2014/main" id="{98AC18CE-F821-0150-8109-71C4A7D626C0}"/>
                  </a:ext>
                </a:extLst>
              </p:cNvPr>
              <p:cNvGrpSpPr/>
              <p:nvPr/>
            </p:nvGrpSpPr>
            <p:grpSpPr>
              <a:xfrm>
                <a:off x="7211530" y="2382809"/>
                <a:ext cx="823268" cy="823829"/>
                <a:chOff x="7211530" y="2382809"/>
                <a:chExt cx="823268" cy="823829"/>
              </a:xfrm>
              <a:solidFill>
                <a:srgbClr val="010101"/>
              </a:solidFill>
            </p:grpSpPr>
            <p:sp>
              <p:nvSpPr>
                <p:cNvPr id="43" name="Freeform 42">
                  <a:extLst>
                    <a:ext uri="{FF2B5EF4-FFF2-40B4-BE49-F238E27FC236}">
                      <a16:creationId xmlns:a16="http://schemas.microsoft.com/office/drawing/2014/main" id="{3BC5AEAC-6336-2DAC-E477-A14E9BB43E69}"/>
                    </a:ext>
                  </a:extLst>
                </p:cNvPr>
                <p:cNvSpPr/>
                <p:nvPr/>
              </p:nvSpPr>
              <p:spPr>
                <a:xfrm>
                  <a:off x="7606281" y="2382809"/>
                  <a:ext cx="32519" cy="104785"/>
                </a:xfrm>
                <a:custGeom>
                  <a:avLst/>
                  <a:gdLst>
                    <a:gd name="connsiteX0" fmla="*/ 16260 w 32519"/>
                    <a:gd name="connsiteY0" fmla="*/ 104786 h 104785"/>
                    <a:gd name="connsiteX1" fmla="*/ 32519 w 32519"/>
                    <a:gd name="connsiteY1" fmla="*/ 88525 h 104785"/>
                    <a:gd name="connsiteX2" fmla="*/ 32519 w 32519"/>
                    <a:gd name="connsiteY2" fmla="*/ 16260 h 104785"/>
                    <a:gd name="connsiteX3" fmla="*/ 16260 w 32519"/>
                    <a:gd name="connsiteY3" fmla="*/ 0 h 104785"/>
                    <a:gd name="connsiteX4" fmla="*/ 0 w 32519"/>
                    <a:gd name="connsiteY4" fmla="*/ 16260 h 104785"/>
                    <a:gd name="connsiteX5" fmla="*/ 0 w 32519"/>
                    <a:gd name="connsiteY5" fmla="*/ 88525 h 104785"/>
                    <a:gd name="connsiteX6" fmla="*/ 16260 w 32519"/>
                    <a:gd name="connsiteY6" fmla="*/ 104786 h 104785"/>
                    <a:gd name="connsiteX7" fmla="*/ 16260 w 32519"/>
                    <a:gd name="connsiteY7" fmla="*/ 104786 h 10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19" h="104785">
                      <a:moveTo>
                        <a:pt x="16260" y="104786"/>
                      </a:moveTo>
                      <a:cubicBezTo>
                        <a:pt x="25293" y="104786"/>
                        <a:pt x="32519" y="97559"/>
                        <a:pt x="32519" y="88525"/>
                      </a:cubicBezTo>
                      <a:lnTo>
                        <a:pt x="32519" y="16260"/>
                      </a:lnTo>
                      <a:cubicBezTo>
                        <a:pt x="32519" y="7226"/>
                        <a:pt x="25293" y="0"/>
                        <a:pt x="16260" y="0"/>
                      </a:cubicBezTo>
                      <a:cubicBezTo>
                        <a:pt x="7226" y="0"/>
                        <a:pt x="0" y="7226"/>
                        <a:pt x="0" y="16260"/>
                      </a:cubicBezTo>
                      <a:lnTo>
                        <a:pt x="0" y="88525"/>
                      </a:lnTo>
                      <a:cubicBezTo>
                        <a:pt x="0" y="97559"/>
                        <a:pt x="7226" y="104786"/>
                        <a:pt x="16260" y="104786"/>
                      </a:cubicBezTo>
                      <a:lnTo>
                        <a:pt x="16260" y="104786"/>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44" name="Freeform 43">
                  <a:extLst>
                    <a:ext uri="{FF2B5EF4-FFF2-40B4-BE49-F238E27FC236}">
                      <a16:creationId xmlns:a16="http://schemas.microsoft.com/office/drawing/2014/main" id="{C90EB751-279A-F5E2-C793-00994C0BF8D7}"/>
                    </a:ext>
                  </a:extLst>
                </p:cNvPr>
                <p:cNvSpPr/>
                <p:nvPr/>
              </p:nvSpPr>
              <p:spPr>
                <a:xfrm>
                  <a:off x="7211530" y="2513251"/>
                  <a:ext cx="823268" cy="693387"/>
                </a:xfrm>
                <a:custGeom>
                  <a:avLst/>
                  <a:gdLst>
                    <a:gd name="connsiteX0" fmla="*/ 808473 w 823268"/>
                    <a:gd name="connsiteY0" fmla="*/ 427811 h 693387"/>
                    <a:gd name="connsiteX1" fmla="*/ 779566 w 823268"/>
                    <a:gd name="connsiteY1" fmla="*/ 398905 h 693387"/>
                    <a:gd name="connsiteX2" fmla="*/ 741627 w 823268"/>
                    <a:gd name="connsiteY2" fmla="*/ 382645 h 693387"/>
                    <a:gd name="connsiteX3" fmla="*/ 715431 w 823268"/>
                    <a:gd name="connsiteY3" fmla="*/ 388968 h 693387"/>
                    <a:gd name="connsiteX4" fmla="*/ 661231 w 823268"/>
                    <a:gd name="connsiteY4" fmla="*/ 334769 h 693387"/>
                    <a:gd name="connsiteX5" fmla="*/ 663941 w 823268"/>
                    <a:gd name="connsiteY5" fmla="*/ 332059 h 693387"/>
                    <a:gd name="connsiteX6" fmla="*/ 663941 w 823268"/>
                    <a:gd name="connsiteY6" fmla="*/ 252567 h 693387"/>
                    <a:gd name="connsiteX7" fmla="*/ 635939 w 823268"/>
                    <a:gd name="connsiteY7" fmla="*/ 237210 h 693387"/>
                    <a:gd name="connsiteX8" fmla="*/ 637745 w 823268"/>
                    <a:gd name="connsiteY8" fmla="*/ 220951 h 693387"/>
                    <a:gd name="connsiteX9" fmla="*/ 621485 w 823268"/>
                    <a:gd name="connsiteY9" fmla="*/ 181204 h 693387"/>
                    <a:gd name="connsiteX10" fmla="*/ 593482 w 823268"/>
                    <a:gd name="connsiteY10" fmla="*/ 165848 h 693387"/>
                    <a:gd name="connsiteX11" fmla="*/ 595289 w 823268"/>
                    <a:gd name="connsiteY11" fmla="*/ 149588 h 693387"/>
                    <a:gd name="connsiteX12" fmla="*/ 579029 w 823268"/>
                    <a:gd name="connsiteY12" fmla="*/ 109842 h 693387"/>
                    <a:gd name="connsiteX13" fmla="*/ 551026 w 823268"/>
                    <a:gd name="connsiteY13" fmla="*/ 94486 h 693387"/>
                    <a:gd name="connsiteX14" fmla="*/ 536573 w 823268"/>
                    <a:gd name="connsiteY14" fmla="*/ 38480 h 693387"/>
                    <a:gd name="connsiteX15" fmla="*/ 490503 w 823268"/>
                    <a:gd name="connsiteY15" fmla="*/ 22220 h 693387"/>
                    <a:gd name="connsiteX16" fmla="*/ 383009 w 823268"/>
                    <a:gd name="connsiteY16" fmla="*/ 2347 h 693387"/>
                    <a:gd name="connsiteX17" fmla="*/ 333326 w 823268"/>
                    <a:gd name="connsiteY17" fmla="*/ 8670 h 693387"/>
                    <a:gd name="connsiteX18" fmla="*/ 330616 w 823268"/>
                    <a:gd name="connsiteY18" fmla="*/ 11380 h 693387"/>
                    <a:gd name="connsiteX19" fmla="*/ 270996 w 823268"/>
                    <a:gd name="connsiteY19" fmla="*/ 24027 h 693387"/>
                    <a:gd name="connsiteX20" fmla="*/ 254737 w 823268"/>
                    <a:gd name="connsiteY20" fmla="*/ 63773 h 693387"/>
                    <a:gd name="connsiteX21" fmla="*/ 256544 w 823268"/>
                    <a:gd name="connsiteY21" fmla="*/ 80032 h 693387"/>
                    <a:gd name="connsiteX22" fmla="*/ 228540 w 823268"/>
                    <a:gd name="connsiteY22" fmla="*/ 95389 h 693387"/>
                    <a:gd name="connsiteX23" fmla="*/ 212281 w 823268"/>
                    <a:gd name="connsiteY23" fmla="*/ 135135 h 693387"/>
                    <a:gd name="connsiteX24" fmla="*/ 214087 w 823268"/>
                    <a:gd name="connsiteY24" fmla="*/ 151395 h 693387"/>
                    <a:gd name="connsiteX25" fmla="*/ 186085 w 823268"/>
                    <a:gd name="connsiteY25" fmla="*/ 166751 h 693387"/>
                    <a:gd name="connsiteX26" fmla="*/ 169824 w 823268"/>
                    <a:gd name="connsiteY26" fmla="*/ 206497 h 693387"/>
                    <a:gd name="connsiteX27" fmla="*/ 179761 w 823268"/>
                    <a:gd name="connsiteY27" fmla="*/ 238113 h 693387"/>
                    <a:gd name="connsiteX28" fmla="*/ 158081 w 823268"/>
                    <a:gd name="connsiteY28" fmla="*/ 251663 h 693387"/>
                    <a:gd name="connsiteX29" fmla="*/ 158081 w 823268"/>
                    <a:gd name="connsiteY29" fmla="*/ 331156 h 693387"/>
                    <a:gd name="connsiteX30" fmla="*/ 160791 w 823268"/>
                    <a:gd name="connsiteY30" fmla="*/ 333866 h 693387"/>
                    <a:gd name="connsiteX31" fmla="*/ 106592 w 823268"/>
                    <a:gd name="connsiteY31" fmla="*/ 388065 h 693387"/>
                    <a:gd name="connsiteX32" fmla="*/ 45166 w 823268"/>
                    <a:gd name="connsiteY32" fmla="*/ 398905 h 693387"/>
                    <a:gd name="connsiteX33" fmla="*/ 16260 w 823268"/>
                    <a:gd name="connsiteY33" fmla="*/ 427811 h 693387"/>
                    <a:gd name="connsiteX34" fmla="*/ 0 w 823268"/>
                    <a:gd name="connsiteY34" fmla="*/ 465751 h 693387"/>
                    <a:gd name="connsiteX35" fmla="*/ 16260 w 823268"/>
                    <a:gd name="connsiteY35" fmla="*/ 503690 h 693387"/>
                    <a:gd name="connsiteX36" fmla="*/ 52393 w 823268"/>
                    <a:gd name="connsiteY36" fmla="*/ 539823 h 693387"/>
                    <a:gd name="connsiteX37" fmla="*/ 74976 w 823268"/>
                    <a:gd name="connsiteY37" fmla="*/ 539823 h 693387"/>
                    <a:gd name="connsiteX38" fmla="*/ 74976 w 823268"/>
                    <a:gd name="connsiteY38" fmla="*/ 517240 h 693387"/>
                    <a:gd name="connsiteX39" fmla="*/ 38843 w 823268"/>
                    <a:gd name="connsiteY39" fmla="*/ 481107 h 693387"/>
                    <a:gd name="connsiteX40" fmla="*/ 32520 w 823268"/>
                    <a:gd name="connsiteY40" fmla="*/ 465751 h 693387"/>
                    <a:gd name="connsiteX41" fmla="*/ 38843 w 823268"/>
                    <a:gd name="connsiteY41" fmla="*/ 450394 h 693387"/>
                    <a:gd name="connsiteX42" fmla="*/ 67749 w 823268"/>
                    <a:gd name="connsiteY42" fmla="*/ 421488 h 693387"/>
                    <a:gd name="connsiteX43" fmla="*/ 93946 w 823268"/>
                    <a:gd name="connsiteY43" fmla="*/ 417875 h 693387"/>
                    <a:gd name="connsiteX44" fmla="*/ 95752 w 823268"/>
                    <a:gd name="connsiteY44" fmla="*/ 420585 h 693387"/>
                    <a:gd name="connsiteX45" fmla="*/ 100269 w 823268"/>
                    <a:gd name="connsiteY45" fmla="*/ 424198 h 693387"/>
                    <a:gd name="connsiteX46" fmla="*/ 264673 w 823268"/>
                    <a:gd name="connsiteY46" fmla="*/ 588603 h 693387"/>
                    <a:gd name="connsiteX47" fmla="*/ 268287 w 823268"/>
                    <a:gd name="connsiteY47" fmla="*/ 593119 h 693387"/>
                    <a:gd name="connsiteX48" fmla="*/ 272803 w 823268"/>
                    <a:gd name="connsiteY48" fmla="*/ 596732 h 693387"/>
                    <a:gd name="connsiteX49" fmla="*/ 278223 w 823268"/>
                    <a:gd name="connsiteY49" fmla="*/ 611186 h 693387"/>
                    <a:gd name="connsiteX50" fmla="*/ 271900 w 823268"/>
                    <a:gd name="connsiteY50" fmla="*/ 626542 h 693387"/>
                    <a:gd name="connsiteX51" fmla="*/ 242994 w 823268"/>
                    <a:gd name="connsiteY51" fmla="*/ 655448 h 693387"/>
                    <a:gd name="connsiteX52" fmla="*/ 212281 w 823268"/>
                    <a:gd name="connsiteY52" fmla="*/ 655448 h 693387"/>
                    <a:gd name="connsiteX53" fmla="*/ 176148 w 823268"/>
                    <a:gd name="connsiteY53" fmla="*/ 619315 h 693387"/>
                    <a:gd name="connsiteX54" fmla="*/ 153565 w 823268"/>
                    <a:gd name="connsiteY54" fmla="*/ 619315 h 693387"/>
                    <a:gd name="connsiteX55" fmla="*/ 153565 w 823268"/>
                    <a:gd name="connsiteY55" fmla="*/ 641898 h 693387"/>
                    <a:gd name="connsiteX56" fmla="*/ 189698 w 823268"/>
                    <a:gd name="connsiteY56" fmla="*/ 678031 h 693387"/>
                    <a:gd name="connsiteX57" fmla="*/ 227637 w 823268"/>
                    <a:gd name="connsiteY57" fmla="*/ 693388 h 693387"/>
                    <a:gd name="connsiteX58" fmla="*/ 265577 w 823268"/>
                    <a:gd name="connsiteY58" fmla="*/ 678031 h 693387"/>
                    <a:gd name="connsiteX59" fmla="*/ 294483 w 823268"/>
                    <a:gd name="connsiteY59" fmla="*/ 649125 h 693387"/>
                    <a:gd name="connsiteX60" fmla="*/ 310743 w 823268"/>
                    <a:gd name="connsiteY60" fmla="*/ 611186 h 693387"/>
                    <a:gd name="connsiteX61" fmla="*/ 302613 w 823268"/>
                    <a:gd name="connsiteY61" fmla="*/ 582279 h 693387"/>
                    <a:gd name="connsiteX62" fmla="*/ 363135 w 823268"/>
                    <a:gd name="connsiteY62" fmla="*/ 521757 h 693387"/>
                    <a:gd name="connsiteX63" fmla="*/ 363135 w 823268"/>
                    <a:gd name="connsiteY63" fmla="*/ 521757 h 693387"/>
                    <a:gd name="connsiteX64" fmla="*/ 408301 w 823268"/>
                    <a:gd name="connsiteY64" fmla="*/ 517240 h 693387"/>
                    <a:gd name="connsiteX65" fmla="*/ 450758 w 823268"/>
                    <a:gd name="connsiteY65" fmla="*/ 517240 h 693387"/>
                    <a:gd name="connsiteX66" fmla="*/ 517603 w 823268"/>
                    <a:gd name="connsiteY66" fmla="*/ 584086 h 693387"/>
                    <a:gd name="connsiteX67" fmla="*/ 511280 w 823268"/>
                    <a:gd name="connsiteY67" fmla="*/ 610282 h 693387"/>
                    <a:gd name="connsiteX68" fmla="*/ 527540 w 823268"/>
                    <a:gd name="connsiteY68" fmla="*/ 648222 h 693387"/>
                    <a:gd name="connsiteX69" fmla="*/ 556446 w 823268"/>
                    <a:gd name="connsiteY69" fmla="*/ 677128 h 693387"/>
                    <a:gd name="connsiteX70" fmla="*/ 594385 w 823268"/>
                    <a:gd name="connsiteY70" fmla="*/ 693388 h 693387"/>
                    <a:gd name="connsiteX71" fmla="*/ 632325 w 823268"/>
                    <a:gd name="connsiteY71" fmla="*/ 677128 h 693387"/>
                    <a:gd name="connsiteX72" fmla="*/ 806666 w 823268"/>
                    <a:gd name="connsiteY72" fmla="*/ 502787 h 693387"/>
                    <a:gd name="connsiteX73" fmla="*/ 822926 w 823268"/>
                    <a:gd name="connsiteY73" fmla="*/ 464847 h 693387"/>
                    <a:gd name="connsiteX74" fmla="*/ 808473 w 823268"/>
                    <a:gd name="connsiteY74" fmla="*/ 427811 h 693387"/>
                    <a:gd name="connsiteX75" fmla="*/ 808473 w 823268"/>
                    <a:gd name="connsiteY75" fmla="*/ 427811 h 693387"/>
                    <a:gd name="connsiteX76" fmla="*/ 377588 w 823268"/>
                    <a:gd name="connsiteY76" fmla="*/ 36673 h 693387"/>
                    <a:gd name="connsiteX77" fmla="*/ 448048 w 823268"/>
                    <a:gd name="connsiteY77" fmla="*/ 50223 h 693387"/>
                    <a:gd name="connsiteX78" fmla="*/ 405592 w 823268"/>
                    <a:gd name="connsiteY78" fmla="*/ 92679 h 693387"/>
                    <a:gd name="connsiteX79" fmla="*/ 380299 w 823268"/>
                    <a:gd name="connsiteY79" fmla="*/ 74612 h 693387"/>
                    <a:gd name="connsiteX80" fmla="*/ 356812 w 823268"/>
                    <a:gd name="connsiteY80" fmla="*/ 37577 h 693387"/>
                    <a:gd name="connsiteX81" fmla="*/ 356812 w 823268"/>
                    <a:gd name="connsiteY81" fmla="*/ 37577 h 693387"/>
                    <a:gd name="connsiteX82" fmla="*/ 356812 w 823268"/>
                    <a:gd name="connsiteY82" fmla="*/ 37577 h 693387"/>
                    <a:gd name="connsiteX83" fmla="*/ 356812 w 823268"/>
                    <a:gd name="connsiteY83" fmla="*/ 35770 h 693387"/>
                    <a:gd name="connsiteX84" fmla="*/ 377588 w 823268"/>
                    <a:gd name="connsiteY84" fmla="*/ 36673 h 693387"/>
                    <a:gd name="connsiteX85" fmla="*/ 377588 w 823268"/>
                    <a:gd name="connsiteY85" fmla="*/ 36673 h 693387"/>
                    <a:gd name="connsiteX86" fmla="*/ 294483 w 823268"/>
                    <a:gd name="connsiteY86" fmla="*/ 49320 h 693387"/>
                    <a:gd name="connsiteX87" fmla="*/ 325196 w 823268"/>
                    <a:gd name="connsiteY87" fmla="*/ 46610 h 693387"/>
                    <a:gd name="connsiteX88" fmla="*/ 357716 w 823268"/>
                    <a:gd name="connsiteY88" fmla="*/ 97196 h 693387"/>
                    <a:gd name="connsiteX89" fmla="*/ 404688 w 823268"/>
                    <a:gd name="connsiteY89" fmla="*/ 126102 h 693387"/>
                    <a:gd name="connsiteX90" fmla="*/ 409205 w 823268"/>
                    <a:gd name="connsiteY90" fmla="*/ 139652 h 693387"/>
                    <a:gd name="connsiteX91" fmla="*/ 401978 w 823268"/>
                    <a:gd name="connsiteY91" fmla="*/ 156815 h 693387"/>
                    <a:gd name="connsiteX92" fmla="*/ 384815 w 823268"/>
                    <a:gd name="connsiteY92" fmla="*/ 164042 h 693387"/>
                    <a:gd name="connsiteX93" fmla="*/ 367652 w 823268"/>
                    <a:gd name="connsiteY93" fmla="*/ 156815 h 693387"/>
                    <a:gd name="connsiteX94" fmla="*/ 367652 w 823268"/>
                    <a:gd name="connsiteY94" fmla="*/ 156815 h 693387"/>
                    <a:gd name="connsiteX95" fmla="*/ 367652 w 823268"/>
                    <a:gd name="connsiteY95" fmla="*/ 156815 h 693387"/>
                    <a:gd name="connsiteX96" fmla="*/ 294483 w 823268"/>
                    <a:gd name="connsiteY96" fmla="*/ 83646 h 693387"/>
                    <a:gd name="connsiteX97" fmla="*/ 287256 w 823268"/>
                    <a:gd name="connsiteY97" fmla="*/ 66482 h 693387"/>
                    <a:gd name="connsiteX98" fmla="*/ 294483 w 823268"/>
                    <a:gd name="connsiteY98" fmla="*/ 49320 h 693387"/>
                    <a:gd name="connsiteX99" fmla="*/ 294483 w 823268"/>
                    <a:gd name="connsiteY99" fmla="*/ 49320 h 693387"/>
                    <a:gd name="connsiteX100" fmla="*/ 252027 w 823268"/>
                    <a:gd name="connsiteY100" fmla="*/ 120682 h 693387"/>
                    <a:gd name="connsiteX101" fmla="*/ 269190 w 823268"/>
                    <a:gd name="connsiteY101" fmla="*/ 113455 h 693387"/>
                    <a:gd name="connsiteX102" fmla="*/ 286353 w 823268"/>
                    <a:gd name="connsiteY102" fmla="*/ 120682 h 693387"/>
                    <a:gd name="connsiteX103" fmla="*/ 345069 w 823268"/>
                    <a:gd name="connsiteY103" fmla="*/ 179398 h 693387"/>
                    <a:gd name="connsiteX104" fmla="*/ 345069 w 823268"/>
                    <a:gd name="connsiteY104" fmla="*/ 212821 h 693387"/>
                    <a:gd name="connsiteX105" fmla="*/ 327906 w 823268"/>
                    <a:gd name="connsiteY105" fmla="*/ 220047 h 693387"/>
                    <a:gd name="connsiteX106" fmla="*/ 310743 w 823268"/>
                    <a:gd name="connsiteY106" fmla="*/ 212821 h 693387"/>
                    <a:gd name="connsiteX107" fmla="*/ 310743 w 823268"/>
                    <a:gd name="connsiteY107" fmla="*/ 212821 h 693387"/>
                    <a:gd name="connsiteX108" fmla="*/ 265577 w 823268"/>
                    <a:gd name="connsiteY108" fmla="*/ 167654 h 693387"/>
                    <a:gd name="connsiteX109" fmla="*/ 265577 w 823268"/>
                    <a:gd name="connsiteY109" fmla="*/ 167654 h 693387"/>
                    <a:gd name="connsiteX110" fmla="*/ 251123 w 823268"/>
                    <a:gd name="connsiteY110" fmla="*/ 153202 h 693387"/>
                    <a:gd name="connsiteX111" fmla="*/ 243897 w 823268"/>
                    <a:gd name="connsiteY111" fmla="*/ 136038 h 693387"/>
                    <a:gd name="connsiteX112" fmla="*/ 252027 w 823268"/>
                    <a:gd name="connsiteY112" fmla="*/ 120682 h 693387"/>
                    <a:gd name="connsiteX113" fmla="*/ 252027 w 823268"/>
                    <a:gd name="connsiteY113" fmla="*/ 120682 h 693387"/>
                    <a:gd name="connsiteX114" fmla="*/ 209571 w 823268"/>
                    <a:gd name="connsiteY114" fmla="*/ 191141 h 693387"/>
                    <a:gd name="connsiteX115" fmla="*/ 226734 w 823268"/>
                    <a:gd name="connsiteY115" fmla="*/ 183914 h 693387"/>
                    <a:gd name="connsiteX116" fmla="*/ 243897 w 823268"/>
                    <a:gd name="connsiteY116" fmla="*/ 191141 h 693387"/>
                    <a:gd name="connsiteX117" fmla="*/ 289063 w 823268"/>
                    <a:gd name="connsiteY117" fmla="*/ 236307 h 693387"/>
                    <a:gd name="connsiteX118" fmla="*/ 296289 w 823268"/>
                    <a:gd name="connsiteY118" fmla="*/ 253470 h 693387"/>
                    <a:gd name="connsiteX119" fmla="*/ 289063 w 823268"/>
                    <a:gd name="connsiteY119" fmla="*/ 270633 h 693387"/>
                    <a:gd name="connsiteX120" fmla="*/ 271900 w 823268"/>
                    <a:gd name="connsiteY120" fmla="*/ 277860 h 693387"/>
                    <a:gd name="connsiteX121" fmla="*/ 254737 w 823268"/>
                    <a:gd name="connsiteY121" fmla="*/ 270633 h 693387"/>
                    <a:gd name="connsiteX122" fmla="*/ 238477 w 823268"/>
                    <a:gd name="connsiteY122" fmla="*/ 254374 h 693387"/>
                    <a:gd name="connsiteX123" fmla="*/ 238477 w 823268"/>
                    <a:gd name="connsiteY123" fmla="*/ 254374 h 693387"/>
                    <a:gd name="connsiteX124" fmla="*/ 209571 w 823268"/>
                    <a:gd name="connsiteY124" fmla="*/ 226370 h 693387"/>
                    <a:gd name="connsiteX125" fmla="*/ 202344 w 823268"/>
                    <a:gd name="connsiteY125" fmla="*/ 209208 h 693387"/>
                    <a:gd name="connsiteX126" fmla="*/ 209571 w 823268"/>
                    <a:gd name="connsiteY126" fmla="*/ 191141 h 693387"/>
                    <a:gd name="connsiteX127" fmla="*/ 209571 w 823268"/>
                    <a:gd name="connsiteY127" fmla="*/ 191141 h 693387"/>
                    <a:gd name="connsiteX128" fmla="*/ 181568 w 823268"/>
                    <a:gd name="connsiteY128" fmla="*/ 276957 h 693387"/>
                    <a:gd name="connsiteX129" fmla="*/ 198731 w 823268"/>
                    <a:gd name="connsiteY129" fmla="*/ 269730 h 693387"/>
                    <a:gd name="connsiteX130" fmla="*/ 215894 w 823268"/>
                    <a:gd name="connsiteY130" fmla="*/ 276957 h 693387"/>
                    <a:gd name="connsiteX131" fmla="*/ 232154 w 823268"/>
                    <a:gd name="connsiteY131" fmla="*/ 293216 h 693387"/>
                    <a:gd name="connsiteX132" fmla="*/ 239380 w 823268"/>
                    <a:gd name="connsiteY132" fmla="*/ 310379 h 693387"/>
                    <a:gd name="connsiteX133" fmla="*/ 232154 w 823268"/>
                    <a:gd name="connsiteY133" fmla="*/ 327543 h 693387"/>
                    <a:gd name="connsiteX134" fmla="*/ 214990 w 823268"/>
                    <a:gd name="connsiteY134" fmla="*/ 334769 h 693387"/>
                    <a:gd name="connsiteX135" fmla="*/ 197828 w 823268"/>
                    <a:gd name="connsiteY135" fmla="*/ 327543 h 693387"/>
                    <a:gd name="connsiteX136" fmla="*/ 196021 w 823268"/>
                    <a:gd name="connsiteY136" fmla="*/ 325736 h 693387"/>
                    <a:gd name="connsiteX137" fmla="*/ 196021 w 823268"/>
                    <a:gd name="connsiteY137" fmla="*/ 325736 h 693387"/>
                    <a:gd name="connsiteX138" fmla="*/ 196021 w 823268"/>
                    <a:gd name="connsiteY138" fmla="*/ 325736 h 693387"/>
                    <a:gd name="connsiteX139" fmla="*/ 181568 w 823268"/>
                    <a:gd name="connsiteY139" fmla="*/ 311283 h 693387"/>
                    <a:gd name="connsiteX140" fmla="*/ 181568 w 823268"/>
                    <a:gd name="connsiteY140" fmla="*/ 276957 h 693387"/>
                    <a:gd name="connsiteX141" fmla="*/ 181568 w 823268"/>
                    <a:gd name="connsiteY141" fmla="*/ 276957 h 693387"/>
                    <a:gd name="connsiteX142" fmla="*/ 513086 w 823268"/>
                    <a:gd name="connsiteY142" fmla="*/ 461234 h 693387"/>
                    <a:gd name="connsiteX143" fmla="*/ 490503 w 823268"/>
                    <a:gd name="connsiteY143" fmla="*/ 461234 h 693387"/>
                    <a:gd name="connsiteX144" fmla="*/ 476051 w 823268"/>
                    <a:gd name="connsiteY144" fmla="*/ 475687 h 693387"/>
                    <a:gd name="connsiteX145" fmla="*/ 413721 w 823268"/>
                    <a:gd name="connsiteY145" fmla="*/ 485624 h 693387"/>
                    <a:gd name="connsiteX146" fmla="*/ 343262 w 823268"/>
                    <a:gd name="connsiteY146" fmla="*/ 500077 h 693387"/>
                    <a:gd name="connsiteX147" fmla="*/ 283643 w 823268"/>
                    <a:gd name="connsiteY147" fmla="*/ 559696 h 693387"/>
                    <a:gd name="connsiteX148" fmla="*/ 133691 w 823268"/>
                    <a:gd name="connsiteY148" fmla="*/ 409745 h 693387"/>
                    <a:gd name="connsiteX149" fmla="*/ 186988 w 823268"/>
                    <a:gd name="connsiteY149" fmla="*/ 356449 h 693387"/>
                    <a:gd name="connsiteX150" fmla="*/ 216797 w 823268"/>
                    <a:gd name="connsiteY150" fmla="*/ 364578 h 693387"/>
                    <a:gd name="connsiteX151" fmla="*/ 256544 w 823268"/>
                    <a:gd name="connsiteY151" fmla="*/ 348319 h 693387"/>
                    <a:gd name="connsiteX152" fmla="*/ 272803 w 823268"/>
                    <a:gd name="connsiteY152" fmla="*/ 308573 h 693387"/>
                    <a:gd name="connsiteX153" fmla="*/ 272803 w 823268"/>
                    <a:gd name="connsiteY153" fmla="*/ 308573 h 693387"/>
                    <a:gd name="connsiteX154" fmla="*/ 272803 w 823268"/>
                    <a:gd name="connsiteY154" fmla="*/ 308573 h 693387"/>
                    <a:gd name="connsiteX155" fmla="*/ 312550 w 823268"/>
                    <a:gd name="connsiteY155" fmla="*/ 292313 h 693387"/>
                    <a:gd name="connsiteX156" fmla="*/ 328809 w 823268"/>
                    <a:gd name="connsiteY156" fmla="*/ 252567 h 693387"/>
                    <a:gd name="connsiteX157" fmla="*/ 328809 w 823268"/>
                    <a:gd name="connsiteY157" fmla="*/ 252567 h 693387"/>
                    <a:gd name="connsiteX158" fmla="*/ 328809 w 823268"/>
                    <a:gd name="connsiteY158" fmla="*/ 252567 h 693387"/>
                    <a:gd name="connsiteX159" fmla="*/ 368555 w 823268"/>
                    <a:gd name="connsiteY159" fmla="*/ 236307 h 693387"/>
                    <a:gd name="connsiteX160" fmla="*/ 384815 w 823268"/>
                    <a:gd name="connsiteY160" fmla="*/ 195658 h 693387"/>
                    <a:gd name="connsiteX161" fmla="*/ 384815 w 823268"/>
                    <a:gd name="connsiteY161" fmla="*/ 195658 h 693387"/>
                    <a:gd name="connsiteX162" fmla="*/ 424561 w 823268"/>
                    <a:gd name="connsiteY162" fmla="*/ 179398 h 693387"/>
                    <a:gd name="connsiteX163" fmla="*/ 440821 w 823268"/>
                    <a:gd name="connsiteY163" fmla="*/ 139652 h 693387"/>
                    <a:gd name="connsiteX164" fmla="*/ 432691 w 823268"/>
                    <a:gd name="connsiteY164" fmla="*/ 109842 h 693387"/>
                    <a:gd name="connsiteX165" fmla="*/ 478760 w 823268"/>
                    <a:gd name="connsiteY165" fmla="*/ 63773 h 693387"/>
                    <a:gd name="connsiteX166" fmla="*/ 491407 w 823268"/>
                    <a:gd name="connsiteY166" fmla="*/ 57449 h 693387"/>
                    <a:gd name="connsiteX167" fmla="*/ 493214 w 823268"/>
                    <a:gd name="connsiteY167" fmla="*/ 57449 h 693387"/>
                    <a:gd name="connsiteX168" fmla="*/ 513086 w 823268"/>
                    <a:gd name="connsiteY168" fmla="*/ 63773 h 693387"/>
                    <a:gd name="connsiteX169" fmla="*/ 513086 w 823268"/>
                    <a:gd name="connsiteY169" fmla="*/ 97196 h 693387"/>
                    <a:gd name="connsiteX170" fmla="*/ 498634 w 823268"/>
                    <a:gd name="connsiteY170" fmla="*/ 111648 h 693387"/>
                    <a:gd name="connsiteX171" fmla="*/ 498634 w 823268"/>
                    <a:gd name="connsiteY171" fmla="*/ 111648 h 693387"/>
                    <a:gd name="connsiteX172" fmla="*/ 482374 w 823268"/>
                    <a:gd name="connsiteY172" fmla="*/ 127909 h 693387"/>
                    <a:gd name="connsiteX173" fmla="*/ 482374 w 823268"/>
                    <a:gd name="connsiteY173" fmla="*/ 150492 h 693387"/>
                    <a:gd name="connsiteX174" fmla="*/ 504957 w 823268"/>
                    <a:gd name="connsiteY174" fmla="*/ 150492 h 693387"/>
                    <a:gd name="connsiteX175" fmla="*/ 519410 w 823268"/>
                    <a:gd name="connsiteY175" fmla="*/ 136038 h 693387"/>
                    <a:gd name="connsiteX176" fmla="*/ 519410 w 823268"/>
                    <a:gd name="connsiteY176" fmla="*/ 136038 h 693387"/>
                    <a:gd name="connsiteX177" fmla="*/ 521217 w 823268"/>
                    <a:gd name="connsiteY177" fmla="*/ 134231 h 693387"/>
                    <a:gd name="connsiteX178" fmla="*/ 554640 w 823268"/>
                    <a:gd name="connsiteY178" fmla="*/ 134231 h 693387"/>
                    <a:gd name="connsiteX179" fmla="*/ 561866 w 823268"/>
                    <a:gd name="connsiteY179" fmla="*/ 151395 h 693387"/>
                    <a:gd name="connsiteX180" fmla="*/ 554640 w 823268"/>
                    <a:gd name="connsiteY180" fmla="*/ 168558 h 693387"/>
                    <a:gd name="connsiteX181" fmla="*/ 540186 w 823268"/>
                    <a:gd name="connsiteY181" fmla="*/ 183011 h 693387"/>
                    <a:gd name="connsiteX182" fmla="*/ 540186 w 823268"/>
                    <a:gd name="connsiteY182" fmla="*/ 183011 h 693387"/>
                    <a:gd name="connsiteX183" fmla="*/ 523926 w 823268"/>
                    <a:gd name="connsiteY183" fmla="*/ 199271 h 693387"/>
                    <a:gd name="connsiteX184" fmla="*/ 523926 w 823268"/>
                    <a:gd name="connsiteY184" fmla="*/ 221854 h 693387"/>
                    <a:gd name="connsiteX185" fmla="*/ 546510 w 823268"/>
                    <a:gd name="connsiteY185" fmla="*/ 221854 h 693387"/>
                    <a:gd name="connsiteX186" fmla="*/ 562769 w 823268"/>
                    <a:gd name="connsiteY186" fmla="*/ 205594 h 693387"/>
                    <a:gd name="connsiteX187" fmla="*/ 579933 w 823268"/>
                    <a:gd name="connsiteY187" fmla="*/ 198368 h 693387"/>
                    <a:gd name="connsiteX188" fmla="*/ 597096 w 823268"/>
                    <a:gd name="connsiteY188" fmla="*/ 205594 h 693387"/>
                    <a:gd name="connsiteX189" fmla="*/ 604322 w 823268"/>
                    <a:gd name="connsiteY189" fmla="*/ 222757 h 693387"/>
                    <a:gd name="connsiteX190" fmla="*/ 597096 w 823268"/>
                    <a:gd name="connsiteY190" fmla="*/ 239920 h 693387"/>
                    <a:gd name="connsiteX191" fmla="*/ 569093 w 823268"/>
                    <a:gd name="connsiteY191" fmla="*/ 267924 h 693387"/>
                    <a:gd name="connsiteX192" fmla="*/ 569093 w 823268"/>
                    <a:gd name="connsiteY192" fmla="*/ 290507 h 693387"/>
                    <a:gd name="connsiteX193" fmla="*/ 580836 w 823268"/>
                    <a:gd name="connsiteY193" fmla="*/ 295023 h 693387"/>
                    <a:gd name="connsiteX194" fmla="*/ 592579 w 823268"/>
                    <a:gd name="connsiteY194" fmla="*/ 290507 h 693387"/>
                    <a:gd name="connsiteX195" fmla="*/ 606129 w 823268"/>
                    <a:gd name="connsiteY195" fmla="*/ 276957 h 693387"/>
                    <a:gd name="connsiteX196" fmla="*/ 606129 w 823268"/>
                    <a:gd name="connsiteY196" fmla="*/ 276957 h 693387"/>
                    <a:gd name="connsiteX197" fmla="*/ 623292 w 823268"/>
                    <a:gd name="connsiteY197" fmla="*/ 269730 h 693387"/>
                    <a:gd name="connsiteX198" fmla="*/ 640455 w 823268"/>
                    <a:gd name="connsiteY198" fmla="*/ 276957 h 693387"/>
                    <a:gd name="connsiteX199" fmla="*/ 640455 w 823268"/>
                    <a:gd name="connsiteY199" fmla="*/ 310379 h 693387"/>
                    <a:gd name="connsiteX200" fmla="*/ 626002 w 823268"/>
                    <a:gd name="connsiteY200" fmla="*/ 324833 h 693387"/>
                    <a:gd name="connsiteX201" fmla="*/ 626002 w 823268"/>
                    <a:gd name="connsiteY201" fmla="*/ 324833 h 693387"/>
                    <a:gd name="connsiteX202" fmla="*/ 626002 w 823268"/>
                    <a:gd name="connsiteY202" fmla="*/ 324833 h 693387"/>
                    <a:gd name="connsiteX203" fmla="*/ 603419 w 823268"/>
                    <a:gd name="connsiteY203" fmla="*/ 347416 h 693387"/>
                    <a:gd name="connsiteX204" fmla="*/ 603419 w 823268"/>
                    <a:gd name="connsiteY204" fmla="*/ 369999 h 693387"/>
                    <a:gd name="connsiteX205" fmla="*/ 615162 w 823268"/>
                    <a:gd name="connsiteY205" fmla="*/ 374515 h 693387"/>
                    <a:gd name="connsiteX206" fmla="*/ 626905 w 823268"/>
                    <a:gd name="connsiteY206" fmla="*/ 369999 h 693387"/>
                    <a:gd name="connsiteX207" fmla="*/ 637745 w 823268"/>
                    <a:gd name="connsiteY207" fmla="*/ 359159 h 693387"/>
                    <a:gd name="connsiteX208" fmla="*/ 690138 w 823268"/>
                    <a:gd name="connsiteY208" fmla="*/ 411551 h 693387"/>
                    <a:gd name="connsiteX209" fmla="*/ 540186 w 823268"/>
                    <a:gd name="connsiteY209" fmla="*/ 561503 h 693387"/>
                    <a:gd name="connsiteX210" fmla="*/ 486890 w 823268"/>
                    <a:gd name="connsiteY210" fmla="*/ 508207 h 693387"/>
                    <a:gd name="connsiteX211" fmla="*/ 497730 w 823268"/>
                    <a:gd name="connsiteY211" fmla="*/ 499174 h 693387"/>
                    <a:gd name="connsiteX212" fmla="*/ 512183 w 823268"/>
                    <a:gd name="connsiteY212" fmla="*/ 484721 h 693387"/>
                    <a:gd name="connsiteX213" fmla="*/ 513086 w 823268"/>
                    <a:gd name="connsiteY213" fmla="*/ 461234 h 693387"/>
                    <a:gd name="connsiteX214" fmla="*/ 513086 w 823268"/>
                    <a:gd name="connsiteY214" fmla="*/ 461234 h 693387"/>
                    <a:gd name="connsiteX215" fmla="*/ 785890 w 823268"/>
                    <a:gd name="connsiteY215" fmla="*/ 482010 h 693387"/>
                    <a:gd name="connsiteX216" fmla="*/ 611549 w 823268"/>
                    <a:gd name="connsiteY216" fmla="*/ 656352 h 693387"/>
                    <a:gd name="connsiteX217" fmla="*/ 596192 w 823268"/>
                    <a:gd name="connsiteY217" fmla="*/ 662675 h 693387"/>
                    <a:gd name="connsiteX218" fmla="*/ 580836 w 823268"/>
                    <a:gd name="connsiteY218" fmla="*/ 656352 h 693387"/>
                    <a:gd name="connsiteX219" fmla="*/ 551930 w 823268"/>
                    <a:gd name="connsiteY219" fmla="*/ 627445 h 693387"/>
                    <a:gd name="connsiteX220" fmla="*/ 545606 w 823268"/>
                    <a:gd name="connsiteY220" fmla="*/ 612089 h 693387"/>
                    <a:gd name="connsiteX221" fmla="*/ 551930 w 823268"/>
                    <a:gd name="connsiteY221" fmla="*/ 596732 h 693387"/>
                    <a:gd name="connsiteX222" fmla="*/ 726271 w 823268"/>
                    <a:gd name="connsiteY222" fmla="*/ 422391 h 693387"/>
                    <a:gd name="connsiteX223" fmla="*/ 741627 w 823268"/>
                    <a:gd name="connsiteY223" fmla="*/ 416068 h 693387"/>
                    <a:gd name="connsiteX224" fmla="*/ 756983 w 823268"/>
                    <a:gd name="connsiteY224" fmla="*/ 422391 h 693387"/>
                    <a:gd name="connsiteX225" fmla="*/ 785890 w 823268"/>
                    <a:gd name="connsiteY225" fmla="*/ 451298 h 693387"/>
                    <a:gd name="connsiteX226" fmla="*/ 792213 w 823268"/>
                    <a:gd name="connsiteY226" fmla="*/ 466654 h 693387"/>
                    <a:gd name="connsiteX227" fmla="*/ 785890 w 823268"/>
                    <a:gd name="connsiteY227" fmla="*/ 482010 h 69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823268" h="693387">
                      <a:moveTo>
                        <a:pt x="808473" y="427811"/>
                      </a:moveTo>
                      <a:lnTo>
                        <a:pt x="779566" y="398905"/>
                      </a:lnTo>
                      <a:cubicBezTo>
                        <a:pt x="769630" y="388968"/>
                        <a:pt x="756080" y="382645"/>
                        <a:pt x="741627" y="382645"/>
                      </a:cubicBezTo>
                      <a:cubicBezTo>
                        <a:pt x="732594" y="382645"/>
                        <a:pt x="723561" y="385355"/>
                        <a:pt x="715431" y="388968"/>
                      </a:cubicBezTo>
                      <a:lnTo>
                        <a:pt x="661231" y="334769"/>
                      </a:lnTo>
                      <a:lnTo>
                        <a:pt x="663941" y="332059"/>
                      </a:lnTo>
                      <a:cubicBezTo>
                        <a:pt x="685621" y="310379"/>
                        <a:pt x="685621" y="274246"/>
                        <a:pt x="663941" y="252567"/>
                      </a:cubicBezTo>
                      <a:cubicBezTo>
                        <a:pt x="655812" y="244437"/>
                        <a:pt x="645875" y="239920"/>
                        <a:pt x="635939" y="237210"/>
                      </a:cubicBezTo>
                      <a:cubicBezTo>
                        <a:pt x="637745" y="231791"/>
                        <a:pt x="637745" y="227274"/>
                        <a:pt x="637745" y="220951"/>
                      </a:cubicBezTo>
                      <a:cubicBezTo>
                        <a:pt x="637745" y="205594"/>
                        <a:pt x="632325" y="192044"/>
                        <a:pt x="621485" y="181204"/>
                      </a:cubicBezTo>
                      <a:cubicBezTo>
                        <a:pt x="613356" y="173075"/>
                        <a:pt x="603419" y="168558"/>
                        <a:pt x="593482" y="165848"/>
                      </a:cubicBezTo>
                      <a:cubicBezTo>
                        <a:pt x="595289" y="160428"/>
                        <a:pt x="595289" y="155911"/>
                        <a:pt x="595289" y="149588"/>
                      </a:cubicBezTo>
                      <a:cubicBezTo>
                        <a:pt x="595289" y="134231"/>
                        <a:pt x="589869" y="120682"/>
                        <a:pt x="579029" y="109842"/>
                      </a:cubicBezTo>
                      <a:cubicBezTo>
                        <a:pt x="570899" y="101712"/>
                        <a:pt x="560963" y="96292"/>
                        <a:pt x="551026" y="94486"/>
                      </a:cubicBezTo>
                      <a:cubicBezTo>
                        <a:pt x="556446" y="75516"/>
                        <a:pt x="551930" y="53836"/>
                        <a:pt x="536573" y="38480"/>
                      </a:cubicBezTo>
                      <a:cubicBezTo>
                        <a:pt x="523926" y="25833"/>
                        <a:pt x="506764" y="20413"/>
                        <a:pt x="490503" y="22220"/>
                      </a:cubicBezTo>
                      <a:lnTo>
                        <a:pt x="383009" y="2347"/>
                      </a:lnTo>
                      <a:cubicBezTo>
                        <a:pt x="366749" y="-363"/>
                        <a:pt x="345972" y="-3073"/>
                        <a:pt x="333326" y="8670"/>
                      </a:cubicBezTo>
                      <a:cubicBezTo>
                        <a:pt x="332422" y="9573"/>
                        <a:pt x="331519" y="10477"/>
                        <a:pt x="330616" y="11380"/>
                      </a:cubicBezTo>
                      <a:cubicBezTo>
                        <a:pt x="310743" y="4154"/>
                        <a:pt x="287256" y="8670"/>
                        <a:pt x="270996" y="24027"/>
                      </a:cubicBezTo>
                      <a:cubicBezTo>
                        <a:pt x="260156" y="34866"/>
                        <a:pt x="254737" y="48416"/>
                        <a:pt x="254737" y="63773"/>
                      </a:cubicBezTo>
                      <a:cubicBezTo>
                        <a:pt x="254737" y="69193"/>
                        <a:pt x="255640" y="74612"/>
                        <a:pt x="256544" y="80032"/>
                      </a:cubicBezTo>
                      <a:cubicBezTo>
                        <a:pt x="245704" y="81839"/>
                        <a:pt x="235767" y="87259"/>
                        <a:pt x="228540" y="95389"/>
                      </a:cubicBezTo>
                      <a:cubicBezTo>
                        <a:pt x="217701" y="106229"/>
                        <a:pt x="212281" y="119779"/>
                        <a:pt x="212281" y="135135"/>
                      </a:cubicBezTo>
                      <a:cubicBezTo>
                        <a:pt x="212281" y="140555"/>
                        <a:pt x="213184" y="145975"/>
                        <a:pt x="214087" y="151395"/>
                      </a:cubicBezTo>
                      <a:cubicBezTo>
                        <a:pt x="203247" y="153202"/>
                        <a:pt x="193311" y="158621"/>
                        <a:pt x="186085" y="166751"/>
                      </a:cubicBezTo>
                      <a:cubicBezTo>
                        <a:pt x="175245" y="177591"/>
                        <a:pt x="169824" y="191141"/>
                        <a:pt x="169824" y="206497"/>
                      </a:cubicBezTo>
                      <a:cubicBezTo>
                        <a:pt x="169824" y="218241"/>
                        <a:pt x="173438" y="229080"/>
                        <a:pt x="179761" y="238113"/>
                      </a:cubicBezTo>
                      <a:cubicBezTo>
                        <a:pt x="171631" y="240824"/>
                        <a:pt x="164405" y="245340"/>
                        <a:pt x="158081" y="251663"/>
                      </a:cubicBezTo>
                      <a:cubicBezTo>
                        <a:pt x="136402" y="273343"/>
                        <a:pt x="136402" y="309476"/>
                        <a:pt x="158081" y="331156"/>
                      </a:cubicBezTo>
                      <a:lnTo>
                        <a:pt x="160791" y="333866"/>
                      </a:lnTo>
                      <a:lnTo>
                        <a:pt x="106592" y="388065"/>
                      </a:lnTo>
                      <a:cubicBezTo>
                        <a:pt x="86719" y="379032"/>
                        <a:pt x="61426" y="381742"/>
                        <a:pt x="45166" y="398905"/>
                      </a:cubicBezTo>
                      <a:lnTo>
                        <a:pt x="16260" y="427811"/>
                      </a:lnTo>
                      <a:cubicBezTo>
                        <a:pt x="6323" y="437748"/>
                        <a:pt x="0" y="451298"/>
                        <a:pt x="0" y="465751"/>
                      </a:cubicBezTo>
                      <a:cubicBezTo>
                        <a:pt x="0" y="480204"/>
                        <a:pt x="5420" y="493754"/>
                        <a:pt x="16260" y="503690"/>
                      </a:cubicBezTo>
                      <a:lnTo>
                        <a:pt x="52393" y="539823"/>
                      </a:lnTo>
                      <a:cubicBezTo>
                        <a:pt x="58716" y="546146"/>
                        <a:pt x="68653" y="546146"/>
                        <a:pt x="74976" y="539823"/>
                      </a:cubicBezTo>
                      <a:cubicBezTo>
                        <a:pt x="81299" y="533500"/>
                        <a:pt x="81299" y="523563"/>
                        <a:pt x="74976" y="517240"/>
                      </a:cubicBezTo>
                      <a:lnTo>
                        <a:pt x="38843" y="481107"/>
                      </a:lnTo>
                      <a:cubicBezTo>
                        <a:pt x="34326" y="476591"/>
                        <a:pt x="32520" y="471171"/>
                        <a:pt x="32520" y="465751"/>
                      </a:cubicBezTo>
                      <a:cubicBezTo>
                        <a:pt x="32520" y="460331"/>
                        <a:pt x="34326" y="454911"/>
                        <a:pt x="38843" y="450394"/>
                      </a:cubicBezTo>
                      <a:lnTo>
                        <a:pt x="67749" y="421488"/>
                      </a:lnTo>
                      <a:cubicBezTo>
                        <a:pt x="74976" y="414261"/>
                        <a:pt x="85816" y="413358"/>
                        <a:pt x="93946" y="417875"/>
                      </a:cubicBezTo>
                      <a:cubicBezTo>
                        <a:pt x="94849" y="418778"/>
                        <a:pt x="94849" y="419681"/>
                        <a:pt x="95752" y="420585"/>
                      </a:cubicBezTo>
                      <a:cubicBezTo>
                        <a:pt x="97559" y="422391"/>
                        <a:pt x="98462" y="423294"/>
                        <a:pt x="100269" y="424198"/>
                      </a:cubicBezTo>
                      <a:lnTo>
                        <a:pt x="264673" y="588603"/>
                      </a:lnTo>
                      <a:cubicBezTo>
                        <a:pt x="265577" y="590409"/>
                        <a:pt x="266480" y="592216"/>
                        <a:pt x="268287" y="593119"/>
                      </a:cubicBezTo>
                      <a:cubicBezTo>
                        <a:pt x="270093" y="594925"/>
                        <a:pt x="270996" y="595829"/>
                        <a:pt x="272803" y="596732"/>
                      </a:cubicBezTo>
                      <a:cubicBezTo>
                        <a:pt x="276417" y="600346"/>
                        <a:pt x="278223" y="605765"/>
                        <a:pt x="278223" y="611186"/>
                      </a:cubicBezTo>
                      <a:cubicBezTo>
                        <a:pt x="278223" y="616605"/>
                        <a:pt x="276417" y="622025"/>
                        <a:pt x="271900" y="626542"/>
                      </a:cubicBezTo>
                      <a:lnTo>
                        <a:pt x="242994" y="655448"/>
                      </a:lnTo>
                      <a:cubicBezTo>
                        <a:pt x="234864" y="663578"/>
                        <a:pt x="220411" y="663578"/>
                        <a:pt x="212281" y="655448"/>
                      </a:cubicBezTo>
                      <a:lnTo>
                        <a:pt x="176148" y="619315"/>
                      </a:lnTo>
                      <a:cubicBezTo>
                        <a:pt x="169824" y="612992"/>
                        <a:pt x="159888" y="612992"/>
                        <a:pt x="153565" y="619315"/>
                      </a:cubicBezTo>
                      <a:cubicBezTo>
                        <a:pt x="147241" y="625639"/>
                        <a:pt x="147241" y="635575"/>
                        <a:pt x="153565" y="641898"/>
                      </a:cubicBezTo>
                      <a:lnTo>
                        <a:pt x="189698" y="678031"/>
                      </a:lnTo>
                      <a:cubicBezTo>
                        <a:pt x="200537" y="688871"/>
                        <a:pt x="214087" y="693388"/>
                        <a:pt x="227637" y="693388"/>
                      </a:cubicBezTo>
                      <a:cubicBezTo>
                        <a:pt x="241187" y="693388"/>
                        <a:pt x="255640" y="687968"/>
                        <a:pt x="265577" y="678031"/>
                      </a:cubicBezTo>
                      <a:lnTo>
                        <a:pt x="294483" y="649125"/>
                      </a:lnTo>
                      <a:cubicBezTo>
                        <a:pt x="304419" y="639188"/>
                        <a:pt x="310743" y="625639"/>
                        <a:pt x="310743" y="611186"/>
                      </a:cubicBezTo>
                      <a:cubicBezTo>
                        <a:pt x="310743" y="601249"/>
                        <a:pt x="308033" y="591313"/>
                        <a:pt x="302613" y="582279"/>
                      </a:cubicBezTo>
                      <a:lnTo>
                        <a:pt x="363135" y="521757"/>
                      </a:lnTo>
                      <a:cubicBezTo>
                        <a:pt x="363135" y="521757"/>
                        <a:pt x="363135" y="521757"/>
                        <a:pt x="363135" y="521757"/>
                      </a:cubicBezTo>
                      <a:cubicBezTo>
                        <a:pt x="370362" y="514530"/>
                        <a:pt x="389332" y="516337"/>
                        <a:pt x="408301" y="517240"/>
                      </a:cubicBezTo>
                      <a:cubicBezTo>
                        <a:pt x="421851" y="518143"/>
                        <a:pt x="436304" y="519047"/>
                        <a:pt x="450758" y="517240"/>
                      </a:cubicBezTo>
                      <a:lnTo>
                        <a:pt x="517603" y="584086"/>
                      </a:lnTo>
                      <a:cubicBezTo>
                        <a:pt x="513086" y="592216"/>
                        <a:pt x="511280" y="601249"/>
                        <a:pt x="511280" y="610282"/>
                      </a:cubicBezTo>
                      <a:cubicBezTo>
                        <a:pt x="511280" y="624736"/>
                        <a:pt x="516700" y="638285"/>
                        <a:pt x="527540" y="648222"/>
                      </a:cubicBezTo>
                      <a:lnTo>
                        <a:pt x="556446" y="677128"/>
                      </a:lnTo>
                      <a:cubicBezTo>
                        <a:pt x="566383" y="687064"/>
                        <a:pt x="579933" y="693388"/>
                        <a:pt x="594385" y="693388"/>
                      </a:cubicBezTo>
                      <a:cubicBezTo>
                        <a:pt x="608839" y="693388"/>
                        <a:pt x="622389" y="687968"/>
                        <a:pt x="632325" y="677128"/>
                      </a:cubicBezTo>
                      <a:lnTo>
                        <a:pt x="806666" y="502787"/>
                      </a:lnTo>
                      <a:cubicBezTo>
                        <a:pt x="816603" y="492850"/>
                        <a:pt x="822926" y="479300"/>
                        <a:pt x="822926" y="464847"/>
                      </a:cubicBezTo>
                      <a:cubicBezTo>
                        <a:pt x="824732" y="451298"/>
                        <a:pt x="819313" y="437748"/>
                        <a:pt x="808473" y="427811"/>
                      </a:cubicBezTo>
                      <a:lnTo>
                        <a:pt x="808473" y="427811"/>
                      </a:lnTo>
                      <a:close/>
                      <a:moveTo>
                        <a:pt x="377588" y="36673"/>
                      </a:moveTo>
                      <a:lnTo>
                        <a:pt x="448048" y="50223"/>
                      </a:lnTo>
                      <a:lnTo>
                        <a:pt x="405592" y="92679"/>
                      </a:lnTo>
                      <a:cubicBezTo>
                        <a:pt x="399268" y="89969"/>
                        <a:pt x="390235" y="83646"/>
                        <a:pt x="380299" y="74612"/>
                      </a:cubicBezTo>
                      <a:cubicBezTo>
                        <a:pt x="366749" y="61966"/>
                        <a:pt x="356812" y="46610"/>
                        <a:pt x="356812" y="37577"/>
                      </a:cubicBezTo>
                      <a:cubicBezTo>
                        <a:pt x="356812" y="37577"/>
                        <a:pt x="356812" y="37577"/>
                        <a:pt x="356812" y="37577"/>
                      </a:cubicBezTo>
                      <a:cubicBezTo>
                        <a:pt x="356812" y="37577"/>
                        <a:pt x="356812" y="37577"/>
                        <a:pt x="356812" y="37577"/>
                      </a:cubicBezTo>
                      <a:cubicBezTo>
                        <a:pt x="356812" y="36673"/>
                        <a:pt x="356812" y="36673"/>
                        <a:pt x="356812" y="35770"/>
                      </a:cubicBezTo>
                      <a:cubicBezTo>
                        <a:pt x="358619" y="34866"/>
                        <a:pt x="364038" y="33963"/>
                        <a:pt x="377588" y="36673"/>
                      </a:cubicBezTo>
                      <a:lnTo>
                        <a:pt x="377588" y="36673"/>
                      </a:lnTo>
                      <a:close/>
                      <a:moveTo>
                        <a:pt x="294483" y="49320"/>
                      </a:moveTo>
                      <a:cubicBezTo>
                        <a:pt x="302613" y="41189"/>
                        <a:pt x="315259" y="40286"/>
                        <a:pt x="325196" y="46610"/>
                      </a:cubicBezTo>
                      <a:cubicBezTo>
                        <a:pt x="330616" y="68289"/>
                        <a:pt x="349586" y="89065"/>
                        <a:pt x="357716" y="97196"/>
                      </a:cubicBezTo>
                      <a:cubicBezTo>
                        <a:pt x="364038" y="103519"/>
                        <a:pt x="383912" y="121585"/>
                        <a:pt x="404688" y="126102"/>
                      </a:cubicBezTo>
                      <a:cubicBezTo>
                        <a:pt x="407398" y="129715"/>
                        <a:pt x="409205" y="135135"/>
                        <a:pt x="409205" y="139652"/>
                      </a:cubicBezTo>
                      <a:cubicBezTo>
                        <a:pt x="409205" y="145975"/>
                        <a:pt x="406495" y="152298"/>
                        <a:pt x="401978" y="156815"/>
                      </a:cubicBezTo>
                      <a:cubicBezTo>
                        <a:pt x="397461" y="161331"/>
                        <a:pt x="391138" y="164042"/>
                        <a:pt x="384815" y="164042"/>
                      </a:cubicBezTo>
                      <a:cubicBezTo>
                        <a:pt x="378492" y="164042"/>
                        <a:pt x="372169" y="161331"/>
                        <a:pt x="367652" y="156815"/>
                      </a:cubicBezTo>
                      <a:lnTo>
                        <a:pt x="367652" y="156815"/>
                      </a:lnTo>
                      <a:lnTo>
                        <a:pt x="367652" y="156815"/>
                      </a:lnTo>
                      <a:lnTo>
                        <a:pt x="294483" y="83646"/>
                      </a:lnTo>
                      <a:cubicBezTo>
                        <a:pt x="289967" y="79129"/>
                        <a:pt x="287256" y="72806"/>
                        <a:pt x="287256" y="66482"/>
                      </a:cubicBezTo>
                      <a:cubicBezTo>
                        <a:pt x="288160" y="60160"/>
                        <a:pt x="290870" y="53836"/>
                        <a:pt x="294483" y="49320"/>
                      </a:cubicBezTo>
                      <a:lnTo>
                        <a:pt x="294483" y="49320"/>
                      </a:lnTo>
                      <a:close/>
                      <a:moveTo>
                        <a:pt x="252027" y="120682"/>
                      </a:moveTo>
                      <a:cubicBezTo>
                        <a:pt x="256544" y="116165"/>
                        <a:pt x="262867" y="113455"/>
                        <a:pt x="269190" y="113455"/>
                      </a:cubicBezTo>
                      <a:cubicBezTo>
                        <a:pt x="275513" y="113455"/>
                        <a:pt x="281836" y="116165"/>
                        <a:pt x="286353" y="120682"/>
                      </a:cubicBezTo>
                      <a:lnTo>
                        <a:pt x="345069" y="179398"/>
                      </a:lnTo>
                      <a:cubicBezTo>
                        <a:pt x="354102" y="188431"/>
                        <a:pt x="354102" y="203787"/>
                        <a:pt x="345069" y="212821"/>
                      </a:cubicBezTo>
                      <a:cubicBezTo>
                        <a:pt x="340552" y="217337"/>
                        <a:pt x="334229" y="220047"/>
                        <a:pt x="327906" y="220047"/>
                      </a:cubicBezTo>
                      <a:cubicBezTo>
                        <a:pt x="321583" y="220047"/>
                        <a:pt x="315259" y="217337"/>
                        <a:pt x="310743" y="212821"/>
                      </a:cubicBezTo>
                      <a:lnTo>
                        <a:pt x="310743" y="212821"/>
                      </a:lnTo>
                      <a:lnTo>
                        <a:pt x="265577" y="167654"/>
                      </a:lnTo>
                      <a:cubicBezTo>
                        <a:pt x="265577" y="167654"/>
                        <a:pt x="265577" y="167654"/>
                        <a:pt x="265577" y="167654"/>
                      </a:cubicBezTo>
                      <a:lnTo>
                        <a:pt x="251123" y="153202"/>
                      </a:lnTo>
                      <a:cubicBezTo>
                        <a:pt x="246607" y="148685"/>
                        <a:pt x="243897" y="142362"/>
                        <a:pt x="243897" y="136038"/>
                      </a:cubicBezTo>
                      <a:cubicBezTo>
                        <a:pt x="245704" y="130619"/>
                        <a:pt x="247510" y="125198"/>
                        <a:pt x="252027" y="120682"/>
                      </a:cubicBezTo>
                      <a:lnTo>
                        <a:pt x="252027" y="120682"/>
                      </a:lnTo>
                      <a:close/>
                      <a:moveTo>
                        <a:pt x="209571" y="191141"/>
                      </a:moveTo>
                      <a:cubicBezTo>
                        <a:pt x="214087" y="186625"/>
                        <a:pt x="220411" y="183914"/>
                        <a:pt x="226734" y="183914"/>
                      </a:cubicBezTo>
                      <a:cubicBezTo>
                        <a:pt x="233057" y="183914"/>
                        <a:pt x="239380" y="186625"/>
                        <a:pt x="243897" y="191141"/>
                      </a:cubicBezTo>
                      <a:lnTo>
                        <a:pt x="289063" y="236307"/>
                      </a:lnTo>
                      <a:cubicBezTo>
                        <a:pt x="293579" y="240824"/>
                        <a:pt x="296289" y="247147"/>
                        <a:pt x="296289" y="253470"/>
                      </a:cubicBezTo>
                      <a:cubicBezTo>
                        <a:pt x="296289" y="259793"/>
                        <a:pt x="293579" y="266117"/>
                        <a:pt x="289063" y="270633"/>
                      </a:cubicBezTo>
                      <a:cubicBezTo>
                        <a:pt x="284546" y="275150"/>
                        <a:pt x="278223" y="277860"/>
                        <a:pt x="271900" y="277860"/>
                      </a:cubicBezTo>
                      <a:cubicBezTo>
                        <a:pt x="265577" y="277860"/>
                        <a:pt x="259253" y="275150"/>
                        <a:pt x="254737" y="270633"/>
                      </a:cubicBezTo>
                      <a:lnTo>
                        <a:pt x="238477" y="254374"/>
                      </a:lnTo>
                      <a:cubicBezTo>
                        <a:pt x="238477" y="254374"/>
                        <a:pt x="238477" y="254374"/>
                        <a:pt x="238477" y="254374"/>
                      </a:cubicBezTo>
                      <a:lnTo>
                        <a:pt x="209571" y="226370"/>
                      </a:lnTo>
                      <a:cubicBezTo>
                        <a:pt x="205054" y="221854"/>
                        <a:pt x="202344" y="215530"/>
                        <a:pt x="202344" y="209208"/>
                      </a:cubicBezTo>
                      <a:cubicBezTo>
                        <a:pt x="203247" y="201981"/>
                        <a:pt x="205054" y="195658"/>
                        <a:pt x="209571" y="191141"/>
                      </a:cubicBezTo>
                      <a:lnTo>
                        <a:pt x="209571" y="191141"/>
                      </a:lnTo>
                      <a:close/>
                      <a:moveTo>
                        <a:pt x="181568" y="276957"/>
                      </a:moveTo>
                      <a:cubicBezTo>
                        <a:pt x="186085" y="272440"/>
                        <a:pt x="192407" y="269730"/>
                        <a:pt x="198731" y="269730"/>
                      </a:cubicBezTo>
                      <a:cubicBezTo>
                        <a:pt x="205054" y="269730"/>
                        <a:pt x="211377" y="272440"/>
                        <a:pt x="215894" y="276957"/>
                      </a:cubicBezTo>
                      <a:lnTo>
                        <a:pt x="232154" y="293216"/>
                      </a:lnTo>
                      <a:cubicBezTo>
                        <a:pt x="236670" y="297733"/>
                        <a:pt x="239380" y="304056"/>
                        <a:pt x="239380" y="310379"/>
                      </a:cubicBezTo>
                      <a:cubicBezTo>
                        <a:pt x="239380" y="316703"/>
                        <a:pt x="236670" y="323026"/>
                        <a:pt x="232154" y="327543"/>
                      </a:cubicBezTo>
                      <a:cubicBezTo>
                        <a:pt x="227637" y="332059"/>
                        <a:pt x="221314" y="334769"/>
                        <a:pt x="214990" y="334769"/>
                      </a:cubicBezTo>
                      <a:cubicBezTo>
                        <a:pt x="208668" y="334769"/>
                        <a:pt x="202344" y="332059"/>
                        <a:pt x="197828" y="327543"/>
                      </a:cubicBezTo>
                      <a:lnTo>
                        <a:pt x="196021" y="325736"/>
                      </a:lnTo>
                      <a:cubicBezTo>
                        <a:pt x="196021" y="325736"/>
                        <a:pt x="196021" y="325736"/>
                        <a:pt x="196021" y="325736"/>
                      </a:cubicBezTo>
                      <a:cubicBezTo>
                        <a:pt x="196021" y="325736"/>
                        <a:pt x="196021" y="325736"/>
                        <a:pt x="196021" y="325736"/>
                      </a:cubicBezTo>
                      <a:lnTo>
                        <a:pt x="181568" y="311283"/>
                      </a:lnTo>
                      <a:cubicBezTo>
                        <a:pt x="172535" y="301346"/>
                        <a:pt x="172535" y="285990"/>
                        <a:pt x="181568" y="276957"/>
                      </a:cubicBezTo>
                      <a:lnTo>
                        <a:pt x="181568" y="276957"/>
                      </a:lnTo>
                      <a:close/>
                      <a:moveTo>
                        <a:pt x="513086" y="461234"/>
                      </a:moveTo>
                      <a:cubicBezTo>
                        <a:pt x="506764" y="454911"/>
                        <a:pt x="496827" y="454911"/>
                        <a:pt x="490503" y="461234"/>
                      </a:cubicBezTo>
                      <a:lnTo>
                        <a:pt x="476051" y="475687"/>
                      </a:lnTo>
                      <a:cubicBezTo>
                        <a:pt x="462501" y="489237"/>
                        <a:pt x="437208" y="487431"/>
                        <a:pt x="413721" y="485624"/>
                      </a:cubicBezTo>
                      <a:cubicBezTo>
                        <a:pt x="387525" y="483817"/>
                        <a:pt x="360425" y="482010"/>
                        <a:pt x="343262" y="500077"/>
                      </a:cubicBezTo>
                      <a:lnTo>
                        <a:pt x="283643" y="559696"/>
                      </a:lnTo>
                      <a:lnTo>
                        <a:pt x="133691" y="409745"/>
                      </a:lnTo>
                      <a:lnTo>
                        <a:pt x="186988" y="356449"/>
                      </a:lnTo>
                      <a:cubicBezTo>
                        <a:pt x="196021" y="361869"/>
                        <a:pt x="205957" y="364578"/>
                        <a:pt x="216797" y="364578"/>
                      </a:cubicBezTo>
                      <a:cubicBezTo>
                        <a:pt x="232154" y="364578"/>
                        <a:pt x="245704" y="359159"/>
                        <a:pt x="256544" y="348319"/>
                      </a:cubicBezTo>
                      <a:cubicBezTo>
                        <a:pt x="267383" y="337479"/>
                        <a:pt x="272803" y="323929"/>
                        <a:pt x="272803" y="308573"/>
                      </a:cubicBezTo>
                      <a:cubicBezTo>
                        <a:pt x="272803" y="308573"/>
                        <a:pt x="272803" y="308573"/>
                        <a:pt x="272803" y="308573"/>
                      </a:cubicBezTo>
                      <a:cubicBezTo>
                        <a:pt x="272803" y="308573"/>
                        <a:pt x="272803" y="308573"/>
                        <a:pt x="272803" y="308573"/>
                      </a:cubicBezTo>
                      <a:cubicBezTo>
                        <a:pt x="288160" y="308573"/>
                        <a:pt x="301710" y="303153"/>
                        <a:pt x="312550" y="292313"/>
                      </a:cubicBezTo>
                      <a:cubicBezTo>
                        <a:pt x="323389" y="281473"/>
                        <a:pt x="328809" y="267924"/>
                        <a:pt x="328809" y="252567"/>
                      </a:cubicBezTo>
                      <a:cubicBezTo>
                        <a:pt x="328809" y="252567"/>
                        <a:pt x="328809" y="252567"/>
                        <a:pt x="328809" y="252567"/>
                      </a:cubicBezTo>
                      <a:cubicBezTo>
                        <a:pt x="328809" y="252567"/>
                        <a:pt x="328809" y="252567"/>
                        <a:pt x="328809" y="252567"/>
                      </a:cubicBezTo>
                      <a:cubicBezTo>
                        <a:pt x="344166" y="252567"/>
                        <a:pt x="357716" y="247147"/>
                        <a:pt x="368555" y="236307"/>
                      </a:cubicBezTo>
                      <a:cubicBezTo>
                        <a:pt x="379395" y="225467"/>
                        <a:pt x="384815" y="211014"/>
                        <a:pt x="384815" y="195658"/>
                      </a:cubicBezTo>
                      <a:cubicBezTo>
                        <a:pt x="384815" y="195658"/>
                        <a:pt x="384815" y="195658"/>
                        <a:pt x="384815" y="195658"/>
                      </a:cubicBezTo>
                      <a:cubicBezTo>
                        <a:pt x="400171" y="195658"/>
                        <a:pt x="413721" y="190238"/>
                        <a:pt x="424561" y="179398"/>
                      </a:cubicBezTo>
                      <a:cubicBezTo>
                        <a:pt x="435401" y="168558"/>
                        <a:pt x="440821" y="155008"/>
                        <a:pt x="440821" y="139652"/>
                      </a:cubicBezTo>
                      <a:cubicBezTo>
                        <a:pt x="440821" y="128812"/>
                        <a:pt x="438111" y="118875"/>
                        <a:pt x="432691" y="109842"/>
                      </a:cubicBezTo>
                      <a:lnTo>
                        <a:pt x="478760" y="63773"/>
                      </a:lnTo>
                      <a:cubicBezTo>
                        <a:pt x="482374" y="60160"/>
                        <a:pt x="486890" y="58353"/>
                        <a:pt x="491407" y="57449"/>
                      </a:cubicBezTo>
                      <a:cubicBezTo>
                        <a:pt x="492310" y="57449"/>
                        <a:pt x="492310" y="57449"/>
                        <a:pt x="493214" y="57449"/>
                      </a:cubicBezTo>
                      <a:cubicBezTo>
                        <a:pt x="500440" y="56546"/>
                        <a:pt x="507667" y="58353"/>
                        <a:pt x="513086" y="63773"/>
                      </a:cubicBezTo>
                      <a:cubicBezTo>
                        <a:pt x="522120" y="72806"/>
                        <a:pt x="522120" y="88162"/>
                        <a:pt x="513086" y="97196"/>
                      </a:cubicBezTo>
                      <a:lnTo>
                        <a:pt x="498634" y="111648"/>
                      </a:lnTo>
                      <a:cubicBezTo>
                        <a:pt x="498634" y="111648"/>
                        <a:pt x="498634" y="111648"/>
                        <a:pt x="498634" y="111648"/>
                      </a:cubicBezTo>
                      <a:lnTo>
                        <a:pt x="482374" y="127909"/>
                      </a:lnTo>
                      <a:cubicBezTo>
                        <a:pt x="476051" y="134231"/>
                        <a:pt x="476051" y="144168"/>
                        <a:pt x="482374" y="150492"/>
                      </a:cubicBezTo>
                      <a:cubicBezTo>
                        <a:pt x="488697" y="156815"/>
                        <a:pt x="498634" y="156815"/>
                        <a:pt x="504957" y="150492"/>
                      </a:cubicBezTo>
                      <a:lnTo>
                        <a:pt x="519410" y="136038"/>
                      </a:lnTo>
                      <a:cubicBezTo>
                        <a:pt x="519410" y="136038"/>
                        <a:pt x="519410" y="136038"/>
                        <a:pt x="519410" y="136038"/>
                      </a:cubicBezTo>
                      <a:lnTo>
                        <a:pt x="521217" y="134231"/>
                      </a:lnTo>
                      <a:cubicBezTo>
                        <a:pt x="530250" y="125198"/>
                        <a:pt x="545606" y="125198"/>
                        <a:pt x="554640" y="134231"/>
                      </a:cubicBezTo>
                      <a:cubicBezTo>
                        <a:pt x="559156" y="138748"/>
                        <a:pt x="561866" y="145071"/>
                        <a:pt x="561866" y="151395"/>
                      </a:cubicBezTo>
                      <a:cubicBezTo>
                        <a:pt x="561866" y="157718"/>
                        <a:pt x="559156" y="164042"/>
                        <a:pt x="554640" y="168558"/>
                      </a:cubicBezTo>
                      <a:lnTo>
                        <a:pt x="540186" y="183011"/>
                      </a:lnTo>
                      <a:cubicBezTo>
                        <a:pt x="540186" y="183011"/>
                        <a:pt x="540186" y="183011"/>
                        <a:pt x="540186" y="183011"/>
                      </a:cubicBezTo>
                      <a:lnTo>
                        <a:pt x="523926" y="199271"/>
                      </a:lnTo>
                      <a:cubicBezTo>
                        <a:pt x="517603" y="205594"/>
                        <a:pt x="517603" y="215530"/>
                        <a:pt x="523926" y="221854"/>
                      </a:cubicBezTo>
                      <a:cubicBezTo>
                        <a:pt x="530250" y="228177"/>
                        <a:pt x="540186" y="228177"/>
                        <a:pt x="546510" y="221854"/>
                      </a:cubicBezTo>
                      <a:lnTo>
                        <a:pt x="562769" y="205594"/>
                      </a:lnTo>
                      <a:cubicBezTo>
                        <a:pt x="567286" y="201078"/>
                        <a:pt x="573609" y="198368"/>
                        <a:pt x="579933" y="198368"/>
                      </a:cubicBezTo>
                      <a:cubicBezTo>
                        <a:pt x="586256" y="198368"/>
                        <a:pt x="592579" y="201078"/>
                        <a:pt x="597096" y="205594"/>
                      </a:cubicBezTo>
                      <a:cubicBezTo>
                        <a:pt x="601612" y="210111"/>
                        <a:pt x="604322" y="216434"/>
                        <a:pt x="604322" y="222757"/>
                      </a:cubicBezTo>
                      <a:cubicBezTo>
                        <a:pt x="604322" y="229080"/>
                        <a:pt x="601612" y="235404"/>
                        <a:pt x="597096" y="239920"/>
                      </a:cubicBezTo>
                      <a:lnTo>
                        <a:pt x="569093" y="267924"/>
                      </a:lnTo>
                      <a:cubicBezTo>
                        <a:pt x="562769" y="274246"/>
                        <a:pt x="562769" y="284183"/>
                        <a:pt x="569093" y="290507"/>
                      </a:cubicBezTo>
                      <a:cubicBezTo>
                        <a:pt x="572706" y="294120"/>
                        <a:pt x="576319" y="295023"/>
                        <a:pt x="580836" y="295023"/>
                      </a:cubicBezTo>
                      <a:cubicBezTo>
                        <a:pt x="585352" y="295023"/>
                        <a:pt x="588966" y="293216"/>
                        <a:pt x="592579" y="290507"/>
                      </a:cubicBezTo>
                      <a:lnTo>
                        <a:pt x="606129" y="276957"/>
                      </a:lnTo>
                      <a:cubicBezTo>
                        <a:pt x="606129" y="276957"/>
                        <a:pt x="606129" y="276957"/>
                        <a:pt x="606129" y="276957"/>
                      </a:cubicBezTo>
                      <a:cubicBezTo>
                        <a:pt x="610646" y="272440"/>
                        <a:pt x="616968" y="269730"/>
                        <a:pt x="623292" y="269730"/>
                      </a:cubicBezTo>
                      <a:cubicBezTo>
                        <a:pt x="629615" y="269730"/>
                        <a:pt x="635939" y="272440"/>
                        <a:pt x="640455" y="276957"/>
                      </a:cubicBezTo>
                      <a:cubicBezTo>
                        <a:pt x="649488" y="285990"/>
                        <a:pt x="649488" y="301346"/>
                        <a:pt x="640455" y="310379"/>
                      </a:cubicBezTo>
                      <a:lnTo>
                        <a:pt x="626002" y="324833"/>
                      </a:lnTo>
                      <a:cubicBezTo>
                        <a:pt x="626002" y="324833"/>
                        <a:pt x="626002" y="324833"/>
                        <a:pt x="626002" y="324833"/>
                      </a:cubicBezTo>
                      <a:cubicBezTo>
                        <a:pt x="626002" y="324833"/>
                        <a:pt x="626002" y="324833"/>
                        <a:pt x="626002" y="324833"/>
                      </a:cubicBezTo>
                      <a:lnTo>
                        <a:pt x="603419" y="347416"/>
                      </a:lnTo>
                      <a:cubicBezTo>
                        <a:pt x="597096" y="353739"/>
                        <a:pt x="597096" y="363675"/>
                        <a:pt x="603419" y="369999"/>
                      </a:cubicBezTo>
                      <a:cubicBezTo>
                        <a:pt x="607032" y="373612"/>
                        <a:pt x="610646" y="374515"/>
                        <a:pt x="615162" y="374515"/>
                      </a:cubicBezTo>
                      <a:cubicBezTo>
                        <a:pt x="619679" y="374515"/>
                        <a:pt x="623292" y="372709"/>
                        <a:pt x="626905" y="369999"/>
                      </a:cubicBezTo>
                      <a:lnTo>
                        <a:pt x="637745" y="359159"/>
                      </a:lnTo>
                      <a:lnTo>
                        <a:pt x="690138" y="411551"/>
                      </a:lnTo>
                      <a:lnTo>
                        <a:pt x="540186" y="561503"/>
                      </a:lnTo>
                      <a:lnTo>
                        <a:pt x="486890" y="508207"/>
                      </a:lnTo>
                      <a:cubicBezTo>
                        <a:pt x="490503" y="505497"/>
                        <a:pt x="494117" y="502787"/>
                        <a:pt x="497730" y="499174"/>
                      </a:cubicBezTo>
                      <a:lnTo>
                        <a:pt x="512183" y="484721"/>
                      </a:lnTo>
                      <a:cubicBezTo>
                        <a:pt x="519410" y="478397"/>
                        <a:pt x="519410" y="467557"/>
                        <a:pt x="513086" y="461234"/>
                      </a:cubicBezTo>
                      <a:lnTo>
                        <a:pt x="513086" y="461234"/>
                      </a:lnTo>
                      <a:close/>
                      <a:moveTo>
                        <a:pt x="785890" y="482010"/>
                      </a:moveTo>
                      <a:lnTo>
                        <a:pt x="611549" y="656352"/>
                      </a:lnTo>
                      <a:cubicBezTo>
                        <a:pt x="607032" y="660868"/>
                        <a:pt x="601612" y="662675"/>
                        <a:pt x="596192" y="662675"/>
                      </a:cubicBezTo>
                      <a:cubicBezTo>
                        <a:pt x="590772" y="662675"/>
                        <a:pt x="585352" y="660868"/>
                        <a:pt x="580836" y="656352"/>
                      </a:cubicBezTo>
                      <a:lnTo>
                        <a:pt x="551930" y="627445"/>
                      </a:lnTo>
                      <a:cubicBezTo>
                        <a:pt x="547413" y="623832"/>
                        <a:pt x="545606" y="617508"/>
                        <a:pt x="545606" y="612089"/>
                      </a:cubicBezTo>
                      <a:cubicBezTo>
                        <a:pt x="545606" y="606669"/>
                        <a:pt x="547413" y="601249"/>
                        <a:pt x="551930" y="596732"/>
                      </a:cubicBezTo>
                      <a:lnTo>
                        <a:pt x="726271" y="422391"/>
                      </a:lnTo>
                      <a:cubicBezTo>
                        <a:pt x="730787" y="417875"/>
                        <a:pt x="736207" y="416068"/>
                        <a:pt x="741627" y="416068"/>
                      </a:cubicBezTo>
                      <a:cubicBezTo>
                        <a:pt x="747047" y="416068"/>
                        <a:pt x="752467" y="417875"/>
                        <a:pt x="756983" y="422391"/>
                      </a:cubicBezTo>
                      <a:lnTo>
                        <a:pt x="785890" y="451298"/>
                      </a:lnTo>
                      <a:cubicBezTo>
                        <a:pt x="790406" y="455814"/>
                        <a:pt x="792213" y="461234"/>
                        <a:pt x="792213" y="466654"/>
                      </a:cubicBezTo>
                      <a:cubicBezTo>
                        <a:pt x="792213" y="472074"/>
                        <a:pt x="789503" y="477494"/>
                        <a:pt x="785890" y="482010"/>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099DD0E8-0F0A-515F-A6A9-CC56D360DBC7}"/>
                    </a:ext>
                  </a:extLst>
                </p:cNvPr>
                <p:cNvSpPr/>
                <p:nvPr/>
              </p:nvSpPr>
              <p:spPr>
                <a:xfrm>
                  <a:off x="7343189" y="2388003"/>
                  <a:ext cx="91687" cy="90558"/>
                </a:xfrm>
                <a:custGeom>
                  <a:avLst/>
                  <a:gdLst>
                    <a:gd name="connsiteX0" fmla="*/ 63458 w 91687"/>
                    <a:gd name="connsiteY0" fmla="*/ 86041 h 90558"/>
                    <a:gd name="connsiteX1" fmla="*/ 75201 w 91687"/>
                    <a:gd name="connsiteY1" fmla="*/ 90558 h 90558"/>
                    <a:gd name="connsiteX2" fmla="*/ 86945 w 91687"/>
                    <a:gd name="connsiteY2" fmla="*/ 86041 h 90558"/>
                    <a:gd name="connsiteX3" fmla="*/ 86945 w 91687"/>
                    <a:gd name="connsiteY3" fmla="*/ 63458 h 90558"/>
                    <a:gd name="connsiteX4" fmla="*/ 27326 w 91687"/>
                    <a:gd name="connsiteY4" fmla="*/ 4743 h 90558"/>
                    <a:gd name="connsiteX5" fmla="*/ 4743 w 91687"/>
                    <a:gd name="connsiteY5" fmla="*/ 4743 h 90558"/>
                    <a:gd name="connsiteX6" fmla="*/ 4743 w 91687"/>
                    <a:gd name="connsiteY6" fmla="*/ 27326 h 90558"/>
                    <a:gd name="connsiteX7" fmla="*/ 63458 w 91687"/>
                    <a:gd name="connsiteY7" fmla="*/ 86041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63458" y="86041"/>
                      </a:moveTo>
                      <a:cubicBezTo>
                        <a:pt x="67071" y="89654"/>
                        <a:pt x="70685" y="90558"/>
                        <a:pt x="75201" y="90558"/>
                      </a:cubicBezTo>
                      <a:cubicBezTo>
                        <a:pt x="79718" y="90558"/>
                        <a:pt x="83331" y="88751"/>
                        <a:pt x="86945" y="86041"/>
                      </a:cubicBezTo>
                      <a:cubicBezTo>
                        <a:pt x="93268" y="79718"/>
                        <a:pt x="93268" y="69781"/>
                        <a:pt x="86945" y="63458"/>
                      </a:cubicBezTo>
                      <a:lnTo>
                        <a:pt x="27326" y="4743"/>
                      </a:lnTo>
                      <a:cubicBezTo>
                        <a:pt x="21002" y="-1581"/>
                        <a:pt x="11065" y="-1581"/>
                        <a:pt x="4743" y="4743"/>
                      </a:cubicBezTo>
                      <a:cubicBezTo>
                        <a:pt x="-1581" y="11065"/>
                        <a:pt x="-1581" y="21002"/>
                        <a:pt x="4743" y="27326"/>
                      </a:cubicBezTo>
                      <a:lnTo>
                        <a:pt x="63458" y="86041"/>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id="{AA1CB8D4-06B9-3E32-5B9B-3CC3F5E7B97D}"/>
                    </a:ext>
                  </a:extLst>
                </p:cNvPr>
                <p:cNvSpPr/>
                <p:nvPr/>
              </p:nvSpPr>
              <p:spPr>
                <a:xfrm>
                  <a:off x="7812012" y="2388003"/>
                  <a:ext cx="91687" cy="90558"/>
                </a:xfrm>
                <a:custGeom>
                  <a:avLst/>
                  <a:gdLst>
                    <a:gd name="connsiteX0" fmla="*/ 15582 w 91687"/>
                    <a:gd name="connsiteY0" fmla="*/ 90558 h 90558"/>
                    <a:gd name="connsiteX1" fmla="*/ 27326 w 91687"/>
                    <a:gd name="connsiteY1" fmla="*/ 86041 h 90558"/>
                    <a:gd name="connsiteX2" fmla="*/ 86945 w 91687"/>
                    <a:gd name="connsiteY2" fmla="*/ 27326 h 90558"/>
                    <a:gd name="connsiteX3" fmla="*/ 86945 w 91687"/>
                    <a:gd name="connsiteY3" fmla="*/ 4743 h 90558"/>
                    <a:gd name="connsiteX4" fmla="*/ 64362 w 91687"/>
                    <a:gd name="connsiteY4" fmla="*/ 4743 h 90558"/>
                    <a:gd name="connsiteX5" fmla="*/ 4743 w 91687"/>
                    <a:gd name="connsiteY5" fmla="*/ 63458 h 90558"/>
                    <a:gd name="connsiteX6" fmla="*/ 4743 w 91687"/>
                    <a:gd name="connsiteY6" fmla="*/ 86041 h 90558"/>
                    <a:gd name="connsiteX7" fmla="*/ 15582 w 91687"/>
                    <a:gd name="connsiteY7" fmla="*/ 90558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15582" y="90558"/>
                      </a:moveTo>
                      <a:cubicBezTo>
                        <a:pt x="20099" y="90558"/>
                        <a:pt x="23713" y="88751"/>
                        <a:pt x="27326" y="86041"/>
                      </a:cubicBezTo>
                      <a:lnTo>
                        <a:pt x="86945" y="27326"/>
                      </a:lnTo>
                      <a:cubicBezTo>
                        <a:pt x="93268" y="21002"/>
                        <a:pt x="93268" y="11065"/>
                        <a:pt x="86945" y="4743"/>
                      </a:cubicBezTo>
                      <a:cubicBezTo>
                        <a:pt x="80622" y="-1581"/>
                        <a:pt x="70685" y="-1581"/>
                        <a:pt x="64362" y="4743"/>
                      </a:cubicBezTo>
                      <a:lnTo>
                        <a:pt x="4743" y="63458"/>
                      </a:lnTo>
                      <a:cubicBezTo>
                        <a:pt x="-1581" y="69781"/>
                        <a:pt x="-1581" y="79718"/>
                        <a:pt x="4743" y="86041"/>
                      </a:cubicBezTo>
                      <a:cubicBezTo>
                        <a:pt x="6549" y="88751"/>
                        <a:pt x="11066" y="90558"/>
                        <a:pt x="15582" y="90558"/>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id="{DB00D3CB-32CF-A4F6-267A-83E9D45FDC53}"/>
                    </a:ext>
                  </a:extLst>
                </p:cNvPr>
                <p:cNvSpPr/>
                <p:nvPr/>
              </p:nvSpPr>
              <p:spPr>
                <a:xfrm>
                  <a:off x="7748339" y="2918715"/>
                  <a:ext cx="32046" cy="32283"/>
                </a:xfrm>
                <a:custGeom>
                  <a:avLst/>
                  <a:gdLst>
                    <a:gd name="connsiteX0" fmla="*/ 16023 w 32046"/>
                    <a:gd name="connsiteY0" fmla="*/ 32283 h 32283"/>
                    <a:gd name="connsiteX1" fmla="*/ 23250 w 32046"/>
                    <a:gd name="connsiteY1" fmla="*/ 30477 h 32283"/>
                    <a:gd name="connsiteX2" fmla="*/ 30476 w 32046"/>
                    <a:gd name="connsiteY2" fmla="*/ 8797 h 32283"/>
                    <a:gd name="connsiteX3" fmla="*/ 8797 w 32046"/>
                    <a:gd name="connsiteY3" fmla="*/ 1570 h 32283"/>
                    <a:gd name="connsiteX4" fmla="*/ 8797 w 32046"/>
                    <a:gd name="connsiteY4" fmla="*/ 1570 h 32283"/>
                    <a:gd name="connsiteX5" fmla="*/ 1570 w 32046"/>
                    <a:gd name="connsiteY5" fmla="*/ 23250 h 32283"/>
                    <a:gd name="connsiteX6" fmla="*/ 16023 w 32046"/>
                    <a:gd name="connsiteY6" fmla="*/ 32283 h 32283"/>
                    <a:gd name="connsiteX7" fmla="*/ 16023 w 32046"/>
                    <a:gd name="connsiteY7" fmla="*/ 32283 h 3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46" h="32283">
                      <a:moveTo>
                        <a:pt x="16023" y="32283"/>
                      </a:moveTo>
                      <a:cubicBezTo>
                        <a:pt x="18733" y="32283"/>
                        <a:pt x="21443" y="31380"/>
                        <a:pt x="23250" y="30477"/>
                      </a:cubicBezTo>
                      <a:cubicBezTo>
                        <a:pt x="31380" y="26863"/>
                        <a:pt x="34090" y="16927"/>
                        <a:pt x="30476" y="8797"/>
                      </a:cubicBezTo>
                      <a:cubicBezTo>
                        <a:pt x="26863" y="667"/>
                        <a:pt x="16926" y="-2043"/>
                        <a:pt x="8797" y="1570"/>
                      </a:cubicBezTo>
                      <a:lnTo>
                        <a:pt x="8797" y="1570"/>
                      </a:lnTo>
                      <a:cubicBezTo>
                        <a:pt x="667" y="5184"/>
                        <a:pt x="-2043" y="15120"/>
                        <a:pt x="1570" y="23250"/>
                      </a:cubicBezTo>
                      <a:cubicBezTo>
                        <a:pt x="4280" y="29573"/>
                        <a:pt x="9700" y="32283"/>
                        <a:pt x="16023" y="32283"/>
                      </a:cubicBezTo>
                      <a:lnTo>
                        <a:pt x="16023" y="32283"/>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grpSp>
      <p:grpSp>
        <p:nvGrpSpPr>
          <p:cNvPr id="50" name="Group 49">
            <a:extLst>
              <a:ext uri="{FF2B5EF4-FFF2-40B4-BE49-F238E27FC236}">
                <a16:creationId xmlns:a16="http://schemas.microsoft.com/office/drawing/2014/main" id="{1C165D38-1770-5077-1C88-607696A98E65}"/>
              </a:ext>
            </a:extLst>
          </p:cNvPr>
          <p:cNvGrpSpPr/>
          <p:nvPr/>
        </p:nvGrpSpPr>
        <p:grpSpPr>
          <a:xfrm>
            <a:off x="-101617" y="3872271"/>
            <a:ext cx="7669485" cy="1584566"/>
            <a:chOff x="-98298" y="2445536"/>
            <a:chExt cx="7669485" cy="1584566"/>
          </a:xfrm>
        </p:grpSpPr>
        <p:grpSp>
          <p:nvGrpSpPr>
            <p:cNvPr id="51" name="Group 50">
              <a:extLst>
                <a:ext uri="{FF2B5EF4-FFF2-40B4-BE49-F238E27FC236}">
                  <a16:creationId xmlns:a16="http://schemas.microsoft.com/office/drawing/2014/main" id="{018AC3FF-E185-CEA3-0957-D7764F3DE9E0}"/>
                </a:ext>
              </a:extLst>
            </p:cNvPr>
            <p:cNvGrpSpPr/>
            <p:nvPr/>
          </p:nvGrpSpPr>
          <p:grpSpPr>
            <a:xfrm>
              <a:off x="-98298" y="2445536"/>
              <a:ext cx="7669485" cy="1584566"/>
              <a:chOff x="-62902" y="2505789"/>
              <a:chExt cx="7669485" cy="1584566"/>
            </a:xfrm>
          </p:grpSpPr>
          <p:cxnSp>
            <p:nvCxnSpPr>
              <p:cNvPr id="54" name="Straight Connector 53">
                <a:extLst>
                  <a:ext uri="{FF2B5EF4-FFF2-40B4-BE49-F238E27FC236}">
                    <a16:creationId xmlns:a16="http://schemas.microsoft.com/office/drawing/2014/main" id="{589F87EC-0E9D-9FB9-C32A-4A9D780C14D6}"/>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6" name="Freeform 65">
                <a:extLst>
                  <a:ext uri="{FF2B5EF4-FFF2-40B4-BE49-F238E27FC236}">
                    <a16:creationId xmlns:a16="http://schemas.microsoft.com/office/drawing/2014/main" id="{BBD355C4-4B57-A3AA-7837-EAA166A0E63A}"/>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rtl="0">
                  <a:lnSpc>
                    <a:spcPct val="95000"/>
                  </a:lnSpc>
                </a:pPr>
                <a:endParaRPr lang="en-US">
                  <a:ea typeface="Calibri" panose="020F0502020204030204"/>
                  <a:cs typeface="Calibri" panose="020F0502020204030204"/>
                </a:endParaRPr>
              </a:p>
            </p:txBody>
          </p:sp>
          <p:sp>
            <p:nvSpPr>
              <p:cNvPr id="67" name="Text Placeholder 2">
                <a:extLst>
                  <a:ext uri="{FF2B5EF4-FFF2-40B4-BE49-F238E27FC236}">
                    <a16:creationId xmlns:a16="http://schemas.microsoft.com/office/drawing/2014/main" id="{463AAFEC-3ACD-86C7-38B1-222A4A7D4700}"/>
                  </a:ext>
                </a:extLst>
              </p:cNvPr>
              <p:cNvSpPr txBox="1">
                <a:spLocks/>
              </p:cNvSpPr>
              <p:nvPr/>
            </p:nvSpPr>
            <p:spPr>
              <a:xfrm>
                <a:off x="392318" y="2968388"/>
                <a:ext cx="6884953" cy="1121967"/>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342900" indent="-171450">
                  <a:lnSpc>
                    <a:spcPct val="95000"/>
                  </a:lnSpc>
                  <a:buClr>
                    <a:srgbClr val="F1A0C2"/>
                  </a:buClr>
                  <a:buChar char="•"/>
                  <a:tabLst>
                    <a:tab pos="177800" algn="l"/>
                  </a:tabLst>
                </a:pPr>
                <a:r>
                  <a:rPr lang="en-US" b="1" dirty="0" err="1">
                    <a:solidFill>
                      <a:schemeClr val="tx1"/>
                    </a:solidFill>
                    <a:latin typeface="Calibri"/>
                    <a:ea typeface="Calibri"/>
                    <a:cs typeface="Calibri"/>
                  </a:rPr>
                  <a:t>Canais</a:t>
                </a:r>
                <a:r>
                  <a:rPr lang="en-US" b="1" dirty="0">
                    <a:solidFill>
                      <a:schemeClr val="tx1"/>
                    </a:solidFill>
                    <a:latin typeface="Calibri"/>
                    <a:ea typeface="Calibri"/>
                    <a:cs typeface="Calibri"/>
                  </a:rPr>
                  <a:t> de </a:t>
                </a:r>
                <a:r>
                  <a:rPr lang="en-US" b="1" dirty="0" err="1">
                    <a:solidFill>
                      <a:schemeClr val="tx1"/>
                    </a:solidFill>
                    <a:latin typeface="Calibri"/>
                    <a:ea typeface="Calibri"/>
                    <a:cs typeface="Calibri"/>
                  </a:rPr>
                  <a:t>comunicação</a:t>
                </a:r>
                <a:r>
                  <a:rPr lang="en-US" b="1" dirty="0">
                    <a:solidFill>
                      <a:schemeClr val="tx1"/>
                    </a:solidFill>
                    <a:latin typeface="Calibri"/>
                    <a:ea typeface="Calibri"/>
                    <a:cs typeface="Calibri"/>
                  </a:rPr>
                  <a:t> </a:t>
                </a:r>
                <a:r>
                  <a:rPr lang="en-US" b="1" dirty="0" err="1">
                    <a:solidFill>
                      <a:schemeClr val="tx1"/>
                    </a:solidFill>
                    <a:latin typeface="Calibri"/>
                    <a:ea typeface="Calibri"/>
                    <a:cs typeface="Calibri"/>
                  </a:rPr>
                  <a:t>transparentes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Criar</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uma</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cultura</a:t>
                </a:r>
                <a:r>
                  <a:rPr lang="en-US" dirty="0">
                    <a:solidFill>
                      <a:schemeClr val="tx1"/>
                    </a:solidFill>
                    <a:latin typeface="Calibri"/>
                    <a:ea typeface="Calibri"/>
                    <a:cs typeface="Calibri"/>
                  </a:rPr>
                  <a:t> de </a:t>
                </a:r>
                <a:r>
                  <a:rPr lang="en-US" dirty="0" err="1">
                    <a:solidFill>
                      <a:schemeClr val="tx1"/>
                    </a:solidFill>
                    <a:latin typeface="Calibri"/>
                    <a:ea typeface="Calibri"/>
                    <a:cs typeface="Calibri"/>
                  </a:rPr>
                  <a:t>transparência</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estabelecendo</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canais</a:t>
                </a:r>
                <a:r>
                  <a:rPr lang="en-US" dirty="0">
                    <a:solidFill>
                      <a:schemeClr val="tx1"/>
                    </a:solidFill>
                    <a:latin typeface="Calibri"/>
                    <a:ea typeface="Calibri"/>
                    <a:cs typeface="Calibri"/>
                  </a:rPr>
                  <a:t> de </a:t>
                </a:r>
                <a:r>
                  <a:rPr lang="en-US" dirty="0" err="1">
                    <a:solidFill>
                      <a:schemeClr val="tx1"/>
                    </a:solidFill>
                    <a:latin typeface="Calibri"/>
                    <a:ea typeface="Calibri"/>
                    <a:cs typeface="Calibri"/>
                  </a:rPr>
                  <a:t>comunicação</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abertos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Incentivar</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os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funcionários</a:t>
                </a:r>
                <a:r>
                  <a:rPr lang="en-US" dirty="0">
                    <a:solidFill>
                      <a:schemeClr val="tx1"/>
                    </a:solidFill>
                    <a:latin typeface="Calibri"/>
                    <a:ea typeface="Calibri"/>
                    <a:cs typeface="Calibri"/>
                  </a:rPr>
                  <a:t> a </a:t>
                </a:r>
                <a:r>
                  <a:rPr lang="en-US" dirty="0" err="1">
                    <a:solidFill>
                      <a:schemeClr val="tx1"/>
                    </a:solidFill>
                    <a:latin typeface="Calibri"/>
                    <a:ea typeface="Calibri"/>
                    <a:cs typeface="Calibri"/>
                  </a:rPr>
                  <a:t>compartilhar</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ideias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preocupações</a:t>
                </a:r>
                <a:r>
                  <a:rPr lang="en-US" dirty="0">
                    <a:solidFill>
                      <a:schemeClr val="tx1"/>
                    </a:solidFill>
                    <a:latin typeface="Calibri"/>
                    <a:ea typeface="Calibri"/>
                    <a:cs typeface="Calibri"/>
                  </a:rPr>
                  <a:t> e a </a:t>
                </a:r>
                <a:r>
                  <a:rPr lang="en-US" dirty="0" err="1">
                    <a:solidFill>
                      <a:schemeClr val="tx1"/>
                    </a:solidFill>
                    <a:latin typeface="Calibri"/>
                    <a:ea typeface="Calibri"/>
                    <a:cs typeface="Calibri"/>
                  </a:rPr>
                  <a:t>darem</a:t>
                </a:r>
                <a:r>
                  <a:rPr lang="en-US" dirty="0">
                    <a:solidFill>
                      <a:schemeClr val="tx1"/>
                    </a:solidFill>
                    <a:latin typeface="Calibri"/>
                    <a:ea typeface="Calibri"/>
                    <a:cs typeface="Calibri"/>
                  </a:rPr>
                  <a:t> feedback </a:t>
                </a:r>
                <a:r>
                  <a:rPr lang="en-US" dirty="0" err="1">
                    <a:solidFill>
                      <a:schemeClr val="tx1"/>
                    </a:solidFill>
                    <a:latin typeface="Calibri"/>
                    <a:ea typeface="Calibri"/>
                    <a:cs typeface="Calibri"/>
                  </a:rPr>
                  <a:t>sem</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medo</a:t>
                </a:r>
                <a:r>
                  <a:rPr lang="en-US" dirty="0">
                    <a:solidFill>
                      <a:schemeClr val="tx1"/>
                    </a:solidFill>
                    <a:latin typeface="Calibri"/>
                    <a:ea typeface="Calibri"/>
                    <a:cs typeface="Calibri"/>
                  </a:rPr>
                  <a:t> de </a:t>
                </a:r>
                <a:r>
                  <a:rPr lang="en-US" dirty="0" err="1">
                    <a:solidFill>
                      <a:schemeClr val="tx1"/>
                    </a:solidFill>
                    <a:latin typeface="Calibri"/>
                    <a:ea typeface="Calibri"/>
                    <a:cs typeface="Calibri"/>
                  </a:rPr>
                  <a:t>represálias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Implementar</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reuniões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regulares</a:t>
                </a:r>
                <a:r>
                  <a:rPr lang="en-US" dirty="0">
                    <a:solidFill>
                      <a:schemeClr val="tx1"/>
                    </a:solidFill>
                    <a:latin typeface="Calibri"/>
                    <a:ea typeface="Calibri"/>
                    <a:cs typeface="Calibri"/>
                  </a:rPr>
                  <a:t> de </a:t>
                </a:r>
                <a:r>
                  <a:rPr lang="en-US" dirty="0" err="1">
                    <a:solidFill>
                      <a:schemeClr val="tx1"/>
                    </a:solidFill>
                    <a:latin typeface="Calibri"/>
                    <a:ea typeface="Calibri"/>
                    <a:cs typeface="Calibri"/>
                  </a:rPr>
                  <a:t>equipa</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caixas</a:t>
                </a:r>
                <a:r>
                  <a:rPr lang="en-US" dirty="0">
                    <a:solidFill>
                      <a:schemeClr val="tx1"/>
                    </a:solidFill>
                    <a:latin typeface="Calibri"/>
                    <a:ea typeface="Calibri"/>
                    <a:cs typeface="Calibri"/>
                  </a:rPr>
                  <a:t> de </a:t>
                </a:r>
                <a:r>
                  <a:rPr lang="en-US" dirty="0" err="1">
                    <a:solidFill>
                      <a:schemeClr val="tx1"/>
                    </a:solidFill>
                    <a:latin typeface="Calibri"/>
                    <a:ea typeface="Calibri"/>
                    <a:cs typeface="Calibri"/>
                  </a:rPr>
                  <a:t>sugestões</a:t>
                </a:r>
                <a:r>
                  <a:rPr lang="en-US" dirty="0">
                    <a:solidFill>
                      <a:schemeClr val="tx1"/>
                    </a:solidFill>
                    <a:latin typeface="Calibri"/>
                    <a:ea typeface="Calibri"/>
                    <a:cs typeface="Calibri"/>
                  </a:rPr>
                  <a:t> e </a:t>
                </a:r>
                <a:r>
                  <a:rPr lang="en-US" dirty="0" err="1">
                    <a:solidFill>
                      <a:schemeClr val="tx1"/>
                    </a:solidFill>
                    <a:latin typeface="Calibri"/>
                    <a:ea typeface="Calibri"/>
                    <a:cs typeface="Calibri"/>
                  </a:rPr>
                  <a:t>mecanismos</a:t>
                </a:r>
                <a:r>
                  <a:rPr lang="en-US" dirty="0">
                    <a:solidFill>
                      <a:schemeClr val="tx1"/>
                    </a:solidFill>
                    <a:latin typeface="Calibri"/>
                    <a:ea typeface="Calibri"/>
                    <a:cs typeface="Calibri"/>
                  </a:rPr>
                  <a:t> de </a:t>
                </a:r>
                <a:r>
                  <a:rPr lang="en-US" dirty="0" err="1">
                    <a:solidFill>
                      <a:schemeClr val="tx1"/>
                    </a:solidFill>
                    <a:latin typeface="Calibri"/>
                    <a:ea typeface="Calibri"/>
                    <a:cs typeface="Calibri"/>
                  </a:rPr>
                  <a:t>denúncia</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anónima</a:t>
                </a:r>
                <a:r>
                  <a:rPr lang="en-US" dirty="0">
                    <a:solidFill>
                      <a:schemeClr val="tx1"/>
                    </a:solidFill>
                    <a:latin typeface="Calibri"/>
                    <a:ea typeface="Calibri"/>
                    <a:cs typeface="Calibri"/>
                  </a:rPr>
                  <a:t> para </a:t>
                </a:r>
                <a:r>
                  <a:rPr lang="en-US" dirty="0" err="1">
                    <a:solidFill>
                      <a:schemeClr val="tx1"/>
                    </a:solidFill>
                    <a:latin typeface="Calibri"/>
                    <a:ea typeface="Calibri"/>
                    <a:cs typeface="Calibri"/>
                  </a:rPr>
                  <a:t>facilitar</a:t>
                </a:r>
                <a:r>
                  <a:rPr lang="en-US" dirty="0">
                    <a:solidFill>
                      <a:schemeClr val="tx1"/>
                    </a:solidFill>
                    <a:latin typeface="Calibri"/>
                    <a:ea typeface="Calibri"/>
                    <a:cs typeface="Calibri"/>
                  </a:rPr>
                  <a:t> o </a:t>
                </a:r>
                <a:r>
                  <a:rPr lang="en-US" dirty="0" err="1">
                    <a:solidFill>
                      <a:schemeClr val="tx1"/>
                    </a:solidFill>
                    <a:latin typeface="Calibri"/>
                    <a:ea typeface="Calibri"/>
                    <a:cs typeface="Calibri"/>
                  </a:rPr>
                  <a:t>diálogo</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aberto</a:t>
                </a:r>
                <a:r>
                  <a:rPr lang="en-US" dirty="0">
                    <a:solidFill>
                      <a:schemeClr val="tx1"/>
                    </a:solidFill>
                    <a:latin typeface="Calibri"/>
                    <a:ea typeface="Calibri"/>
                    <a:cs typeface="Calibri"/>
                  </a:rPr>
                  <a:t>.</a:t>
                </a:r>
              </a:p>
              <a:p>
                <a:pPr marL="342900" indent="-171450">
                  <a:lnSpc>
                    <a:spcPct val="95000"/>
                  </a:lnSpc>
                  <a:buClr>
                    <a:srgbClr val="F1A0C2"/>
                  </a:buClr>
                  <a:buChar char="•"/>
                  <a:tabLst>
                    <a:tab pos="177800" algn="l"/>
                  </a:tabLst>
                </a:pPr>
                <a:r>
                  <a:rPr lang="en-US" b="1" dirty="0" err="1">
                    <a:solidFill>
                      <a:schemeClr val="tx1"/>
                    </a:solidFill>
                    <a:latin typeface="Calibri"/>
                    <a:ea typeface="Calibri"/>
                    <a:cs typeface="Calibri"/>
                  </a:rPr>
                  <a:t>Escuta</a:t>
                </a:r>
                <a:r>
                  <a:rPr lang="en-US" b="1" dirty="0">
                    <a:solidFill>
                      <a:schemeClr val="tx1"/>
                    </a:solidFill>
                    <a:latin typeface="Calibri"/>
                    <a:ea typeface="Calibri"/>
                    <a:cs typeface="Calibri"/>
                  </a:rPr>
                  <a:t> </a:t>
                </a:r>
                <a:r>
                  <a:rPr lang="en-US" b="1" dirty="0" err="1">
                    <a:solidFill>
                      <a:schemeClr val="tx1"/>
                    </a:solidFill>
                    <a:latin typeface="Calibri"/>
                    <a:ea typeface="Calibri"/>
                    <a:cs typeface="Calibri"/>
                  </a:rPr>
                  <a:t>ativa</a:t>
                </a:r>
                <a:r>
                  <a:rPr lang="en-US" b="1" dirty="0">
                    <a:solidFill>
                      <a:schemeClr val="tx1"/>
                    </a:solidFill>
                    <a:latin typeface="Calibri"/>
                    <a:ea typeface="Calibri"/>
                    <a:cs typeface="Calibri"/>
                  </a:rPr>
                  <a:t>: </a:t>
                </a:r>
                <a:r>
                  <a:rPr lang="en-US" dirty="0" err="1">
                    <a:solidFill>
                      <a:schemeClr val="tx1"/>
                    </a:solidFill>
                    <a:latin typeface="Calibri"/>
                    <a:ea typeface="Calibri"/>
                    <a:cs typeface="Calibri"/>
                  </a:rPr>
                  <a:t>Praticar</a:t>
                </a:r>
                <a:r>
                  <a:rPr lang="en-US" dirty="0">
                    <a:solidFill>
                      <a:schemeClr val="tx1"/>
                    </a:solidFill>
                    <a:latin typeface="Calibri"/>
                    <a:ea typeface="Calibri"/>
                    <a:cs typeface="Calibri"/>
                  </a:rPr>
                  <a:t> a </a:t>
                </a:r>
                <a:r>
                  <a:rPr lang="en-US" dirty="0" err="1">
                    <a:solidFill>
                      <a:schemeClr val="tx1"/>
                    </a:solidFill>
                    <a:latin typeface="Calibri"/>
                    <a:ea typeface="Calibri"/>
                    <a:cs typeface="Calibri"/>
                  </a:rPr>
                  <a:t>escuta</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ativa</a:t>
                </a:r>
                <a:r>
                  <a:rPr lang="en-US" dirty="0">
                    <a:solidFill>
                      <a:schemeClr val="tx1"/>
                    </a:solidFill>
                    <a:latin typeface="Calibri"/>
                    <a:ea typeface="Calibri"/>
                    <a:cs typeface="Calibri"/>
                  </a:rPr>
                  <a:t> para </a:t>
                </a:r>
                <a:r>
                  <a:rPr lang="en-US" dirty="0" err="1">
                    <a:solidFill>
                      <a:schemeClr val="tx1"/>
                    </a:solidFill>
                    <a:latin typeface="Calibri"/>
                    <a:ea typeface="Calibri"/>
                    <a:cs typeface="Calibri"/>
                  </a:rPr>
                  <a:t>garantir</a:t>
                </a:r>
                <a:r>
                  <a:rPr lang="en-US" dirty="0">
                    <a:solidFill>
                      <a:schemeClr val="tx1"/>
                    </a:solidFill>
                    <a:latin typeface="Calibri"/>
                    <a:ea typeface="Calibri"/>
                    <a:cs typeface="Calibri"/>
                  </a:rPr>
                  <a:t> que </a:t>
                </a:r>
                <a:r>
                  <a:rPr lang="en-US" dirty="0" err="1">
                    <a:solidFill>
                      <a:schemeClr val="tx1"/>
                    </a:solidFill>
                    <a:latin typeface="Calibri"/>
                    <a:ea typeface="Calibri"/>
                    <a:cs typeface="Calibri"/>
                  </a:rPr>
                  <a:t>os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funcionários</a:t>
                </a:r>
                <a:r>
                  <a:rPr lang="en-US" dirty="0">
                    <a:solidFill>
                      <a:schemeClr val="tx1"/>
                    </a:solidFill>
                    <a:latin typeface="Calibri"/>
                    <a:ea typeface="Calibri"/>
                    <a:cs typeface="Calibri"/>
                  </a:rPr>
                  <a:t> se </a:t>
                </a:r>
                <a:r>
                  <a:rPr lang="en-US" dirty="0" err="1">
                    <a:solidFill>
                      <a:schemeClr val="tx1"/>
                    </a:solidFill>
                    <a:latin typeface="Calibri"/>
                    <a:ea typeface="Calibri"/>
                    <a:cs typeface="Calibri"/>
                  </a:rPr>
                  <a:t>sintam</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ouvidos</a:t>
                </a:r>
                <a:r>
                  <a:rPr lang="en-US" dirty="0">
                    <a:solidFill>
                      <a:schemeClr val="tx1"/>
                    </a:solidFill>
                    <a:latin typeface="Calibri"/>
                    <a:ea typeface="Calibri"/>
                    <a:cs typeface="Calibri"/>
                  </a:rPr>
                  <a:t> e </a:t>
                </a:r>
                <a:r>
                  <a:rPr lang="en-US" dirty="0" err="1">
                    <a:solidFill>
                      <a:schemeClr val="tx1"/>
                    </a:solidFill>
                    <a:latin typeface="Calibri"/>
                    <a:ea typeface="Calibri"/>
                    <a:cs typeface="Calibri"/>
                  </a:rPr>
                  <a:t>valorizados</a:t>
                </a:r>
                <a:r>
                  <a:rPr lang="en-US" dirty="0">
                    <a:solidFill>
                      <a:schemeClr val="tx1"/>
                    </a:solidFill>
                    <a:latin typeface="Calibri"/>
                    <a:ea typeface="Calibri"/>
                    <a:cs typeface="Calibri"/>
                  </a:rPr>
                  <a:t>. Procure e </a:t>
                </a:r>
                <a:r>
                  <a:rPr lang="en-US" dirty="0" err="1">
                    <a:solidFill>
                      <a:schemeClr val="tx1"/>
                    </a:solidFill>
                    <a:latin typeface="Calibri"/>
                    <a:ea typeface="Calibri"/>
                    <a:cs typeface="Calibri"/>
                  </a:rPr>
                  <a:t>considere</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ativamente</a:t>
                </a:r>
                <a:r>
                  <a:rPr lang="en-US" dirty="0">
                    <a:solidFill>
                      <a:schemeClr val="tx1"/>
                    </a:solidFill>
                    <a:latin typeface="Calibri"/>
                    <a:ea typeface="Calibri"/>
                    <a:cs typeface="Calibri"/>
                  </a:rPr>
                  <a:t> as </a:t>
                </a:r>
                <a:r>
                  <a:rPr lang="en-US" dirty="0" err="1">
                    <a:solidFill>
                      <a:schemeClr val="tx1"/>
                    </a:solidFill>
                    <a:latin typeface="Calibri"/>
                    <a:ea typeface="Calibri"/>
                    <a:cs typeface="Calibri"/>
                  </a:rPr>
                  <a:t>contribuições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ideias</a:t>
                </a:r>
                <a:r>
                  <a:rPr lang="en-US" dirty="0">
                    <a:solidFill>
                      <a:schemeClr val="tx1"/>
                    </a:solidFill>
                    <a:latin typeface="Calibri"/>
                    <a:ea typeface="Calibri"/>
                    <a:cs typeface="Calibri"/>
                  </a:rPr>
                  <a:t> e </a:t>
                </a:r>
                <a:r>
                  <a:rPr lang="en-US" dirty="0" err="1">
                    <a:solidFill>
                      <a:schemeClr val="tx1"/>
                    </a:solidFill>
                    <a:latin typeface="Calibri"/>
                    <a:ea typeface="Calibri"/>
                    <a:cs typeface="Calibri"/>
                  </a:rPr>
                  <a:t>perspetivas</a:t>
                </a:r>
                <a:r>
                  <a:rPr lang="en-US" dirty="0">
                    <a:solidFill>
                      <a:schemeClr val="tx1"/>
                    </a:solidFill>
                    <a:latin typeface="Calibri"/>
                    <a:ea typeface="Calibri"/>
                    <a:cs typeface="Calibri"/>
                  </a:rPr>
                  <a:t> dos </a:t>
                </a:r>
                <a:r>
                  <a:rPr lang="en-US" dirty="0" err="1">
                    <a:solidFill>
                      <a:schemeClr val="tx1"/>
                    </a:solidFill>
                    <a:latin typeface="Calibri"/>
                    <a:ea typeface="Calibri"/>
                    <a:cs typeface="Calibri"/>
                  </a:rPr>
                  <a:t>funcionários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ao</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tomar</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decisões</a:t>
                </a:r>
                <a:r>
                  <a:rPr lang="en-US" dirty="0">
                    <a:solidFill>
                      <a:schemeClr val="tx1"/>
                    </a:solidFill>
                    <a:latin typeface="Calibri"/>
                    <a:ea typeface="Calibri"/>
                    <a:cs typeface="Calibri"/>
                  </a:rPr>
                  <a:t> que </a:t>
                </a:r>
                <a:r>
                  <a:rPr lang="en-US" dirty="0" err="1">
                    <a:solidFill>
                      <a:schemeClr val="tx1"/>
                    </a:solidFill>
                    <a:latin typeface="Calibri"/>
                    <a:ea typeface="Calibri"/>
                    <a:cs typeface="Calibri"/>
                  </a:rPr>
                  <a:t>possam</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ter</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impacto</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nos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negócios</a:t>
                </a:r>
                <a:r>
                  <a:rPr lang="en-US" dirty="0">
                    <a:solidFill>
                      <a:schemeClr val="tx1"/>
                    </a:solidFill>
                    <a:latin typeface="Calibri"/>
                    <a:ea typeface="Calibri"/>
                    <a:cs typeface="Calibri"/>
                  </a:rPr>
                  <a:t> e no </a:t>
                </a:r>
                <a:r>
                  <a:rPr lang="en-US" dirty="0" err="1">
                    <a:solidFill>
                      <a:schemeClr val="tx1"/>
                    </a:solidFill>
                    <a:latin typeface="Calibri"/>
                    <a:ea typeface="Calibri"/>
                    <a:cs typeface="Calibri"/>
                  </a:rPr>
                  <a:t>ambiente</a:t>
                </a:r>
                <a:r>
                  <a:rPr lang="en-US" dirty="0">
                    <a:solidFill>
                      <a:schemeClr val="tx1"/>
                    </a:solidFill>
                    <a:latin typeface="Calibri"/>
                    <a:ea typeface="Calibri"/>
                    <a:cs typeface="Calibri"/>
                  </a:rPr>
                  <a:t> de </a:t>
                </a:r>
                <a:r>
                  <a:rPr lang="en-US" dirty="0" err="1">
                    <a:solidFill>
                      <a:schemeClr val="tx1"/>
                    </a:solidFill>
                    <a:latin typeface="Calibri"/>
                    <a:ea typeface="Calibri"/>
                    <a:cs typeface="Calibri"/>
                  </a:rPr>
                  <a:t>trabalho</a:t>
                </a:r>
                <a:r>
                  <a:rPr lang="en-US" dirty="0">
                    <a:solidFill>
                      <a:schemeClr val="tx1"/>
                    </a:solidFill>
                    <a:latin typeface="Calibri"/>
                    <a:ea typeface="Calibri"/>
                    <a:cs typeface="Calibri"/>
                  </a:rPr>
                  <a:t>.</a:t>
                </a:r>
                <a:endParaRPr lang="en-US">
                  <a:solidFill>
                    <a:schemeClr val="tx1"/>
                  </a:solidFill>
                  <a:latin typeface="Calibri"/>
                  <a:ea typeface="Calibri"/>
                  <a:cs typeface="Calibri"/>
                </a:endParaRPr>
              </a:p>
              <a:p>
                <a:pPr marL="171450" rtl="0">
                  <a:lnSpc>
                    <a:spcPct val="95000"/>
                  </a:lnSpc>
                  <a:buClr>
                    <a:srgbClr val="F1A0C2"/>
                  </a:buClr>
                  <a:buFont typeface="Arial" panose="020B0604020202020204" pitchFamily="34" charset="0"/>
                  <a:buChar char="•"/>
                  <a:tabLst>
                    <a:tab pos="177800" algn="l"/>
                  </a:tabLst>
                </a:pPr>
                <a:endParaRPr lang="en-US" dirty="0">
                  <a:solidFill>
                    <a:schemeClr val="tx1"/>
                  </a:solidFill>
                  <a:ea typeface="Calibri" panose="020F0502020204030204" pitchFamily="34" charset="0"/>
                </a:endParaRPr>
              </a:p>
            </p:txBody>
          </p:sp>
        </p:grpSp>
        <p:sp>
          <p:nvSpPr>
            <p:cNvPr id="52" name="Freeform 51">
              <a:extLst>
                <a:ext uri="{FF2B5EF4-FFF2-40B4-BE49-F238E27FC236}">
                  <a16:creationId xmlns:a16="http://schemas.microsoft.com/office/drawing/2014/main" id="{D5B2D87A-FA0A-4814-4CA6-D847EEEC0B75}"/>
                </a:ext>
              </a:extLst>
            </p:cNvPr>
            <p:cNvSpPr/>
            <p:nvPr/>
          </p:nvSpPr>
          <p:spPr>
            <a:xfrm>
              <a:off x="30126" y="2445536"/>
              <a:ext cx="375699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rtl="0">
                <a:lnSpc>
                  <a:spcPct val="95000"/>
                </a:lnSpc>
              </a:pPr>
              <a:endParaRPr lang="en-US">
                <a:ea typeface="Calibri" panose="020F0502020204030204"/>
                <a:cs typeface="Calibri" panose="020F0502020204030204"/>
              </a:endParaRPr>
            </a:p>
          </p:txBody>
        </p:sp>
        <p:sp>
          <p:nvSpPr>
            <p:cNvPr id="53" name="TextBox 52">
              <a:extLst>
                <a:ext uri="{FF2B5EF4-FFF2-40B4-BE49-F238E27FC236}">
                  <a16:creationId xmlns:a16="http://schemas.microsoft.com/office/drawing/2014/main" id="{F9E33442-EF20-6A13-810F-B9F2D2D94240}"/>
                </a:ext>
              </a:extLst>
            </p:cNvPr>
            <p:cNvSpPr txBox="1"/>
            <p:nvPr/>
          </p:nvSpPr>
          <p:spPr>
            <a:xfrm>
              <a:off x="508237" y="2485495"/>
              <a:ext cx="3415454" cy="560153"/>
            </a:xfrm>
            <a:prstGeom prst="rect">
              <a:avLst/>
            </a:prstGeom>
            <a:noFill/>
          </p:spPr>
          <p:txBody>
            <a:bodyPr wrap="square" lIns="91440" tIns="45720" rIns="91440" bIns="45720" anchor="t">
              <a:spAutoFit/>
            </a:bodyPr>
            <a:lstStyle/>
            <a:p>
              <a:pPr algn="l" rtl="0">
                <a:lnSpc>
                  <a:spcPct val="95000"/>
                </a:lnSpc>
              </a:pPr>
              <a:r>
                <a:rPr lang="en-IE" sz="1600" b="1" dirty="0" err="1">
                  <a:solidFill>
                    <a:schemeClr val="bg1"/>
                  </a:solidFill>
                  <a:effectLst/>
                  <a:latin typeface="Calibri" panose="020F0502020204030204" pitchFamily="34" charset="0"/>
                  <a:cs typeface="Calibri" panose="020F0502020204030204" pitchFamily="34" charset="0"/>
                </a:rPr>
                <a:t>Incentivar</a:t>
              </a:r>
              <a:r>
                <a:rPr lang="en-IE" sz="1600" b="1" dirty="0">
                  <a:solidFill>
                    <a:schemeClr val="bg1"/>
                  </a:solidFill>
                  <a:effectLst/>
                  <a:latin typeface="Calibri" panose="020F0502020204030204" pitchFamily="34" charset="0"/>
                  <a:cs typeface="Calibri" panose="020F0502020204030204" pitchFamily="34" charset="0"/>
                </a:rPr>
                <a:t> a </a:t>
              </a:r>
              <a:r>
                <a:rPr lang="en-IE" sz="1600" b="1" dirty="0" err="1">
                  <a:solidFill>
                    <a:schemeClr val="bg1"/>
                  </a:solidFill>
                  <a:effectLst/>
                  <a:latin typeface="Calibri" panose="020F0502020204030204" pitchFamily="34" charset="0"/>
                  <a:cs typeface="Calibri" panose="020F0502020204030204" pitchFamily="34" charset="0"/>
                </a:rPr>
                <a:t>comunicação</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aberta</a:t>
              </a:r>
              <a:endParaRPr lang="en-IE"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algn="l" rtl="0">
                <a:lnSpc>
                  <a:spcPct val="95000"/>
                </a:lnSpc>
              </a:pPr>
              <a:endParaRPr lang="en-IE"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75" name="Group 74">
            <a:extLst>
              <a:ext uri="{FF2B5EF4-FFF2-40B4-BE49-F238E27FC236}">
                <a16:creationId xmlns:a16="http://schemas.microsoft.com/office/drawing/2014/main" id="{D09DB5E1-793D-679F-A29A-3B658A269F73}"/>
              </a:ext>
            </a:extLst>
          </p:cNvPr>
          <p:cNvGrpSpPr/>
          <p:nvPr/>
        </p:nvGrpSpPr>
        <p:grpSpPr>
          <a:xfrm>
            <a:off x="-83081" y="7558537"/>
            <a:ext cx="7650949" cy="1747284"/>
            <a:chOff x="-79762" y="2445536"/>
            <a:chExt cx="7650949" cy="1747284"/>
          </a:xfrm>
        </p:grpSpPr>
        <p:grpSp>
          <p:nvGrpSpPr>
            <p:cNvPr id="76" name="Group 75">
              <a:extLst>
                <a:ext uri="{FF2B5EF4-FFF2-40B4-BE49-F238E27FC236}">
                  <a16:creationId xmlns:a16="http://schemas.microsoft.com/office/drawing/2014/main" id="{2E425258-482A-B76D-7A9B-D5EEA8962BB4}"/>
                </a:ext>
              </a:extLst>
            </p:cNvPr>
            <p:cNvGrpSpPr/>
            <p:nvPr/>
          </p:nvGrpSpPr>
          <p:grpSpPr>
            <a:xfrm>
              <a:off x="-79762" y="2445536"/>
              <a:ext cx="7650949" cy="1747284"/>
              <a:chOff x="-44366" y="2505789"/>
              <a:chExt cx="7650949" cy="1747284"/>
            </a:xfrm>
          </p:grpSpPr>
          <p:cxnSp>
            <p:nvCxnSpPr>
              <p:cNvPr id="79" name="Straight Connector 78">
                <a:extLst>
                  <a:ext uri="{FF2B5EF4-FFF2-40B4-BE49-F238E27FC236}">
                    <a16:creationId xmlns:a16="http://schemas.microsoft.com/office/drawing/2014/main" id="{1C922309-BB56-2FD2-C28F-5ECFF73EB268}"/>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0" name="Freeform 79">
                <a:extLst>
                  <a:ext uri="{FF2B5EF4-FFF2-40B4-BE49-F238E27FC236}">
                    <a16:creationId xmlns:a16="http://schemas.microsoft.com/office/drawing/2014/main" id="{45B80042-404D-97E4-3AFB-D21A23442A94}"/>
                  </a:ext>
                </a:extLst>
              </p:cNvPr>
              <p:cNvSpPr/>
              <p:nvPr/>
            </p:nvSpPr>
            <p:spPr>
              <a:xfrm>
                <a:off x="-44366"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rtl="0">
                  <a:lnSpc>
                    <a:spcPct val="90000"/>
                  </a:lnSpc>
                </a:pPr>
                <a:endParaRPr lang="en-US">
                  <a:ea typeface="Calibri" panose="020F0502020204030204"/>
                  <a:cs typeface="Calibri" panose="020F0502020204030204"/>
                </a:endParaRPr>
              </a:p>
            </p:txBody>
          </p:sp>
          <p:sp>
            <p:nvSpPr>
              <p:cNvPr id="81" name="Text Placeholder 2">
                <a:extLst>
                  <a:ext uri="{FF2B5EF4-FFF2-40B4-BE49-F238E27FC236}">
                    <a16:creationId xmlns:a16="http://schemas.microsoft.com/office/drawing/2014/main" id="{9558AACC-9734-51A0-6833-CDCC6426F555}"/>
                  </a:ext>
                </a:extLst>
              </p:cNvPr>
              <p:cNvSpPr txBox="1">
                <a:spLocks/>
              </p:cNvSpPr>
              <p:nvPr/>
            </p:nvSpPr>
            <p:spPr>
              <a:xfrm>
                <a:off x="392318" y="2968388"/>
                <a:ext cx="6884953" cy="1284685"/>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342900" indent="-171450">
                  <a:lnSpc>
                    <a:spcPct val="90000"/>
                  </a:lnSpc>
                  <a:buClr>
                    <a:srgbClr val="F1A0C2"/>
                  </a:buClr>
                  <a:buChar char="•"/>
                  <a:tabLst>
                    <a:tab pos="177800" algn="l"/>
                  </a:tabLst>
                </a:pPr>
                <a:r>
                  <a:rPr lang="en-US" b="1" dirty="0" err="1">
                    <a:solidFill>
                      <a:schemeClr val="tx1"/>
                    </a:solidFill>
                    <a:latin typeface="Calibri"/>
                    <a:ea typeface="Calibri"/>
                    <a:cs typeface="Calibri"/>
                  </a:rPr>
                  <a:t>Alinhamento</a:t>
                </a:r>
                <a:r>
                  <a:rPr lang="en-US" b="1" dirty="0">
                    <a:solidFill>
                      <a:schemeClr val="tx1"/>
                    </a:solidFill>
                    <a:latin typeface="Calibri"/>
                    <a:ea typeface="Calibri"/>
                    <a:cs typeface="Calibri"/>
                  </a:rPr>
                  <a:t> de </a:t>
                </a:r>
                <a:r>
                  <a:rPr lang="en-US" b="1" dirty="0" err="1">
                    <a:solidFill>
                      <a:schemeClr val="tx1"/>
                    </a:solidFill>
                    <a:latin typeface="Calibri"/>
                    <a:ea typeface="Calibri"/>
                    <a:cs typeface="Calibri"/>
                  </a:rPr>
                  <a:t>liderança</a:t>
                </a:r>
                <a:r>
                  <a:rPr lang="en-US" b="1" dirty="0">
                    <a:solidFill>
                      <a:schemeClr val="tx1"/>
                    </a:solidFill>
                    <a:latin typeface="Calibri"/>
                    <a:ea typeface="Calibri"/>
                    <a:cs typeface="Calibri"/>
                  </a:rPr>
                  <a:t>: </a:t>
                </a:r>
                <a:r>
                  <a:rPr lang="en-US" dirty="0" err="1">
                    <a:solidFill>
                      <a:schemeClr val="tx1"/>
                    </a:solidFill>
                    <a:latin typeface="Calibri"/>
                    <a:ea typeface="Calibri"/>
                    <a:cs typeface="Calibri"/>
                  </a:rPr>
                  <a:t>Garantir</a:t>
                </a:r>
                <a:r>
                  <a:rPr lang="en-US" dirty="0">
                    <a:solidFill>
                      <a:schemeClr val="tx1"/>
                    </a:solidFill>
                    <a:latin typeface="Calibri"/>
                    <a:ea typeface="Calibri"/>
                    <a:cs typeface="Calibri"/>
                  </a:rPr>
                  <a:t> que </a:t>
                </a:r>
                <a:r>
                  <a:rPr lang="en-US" dirty="0" err="1">
                    <a:solidFill>
                      <a:schemeClr val="tx1"/>
                    </a:solidFill>
                    <a:latin typeface="Calibri"/>
                    <a:ea typeface="Calibri"/>
                    <a:cs typeface="Calibri"/>
                  </a:rPr>
                  <a:t>os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líderes</a:t>
                </a:r>
                <a:r>
                  <a:rPr lang="en-US" dirty="0">
                    <a:solidFill>
                      <a:schemeClr val="tx1"/>
                    </a:solidFill>
                    <a:latin typeface="Calibri"/>
                    <a:ea typeface="Calibri"/>
                    <a:cs typeface="Calibri"/>
                  </a:rPr>
                  <a:t> e </a:t>
                </a:r>
                <a:r>
                  <a:rPr lang="en-US" dirty="0" err="1">
                    <a:solidFill>
                      <a:schemeClr val="tx1"/>
                    </a:solidFill>
                    <a:latin typeface="Calibri"/>
                    <a:ea typeface="Calibri"/>
                    <a:cs typeface="Calibri"/>
                  </a:rPr>
                  <a:t>gestores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incorporem</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os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valores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éticos</a:t>
                </a:r>
                <a:r>
                  <a:rPr lang="en-US" dirty="0">
                    <a:solidFill>
                      <a:schemeClr val="tx1"/>
                    </a:solidFill>
                    <a:latin typeface="Calibri"/>
                    <a:ea typeface="Calibri"/>
                    <a:cs typeface="Calibri"/>
                  </a:rPr>
                  <a:t> do </a:t>
                </a:r>
                <a:r>
                  <a:rPr lang="en-US" dirty="0" err="1">
                    <a:solidFill>
                      <a:schemeClr val="tx1"/>
                    </a:solidFill>
                    <a:latin typeface="Calibri"/>
                    <a:ea typeface="Calibri"/>
                    <a:cs typeface="Calibri"/>
                  </a:rPr>
                  <a:t>negócio</a:t>
                </a:r>
                <a:r>
                  <a:rPr lang="en-US" dirty="0">
                    <a:solidFill>
                      <a:schemeClr val="tx1"/>
                    </a:solidFill>
                    <a:latin typeface="Calibri"/>
                    <a:ea typeface="Calibri"/>
                    <a:cs typeface="Calibri"/>
                  </a:rPr>
                  <a:t> e </a:t>
                </a:r>
                <a:r>
                  <a:rPr lang="en-US" dirty="0" err="1">
                    <a:solidFill>
                      <a:schemeClr val="tx1"/>
                    </a:solidFill>
                    <a:latin typeface="Calibri"/>
                    <a:ea typeface="Calibri"/>
                    <a:cs typeface="Calibri"/>
                  </a:rPr>
                  <a:t>sirvam</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como</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modelos</a:t>
                </a:r>
                <a:r>
                  <a:rPr lang="en-US" dirty="0">
                    <a:solidFill>
                      <a:schemeClr val="tx1"/>
                    </a:solidFill>
                    <a:latin typeface="Calibri"/>
                    <a:ea typeface="Calibri"/>
                    <a:cs typeface="Calibri"/>
                  </a:rPr>
                  <a:t> para </a:t>
                </a:r>
                <a:r>
                  <a:rPr lang="en-US" dirty="0" err="1">
                    <a:solidFill>
                      <a:schemeClr val="tx1"/>
                    </a:solidFill>
                    <a:latin typeface="Calibri"/>
                    <a:ea typeface="Calibri"/>
                    <a:cs typeface="Calibri"/>
                  </a:rPr>
                  <a:t>os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funcionários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Os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líderes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devem</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demonstrar</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consistentemente</a:t>
                </a:r>
                <a:r>
                  <a:rPr lang="en-US" dirty="0">
                    <a:solidFill>
                      <a:schemeClr val="tx1"/>
                    </a:solidFill>
                    <a:latin typeface="Calibri"/>
                    <a:ea typeface="Calibri"/>
                    <a:cs typeface="Calibri"/>
                  </a:rPr>
                  <a:t> o </a:t>
                </a:r>
                <a:r>
                  <a:rPr lang="en-US" dirty="0" err="1">
                    <a:solidFill>
                      <a:schemeClr val="tx1"/>
                    </a:solidFill>
                    <a:latin typeface="Calibri"/>
                    <a:ea typeface="Calibri"/>
                    <a:cs typeface="Calibri"/>
                  </a:rPr>
                  <a:t>seu</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comportamento</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tomar</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decisões</a:t>
                </a:r>
                <a:r>
                  <a:rPr lang="en-US" dirty="0">
                    <a:solidFill>
                      <a:schemeClr val="tx1"/>
                    </a:solidFill>
                    <a:latin typeface="Calibri"/>
                    <a:ea typeface="Calibri"/>
                    <a:cs typeface="Calibri"/>
                  </a:rPr>
                  <a:t> com </a:t>
                </a:r>
                <a:r>
                  <a:rPr lang="en-US" dirty="0" err="1">
                    <a:solidFill>
                      <a:schemeClr val="tx1"/>
                    </a:solidFill>
                    <a:latin typeface="Calibri"/>
                    <a:ea typeface="Calibri"/>
                    <a:cs typeface="Calibri"/>
                  </a:rPr>
                  <a:t>integridade</a:t>
                </a:r>
                <a:r>
                  <a:rPr lang="en-US" dirty="0">
                    <a:solidFill>
                      <a:schemeClr val="tx1"/>
                    </a:solidFill>
                    <a:latin typeface="Calibri"/>
                    <a:ea typeface="Calibri"/>
                    <a:cs typeface="Calibri"/>
                  </a:rPr>
                  <a:t> e </a:t>
                </a:r>
                <a:r>
                  <a:rPr lang="en-US" dirty="0" err="1">
                    <a:solidFill>
                      <a:schemeClr val="tx1"/>
                    </a:solidFill>
                    <a:latin typeface="Calibri"/>
                    <a:ea typeface="Calibri"/>
                    <a:cs typeface="Calibri"/>
                  </a:rPr>
                  <a:t>comunicar</a:t>
                </a:r>
                <a:r>
                  <a:rPr lang="en-US" dirty="0">
                    <a:solidFill>
                      <a:schemeClr val="tx1"/>
                    </a:solidFill>
                    <a:latin typeface="Calibri"/>
                    <a:ea typeface="Calibri"/>
                    <a:cs typeface="Calibri"/>
                  </a:rPr>
                  <a:t> a </a:t>
                </a:r>
                <a:r>
                  <a:rPr lang="en-US" dirty="0" err="1">
                    <a:solidFill>
                      <a:schemeClr val="tx1"/>
                    </a:solidFill>
                    <a:latin typeface="Calibri"/>
                    <a:ea typeface="Calibri"/>
                    <a:cs typeface="Calibri"/>
                  </a:rPr>
                  <a:t>importância</a:t>
                </a:r>
                <a:r>
                  <a:rPr lang="en-US" dirty="0">
                    <a:solidFill>
                      <a:schemeClr val="tx1"/>
                    </a:solidFill>
                    <a:latin typeface="Calibri"/>
                    <a:ea typeface="Calibri"/>
                    <a:cs typeface="Calibri"/>
                  </a:rPr>
                  <a:t> das </a:t>
                </a:r>
                <a:r>
                  <a:rPr lang="en-US" dirty="0" err="1">
                    <a:solidFill>
                      <a:schemeClr val="tx1"/>
                    </a:solidFill>
                    <a:latin typeface="Calibri"/>
                    <a:ea typeface="Calibri"/>
                    <a:cs typeface="Calibri"/>
                  </a:rPr>
                  <a:t>práticas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éticas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em</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toda</a:t>
                </a:r>
                <a:r>
                  <a:rPr lang="en-US" dirty="0">
                    <a:solidFill>
                      <a:schemeClr val="tx1"/>
                    </a:solidFill>
                    <a:latin typeface="Calibri"/>
                    <a:ea typeface="Calibri"/>
                    <a:cs typeface="Calibri"/>
                  </a:rPr>
                  <a:t> a </a:t>
                </a:r>
                <a:r>
                  <a:rPr lang="en-US" dirty="0" err="1">
                    <a:solidFill>
                      <a:schemeClr val="tx1"/>
                    </a:solidFill>
                    <a:latin typeface="Calibri"/>
                    <a:ea typeface="Calibri"/>
                    <a:cs typeface="Calibri"/>
                  </a:rPr>
                  <a:t>organização</a:t>
                </a:r>
                <a:r>
                  <a:rPr lang="en-US" dirty="0">
                    <a:solidFill>
                      <a:schemeClr val="tx1"/>
                    </a:solidFill>
                    <a:latin typeface="Calibri"/>
                    <a:ea typeface="Calibri"/>
                    <a:cs typeface="Calibri"/>
                  </a:rPr>
                  <a:t>.</a:t>
                </a:r>
              </a:p>
              <a:p>
                <a:pPr marL="342900" lvl="0" indent="-171450">
                  <a:lnSpc>
                    <a:spcPct val="90000"/>
                  </a:lnSpc>
                  <a:buClr>
                    <a:srgbClr val="F1A0C2"/>
                  </a:buClr>
                  <a:buChar char="•"/>
                  <a:tabLst>
                    <a:tab pos="177800" algn="l"/>
                  </a:tabLst>
                </a:pPr>
                <a:r>
                  <a:rPr lang="en-US" b="1" dirty="0">
                    <a:solidFill>
                      <a:schemeClr val="tx1"/>
                    </a:solidFill>
                    <a:latin typeface="Calibri"/>
                    <a:ea typeface="Calibri"/>
                    <a:cs typeface="Calibri"/>
                  </a:rPr>
                  <a:t>Quadros </a:t>
                </a:r>
                <a:r>
                  <a:rPr lang="en-US" b="1" dirty="0" err="1">
                    <a:solidFill>
                      <a:schemeClr val="tx1"/>
                    </a:solidFill>
                    <a:latin typeface="Calibri"/>
                    <a:ea typeface="Calibri"/>
                    <a:cs typeface="Calibri"/>
                  </a:rPr>
                  <a:t>éticos</a:t>
                </a:r>
                <a:r>
                  <a:rPr lang="en-US" b="1" dirty="0">
                    <a:solidFill>
                      <a:schemeClr val="tx1"/>
                    </a:solidFill>
                    <a:latin typeface="Calibri"/>
                    <a:ea typeface="Calibri"/>
                    <a:cs typeface="Calibri"/>
                  </a:rPr>
                  <a:t> de </a:t>
                </a:r>
                <a:r>
                  <a:rPr lang="en-US" b="1" dirty="0" err="1">
                    <a:solidFill>
                      <a:schemeClr val="tx1"/>
                    </a:solidFill>
                    <a:latin typeface="Calibri"/>
                    <a:ea typeface="Calibri"/>
                    <a:cs typeface="Calibri"/>
                  </a:rPr>
                  <a:t>tomada</a:t>
                </a:r>
                <a:r>
                  <a:rPr lang="en-US" b="1" dirty="0">
                    <a:solidFill>
                      <a:schemeClr val="tx1"/>
                    </a:solidFill>
                    <a:latin typeface="Calibri"/>
                    <a:ea typeface="Calibri"/>
                    <a:cs typeface="Calibri"/>
                  </a:rPr>
                  <a:t> de </a:t>
                </a:r>
                <a:r>
                  <a:rPr lang="en-US" b="1" dirty="0" err="1">
                    <a:solidFill>
                      <a:schemeClr val="tx1"/>
                    </a:solidFill>
                    <a:latin typeface="Calibri"/>
                    <a:ea typeface="Calibri"/>
                    <a:cs typeface="Calibri"/>
                  </a:rPr>
                  <a:t>decisão</a:t>
                </a:r>
                <a:r>
                  <a:rPr lang="en-US" b="1" dirty="0">
                    <a:solidFill>
                      <a:schemeClr val="tx1"/>
                    </a:solidFill>
                    <a:latin typeface="Calibri"/>
                    <a:ea typeface="Calibri"/>
                    <a:cs typeface="Calibri"/>
                  </a:rPr>
                  <a:t>: </a:t>
                </a:r>
                <a:r>
                  <a:rPr lang="en-US" dirty="0" err="1">
                    <a:solidFill>
                      <a:schemeClr val="tx1"/>
                    </a:solidFill>
                    <a:latin typeface="Calibri"/>
                    <a:ea typeface="Calibri"/>
                    <a:cs typeface="Calibri"/>
                  </a:rPr>
                  <a:t>Desenvolver</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estruturas</a:t>
                </a:r>
                <a:r>
                  <a:rPr lang="en-US" dirty="0">
                    <a:solidFill>
                      <a:schemeClr val="tx1"/>
                    </a:solidFill>
                    <a:latin typeface="Calibri"/>
                    <a:ea typeface="Calibri"/>
                    <a:cs typeface="Calibri"/>
                  </a:rPr>
                  <a:t> e </a:t>
                </a:r>
                <a:r>
                  <a:rPr lang="en-US" dirty="0" err="1">
                    <a:solidFill>
                      <a:schemeClr val="tx1"/>
                    </a:solidFill>
                    <a:latin typeface="Calibri"/>
                    <a:ea typeface="Calibri"/>
                    <a:cs typeface="Calibri"/>
                  </a:rPr>
                  <a:t>diretrizes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éticas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claras</a:t>
                </a:r>
                <a:r>
                  <a:rPr lang="en-US" dirty="0">
                    <a:solidFill>
                      <a:schemeClr val="tx1"/>
                    </a:solidFill>
                    <a:latin typeface="Calibri"/>
                    <a:ea typeface="Calibri"/>
                    <a:cs typeface="Calibri"/>
                  </a:rPr>
                  <a:t> para a </a:t>
                </a:r>
                <a:r>
                  <a:rPr lang="en-US" dirty="0" err="1">
                    <a:solidFill>
                      <a:schemeClr val="tx1"/>
                    </a:solidFill>
                    <a:latin typeface="Calibri"/>
                    <a:ea typeface="Calibri"/>
                    <a:cs typeface="Calibri"/>
                  </a:rPr>
                  <a:t>tomada</a:t>
                </a:r>
                <a:r>
                  <a:rPr lang="en-US" dirty="0">
                    <a:solidFill>
                      <a:schemeClr val="tx1"/>
                    </a:solidFill>
                    <a:latin typeface="Calibri"/>
                    <a:ea typeface="Calibri"/>
                    <a:cs typeface="Calibri"/>
                  </a:rPr>
                  <a:t> de </a:t>
                </a:r>
                <a:r>
                  <a:rPr lang="en-US" dirty="0" err="1">
                    <a:solidFill>
                      <a:schemeClr val="tx1"/>
                    </a:solidFill>
                    <a:latin typeface="Calibri"/>
                    <a:ea typeface="Calibri"/>
                    <a:cs typeface="Calibri"/>
                  </a:rPr>
                  <a:t>decisões</a:t>
                </a:r>
                <a:r>
                  <a:rPr lang="en-US" dirty="0">
                    <a:solidFill>
                      <a:schemeClr val="tx1"/>
                    </a:solidFill>
                    <a:latin typeface="Calibri"/>
                    <a:ea typeface="Calibri"/>
                    <a:cs typeface="Calibri"/>
                  </a:rPr>
                  <a:t> que </a:t>
                </a:r>
                <a:r>
                  <a:rPr lang="en-US" dirty="0" err="1">
                    <a:solidFill>
                      <a:schemeClr val="tx1"/>
                    </a:solidFill>
                    <a:latin typeface="Calibri"/>
                    <a:ea typeface="Calibri"/>
                    <a:cs typeface="Calibri"/>
                  </a:rPr>
                  <a:t>ajudem</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os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funcionários</a:t>
                </a:r>
                <a:r>
                  <a:rPr lang="en-US" dirty="0">
                    <a:solidFill>
                      <a:schemeClr val="tx1"/>
                    </a:solidFill>
                    <a:latin typeface="Calibri"/>
                    <a:ea typeface="Calibri"/>
                    <a:cs typeface="Calibri"/>
                  </a:rPr>
                  <a:t> a </a:t>
                </a:r>
                <a:r>
                  <a:rPr lang="en-US" dirty="0" err="1">
                    <a:solidFill>
                      <a:schemeClr val="tx1"/>
                    </a:solidFill>
                    <a:latin typeface="Calibri"/>
                    <a:ea typeface="Calibri"/>
                    <a:cs typeface="Calibri"/>
                  </a:rPr>
                  <a:t>navegar</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em</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situações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complexas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Incentivar</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os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funcionários</a:t>
                </a:r>
                <a:r>
                  <a:rPr lang="en-US" dirty="0">
                    <a:solidFill>
                      <a:schemeClr val="tx1"/>
                    </a:solidFill>
                    <a:latin typeface="Calibri"/>
                    <a:ea typeface="Calibri"/>
                    <a:cs typeface="Calibri"/>
                  </a:rPr>
                  <a:t> a </a:t>
                </a:r>
                <a:r>
                  <a:rPr lang="en-US" dirty="0" err="1">
                    <a:solidFill>
                      <a:schemeClr val="tx1"/>
                    </a:solidFill>
                    <a:latin typeface="Calibri"/>
                    <a:ea typeface="Calibri"/>
                    <a:cs typeface="Calibri"/>
                  </a:rPr>
                  <a:t>procurarem</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orientação</a:t>
                </a:r>
                <a:r>
                  <a:rPr lang="en-US" dirty="0">
                    <a:solidFill>
                      <a:schemeClr val="tx1"/>
                    </a:solidFill>
                    <a:latin typeface="Calibri"/>
                    <a:ea typeface="Calibri"/>
                    <a:cs typeface="Calibri"/>
                  </a:rPr>
                  <a:t> e </a:t>
                </a:r>
                <a:r>
                  <a:rPr lang="en-US" dirty="0" err="1">
                    <a:solidFill>
                      <a:schemeClr val="tx1"/>
                    </a:solidFill>
                    <a:latin typeface="Calibri"/>
                    <a:ea typeface="Calibri"/>
                    <a:cs typeface="Calibri"/>
                  </a:rPr>
                  <a:t>apoio</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ao</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nível</a:t>
                </a:r>
                <a:r>
                  <a:rPr lang="en-US" dirty="0">
                    <a:solidFill>
                      <a:schemeClr val="tx1"/>
                    </a:solidFill>
                    <a:latin typeface="Calibri"/>
                    <a:ea typeface="Calibri"/>
                    <a:cs typeface="Calibri"/>
                  </a:rPr>
                  <a:t> da </a:t>
                </a:r>
                <a:r>
                  <a:rPr lang="en-US" dirty="0" err="1">
                    <a:solidFill>
                      <a:schemeClr val="tx1"/>
                    </a:solidFill>
                    <a:latin typeface="Calibri"/>
                    <a:ea typeface="Calibri"/>
                    <a:cs typeface="Calibri"/>
                  </a:rPr>
                  <a:t>liderança</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quando</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confrontados</a:t>
                </a:r>
                <a:r>
                  <a:rPr lang="en-US" dirty="0">
                    <a:solidFill>
                      <a:schemeClr val="tx1"/>
                    </a:solidFill>
                    <a:latin typeface="Calibri"/>
                    <a:ea typeface="Calibri"/>
                    <a:cs typeface="Calibri"/>
                  </a:rPr>
                  <a:t> com </a:t>
                </a:r>
                <a:r>
                  <a:rPr lang="en-US" dirty="0" err="1">
                    <a:solidFill>
                      <a:schemeClr val="tx1"/>
                    </a:solidFill>
                    <a:latin typeface="Calibri"/>
                    <a:ea typeface="Calibri"/>
                    <a:cs typeface="Calibri"/>
                  </a:rPr>
                  <a:t>dilemas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éticos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promovendo</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uma</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cultura</a:t>
                </a:r>
                <a:r>
                  <a:rPr lang="en-US" dirty="0">
                    <a:solidFill>
                      <a:schemeClr val="tx1"/>
                    </a:solidFill>
                    <a:latin typeface="Calibri"/>
                    <a:ea typeface="Calibri"/>
                    <a:cs typeface="Calibri"/>
                  </a:rPr>
                  <a:t> de </a:t>
                </a:r>
                <a:r>
                  <a:rPr lang="en-US" dirty="0" err="1">
                    <a:solidFill>
                      <a:schemeClr val="tx1"/>
                    </a:solidFill>
                    <a:latin typeface="Calibri"/>
                    <a:ea typeface="Calibri"/>
                    <a:cs typeface="Calibri"/>
                  </a:rPr>
                  <a:t>integridade</a:t>
                </a:r>
                <a:r>
                  <a:rPr lang="en-US" dirty="0">
                    <a:solidFill>
                      <a:schemeClr val="tx1"/>
                    </a:solidFill>
                    <a:latin typeface="Calibri"/>
                    <a:ea typeface="Calibri"/>
                    <a:cs typeface="Calibri"/>
                  </a:rPr>
                  <a:t> e </a:t>
                </a:r>
                <a:r>
                  <a:rPr lang="en-US" dirty="0" err="1">
                    <a:solidFill>
                      <a:schemeClr val="tx1"/>
                    </a:solidFill>
                    <a:latin typeface="Calibri"/>
                    <a:ea typeface="Calibri"/>
                    <a:cs typeface="Calibri"/>
                  </a:rPr>
                  <a:t>tomada</a:t>
                </a:r>
                <a:r>
                  <a:rPr lang="en-US" dirty="0">
                    <a:solidFill>
                      <a:schemeClr val="tx1"/>
                    </a:solidFill>
                    <a:latin typeface="Calibri"/>
                    <a:ea typeface="Calibri"/>
                    <a:cs typeface="Calibri"/>
                  </a:rPr>
                  <a:t> de </a:t>
                </a:r>
                <a:r>
                  <a:rPr lang="en-US" dirty="0" err="1">
                    <a:solidFill>
                      <a:schemeClr val="tx1"/>
                    </a:solidFill>
                    <a:latin typeface="Calibri"/>
                    <a:ea typeface="Calibri"/>
                    <a:cs typeface="Calibri"/>
                  </a:rPr>
                  <a:t>decisões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éticas</a:t>
                </a:r>
                <a:r>
                  <a:rPr lang="en-US" dirty="0">
                    <a:solidFill>
                      <a:schemeClr val="tx1"/>
                    </a:solidFill>
                    <a:latin typeface="Calibri"/>
                    <a:ea typeface="Calibri"/>
                    <a:cs typeface="Calibri"/>
                  </a:rPr>
                  <a:t>.</a:t>
                </a:r>
              </a:p>
              <a:p>
                <a:pPr lvl="0" rtl="0">
                  <a:lnSpc>
                    <a:spcPct val="90000"/>
                  </a:lnSpc>
                  <a:buClr>
                    <a:srgbClr val="F1A0C2"/>
                  </a:buClr>
                  <a:tabLst>
                    <a:tab pos="177800" algn="l"/>
                  </a:tabLst>
                </a:pPr>
                <a:r>
                  <a:rPr lang="en-US" dirty="0">
                    <a:solidFill>
                      <a:schemeClr val="tx1"/>
                    </a:solidFill>
                  </a:rPr>
                  <a:t> </a:t>
                </a:r>
                <a:endParaRPr lang="en-US" dirty="0">
                  <a:solidFill>
                    <a:schemeClr val="tx1"/>
                  </a:solidFill>
                  <a:ea typeface="Calibri" panose="020F0502020204030204" pitchFamily="34" charset="0"/>
                </a:endParaRPr>
              </a:p>
              <a:p>
                <a:pPr marL="171450" rtl="0">
                  <a:lnSpc>
                    <a:spcPct val="90000"/>
                  </a:lnSpc>
                  <a:buClr>
                    <a:srgbClr val="F1A0C2"/>
                  </a:buClr>
                  <a:buFont typeface="Arial" panose="020B0604020202020204" pitchFamily="34" charset="0"/>
                  <a:buChar char="•"/>
                  <a:tabLst>
                    <a:tab pos="177800" algn="l"/>
                  </a:tabLst>
                </a:pPr>
                <a:endParaRPr lang="en-US" dirty="0">
                  <a:solidFill>
                    <a:schemeClr val="tx1"/>
                  </a:solidFill>
                  <a:ea typeface="Calibri" panose="020F0502020204030204" pitchFamily="34" charset="0"/>
                </a:endParaRPr>
              </a:p>
              <a:p>
                <a:pPr rtl="0">
                  <a:lnSpc>
                    <a:spcPct val="90000"/>
                  </a:lnSpc>
                  <a:buClr>
                    <a:srgbClr val="F1A0C2"/>
                  </a:buClr>
                  <a:tabLst>
                    <a:tab pos="177800" algn="l"/>
                  </a:tabLst>
                </a:pPr>
                <a:endParaRPr lang="en-US" dirty="0">
                  <a:solidFill>
                    <a:schemeClr val="tx1"/>
                  </a:solidFill>
                  <a:ea typeface="Calibri" panose="020F0502020204030204" pitchFamily="34" charset="0"/>
                </a:endParaRPr>
              </a:p>
              <a:p>
                <a:pPr rtl="0">
                  <a:lnSpc>
                    <a:spcPct val="90000"/>
                  </a:lnSpc>
                  <a:buClr>
                    <a:srgbClr val="F1A0C2"/>
                  </a:buClr>
                  <a:tabLst>
                    <a:tab pos="177800" algn="l"/>
                  </a:tabLst>
                </a:pPr>
                <a:r>
                  <a:rPr lang="en-US" dirty="0">
                    <a:solidFill>
                      <a:schemeClr val="tx1"/>
                    </a:solidFill>
                  </a:rPr>
                  <a:t> </a:t>
                </a:r>
                <a:endParaRPr lang="en-US" dirty="0">
                  <a:solidFill>
                    <a:schemeClr val="tx1"/>
                  </a:solidFill>
                  <a:ea typeface="Calibri" panose="020F0502020204030204" pitchFamily="34" charset="0"/>
                </a:endParaRPr>
              </a:p>
              <a:p>
                <a:pPr marL="171450" rtl="0">
                  <a:lnSpc>
                    <a:spcPct val="90000"/>
                  </a:lnSpc>
                  <a:buClr>
                    <a:srgbClr val="F1A0C2"/>
                  </a:buClr>
                  <a:buFont typeface="Arial" panose="020B0604020202020204" pitchFamily="34" charset="0"/>
                  <a:buChar char="•"/>
                  <a:tabLst>
                    <a:tab pos="177800" algn="l"/>
                  </a:tabLst>
                </a:pPr>
                <a:endParaRPr lang="en-US" dirty="0">
                  <a:solidFill>
                    <a:schemeClr val="tx1"/>
                  </a:solidFill>
                  <a:ea typeface="Calibri" panose="020F0502020204030204" pitchFamily="34" charset="0"/>
                </a:endParaRPr>
              </a:p>
            </p:txBody>
          </p:sp>
        </p:grpSp>
        <p:sp>
          <p:nvSpPr>
            <p:cNvPr id="78" name="TextBox 77">
              <a:extLst>
                <a:ext uri="{FF2B5EF4-FFF2-40B4-BE49-F238E27FC236}">
                  <a16:creationId xmlns:a16="http://schemas.microsoft.com/office/drawing/2014/main" id="{DCDE4E43-7A2D-619C-CFD4-D810C31982FB}"/>
                </a:ext>
              </a:extLst>
            </p:cNvPr>
            <p:cNvSpPr txBox="1"/>
            <p:nvPr/>
          </p:nvSpPr>
          <p:spPr>
            <a:xfrm>
              <a:off x="508237" y="2485495"/>
              <a:ext cx="2482781" cy="535531"/>
            </a:xfrm>
            <a:prstGeom prst="rect">
              <a:avLst/>
            </a:prstGeom>
            <a:noFill/>
          </p:spPr>
          <p:txBody>
            <a:bodyPr wrap="square" lIns="91440" tIns="45720" rIns="91440" bIns="45720" anchor="t">
              <a:spAutoFit/>
            </a:bodyPr>
            <a:lstStyle/>
            <a:p>
              <a:pPr algn="l" rtl="0">
                <a:lnSpc>
                  <a:spcPct val="90000"/>
                </a:lnSpc>
              </a:pPr>
              <a:r>
                <a:rPr lang="en-IE" sz="1600" b="1" dirty="0" err="1">
                  <a:solidFill>
                    <a:schemeClr val="bg1"/>
                  </a:solidFill>
                  <a:effectLst/>
                  <a:latin typeface="Calibri" panose="020F0502020204030204" pitchFamily="34" charset="0"/>
                  <a:cs typeface="Calibri" panose="020F0502020204030204" pitchFamily="34" charset="0"/>
                </a:rPr>
                <a:t>Liderar</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pelo</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exemplo</a:t>
              </a:r>
              <a:endParaRPr lang="en-IE"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algn="l" rtl="0">
                <a:lnSpc>
                  <a:spcPct val="90000"/>
                </a:lnSpc>
              </a:pPr>
              <a:endParaRPr lang="en-IE"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84" name="Rectangle 83">
            <a:extLst>
              <a:ext uri="{FF2B5EF4-FFF2-40B4-BE49-F238E27FC236}">
                <a16:creationId xmlns:a16="http://schemas.microsoft.com/office/drawing/2014/main" id="{DB6C567F-1CFD-00A5-9405-56D38A0C72D2}"/>
              </a:ext>
            </a:extLst>
          </p:cNvPr>
          <p:cNvSpPr/>
          <p:nvPr/>
        </p:nvSpPr>
        <p:spPr>
          <a:xfrm>
            <a:off x="15876" y="9308976"/>
            <a:ext cx="7559674" cy="880821"/>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5" name="Text Placeholder 2">
            <a:extLst>
              <a:ext uri="{FF2B5EF4-FFF2-40B4-BE49-F238E27FC236}">
                <a16:creationId xmlns:a16="http://schemas.microsoft.com/office/drawing/2014/main" id="{E3BB7D8A-7703-545F-80D0-CA30B2864ED2}"/>
              </a:ext>
            </a:extLst>
          </p:cNvPr>
          <p:cNvSpPr txBox="1">
            <a:spLocks/>
          </p:cNvSpPr>
          <p:nvPr/>
        </p:nvSpPr>
        <p:spPr>
          <a:xfrm>
            <a:off x="567120" y="9309924"/>
            <a:ext cx="6425434" cy="699804"/>
          </a:xfrm>
          <a:prstGeom prst="rect">
            <a:avLst/>
          </a:prstGeom>
        </p:spPr>
        <p:txBody>
          <a:bodyPr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lnSpc>
                <a:spcPts val="1220"/>
              </a:lnSpc>
              <a:buClr>
                <a:srgbClr val="F1A0C2"/>
              </a:buClr>
              <a:tabLst>
                <a:tab pos="177800" algn="l"/>
              </a:tabLst>
            </a:pPr>
            <a:r>
              <a:rPr lang="en-US" dirty="0">
                <a:solidFill>
                  <a:schemeClr val="tx1"/>
                </a:solidFill>
              </a:rPr>
              <a:t>Ao </a:t>
            </a:r>
            <a:r>
              <a:rPr lang="en-US" dirty="0" err="1">
                <a:solidFill>
                  <a:schemeClr val="tx1"/>
                </a:solidFill>
              </a:rPr>
              <a:t>implementar</a:t>
            </a:r>
            <a:r>
              <a:rPr lang="en-US" dirty="0">
                <a:solidFill>
                  <a:schemeClr val="tx1"/>
                </a:solidFill>
              </a:rPr>
              <a:t> </a:t>
            </a:r>
            <a:r>
              <a:rPr lang="en-US" dirty="0" err="1">
                <a:solidFill>
                  <a:schemeClr val="tx1"/>
                </a:solidFill>
              </a:rPr>
              <a:t>essas</a:t>
            </a:r>
            <a:r>
              <a:rPr lang="en-US" dirty="0">
                <a:solidFill>
                  <a:schemeClr val="tx1"/>
                </a:solidFill>
              </a:rPr>
              <a:t> </a:t>
            </a:r>
            <a:r>
              <a:rPr lang="en-US" dirty="0" err="1">
                <a:solidFill>
                  <a:schemeClr val="tx1"/>
                </a:solidFill>
              </a:rPr>
              <a:t>estratégias</a:t>
            </a:r>
            <a:r>
              <a:rPr lang="en-US" dirty="0">
                <a:solidFill>
                  <a:schemeClr val="tx1"/>
                </a:solidFill>
              </a:rPr>
              <a:t> de </a:t>
            </a:r>
            <a:r>
              <a:rPr lang="en-US" dirty="0" err="1">
                <a:solidFill>
                  <a:schemeClr val="tx1"/>
                </a:solidFill>
              </a:rPr>
              <a:t>gestão</a:t>
            </a:r>
            <a:r>
              <a:rPr lang="en-US" dirty="0">
                <a:solidFill>
                  <a:schemeClr val="tx1"/>
                </a:solidFill>
              </a:rPr>
              <a:t>, a </a:t>
            </a:r>
            <a:r>
              <a:rPr lang="en-US" dirty="0" err="1">
                <a:solidFill>
                  <a:schemeClr val="tx1"/>
                </a:solidFill>
              </a:rPr>
              <a:t>empresa</a:t>
            </a:r>
            <a:r>
              <a:rPr lang="en-US" dirty="0">
                <a:solidFill>
                  <a:schemeClr val="tx1"/>
                </a:solidFill>
              </a:rPr>
              <a:t> </a:t>
            </a:r>
            <a:r>
              <a:rPr lang="en-US" dirty="0" err="1">
                <a:solidFill>
                  <a:schemeClr val="tx1"/>
                </a:solidFill>
              </a:rPr>
              <a:t>estará</a:t>
            </a:r>
            <a:r>
              <a:rPr lang="en-US" dirty="0">
                <a:solidFill>
                  <a:schemeClr val="tx1"/>
                </a:solidFill>
              </a:rPr>
              <a:t> a </a:t>
            </a:r>
            <a:r>
              <a:rPr lang="en-US" dirty="0" err="1">
                <a:solidFill>
                  <a:schemeClr val="tx1"/>
                </a:solidFill>
              </a:rPr>
              <a:t>criar</a:t>
            </a:r>
            <a:r>
              <a:rPr lang="en-US" dirty="0">
                <a:solidFill>
                  <a:schemeClr val="tx1"/>
                </a:solidFill>
              </a:rPr>
              <a:t> um </a:t>
            </a:r>
            <a:r>
              <a:rPr lang="en-US" dirty="0" err="1">
                <a:solidFill>
                  <a:schemeClr val="tx1"/>
                </a:solidFill>
              </a:rPr>
              <a:t>ambiente</a:t>
            </a:r>
            <a:r>
              <a:rPr lang="en-US" dirty="0">
                <a:solidFill>
                  <a:schemeClr val="tx1"/>
                </a:solidFill>
              </a:rPr>
              <a:t> que </a:t>
            </a:r>
            <a:r>
              <a:rPr lang="en-US" dirty="0" err="1">
                <a:solidFill>
                  <a:schemeClr val="tx1"/>
                </a:solidFill>
              </a:rPr>
              <a:t>promove</a:t>
            </a:r>
            <a:r>
              <a:rPr lang="en-US" dirty="0">
                <a:solidFill>
                  <a:schemeClr val="tx1"/>
                </a:solidFill>
              </a:rPr>
              <a:t> o </a:t>
            </a:r>
            <a:r>
              <a:rPr lang="en-US" dirty="0" err="1">
                <a:solidFill>
                  <a:schemeClr val="tx1"/>
                </a:solidFill>
              </a:rPr>
              <a:t>comportamento</a:t>
            </a:r>
            <a:r>
              <a:rPr lang="en-US" dirty="0">
                <a:solidFill>
                  <a:schemeClr val="tx1"/>
                </a:solidFill>
              </a:rPr>
              <a:t> </a:t>
            </a:r>
            <a:r>
              <a:rPr lang="en-US" dirty="0" err="1">
                <a:solidFill>
                  <a:schemeClr val="tx1"/>
                </a:solidFill>
              </a:rPr>
              <a:t>ético</a:t>
            </a:r>
            <a:r>
              <a:rPr lang="en-US" dirty="0">
                <a:solidFill>
                  <a:schemeClr val="tx1"/>
                </a:solidFill>
              </a:rPr>
              <a:t>, a </a:t>
            </a:r>
            <a:r>
              <a:rPr lang="en-US" dirty="0" err="1">
                <a:solidFill>
                  <a:schemeClr val="tx1"/>
                </a:solidFill>
              </a:rPr>
              <a:t>comunicação</a:t>
            </a:r>
            <a:r>
              <a:rPr lang="en-US" dirty="0">
                <a:solidFill>
                  <a:schemeClr val="tx1"/>
                </a:solidFill>
              </a:rPr>
              <a:t> </a:t>
            </a:r>
            <a:r>
              <a:rPr lang="en-US" dirty="0" err="1">
                <a:solidFill>
                  <a:schemeClr val="tx1"/>
                </a:solidFill>
              </a:rPr>
              <a:t>aberta</a:t>
            </a:r>
            <a:r>
              <a:rPr lang="en-US" dirty="0">
                <a:solidFill>
                  <a:schemeClr val="tx1"/>
                </a:solidFill>
              </a:rPr>
              <a:t> e a </a:t>
            </a:r>
            <a:r>
              <a:rPr lang="en-US" dirty="0" err="1">
                <a:solidFill>
                  <a:schemeClr val="tx1"/>
                </a:solidFill>
              </a:rPr>
              <a:t>capacitação</a:t>
            </a:r>
            <a:r>
              <a:rPr lang="en-US" dirty="0">
                <a:solidFill>
                  <a:schemeClr val="tx1"/>
                </a:solidFill>
              </a:rPr>
              <a:t> dos </a:t>
            </a:r>
            <a:r>
              <a:rPr lang="en-US" dirty="0" err="1">
                <a:solidFill>
                  <a:schemeClr val="tx1"/>
                </a:solidFill>
              </a:rPr>
              <a:t>funcionários</a:t>
            </a:r>
            <a:r>
              <a:rPr lang="en-US" dirty="0">
                <a:solidFill>
                  <a:schemeClr val="tx1"/>
                </a:solidFill>
              </a:rPr>
              <a:t>. </a:t>
            </a:r>
            <a:r>
              <a:rPr lang="en-US" dirty="0" err="1">
                <a:solidFill>
                  <a:schemeClr val="tx1"/>
                </a:solidFill>
              </a:rPr>
              <a:t>Isto</a:t>
            </a:r>
            <a:r>
              <a:rPr lang="en-US" dirty="0">
                <a:solidFill>
                  <a:schemeClr val="tx1"/>
                </a:solidFill>
              </a:rPr>
              <a:t> leva a </a:t>
            </a:r>
            <a:r>
              <a:rPr lang="en-US" dirty="0" err="1">
                <a:solidFill>
                  <a:schemeClr val="tx1"/>
                </a:solidFill>
              </a:rPr>
              <a:t>uma</a:t>
            </a:r>
            <a:r>
              <a:rPr lang="en-US" dirty="0">
                <a:solidFill>
                  <a:schemeClr val="tx1"/>
                </a:solidFill>
              </a:rPr>
              <a:t> </a:t>
            </a:r>
            <a:r>
              <a:rPr lang="en-US" dirty="0" err="1">
                <a:solidFill>
                  <a:schemeClr val="tx1"/>
                </a:solidFill>
              </a:rPr>
              <a:t>equipa</a:t>
            </a:r>
            <a:r>
              <a:rPr lang="en-US" dirty="0">
                <a:solidFill>
                  <a:schemeClr val="tx1"/>
                </a:solidFill>
              </a:rPr>
              <a:t> </a:t>
            </a:r>
            <a:r>
              <a:rPr lang="en-US" dirty="0" err="1">
                <a:solidFill>
                  <a:schemeClr val="tx1"/>
                </a:solidFill>
              </a:rPr>
              <a:t>motivada</a:t>
            </a:r>
            <a:r>
              <a:rPr lang="en-US" dirty="0">
                <a:solidFill>
                  <a:schemeClr val="tx1"/>
                </a:solidFill>
              </a:rPr>
              <a:t> e </a:t>
            </a:r>
            <a:r>
              <a:rPr lang="en-US" dirty="0" err="1">
                <a:solidFill>
                  <a:schemeClr val="tx1"/>
                </a:solidFill>
              </a:rPr>
              <a:t>empenhada</a:t>
            </a:r>
            <a:r>
              <a:rPr lang="en-US" dirty="0">
                <a:solidFill>
                  <a:schemeClr val="tx1"/>
                </a:solidFill>
              </a:rPr>
              <a:t> que </a:t>
            </a:r>
            <a:r>
              <a:rPr lang="en-US" dirty="0" err="1">
                <a:solidFill>
                  <a:schemeClr val="tx1"/>
                </a:solidFill>
              </a:rPr>
              <a:t>partilha</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valores</a:t>
            </a:r>
            <a:r>
              <a:rPr lang="en-US" dirty="0">
                <a:solidFill>
                  <a:schemeClr val="tx1"/>
                </a:solidFill>
              </a:rPr>
              <a:t> </a:t>
            </a:r>
            <a:r>
              <a:rPr lang="en-US" dirty="0" err="1">
                <a:solidFill>
                  <a:schemeClr val="tx1"/>
                </a:solidFill>
              </a:rPr>
              <a:t>éticos</a:t>
            </a:r>
            <a:r>
              <a:rPr lang="en-US" dirty="0">
                <a:solidFill>
                  <a:schemeClr val="tx1"/>
                </a:solidFill>
              </a:rPr>
              <a:t> da </a:t>
            </a:r>
            <a:r>
              <a:rPr lang="en-US" dirty="0" err="1">
                <a:solidFill>
                  <a:schemeClr val="tx1"/>
                </a:solidFill>
              </a:rPr>
              <a:t>empresa</a:t>
            </a:r>
            <a:r>
              <a:rPr lang="en-US" dirty="0">
                <a:solidFill>
                  <a:schemeClr val="tx1"/>
                </a:solidFill>
              </a:rPr>
              <a:t>, </a:t>
            </a:r>
            <a:r>
              <a:rPr lang="en-US" dirty="0" err="1">
                <a:solidFill>
                  <a:schemeClr val="tx1"/>
                </a:solidFill>
              </a:rPr>
              <a:t>contribui</a:t>
            </a:r>
            <a:r>
              <a:rPr lang="en-US" dirty="0">
                <a:solidFill>
                  <a:schemeClr val="tx1"/>
                </a:solidFill>
              </a:rPr>
              <a:t> para </a:t>
            </a:r>
            <a:r>
              <a:rPr lang="en-US" dirty="0" err="1">
                <a:solidFill>
                  <a:schemeClr val="tx1"/>
                </a:solidFill>
              </a:rPr>
              <a:t>uma</a:t>
            </a:r>
            <a:r>
              <a:rPr lang="en-US" dirty="0">
                <a:solidFill>
                  <a:schemeClr val="tx1"/>
                </a:solidFill>
              </a:rPr>
              <a:t> </a:t>
            </a:r>
            <a:r>
              <a:rPr lang="en-US" dirty="0" err="1">
                <a:solidFill>
                  <a:schemeClr val="tx1"/>
                </a:solidFill>
              </a:rPr>
              <a:t>cultura</a:t>
            </a:r>
            <a:r>
              <a:rPr lang="en-US" dirty="0">
                <a:solidFill>
                  <a:schemeClr val="tx1"/>
                </a:solidFill>
              </a:rPr>
              <a:t> de </a:t>
            </a:r>
            <a:r>
              <a:rPr lang="en-US" dirty="0" err="1">
                <a:solidFill>
                  <a:schemeClr val="tx1"/>
                </a:solidFill>
              </a:rPr>
              <a:t>trabalho</a:t>
            </a:r>
            <a:r>
              <a:rPr lang="en-US" dirty="0">
                <a:solidFill>
                  <a:schemeClr val="tx1"/>
                </a:solidFill>
              </a:rPr>
              <a:t> </a:t>
            </a:r>
            <a:r>
              <a:rPr lang="en-US" dirty="0" err="1">
                <a:solidFill>
                  <a:schemeClr val="tx1"/>
                </a:solidFill>
              </a:rPr>
              <a:t>positiva</a:t>
            </a:r>
            <a:r>
              <a:rPr lang="en-US" dirty="0">
                <a:solidFill>
                  <a:schemeClr val="tx1"/>
                </a:solidFill>
              </a:rPr>
              <a:t> e, em </a:t>
            </a:r>
            <a:r>
              <a:rPr lang="en-US" dirty="0" err="1">
                <a:solidFill>
                  <a:schemeClr val="tx1"/>
                </a:solidFill>
              </a:rPr>
              <a:t>última</a:t>
            </a:r>
            <a:r>
              <a:rPr lang="en-US" dirty="0">
                <a:solidFill>
                  <a:schemeClr val="tx1"/>
                </a:solidFill>
              </a:rPr>
              <a:t> </a:t>
            </a:r>
            <a:r>
              <a:rPr lang="en-US" dirty="0" err="1">
                <a:solidFill>
                  <a:schemeClr val="tx1"/>
                </a:solidFill>
              </a:rPr>
              <a:t>análise</a:t>
            </a:r>
            <a:r>
              <a:rPr lang="en-US" dirty="0">
                <a:solidFill>
                  <a:schemeClr val="tx1"/>
                </a:solidFill>
              </a:rPr>
              <a:t>, </a:t>
            </a:r>
            <a:r>
              <a:rPr lang="en-US" dirty="0" err="1">
                <a:solidFill>
                  <a:schemeClr val="tx1"/>
                </a:solidFill>
              </a:rPr>
              <a:t>aumenta</a:t>
            </a:r>
            <a:r>
              <a:rPr lang="en-US" dirty="0">
                <a:solidFill>
                  <a:schemeClr val="tx1"/>
                </a:solidFill>
              </a:rPr>
              <a:t> o </a:t>
            </a:r>
            <a:r>
              <a:rPr lang="en-US" dirty="0" err="1">
                <a:solidFill>
                  <a:schemeClr val="tx1"/>
                </a:solidFill>
              </a:rPr>
              <a:t>sucesso</a:t>
            </a:r>
            <a:r>
              <a:rPr lang="en-US" dirty="0">
                <a:solidFill>
                  <a:schemeClr val="tx1"/>
                </a:solidFill>
              </a:rPr>
              <a:t> e a </a:t>
            </a:r>
            <a:r>
              <a:rPr lang="en-US" dirty="0" err="1">
                <a:solidFill>
                  <a:schemeClr val="tx1"/>
                </a:solidFill>
              </a:rPr>
              <a:t>sustentabilidade</a:t>
            </a:r>
            <a:r>
              <a:rPr lang="en-US" dirty="0">
                <a:solidFill>
                  <a:schemeClr val="tx1"/>
                </a:solidFill>
              </a:rPr>
              <a:t> do </a:t>
            </a:r>
            <a:r>
              <a:rPr lang="en-US" dirty="0" err="1">
                <a:solidFill>
                  <a:schemeClr val="tx1"/>
                </a:solidFill>
              </a:rPr>
              <a:t>negócio</a:t>
            </a:r>
            <a:r>
              <a:rPr lang="en-US" dirty="0">
                <a:solidFill>
                  <a:schemeClr val="tx1"/>
                </a:solidFill>
              </a:rPr>
              <a:t> de </a:t>
            </a:r>
            <a:r>
              <a:rPr lang="en-US" dirty="0" err="1">
                <a:solidFill>
                  <a:schemeClr val="tx1"/>
                </a:solidFill>
              </a:rPr>
              <a:t>alimentos</a:t>
            </a:r>
            <a:r>
              <a:rPr lang="en-US" dirty="0">
                <a:solidFill>
                  <a:schemeClr val="tx1"/>
                </a:solidFill>
              </a:rPr>
              <a:t> </a:t>
            </a:r>
            <a:r>
              <a:rPr lang="en-US" dirty="0" err="1">
                <a:solidFill>
                  <a:schemeClr val="tx1"/>
                </a:solidFill>
              </a:rPr>
              <a:t>éticos</a:t>
            </a:r>
            <a:r>
              <a:rPr lang="en-US" dirty="0">
                <a:solidFill>
                  <a:schemeClr val="tx1"/>
                </a:solidFill>
              </a:rPr>
              <a:t>.</a:t>
            </a:r>
          </a:p>
        </p:txBody>
      </p:sp>
    </p:spTree>
    <p:extLst>
      <p:ext uri="{BB962C8B-B14F-4D97-AF65-F5344CB8AC3E}">
        <p14:creationId xmlns:p14="http://schemas.microsoft.com/office/powerpoint/2010/main" val="22959738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algn="l" rtl="0">
              <a:lnSpc>
                <a:spcPts val="1960"/>
              </a:lnSpc>
            </a:pPr>
            <a:r>
              <a:rPr lang="en-IE" sz="2000" b="1">
                <a:effectLst/>
                <a:latin typeface="Calibri" panose="020F0502020204030204" pitchFamily="34" charset="0"/>
                <a:ea typeface="Times New Roman" panose="02020603050405020304" pitchFamily="18" charset="0"/>
              </a:rPr>
              <a:t>Estratégias Éticas de Gestão Humana</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0" y="1618701"/>
            <a:ext cx="6518853"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buClr>
                <a:srgbClr val="F1A0C2"/>
              </a:buClr>
              <a:tabLst>
                <a:tab pos="177800" algn="l"/>
              </a:tabLst>
            </a:pPr>
            <a:r>
              <a:rPr lang="en-US" b="1" dirty="0" err="1">
                <a:solidFill>
                  <a:schemeClr val="tx1"/>
                </a:solidFill>
              </a:rPr>
              <a:t>Gerenciar</a:t>
            </a:r>
            <a:r>
              <a:rPr lang="en-US" b="1" dirty="0">
                <a:solidFill>
                  <a:schemeClr val="tx1"/>
                </a:solidFill>
              </a:rPr>
              <a:t> a </a:t>
            </a:r>
            <a:r>
              <a:rPr lang="en-US" b="1" dirty="0" err="1">
                <a:solidFill>
                  <a:schemeClr val="tx1"/>
                </a:solidFill>
              </a:rPr>
              <a:t>equipa</a:t>
            </a:r>
            <a:r>
              <a:rPr lang="en-US" b="1" dirty="0">
                <a:solidFill>
                  <a:schemeClr val="tx1"/>
                </a:solidFill>
              </a:rPr>
              <a:t> de </a:t>
            </a:r>
            <a:r>
              <a:rPr lang="en-US" b="1" dirty="0" err="1">
                <a:solidFill>
                  <a:schemeClr val="tx1"/>
                </a:solidFill>
              </a:rPr>
              <a:t>maneira</a:t>
            </a:r>
            <a:r>
              <a:rPr lang="en-US" b="1" dirty="0">
                <a:solidFill>
                  <a:schemeClr val="tx1"/>
                </a:solidFill>
              </a:rPr>
              <a:t> </a:t>
            </a:r>
            <a:r>
              <a:rPr lang="en-US" b="1" dirty="0" err="1">
                <a:solidFill>
                  <a:schemeClr val="tx1"/>
                </a:solidFill>
              </a:rPr>
              <a:t>eficaz</a:t>
            </a:r>
            <a:r>
              <a:rPr lang="en-US" b="1" dirty="0">
                <a:solidFill>
                  <a:schemeClr val="tx1"/>
                </a:solidFill>
              </a:rPr>
              <a:t> é </a:t>
            </a:r>
            <a:r>
              <a:rPr lang="en-US" b="1" dirty="0" err="1">
                <a:solidFill>
                  <a:schemeClr val="tx1"/>
                </a:solidFill>
              </a:rPr>
              <a:t>essencial</a:t>
            </a:r>
            <a:r>
              <a:rPr lang="en-US" b="1" dirty="0">
                <a:solidFill>
                  <a:schemeClr val="tx1"/>
                </a:solidFill>
              </a:rPr>
              <a:t> para </a:t>
            </a:r>
            <a:r>
              <a:rPr lang="en-US" b="1" dirty="0" err="1">
                <a:solidFill>
                  <a:schemeClr val="tx1"/>
                </a:solidFill>
              </a:rPr>
              <a:t>manter</a:t>
            </a:r>
            <a:r>
              <a:rPr lang="en-US" b="1" dirty="0">
                <a:solidFill>
                  <a:schemeClr val="tx1"/>
                </a:solidFill>
              </a:rPr>
              <a:t> </a:t>
            </a:r>
            <a:r>
              <a:rPr lang="en-US" b="1" dirty="0" err="1">
                <a:solidFill>
                  <a:schemeClr val="tx1"/>
                </a:solidFill>
              </a:rPr>
              <a:t>uma</a:t>
            </a:r>
            <a:r>
              <a:rPr lang="en-US" b="1" dirty="0">
                <a:solidFill>
                  <a:schemeClr val="tx1"/>
                </a:solidFill>
              </a:rPr>
              <a:t> </a:t>
            </a:r>
            <a:r>
              <a:rPr lang="en-US" b="1" dirty="0" err="1">
                <a:solidFill>
                  <a:schemeClr val="tx1"/>
                </a:solidFill>
              </a:rPr>
              <a:t>força</a:t>
            </a:r>
            <a:r>
              <a:rPr lang="en-US" b="1" dirty="0">
                <a:solidFill>
                  <a:schemeClr val="tx1"/>
                </a:solidFill>
              </a:rPr>
              <a:t> de </a:t>
            </a:r>
            <a:r>
              <a:rPr lang="en-US" b="1" dirty="0" err="1">
                <a:solidFill>
                  <a:schemeClr val="tx1"/>
                </a:solidFill>
              </a:rPr>
              <a:t>trabalho</a:t>
            </a:r>
            <a:r>
              <a:rPr lang="en-US" b="1" dirty="0">
                <a:solidFill>
                  <a:schemeClr val="tx1"/>
                </a:solidFill>
              </a:rPr>
              <a:t> </a:t>
            </a:r>
            <a:r>
              <a:rPr lang="en-US" b="1" dirty="0" err="1">
                <a:solidFill>
                  <a:schemeClr val="tx1"/>
                </a:solidFill>
              </a:rPr>
              <a:t>feliz</a:t>
            </a:r>
            <a:r>
              <a:rPr lang="en-US" b="1" dirty="0">
                <a:solidFill>
                  <a:schemeClr val="tx1"/>
                </a:solidFill>
              </a:rPr>
              <a:t>, </a:t>
            </a:r>
            <a:r>
              <a:rPr lang="en-US" b="1" dirty="0" err="1">
                <a:solidFill>
                  <a:schemeClr val="tx1"/>
                </a:solidFill>
              </a:rPr>
              <a:t>motivada</a:t>
            </a:r>
            <a:r>
              <a:rPr lang="en-US" b="1" dirty="0">
                <a:solidFill>
                  <a:schemeClr val="tx1"/>
                </a:solidFill>
              </a:rPr>
              <a:t> e </a:t>
            </a:r>
            <a:r>
              <a:rPr lang="en-US" b="1" dirty="0" err="1">
                <a:solidFill>
                  <a:schemeClr val="tx1"/>
                </a:solidFill>
              </a:rPr>
              <a:t>ética</a:t>
            </a:r>
            <a:r>
              <a:rPr lang="en-US" b="1" dirty="0">
                <a:solidFill>
                  <a:schemeClr val="tx1"/>
                </a:solidFill>
              </a:rPr>
              <a:t> num </a:t>
            </a:r>
            <a:r>
              <a:rPr lang="en-US" b="1" dirty="0" err="1">
                <a:solidFill>
                  <a:schemeClr val="tx1"/>
                </a:solidFill>
              </a:rPr>
              <a:t>negócio</a:t>
            </a:r>
            <a:r>
              <a:rPr lang="en-US" b="1" dirty="0">
                <a:solidFill>
                  <a:schemeClr val="tx1"/>
                </a:solidFill>
              </a:rPr>
              <a:t> </a:t>
            </a:r>
            <a:r>
              <a:rPr lang="en-US" b="1" dirty="0" err="1">
                <a:solidFill>
                  <a:schemeClr val="tx1"/>
                </a:solidFill>
              </a:rPr>
              <a:t>alimentar</a:t>
            </a:r>
            <a:r>
              <a:rPr lang="en-US" b="1" dirty="0">
                <a:solidFill>
                  <a:schemeClr val="tx1"/>
                </a:solidFill>
              </a:rPr>
              <a:t>. De </a:t>
            </a:r>
            <a:r>
              <a:rPr lang="en-US" b="1" dirty="0" err="1">
                <a:solidFill>
                  <a:schemeClr val="tx1"/>
                </a:solidFill>
              </a:rPr>
              <a:t>seguida</a:t>
            </a:r>
            <a:r>
              <a:rPr lang="en-US" b="1" dirty="0">
                <a:solidFill>
                  <a:schemeClr val="tx1"/>
                </a:solidFill>
              </a:rPr>
              <a:t> </a:t>
            </a:r>
            <a:r>
              <a:rPr lang="en-US" b="1" dirty="0" err="1">
                <a:solidFill>
                  <a:schemeClr val="tx1"/>
                </a:solidFill>
              </a:rPr>
              <a:t>apresenta</a:t>
            </a:r>
            <a:r>
              <a:rPr lang="en-US" b="1" dirty="0">
                <a:solidFill>
                  <a:schemeClr val="tx1"/>
                </a:solidFill>
              </a:rPr>
              <a:t>-se </a:t>
            </a:r>
            <a:r>
              <a:rPr lang="en-US" b="1" dirty="0" err="1">
                <a:solidFill>
                  <a:schemeClr val="tx1"/>
                </a:solidFill>
              </a:rPr>
              <a:t>uma</a:t>
            </a:r>
            <a:r>
              <a:rPr lang="en-US" b="1" dirty="0">
                <a:solidFill>
                  <a:schemeClr val="tx1"/>
                </a:solidFill>
              </a:rPr>
              <a:t> </a:t>
            </a:r>
            <a:r>
              <a:rPr lang="en-US" b="1" dirty="0" err="1">
                <a:solidFill>
                  <a:schemeClr val="tx1"/>
                </a:solidFill>
              </a:rPr>
              <a:t>descrição</a:t>
            </a:r>
            <a:r>
              <a:rPr lang="en-US" b="1" dirty="0">
                <a:solidFill>
                  <a:schemeClr val="tx1"/>
                </a:solidFill>
              </a:rPr>
              <a:t> </a:t>
            </a:r>
            <a:r>
              <a:rPr lang="en-US" b="1" dirty="0" err="1">
                <a:solidFill>
                  <a:schemeClr val="tx1"/>
                </a:solidFill>
              </a:rPr>
              <a:t>mais</a:t>
            </a:r>
            <a:r>
              <a:rPr lang="en-US" b="1" dirty="0">
                <a:solidFill>
                  <a:schemeClr val="tx1"/>
                </a:solidFill>
              </a:rPr>
              <a:t> </a:t>
            </a:r>
            <a:r>
              <a:rPr lang="en-US" b="1" dirty="0" err="1">
                <a:solidFill>
                  <a:schemeClr val="tx1"/>
                </a:solidFill>
              </a:rPr>
              <a:t>detalhada</a:t>
            </a:r>
            <a:r>
              <a:rPr lang="en-US" b="1" dirty="0">
                <a:solidFill>
                  <a:schemeClr val="tx1"/>
                </a:solidFill>
              </a:rPr>
              <a:t> </a:t>
            </a:r>
            <a:r>
              <a:rPr lang="en-US" b="1" dirty="0" err="1">
                <a:solidFill>
                  <a:schemeClr val="tx1"/>
                </a:solidFill>
              </a:rPr>
              <a:t>sobre</a:t>
            </a:r>
            <a:r>
              <a:rPr lang="en-US" b="1" dirty="0">
                <a:solidFill>
                  <a:schemeClr val="tx1"/>
                </a:solidFill>
              </a:rPr>
              <a:t> </a:t>
            </a:r>
            <a:r>
              <a:rPr lang="en-US" b="1" dirty="0" err="1">
                <a:solidFill>
                  <a:schemeClr val="tx1"/>
                </a:solidFill>
              </a:rPr>
              <a:t>estratégias</a:t>
            </a:r>
            <a:r>
              <a:rPr lang="en-US" b="1" dirty="0">
                <a:solidFill>
                  <a:schemeClr val="tx1"/>
                </a:solidFill>
              </a:rPr>
              <a:t> de </a:t>
            </a:r>
            <a:r>
              <a:rPr lang="en-US" b="1" dirty="0" err="1">
                <a:solidFill>
                  <a:schemeClr val="tx1"/>
                </a:solidFill>
              </a:rPr>
              <a:t>gestão</a:t>
            </a:r>
            <a:r>
              <a:rPr lang="en-US" b="1" dirty="0">
                <a:solidFill>
                  <a:schemeClr val="tx1"/>
                </a:solidFill>
              </a:rPr>
              <a:t> </a:t>
            </a:r>
            <a:r>
              <a:rPr lang="en-US" b="1" dirty="0" err="1">
                <a:solidFill>
                  <a:schemeClr val="tx1"/>
                </a:solidFill>
              </a:rPr>
              <a:t>adaptadas</a:t>
            </a:r>
            <a:r>
              <a:rPr lang="en-US" b="1" dirty="0">
                <a:solidFill>
                  <a:schemeClr val="tx1"/>
                </a:solidFill>
              </a:rPr>
              <a:t> para </a:t>
            </a:r>
            <a:r>
              <a:rPr lang="en-US" b="1" dirty="0" err="1">
                <a:solidFill>
                  <a:schemeClr val="tx1"/>
                </a:solidFill>
              </a:rPr>
              <a:t>empresas</a:t>
            </a:r>
            <a:r>
              <a:rPr lang="en-US" b="1" dirty="0">
                <a:solidFill>
                  <a:schemeClr val="tx1"/>
                </a:solidFill>
              </a:rPr>
              <a:t> de </a:t>
            </a:r>
            <a:r>
              <a:rPr lang="en-US" b="1" dirty="0" err="1">
                <a:solidFill>
                  <a:schemeClr val="tx1"/>
                </a:solidFill>
              </a:rPr>
              <a:t>alimentos</a:t>
            </a:r>
            <a:r>
              <a:rPr lang="en-US" b="1" dirty="0">
                <a:solidFill>
                  <a:schemeClr val="tx1"/>
                </a:solidFill>
              </a:rPr>
              <a:t> </a:t>
            </a:r>
            <a:r>
              <a:rPr lang="en-US" b="1" dirty="0" err="1">
                <a:solidFill>
                  <a:schemeClr val="tx1"/>
                </a:solidFill>
              </a:rPr>
              <a:t>éticos</a:t>
            </a:r>
            <a:r>
              <a:rPr lang="en-US" b="1" dirty="0">
                <a:solidFill>
                  <a:schemeClr val="tx1"/>
                </a:solidFill>
              </a:rPr>
              <a:t>:</a:t>
            </a:r>
          </a:p>
          <a:p>
            <a:pPr algn="l" rtl="0">
              <a:buClr>
                <a:srgbClr val="F1A0C2"/>
              </a:buClr>
              <a:tabLst>
                <a:tab pos="177800" algn="l"/>
              </a:tabLst>
            </a:pPr>
            <a:endParaRPr lang="en-US" b="1"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gn="l" rtl="0">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04</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algn="l" rtl="0"/>
            <a:fld id="{CB2079F2-58AF-ED44-82D7-E04B2F6FD686}" type="slidenum">
              <a:rPr lang="en-US" sz="900" smtClean="0">
                <a:solidFill>
                  <a:schemeClr val="tx1"/>
                </a:solidFill>
              </a:rPr>
              <a:pPr algn="l" rtl="0"/>
              <a:t>53</a:t>
            </a:fld>
            <a:endParaRPr lang="en-US" sz="900">
              <a:solidFill>
                <a:schemeClr val="tx1"/>
              </a:solidFill>
            </a:endParaRPr>
          </a:p>
        </p:txBody>
      </p:sp>
      <p:grpSp>
        <p:nvGrpSpPr>
          <p:cNvPr id="55" name="Group 54">
            <a:extLst>
              <a:ext uri="{FF2B5EF4-FFF2-40B4-BE49-F238E27FC236}">
                <a16:creationId xmlns:a16="http://schemas.microsoft.com/office/drawing/2014/main" id="{DD9AA484-41CB-4D5C-D383-B4FDADDBC00C}"/>
              </a:ext>
            </a:extLst>
          </p:cNvPr>
          <p:cNvGrpSpPr/>
          <p:nvPr/>
        </p:nvGrpSpPr>
        <p:grpSpPr>
          <a:xfrm>
            <a:off x="-101618" y="2342568"/>
            <a:ext cx="7669486" cy="1715511"/>
            <a:chOff x="-98299" y="2445536"/>
            <a:chExt cx="7669486" cy="1715511"/>
          </a:xfrm>
        </p:grpSpPr>
        <p:grpSp>
          <p:nvGrpSpPr>
            <p:cNvPr id="56" name="Group 55">
              <a:extLst>
                <a:ext uri="{FF2B5EF4-FFF2-40B4-BE49-F238E27FC236}">
                  <a16:creationId xmlns:a16="http://schemas.microsoft.com/office/drawing/2014/main" id="{B34051E0-F1BB-12D5-75AB-8DC88DEE9189}"/>
                </a:ext>
              </a:extLst>
            </p:cNvPr>
            <p:cNvGrpSpPr/>
            <p:nvPr/>
          </p:nvGrpSpPr>
          <p:grpSpPr>
            <a:xfrm>
              <a:off x="-98299" y="2445536"/>
              <a:ext cx="7669486" cy="1715511"/>
              <a:chOff x="-62903" y="2505789"/>
              <a:chExt cx="7669486" cy="1715511"/>
            </a:xfrm>
          </p:grpSpPr>
          <p:cxnSp>
            <p:nvCxnSpPr>
              <p:cNvPr id="59" name="Straight Connector 58">
                <a:extLst>
                  <a:ext uri="{FF2B5EF4-FFF2-40B4-BE49-F238E27FC236}">
                    <a16:creationId xmlns:a16="http://schemas.microsoft.com/office/drawing/2014/main" id="{A016D185-DF8F-159B-C7D8-D775457FBB2E}"/>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4" name="Freeform 93">
                <a:extLst>
                  <a:ext uri="{FF2B5EF4-FFF2-40B4-BE49-F238E27FC236}">
                    <a16:creationId xmlns:a16="http://schemas.microsoft.com/office/drawing/2014/main" id="{CC98FC9C-6F63-DCE2-310C-DD1ABE0A4F6C}"/>
                  </a:ext>
                </a:extLst>
              </p:cNvPr>
              <p:cNvSpPr/>
              <p:nvPr/>
            </p:nvSpPr>
            <p:spPr>
              <a:xfrm>
                <a:off x="-62903" y="2505789"/>
                <a:ext cx="370542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95" name="Text Placeholder 2">
                <a:extLst>
                  <a:ext uri="{FF2B5EF4-FFF2-40B4-BE49-F238E27FC236}">
                    <a16:creationId xmlns:a16="http://schemas.microsoft.com/office/drawing/2014/main" id="{5A7F41DF-5611-A5CB-45E7-DDFF0E9DD58A}"/>
                  </a:ext>
                </a:extLst>
              </p:cNvPr>
              <p:cNvSpPr txBox="1">
                <a:spLocks/>
              </p:cNvSpPr>
              <p:nvPr/>
            </p:nvSpPr>
            <p:spPr>
              <a:xfrm>
                <a:off x="567016" y="2968388"/>
                <a:ext cx="6678492" cy="1252912"/>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lvl="0" indent="-171450" rtl="0">
                  <a:buClr>
                    <a:srgbClr val="F1A0C2"/>
                  </a:buClr>
                  <a:buFont typeface="Arial" panose="020B0604020202020204" pitchFamily="34" charset="0"/>
                  <a:buChar char="•"/>
                  <a:tabLst>
                    <a:tab pos="177800" algn="l"/>
                  </a:tabLst>
                </a:pPr>
                <a:r>
                  <a:rPr lang="en-US" b="1" dirty="0" err="1">
                    <a:solidFill>
                      <a:schemeClr val="tx1"/>
                    </a:solidFill>
                    <a:latin typeface="Calibri"/>
                    <a:ea typeface="Calibri"/>
                    <a:cs typeface="Calibri"/>
                  </a:rPr>
                  <a:t>Abordagem</a:t>
                </a:r>
                <a:r>
                  <a:rPr lang="en-US" b="1" dirty="0">
                    <a:solidFill>
                      <a:schemeClr val="tx1"/>
                    </a:solidFill>
                    <a:latin typeface="Calibri"/>
                    <a:ea typeface="Calibri"/>
                    <a:cs typeface="Calibri"/>
                  </a:rPr>
                  <a:t> </a:t>
                </a:r>
                <a:r>
                  <a:rPr lang="en-US" b="1" dirty="0" err="1">
                    <a:solidFill>
                      <a:schemeClr val="tx1"/>
                    </a:solidFill>
                    <a:latin typeface="Calibri"/>
                    <a:ea typeface="Calibri"/>
                    <a:cs typeface="Calibri"/>
                  </a:rPr>
                  <a:t>colaborativa</a:t>
                </a:r>
                <a:r>
                  <a:rPr lang="en-US" b="1" dirty="0">
                    <a:solidFill>
                      <a:schemeClr val="tx1"/>
                    </a:solidFill>
                    <a:latin typeface="Calibri"/>
                    <a:ea typeface="Calibri"/>
                    <a:cs typeface="Calibri"/>
                  </a:rPr>
                  <a:t>: </a:t>
                </a:r>
                <a:r>
                  <a:rPr lang="en-US" dirty="0" err="1">
                    <a:solidFill>
                      <a:schemeClr val="tx1"/>
                    </a:solidFill>
                    <a:latin typeface="Calibri"/>
                    <a:ea typeface="Calibri"/>
                    <a:cs typeface="Calibri"/>
                  </a:rPr>
                  <a:t>Promover</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uma</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cultura</a:t>
                </a:r>
                <a:r>
                  <a:rPr lang="en-US" dirty="0">
                    <a:solidFill>
                      <a:schemeClr val="tx1"/>
                    </a:solidFill>
                    <a:latin typeface="Calibri"/>
                    <a:ea typeface="Calibri"/>
                    <a:cs typeface="Calibri"/>
                  </a:rPr>
                  <a:t> de </a:t>
                </a:r>
                <a:r>
                  <a:rPr lang="en-US" dirty="0" err="1">
                    <a:solidFill>
                      <a:schemeClr val="tx1"/>
                    </a:solidFill>
                    <a:latin typeface="Calibri"/>
                    <a:ea typeface="Calibri"/>
                    <a:cs typeface="Calibri"/>
                  </a:rPr>
                  <a:t>tomada</a:t>
                </a:r>
                <a:r>
                  <a:rPr lang="en-US" dirty="0">
                    <a:solidFill>
                      <a:schemeClr val="tx1"/>
                    </a:solidFill>
                    <a:latin typeface="Calibri"/>
                    <a:ea typeface="Calibri"/>
                    <a:cs typeface="Calibri"/>
                  </a:rPr>
                  <a:t> de </a:t>
                </a:r>
                <a:r>
                  <a:rPr lang="en-US" dirty="0" err="1">
                    <a:solidFill>
                      <a:schemeClr val="tx1"/>
                    </a:solidFill>
                    <a:latin typeface="Calibri"/>
                    <a:ea typeface="Calibri"/>
                    <a:cs typeface="Calibri"/>
                  </a:rPr>
                  <a:t>decisão</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participativa</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onde</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os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funcionários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estejam</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envolvidos</a:t>
                </a:r>
                <a:r>
                  <a:rPr lang="en-US" dirty="0">
                    <a:solidFill>
                      <a:schemeClr val="tx1"/>
                    </a:solidFill>
                    <a:latin typeface="Calibri"/>
                    <a:ea typeface="Calibri"/>
                    <a:cs typeface="Calibri"/>
                  </a:rPr>
                  <a:t> no </a:t>
                </a:r>
                <a:r>
                  <a:rPr lang="en-US" dirty="0" err="1">
                    <a:solidFill>
                      <a:schemeClr val="tx1"/>
                    </a:solidFill>
                    <a:latin typeface="Calibri"/>
                    <a:ea typeface="Calibri"/>
                    <a:cs typeface="Calibri"/>
                  </a:rPr>
                  <a:t>processo</a:t>
                </a:r>
                <a:r>
                  <a:rPr lang="en-US" dirty="0">
                    <a:solidFill>
                      <a:schemeClr val="tx1"/>
                    </a:solidFill>
                    <a:latin typeface="Calibri"/>
                    <a:ea typeface="Calibri"/>
                    <a:cs typeface="Calibri"/>
                  </a:rPr>
                  <a:t> de </a:t>
                </a:r>
                <a:r>
                  <a:rPr lang="en-US" dirty="0" err="1">
                    <a:solidFill>
                      <a:schemeClr val="tx1"/>
                    </a:solidFill>
                    <a:latin typeface="Calibri"/>
                    <a:ea typeface="Calibri"/>
                    <a:cs typeface="Calibri"/>
                  </a:rPr>
                  <a:t>tomada</a:t>
                </a:r>
                <a:r>
                  <a:rPr lang="en-US" dirty="0">
                    <a:solidFill>
                      <a:schemeClr val="tx1"/>
                    </a:solidFill>
                    <a:latin typeface="Calibri"/>
                    <a:ea typeface="Calibri"/>
                    <a:cs typeface="Calibri"/>
                  </a:rPr>
                  <a:t> de </a:t>
                </a:r>
                <a:r>
                  <a:rPr lang="en-US" dirty="0" err="1">
                    <a:solidFill>
                      <a:schemeClr val="tx1"/>
                    </a:solidFill>
                    <a:latin typeface="Calibri"/>
                    <a:ea typeface="Calibri"/>
                    <a:cs typeface="Calibri"/>
                  </a:rPr>
                  <a:t>decisão</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Incentivar</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os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mesmos</a:t>
                </a:r>
                <a:r>
                  <a:rPr lang="en-US" dirty="0">
                    <a:solidFill>
                      <a:schemeClr val="tx1"/>
                    </a:solidFill>
                    <a:latin typeface="Calibri"/>
                    <a:ea typeface="Calibri"/>
                    <a:cs typeface="Calibri"/>
                  </a:rPr>
                  <a:t> a </a:t>
                </a:r>
                <a:r>
                  <a:rPr lang="en-US" dirty="0" err="1">
                    <a:solidFill>
                      <a:schemeClr val="tx1"/>
                    </a:solidFill>
                    <a:latin typeface="Calibri"/>
                    <a:ea typeface="Calibri"/>
                    <a:cs typeface="Calibri"/>
                  </a:rPr>
                  <a:t>contribuir</a:t>
                </a:r>
                <a:r>
                  <a:rPr lang="en-US" dirty="0">
                    <a:solidFill>
                      <a:schemeClr val="tx1"/>
                    </a:solidFill>
                    <a:latin typeface="Calibri"/>
                    <a:ea typeface="Calibri"/>
                    <a:cs typeface="Calibri"/>
                  </a:rPr>
                  <a:t> com </a:t>
                </a:r>
                <a:r>
                  <a:rPr lang="en-US" dirty="0" err="1">
                    <a:solidFill>
                      <a:schemeClr val="tx1"/>
                    </a:solidFill>
                    <a:latin typeface="Calibri"/>
                    <a:ea typeface="Calibri"/>
                    <a:cs typeface="Calibri"/>
                  </a:rPr>
                  <a:t>ideias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fornecer</a:t>
                </a:r>
                <a:r>
                  <a:rPr lang="en-US" dirty="0">
                    <a:solidFill>
                      <a:schemeClr val="tx1"/>
                    </a:solidFill>
                    <a:latin typeface="Calibri"/>
                    <a:ea typeface="Calibri"/>
                    <a:cs typeface="Calibri"/>
                  </a:rPr>
                  <a:t> feedback e </a:t>
                </a:r>
                <a:r>
                  <a:rPr lang="en-US" dirty="0" err="1">
                    <a:solidFill>
                      <a:schemeClr val="tx1"/>
                    </a:solidFill>
                    <a:latin typeface="Calibri"/>
                    <a:ea typeface="Calibri"/>
                    <a:cs typeface="Calibri"/>
                  </a:rPr>
                  <a:t>participar</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em</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discussões</a:t>
                </a:r>
                <a:r>
                  <a:rPr lang="en-US" dirty="0">
                    <a:solidFill>
                      <a:schemeClr val="tx1"/>
                    </a:solidFill>
                    <a:latin typeface="Calibri"/>
                    <a:ea typeface="Calibri"/>
                    <a:cs typeface="Calibri"/>
                  </a:rPr>
                  <a:t> para </a:t>
                </a:r>
                <a:r>
                  <a:rPr lang="en-US" dirty="0" err="1">
                    <a:solidFill>
                      <a:schemeClr val="tx1"/>
                    </a:solidFill>
                    <a:latin typeface="Calibri"/>
                    <a:ea typeface="Calibri"/>
                    <a:cs typeface="Calibri"/>
                  </a:rPr>
                  <a:t>solução</a:t>
                </a:r>
                <a:r>
                  <a:rPr lang="en-US" dirty="0">
                    <a:solidFill>
                      <a:schemeClr val="tx1"/>
                    </a:solidFill>
                    <a:latin typeface="Calibri"/>
                    <a:ea typeface="Calibri"/>
                    <a:cs typeface="Calibri"/>
                  </a:rPr>
                  <a:t> de </a:t>
                </a:r>
                <a:r>
                  <a:rPr lang="en-US" dirty="0" err="1">
                    <a:solidFill>
                      <a:schemeClr val="tx1"/>
                    </a:solidFill>
                    <a:latin typeface="Calibri"/>
                    <a:ea typeface="Calibri"/>
                    <a:cs typeface="Calibri"/>
                  </a:rPr>
                  <a:t>problemas</a:t>
                </a:r>
                <a:r>
                  <a:rPr lang="en-US" dirty="0">
                    <a:solidFill>
                      <a:schemeClr val="tx1"/>
                    </a:solidFill>
                    <a:latin typeface="Calibri"/>
                    <a:ea typeface="Calibri"/>
                    <a:cs typeface="Calibri"/>
                  </a:rPr>
                  <a:t>. Isto </a:t>
                </a:r>
                <a:r>
                  <a:rPr lang="en-US" dirty="0" err="1">
                    <a:solidFill>
                      <a:schemeClr val="tx1"/>
                    </a:solidFill>
                    <a:latin typeface="Calibri"/>
                    <a:ea typeface="Calibri"/>
                    <a:cs typeface="Calibri"/>
                  </a:rPr>
                  <a:t>não</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só</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irá</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aumentar</a:t>
                </a:r>
                <a:r>
                  <a:rPr lang="en-US" dirty="0">
                    <a:solidFill>
                      <a:schemeClr val="tx1"/>
                    </a:solidFill>
                    <a:latin typeface="Calibri"/>
                    <a:ea typeface="Calibri"/>
                    <a:cs typeface="Calibri"/>
                  </a:rPr>
                  <a:t> o </a:t>
                </a:r>
                <a:r>
                  <a:rPr lang="en-US" dirty="0" err="1">
                    <a:solidFill>
                      <a:schemeClr val="tx1"/>
                    </a:solidFill>
                    <a:latin typeface="Calibri"/>
                    <a:ea typeface="Calibri"/>
                    <a:cs typeface="Calibri"/>
                  </a:rPr>
                  <a:t>envolvimento</a:t>
                </a:r>
                <a:r>
                  <a:rPr lang="en-US" dirty="0">
                    <a:solidFill>
                      <a:schemeClr val="tx1"/>
                    </a:solidFill>
                    <a:latin typeface="Calibri"/>
                    <a:ea typeface="Calibri"/>
                    <a:cs typeface="Calibri"/>
                  </a:rPr>
                  <a:t> dos </a:t>
                </a:r>
                <a:r>
                  <a:rPr lang="en-US" dirty="0" err="1">
                    <a:solidFill>
                      <a:schemeClr val="tx1"/>
                    </a:solidFill>
                    <a:latin typeface="Calibri"/>
                    <a:ea typeface="Calibri"/>
                    <a:cs typeface="Calibri"/>
                  </a:rPr>
                  <a:t>funcionários</a:t>
                </a:r>
                <a:r>
                  <a:rPr lang="en-US" dirty="0">
                    <a:solidFill>
                      <a:schemeClr val="tx1"/>
                    </a:solidFill>
                    <a:latin typeface="Calibri"/>
                    <a:ea typeface="Calibri"/>
                    <a:cs typeface="Calibri"/>
                  </a:rPr>
                  <a:t>, mas </a:t>
                </a:r>
                <a:r>
                  <a:rPr lang="en-US" dirty="0" err="1">
                    <a:solidFill>
                      <a:schemeClr val="tx1"/>
                    </a:solidFill>
                    <a:latin typeface="Calibri"/>
                    <a:ea typeface="Calibri"/>
                    <a:cs typeface="Calibri"/>
                  </a:rPr>
                  <a:t>também</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irá</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garantir</a:t>
                </a:r>
                <a:r>
                  <a:rPr lang="en-US" dirty="0">
                    <a:solidFill>
                      <a:schemeClr val="tx1"/>
                    </a:solidFill>
                    <a:latin typeface="Calibri"/>
                    <a:ea typeface="Calibri"/>
                    <a:cs typeface="Calibri"/>
                  </a:rPr>
                  <a:t> que </a:t>
                </a:r>
                <a:r>
                  <a:rPr lang="en-US" dirty="0" err="1">
                    <a:solidFill>
                      <a:schemeClr val="tx1"/>
                    </a:solidFill>
                    <a:latin typeface="Calibri"/>
                    <a:ea typeface="Calibri"/>
                    <a:cs typeface="Calibri"/>
                  </a:rPr>
                  <a:t>diversas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perspetivas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sejam</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consideradas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levando</a:t>
                </a:r>
                <a:r>
                  <a:rPr lang="en-US" dirty="0">
                    <a:solidFill>
                      <a:schemeClr val="tx1"/>
                    </a:solidFill>
                    <a:latin typeface="Calibri"/>
                    <a:ea typeface="Calibri"/>
                    <a:cs typeface="Calibri"/>
                  </a:rPr>
                  <a:t> a </a:t>
                </a:r>
                <a:r>
                  <a:rPr lang="en-US" dirty="0" err="1">
                    <a:solidFill>
                      <a:schemeClr val="tx1"/>
                    </a:solidFill>
                    <a:latin typeface="Calibri"/>
                    <a:ea typeface="Calibri"/>
                    <a:cs typeface="Calibri"/>
                  </a:rPr>
                  <a:t>decisões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mais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éticas</a:t>
                </a:r>
                <a:r>
                  <a:rPr lang="en-US" dirty="0">
                    <a:solidFill>
                      <a:schemeClr val="tx1"/>
                    </a:solidFill>
                    <a:latin typeface="Calibri"/>
                    <a:ea typeface="Calibri"/>
                    <a:cs typeface="Calibri"/>
                  </a:rPr>
                  <a:t> e </a:t>
                </a:r>
                <a:r>
                  <a:rPr lang="en-US" dirty="0" err="1">
                    <a:solidFill>
                      <a:schemeClr val="tx1"/>
                    </a:solidFill>
                    <a:latin typeface="Calibri"/>
                    <a:ea typeface="Calibri"/>
                    <a:cs typeface="Calibri"/>
                  </a:rPr>
                  <a:t>bem</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informadas</a:t>
                </a:r>
                <a:r>
                  <a:rPr lang="en-US" dirty="0">
                    <a:solidFill>
                      <a:schemeClr val="tx1"/>
                    </a:solidFill>
                    <a:latin typeface="Calibri"/>
                    <a:ea typeface="Calibri"/>
                    <a:cs typeface="Calibri"/>
                  </a:rPr>
                  <a:t>.</a:t>
                </a:r>
                <a:endParaRPr lang="en-US">
                  <a:solidFill>
                    <a:schemeClr val="tx1"/>
                  </a:solidFill>
                  <a:latin typeface="Calibri"/>
                  <a:ea typeface="Calibri"/>
                  <a:cs typeface="Calibri"/>
                </a:endParaRPr>
              </a:p>
              <a:p>
                <a:pPr marL="171450" lvl="0" indent="-171450" rtl="0">
                  <a:buClr>
                    <a:srgbClr val="F1A0C2"/>
                  </a:buClr>
                  <a:buFont typeface="Arial" panose="020B0604020202020204" pitchFamily="34" charset="0"/>
                  <a:buChar char="•"/>
                  <a:tabLst>
                    <a:tab pos="177800" algn="l"/>
                  </a:tabLst>
                </a:pPr>
                <a:r>
                  <a:rPr lang="en-US" b="1" dirty="0" err="1">
                    <a:solidFill>
                      <a:schemeClr val="tx1"/>
                    </a:solidFill>
                    <a:latin typeface="Calibri"/>
                    <a:ea typeface="Calibri"/>
                    <a:cs typeface="Calibri"/>
                  </a:rPr>
                  <a:t>Empoderamento</a:t>
                </a:r>
                <a:r>
                  <a:rPr lang="en-US" b="1" dirty="0">
                    <a:solidFill>
                      <a:schemeClr val="tx1"/>
                    </a:solidFill>
                    <a:latin typeface="Calibri"/>
                    <a:ea typeface="Calibri"/>
                    <a:cs typeface="Calibri"/>
                  </a:rPr>
                  <a:t> e </a:t>
                </a:r>
                <a:r>
                  <a:rPr lang="en-US" b="1" dirty="0" err="1">
                    <a:solidFill>
                      <a:schemeClr val="tx1"/>
                    </a:solidFill>
                    <a:latin typeface="Calibri"/>
                    <a:ea typeface="Calibri"/>
                    <a:cs typeface="Calibri"/>
                  </a:rPr>
                  <a:t>propriedade</a:t>
                </a:r>
                <a:r>
                  <a:rPr lang="en-US" b="1" dirty="0">
                    <a:solidFill>
                      <a:schemeClr val="tx1"/>
                    </a:solidFill>
                    <a:latin typeface="Calibri"/>
                    <a:ea typeface="Calibri"/>
                    <a:cs typeface="Calibri"/>
                  </a:rPr>
                  <a:t>: </a:t>
                </a:r>
                <a:r>
                  <a:rPr lang="en-US" dirty="0">
                    <a:solidFill>
                      <a:schemeClr val="tx1"/>
                    </a:solidFill>
                    <a:latin typeface="Calibri"/>
                    <a:ea typeface="Calibri"/>
                    <a:cs typeface="Calibri"/>
                  </a:rPr>
                  <a:t>Deve-se </a:t>
                </a:r>
                <a:r>
                  <a:rPr lang="en-US" dirty="0" err="1">
                    <a:solidFill>
                      <a:schemeClr val="tx1"/>
                    </a:solidFill>
                    <a:latin typeface="Calibri"/>
                    <a:ea typeface="Calibri"/>
                    <a:cs typeface="Calibri"/>
                  </a:rPr>
                  <a:t>delegar</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autoridade</a:t>
                </a:r>
                <a:r>
                  <a:rPr lang="en-US" dirty="0">
                    <a:solidFill>
                      <a:schemeClr val="tx1"/>
                    </a:solidFill>
                    <a:latin typeface="Calibri"/>
                    <a:ea typeface="Calibri"/>
                    <a:cs typeface="Calibri"/>
                  </a:rPr>
                  <a:t> e </a:t>
                </a:r>
                <a:r>
                  <a:rPr lang="en-US" dirty="0" err="1">
                    <a:solidFill>
                      <a:schemeClr val="tx1"/>
                    </a:solidFill>
                    <a:latin typeface="Calibri"/>
                    <a:ea typeface="Calibri"/>
                    <a:cs typeface="Calibri"/>
                  </a:rPr>
                  <a:t>responsabilidade</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aos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funcionários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capacitando-os</a:t>
                </a:r>
                <a:r>
                  <a:rPr lang="en-US" dirty="0">
                    <a:solidFill>
                      <a:schemeClr val="tx1"/>
                    </a:solidFill>
                    <a:latin typeface="Calibri"/>
                    <a:ea typeface="Calibri"/>
                    <a:cs typeface="Calibri"/>
                  </a:rPr>
                  <a:t> a </a:t>
                </a:r>
                <a:r>
                  <a:rPr lang="en-US" dirty="0" err="1">
                    <a:solidFill>
                      <a:schemeClr val="tx1"/>
                    </a:solidFill>
                    <a:latin typeface="Calibri"/>
                    <a:ea typeface="Calibri"/>
                    <a:cs typeface="Calibri"/>
                  </a:rPr>
                  <a:t>assumir</a:t>
                </a:r>
                <a:r>
                  <a:rPr lang="en-US" dirty="0">
                    <a:solidFill>
                      <a:schemeClr val="tx1"/>
                    </a:solidFill>
                    <a:latin typeface="Calibri"/>
                    <a:ea typeface="Calibri"/>
                    <a:cs typeface="Calibri"/>
                  </a:rPr>
                  <a:t> a </a:t>
                </a:r>
                <a:r>
                  <a:rPr lang="en-US" dirty="0" err="1">
                    <a:solidFill>
                      <a:schemeClr val="tx1"/>
                    </a:solidFill>
                    <a:latin typeface="Calibri"/>
                    <a:ea typeface="Calibri"/>
                    <a:cs typeface="Calibri"/>
                  </a:rPr>
                  <a:t>responsabilidade</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pelo</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seu</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trabalho</a:t>
                </a:r>
                <a:r>
                  <a:rPr lang="en-US" dirty="0">
                    <a:solidFill>
                      <a:schemeClr val="tx1"/>
                    </a:solidFill>
                    <a:latin typeface="Calibri"/>
                    <a:ea typeface="Calibri"/>
                    <a:cs typeface="Calibri"/>
                  </a:rPr>
                  <a:t> e </a:t>
                </a:r>
                <a:r>
                  <a:rPr lang="en-US" dirty="0" err="1">
                    <a:solidFill>
                      <a:schemeClr val="tx1"/>
                    </a:solidFill>
                    <a:latin typeface="Calibri"/>
                    <a:ea typeface="Calibri"/>
                    <a:cs typeface="Calibri"/>
                  </a:rPr>
                  <a:t>contribuir</a:t>
                </a:r>
                <a:r>
                  <a:rPr lang="en-US" dirty="0">
                    <a:solidFill>
                      <a:schemeClr val="tx1"/>
                    </a:solidFill>
                    <a:latin typeface="Calibri"/>
                    <a:ea typeface="Calibri"/>
                    <a:cs typeface="Calibri"/>
                  </a:rPr>
                  <a:t> para o </a:t>
                </a:r>
                <a:r>
                  <a:rPr lang="en-US" dirty="0" err="1">
                    <a:solidFill>
                      <a:schemeClr val="tx1"/>
                    </a:solidFill>
                    <a:latin typeface="Calibri"/>
                    <a:ea typeface="Calibri"/>
                    <a:cs typeface="Calibri"/>
                  </a:rPr>
                  <a:t>sucesso</a:t>
                </a:r>
                <a:r>
                  <a:rPr lang="en-US" dirty="0">
                    <a:solidFill>
                      <a:schemeClr val="tx1"/>
                    </a:solidFill>
                    <a:latin typeface="Calibri"/>
                    <a:ea typeface="Calibri"/>
                    <a:cs typeface="Calibri"/>
                  </a:rPr>
                  <a:t> do </a:t>
                </a:r>
                <a:r>
                  <a:rPr lang="en-US" dirty="0" err="1">
                    <a:solidFill>
                      <a:schemeClr val="tx1"/>
                    </a:solidFill>
                    <a:latin typeface="Calibri"/>
                    <a:ea typeface="Calibri"/>
                    <a:cs typeface="Calibri"/>
                  </a:rPr>
                  <a:t>negócio</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Proporcionar</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autonomia</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dentro</a:t>
                </a:r>
                <a:r>
                  <a:rPr lang="en-US" dirty="0">
                    <a:solidFill>
                      <a:schemeClr val="tx1"/>
                    </a:solidFill>
                    <a:latin typeface="Calibri"/>
                    <a:ea typeface="Calibri"/>
                    <a:cs typeface="Calibri"/>
                  </a:rPr>
                  <a:t> dos </a:t>
                </a:r>
                <a:r>
                  <a:rPr lang="en-US" dirty="0" err="1">
                    <a:solidFill>
                      <a:schemeClr val="tx1"/>
                    </a:solidFill>
                    <a:latin typeface="Calibri"/>
                    <a:ea typeface="Calibri"/>
                    <a:cs typeface="Calibri"/>
                  </a:rPr>
                  <a:t>limites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definidos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permitindo-lhes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tomar</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decisões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éticas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alinhadas</a:t>
                </a:r>
                <a:r>
                  <a:rPr lang="en-US" dirty="0">
                    <a:solidFill>
                      <a:schemeClr val="tx1"/>
                    </a:solidFill>
                    <a:latin typeface="Calibri"/>
                    <a:ea typeface="Calibri"/>
                    <a:cs typeface="Calibri"/>
                  </a:rPr>
                  <a:t> com </a:t>
                </a:r>
                <a:r>
                  <a:rPr lang="en-US" dirty="0" err="1">
                    <a:solidFill>
                      <a:schemeClr val="tx1"/>
                    </a:solidFill>
                    <a:latin typeface="Calibri"/>
                    <a:ea typeface="Calibri"/>
                    <a:cs typeface="Calibri"/>
                  </a:rPr>
                  <a:t>os</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valores</a:t>
                </a:r>
                <a:r>
                  <a:rPr lang="en-US" dirty="0">
                    <a:solidFill>
                      <a:schemeClr val="tx1"/>
                    </a:solidFill>
                    <a:latin typeface="Calibri"/>
                    <a:ea typeface="Calibri"/>
                    <a:cs typeface="Calibri"/>
                  </a:rPr>
                  <a:t> da </a:t>
                </a:r>
                <a:r>
                  <a:rPr lang="en-US" dirty="0" err="1">
                    <a:solidFill>
                      <a:schemeClr val="tx1"/>
                    </a:solidFill>
                    <a:latin typeface="Calibri"/>
                    <a:ea typeface="Calibri"/>
                    <a:cs typeface="Calibri"/>
                  </a:rPr>
                  <a:t>empresa</a:t>
                </a:r>
                <a:r>
                  <a:rPr lang="en-US" dirty="0">
                    <a:solidFill>
                      <a:schemeClr val="tx1"/>
                    </a:solidFill>
                    <a:latin typeface="Calibri"/>
                    <a:ea typeface="Calibri"/>
                    <a:cs typeface="Calibri"/>
                  </a:rPr>
                  <a:t>.</a:t>
                </a:r>
              </a:p>
              <a:p>
                <a:pPr algn="l" rtl="0">
                  <a:buClr>
                    <a:srgbClr val="F1A0C2"/>
                  </a:buClr>
                  <a:tabLst>
                    <a:tab pos="177800" algn="l"/>
                  </a:tabLst>
                </a:pPr>
                <a:r>
                  <a:rPr lang="en-US" dirty="0">
                    <a:solidFill>
                      <a:schemeClr val="tx1"/>
                    </a:solidFill>
                  </a:rPr>
                  <a:t> </a:t>
                </a:r>
              </a:p>
              <a:p>
                <a:pPr algn="l" rtl="0">
                  <a:buClr>
                    <a:srgbClr val="F1A0C2"/>
                  </a:buClr>
                  <a:tabLst>
                    <a:tab pos="177800" algn="l"/>
                  </a:tabLst>
                </a:pPr>
                <a:r>
                  <a:rPr lang="en-US" dirty="0">
                    <a:solidFill>
                      <a:schemeClr val="tx1"/>
                    </a:solidFill>
                  </a:rPr>
                  <a:t> </a:t>
                </a:r>
              </a:p>
              <a:p>
                <a:pPr marL="171450" indent="-171450" algn="l" rtl="0">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58" name="TextBox 57">
              <a:extLst>
                <a:ext uri="{FF2B5EF4-FFF2-40B4-BE49-F238E27FC236}">
                  <a16:creationId xmlns:a16="http://schemas.microsoft.com/office/drawing/2014/main" id="{BB65CF50-3769-F411-C80E-7CD46A87D989}"/>
                </a:ext>
              </a:extLst>
            </p:cNvPr>
            <p:cNvSpPr txBox="1"/>
            <p:nvPr/>
          </p:nvSpPr>
          <p:spPr>
            <a:xfrm>
              <a:off x="508237" y="2485495"/>
              <a:ext cx="3039666" cy="338554"/>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Tomada de decisão participativa</a:t>
              </a:r>
            </a:p>
          </p:txBody>
        </p:sp>
      </p:grpSp>
      <p:grpSp>
        <p:nvGrpSpPr>
          <p:cNvPr id="36" name="Group 35">
            <a:extLst>
              <a:ext uri="{FF2B5EF4-FFF2-40B4-BE49-F238E27FC236}">
                <a16:creationId xmlns:a16="http://schemas.microsoft.com/office/drawing/2014/main" id="{1209E6BB-299E-A7D0-95F2-CEFD44AA2B46}"/>
              </a:ext>
            </a:extLst>
          </p:cNvPr>
          <p:cNvGrpSpPr/>
          <p:nvPr/>
        </p:nvGrpSpPr>
        <p:grpSpPr>
          <a:xfrm>
            <a:off x="-87910" y="4454054"/>
            <a:ext cx="7669485" cy="1715511"/>
            <a:chOff x="-98298" y="2445536"/>
            <a:chExt cx="7669485" cy="1715511"/>
          </a:xfrm>
        </p:grpSpPr>
        <p:grpSp>
          <p:nvGrpSpPr>
            <p:cNvPr id="60" name="Group 59">
              <a:extLst>
                <a:ext uri="{FF2B5EF4-FFF2-40B4-BE49-F238E27FC236}">
                  <a16:creationId xmlns:a16="http://schemas.microsoft.com/office/drawing/2014/main" id="{43160E15-F403-FA56-173B-E6F89C49B0DF}"/>
                </a:ext>
              </a:extLst>
            </p:cNvPr>
            <p:cNvGrpSpPr/>
            <p:nvPr/>
          </p:nvGrpSpPr>
          <p:grpSpPr>
            <a:xfrm>
              <a:off x="-98298" y="2445536"/>
              <a:ext cx="7669485" cy="1715511"/>
              <a:chOff x="-62902" y="2505789"/>
              <a:chExt cx="7669485" cy="1715511"/>
            </a:xfrm>
          </p:grpSpPr>
          <p:cxnSp>
            <p:nvCxnSpPr>
              <p:cNvPr id="63" name="Straight Connector 62">
                <a:extLst>
                  <a:ext uri="{FF2B5EF4-FFF2-40B4-BE49-F238E27FC236}">
                    <a16:creationId xmlns:a16="http://schemas.microsoft.com/office/drawing/2014/main" id="{70597E56-2311-719A-2DDC-E4DD447EB8D9}"/>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4" name="Freeform 63">
                <a:extLst>
                  <a:ext uri="{FF2B5EF4-FFF2-40B4-BE49-F238E27FC236}">
                    <a16:creationId xmlns:a16="http://schemas.microsoft.com/office/drawing/2014/main" id="{EB09F94A-4D80-3B2D-0445-A92A6B1FE0DF}"/>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just" rtl="0"/>
                <a:endParaRPr lang="en-US"/>
              </a:p>
            </p:txBody>
          </p:sp>
          <p:sp>
            <p:nvSpPr>
              <p:cNvPr id="65" name="Text Placeholder 2">
                <a:extLst>
                  <a:ext uri="{FF2B5EF4-FFF2-40B4-BE49-F238E27FC236}">
                    <a16:creationId xmlns:a16="http://schemas.microsoft.com/office/drawing/2014/main" id="{C5F1ADEC-6DD5-DE7E-8A07-3F28A7F03B5D}"/>
                  </a:ext>
                </a:extLst>
              </p:cNvPr>
              <p:cNvSpPr txBox="1">
                <a:spLocks/>
              </p:cNvSpPr>
              <p:nvPr/>
            </p:nvSpPr>
            <p:spPr>
              <a:xfrm>
                <a:off x="567016" y="2968388"/>
                <a:ext cx="6715082" cy="1252912"/>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lvl="0" indent="-171450" rtl="0">
                  <a:buClr>
                    <a:srgbClr val="F1A0C2"/>
                  </a:buClr>
                  <a:buFont typeface="Arial" panose="020B0604020202020204" pitchFamily="34" charset="0"/>
                  <a:buChar char="•"/>
                  <a:tabLst>
                    <a:tab pos="177800" algn="l"/>
                  </a:tabLst>
                </a:pPr>
                <a:r>
                  <a:rPr lang="en-US" b="1" dirty="0" err="1">
                    <a:solidFill>
                      <a:schemeClr val="tx1"/>
                    </a:solidFill>
                  </a:rPr>
                  <a:t>Comunicação</a:t>
                </a:r>
                <a:r>
                  <a:rPr lang="en-US" b="1" dirty="0">
                    <a:solidFill>
                      <a:schemeClr val="tx1"/>
                    </a:solidFill>
                  </a:rPr>
                  <a:t> </a:t>
                </a:r>
                <a:r>
                  <a:rPr lang="en-US" b="1" dirty="0" err="1">
                    <a:solidFill>
                      <a:schemeClr val="tx1"/>
                    </a:solidFill>
                  </a:rPr>
                  <a:t>aberta</a:t>
                </a:r>
                <a:r>
                  <a:rPr lang="en-US" b="1" dirty="0">
                    <a:solidFill>
                      <a:schemeClr val="tx1"/>
                    </a:solidFill>
                  </a:rPr>
                  <a:t> e </a:t>
                </a:r>
                <a:r>
                  <a:rPr lang="en-US" b="1" dirty="0" err="1">
                    <a:solidFill>
                      <a:schemeClr val="tx1"/>
                    </a:solidFill>
                  </a:rPr>
                  <a:t>honesta</a:t>
                </a:r>
                <a:r>
                  <a:rPr lang="en-US" b="1" dirty="0">
                    <a:solidFill>
                      <a:schemeClr val="tx1"/>
                    </a:solidFill>
                  </a:rPr>
                  <a:t>: </a:t>
                </a:r>
                <a:r>
                  <a:rPr lang="en-US" dirty="0" err="1">
                    <a:solidFill>
                      <a:schemeClr val="tx1"/>
                    </a:solidFill>
                  </a:rPr>
                  <a:t>Manter</a:t>
                </a:r>
                <a:r>
                  <a:rPr lang="en-US" dirty="0">
                    <a:solidFill>
                      <a:schemeClr val="tx1"/>
                    </a:solidFill>
                  </a:rPr>
                  <a:t> </a:t>
                </a:r>
                <a:r>
                  <a:rPr lang="en-US" dirty="0" err="1">
                    <a:solidFill>
                      <a:schemeClr val="tx1"/>
                    </a:solidFill>
                  </a:rPr>
                  <a:t>linhas</a:t>
                </a:r>
                <a:r>
                  <a:rPr lang="en-US" dirty="0">
                    <a:solidFill>
                      <a:schemeClr val="tx1"/>
                    </a:solidFill>
                  </a:rPr>
                  <a:t> de </a:t>
                </a:r>
                <a:r>
                  <a:rPr lang="en-US" dirty="0" err="1">
                    <a:solidFill>
                      <a:schemeClr val="tx1"/>
                    </a:solidFill>
                  </a:rPr>
                  <a:t>comunicação</a:t>
                </a:r>
                <a:r>
                  <a:rPr lang="en-US" dirty="0">
                    <a:solidFill>
                      <a:schemeClr val="tx1"/>
                    </a:solidFill>
                  </a:rPr>
                  <a:t> </a:t>
                </a:r>
                <a:r>
                  <a:rPr lang="en-US" dirty="0" err="1">
                    <a:solidFill>
                      <a:schemeClr val="tx1"/>
                    </a:solidFill>
                  </a:rPr>
                  <a:t>abertas</a:t>
                </a:r>
                <a:r>
                  <a:rPr lang="en-US" dirty="0">
                    <a:solidFill>
                      <a:schemeClr val="tx1"/>
                    </a:solidFill>
                  </a:rPr>
                  <a:t> em </a:t>
                </a:r>
                <a:r>
                  <a:rPr lang="en-US" dirty="0" err="1">
                    <a:solidFill>
                      <a:schemeClr val="tx1"/>
                    </a:solidFill>
                  </a:rPr>
                  <a:t>toda</a:t>
                </a:r>
                <a:r>
                  <a:rPr lang="en-US" dirty="0">
                    <a:solidFill>
                      <a:schemeClr val="tx1"/>
                    </a:solidFill>
                  </a:rPr>
                  <a:t> a </a:t>
                </a:r>
                <a:r>
                  <a:rPr lang="en-US" dirty="0" err="1">
                    <a:solidFill>
                      <a:schemeClr val="tx1"/>
                    </a:solidFill>
                  </a:rPr>
                  <a:t>organização</a:t>
                </a:r>
                <a:r>
                  <a:rPr lang="en-US" dirty="0">
                    <a:solidFill>
                      <a:schemeClr val="tx1"/>
                    </a:solidFill>
                  </a:rPr>
                  <a:t>. </a:t>
                </a:r>
                <a:r>
                  <a:rPr lang="en-US" dirty="0" err="1">
                    <a:solidFill>
                      <a:schemeClr val="tx1"/>
                    </a:solidFill>
                  </a:rPr>
                  <a:t>Promover</a:t>
                </a:r>
                <a:r>
                  <a:rPr lang="en-US" dirty="0">
                    <a:solidFill>
                      <a:schemeClr val="tx1"/>
                    </a:solidFill>
                  </a:rPr>
                  <a:t> </a:t>
                </a:r>
                <a:r>
                  <a:rPr lang="en-US" dirty="0" err="1">
                    <a:solidFill>
                      <a:schemeClr val="tx1"/>
                    </a:solidFill>
                  </a:rPr>
                  <a:t>uma</a:t>
                </a:r>
                <a:r>
                  <a:rPr lang="en-US" dirty="0">
                    <a:solidFill>
                      <a:schemeClr val="tx1"/>
                    </a:solidFill>
                  </a:rPr>
                  <a:t> </a:t>
                </a:r>
                <a:r>
                  <a:rPr lang="en-US" dirty="0" err="1">
                    <a:solidFill>
                      <a:schemeClr val="tx1"/>
                    </a:solidFill>
                  </a:rPr>
                  <a:t>cultura</a:t>
                </a:r>
                <a:r>
                  <a:rPr lang="en-US" dirty="0">
                    <a:solidFill>
                      <a:schemeClr val="tx1"/>
                    </a:solidFill>
                  </a:rPr>
                  <a:t> </a:t>
                </a:r>
                <a:r>
                  <a:rPr lang="en-US" dirty="0" err="1">
                    <a:solidFill>
                      <a:schemeClr val="tx1"/>
                    </a:solidFill>
                  </a:rPr>
                  <a:t>onde</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funcionários</a:t>
                </a:r>
                <a:r>
                  <a:rPr lang="en-US" dirty="0">
                    <a:solidFill>
                      <a:schemeClr val="tx1"/>
                    </a:solidFill>
                  </a:rPr>
                  <a:t> se </a:t>
                </a:r>
                <a:r>
                  <a:rPr lang="en-US" dirty="0" err="1">
                    <a:solidFill>
                      <a:schemeClr val="tx1"/>
                    </a:solidFill>
                  </a:rPr>
                  <a:t>sintam</a:t>
                </a:r>
                <a:r>
                  <a:rPr lang="en-US" dirty="0">
                    <a:solidFill>
                      <a:schemeClr val="tx1"/>
                    </a:solidFill>
                  </a:rPr>
                  <a:t> </a:t>
                </a:r>
                <a:r>
                  <a:rPr lang="en-US" dirty="0" err="1">
                    <a:solidFill>
                      <a:schemeClr val="tx1"/>
                    </a:solidFill>
                  </a:rPr>
                  <a:t>confortáveis</a:t>
                </a:r>
                <a:r>
                  <a:rPr lang="en-US" dirty="0">
                    <a:solidFill>
                      <a:schemeClr val="tx1"/>
                    </a:solidFill>
                  </a:rPr>
                  <a:t> ​​para </a:t>
                </a:r>
                <a:r>
                  <a:rPr lang="en-US" dirty="0" err="1">
                    <a:solidFill>
                      <a:schemeClr val="tx1"/>
                    </a:solidFill>
                  </a:rPr>
                  <a:t>expressar</a:t>
                </a:r>
                <a:r>
                  <a:rPr lang="en-US" dirty="0">
                    <a:solidFill>
                      <a:schemeClr val="tx1"/>
                    </a:solidFill>
                  </a:rPr>
                  <a:t> </a:t>
                </a:r>
                <a:r>
                  <a:rPr lang="en-US" dirty="0" err="1">
                    <a:solidFill>
                      <a:schemeClr val="tx1"/>
                    </a:solidFill>
                  </a:rPr>
                  <a:t>seus</a:t>
                </a:r>
                <a:r>
                  <a:rPr lang="en-US" dirty="0">
                    <a:solidFill>
                      <a:schemeClr val="tx1"/>
                    </a:solidFill>
                  </a:rPr>
                  <a:t> </a:t>
                </a:r>
                <a:r>
                  <a:rPr lang="en-US" dirty="0" err="1">
                    <a:solidFill>
                      <a:schemeClr val="tx1"/>
                    </a:solidFill>
                  </a:rPr>
                  <a:t>pensamentos</a:t>
                </a:r>
                <a:r>
                  <a:rPr lang="en-US" dirty="0">
                    <a:solidFill>
                      <a:schemeClr val="tx1"/>
                    </a:solidFill>
                  </a:rPr>
                  <a:t>, </a:t>
                </a:r>
                <a:r>
                  <a:rPr lang="en-US" dirty="0" err="1">
                    <a:solidFill>
                      <a:schemeClr val="tx1"/>
                    </a:solidFill>
                  </a:rPr>
                  <a:t>preocupações</a:t>
                </a:r>
                <a:r>
                  <a:rPr lang="en-US" dirty="0">
                    <a:solidFill>
                      <a:schemeClr val="tx1"/>
                    </a:solidFill>
                  </a:rPr>
                  <a:t> e </a:t>
                </a:r>
                <a:r>
                  <a:rPr lang="en-US" dirty="0" err="1">
                    <a:solidFill>
                      <a:schemeClr val="tx1"/>
                    </a:solidFill>
                  </a:rPr>
                  <a:t>sugestões</a:t>
                </a:r>
                <a:r>
                  <a:rPr lang="en-US" dirty="0">
                    <a:solidFill>
                      <a:schemeClr val="tx1"/>
                    </a:solidFill>
                  </a:rPr>
                  <a:t>. </a:t>
                </a:r>
                <a:r>
                  <a:rPr lang="en-US" dirty="0" err="1">
                    <a:solidFill>
                      <a:schemeClr val="tx1"/>
                    </a:solidFill>
                  </a:rPr>
                  <a:t>Incentivar</a:t>
                </a:r>
                <a:r>
                  <a:rPr lang="en-US" dirty="0">
                    <a:solidFill>
                      <a:schemeClr val="tx1"/>
                    </a:solidFill>
                  </a:rPr>
                  <a:t> a </a:t>
                </a:r>
                <a:r>
                  <a:rPr lang="en-US" dirty="0" err="1">
                    <a:solidFill>
                      <a:schemeClr val="tx1"/>
                    </a:solidFill>
                  </a:rPr>
                  <a:t>comunicação</a:t>
                </a:r>
                <a:r>
                  <a:rPr lang="en-US" dirty="0">
                    <a:solidFill>
                      <a:schemeClr val="tx1"/>
                    </a:solidFill>
                  </a:rPr>
                  <a:t> </a:t>
                </a:r>
                <a:r>
                  <a:rPr lang="en-US" dirty="0" err="1">
                    <a:solidFill>
                      <a:schemeClr val="tx1"/>
                    </a:solidFill>
                  </a:rPr>
                  <a:t>bidirecional</a:t>
                </a:r>
                <a:r>
                  <a:rPr lang="en-US" dirty="0">
                    <a:solidFill>
                      <a:schemeClr val="tx1"/>
                    </a:solidFill>
                  </a:rPr>
                  <a:t>, a </a:t>
                </a:r>
                <a:r>
                  <a:rPr lang="en-US" dirty="0" err="1">
                    <a:solidFill>
                      <a:schemeClr val="tx1"/>
                    </a:solidFill>
                  </a:rPr>
                  <a:t>escuta</a:t>
                </a:r>
                <a:r>
                  <a:rPr lang="en-US" dirty="0">
                    <a:solidFill>
                      <a:schemeClr val="tx1"/>
                    </a:solidFill>
                  </a:rPr>
                  <a:t> </a:t>
                </a:r>
                <a:r>
                  <a:rPr lang="en-US" dirty="0" err="1">
                    <a:solidFill>
                      <a:schemeClr val="tx1"/>
                    </a:solidFill>
                  </a:rPr>
                  <a:t>ativa</a:t>
                </a:r>
                <a:r>
                  <a:rPr lang="en-US" dirty="0">
                    <a:solidFill>
                      <a:schemeClr val="tx1"/>
                    </a:solidFill>
                  </a:rPr>
                  <a:t> e o feedback </a:t>
                </a:r>
                <a:r>
                  <a:rPr lang="en-US" dirty="0" err="1">
                    <a:solidFill>
                      <a:schemeClr val="tx1"/>
                    </a:solidFill>
                  </a:rPr>
                  <a:t>oportuno</a:t>
                </a:r>
                <a:r>
                  <a:rPr lang="en-US" dirty="0">
                    <a:solidFill>
                      <a:schemeClr val="tx1"/>
                    </a:solidFill>
                  </a:rPr>
                  <a:t> para </a:t>
                </a:r>
                <a:r>
                  <a:rPr lang="en-US" dirty="0" err="1">
                    <a:solidFill>
                      <a:schemeClr val="tx1"/>
                    </a:solidFill>
                  </a:rPr>
                  <a:t>construir</a:t>
                </a:r>
                <a:r>
                  <a:rPr lang="en-US" dirty="0">
                    <a:solidFill>
                      <a:schemeClr val="tx1"/>
                    </a:solidFill>
                  </a:rPr>
                  <a:t> </a:t>
                </a:r>
                <a:r>
                  <a:rPr lang="en-US" dirty="0" err="1">
                    <a:solidFill>
                      <a:schemeClr val="tx1"/>
                    </a:solidFill>
                  </a:rPr>
                  <a:t>confiança</a:t>
                </a:r>
                <a:r>
                  <a:rPr lang="en-US" dirty="0">
                    <a:solidFill>
                      <a:schemeClr val="tx1"/>
                    </a:solidFill>
                  </a:rPr>
                  <a:t> e </a:t>
                </a:r>
                <a:r>
                  <a:rPr lang="en-US" dirty="0" err="1">
                    <a:solidFill>
                      <a:schemeClr val="tx1"/>
                    </a:solidFill>
                  </a:rPr>
                  <a:t>transparência</a:t>
                </a:r>
                <a:r>
                  <a:rPr lang="en-US" dirty="0">
                    <a:solidFill>
                      <a:schemeClr val="tx1"/>
                    </a:solidFill>
                  </a:rPr>
                  <a:t>.</a:t>
                </a:r>
              </a:p>
              <a:p>
                <a:pPr marL="171450" lvl="0" indent="-171450" rtl="0">
                  <a:buClr>
                    <a:srgbClr val="F1A0C2"/>
                  </a:buClr>
                  <a:buFont typeface="Arial" panose="020B0604020202020204" pitchFamily="34" charset="0"/>
                  <a:buChar char="•"/>
                  <a:tabLst>
                    <a:tab pos="177800" algn="l"/>
                  </a:tabLst>
                </a:pPr>
                <a:r>
                  <a:rPr lang="en-US" b="1" dirty="0" err="1">
                    <a:solidFill>
                      <a:schemeClr val="tx1"/>
                    </a:solidFill>
                  </a:rPr>
                  <a:t>Atualizações</a:t>
                </a:r>
                <a:r>
                  <a:rPr lang="en-US" b="1" dirty="0">
                    <a:solidFill>
                      <a:schemeClr val="tx1"/>
                    </a:solidFill>
                  </a:rPr>
                  <a:t> e </a:t>
                </a:r>
                <a:r>
                  <a:rPr lang="en-US" b="1" dirty="0" err="1">
                    <a:solidFill>
                      <a:schemeClr val="tx1"/>
                    </a:solidFill>
                  </a:rPr>
                  <a:t>reuniões</a:t>
                </a:r>
                <a:r>
                  <a:rPr lang="en-US" b="1" dirty="0">
                    <a:solidFill>
                      <a:schemeClr val="tx1"/>
                    </a:solidFill>
                  </a:rPr>
                  <a:t> </a:t>
                </a:r>
                <a:r>
                  <a:rPr lang="en-US" b="1" dirty="0" err="1">
                    <a:solidFill>
                      <a:schemeClr val="tx1"/>
                    </a:solidFill>
                  </a:rPr>
                  <a:t>regulares</a:t>
                </a:r>
                <a:r>
                  <a:rPr lang="en-US" b="1" dirty="0">
                    <a:solidFill>
                      <a:schemeClr val="tx1"/>
                    </a:solidFill>
                  </a:rPr>
                  <a:t>: </a:t>
                </a:r>
                <a:r>
                  <a:rPr lang="en-US" dirty="0">
                    <a:solidFill>
                      <a:schemeClr val="tx1"/>
                    </a:solidFill>
                  </a:rPr>
                  <a:t>Deve-se </a:t>
                </a:r>
                <a:r>
                  <a:rPr lang="en-US" dirty="0" err="1">
                    <a:solidFill>
                      <a:schemeClr val="tx1"/>
                    </a:solidFill>
                  </a:rPr>
                  <a:t>realizar</a:t>
                </a:r>
                <a:r>
                  <a:rPr lang="en-US" dirty="0">
                    <a:solidFill>
                      <a:schemeClr val="tx1"/>
                    </a:solidFill>
                  </a:rPr>
                  <a:t> </a:t>
                </a:r>
                <a:r>
                  <a:rPr lang="en-US" dirty="0" err="1">
                    <a:solidFill>
                      <a:schemeClr val="tx1"/>
                    </a:solidFill>
                  </a:rPr>
                  <a:t>reuniões</a:t>
                </a:r>
                <a:r>
                  <a:rPr lang="en-US" dirty="0">
                    <a:solidFill>
                      <a:schemeClr val="tx1"/>
                    </a:solidFill>
                  </a:rPr>
                  <a:t> </a:t>
                </a:r>
                <a:r>
                  <a:rPr lang="en-US" dirty="0" err="1">
                    <a:solidFill>
                      <a:schemeClr val="tx1"/>
                    </a:solidFill>
                  </a:rPr>
                  <a:t>regulares</a:t>
                </a:r>
                <a:r>
                  <a:rPr lang="en-US" dirty="0">
                    <a:solidFill>
                      <a:schemeClr val="tx1"/>
                    </a:solidFill>
                  </a:rPr>
                  <a:t> da </a:t>
                </a:r>
                <a:r>
                  <a:rPr lang="en-US" dirty="0" err="1">
                    <a:solidFill>
                      <a:schemeClr val="tx1"/>
                    </a:solidFill>
                  </a:rPr>
                  <a:t>equipa</a:t>
                </a:r>
                <a:r>
                  <a:rPr lang="en-US" dirty="0">
                    <a:solidFill>
                      <a:schemeClr val="tx1"/>
                    </a:solidFill>
                  </a:rPr>
                  <a:t> para </a:t>
                </a:r>
                <a:r>
                  <a:rPr lang="en-US" dirty="0" err="1">
                    <a:solidFill>
                      <a:schemeClr val="tx1"/>
                    </a:solidFill>
                  </a:rPr>
                  <a:t>compartilhar</a:t>
                </a:r>
                <a:r>
                  <a:rPr lang="en-US" dirty="0">
                    <a:solidFill>
                      <a:schemeClr val="tx1"/>
                    </a:solidFill>
                  </a:rPr>
                  <a:t> </a:t>
                </a:r>
                <a:r>
                  <a:rPr lang="en-US" dirty="0" err="1">
                    <a:solidFill>
                      <a:schemeClr val="tx1"/>
                    </a:solidFill>
                  </a:rPr>
                  <a:t>atualizações</a:t>
                </a:r>
                <a:r>
                  <a:rPr lang="en-US" dirty="0">
                    <a:solidFill>
                      <a:schemeClr val="tx1"/>
                    </a:solidFill>
                  </a:rPr>
                  <a:t>, </a:t>
                </a:r>
                <a:r>
                  <a:rPr lang="en-US" dirty="0" err="1">
                    <a:solidFill>
                      <a:schemeClr val="tx1"/>
                    </a:solidFill>
                  </a:rPr>
                  <a:t>progresso</a:t>
                </a:r>
                <a:r>
                  <a:rPr lang="en-US" dirty="0">
                    <a:solidFill>
                      <a:schemeClr val="tx1"/>
                    </a:solidFill>
                  </a:rPr>
                  <a:t> e </a:t>
                </a:r>
                <a:r>
                  <a:rPr lang="en-US" dirty="0" err="1">
                    <a:solidFill>
                      <a:schemeClr val="tx1"/>
                    </a:solidFill>
                  </a:rPr>
                  <a:t>metas</a:t>
                </a:r>
                <a:r>
                  <a:rPr lang="en-US" dirty="0">
                    <a:solidFill>
                      <a:schemeClr val="tx1"/>
                    </a:solidFill>
                  </a:rPr>
                  <a:t>. </a:t>
                </a:r>
                <a:r>
                  <a:rPr lang="en-US" dirty="0" err="1">
                    <a:solidFill>
                      <a:schemeClr val="tx1"/>
                    </a:solidFill>
                  </a:rPr>
                  <a:t>Utilizar</a:t>
                </a:r>
                <a:r>
                  <a:rPr lang="en-US" dirty="0">
                    <a:solidFill>
                      <a:schemeClr val="tx1"/>
                    </a:solidFill>
                  </a:rPr>
                  <a:t> </a:t>
                </a:r>
                <a:r>
                  <a:rPr lang="en-US" dirty="0" err="1">
                    <a:solidFill>
                      <a:schemeClr val="tx1"/>
                    </a:solidFill>
                  </a:rPr>
                  <a:t>estas</a:t>
                </a:r>
                <a:r>
                  <a:rPr lang="en-US" dirty="0">
                    <a:solidFill>
                      <a:schemeClr val="tx1"/>
                    </a:solidFill>
                  </a:rPr>
                  <a:t> </a:t>
                </a:r>
                <a:r>
                  <a:rPr lang="en-US" dirty="0" err="1">
                    <a:solidFill>
                      <a:schemeClr val="tx1"/>
                    </a:solidFill>
                  </a:rPr>
                  <a:t>oportunidades</a:t>
                </a:r>
                <a:r>
                  <a:rPr lang="en-US" dirty="0">
                    <a:solidFill>
                      <a:schemeClr val="tx1"/>
                    </a:solidFill>
                  </a:rPr>
                  <a:t> para </a:t>
                </a:r>
                <a:r>
                  <a:rPr lang="en-US" dirty="0" err="1">
                    <a:solidFill>
                      <a:schemeClr val="tx1"/>
                    </a:solidFill>
                  </a:rPr>
                  <a:t>reforçar</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valores</a:t>
                </a:r>
                <a:r>
                  <a:rPr lang="en-US" dirty="0">
                    <a:solidFill>
                      <a:schemeClr val="tx1"/>
                    </a:solidFill>
                  </a:rPr>
                  <a:t> </a:t>
                </a:r>
                <a:r>
                  <a:rPr lang="en-US" dirty="0" err="1">
                    <a:solidFill>
                      <a:schemeClr val="tx1"/>
                    </a:solidFill>
                  </a:rPr>
                  <a:t>éticos</a:t>
                </a:r>
                <a:r>
                  <a:rPr lang="en-US" dirty="0">
                    <a:solidFill>
                      <a:schemeClr val="tx1"/>
                    </a:solidFill>
                  </a:rPr>
                  <a:t> da </a:t>
                </a:r>
                <a:r>
                  <a:rPr lang="en-US" dirty="0" err="1">
                    <a:solidFill>
                      <a:schemeClr val="tx1"/>
                    </a:solidFill>
                  </a:rPr>
                  <a:t>empresa</a:t>
                </a:r>
                <a:r>
                  <a:rPr lang="en-US" dirty="0">
                    <a:solidFill>
                      <a:schemeClr val="tx1"/>
                    </a:solidFill>
                  </a:rPr>
                  <a:t>, </a:t>
                </a:r>
                <a:r>
                  <a:rPr lang="en-US" dirty="0" err="1">
                    <a:solidFill>
                      <a:schemeClr val="tx1"/>
                    </a:solidFill>
                  </a:rPr>
                  <a:t>discutir</a:t>
                </a:r>
                <a:r>
                  <a:rPr lang="en-US" dirty="0">
                    <a:solidFill>
                      <a:schemeClr val="tx1"/>
                    </a:solidFill>
                  </a:rPr>
                  <a:t> </a:t>
                </a:r>
                <a:r>
                  <a:rPr lang="en-US" dirty="0" err="1">
                    <a:solidFill>
                      <a:schemeClr val="tx1"/>
                    </a:solidFill>
                  </a:rPr>
                  <a:t>desafios</a:t>
                </a:r>
                <a:r>
                  <a:rPr lang="en-US" dirty="0">
                    <a:solidFill>
                      <a:schemeClr val="tx1"/>
                    </a:solidFill>
                  </a:rPr>
                  <a:t> </a:t>
                </a:r>
                <a:r>
                  <a:rPr lang="en-US" dirty="0" err="1">
                    <a:solidFill>
                      <a:schemeClr val="tx1"/>
                    </a:solidFill>
                  </a:rPr>
                  <a:t>ou</a:t>
                </a:r>
                <a:r>
                  <a:rPr lang="en-US" dirty="0">
                    <a:solidFill>
                      <a:schemeClr val="tx1"/>
                    </a:solidFill>
                  </a:rPr>
                  <a:t> </a:t>
                </a:r>
                <a:r>
                  <a:rPr lang="en-US" dirty="0" err="1">
                    <a:solidFill>
                      <a:schemeClr val="tx1"/>
                    </a:solidFill>
                  </a:rPr>
                  <a:t>dilemas</a:t>
                </a:r>
                <a:r>
                  <a:rPr lang="en-US" dirty="0">
                    <a:solidFill>
                      <a:schemeClr val="tx1"/>
                    </a:solidFill>
                  </a:rPr>
                  <a:t> </a:t>
                </a:r>
                <a:r>
                  <a:rPr lang="en-US" dirty="0" err="1">
                    <a:solidFill>
                      <a:schemeClr val="tx1"/>
                    </a:solidFill>
                  </a:rPr>
                  <a:t>éticos</a:t>
                </a:r>
                <a:r>
                  <a:rPr lang="en-US" dirty="0">
                    <a:solidFill>
                      <a:schemeClr val="tx1"/>
                    </a:solidFill>
                  </a:rPr>
                  <a:t> e </a:t>
                </a:r>
                <a:r>
                  <a:rPr lang="en-US" dirty="0" err="1">
                    <a:solidFill>
                      <a:schemeClr val="tx1"/>
                    </a:solidFill>
                  </a:rPr>
                  <a:t>incentivar</a:t>
                </a:r>
                <a:r>
                  <a:rPr lang="en-US" dirty="0">
                    <a:solidFill>
                      <a:schemeClr val="tx1"/>
                    </a:solidFill>
                  </a:rPr>
                  <a:t> o </a:t>
                </a:r>
                <a:r>
                  <a:rPr lang="en-US" dirty="0" err="1">
                    <a:solidFill>
                      <a:schemeClr val="tx1"/>
                    </a:solidFill>
                  </a:rPr>
                  <a:t>diálogo</a:t>
                </a:r>
                <a:r>
                  <a:rPr lang="en-US" dirty="0">
                    <a:solidFill>
                      <a:schemeClr val="tx1"/>
                    </a:solidFill>
                  </a:rPr>
                  <a:t> </a:t>
                </a:r>
                <a:r>
                  <a:rPr lang="en-US" dirty="0" err="1">
                    <a:solidFill>
                      <a:schemeClr val="tx1"/>
                    </a:solidFill>
                  </a:rPr>
                  <a:t>aberto</a:t>
                </a:r>
                <a:r>
                  <a:rPr lang="en-US" dirty="0">
                    <a:solidFill>
                      <a:schemeClr val="tx1"/>
                    </a:solidFill>
                  </a:rPr>
                  <a:t> entre </a:t>
                </a:r>
                <a:r>
                  <a:rPr lang="en-US" dirty="0" err="1">
                    <a:solidFill>
                      <a:schemeClr val="tx1"/>
                    </a:solidFill>
                  </a:rPr>
                  <a:t>os</a:t>
                </a:r>
                <a:r>
                  <a:rPr lang="en-US" dirty="0">
                    <a:solidFill>
                      <a:schemeClr val="tx1"/>
                    </a:solidFill>
                  </a:rPr>
                  <a:t> </a:t>
                </a:r>
                <a:r>
                  <a:rPr lang="en-US" dirty="0" err="1">
                    <a:solidFill>
                      <a:schemeClr val="tx1"/>
                    </a:solidFill>
                  </a:rPr>
                  <a:t>membros</a:t>
                </a:r>
                <a:r>
                  <a:rPr lang="en-US" dirty="0">
                    <a:solidFill>
                      <a:schemeClr val="tx1"/>
                    </a:solidFill>
                  </a:rPr>
                  <a:t> da </a:t>
                </a:r>
                <a:r>
                  <a:rPr lang="en-US" dirty="0" err="1">
                    <a:solidFill>
                      <a:schemeClr val="tx1"/>
                    </a:solidFill>
                  </a:rPr>
                  <a:t>equipa</a:t>
                </a:r>
                <a:r>
                  <a:rPr lang="en-US" dirty="0">
                    <a:solidFill>
                      <a:schemeClr val="tx1"/>
                    </a:solidFill>
                  </a:rPr>
                  <a:t>.</a:t>
                </a:r>
              </a:p>
              <a:p>
                <a:pPr lvl="0" rtl="0">
                  <a:buClr>
                    <a:srgbClr val="F1A0C2"/>
                  </a:buClr>
                  <a:tabLst>
                    <a:tab pos="177800" algn="l"/>
                  </a:tabLst>
                </a:pPr>
                <a:r>
                  <a:rPr lang="en-US" dirty="0">
                    <a:solidFill>
                      <a:schemeClr val="tx1"/>
                    </a:solidFill>
                  </a:rPr>
                  <a:t> </a:t>
                </a:r>
              </a:p>
              <a:p>
                <a:pPr marL="171450" indent="-171450" rtl="0">
                  <a:buClr>
                    <a:srgbClr val="F1A0C2"/>
                  </a:buClr>
                  <a:buFont typeface="Arial" panose="020B0604020202020204" pitchFamily="34" charset="0"/>
                  <a:buChar char="•"/>
                  <a:tabLst>
                    <a:tab pos="177800" algn="l"/>
                  </a:tabLst>
                </a:pPr>
                <a:endParaRPr lang="en-US" dirty="0">
                  <a:solidFill>
                    <a:schemeClr val="tx1"/>
                  </a:solidFill>
                </a:endParaRPr>
              </a:p>
              <a:p>
                <a:pPr rtl="0">
                  <a:buClr>
                    <a:srgbClr val="F1A0C2"/>
                  </a:buClr>
                  <a:tabLst>
                    <a:tab pos="177800" algn="l"/>
                  </a:tabLst>
                </a:pPr>
                <a:endParaRPr lang="en-US" dirty="0">
                  <a:solidFill>
                    <a:schemeClr val="tx1"/>
                  </a:solidFill>
                </a:endParaRPr>
              </a:p>
              <a:p>
                <a:pPr rtl="0">
                  <a:buClr>
                    <a:srgbClr val="F1A0C2"/>
                  </a:buClr>
                  <a:tabLst>
                    <a:tab pos="177800" algn="l"/>
                  </a:tabLst>
                </a:pPr>
                <a:r>
                  <a:rPr lang="en-US" dirty="0">
                    <a:solidFill>
                      <a:schemeClr val="tx1"/>
                    </a:solidFill>
                  </a:rPr>
                  <a:t> </a:t>
                </a:r>
              </a:p>
              <a:p>
                <a:pPr marL="171450" indent="-171450" rtl="0">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62" name="TextBox 61">
              <a:extLst>
                <a:ext uri="{FF2B5EF4-FFF2-40B4-BE49-F238E27FC236}">
                  <a16:creationId xmlns:a16="http://schemas.microsoft.com/office/drawing/2014/main" id="{5C95EA24-EE21-76B4-8BAD-8750494EC98B}"/>
                </a:ext>
              </a:extLst>
            </p:cNvPr>
            <p:cNvSpPr txBox="1"/>
            <p:nvPr/>
          </p:nvSpPr>
          <p:spPr>
            <a:xfrm>
              <a:off x="508237" y="2485495"/>
              <a:ext cx="3415454" cy="338554"/>
            </a:xfrm>
            <a:prstGeom prst="rect">
              <a:avLst/>
            </a:prstGeom>
            <a:noFill/>
          </p:spPr>
          <p:txBody>
            <a:bodyPr wrap="square" lIns="91440" tIns="45720" rIns="91440" bIns="45720" anchor="t">
              <a:spAutoFit/>
            </a:bodyPr>
            <a:lstStyle/>
            <a:p>
              <a:pPr algn="just" rtl="0"/>
              <a:r>
                <a:rPr lang="en-IE" sz="1600" b="1">
                  <a:solidFill>
                    <a:schemeClr val="bg1"/>
                  </a:solidFill>
                  <a:effectLst/>
                  <a:latin typeface="Calibri" panose="020F0502020204030204" pitchFamily="34" charset="0"/>
                  <a:cs typeface="Calibri" panose="020F0502020204030204" pitchFamily="34" charset="0"/>
                </a:rPr>
                <a:t>Comunicação Transparente</a:t>
              </a:r>
            </a:p>
          </p:txBody>
        </p:sp>
      </p:grpSp>
      <p:grpSp>
        <p:nvGrpSpPr>
          <p:cNvPr id="29" name="Group 28">
            <a:extLst>
              <a:ext uri="{FF2B5EF4-FFF2-40B4-BE49-F238E27FC236}">
                <a16:creationId xmlns:a16="http://schemas.microsoft.com/office/drawing/2014/main" id="{ED41E184-AD60-9EFB-7A92-B516FDB9062E}"/>
              </a:ext>
            </a:extLst>
          </p:cNvPr>
          <p:cNvGrpSpPr/>
          <p:nvPr/>
        </p:nvGrpSpPr>
        <p:grpSpPr>
          <a:xfrm>
            <a:off x="5849012" y="297574"/>
            <a:ext cx="995436" cy="997785"/>
            <a:chOff x="5700273" y="5386353"/>
            <a:chExt cx="766016" cy="767823"/>
          </a:xfrm>
        </p:grpSpPr>
        <p:grpSp>
          <p:nvGrpSpPr>
            <p:cNvPr id="30" name="Graphic 2">
              <a:extLst>
                <a:ext uri="{FF2B5EF4-FFF2-40B4-BE49-F238E27FC236}">
                  <a16:creationId xmlns:a16="http://schemas.microsoft.com/office/drawing/2014/main" id="{47AD5D04-7761-8301-E034-B8BBA5FB85D6}"/>
                </a:ext>
              </a:extLst>
            </p:cNvPr>
            <p:cNvGrpSpPr/>
            <p:nvPr/>
          </p:nvGrpSpPr>
          <p:grpSpPr>
            <a:xfrm>
              <a:off x="5844804" y="5531788"/>
              <a:ext cx="476953" cy="420947"/>
              <a:chOff x="5844804" y="5531788"/>
              <a:chExt cx="476953" cy="420947"/>
            </a:xfrm>
            <a:solidFill>
              <a:srgbClr val="60A9DD"/>
            </a:solidFill>
          </p:grpSpPr>
          <p:sp>
            <p:nvSpPr>
              <p:cNvPr id="74" name="Freeform 73">
                <a:extLst>
                  <a:ext uri="{FF2B5EF4-FFF2-40B4-BE49-F238E27FC236}">
                    <a16:creationId xmlns:a16="http://schemas.microsoft.com/office/drawing/2014/main" id="{4472CA16-68BB-2C98-DC6A-31B951DD74AA}"/>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F1A0C2"/>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77" name="Freeform 76">
                <a:extLst>
                  <a:ext uri="{FF2B5EF4-FFF2-40B4-BE49-F238E27FC236}">
                    <a16:creationId xmlns:a16="http://schemas.microsoft.com/office/drawing/2014/main" id="{CDCBA90C-D9B7-1994-19D2-E1394540D8E9}"/>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F1A0C2"/>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nvGrpSpPr>
            <p:cNvPr id="31" name="Graphic 2">
              <a:extLst>
                <a:ext uri="{FF2B5EF4-FFF2-40B4-BE49-F238E27FC236}">
                  <a16:creationId xmlns:a16="http://schemas.microsoft.com/office/drawing/2014/main" id="{94C53F5E-C835-6B94-56BB-BCB5EFCC49D5}"/>
                </a:ext>
              </a:extLst>
            </p:cNvPr>
            <p:cNvGrpSpPr/>
            <p:nvPr/>
          </p:nvGrpSpPr>
          <p:grpSpPr>
            <a:xfrm>
              <a:off x="5700273" y="5386353"/>
              <a:ext cx="766016" cy="767823"/>
              <a:chOff x="5700273" y="5386353"/>
              <a:chExt cx="766016" cy="767823"/>
            </a:xfrm>
            <a:solidFill>
              <a:srgbClr val="000000"/>
            </a:solidFill>
          </p:grpSpPr>
          <p:sp>
            <p:nvSpPr>
              <p:cNvPr id="32" name="Freeform 31">
                <a:extLst>
                  <a:ext uri="{FF2B5EF4-FFF2-40B4-BE49-F238E27FC236}">
                    <a16:creationId xmlns:a16="http://schemas.microsoft.com/office/drawing/2014/main" id="{1648489E-5265-EF4C-7BFB-A41B56BA1CA8}"/>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CF31580C-9616-4259-C22E-380C5B0401CC}"/>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4" name="Freeform 33">
                <a:extLst>
                  <a:ext uri="{FF2B5EF4-FFF2-40B4-BE49-F238E27FC236}">
                    <a16:creationId xmlns:a16="http://schemas.microsoft.com/office/drawing/2014/main" id="{EC0261A4-56B6-1307-78B0-C4A04F7A0206}"/>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5" name="Freeform 34">
                <a:extLst>
                  <a:ext uri="{FF2B5EF4-FFF2-40B4-BE49-F238E27FC236}">
                    <a16:creationId xmlns:a16="http://schemas.microsoft.com/office/drawing/2014/main" id="{9DC8D7DB-C66D-DCEC-79E6-8495C3F0C890}"/>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7" name="Freeform 36">
                <a:extLst>
                  <a:ext uri="{FF2B5EF4-FFF2-40B4-BE49-F238E27FC236}">
                    <a16:creationId xmlns:a16="http://schemas.microsoft.com/office/drawing/2014/main" id="{ACE54992-6E59-CC21-0733-6221F977BF39}"/>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id="{46F1CA55-A10E-3D03-D344-7BDF1FF40342}"/>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9" name="Freeform 38">
                <a:extLst>
                  <a:ext uri="{FF2B5EF4-FFF2-40B4-BE49-F238E27FC236}">
                    <a16:creationId xmlns:a16="http://schemas.microsoft.com/office/drawing/2014/main" id="{7D29658D-6EE3-715D-FD0B-F641AF99D183}"/>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40" name="Freeform 39">
                <a:extLst>
                  <a:ext uri="{FF2B5EF4-FFF2-40B4-BE49-F238E27FC236}">
                    <a16:creationId xmlns:a16="http://schemas.microsoft.com/office/drawing/2014/main" id="{F1521955-7B88-270E-4280-0E10EF121141}"/>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68" name="Freeform 67">
                <a:extLst>
                  <a:ext uri="{FF2B5EF4-FFF2-40B4-BE49-F238E27FC236}">
                    <a16:creationId xmlns:a16="http://schemas.microsoft.com/office/drawing/2014/main" id="{EFB8E500-CEAF-9B2C-C672-DF6FCC29706A}"/>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69" name="Freeform 68">
                <a:extLst>
                  <a:ext uri="{FF2B5EF4-FFF2-40B4-BE49-F238E27FC236}">
                    <a16:creationId xmlns:a16="http://schemas.microsoft.com/office/drawing/2014/main" id="{A7D21879-6AC7-088A-48CC-C62BA874E63A}"/>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42821762-23A2-08E0-6DA4-73351F7624EF}"/>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71" name="Freeform 70">
                <a:extLst>
                  <a:ext uri="{FF2B5EF4-FFF2-40B4-BE49-F238E27FC236}">
                    <a16:creationId xmlns:a16="http://schemas.microsoft.com/office/drawing/2014/main" id="{BD32B71D-2D19-E1A1-9C19-4CB0C6782F10}"/>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454EC39E-BB35-A712-FD37-AFEDAC232E04}"/>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7E32C1CC-1CF5-37E8-4655-4CF87AB67577}"/>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grpSp>
        <p:nvGrpSpPr>
          <p:cNvPr id="86" name="Group 85">
            <a:extLst>
              <a:ext uri="{FF2B5EF4-FFF2-40B4-BE49-F238E27FC236}">
                <a16:creationId xmlns:a16="http://schemas.microsoft.com/office/drawing/2014/main" id="{1AC4C615-2717-D117-2965-EB4DD21FAB81}"/>
              </a:ext>
            </a:extLst>
          </p:cNvPr>
          <p:cNvGrpSpPr/>
          <p:nvPr/>
        </p:nvGrpSpPr>
        <p:grpSpPr>
          <a:xfrm>
            <a:off x="-34247" y="6284380"/>
            <a:ext cx="7615822" cy="1715511"/>
            <a:chOff x="-34247" y="7506001"/>
            <a:chExt cx="7615822" cy="1715511"/>
          </a:xfrm>
        </p:grpSpPr>
        <p:grpSp>
          <p:nvGrpSpPr>
            <p:cNvPr id="76" name="Group 75">
              <a:extLst>
                <a:ext uri="{FF2B5EF4-FFF2-40B4-BE49-F238E27FC236}">
                  <a16:creationId xmlns:a16="http://schemas.microsoft.com/office/drawing/2014/main" id="{2E425258-482A-B76D-7A9B-D5EEA8962BB4}"/>
                </a:ext>
              </a:extLst>
            </p:cNvPr>
            <p:cNvGrpSpPr/>
            <p:nvPr/>
          </p:nvGrpSpPr>
          <p:grpSpPr>
            <a:xfrm>
              <a:off x="-34247" y="7506001"/>
              <a:ext cx="7615822" cy="1715511"/>
              <a:chOff x="-9239" y="2505789"/>
              <a:chExt cx="7615822" cy="1715511"/>
            </a:xfrm>
          </p:grpSpPr>
          <p:cxnSp>
            <p:nvCxnSpPr>
              <p:cNvPr id="79" name="Straight Connector 78">
                <a:extLst>
                  <a:ext uri="{FF2B5EF4-FFF2-40B4-BE49-F238E27FC236}">
                    <a16:creationId xmlns:a16="http://schemas.microsoft.com/office/drawing/2014/main" id="{1C922309-BB56-2FD2-C28F-5ECFF73EB268}"/>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0" name="Freeform 79">
                <a:extLst>
                  <a:ext uri="{FF2B5EF4-FFF2-40B4-BE49-F238E27FC236}">
                    <a16:creationId xmlns:a16="http://schemas.microsoft.com/office/drawing/2014/main" id="{45B80042-404D-97E4-3AFB-D21A23442A94}"/>
                  </a:ext>
                </a:extLst>
              </p:cNvPr>
              <p:cNvSpPr/>
              <p:nvPr/>
            </p:nvSpPr>
            <p:spPr>
              <a:xfrm>
                <a:off x="-9239" y="2505789"/>
                <a:ext cx="5174011"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just" rtl="0"/>
                <a:endParaRPr lang="en-US"/>
              </a:p>
            </p:txBody>
          </p:sp>
          <p:sp>
            <p:nvSpPr>
              <p:cNvPr id="81" name="Text Placeholder 2">
                <a:extLst>
                  <a:ext uri="{FF2B5EF4-FFF2-40B4-BE49-F238E27FC236}">
                    <a16:creationId xmlns:a16="http://schemas.microsoft.com/office/drawing/2014/main" id="{9558AACC-9734-51A0-6833-CDCC6426F555}"/>
                  </a:ext>
                </a:extLst>
              </p:cNvPr>
              <p:cNvSpPr txBox="1">
                <a:spLocks/>
              </p:cNvSpPr>
              <p:nvPr/>
            </p:nvSpPr>
            <p:spPr>
              <a:xfrm>
                <a:off x="567016" y="2968388"/>
                <a:ext cx="6678492" cy="1252912"/>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rtl="0">
                  <a:buClr>
                    <a:srgbClr val="F1A0C2"/>
                  </a:buClr>
                  <a:buFont typeface="Arial" panose="020B0604020202020204" pitchFamily="34" charset="0"/>
                  <a:buChar char="•"/>
                  <a:tabLst>
                    <a:tab pos="177800" algn="l"/>
                  </a:tabLst>
                </a:pPr>
                <a:r>
                  <a:rPr lang="en-US" b="1" dirty="0" err="1">
                    <a:solidFill>
                      <a:schemeClr val="tx1"/>
                    </a:solidFill>
                  </a:rPr>
                  <a:t>Resolução</a:t>
                </a:r>
                <a:r>
                  <a:rPr lang="en-US" b="1" dirty="0">
                    <a:solidFill>
                      <a:schemeClr val="tx1"/>
                    </a:solidFill>
                  </a:rPr>
                  <a:t> de </a:t>
                </a:r>
                <a:r>
                  <a:rPr lang="en-US" b="1" dirty="0" err="1">
                    <a:solidFill>
                      <a:schemeClr val="tx1"/>
                    </a:solidFill>
                  </a:rPr>
                  <a:t>conflitos</a:t>
                </a:r>
                <a:r>
                  <a:rPr lang="en-US" b="1" dirty="0">
                    <a:solidFill>
                      <a:schemeClr val="tx1"/>
                    </a:solidFill>
                  </a:rPr>
                  <a:t> </a:t>
                </a:r>
                <a:r>
                  <a:rPr lang="en-US" b="1" dirty="0" err="1">
                    <a:solidFill>
                      <a:schemeClr val="tx1"/>
                    </a:solidFill>
                  </a:rPr>
                  <a:t>éticos</a:t>
                </a:r>
                <a:r>
                  <a:rPr lang="en-US" b="1" dirty="0">
                    <a:solidFill>
                      <a:schemeClr val="tx1"/>
                    </a:solidFill>
                  </a:rPr>
                  <a:t>: </a:t>
                </a:r>
                <a:r>
                  <a:rPr lang="en-US" dirty="0">
                    <a:solidFill>
                      <a:schemeClr val="tx1"/>
                    </a:solidFill>
                  </a:rPr>
                  <a:t>Deve ser </a:t>
                </a:r>
                <a:r>
                  <a:rPr lang="en-US" dirty="0" err="1">
                    <a:solidFill>
                      <a:schemeClr val="tx1"/>
                    </a:solidFill>
                  </a:rPr>
                  <a:t>estabelecida</a:t>
                </a:r>
                <a:r>
                  <a:rPr lang="en-US" dirty="0">
                    <a:solidFill>
                      <a:schemeClr val="tx1"/>
                    </a:solidFill>
                  </a:rPr>
                  <a:t> </a:t>
                </a:r>
                <a:r>
                  <a:rPr lang="en-US" dirty="0" err="1">
                    <a:solidFill>
                      <a:schemeClr val="tx1"/>
                    </a:solidFill>
                  </a:rPr>
                  <a:t>uma</a:t>
                </a:r>
                <a:r>
                  <a:rPr lang="en-US" dirty="0">
                    <a:solidFill>
                      <a:schemeClr val="tx1"/>
                    </a:solidFill>
                  </a:rPr>
                  <a:t> </a:t>
                </a:r>
                <a:r>
                  <a:rPr lang="en-US" dirty="0" err="1">
                    <a:solidFill>
                      <a:schemeClr val="tx1"/>
                    </a:solidFill>
                  </a:rPr>
                  <a:t>estrutura</a:t>
                </a:r>
                <a:r>
                  <a:rPr lang="en-US" dirty="0">
                    <a:solidFill>
                      <a:schemeClr val="tx1"/>
                    </a:solidFill>
                  </a:rPr>
                  <a:t> </a:t>
                </a:r>
                <a:r>
                  <a:rPr lang="en-US" dirty="0" err="1">
                    <a:solidFill>
                      <a:schemeClr val="tx1"/>
                    </a:solidFill>
                  </a:rPr>
                  <a:t>clara</a:t>
                </a:r>
                <a:r>
                  <a:rPr lang="en-US" dirty="0">
                    <a:solidFill>
                      <a:schemeClr val="tx1"/>
                    </a:solidFill>
                  </a:rPr>
                  <a:t> para resolver </a:t>
                </a:r>
                <a:r>
                  <a:rPr lang="en-US" dirty="0" err="1">
                    <a:solidFill>
                      <a:schemeClr val="tx1"/>
                    </a:solidFill>
                  </a:rPr>
                  <a:t>conflitos</a:t>
                </a:r>
                <a:r>
                  <a:rPr lang="en-US" dirty="0">
                    <a:solidFill>
                      <a:schemeClr val="tx1"/>
                    </a:solidFill>
                  </a:rPr>
                  <a:t> que </a:t>
                </a:r>
                <a:r>
                  <a:rPr lang="en-US" dirty="0" err="1">
                    <a:solidFill>
                      <a:schemeClr val="tx1"/>
                    </a:solidFill>
                  </a:rPr>
                  <a:t>esteja</a:t>
                </a:r>
                <a:r>
                  <a:rPr lang="en-US" dirty="0">
                    <a:solidFill>
                      <a:schemeClr val="tx1"/>
                    </a:solidFill>
                  </a:rPr>
                  <a:t> </a:t>
                </a:r>
                <a:r>
                  <a:rPr lang="en-US" dirty="0" err="1">
                    <a:solidFill>
                      <a:schemeClr val="tx1"/>
                    </a:solidFill>
                  </a:rPr>
                  <a:t>alinhada</a:t>
                </a:r>
                <a:r>
                  <a:rPr lang="en-US" dirty="0">
                    <a:solidFill>
                      <a:schemeClr val="tx1"/>
                    </a:solidFill>
                  </a:rPr>
                  <a:t> com </a:t>
                </a:r>
                <a:r>
                  <a:rPr lang="en-US" dirty="0" err="1">
                    <a:solidFill>
                      <a:schemeClr val="tx1"/>
                    </a:solidFill>
                  </a:rPr>
                  <a:t>os</a:t>
                </a:r>
                <a:r>
                  <a:rPr lang="en-US" dirty="0">
                    <a:solidFill>
                      <a:schemeClr val="tx1"/>
                    </a:solidFill>
                  </a:rPr>
                  <a:t> </a:t>
                </a:r>
                <a:r>
                  <a:rPr lang="en-US" dirty="0" err="1">
                    <a:solidFill>
                      <a:schemeClr val="tx1"/>
                    </a:solidFill>
                  </a:rPr>
                  <a:t>valores</a:t>
                </a:r>
                <a:r>
                  <a:rPr lang="en-US" dirty="0">
                    <a:solidFill>
                      <a:schemeClr val="tx1"/>
                    </a:solidFill>
                  </a:rPr>
                  <a:t> </a:t>
                </a:r>
                <a:r>
                  <a:rPr lang="en-US" dirty="0" err="1">
                    <a:solidFill>
                      <a:schemeClr val="tx1"/>
                    </a:solidFill>
                  </a:rPr>
                  <a:t>éticos</a:t>
                </a:r>
                <a:r>
                  <a:rPr lang="en-US" dirty="0">
                    <a:solidFill>
                      <a:schemeClr val="tx1"/>
                    </a:solidFill>
                  </a:rPr>
                  <a:t> da </a:t>
                </a:r>
                <a:r>
                  <a:rPr lang="en-US" dirty="0" err="1">
                    <a:solidFill>
                      <a:schemeClr val="tx1"/>
                    </a:solidFill>
                  </a:rPr>
                  <a:t>empresa</a:t>
                </a:r>
                <a:r>
                  <a:rPr lang="en-US" dirty="0">
                    <a:solidFill>
                      <a:schemeClr val="tx1"/>
                    </a:solidFill>
                  </a:rPr>
                  <a:t>. </a:t>
                </a:r>
                <a:r>
                  <a:rPr lang="en-US" dirty="0" err="1">
                    <a:solidFill>
                      <a:schemeClr val="tx1"/>
                    </a:solidFill>
                  </a:rPr>
                  <a:t>Incentivar</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colaboradores</a:t>
                </a:r>
                <a:r>
                  <a:rPr lang="en-US" dirty="0">
                    <a:solidFill>
                      <a:schemeClr val="tx1"/>
                    </a:solidFill>
                  </a:rPr>
                  <a:t> a </a:t>
                </a:r>
                <a:r>
                  <a:rPr lang="en-US" dirty="0" err="1">
                    <a:solidFill>
                      <a:schemeClr val="tx1"/>
                    </a:solidFill>
                  </a:rPr>
                  <a:t>abordar</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conflitos</a:t>
                </a:r>
                <a:r>
                  <a:rPr lang="en-US" dirty="0">
                    <a:solidFill>
                      <a:schemeClr val="tx1"/>
                    </a:solidFill>
                  </a:rPr>
                  <a:t> de forma </a:t>
                </a:r>
                <a:r>
                  <a:rPr lang="en-US" dirty="0" err="1">
                    <a:solidFill>
                      <a:schemeClr val="tx1"/>
                    </a:solidFill>
                  </a:rPr>
                  <a:t>direta</a:t>
                </a:r>
                <a:r>
                  <a:rPr lang="en-US" dirty="0">
                    <a:solidFill>
                      <a:schemeClr val="tx1"/>
                    </a:solidFill>
                  </a:rPr>
                  <a:t> e </a:t>
                </a:r>
                <a:r>
                  <a:rPr lang="en-US" dirty="0" err="1">
                    <a:solidFill>
                      <a:schemeClr val="tx1"/>
                    </a:solidFill>
                  </a:rPr>
                  <a:t>respeitosa</a:t>
                </a:r>
                <a:r>
                  <a:rPr lang="en-US" dirty="0">
                    <a:solidFill>
                      <a:schemeClr val="tx1"/>
                    </a:solidFill>
                  </a:rPr>
                  <a:t>, </a:t>
                </a:r>
                <a:r>
                  <a:rPr lang="en-US" dirty="0" err="1">
                    <a:solidFill>
                      <a:schemeClr val="tx1"/>
                    </a:solidFill>
                  </a:rPr>
                  <a:t>promover</a:t>
                </a:r>
                <a:r>
                  <a:rPr lang="en-US" dirty="0">
                    <a:solidFill>
                      <a:schemeClr val="tx1"/>
                    </a:solidFill>
                  </a:rPr>
                  <a:t> o </a:t>
                </a:r>
                <a:r>
                  <a:rPr lang="en-US" dirty="0" err="1">
                    <a:solidFill>
                      <a:schemeClr val="tx1"/>
                    </a:solidFill>
                  </a:rPr>
                  <a:t>diálogo</a:t>
                </a:r>
                <a:r>
                  <a:rPr lang="en-US" dirty="0">
                    <a:solidFill>
                      <a:schemeClr val="tx1"/>
                    </a:solidFill>
                  </a:rPr>
                  <a:t> </a:t>
                </a:r>
                <a:r>
                  <a:rPr lang="en-US" dirty="0" err="1">
                    <a:solidFill>
                      <a:schemeClr val="tx1"/>
                    </a:solidFill>
                  </a:rPr>
                  <a:t>aberto</a:t>
                </a:r>
                <a:r>
                  <a:rPr lang="en-US" dirty="0">
                    <a:solidFill>
                      <a:schemeClr val="tx1"/>
                    </a:solidFill>
                  </a:rPr>
                  <a:t> e </a:t>
                </a:r>
                <a:r>
                  <a:rPr lang="en-US" dirty="0" err="1">
                    <a:solidFill>
                      <a:schemeClr val="tx1"/>
                    </a:solidFill>
                  </a:rPr>
                  <a:t>encontrar</a:t>
                </a:r>
                <a:r>
                  <a:rPr lang="en-US" dirty="0">
                    <a:solidFill>
                      <a:schemeClr val="tx1"/>
                    </a:solidFill>
                  </a:rPr>
                  <a:t> </a:t>
                </a:r>
                <a:r>
                  <a:rPr lang="en-US" dirty="0" err="1">
                    <a:solidFill>
                      <a:schemeClr val="tx1"/>
                    </a:solidFill>
                  </a:rPr>
                  <a:t>soluções</a:t>
                </a:r>
                <a:r>
                  <a:rPr lang="en-US" dirty="0">
                    <a:solidFill>
                      <a:schemeClr val="tx1"/>
                    </a:solidFill>
                  </a:rPr>
                  <a:t> </a:t>
                </a:r>
                <a:r>
                  <a:rPr lang="en-US" dirty="0" err="1">
                    <a:solidFill>
                      <a:schemeClr val="tx1"/>
                    </a:solidFill>
                  </a:rPr>
                  <a:t>mutuamente</a:t>
                </a:r>
                <a:r>
                  <a:rPr lang="en-US" dirty="0">
                    <a:solidFill>
                      <a:schemeClr val="tx1"/>
                    </a:solidFill>
                  </a:rPr>
                  <a:t> </a:t>
                </a:r>
                <a:r>
                  <a:rPr lang="en-US" dirty="0" err="1">
                    <a:solidFill>
                      <a:schemeClr val="tx1"/>
                    </a:solidFill>
                  </a:rPr>
                  <a:t>benéficas</a:t>
                </a:r>
                <a:r>
                  <a:rPr lang="en-US" dirty="0">
                    <a:solidFill>
                      <a:schemeClr val="tx1"/>
                    </a:solidFill>
                  </a:rPr>
                  <a:t>. </a:t>
                </a:r>
                <a:r>
                  <a:rPr lang="en-US" dirty="0" err="1">
                    <a:solidFill>
                      <a:schemeClr val="tx1"/>
                    </a:solidFill>
                  </a:rPr>
                  <a:t>Técnicas</a:t>
                </a:r>
                <a:r>
                  <a:rPr lang="en-US" dirty="0">
                    <a:solidFill>
                      <a:schemeClr val="tx1"/>
                    </a:solidFill>
                  </a:rPr>
                  <a:t> de </a:t>
                </a:r>
                <a:r>
                  <a:rPr lang="en-US" dirty="0" err="1">
                    <a:solidFill>
                      <a:schemeClr val="tx1"/>
                    </a:solidFill>
                  </a:rPr>
                  <a:t>mediação</a:t>
                </a:r>
                <a:r>
                  <a:rPr lang="en-US" dirty="0">
                    <a:solidFill>
                      <a:schemeClr val="tx1"/>
                    </a:solidFill>
                  </a:rPr>
                  <a:t> </a:t>
                </a:r>
                <a:r>
                  <a:rPr lang="en-US" dirty="0" err="1">
                    <a:solidFill>
                      <a:schemeClr val="tx1"/>
                    </a:solidFill>
                  </a:rPr>
                  <a:t>ou</a:t>
                </a:r>
                <a:r>
                  <a:rPr lang="en-US" dirty="0">
                    <a:solidFill>
                      <a:schemeClr val="tx1"/>
                    </a:solidFill>
                  </a:rPr>
                  <a:t> </a:t>
                </a:r>
                <a:r>
                  <a:rPr lang="en-US" dirty="0" err="1">
                    <a:solidFill>
                      <a:schemeClr val="tx1"/>
                    </a:solidFill>
                  </a:rPr>
                  <a:t>facilitação</a:t>
                </a:r>
                <a:r>
                  <a:rPr lang="en-US" dirty="0">
                    <a:solidFill>
                      <a:schemeClr val="tx1"/>
                    </a:solidFill>
                  </a:rPr>
                  <a:t> </a:t>
                </a:r>
                <a:r>
                  <a:rPr lang="en-US" dirty="0" err="1">
                    <a:solidFill>
                      <a:schemeClr val="tx1"/>
                    </a:solidFill>
                  </a:rPr>
                  <a:t>podem</a:t>
                </a:r>
                <a:r>
                  <a:rPr lang="en-US" dirty="0">
                    <a:solidFill>
                      <a:schemeClr val="tx1"/>
                    </a:solidFill>
                  </a:rPr>
                  <a:t> ser </a:t>
                </a:r>
                <a:r>
                  <a:rPr lang="en-US" dirty="0" err="1">
                    <a:solidFill>
                      <a:schemeClr val="tx1"/>
                    </a:solidFill>
                  </a:rPr>
                  <a:t>empregadas</a:t>
                </a:r>
                <a:r>
                  <a:rPr lang="en-US" dirty="0">
                    <a:solidFill>
                      <a:schemeClr val="tx1"/>
                    </a:solidFill>
                  </a:rPr>
                  <a:t> para lidar com </a:t>
                </a:r>
                <a:r>
                  <a:rPr lang="en-US" dirty="0" err="1">
                    <a:solidFill>
                      <a:schemeClr val="tx1"/>
                    </a:solidFill>
                  </a:rPr>
                  <a:t>conflitos</a:t>
                </a:r>
                <a:r>
                  <a:rPr lang="en-US" dirty="0">
                    <a:solidFill>
                      <a:schemeClr val="tx1"/>
                    </a:solidFill>
                  </a:rPr>
                  <a:t> </a:t>
                </a:r>
                <a:r>
                  <a:rPr lang="en-US" dirty="0" err="1">
                    <a:solidFill>
                      <a:schemeClr val="tx1"/>
                    </a:solidFill>
                  </a:rPr>
                  <a:t>complexos</a:t>
                </a:r>
                <a:r>
                  <a:rPr lang="en-US" dirty="0">
                    <a:solidFill>
                      <a:schemeClr val="tx1"/>
                    </a:solidFill>
                  </a:rPr>
                  <a:t> e, ao </a:t>
                </a:r>
                <a:r>
                  <a:rPr lang="en-US" dirty="0" err="1">
                    <a:solidFill>
                      <a:schemeClr val="tx1"/>
                    </a:solidFill>
                  </a:rPr>
                  <a:t>mesmo</a:t>
                </a:r>
                <a:r>
                  <a:rPr lang="en-US" dirty="0">
                    <a:solidFill>
                      <a:schemeClr val="tx1"/>
                    </a:solidFill>
                  </a:rPr>
                  <a:t> tempo, defender </a:t>
                </a:r>
                <a:r>
                  <a:rPr lang="en-US" dirty="0" err="1">
                    <a:solidFill>
                      <a:schemeClr val="tx1"/>
                    </a:solidFill>
                  </a:rPr>
                  <a:t>princípios</a:t>
                </a:r>
                <a:r>
                  <a:rPr lang="en-US" dirty="0">
                    <a:solidFill>
                      <a:schemeClr val="tx1"/>
                    </a:solidFill>
                  </a:rPr>
                  <a:t> </a:t>
                </a:r>
                <a:r>
                  <a:rPr lang="en-US" dirty="0" err="1">
                    <a:solidFill>
                      <a:schemeClr val="tx1"/>
                    </a:solidFill>
                  </a:rPr>
                  <a:t>éticos</a:t>
                </a:r>
                <a:r>
                  <a:rPr lang="en-US" dirty="0">
                    <a:solidFill>
                      <a:schemeClr val="tx1"/>
                    </a:solidFill>
                  </a:rPr>
                  <a:t>.</a:t>
                </a:r>
              </a:p>
              <a:p>
                <a:pPr marL="171450" indent="-171450" rtl="0">
                  <a:buClr>
                    <a:srgbClr val="F1A0C2"/>
                  </a:buClr>
                  <a:buFont typeface="Arial" panose="020B0604020202020204" pitchFamily="34" charset="0"/>
                  <a:buChar char="•"/>
                  <a:tabLst>
                    <a:tab pos="177800" algn="l"/>
                  </a:tabLst>
                </a:pPr>
                <a:r>
                  <a:rPr lang="en-US" b="1" dirty="0">
                    <a:solidFill>
                      <a:schemeClr val="tx1"/>
                    </a:solidFill>
                  </a:rPr>
                  <a:t>Apoio </a:t>
                </a:r>
                <a:r>
                  <a:rPr lang="en-US" b="1" dirty="0" err="1">
                    <a:solidFill>
                      <a:schemeClr val="tx1"/>
                    </a:solidFill>
                  </a:rPr>
                  <a:t>ético</a:t>
                </a:r>
                <a:r>
                  <a:rPr lang="en-US" b="1" dirty="0">
                    <a:solidFill>
                      <a:schemeClr val="tx1"/>
                    </a:solidFill>
                  </a:rPr>
                  <a:t> à </a:t>
                </a:r>
                <a:r>
                  <a:rPr lang="en-US" b="1" dirty="0" err="1">
                    <a:solidFill>
                      <a:schemeClr val="tx1"/>
                    </a:solidFill>
                  </a:rPr>
                  <a:t>tomada</a:t>
                </a:r>
                <a:r>
                  <a:rPr lang="en-US" b="1" dirty="0">
                    <a:solidFill>
                      <a:schemeClr val="tx1"/>
                    </a:solidFill>
                  </a:rPr>
                  <a:t> de </a:t>
                </a:r>
                <a:r>
                  <a:rPr lang="en-US" b="1" dirty="0" err="1">
                    <a:solidFill>
                      <a:schemeClr val="tx1"/>
                    </a:solidFill>
                  </a:rPr>
                  <a:t>decisão</a:t>
                </a:r>
                <a:r>
                  <a:rPr lang="en-US" b="1" dirty="0">
                    <a:solidFill>
                      <a:schemeClr val="tx1"/>
                    </a:solidFill>
                  </a:rPr>
                  <a:t>: </a:t>
                </a:r>
                <a:r>
                  <a:rPr lang="en-US" dirty="0" err="1">
                    <a:solidFill>
                      <a:schemeClr val="tx1"/>
                    </a:solidFill>
                  </a:rPr>
                  <a:t>Fornecer</a:t>
                </a:r>
                <a:r>
                  <a:rPr lang="en-US" dirty="0">
                    <a:solidFill>
                      <a:schemeClr val="tx1"/>
                    </a:solidFill>
                  </a:rPr>
                  <a:t> </a:t>
                </a:r>
                <a:r>
                  <a:rPr lang="en-US" dirty="0" err="1">
                    <a:solidFill>
                      <a:schemeClr val="tx1"/>
                    </a:solidFill>
                  </a:rPr>
                  <a:t>orientação</a:t>
                </a:r>
                <a:r>
                  <a:rPr lang="en-US" dirty="0">
                    <a:solidFill>
                      <a:schemeClr val="tx1"/>
                    </a:solidFill>
                  </a:rPr>
                  <a:t> e </a:t>
                </a:r>
                <a:r>
                  <a:rPr lang="en-US" dirty="0" err="1">
                    <a:solidFill>
                      <a:schemeClr val="tx1"/>
                    </a:solidFill>
                  </a:rPr>
                  <a:t>apoio</a:t>
                </a:r>
                <a:r>
                  <a:rPr lang="en-US" dirty="0">
                    <a:solidFill>
                      <a:schemeClr val="tx1"/>
                    </a:solidFill>
                  </a:rPr>
                  <a:t> aos </a:t>
                </a:r>
                <a:r>
                  <a:rPr lang="en-US" dirty="0" err="1">
                    <a:solidFill>
                      <a:schemeClr val="tx1"/>
                    </a:solidFill>
                  </a:rPr>
                  <a:t>funcionários</a:t>
                </a:r>
                <a:r>
                  <a:rPr lang="en-US" dirty="0">
                    <a:solidFill>
                      <a:schemeClr val="tx1"/>
                    </a:solidFill>
                  </a:rPr>
                  <a:t> </a:t>
                </a:r>
                <a:r>
                  <a:rPr lang="en-US" dirty="0" err="1">
                    <a:solidFill>
                      <a:schemeClr val="tx1"/>
                    </a:solidFill>
                  </a:rPr>
                  <a:t>quando</a:t>
                </a:r>
                <a:r>
                  <a:rPr lang="en-US" dirty="0">
                    <a:solidFill>
                      <a:schemeClr val="tx1"/>
                    </a:solidFill>
                  </a:rPr>
                  <a:t> </a:t>
                </a:r>
                <a:r>
                  <a:rPr lang="en-US" dirty="0" err="1">
                    <a:solidFill>
                      <a:schemeClr val="tx1"/>
                    </a:solidFill>
                  </a:rPr>
                  <a:t>confrontados</a:t>
                </a:r>
                <a:r>
                  <a:rPr lang="en-US" dirty="0">
                    <a:solidFill>
                      <a:schemeClr val="tx1"/>
                    </a:solidFill>
                  </a:rPr>
                  <a:t> com </a:t>
                </a:r>
                <a:r>
                  <a:rPr lang="en-US" dirty="0" err="1">
                    <a:solidFill>
                      <a:schemeClr val="tx1"/>
                    </a:solidFill>
                  </a:rPr>
                  <a:t>dilemas</a:t>
                </a:r>
                <a:r>
                  <a:rPr lang="en-US" dirty="0">
                    <a:solidFill>
                      <a:schemeClr val="tx1"/>
                    </a:solidFill>
                  </a:rPr>
                  <a:t> </a:t>
                </a:r>
                <a:r>
                  <a:rPr lang="en-US" dirty="0" err="1">
                    <a:solidFill>
                      <a:schemeClr val="tx1"/>
                    </a:solidFill>
                  </a:rPr>
                  <a:t>éticos</a:t>
                </a:r>
                <a:r>
                  <a:rPr lang="en-US" dirty="0">
                    <a:solidFill>
                      <a:schemeClr val="tx1"/>
                    </a:solidFill>
                  </a:rPr>
                  <a:t>. </a:t>
                </a:r>
                <a:r>
                  <a:rPr lang="en-US" dirty="0" err="1">
                    <a:solidFill>
                      <a:schemeClr val="tx1"/>
                    </a:solidFill>
                  </a:rPr>
                  <a:t>Incentivar</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mesmos</a:t>
                </a:r>
                <a:r>
                  <a:rPr lang="en-US" dirty="0">
                    <a:solidFill>
                      <a:schemeClr val="tx1"/>
                    </a:solidFill>
                  </a:rPr>
                  <a:t> a </a:t>
                </a:r>
                <a:r>
                  <a:rPr lang="en-US" dirty="0" err="1">
                    <a:solidFill>
                      <a:schemeClr val="tx1"/>
                    </a:solidFill>
                  </a:rPr>
                  <a:t>consultar</a:t>
                </a:r>
                <a:r>
                  <a:rPr lang="en-US" dirty="0">
                    <a:solidFill>
                      <a:schemeClr val="tx1"/>
                    </a:solidFill>
                  </a:rPr>
                  <a:t> </a:t>
                </a:r>
                <a:r>
                  <a:rPr lang="en-US" dirty="0" err="1">
                    <a:solidFill>
                      <a:schemeClr val="tx1"/>
                    </a:solidFill>
                  </a:rPr>
                  <a:t>gestores</a:t>
                </a:r>
                <a:r>
                  <a:rPr lang="en-US" dirty="0">
                    <a:solidFill>
                      <a:schemeClr val="tx1"/>
                    </a:solidFill>
                  </a:rPr>
                  <a:t> </a:t>
                </a:r>
                <a:r>
                  <a:rPr lang="en-US" dirty="0" err="1">
                    <a:solidFill>
                      <a:schemeClr val="tx1"/>
                    </a:solidFill>
                  </a:rPr>
                  <a:t>ou</a:t>
                </a:r>
                <a:r>
                  <a:rPr lang="en-US" dirty="0">
                    <a:solidFill>
                      <a:schemeClr val="tx1"/>
                    </a:solidFill>
                  </a:rPr>
                  <a:t> </a:t>
                </a:r>
                <a:r>
                  <a:rPr lang="en-US" dirty="0" err="1">
                    <a:solidFill>
                      <a:schemeClr val="tx1"/>
                    </a:solidFill>
                  </a:rPr>
                  <a:t>líderes</a:t>
                </a:r>
                <a:r>
                  <a:rPr lang="en-US" dirty="0">
                    <a:solidFill>
                      <a:schemeClr val="tx1"/>
                    </a:solidFill>
                  </a:rPr>
                  <a:t> e </a:t>
                </a:r>
                <a:r>
                  <a:rPr lang="en-US" dirty="0" err="1">
                    <a:solidFill>
                      <a:schemeClr val="tx1"/>
                    </a:solidFill>
                  </a:rPr>
                  <a:t>fornecer</a:t>
                </a:r>
                <a:r>
                  <a:rPr lang="en-US" dirty="0">
                    <a:solidFill>
                      <a:schemeClr val="tx1"/>
                    </a:solidFill>
                  </a:rPr>
                  <a:t> </a:t>
                </a:r>
                <a:r>
                  <a:rPr lang="en-US" dirty="0" err="1">
                    <a:solidFill>
                      <a:schemeClr val="tx1"/>
                    </a:solidFill>
                  </a:rPr>
                  <a:t>recursos</a:t>
                </a:r>
                <a:r>
                  <a:rPr lang="en-US" dirty="0">
                    <a:solidFill>
                      <a:schemeClr val="tx1"/>
                    </a:solidFill>
                  </a:rPr>
                  <a:t> </a:t>
                </a:r>
                <a:r>
                  <a:rPr lang="en-US" dirty="0" err="1">
                    <a:solidFill>
                      <a:schemeClr val="tx1"/>
                    </a:solidFill>
                  </a:rPr>
                  <a:t>ou</a:t>
                </a:r>
                <a:r>
                  <a:rPr lang="en-US" dirty="0">
                    <a:solidFill>
                      <a:schemeClr val="tx1"/>
                    </a:solidFill>
                  </a:rPr>
                  <a:t> </a:t>
                </a:r>
                <a:r>
                  <a:rPr lang="en-US" dirty="0" err="1">
                    <a:solidFill>
                      <a:schemeClr val="tx1"/>
                    </a:solidFill>
                  </a:rPr>
                  <a:t>formação</a:t>
                </a:r>
                <a:r>
                  <a:rPr lang="en-US" dirty="0">
                    <a:solidFill>
                      <a:schemeClr val="tx1"/>
                    </a:solidFill>
                  </a:rPr>
                  <a:t> para </a:t>
                </a:r>
                <a:r>
                  <a:rPr lang="en-US" dirty="0" err="1">
                    <a:solidFill>
                      <a:schemeClr val="tx1"/>
                    </a:solidFill>
                  </a:rPr>
                  <a:t>aprimorar</a:t>
                </a:r>
                <a:r>
                  <a:rPr lang="en-US" dirty="0">
                    <a:solidFill>
                      <a:schemeClr val="tx1"/>
                    </a:solidFill>
                  </a:rPr>
                  <a:t> as </a:t>
                </a:r>
                <a:r>
                  <a:rPr lang="en-US" dirty="0" err="1">
                    <a:solidFill>
                      <a:schemeClr val="tx1"/>
                    </a:solidFill>
                  </a:rPr>
                  <a:t>suas</a:t>
                </a:r>
                <a:r>
                  <a:rPr lang="en-US" dirty="0">
                    <a:solidFill>
                      <a:schemeClr val="tx1"/>
                    </a:solidFill>
                  </a:rPr>
                  <a:t> </a:t>
                </a:r>
                <a:r>
                  <a:rPr lang="en-US" dirty="0" err="1">
                    <a:solidFill>
                      <a:schemeClr val="tx1"/>
                    </a:solidFill>
                  </a:rPr>
                  <a:t>capacidades</a:t>
                </a:r>
                <a:r>
                  <a:rPr lang="en-US" dirty="0">
                    <a:solidFill>
                      <a:schemeClr val="tx1"/>
                    </a:solidFill>
                  </a:rPr>
                  <a:t> </a:t>
                </a:r>
                <a:r>
                  <a:rPr lang="en-US" dirty="0" err="1">
                    <a:solidFill>
                      <a:schemeClr val="tx1"/>
                    </a:solidFill>
                  </a:rPr>
                  <a:t>éticas</a:t>
                </a:r>
                <a:r>
                  <a:rPr lang="en-US" dirty="0">
                    <a:solidFill>
                      <a:schemeClr val="tx1"/>
                    </a:solidFill>
                  </a:rPr>
                  <a:t> de </a:t>
                </a:r>
                <a:r>
                  <a:rPr lang="en-US" dirty="0" err="1">
                    <a:solidFill>
                      <a:schemeClr val="tx1"/>
                    </a:solidFill>
                  </a:rPr>
                  <a:t>tomada</a:t>
                </a:r>
                <a:r>
                  <a:rPr lang="en-US" dirty="0">
                    <a:solidFill>
                      <a:schemeClr val="tx1"/>
                    </a:solidFill>
                  </a:rPr>
                  <a:t> de </a:t>
                </a:r>
                <a:r>
                  <a:rPr lang="en-US" dirty="0" err="1">
                    <a:solidFill>
                      <a:schemeClr val="tx1"/>
                    </a:solidFill>
                  </a:rPr>
                  <a:t>decisão</a:t>
                </a:r>
                <a:r>
                  <a:rPr lang="en-US" dirty="0">
                    <a:solidFill>
                      <a:schemeClr val="tx1"/>
                    </a:solidFill>
                  </a:rPr>
                  <a:t>. Deve ser </a:t>
                </a:r>
                <a:r>
                  <a:rPr lang="en-US" dirty="0" err="1">
                    <a:solidFill>
                      <a:schemeClr val="tx1"/>
                    </a:solidFill>
                  </a:rPr>
                  <a:t>certificado</a:t>
                </a:r>
                <a:r>
                  <a:rPr lang="en-US" dirty="0">
                    <a:solidFill>
                      <a:schemeClr val="tx1"/>
                    </a:solidFill>
                  </a:rPr>
                  <a:t> que as </a:t>
                </a:r>
                <a:r>
                  <a:rPr lang="en-US" dirty="0" err="1">
                    <a:solidFill>
                      <a:schemeClr val="tx1"/>
                    </a:solidFill>
                  </a:rPr>
                  <a:t>considerações</a:t>
                </a:r>
                <a:r>
                  <a:rPr lang="en-US" dirty="0">
                    <a:solidFill>
                      <a:schemeClr val="tx1"/>
                    </a:solidFill>
                  </a:rPr>
                  <a:t> </a:t>
                </a:r>
                <a:r>
                  <a:rPr lang="en-US" dirty="0" err="1">
                    <a:solidFill>
                      <a:schemeClr val="tx1"/>
                    </a:solidFill>
                  </a:rPr>
                  <a:t>éticas</a:t>
                </a:r>
                <a:r>
                  <a:rPr lang="en-US" dirty="0">
                    <a:solidFill>
                      <a:schemeClr val="tx1"/>
                    </a:solidFill>
                  </a:rPr>
                  <a:t> </a:t>
                </a:r>
                <a:r>
                  <a:rPr lang="en-US" dirty="0" err="1">
                    <a:solidFill>
                      <a:schemeClr val="tx1"/>
                    </a:solidFill>
                  </a:rPr>
                  <a:t>sejam</a:t>
                </a:r>
                <a:r>
                  <a:rPr lang="en-US" dirty="0">
                    <a:solidFill>
                      <a:schemeClr val="tx1"/>
                    </a:solidFill>
                  </a:rPr>
                  <a:t> </a:t>
                </a:r>
                <a:r>
                  <a:rPr lang="en-US" dirty="0" err="1">
                    <a:solidFill>
                      <a:schemeClr val="tx1"/>
                    </a:solidFill>
                  </a:rPr>
                  <a:t>priorizadas</a:t>
                </a:r>
                <a:r>
                  <a:rPr lang="en-US" dirty="0">
                    <a:solidFill>
                      <a:schemeClr val="tx1"/>
                    </a:solidFill>
                  </a:rPr>
                  <a:t> </a:t>
                </a:r>
                <a:r>
                  <a:rPr lang="en-US" dirty="0" err="1">
                    <a:solidFill>
                      <a:schemeClr val="tx1"/>
                    </a:solidFill>
                  </a:rPr>
                  <a:t>nos</a:t>
                </a:r>
                <a:r>
                  <a:rPr lang="en-US" dirty="0">
                    <a:solidFill>
                      <a:schemeClr val="tx1"/>
                    </a:solidFill>
                  </a:rPr>
                  <a:t> </a:t>
                </a:r>
                <a:r>
                  <a:rPr lang="en-US" dirty="0" err="1">
                    <a:solidFill>
                      <a:schemeClr val="tx1"/>
                    </a:solidFill>
                  </a:rPr>
                  <a:t>processos</a:t>
                </a:r>
                <a:r>
                  <a:rPr lang="en-US" dirty="0">
                    <a:solidFill>
                      <a:schemeClr val="tx1"/>
                    </a:solidFill>
                  </a:rPr>
                  <a:t> de </a:t>
                </a:r>
                <a:r>
                  <a:rPr lang="en-US" dirty="0" err="1">
                    <a:solidFill>
                      <a:schemeClr val="tx1"/>
                    </a:solidFill>
                  </a:rPr>
                  <a:t>resolução</a:t>
                </a:r>
                <a:r>
                  <a:rPr lang="en-US" dirty="0">
                    <a:solidFill>
                      <a:schemeClr val="tx1"/>
                    </a:solidFill>
                  </a:rPr>
                  <a:t> de </a:t>
                </a:r>
                <a:r>
                  <a:rPr lang="en-US" dirty="0" err="1">
                    <a:solidFill>
                      <a:schemeClr val="tx1"/>
                    </a:solidFill>
                  </a:rPr>
                  <a:t>conflitos</a:t>
                </a:r>
                <a:r>
                  <a:rPr lang="en-US" dirty="0">
                    <a:solidFill>
                      <a:schemeClr val="tx1"/>
                    </a:solidFill>
                  </a:rPr>
                  <a:t>.</a:t>
                </a:r>
              </a:p>
              <a:p>
                <a:pPr marL="171450" indent="-171450" rtl="0">
                  <a:buClr>
                    <a:srgbClr val="F1A0C2"/>
                  </a:buClr>
                  <a:buFont typeface="Arial" panose="020B0604020202020204" pitchFamily="34" charset="0"/>
                  <a:buChar char="•"/>
                  <a:tabLst>
                    <a:tab pos="177800" algn="l"/>
                  </a:tabLst>
                </a:pPr>
                <a:endParaRPr lang="en-US" dirty="0">
                  <a:solidFill>
                    <a:schemeClr val="tx1"/>
                  </a:solidFill>
                </a:endParaRPr>
              </a:p>
              <a:p>
                <a:pPr lvl="0" rtl="0">
                  <a:buClr>
                    <a:srgbClr val="F1A0C2"/>
                  </a:buClr>
                  <a:tabLst>
                    <a:tab pos="177800" algn="l"/>
                  </a:tabLst>
                </a:pPr>
                <a:r>
                  <a:rPr lang="en-US" dirty="0">
                    <a:solidFill>
                      <a:schemeClr val="tx1"/>
                    </a:solidFill>
                  </a:rPr>
                  <a:t> </a:t>
                </a:r>
              </a:p>
              <a:p>
                <a:pPr marL="171450" indent="-171450" rtl="0">
                  <a:buClr>
                    <a:srgbClr val="F1A0C2"/>
                  </a:buClr>
                  <a:buFont typeface="Arial" panose="020B0604020202020204" pitchFamily="34" charset="0"/>
                  <a:buChar char="•"/>
                  <a:tabLst>
                    <a:tab pos="177800" algn="l"/>
                  </a:tabLst>
                </a:pPr>
                <a:endParaRPr lang="en-US" dirty="0">
                  <a:solidFill>
                    <a:schemeClr val="tx1"/>
                  </a:solidFill>
                </a:endParaRPr>
              </a:p>
              <a:p>
                <a:pPr rtl="0">
                  <a:buClr>
                    <a:srgbClr val="F1A0C2"/>
                  </a:buClr>
                  <a:tabLst>
                    <a:tab pos="177800" algn="l"/>
                  </a:tabLst>
                </a:pPr>
                <a:endParaRPr lang="en-US" dirty="0">
                  <a:solidFill>
                    <a:schemeClr val="tx1"/>
                  </a:solidFill>
                </a:endParaRPr>
              </a:p>
              <a:p>
                <a:pPr rtl="0">
                  <a:buClr>
                    <a:srgbClr val="F1A0C2"/>
                  </a:buClr>
                  <a:tabLst>
                    <a:tab pos="177800" algn="l"/>
                  </a:tabLst>
                </a:pPr>
                <a:r>
                  <a:rPr lang="en-US" dirty="0">
                    <a:solidFill>
                      <a:schemeClr val="tx1"/>
                    </a:solidFill>
                  </a:rPr>
                  <a:t> </a:t>
                </a:r>
              </a:p>
              <a:p>
                <a:pPr marL="171450" indent="-171450" rtl="0">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82" name="Freeform 81">
              <a:extLst>
                <a:ext uri="{FF2B5EF4-FFF2-40B4-BE49-F238E27FC236}">
                  <a16:creationId xmlns:a16="http://schemas.microsoft.com/office/drawing/2014/main" id="{0575F7FE-B1D1-6D75-1997-537AFA60A730}"/>
                </a:ext>
              </a:extLst>
            </p:cNvPr>
            <p:cNvSpPr/>
            <p:nvPr/>
          </p:nvSpPr>
          <p:spPr>
            <a:xfrm>
              <a:off x="886427" y="7506001"/>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just" rtl="0"/>
              <a:endParaRPr lang="en-US"/>
            </a:p>
          </p:txBody>
        </p:sp>
        <p:sp>
          <p:nvSpPr>
            <p:cNvPr id="83" name="TextBox 82">
              <a:extLst>
                <a:ext uri="{FF2B5EF4-FFF2-40B4-BE49-F238E27FC236}">
                  <a16:creationId xmlns:a16="http://schemas.microsoft.com/office/drawing/2014/main" id="{BBF7FFC5-D65D-8B2A-D976-F64052115666}"/>
                </a:ext>
              </a:extLst>
            </p:cNvPr>
            <p:cNvSpPr txBox="1"/>
            <p:nvPr/>
          </p:nvSpPr>
          <p:spPr>
            <a:xfrm>
              <a:off x="518625" y="7545960"/>
              <a:ext cx="4680099" cy="338554"/>
            </a:xfrm>
            <a:prstGeom prst="rect">
              <a:avLst/>
            </a:prstGeom>
            <a:noFill/>
          </p:spPr>
          <p:txBody>
            <a:bodyPr wrap="square" lIns="91440" tIns="45720" rIns="91440" bIns="45720" anchor="t">
              <a:spAutoFit/>
            </a:bodyPr>
            <a:lstStyle/>
            <a:p>
              <a:pPr algn="just" rtl="0"/>
              <a:r>
                <a:rPr lang="en-IE" sz="1600" b="1" dirty="0" err="1">
                  <a:solidFill>
                    <a:schemeClr val="bg1"/>
                  </a:solidFill>
                  <a:effectLst/>
                  <a:latin typeface="Calibri" panose="020F0502020204030204" pitchFamily="34" charset="0"/>
                  <a:cs typeface="Calibri" panose="020F0502020204030204" pitchFamily="34" charset="0"/>
                </a:rPr>
                <a:t>Resolução</a:t>
              </a:r>
              <a:r>
                <a:rPr lang="en-IE" sz="1600" b="1" dirty="0">
                  <a:solidFill>
                    <a:schemeClr val="bg1"/>
                  </a:solidFill>
                  <a:effectLst/>
                  <a:latin typeface="Calibri" panose="020F0502020204030204" pitchFamily="34" charset="0"/>
                  <a:cs typeface="Calibri" panose="020F0502020204030204" pitchFamily="34" charset="0"/>
                </a:rPr>
                <a:t> de </a:t>
              </a:r>
              <a:r>
                <a:rPr lang="en-IE" sz="1600" b="1" dirty="0" err="1">
                  <a:solidFill>
                    <a:schemeClr val="bg1"/>
                  </a:solidFill>
                  <a:effectLst/>
                  <a:latin typeface="Calibri" panose="020F0502020204030204" pitchFamily="34" charset="0"/>
                  <a:cs typeface="Calibri" panose="020F0502020204030204" pitchFamily="34" charset="0"/>
                </a:rPr>
                <a:t>Conflitos</a:t>
              </a:r>
              <a:r>
                <a:rPr lang="en-IE" sz="1600" b="1" dirty="0">
                  <a:solidFill>
                    <a:schemeClr val="bg1"/>
                  </a:solidFill>
                  <a:effectLst/>
                  <a:latin typeface="Calibri" panose="020F0502020204030204" pitchFamily="34" charset="0"/>
                  <a:cs typeface="Calibri" panose="020F0502020204030204" pitchFamily="34" charset="0"/>
                </a:rPr>
                <a:t> e </a:t>
              </a:r>
              <a:r>
                <a:rPr lang="en-IE" sz="1600" b="1" dirty="0" err="1">
                  <a:solidFill>
                    <a:schemeClr val="bg1"/>
                  </a:solidFill>
                  <a:effectLst/>
                  <a:latin typeface="Calibri" panose="020F0502020204030204" pitchFamily="34" charset="0"/>
                  <a:cs typeface="Calibri" panose="020F0502020204030204" pitchFamily="34" charset="0"/>
                </a:rPr>
                <a:t>Comportamento</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Ético</a:t>
              </a:r>
              <a:endParaRPr lang="en-IE" sz="1600" b="1" dirty="0">
                <a:solidFill>
                  <a:schemeClr val="bg1"/>
                </a:solidFill>
                <a:effectLst/>
                <a:latin typeface="Calibri" panose="020F0502020204030204" pitchFamily="34" charset="0"/>
                <a:cs typeface="Calibri" panose="020F0502020204030204" pitchFamily="34" charset="0"/>
              </a:endParaRPr>
            </a:p>
          </p:txBody>
        </p:sp>
      </p:grpSp>
      <p:grpSp>
        <p:nvGrpSpPr>
          <p:cNvPr id="87" name="Group 86">
            <a:extLst>
              <a:ext uri="{FF2B5EF4-FFF2-40B4-BE49-F238E27FC236}">
                <a16:creationId xmlns:a16="http://schemas.microsoft.com/office/drawing/2014/main" id="{FB36B391-D55B-18AE-B3EB-97EFA7362957}"/>
              </a:ext>
            </a:extLst>
          </p:cNvPr>
          <p:cNvGrpSpPr/>
          <p:nvPr/>
        </p:nvGrpSpPr>
        <p:grpSpPr>
          <a:xfrm>
            <a:off x="-109810" y="8392579"/>
            <a:ext cx="7669485" cy="1715511"/>
            <a:chOff x="-98298" y="2445536"/>
            <a:chExt cx="7669485" cy="1715511"/>
          </a:xfrm>
        </p:grpSpPr>
        <p:grpSp>
          <p:nvGrpSpPr>
            <p:cNvPr id="88" name="Group 87">
              <a:extLst>
                <a:ext uri="{FF2B5EF4-FFF2-40B4-BE49-F238E27FC236}">
                  <a16:creationId xmlns:a16="http://schemas.microsoft.com/office/drawing/2014/main" id="{9A71041F-F03F-AAE0-3DAF-9DFF7A744DC3}"/>
                </a:ext>
              </a:extLst>
            </p:cNvPr>
            <p:cNvGrpSpPr/>
            <p:nvPr/>
          </p:nvGrpSpPr>
          <p:grpSpPr>
            <a:xfrm>
              <a:off x="-98298" y="2445536"/>
              <a:ext cx="7669485" cy="1715511"/>
              <a:chOff x="-62902" y="2505789"/>
              <a:chExt cx="7669485" cy="1715511"/>
            </a:xfrm>
          </p:grpSpPr>
          <p:cxnSp>
            <p:nvCxnSpPr>
              <p:cNvPr id="90" name="Straight Connector 89">
                <a:extLst>
                  <a:ext uri="{FF2B5EF4-FFF2-40B4-BE49-F238E27FC236}">
                    <a16:creationId xmlns:a16="http://schemas.microsoft.com/office/drawing/2014/main" id="{86E4DEE4-5B14-C710-1EBA-0FD567DD5297}"/>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1" name="Freeform 90">
                <a:extLst>
                  <a:ext uri="{FF2B5EF4-FFF2-40B4-BE49-F238E27FC236}">
                    <a16:creationId xmlns:a16="http://schemas.microsoft.com/office/drawing/2014/main" id="{EC01A88E-7E41-C969-BD39-4FBECD438CCB}"/>
                  </a:ext>
                </a:extLst>
              </p:cNvPr>
              <p:cNvSpPr/>
              <p:nvPr/>
            </p:nvSpPr>
            <p:spPr>
              <a:xfrm>
                <a:off x="-62902" y="2505789"/>
                <a:ext cx="5542422"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92" name="Text Placeholder 2">
                <a:extLst>
                  <a:ext uri="{FF2B5EF4-FFF2-40B4-BE49-F238E27FC236}">
                    <a16:creationId xmlns:a16="http://schemas.microsoft.com/office/drawing/2014/main" id="{D6A76A69-CAAB-FAEB-2E01-D7F79AA6FF1A}"/>
                  </a:ext>
                </a:extLst>
              </p:cNvPr>
              <p:cNvSpPr txBox="1">
                <a:spLocks/>
              </p:cNvSpPr>
              <p:nvPr/>
            </p:nvSpPr>
            <p:spPr>
              <a:xfrm>
                <a:off x="567016" y="2968388"/>
                <a:ext cx="6715082" cy="1252912"/>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rtl="0">
                  <a:buClr>
                    <a:srgbClr val="F1A0C2"/>
                  </a:buClr>
                  <a:buFont typeface="Arial" panose="020B0604020202020204" pitchFamily="34" charset="0"/>
                  <a:buChar char="•"/>
                  <a:tabLst>
                    <a:tab pos="177800" algn="l"/>
                  </a:tabLst>
                </a:pPr>
                <a:r>
                  <a:rPr lang="en-US" b="1" dirty="0" err="1">
                    <a:solidFill>
                      <a:schemeClr val="tx1"/>
                    </a:solidFill>
                  </a:rPr>
                  <a:t>Arranjos</a:t>
                </a:r>
                <a:r>
                  <a:rPr lang="en-US" b="1" dirty="0">
                    <a:solidFill>
                      <a:schemeClr val="tx1"/>
                    </a:solidFill>
                  </a:rPr>
                  <a:t> de </a:t>
                </a:r>
                <a:r>
                  <a:rPr lang="en-US" b="1" dirty="0" err="1">
                    <a:solidFill>
                      <a:schemeClr val="tx1"/>
                    </a:solidFill>
                  </a:rPr>
                  <a:t>trabalho</a:t>
                </a:r>
                <a:r>
                  <a:rPr lang="en-US" b="1" dirty="0">
                    <a:solidFill>
                      <a:schemeClr val="tx1"/>
                    </a:solidFill>
                  </a:rPr>
                  <a:t> </a:t>
                </a:r>
                <a:r>
                  <a:rPr lang="en-US" b="1" dirty="0" err="1">
                    <a:solidFill>
                      <a:schemeClr val="tx1"/>
                    </a:solidFill>
                  </a:rPr>
                  <a:t>flexíveis</a:t>
                </a:r>
                <a:r>
                  <a:rPr lang="en-US" b="1" dirty="0">
                    <a:solidFill>
                      <a:schemeClr val="tx1"/>
                    </a:solidFill>
                  </a:rPr>
                  <a:t>: </a:t>
                </a:r>
                <a:r>
                  <a:rPr lang="en-US" dirty="0" err="1">
                    <a:solidFill>
                      <a:schemeClr val="tx1"/>
                    </a:solidFill>
                  </a:rPr>
                  <a:t>Acomodar</a:t>
                </a:r>
                <a:r>
                  <a:rPr lang="en-US" dirty="0">
                    <a:solidFill>
                      <a:schemeClr val="tx1"/>
                    </a:solidFill>
                  </a:rPr>
                  <a:t> o </a:t>
                </a:r>
                <a:r>
                  <a:rPr lang="en-US" dirty="0" err="1">
                    <a:solidFill>
                      <a:schemeClr val="tx1"/>
                    </a:solidFill>
                  </a:rPr>
                  <a:t>equilíbrio</a:t>
                </a:r>
                <a:r>
                  <a:rPr lang="en-US" dirty="0">
                    <a:solidFill>
                      <a:schemeClr val="tx1"/>
                    </a:solidFill>
                  </a:rPr>
                  <a:t> entre </a:t>
                </a:r>
                <a:r>
                  <a:rPr lang="en-US" dirty="0" err="1">
                    <a:solidFill>
                      <a:schemeClr val="tx1"/>
                    </a:solidFill>
                  </a:rPr>
                  <a:t>vida</a:t>
                </a:r>
                <a:r>
                  <a:rPr lang="en-US" dirty="0">
                    <a:solidFill>
                      <a:schemeClr val="tx1"/>
                    </a:solidFill>
                  </a:rPr>
                  <a:t> </a:t>
                </a:r>
                <a:r>
                  <a:rPr lang="en-US" dirty="0" err="1">
                    <a:solidFill>
                      <a:schemeClr val="tx1"/>
                    </a:solidFill>
                  </a:rPr>
                  <a:t>profissional</a:t>
                </a:r>
                <a:r>
                  <a:rPr lang="en-US" dirty="0">
                    <a:solidFill>
                      <a:schemeClr val="tx1"/>
                    </a:solidFill>
                  </a:rPr>
                  <a:t> e </a:t>
                </a:r>
                <a:r>
                  <a:rPr lang="en-US" dirty="0" err="1">
                    <a:solidFill>
                      <a:schemeClr val="tx1"/>
                    </a:solidFill>
                  </a:rPr>
                  <a:t>pessoal</a:t>
                </a:r>
                <a:r>
                  <a:rPr lang="en-US" dirty="0">
                    <a:solidFill>
                      <a:schemeClr val="tx1"/>
                    </a:solidFill>
                  </a:rPr>
                  <a:t>, </a:t>
                </a:r>
                <a:r>
                  <a:rPr lang="en-US" dirty="0" err="1">
                    <a:solidFill>
                      <a:schemeClr val="tx1"/>
                    </a:solidFill>
                  </a:rPr>
                  <a:t>oferecendo</a:t>
                </a:r>
                <a:r>
                  <a:rPr lang="en-US" dirty="0">
                    <a:solidFill>
                      <a:schemeClr val="tx1"/>
                    </a:solidFill>
                  </a:rPr>
                  <a:t> </a:t>
                </a:r>
                <a:r>
                  <a:rPr lang="en-US" dirty="0" err="1">
                    <a:solidFill>
                      <a:schemeClr val="tx1"/>
                    </a:solidFill>
                  </a:rPr>
                  <a:t>acordos</a:t>
                </a:r>
                <a:r>
                  <a:rPr lang="en-US" dirty="0">
                    <a:solidFill>
                      <a:schemeClr val="tx1"/>
                    </a:solidFill>
                  </a:rPr>
                  <a:t> de </a:t>
                </a:r>
                <a:r>
                  <a:rPr lang="en-US" dirty="0" err="1">
                    <a:solidFill>
                      <a:schemeClr val="tx1"/>
                    </a:solidFill>
                  </a:rPr>
                  <a:t>trabalho</a:t>
                </a:r>
                <a:r>
                  <a:rPr lang="en-US" dirty="0">
                    <a:solidFill>
                      <a:schemeClr val="tx1"/>
                    </a:solidFill>
                  </a:rPr>
                  <a:t> </a:t>
                </a:r>
                <a:r>
                  <a:rPr lang="en-US" dirty="0" err="1">
                    <a:solidFill>
                      <a:schemeClr val="tx1"/>
                    </a:solidFill>
                  </a:rPr>
                  <a:t>flexíveis</a:t>
                </a:r>
                <a:r>
                  <a:rPr lang="en-US" dirty="0">
                    <a:solidFill>
                      <a:schemeClr val="tx1"/>
                    </a:solidFill>
                  </a:rPr>
                  <a:t>, </a:t>
                </a:r>
                <a:r>
                  <a:rPr lang="en-US" dirty="0" err="1">
                    <a:solidFill>
                      <a:schemeClr val="tx1"/>
                    </a:solidFill>
                  </a:rPr>
                  <a:t>como</a:t>
                </a:r>
                <a:r>
                  <a:rPr lang="en-US" dirty="0">
                    <a:solidFill>
                      <a:schemeClr val="tx1"/>
                    </a:solidFill>
                  </a:rPr>
                  <a:t> </a:t>
                </a:r>
                <a:r>
                  <a:rPr lang="en-US" dirty="0" err="1">
                    <a:solidFill>
                      <a:schemeClr val="tx1"/>
                    </a:solidFill>
                  </a:rPr>
                  <a:t>horários</a:t>
                </a:r>
                <a:r>
                  <a:rPr lang="en-US" dirty="0">
                    <a:solidFill>
                      <a:schemeClr val="tx1"/>
                    </a:solidFill>
                  </a:rPr>
                  <a:t> </a:t>
                </a:r>
                <a:r>
                  <a:rPr lang="en-US" dirty="0" err="1">
                    <a:solidFill>
                      <a:schemeClr val="tx1"/>
                    </a:solidFill>
                  </a:rPr>
                  <a:t>flexíveis</a:t>
                </a:r>
                <a:r>
                  <a:rPr lang="en-US" dirty="0">
                    <a:solidFill>
                      <a:schemeClr val="tx1"/>
                    </a:solidFill>
                  </a:rPr>
                  <a:t>, </a:t>
                </a:r>
                <a:r>
                  <a:rPr lang="en-US" dirty="0" err="1">
                    <a:solidFill>
                      <a:schemeClr val="tx1"/>
                    </a:solidFill>
                  </a:rPr>
                  <a:t>opções</a:t>
                </a:r>
                <a:r>
                  <a:rPr lang="en-US" dirty="0">
                    <a:solidFill>
                      <a:schemeClr val="tx1"/>
                    </a:solidFill>
                  </a:rPr>
                  <a:t> de </a:t>
                </a:r>
                <a:r>
                  <a:rPr lang="en-US" dirty="0" err="1">
                    <a:solidFill>
                      <a:schemeClr val="tx1"/>
                    </a:solidFill>
                  </a:rPr>
                  <a:t>trabalho</a:t>
                </a:r>
                <a:r>
                  <a:rPr lang="en-US" dirty="0">
                    <a:solidFill>
                      <a:schemeClr val="tx1"/>
                    </a:solidFill>
                  </a:rPr>
                  <a:t> </a:t>
                </a:r>
                <a:r>
                  <a:rPr lang="en-US" dirty="0" err="1">
                    <a:solidFill>
                      <a:schemeClr val="tx1"/>
                    </a:solidFill>
                  </a:rPr>
                  <a:t>remoto</a:t>
                </a:r>
                <a:r>
                  <a:rPr lang="en-US" dirty="0">
                    <a:solidFill>
                      <a:schemeClr val="tx1"/>
                    </a:solidFill>
                  </a:rPr>
                  <a:t> </a:t>
                </a:r>
                <a:r>
                  <a:rPr lang="en-US" dirty="0" err="1">
                    <a:solidFill>
                      <a:schemeClr val="tx1"/>
                    </a:solidFill>
                  </a:rPr>
                  <a:t>ou</a:t>
                </a:r>
                <a:r>
                  <a:rPr lang="en-US" dirty="0">
                    <a:solidFill>
                      <a:schemeClr val="tx1"/>
                    </a:solidFill>
                  </a:rPr>
                  <a:t> </a:t>
                </a:r>
                <a:r>
                  <a:rPr lang="en-US" dirty="0" err="1">
                    <a:solidFill>
                      <a:schemeClr val="tx1"/>
                    </a:solidFill>
                  </a:rPr>
                  <a:t>acordos</a:t>
                </a:r>
                <a:r>
                  <a:rPr lang="en-US" dirty="0">
                    <a:solidFill>
                      <a:schemeClr val="tx1"/>
                    </a:solidFill>
                  </a:rPr>
                  <a:t> de </a:t>
                </a:r>
                <a:r>
                  <a:rPr lang="en-US" dirty="0" err="1">
                    <a:solidFill>
                      <a:schemeClr val="tx1"/>
                    </a:solidFill>
                  </a:rPr>
                  <a:t>meio</a:t>
                </a:r>
                <a:r>
                  <a:rPr lang="en-US" dirty="0">
                    <a:solidFill>
                      <a:schemeClr val="tx1"/>
                    </a:solidFill>
                  </a:rPr>
                  <a:t> </a:t>
                </a:r>
                <a:r>
                  <a:rPr lang="en-US" dirty="0" err="1">
                    <a:solidFill>
                      <a:schemeClr val="tx1"/>
                    </a:solidFill>
                  </a:rPr>
                  <a:t>período</a:t>
                </a:r>
                <a:r>
                  <a:rPr lang="en-US" dirty="0">
                    <a:solidFill>
                      <a:schemeClr val="tx1"/>
                    </a:solidFill>
                  </a:rPr>
                  <a:t>. </a:t>
                </a:r>
                <a:r>
                  <a:rPr lang="en-US" dirty="0" err="1">
                    <a:solidFill>
                      <a:schemeClr val="tx1"/>
                    </a:solidFill>
                  </a:rPr>
                  <a:t>Isto</a:t>
                </a:r>
                <a:r>
                  <a:rPr lang="en-US" dirty="0">
                    <a:solidFill>
                      <a:schemeClr val="tx1"/>
                    </a:solidFill>
                  </a:rPr>
                  <a:t> </a:t>
                </a:r>
                <a:r>
                  <a:rPr lang="en-US" dirty="0" err="1">
                    <a:solidFill>
                      <a:schemeClr val="tx1"/>
                    </a:solidFill>
                  </a:rPr>
                  <a:t>apoia</a:t>
                </a:r>
                <a:r>
                  <a:rPr lang="en-US" dirty="0">
                    <a:solidFill>
                      <a:schemeClr val="tx1"/>
                    </a:solidFill>
                  </a:rPr>
                  <a:t> o </a:t>
                </a:r>
                <a:r>
                  <a:rPr lang="en-US" dirty="0" err="1">
                    <a:solidFill>
                      <a:schemeClr val="tx1"/>
                    </a:solidFill>
                  </a:rPr>
                  <a:t>bem-estar</a:t>
                </a:r>
                <a:r>
                  <a:rPr lang="en-US" dirty="0">
                    <a:solidFill>
                      <a:schemeClr val="tx1"/>
                    </a:solidFill>
                  </a:rPr>
                  <a:t> dos </a:t>
                </a:r>
                <a:r>
                  <a:rPr lang="en-US" dirty="0" err="1">
                    <a:solidFill>
                      <a:schemeClr val="tx1"/>
                    </a:solidFill>
                  </a:rPr>
                  <a:t>funcionários</a:t>
                </a:r>
                <a:r>
                  <a:rPr lang="en-US" dirty="0">
                    <a:solidFill>
                      <a:schemeClr val="tx1"/>
                    </a:solidFill>
                  </a:rPr>
                  <a:t> e </a:t>
                </a:r>
                <a:r>
                  <a:rPr lang="en-US" dirty="0" err="1">
                    <a:solidFill>
                      <a:schemeClr val="tx1"/>
                    </a:solidFill>
                  </a:rPr>
                  <a:t>ajuda</a:t>
                </a:r>
                <a:r>
                  <a:rPr lang="en-US" dirty="0">
                    <a:solidFill>
                      <a:schemeClr val="tx1"/>
                    </a:solidFill>
                  </a:rPr>
                  <a:t> a </a:t>
                </a:r>
                <a:r>
                  <a:rPr lang="en-US" dirty="0" err="1">
                    <a:solidFill>
                      <a:schemeClr val="tx1"/>
                    </a:solidFill>
                  </a:rPr>
                  <a:t>manter</a:t>
                </a:r>
                <a:r>
                  <a:rPr lang="en-US" dirty="0">
                    <a:solidFill>
                      <a:schemeClr val="tx1"/>
                    </a:solidFill>
                  </a:rPr>
                  <a:t> um </a:t>
                </a:r>
                <a:r>
                  <a:rPr lang="en-US" dirty="0" err="1">
                    <a:solidFill>
                      <a:schemeClr val="tx1"/>
                    </a:solidFill>
                  </a:rPr>
                  <a:t>equilíbrio</a:t>
                </a:r>
                <a:r>
                  <a:rPr lang="en-US" dirty="0">
                    <a:solidFill>
                      <a:schemeClr val="tx1"/>
                    </a:solidFill>
                  </a:rPr>
                  <a:t> </a:t>
                </a:r>
                <a:r>
                  <a:rPr lang="en-US" dirty="0" err="1">
                    <a:solidFill>
                      <a:schemeClr val="tx1"/>
                    </a:solidFill>
                  </a:rPr>
                  <a:t>positivo</a:t>
                </a:r>
                <a:r>
                  <a:rPr lang="en-US" dirty="0">
                    <a:solidFill>
                      <a:schemeClr val="tx1"/>
                    </a:solidFill>
                  </a:rPr>
                  <a:t> entre </a:t>
                </a:r>
                <a:r>
                  <a:rPr lang="en-US" dirty="0" err="1">
                    <a:solidFill>
                      <a:schemeClr val="tx1"/>
                    </a:solidFill>
                  </a:rPr>
                  <a:t>vida</a:t>
                </a:r>
                <a:r>
                  <a:rPr lang="en-US" dirty="0">
                    <a:solidFill>
                      <a:schemeClr val="tx1"/>
                    </a:solidFill>
                  </a:rPr>
                  <a:t> </a:t>
                </a:r>
                <a:r>
                  <a:rPr lang="en-US" dirty="0" err="1">
                    <a:solidFill>
                      <a:schemeClr val="tx1"/>
                    </a:solidFill>
                  </a:rPr>
                  <a:t>pessoal</a:t>
                </a:r>
                <a:r>
                  <a:rPr lang="en-US" dirty="0">
                    <a:solidFill>
                      <a:schemeClr val="tx1"/>
                    </a:solidFill>
                  </a:rPr>
                  <a:t> e </a:t>
                </a:r>
                <a:r>
                  <a:rPr lang="en-US" dirty="0" err="1">
                    <a:solidFill>
                      <a:schemeClr val="tx1"/>
                    </a:solidFill>
                  </a:rPr>
                  <a:t>profissional</a:t>
                </a:r>
                <a:r>
                  <a:rPr lang="en-US" dirty="0">
                    <a:solidFill>
                      <a:schemeClr val="tx1"/>
                    </a:solidFill>
                  </a:rPr>
                  <a:t>, </a:t>
                </a:r>
                <a:r>
                  <a:rPr lang="en-US" dirty="0" err="1">
                    <a:solidFill>
                      <a:schemeClr val="tx1"/>
                    </a:solidFill>
                  </a:rPr>
                  <a:t>contribuindo</a:t>
                </a:r>
                <a:r>
                  <a:rPr lang="en-US" dirty="0">
                    <a:solidFill>
                      <a:schemeClr val="tx1"/>
                    </a:solidFill>
                  </a:rPr>
                  <a:t> para a </a:t>
                </a:r>
                <a:r>
                  <a:rPr lang="en-US" dirty="0" err="1">
                    <a:solidFill>
                      <a:schemeClr val="tx1"/>
                    </a:solidFill>
                  </a:rPr>
                  <a:t>sua</a:t>
                </a:r>
                <a:r>
                  <a:rPr lang="en-US" dirty="0">
                    <a:solidFill>
                      <a:schemeClr val="tx1"/>
                    </a:solidFill>
                  </a:rPr>
                  <a:t> </a:t>
                </a:r>
                <a:r>
                  <a:rPr lang="en-US" dirty="0" err="1">
                    <a:solidFill>
                      <a:schemeClr val="tx1"/>
                    </a:solidFill>
                  </a:rPr>
                  <a:t>satisfação</a:t>
                </a:r>
                <a:r>
                  <a:rPr lang="en-US" dirty="0">
                    <a:solidFill>
                      <a:schemeClr val="tx1"/>
                    </a:solidFill>
                  </a:rPr>
                  <a:t> e </a:t>
                </a:r>
                <a:r>
                  <a:rPr lang="en-US" dirty="0" err="1">
                    <a:solidFill>
                      <a:schemeClr val="tx1"/>
                    </a:solidFill>
                  </a:rPr>
                  <a:t>produtividade</a:t>
                </a:r>
                <a:r>
                  <a:rPr lang="en-US" dirty="0">
                    <a:solidFill>
                      <a:schemeClr val="tx1"/>
                    </a:solidFill>
                  </a:rPr>
                  <a:t> </a:t>
                </a:r>
                <a:r>
                  <a:rPr lang="en-US" dirty="0" err="1">
                    <a:solidFill>
                      <a:schemeClr val="tx1"/>
                    </a:solidFill>
                  </a:rPr>
                  <a:t>geral</a:t>
                </a:r>
                <a:r>
                  <a:rPr lang="en-US" dirty="0">
                    <a:solidFill>
                      <a:schemeClr val="tx1"/>
                    </a:solidFill>
                  </a:rPr>
                  <a:t>.</a:t>
                </a:r>
              </a:p>
              <a:p>
                <a:pPr marL="171450" indent="-171450" rtl="0">
                  <a:buClr>
                    <a:srgbClr val="F1A0C2"/>
                  </a:buClr>
                  <a:buFont typeface="Arial" panose="020B0604020202020204" pitchFamily="34" charset="0"/>
                  <a:buChar char="•"/>
                  <a:tabLst>
                    <a:tab pos="177800" algn="l"/>
                  </a:tabLst>
                </a:pPr>
                <a:r>
                  <a:rPr lang="en-US" b="1" dirty="0" err="1">
                    <a:solidFill>
                      <a:schemeClr val="tx1"/>
                    </a:solidFill>
                  </a:rPr>
                  <a:t>Promover</a:t>
                </a:r>
                <a:r>
                  <a:rPr lang="en-US" b="1" dirty="0">
                    <a:solidFill>
                      <a:schemeClr val="tx1"/>
                    </a:solidFill>
                  </a:rPr>
                  <a:t> o </a:t>
                </a:r>
                <a:r>
                  <a:rPr lang="en-US" b="1" dirty="0" err="1">
                    <a:solidFill>
                      <a:schemeClr val="tx1"/>
                    </a:solidFill>
                  </a:rPr>
                  <a:t>autocuidado</a:t>
                </a:r>
                <a:r>
                  <a:rPr lang="en-US" b="1" dirty="0">
                    <a:solidFill>
                      <a:schemeClr val="tx1"/>
                    </a:solidFill>
                  </a:rPr>
                  <a:t>: </a:t>
                </a:r>
                <a:r>
                  <a:rPr lang="en-US" dirty="0" err="1">
                    <a:solidFill>
                      <a:schemeClr val="tx1"/>
                    </a:solidFill>
                  </a:rPr>
                  <a:t>Incentivar</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funcionários</a:t>
                </a:r>
                <a:r>
                  <a:rPr lang="en-US" dirty="0">
                    <a:solidFill>
                      <a:schemeClr val="tx1"/>
                    </a:solidFill>
                  </a:rPr>
                  <a:t> a </a:t>
                </a:r>
                <a:r>
                  <a:rPr lang="en-US" dirty="0" err="1">
                    <a:solidFill>
                      <a:schemeClr val="tx1"/>
                    </a:solidFill>
                  </a:rPr>
                  <a:t>priorizar</a:t>
                </a:r>
                <a:r>
                  <a:rPr lang="en-US" dirty="0">
                    <a:solidFill>
                      <a:schemeClr val="tx1"/>
                    </a:solidFill>
                  </a:rPr>
                  <a:t> o </a:t>
                </a:r>
                <a:r>
                  <a:rPr lang="en-US" dirty="0" err="1">
                    <a:solidFill>
                      <a:schemeClr val="tx1"/>
                    </a:solidFill>
                  </a:rPr>
                  <a:t>autocuidado</a:t>
                </a:r>
                <a:r>
                  <a:rPr lang="en-US" dirty="0">
                    <a:solidFill>
                      <a:schemeClr val="tx1"/>
                    </a:solidFill>
                  </a:rPr>
                  <a:t> e </a:t>
                </a:r>
                <a:r>
                  <a:rPr lang="en-US" dirty="0" err="1">
                    <a:solidFill>
                      <a:schemeClr val="tx1"/>
                    </a:solidFill>
                  </a:rPr>
                  <a:t>bem-estar</a:t>
                </a:r>
                <a:r>
                  <a:rPr lang="en-US" dirty="0">
                    <a:solidFill>
                      <a:schemeClr val="tx1"/>
                    </a:solidFill>
                  </a:rPr>
                  <a:t> mental. </a:t>
                </a:r>
                <a:r>
                  <a:rPr lang="en-US" dirty="0" err="1">
                    <a:solidFill>
                      <a:schemeClr val="tx1"/>
                    </a:solidFill>
                  </a:rPr>
                  <a:t>Fornecer</a:t>
                </a:r>
                <a:r>
                  <a:rPr lang="en-US" dirty="0">
                    <a:solidFill>
                      <a:schemeClr val="tx1"/>
                    </a:solidFill>
                  </a:rPr>
                  <a:t> </a:t>
                </a:r>
                <a:r>
                  <a:rPr lang="en-US" dirty="0" err="1">
                    <a:solidFill>
                      <a:schemeClr val="tx1"/>
                    </a:solidFill>
                  </a:rPr>
                  <a:t>recursos</a:t>
                </a:r>
                <a:r>
                  <a:rPr lang="en-US" dirty="0">
                    <a:solidFill>
                      <a:schemeClr val="tx1"/>
                    </a:solidFill>
                  </a:rPr>
                  <a:t> e </a:t>
                </a:r>
                <a:r>
                  <a:rPr lang="en-US" dirty="0" err="1">
                    <a:solidFill>
                      <a:schemeClr val="tx1"/>
                    </a:solidFill>
                  </a:rPr>
                  <a:t>iniciativas</a:t>
                </a:r>
                <a:r>
                  <a:rPr lang="en-US" dirty="0">
                    <a:solidFill>
                      <a:schemeClr val="tx1"/>
                    </a:solidFill>
                  </a:rPr>
                  <a:t>, </a:t>
                </a:r>
                <a:r>
                  <a:rPr lang="en-US" dirty="0" err="1">
                    <a:solidFill>
                      <a:schemeClr val="tx1"/>
                    </a:solidFill>
                  </a:rPr>
                  <a:t>como</a:t>
                </a:r>
                <a:r>
                  <a:rPr lang="en-US" dirty="0">
                    <a:solidFill>
                      <a:schemeClr val="tx1"/>
                    </a:solidFill>
                  </a:rPr>
                  <a:t> </a:t>
                </a:r>
                <a:r>
                  <a:rPr lang="en-US" dirty="0" err="1">
                    <a:solidFill>
                      <a:schemeClr val="tx1"/>
                    </a:solidFill>
                  </a:rPr>
                  <a:t>programas</a:t>
                </a:r>
                <a:r>
                  <a:rPr lang="en-US" dirty="0">
                    <a:solidFill>
                      <a:schemeClr val="tx1"/>
                    </a:solidFill>
                  </a:rPr>
                  <a:t> de </a:t>
                </a:r>
                <a:r>
                  <a:rPr lang="en-US" dirty="0" err="1">
                    <a:solidFill>
                      <a:schemeClr val="tx1"/>
                    </a:solidFill>
                  </a:rPr>
                  <a:t>bem-estar</a:t>
                </a:r>
                <a:r>
                  <a:rPr lang="en-US" dirty="0">
                    <a:solidFill>
                      <a:schemeClr val="tx1"/>
                    </a:solidFill>
                  </a:rPr>
                  <a:t>, </a:t>
                </a:r>
                <a:r>
                  <a:rPr lang="en-US" dirty="0" err="1">
                    <a:solidFill>
                      <a:schemeClr val="tx1"/>
                    </a:solidFill>
                  </a:rPr>
                  <a:t>treino</a:t>
                </a:r>
                <a:r>
                  <a:rPr lang="en-US" dirty="0">
                    <a:solidFill>
                      <a:schemeClr val="tx1"/>
                    </a:solidFill>
                  </a:rPr>
                  <a:t> em </a:t>
                </a:r>
                <a:r>
                  <a:rPr lang="en-US" dirty="0" err="1">
                    <a:solidFill>
                      <a:schemeClr val="tx1"/>
                    </a:solidFill>
                  </a:rPr>
                  <a:t>gestão</a:t>
                </a:r>
                <a:r>
                  <a:rPr lang="en-US" dirty="0">
                    <a:solidFill>
                      <a:schemeClr val="tx1"/>
                    </a:solidFill>
                  </a:rPr>
                  <a:t> de stress </a:t>
                </a:r>
                <a:r>
                  <a:rPr lang="en-US" dirty="0" err="1">
                    <a:solidFill>
                      <a:schemeClr val="tx1"/>
                    </a:solidFill>
                  </a:rPr>
                  <a:t>ou</a:t>
                </a:r>
                <a:r>
                  <a:rPr lang="en-US" dirty="0">
                    <a:solidFill>
                      <a:schemeClr val="tx1"/>
                    </a:solidFill>
                  </a:rPr>
                  <a:t> </a:t>
                </a:r>
                <a:r>
                  <a:rPr lang="en-US" dirty="0" err="1">
                    <a:solidFill>
                      <a:schemeClr val="tx1"/>
                    </a:solidFill>
                  </a:rPr>
                  <a:t>programas</a:t>
                </a:r>
                <a:r>
                  <a:rPr lang="en-US" dirty="0">
                    <a:solidFill>
                      <a:schemeClr val="tx1"/>
                    </a:solidFill>
                  </a:rPr>
                  <a:t> de </a:t>
                </a:r>
                <a:r>
                  <a:rPr lang="en-US" dirty="0" err="1">
                    <a:solidFill>
                      <a:schemeClr val="tx1"/>
                    </a:solidFill>
                  </a:rPr>
                  <a:t>assistência</a:t>
                </a:r>
                <a:r>
                  <a:rPr lang="en-US" dirty="0">
                    <a:solidFill>
                      <a:schemeClr val="tx1"/>
                    </a:solidFill>
                  </a:rPr>
                  <a:t> aos </a:t>
                </a:r>
                <a:r>
                  <a:rPr lang="en-US" dirty="0" err="1">
                    <a:solidFill>
                      <a:schemeClr val="tx1"/>
                    </a:solidFill>
                  </a:rPr>
                  <a:t>funcionários</a:t>
                </a:r>
                <a:r>
                  <a:rPr lang="en-US" dirty="0">
                    <a:solidFill>
                      <a:schemeClr val="tx1"/>
                    </a:solidFill>
                  </a:rPr>
                  <a:t>, para </a:t>
                </a:r>
                <a:r>
                  <a:rPr lang="en-US" dirty="0" err="1">
                    <a:solidFill>
                      <a:schemeClr val="tx1"/>
                    </a:solidFill>
                  </a:rPr>
                  <a:t>apoiar</a:t>
                </a:r>
                <a:r>
                  <a:rPr lang="en-US" dirty="0">
                    <a:solidFill>
                      <a:schemeClr val="tx1"/>
                    </a:solidFill>
                  </a:rPr>
                  <a:t> o </a:t>
                </a:r>
                <a:r>
                  <a:rPr lang="en-US" dirty="0" err="1">
                    <a:solidFill>
                      <a:schemeClr val="tx1"/>
                    </a:solidFill>
                  </a:rPr>
                  <a:t>seu</a:t>
                </a:r>
                <a:r>
                  <a:rPr lang="en-US" dirty="0">
                    <a:solidFill>
                      <a:schemeClr val="tx1"/>
                    </a:solidFill>
                  </a:rPr>
                  <a:t> </a:t>
                </a:r>
                <a:r>
                  <a:rPr lang="en-US" dirty="0" err="1">
                    <a:solidFill>
                      <a:schemeClr val="tx1"/>
                    </a:solidFill>
                  </a:rPr>
                  <a:t>bem-estar</a:t>
                </a:r>
                <a:r>
                  <a:rPr lang="en-US" dirty="0">
                    <a:solidFill>
                      <a:schemeClr val="tx1"/>
                    </a:solidFill>
                  </a:rPr>
                  <a:t> </a:t>
                </a:r>
                <a:r>
                  <a:rPr lang="en-US" dirty="0" err="1">
                    <a:solidFill>
                      <a:schemeClr val="tx1"/>
                    </a:solidFill>
                  </a:rPr>
                  <a:t>holístico</a:t>
                </a:r>
                <a:r>
                  <a:rPr lang="en-US" dirty="0">
                    <a:solidFill>
                      <a:schemeClr val="tx1"/>
                    </a:solidFill>
                  </a:rPr>
                  <a:t>.</a:t>
                </a:r>
              </a:p>
              <a:p>
                <a:pPr lvl="0" rtl="0">
                  <a:buClr>
                    <a:srgbClr val="F1A0C2"/>
                  </a:buClr>
                  <a:tabLst>
                    <a:tab pos="177800" algn="l"/>
                  </a:tabLst>
                </a:pPr>
                <a:r>
                  <a:rPr lang="en-US" dirty="0">
                    <a:solidFill>
                      <a:schemeClr val="tx1"/>
                    </a:solidFill>
                  </a:rPr>
                  <a:t> </a:t>
                </a:r>
              </a:p>
              <a:p>
                <a:pPr marL="171450" indent="-171450" rtl="0">
                  <a:buClr>
                    <a:srgbClr val="F1A0C2"/>
                  </a:buClr>
                  <a:buFont typeface="Arial" panose="020B0604020202020204" pitchFamily="34" charset="0"/>
                  <a:buChar char="•"/>
                  <a:tabLst>
                    <a:tab pos="177800" algn="l"/>
                  </a:tabLst>
                </a:pPr>
                <a:endParaRPr lang="en-US" dirty="0">
                  <a:solidFill>
                    <a:schemeClr val="tx1"/>
                  </a:solidFill>
                </a:endParaRPr>
              </a:p>
              <a:p>
                <a:pPr rtl="0">
                  <a:buClr>
                    <a:srgbClr val="F1A0C2"/>
                  </a:buClr>
                  <a:tabLst>
                    <a:tab pos="177800" algn="l"/>
                  </a:tabLst>
                </a:pPr>
                <a:endParaRPr lang="en-US" dirty="0">
                  <a:solidFill>
                    <a:schemeClr val="tx1"/>
                  </a:solidFill>
                </a:endParaRPr>
              </a:p>
              <a:p>
                <a:pPr rtl="0">
                  <a:buClr>
                    <a:srgbClr val="F1A0C2"/>
                  </a:buClr>
                  <a:tabLst>
                    <a:tab pos="177800" algn="l"/>
                  </a:tabLst>
                </a:pPr>
                <a:r>
                  <a:rPr lang="en-US" dirty="0">
                    <a:solidFill>
                      <a:schemeClr val="tx1"/>
                    </a:solidFill>
                  </a:rPr>
                  <a:t> </a:t>
                </a:r>
              </a:p>
              <a:p>
                <a:pPr marL="171450" indent="-171450" rtl="0">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89" name="TextBox 88">
              <a:extLst>
                <a:ext uri="{FF2B5EF4-FFF2-40B4-BE49-F238E27FC236}">
                  <a16:creationId xmlns:a16="http://schemas.microsoft.com/office/drawing/2014/main" id="{643475EB-02C6-697A-C2AD-7A96892D7074}"/>
                </a:ext>
              </a:extLst>
            </p:cNvPr>
            <p:cNvSpPr txBox="1"/>
            <p:nvPr/>
          </p:nvSpPr>
          <p:spPr>
            <a:xfrm>
              <a:off x="508236" y="2485495"/>
              <a:ext cx="5198851" cy="338554"/>
            </a:xfrm>
            <a:prstGeom prst="rect">
              <a:avLst/>
            </a:prstGeom>
            <a:noFill/>
          </p:spPr>
          <p:txBody>
            <a:bodyPr wrap="square">
              <a:spAutoFit/>
            </a:bodyPr>
            <a:lstStyle/>
            <a:p>
              <a:pPr algn="l" rtl="0"/>
              <a:r>
                <a:rPr lang="en-IE" sz="1600" b="1" dirty="0" err="1">
                  <a:solidFill>
                    <a:schemeClr val="bg1"/>
                  </a:solidFill>
                  <a:effectLst/>
                  <a:latin typeface="Calibri" panose="020F0502020204030204" pitchFamily="34" charset="0"/>
                  <a:cs typeface="Calibri" panose="020F0502020204030204" pitchFamily="34" charset="0"/>
                </a:rPr>
                <a:t>Promover</a:t>
              </a:r>
              <a:r>
                <a:rPr lang="en-IE" sz="1600" b="1" dirty="0">
                  <a:solidFill>
                    <a:schemeClr val="bg1"/>
                  </a:solidFill>
                  <a:effectLst/>
                  <a:latin typeface="Calibri" panose="020F0502020204030204" pitchFamily="34" charset="0"/>
                  <a:cs typeface="Calibri" panose="020F0502020204030204" pitchFamily="34" charset="0"/>
                </a:rPr>
                <a:t> o </a:t>
              </a:r>
              <a:r>
                <a:rPr lang="en-IE" sz="1600" b="1" dirty="0" err="1">
                  <a:solidFill>
                    <a:schemeClr val="bg1"/>
                  </a:solidFill>
                  <a:effectLst/>
                  <a:latin typeface="Calibri" panose="020F0502020204030204" pitchFamily="34" charset="0"/>
                  <a:cs typeface="Calibri" panose="020F0502020204030204" pitchFamily="34" charset="0"/>
                </a:rPr>
                <a:t>equilíbrio</a:t>
              </a:r>
              <a:r>
                <a:rPr lang="en-IE" sz="1600" b="1" dirty="0">
                  <a:solidFill>
                    <a:schemeClr val="bg1"/>
                  </a:solidFill>
                  <a:effectLst/>
                  <a:latin typeface="Calibri" panose="020F0502020204030204" pitchFamily="34" charset="0"/>
                  <a:cs typeface="Calibri" panose="020F0502020204030204" pitchFamily="34" charset="0"/>
                </a:rPr>
                <a:t> entre </a:t>
              </a:r>
              <a:r>
                <a:rPr lang="en-IE" sz="1600" b="1" dirty="0" err="1">
                  <a:solidFill>
                    <a:schemeClr val="bg1"/>
                  </a:solidFill>
                  <a:effectLst/>
                  <a:latin typeface="Calibri" panose="020F0502020204030204" pitchFamily="34" charset="0"/>
                  <a:cs typeface="Calibri" panose="020F0502020204030204" pitchFamily="34" charset="0"/>
                </a:rPr>
                <a:t>vida</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profissional</a:t>
              </a:r>
              <a:r>
                <a:rPr lang="en-IE" sz="1600" b="1" dirty="0">
                  <a:solidFill>
                    <a:schemeClr val="bg1"/>
                  </a:solidFill>
                  <a:effectLst/>
                  <a:latin typeface="Calibri" panose="020F0502020204030204" pitchFamily="34" charset="0"/>
                  <a:cs typeface="Calibri" panose="020F0502020204030204" pitchFamily="34" charset="0"/>
                </a:rPr>
                <a:t> e </a:t>
              </a:r>
              <a:r>
                <a:rPr lang="en-IE" sz="1600" b="1" dirty="0" err="1">
                  <a:solidFill>
                    <a:schemeClr val="bg1"/>
                  </a:solidFill>
                  <a:effectLst/>
                  <a:latin typeface="Calibri" panose="020F0502020204030204" pitchFamily="34" charset="0"/>
                  <a:cs typeface="Calibri" panose="020F0502020204030204" pitchFamily="34" charset="0"/>
                </a:rPr>
                <a:t>pessoal</a:t>
              </a:r>
              <a:endParaRPr lang="en-IE" sz="1600" b="1" dirty="0">
                <a:solidFill>
                  <a:schemeClr val="bg1"/>
                </a:solidFill>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5547744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algn="l" rtl="0">
              <a:lnSpc>
                <a:spcPts val="1960"/>
              </a:lnSpc>
            </a:pPr>
            <a:r>
              <a:rPr lang="pt-PT" sz="2000" b="1" dirty="0">
                <a:effectLst/>
                <a:latin typeface="Calibri" panose="020F0502020204030204" pitchFamily="34" charset="0"/>
                <a:ea typeface="Times New Roman" panose="02020603050405020304" pitchFamily="18" charset="0"/>
              </a:rPr>
              <a:t>Aumentar a retenção de funcionários &amp; satisfação</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0" y="1618701"/>
            <a:ext cx="6518853"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buClr>
                <a:srgbClr val="F1A0C2"/>
              </a:buClr>
              <a:tabLst>
                <a:tab pos="177800" algn="l"/>
              </a:tabLst>
            </a:pPr>
            <a:r>
              <a:rPr lang="en-US" b="1" dirty="0" err="1">
                <a:solidFill>
                  <a:schemeClr val="tx1"/>
                </a:solidFill>
              </a:rPr>
              <a:t>Reter</a:t>
            </a:r>
            <a:r>
              <a:rPr lang="en-US" b="1" dirty="0">
                <a:solidFill>
                  <a:schemeClr val="tx1"/>
                </a:solidFill>
              </a:rPr>
              <a:t> </a:t>
            </a:r>
            <a:r>
              <a:rPr lang="en-US" b="1" dirty="0" err="1">
                <a:solidFill>
                  <a:schemeClr val="tx1"/>
                </a:solidFill>
              </a:rPr>
              <a:t>os</a:t>
            </a:r>
            <a:r>
              <a:rPr lang="en-US" b="1" dirty="0">
                <a:solidFill>
                  <a:schemeClr val="tx1"/>
                </a:solidFill>
              </a:rPr>
              <a:t> </a:t>
            </a:r>
            <a:r>
              <a:rPr lang="en-US" b="1" dirty="0" err="1">
                <a:solidFill>
                  <a:schemeClr val="tx1"/>
                </a:solidFill>
              </a:rPr>
              <a:t>valiosos</a:t>
            </a:r>
            <a:r>
              <a:rPr lang="en-US" b="1" dirty="0">
                <a:solidFill>
                  <a:schemeClr val="tx1"/>
                </a:solidFill>
              </a:rPr>
              <a:t> </a:t>
            </a:r>
            <a:r>
              <a:rPr lang="en-US" b="1" dirty="0" err="1">
                <a:solidFill>
                  <a:schemeClr val="tx1"/>
                </a:solidFill>
              </a:rPr>
              <a:t>membros</a:t>
            </a:r>
            <a:r>
              <a:rPr lang="en-US" b="1" dirty="0">
                <a:solidFill>
                  <a:schemeClr val="tx1"/>
                </a:solidFill>
              </a:rPr>
              <a:t> da </a:t>
            </a:r>
            <a:r>
              <a:rPr lang="en-US" b="1" dirty="0" err="1">
                <a:solidFill>
                  <a:schemeClr val="tx1"/>
                </a:solidFill>
              </a:rPr>
              <a:t>equipa</a:t>
            </a:r>
            <a:r>
              <a:rPr lang="en-US" b="1" dirty="0">
                <a:solidFill>
                  <a:schemeClr val="tx1"/>
                </a:solidFill>
              </a:rPr>
              <a:t> no </a:t>
            </a:r>
            <a:r>
              <a:rPr lang="en-US" b="1" dirty="0" err="1">
                <a:solidFill>
                  <a:schemeClr val="tx1"/>
                </a:solidFill>
              </a:rPr>
              <a:t>longo</a:t>
            </a:r>
            <a:r>
              <a:rPr lang="en-US" b="1" dirty="0">
                <a:solidFill>
                  <a:schemeClr val="tx1"/>
                </a:solidFill>
              </a:rPr>
              <a:t> </a:t>
            </a:r>
            <a:r>
              <a:rPr lang="en-US" b="1" dirty="0" err="1">
                <a:solidFill>
                  <a:schemeClr val="tx1"/>
                </a:solidFill>
              </a:rPr>
              <a:t>prazo</a:t>
            </a:r>
            <a:r>
              <a:rPr lang="en-US" b="1" dirty="0">
                <a:solidFill>
                  <a:schemeClr val="tx1"/>
                </a:solidFill>
              </a:rPr>
              <a:t> é crucial para o </a:t>
            </a:r>
            <a:r>
              <a:rPr lang="en-US" b="1" dirty="0" err="1">
                <a:solidFill>
                  <a:schemeClr val="tx1"/>
                </a:solidFill>
              </a:rPr>
              <a:t>sucesso</a:t>
            </a:r>
            <a:r>
              <a:rPr lang="en-US" b="1" dirty="0">
                <a:solidFill>
                  <a:schemeClr val="tx1"/>
                </a:solidFill>
              </a:rPr>
              <a:t> e a </a:t>
            </a:r>
            <a:r>
              <a:rPr lang="en-US" b="1" dirty="0" err="1">
                <a:solidFill>
                  <a:schemeClr val="tx1"/>
                </a:solidFill>
              </a:rPr>
              <a:t>estabilidade</a:t>
            </a:r>
            <a:r>
              <a:rPr lang="en-US" b="1" dirty="0">
                <a:solidFill>
                  <a:schemeClr val="tx1"/>
                </a:solidFill>
              </a:rPr>
              <a:t> de um </a:t>
            </a:r>
            <a:r>
              <a:rPr lang="en-US" b="1" dirty="0" err="1">
                <a:solidFill>
                  <a:schemeClr val="tx1"/>
                </a:solidFill>
              </a:rPr>
              <a:t>negócio</a:t>
            </a:r>
            <a:r>
              <a:rPr lang="en-US" b="1" dirty="0">
                <a:solidFill>
                  <a:schemeClr val="tx1"/>
                </a:solidFill>
              </a:rPr>
              <a:t> de </a:t>
            </a:r>
            <a:r>
              <a:rPr lang="en-US" b="1" dirty="0" err="1">
                <a:solidFill>
                  <a:schemeClr val="tx1"/>
                </a:solidFill>
              </a:rPr>
              <a:t>alimentos</a:t>
            </a:r>
            <a:r>
              <a:rPr lang="en-US" b="1" dirty="0">
                <a:solidFill>
                  <a:schemeClr val="tx1"/>
                </a:solidFill>
              </a:rPr>
              <a:t> </a:t>
            </a:r>
            <a:r>
              <a:rPr lang="en-US" b="1" dirty="0" err="1">
                <a:solidFill>
                  <a:schemeClr val="tx1"/>
                </a:solidFill>
              </a:rPr>
              <a:t>éticos</a:t>
            </a:r>
            <a:r>
              <a:rPr lang="en-US" b="1" dirty="0">
                <a:solidFill>
                  <a:schemeClr val="tx1"/>
                </a:solidFill>
              </a:rPr>
              <a:t>. De </a:t>
            </a:r>
            <a:r>
              <a:rPr lang="en-US" b="1" dirty="0" err="1">
                <a:solidFill>
                  <a:schemeClr val="tx1"/>
                </a:solidFill>
              </a:rPr>
              <a:t>seguida</a:t>
            </a:r>
            <a:r>
              <a:rPr lang="en-US" b="1" dirty="0">
                <a:solidFill>
                  <a:schemeClr val="tx1"/>
                </a:solidFill>
              </a:rPr>
              <a:t>, </a:t>
            </a:r>
            <a:r>
              <a:rPr lang="en-US" b="1" dirty="0" err="1">
                <a:solidFill>
                  <a:schemeClr val="tx1"/>
                </a:solidFill>
              </a:rPr>
              <a:t>apresenta</a:t>
            </a:r>
            <a:r>
              <a:rPr lang="en-US" b="1" dirty="0">
                <a:solidFill>
                  <a:schemeClr val="tx1"/>
                </a:solidFill>
              </a:rPr>
              <a:t>-se de forma </a:t>
            </a:r>
            <a:r>
              <a:rPr lang="en-US" b="1" dirty="0" err="1">
                <a:solidFill>
                  <a:schemeClr val="tx1"/>
                </a:solidFill>
              </a:rPr>
              <a:t>mais</a:t>
            </a:r>
            <a:r>
              <a:rPr lang="en-US" b="1" dirty="0">
                <a:solidFill>
                  <a:schemeClr val="tx1"/>
                </a:solidFill>
              </a:rPr>
              <a:t> </a:t>
            </a:r>
            <a:r>
              <a:rPr lang="en-US" b="1" dirty="0" err="1">
                <a:solidFill>
                  <a:schemeClr val="tx1"/>
                </a:solidFill>
              </a:rPr>
              <a:t>detalhada</a:t>
            </a:r>
            <a:r>
              <a:rPr lang="en-US" b="1" dirty="0">
                <a:solidFill>
                  <a:schemeClr val="tx1"/>
                </a:solidFill>
              </a:rPr>
              <a:t>, </a:t>
            </a:r>
            <a:r>
              <a:rPr lang="en-US" b="1" dirty="0" err="1">
                <a:solidFill>
                  <a:schemeClr val="tx1"/>
                </a:solidFill>
              </a:rPr>
              <a:t>algumas</a:t>
            </a:r>
            <a:r>
              <a:rPr lang="en-US" b="1" dirty="0">
                <a:solidFill>
                  <a:schemeClr val="tx1"/>
                </a:solidFill>
              </a:rPr>
              <a:t> </a:t>
            </a:r>
            <a:r>
              <a:rPr lang="en-US" b="1" dirty="0" err="1">
                <a:solidFill>
                  <a:schemeClr val="tx1"/>
                </a:solidFill>
              </a:rPr>
              <a:t>estratégias</a:t>
            </a:r>
            <a:r>
              <a:rPr lang="en-US" b="1" dirty="0">
                <a:solidFill>
                  <a:schemeClr val="tx1"/>
                </a:solidFill>
              </a:rPr>
              <a:t> para </a:t>
            </a:r>
            <a:r>
              <a:rPr lang="en-US" b="1" dirty="0" err="1">
                <a:solidFill>
                  <a:schemeClr val="tx1"/>
                </a:solidFill>
              </a:rPr>
              <a:t>aumentar</a:t>
            </a:r>
            <a:r>
              <a:rPr lang="en-US" b="1" dirty="0">
                <a:solidFill>
                  <a:schemeClr val="tx1"/>
                </a:solidFill>
              </a:rPr>
              <a:t> a </a:t>
            </a:r>
            <a:r>
              <a:rPr lang="en-US" b="1" dirty="0" err="1">
                <a:solidFill>
                  <a:schemeClr val="tx1"/>
                </a:solidFill>
              </a:rPr>
              <a:t>retenção</a:t>
            </a:r>
            <a:r>
              <a:rPr lang="en-US" b="1" dirty="0">
                <a:solidFill>
                  <a:schemeClr val="tx1"/>
                </a:solidFill>
              </a:rPr>
              <a:t> e </a:t>
            </a:r>
            <a:r>
              <a:rPr lang="en-US" b="1" dirty="0" err="1">
                <a:solidFill>
                  <a:schemeClr val="tx1"/>
                </a:solidFill>
              </a:rPr>
              <a:t>satisfação</a:t>
            </a:r>
            <a:r>
              <a:rPr lang="en-US" b="1" dirty="0">
                <a:solidFill>
                  <a:schemeClr val="tx1"/>
                </a:solidFill>
              </a:rPr>
              <a:t> dos </a:t>
            </a:r>
            <a:r>
              <a:rPr lang="en-US" b="1" dirty="0" err="1">
                <a:solidFill>
                  <a:schemeClr val="tx1"/>
                </a:solidFill>
              </a:rPr>
              <a:t>funcionários</a:t>
            </a:r>
            <a:r>
              <a:rPr lang="en-US" b="1" dirty="0">
                <a:solidFill>
                  <a:schemeClr val="tx1"/>
                </a:solidFill>
              </a:rPr>
              <a:t>.</a:t>
            </a:r>
          </a:p>
          <a:p>
            <a:pPr rtl="0">
              <a:buClr>
                <a:srgbClr val="F1A0C2"/>
              </a:buClr>
              <a:tabLst>
                <a:tab pos="177800" algn="l"/>
              </a:tabLst>
            </a:pPr>
            <a:endParaRPr lang="en-US" b="1" dirty="0">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gn="l" rtl="0">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05</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algn="l" rtl="0"/>
            <a:fld id="{CB2079F2-58AF-ED44-82D7-E04B2F6FD686}" type="slidenum">
              <a:rPr lang="en-US" sz="900" smtClean="0">
                <a:solidFill>
                  <a:schemeClr val="tx1"/>
                </a:solidFill>
              </a:rPr>
              <a:pPr algn="l" rtl="0"/>
              <a:t>54</a:t>
            </a:fld>
            <a:endParaRPr lang="en-US" sz="900">
              <a:solidFill>
                <a:schemeClr val="tx1"/>
              </a:solidFill>
            </a:endParaRPr>
          </a:p>
        </p:txBody>
      </p:sp>
      <p:grpSp>
        <p:nvGrpSpPr>
          <p:cNvPr id="55" name="Group 54">
            <a:extLst>
              <a:ext uri="{FF2B5EF4-FFF2-40B4-BE49-F238E27FC236}">
                <a16:creationId xmlns:a16="http://schemas.microsoft.com/office/drawing/2014/main" id="{DD9AA484-41CB-4D5C-D383-B4FDADDBC00C}"/>
              </a:ext>
            </a:extLst>
          </p:cNvPr>
          <p:cNvGrpSpPr/>
          <p:nvPr/>
        </p:nvGrpSpPr>
        <p:grpSpPr>
          <a:xfrm>
            <a:off x="-85728" y="2309372"/>
            <a:ext cx="7669485" cy="1715511"/>
            <a:chOff x="-98298" y="2445536"/>
            <a:chExt cx="7669485" cy="1715511"/>
          </a:xfrm>
        </p:grpSpPr>
        <p:grpSp>
          <p:nvGrpSpPr>
            <p:cNvPr id="56" name="Group 55">
              <a:extLst>
                <a:ext uri="{FF2B5EF4-FFF2-40B4-BE49-F238E27FC236}">
                  <a16:creationId xmlns:a16="http://schemas.microsoft.com/office/drawing/2014/main" id="{B34051E0-F1BB-12D5-75AB-8DC88DEE9189}"/>
                </a:ext>
              </a:extLst>
            </p:cNvPr>
            <p:cNvGrpSpPr/>
            <p:nvPr/>
          </p:nvGrpSpPr>
          <p:grpSpPr>
            <a:xfrm>
              <a:off x="-98298" y="2445536"/>
              <a:ext cx="7669485" cy="1715511"/>
              <a:chOff x="-62902" y="2505789"/>
              <a:chExt cx="7669485" cy="1715511"/>
            </a:xfrm>
          </p:grpSpPr>
          <p:cxnSp>
            <p:nvCxnSpPr>
              <p:cNvPr id="59" name="Straight Connector 58">
                <a:extLst>
                  <a:ext uri="{FF2B5EF4-FFF2-40B4-BE49-F238E27FC236}">
                    <a16:creationId xmlns:a16="http://schemas.microsoft.com/office/drawing/2014/main" id="{A016D185-DF8F-159B-C7D8-D775457FBB2E}"/>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4" name="Freeform 93">
                <a:extLst>
                  <a:ext uri="{FF2B5EF4-FFF2-40B4-BE49-F238E27FC236}">
                    <a16:creationId xmlns:a16="http://schemas.microsoft.com/office/drawing/2014/main" id="{CC98FC9C-6F63-DCE2-310C-DD1ABE0A4F6C}"/>
                  </a:ext>
                </a:extLst>
              </p:cNvPr>
              <p:cNvSpPr/>
              <p:nvPr/>
            </p:nvSpPr>
            <p:spPr>
              <a:xfrm>
                <a:off x="-62902" y="2505789"/>
                <a:ext cx="3713446"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just" rtl="0"/>
                <a:endParaRPr lang="en-US"/>
              </a:p>
            </p:txBody>
          </p:sp>
          <p:sp>
            <p:nvSpPr>
              <p:cNvPr id="95" name="Text Placeholder 2">
                <a:extLst>
                  <a:ext uri="{FF2B5EF4-FFF2-40B4-BE49-F238E27FC236}">
                    <a16:creationId xmlns:a16="http://schemas.microsoft.com/office/drawing/2014/main" id="{5A7F41DF-5611-A5CB-45E7-DDFF0E9DD58A}"/>
                  </a:ext>
                </a:extLst>
              </p:cNvPr>
              <p:cNvSpPr txBox="1">
                <a:spLocks/>
              </p:cNvSpPr>
              <p:nvPr/>
            </p:nvSpPr>
            <p:spPr>
              <a:xfrm>
                <a:off x="567016" y="2968388"/>
                <a:ext cx="6678492" cy="1252912"/>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rtl="0">
                  <a:buClr>
                    <a:srgbClr val="F1A0C2"/>
                  </a:buClr>
                  <a:buFont typeface="Arial" panose="020B0604020202020204" pitchFamily="34" charset="0"/>
                  <a:buChar char="•"/>
                  <a:tabLst>
                    <a:tab pos="177800" algn="l"/>
                  </a:tabLst>
                </a:pPr>
                <a:r>
                  <a:rPr lang="en-US" b="1" dirty="0" err="1">
                    <a:solidFill>
                      <a:schemeClr val="tx1"/>
                    </a:solidFill>
                  </a:rPr>
                  <a:t>Salários</a:t>
                </a:r>
                <a:r>
                  <a:rPr lang="en-US" b="1" dirty="0">
                    <a:solidFill>
                      <a:schemeClr val="tx1"/>
                    </a:solidFill>
                  </a:rPr>
                  <a:t> </a:t>
                </a:r>
                <a:r>
                  <a:rPr lang="en-US" b="1" dirty="0" err="1">
                    <a:solidFill>
                      <a:schemeClr val="tx1"/>
                    </a:solidFill>
                  </a:rPr>
                  <a:t>competitivos</a:t>
                </a:r>
                <a:r>
                  <a:rPr lang="en-US" b="1" dirty="0">
                    <a:solidFill>
                      <a:schemeClr val="tx1"/>
                    </a:solidFill>
                  </a:rPr>
                  <a:t>: </a:t>
                </a:r>
                <a:r>
                  <a:rPr lang="en-US" dirty="0" err="1">
                    <a:solidFill>
                      <a:schemeClr val="tx1"/>
                    </a:solidFill>
                  </a:rPr>
                  <a:t>Garantir</a:t>
                </a:r>
                <a:r>
                  <a:rPr lang="en-US" dirty="0">
                    <a:solidFill>
                      <a:schemeClr val="tx1"/>
                    </a:solidFill>
                  </a:rPr>
                  <a:t> que </a:t>
                </a:r>
                <a:r>
                  <a:rPr lang="en-US" dirty="0" err="1">
                    <a:solidFill>
                      <a:schemeClr val="tx1"/>
                    </a:solidFill>
                  </a:rPr>
                  <a:t>os</a:t>
                </a:r>
                <a:r>
                  <a:rPr lang="en-US" dirty="0">
                    <a:solidFill>
                      <a:schemeClr val="tx1"/>
                    </a:solidFill>
                  </a:rPr>
                  <a:t> </a:t>
                </a:r>
                <a:r>
                  <a:rPr lang="en-US" dirty="0" err="1">
                    <a:solidFill>
                      <a:schemeClr val="tx1"/>
                    </a:solidFill>
                  </a:rPr>
                  <a:t>funcionários</a:t>
                </a:r>
                <a:r>
                  <a:rPr lang="en-US" dirty="0">
                    <a:solidFill>
                      <a:schemeClr val="tx1"/>
                    </a:solidFill>
                  </a:rPr>
                  <a:t> </a:t>
                </a:r>
                <a:r>
                  <a:rPr lang="en-US" dirty="0" err="1">
                    <a:solidFill>
                      <a:schemeClr val="tx1"/>
                    </a:solidFill>
                  </a:rPr>
                  <a:t>recebem</a:t>
                </a:r>
                <a:r>
                  <a:rPr lang="en-US" dirty="0">
                    <a:solidFill>
                      <a:schemeClr val="tx1"/>
                    </a:solidFill>
                  </a:rPr>
                  <a:t> </a:t>
                </a:r>
                <a:r>
                  <a:rPr lang="en-US" dirty="0" err="1">
                    <a:solidFill>
                      <a:schemeClr val="tx1"/>
                    </a:solidFill>
                  </a:rPr>
                  <a:t>salários</a:t>
                </a:r>
                <a:r>
                  <a:rPr lang="en-US" dirty="0">
                    <a:solidFill>
                      <a:schemeClr val="tx1"/>
                    </a:solidFill>
                  </a:rPr>
                  <a:t> </a:t>
                </a:r>
                <a:r>
                  <a:rPr lang="en-US" dirty="0" err="1">
                    <a:solidFill>
                      <a:schemeClr val="tx1"/>
                    </a:solidFill>
                  </a:rPr>
                  <a:t>competitivos</a:t>
                </a:r>
                <a:r>
                  <a:rPr lang="en-US" dirty="0">
                    <a:solidFill>
                      <a:schemeClr val="tx1"/>
                    </a:solidFill>
                  </a:rPr>
                  <a:t>, </a:t>
                </a:r>
                <a:r>
                  <a:rPr lang="en-US" dirty="0" err="1">
                    <a:solidFill>
                      <a:schemeClr val="tx1"/>
                    </a:solidFill>
                  </a:rPr>
                  <a:t>designadamente</a:t>
                </a:r>
                <a:r>
                  <a:rPr lang="en-US" dirty="0">
                    <a:solidFill>
                      <a:schemeClr val="tx1"/>
                    </a:solidFill>
                  </a:rPr>
                  <a:t> que </a:t>
                </a:r>
                <a:r>
                  <a:rPr lang="en-US" dirty="0" err="1">
                    <a:solidFill>
                      <a:schemeClr val="tx1"/>
                    </a:solidFill>
                  </a:rPr>
                  <a:t>estejam</a:t>
                </a:r>
                <a:r>
                  <a:rPr lang="en-US" dirty="0">
                    <a:solidFill>
                      <a:schemeClr val="tx1"/>
                    </a:solidFill>
                  </a:rPr>
                  <a:t> </a:t>
                </a:r>
                <a:r>
                  <a:rPr lang="en-US" dirty="0" err="1">
                    <a:solidFill>
                      <a:schemeClr val="tx1"/>
                    </a:solidFill>
                  </a:rPr>
                  <a:t>alinhados</a:t>
                </a:r>
                <a:r>
                  <a:rPr lang="en-US" dirty="0">
                    <a:solidFill>
                      <a:schemeClr val="tx1"/>
                    </a:solidFill>
                  </a:rPr>
                  <a:t> com </a:t>
                </a:r>
                <a:r>
                  <a:rPr lang="en-US" dirty="0" err="1">
                    <a:solidFill>
                      <a:schemeClr val="tx1"/>
                    </a:solidFill>
                  </a:rPr>
                  <a:t>os</a:t>
                </a:r>
                <a:r>
                  <a:rPr lang="en-US" dirty="0">
                    <a:solidFill>
                      <a:schemeClr val="tx1"/>
                    </a:solidFill>
                  </a:rPr>
                  <a:t> </a:t>
                </a:r>
                <a:r>
                  <a:rPr lang="en-US" dirty="0" err="1">
                    <a:solidFill>
                      <a:schemeClr val="tx1"/>
                    </a:solidFill>
                  </a:rPr>
                  <a:t>padrões</a:t>
                </a:r>
                <a:r>
                  <a:rPr lang="en-US" dirty="0">
                    <a:solidFill>
                      <a:schemeClr val="tx1"/>
                    </a:solidFill>
                  </a:rPr>
                  <a:t> do </a:t>
                </a:r>
                <a:r>
                  <a:rPr lang="en-US" dirty="0" err="1">
                    <a:solidFill>
                      <a:schemeClr val="tx1"/>
                    </a:solidFill>
                  </a:rPr>
                  <a:t>setor</a:t>
                </a:r>
                <a:r>
                  <a:rPr lang="en-US" dirty="0">
                    <a:solidFill>
                      <a:schemeClr val="tx1"/>
                    </a:solidFill>
                  </a:rPr>
                  <a:t> e </a:t>
                </a:r>
                <a:r>
                  <a:rPr lang="en-US" dirty="0" err="1">
                    <a:solidFill>
                      <a:schemeClr val="tx1"/>
                    </a:solidFill>
                  </a:rPr>
                  <a:t>reflitam</a:t>
                </a:r>
                <a:r>
                  <a:rPr lang="en-US" dirty="0">
                    <a:solidFill>
                      <a:schemeClr val="tx1"/>
                    </a:solidFill>
                  </a:rPr>
                  <a:t> as </a:t>
                </a:r>
                <a:r>
                  <a:rPr lang="en-US" dirty="0" err="1">
                    <a:solidFill>
                      <a:schemeClr val="tx1"/>
                    </a:solidFill>
                  </a:rPr>
                  <a:t>suas</a:t>
                </a:r>
                <a:r>
                  <a:rPr lang="en-US" dirty="0">
                    <a:solidFill>
                      <a:schemeClr val="tx1"/>
                    </a:solidFill>
                  </a:rPr>
                  <a:t> </a:t>
                </a:r>
                <a:r>
                  <a:rPr lang="en-US" dirty="0" err="1">
                    <a:solidFill>
                      <a:schemeClr val="tx1"/>
                    </a:solidFill>
                  </a:rPr>
                  <a:t>capacidades</a:t>
                </a:r>
                <a:r>
                  <a:rPr lang="en-US" dirty="0">
                    <a:solidFill>
                      <a:schemeClr val="tx1"/>
                    </a:solidFill>
                  </a:rPr>
                  <a:t>, </a:t>
                </a:r>
                <a:r>
                  <a:rPr lang="en-US" dirty="0" err="1">
                    <a:solidFill>
                      <a:schemeClr val="tx1"/>
                    </a:solidFill>
                  </a:rPr>
                  <a:t>experiência</a:t>
                </a:r>
                <a:r>
                  <a:rPr lang="en-US" dirty="0">
                    <a:solidFill>
                      <a:schemeClr val="tx1"/>
                    </a:solidFill>
                  </a:rPr>
                  <a:t> e </a:t>
                </a:r>
                <a:r>
                  <a:rPr lang="en-US" dirty="0" err="1">
                    <a:solidFill>
                      <a:schemeClr val="tx1"/>
                    </a:solidFill>
                  </a:rPr>
                  <a:t>contribuição</a:t>
                </a:r>
                <a:r>
                  <a:rPr lang="en-US" dirty="0">
                    <a:solidFill>
                      <a:schemeClr val="tx1"/>
                    </a:solidFill>
                  </a:rPr>
                  <a:t>. Deve-se </a:t>
                </a:r>
                <a:r>
                  <a:rPr lang="en-US" dirty="0" err="1">
                    <a:solidFill>
                      <a:schemeClr val="tx1"/>
                    </a:solidFill>
                  </a:rPr>
                  <a:t>rever</a:t>
                </a:r>
                <a:r>
                  <a:rPr lang="en-US" dirty="0">
                    <a:solidFill>
                      <a:schemeClr val="tx1"/>
                    </a:solidFill>
                  </a:rPr>
                  <a:t> e </a:t>
                </a:r>
                <a:r>
                  <a:rPr lang="en-US" dirty="0" err="1">
                    <a:solidFill>
                      <a:schemeClr val="tx1"/>
                    </a:solidFill>
                  </a:rPr>
                  <a:t>ajustar</a:t>
                </a:r>
                <a:r>
                  <a:rPr lang="en-US" dirty="0">
                    <a:solidFill>
                      <a:schemeClr val="tx1"/>
                    </a:solidFill>
                  </a:rPr>
                  <a:t> </a:t>
                </a:r>
                <a:r>
                  <a:rPr lang="en-US" dirty="0" err="1">
                    <a:solidFill>
                      <a:schemeClr val="tx1"/>
                    </a:solidFill>
                  </a:rPr>
                  <a:t>regularmente</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salários</a:t>
                </a:r>
                <a:r>
                  <a:rPr lang="en-US" dirty="0">
                    <a:solidFill>
                      <a:schemeClr val="tx1"/>
                    </a:solidFill>
                  </a:rPr>
                  <a:t> para que a </a:t>
                </a:r>
                <a:r>
                  <a:rPr lang="en-US" dirty="0" err="1">
                    <a:solidFill>
                      <a:schemeClr val="tx1"/>
                    </a:solidFill>
                  </a:rPr>
                  <a:t>empresa</a:t>
                </a:r>
                <a:r>
                  <a:rPr lang="en-US" dirty="0">
                    <a:solidFill>
                      <a:schemeClr val="tx1"/>
                    </a:solidFill>
                  </a:rPr>
                  <a:t> </a:t>
                </a:r>
                <a:r>
                  <a:rPr lang="en-US" dirty="0" err="1">
                    <a:solidFill>
                      <a:schemeClr val="tx1"/>
                    </a:solidFill>
                  </a:rPr>
                  <a:t>permaneça</a:t>
                </a:r>
                <a:r>
                  <a:rPr lang="en-US" dirty="0">
                    <a:solidFill>
                      <a:schemeClr val="tx1"/>
                    </a:solidFill>
                  </a:rPr>
                  <a:t> </a:t>
                </a:r>
                <a:r>
                  <a:rPr lang="en-US" dirty="0" err="1">
                    <a:solidFill>
                      <a:schemeClr val="tx1"/>
                    </a:solidFill>
                  </a:rPr>
                  <a:t>competitiva</a:t>
                </a:r>
                <a:r>
                  <a:rPr lang="en-US" dirty="0">
                    <a:solidFill>
                      <a:schemeClr val="tx1"/>
                    </a:solidFill>
                  </a:rPr>
                  <a:t> e </a:t>
                </a:r>
                <a:r>
                  <a:rPr lang="en-US" dirty="0" err="1">
                    <a:solidFill>
                      <a:schemeClr val="tx1"/>
                    </a:solidFill>
                  </a:rPr>
                  <a:t>justa</a:t>
                </a:r>
                <a:r>
                  <a:rPr lang="en-US" dirty="0">
                    <a:solidFill>
                      <a:schemeClr val="tx1"/>
                    </a:solidFill>
                  </a:rPr>
                  <a:t>.</a:t>
                </a:r>
              </a:p>
              <a:p>
                <a:pPr marL="171450" indent="-171450" rtl="0">
                  <a:buClr>
                    <a:srgbClr val="F1A0C2"/>
                  </a:buClr>
                  <a:buFont typeface="Arial" panose="020B0604020202020204" pitchFamily="34" charset="0"/>
                  <a:buChar char="•"/>
                  <a:tabLst>
                    <a:tab pos="177800" algn="l"/>
                  </a:tabLst>
                </a:pPr>
                <a:r>
                  <a:rPr lang="en-US" b="1" dirty="0" err="1">
                    <a:solidFill>
                      <a:schemeClr val="tx1"/>
                    </a:solidFill>
                  </a:rPr>
                  <a:t>Incentivos</a:t>
                </a:r>
                <a:r>
                  <a:rPr lang="en-US" b="1" dirty="0">
                    <a:solidFill>
                      <a:schemeClr val="tx1"/>
                    </a:solidFill>
                  </a:rPr>
                  <a:t> </a:t>
                </a:r>
                <a:r>
                  <a:rPr lang="en-US" b="1" dirty="0" err="1">
                    <a:solidFill>
                      <a:schemeClr val="tx1"/>
                    </a:solidFill>
                  </a:rPr>
                  <a:t>baseados</a:t>
                </a:r>
                <a:r>
                  <a:rPr lang="en-US" b="1" dirty="0">
                    <a:solidFill>
                      <a:schemeClr val="tx1"/>
                    </a:solidFill>
                  </a:rPr>
                  <a:t> no </a:t>
                </a:r>
                <a:r>
                  <a:rPr lang="en-US" b="1" dirty="0" err="1">
                    <a:solidFill>
                      <a:schemeClr val="tx1"/>
                    </a:solidFill>
                  </a:rPr>
                  <a:t>desempenho</a:t>
                </a:r>
                <a:r>
                  <a:rPr lang="en-US" b="1" dirty="0">
                    <a:solidFill>
                      <a:schemeClr val="tx1"/>
                    </a:solidFill>
                  </a:rPr>
                  <a:t>: </a:t>
                </a:r>
                <a:r>
                  <a:rPr lang="en-US" dirty="0" err="1">
                    <a:solidFill>
                      <a:schemeClr val="tx1"/>
                    </a:solidFill>
                  </a:rPr>
                  <a:t>Considerar</a:t>
                </a:r>
                <a:r>
                  <a:rPr lang="en-US" dirty="0">
                    <a:solidFill>
                      <a:schemeClr val="tx1"/>
                    </a:solidFill>
                  </a:rPr>
                  <a:t> a </a:t>
                </a:r>
                <a:r>
                  <a:rPr lang="en-US" dirty="0" err="1">
                    <a:solidFill>
                      <a:schemeClr val="tx1"/>
                    </a:solidFill>
                  </a:rPr>
                  <a:t>implementação</a:t>
                </a:r>
                <a:r>
                  <a:rPr lang="en-US" dirty="0">
                    <a:solidFill>
                      <a:schemeClr val="tx1"/>
                    </a:solidFill>
                  </a:rPr>
                  <a:t> de </a:t>
                </a:r>
                <a:r>
                  <a:rPr lang="en-US" dirty="0" err="1">
                    <a:solidFill>
                      <a:schemeClr val="tx1"/>
                    </a:solidFill>
                  </a:rPr>
                  <a:t>incentivos</a:t>
                </a:r>
                <a:r>
                  <a:rPr lang="en-US" dirty="0">
                    <a:solidFill>
                      <a:schemeClr val="tx1"/>
                    </a:solidFill>
                  </a:rPr>
                  <a:t> </a:t>
                </a:r>
                <a:r>
                  <a:rPr lang="en-US" dirty="0" err="1">
                    <a:solidFill>
                      <a:schemeClr val="tx1"/>
                    </a:solidFill>
                  </a:rPr>
                  <a:t>baseados</a:t>
                </a:r>
                <a:r>
                  <a:rPr lang="en-US" dirty="0">
                    <a:solidFill>
                      <a:schemeClr val="tx1"/>
                    </a:solidFill>
                  </a:rPr>
                  <a:t> no </a:t>
                </a:r>
                <a:r>
                  <a:rPr lang="en-US" dirty="0" err="1">
                    <a:solidFill>
                      <a:schemeClr val="tx1"/>
                    </a:solidFill>
                  </a:rPr>
                  <a:t>desempenho</a:t>
                </a:r>
                <a:r>
                  <a:rPr lang="en-US" dirty="0">
                    <a:solidFill>
                      <a:schemeClr val="tx1"/>
                    </a:solidFill>
                  </a:rPr>
                  <a:t>, tais </a:t>
                </a:r>
                <a:r>
                  <a:rPr lang="en-US" dirty="0" err="1">
                    <a:solidFill>
                      <a:schemeClr val="tx1"/>
                    </a:solidFill>
                  </a:rPr>
                  <a:t>como</a:t>
                </a:r>
                <a:r>
                  <a:rPr lang="en-US" dirty="0">
                    <a:solidFill>
                      <a:schemeClr val="tx1"/>
                    </a:solidFill>
                  </a:rPr>
                  <a:t> </a:t>
                </a:r>
                <a:r>
                  <a:rPr lang="en-US" dirty="0" err="1">
                    <a:solidFill>
                      <a:schemeClr val="tx1"/>
                    </a:solidFill>
                  </a:rPr>
                  <a:t>bónus</a:t>
                </a:r>
                <a:r>
                  <a:rPr lang="en-US" dirty="0">
                    <a:solidFill>
                      <a:schemeClr val="tx1"/>
                    </a:solidFill>
                  </a:rPr>
                  <a:t> </a:t>
                </a:r>
                <a:r>
                  <a:rPr lang="en-US" dirty="0" err="1">
                    <a:solidFill>
                      <a:schemeClr val="tx1"/>
                    </a:solidFill>
                  </a:rPr>
                  <a:t>ou</a:t>
                </a:r>
                <a:r>
                  <a:rPr lang="en-US" dirty="0">
                    <a:solidFill>
                      <a:schemeClr val="tx1"/>
                    </a:solidFill>
                  </a:rPr>
                  <a:t> </a:t>
                </a:r>
                <a:r>
                  <a:rPr lang="en-US" dirty="0" err="1">
                    <a:solidFill>
                      <a:schemeClr val="tx1"/>
                    </a:solidFill>
                  </a:rPr>
                  <a:t>planos</a:t>
                </a:r>
                <a:r>
                  <a:rPr lang="en-US" dirty="0">
                    <a:solidFill>
                      <a:schemeClr val="tx1"/>
                    </a:solidFill>
                  </a:rPr>
                  <a:t> de </a:t>
                </a:r>
                <a:r>
                  <a:rPr lang="en-US" dirty="0" err="1">
                    <a:solidFill>
                      <a:schemeClr val="tx1"/>
                    </a:solidFill>
                  </a:rPr>
                  <a:t>participação</a:t>
                </a:r>
                <a:r>
                  <a:rPr lang="en-US" dirty="0">
                    <a:solidFill>
                      <a:schemeClr val="tx1"/>
                    </a:solidFill>
                  </a:rPr>
                  <a:t> </a:t>
                </a:r>
                <a:r>
                  <a:rPr lang="en-US" dirty="0" err="1">
                    <a:solidFill>
                      <a:schemeClr val="tx1"/>
                    </a:solidFill>
                  </a:rPr>
                  <a:t>nos</a:t>
                </a:r>
                <a:r>
                  <a:rPr lang="en-US" dirty="0">
                    <a:solidFill>
                      <a:schemeClr val="tx1"/>
                    </a:solidFill>
                  </a:rPr>
                  <a:t> </a:t>
                </a:r>
                <a:r>
                  <a:rPr lang="en-US" dirty="0" err="1">
                    <a:solidFill>
                      <a:schemeClr val="tx1"/>
                    </a:solidFill>
                  </a:rPr>
                  <a:t>lucros</a:t>
                </a:r>
                <a:r>
                  <a:rPr lang="en-US" dirty="0">
                    <a:solidFill>
                      <a:schemeClr val="tx1"/>
                    </a:solidFill>
                  </a:rPr>
                  <a:t>, que </a:t>
                </a:r>
                <a:r>
                  <a:rPr lang="en-US" dirty="0" err="1">
                    <a:solidFill>
                      <a:schemeClr val="tx1"/>
                    </a:solidFill>
                  </a:rPr>
                  <a:t>recompensem</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funcionários</a:t>
                </a:r>
                <a:r>
                  <a:rPr lang="en-US" dirty="0">
                    <a:solidFill>
                      <a:schemeClr val="tx1"/>
                    </a:solidFill>
                  </a:rPr>
                  <a:t> </a:t>
                </a:r>
                <a:r>
                  <a:rPr lang="en-US" dirty="0" err="1">
                    <a:solidFill>
                      <a:schemeClr val="tx1"/>
                    </a:solidFill>
                  </a:rPr>
                  <a:t>pelo</a:t>
                </a:r>
                <a:r>
                  <a:rPr lang="en-US" dirty="0">
                    <a:solidFill>
                      <a:schemeClr val="tx1"/>
                    </a:solidFill>
                  </a:rPr>
                  <a:t> </a:t>
                </a:r>
                <a:r>
                  <a:rPr lang="en-US" dirty="0" err="1">
                    <a:solidFill>
                      <a:schemeClr val="tx1"/>
                    </a:solidFill>
                  </a:rPr>
                  <a:t>seu</a:t>
                </a:r>
                <a:r>
                  <a:rPr lang="en-US" dirty="0">
                    <a:solidFill>
                      <a:schemeClr val="tx1"/>
                    </a:solidFill>
                  </a:rPr>
                  <a:t> </a:t>
                </a:r>
                <a:r>
                  <a:rPr lang="en-US" dirty="0" err="1">
                    <a:solidFill>
                      <a:schemeClr val="tx1"/>
                    </a:solidFill>
                  </a:rPr>
                  <a:t>desempenho</a:t>
                </a:r>
                <a:r>
                  <a:rPr lang="en-US" dirty="0">
                    <a:solidFill>
                      <a:schemeClr val="tx1"/>
                    </a:solidFill>
                  </a:rPr>
                  <a:t> </a:t>
                </a:r>
                <a:r>
                  <a:rPr lang="en-US" dirty="0" err="1">
                    <a:solidFill>
                      <a:schemeClr val="tx1"/>
                    </a:solidFill>
                  </a:rPr>
                  <a:t>excecional</a:t>
                </a:r>
                <a:r>
                  <a:rPr lang="en-US" dirty="0">
                    <a:solidFill>
                      <a:schemeClr val="tx1"/>
                    </a:solidFill>
                  </a:rPr>
                  <a:t> e </a:t>
                </a:r>
                <a:r>
                  <a:rPr lang="en-US" dirty="0" err="1">
                    <a:solidFill>
                      <a:schemeClr val="tx1"/>
                    </a:solidFill>
                  </a:rPr>
                  <a:t>pelas</a:t>
                </a:r>
                <a:r>
                  <a:rPr lang="en-US" dirty="0">
                    <a:solidFill>
                      <a:schemeClr val="tx1"/>
                    </a:solidFill>
                  </a:rPr>
                  <a:t> </a:t>
                </a:r>
                <a:r>
                  <a:rPr lang="en-US" dirty="0" err="1">
                    <a:solidFill>
                      <a:schemeClr val="tx1"/>
                    </a:solidFill>
                  </a:rPr>
                  <a:t>suas</a:t>
                </a:r>
                <a:r>
                  <a:rPr lang="en-US" dirty="0">
                    <a:solidFill>
                      <a:schemeClr val="tx1"/>
                    </a:solidFill>
                  </a:rPr>
                  <a:t> </a:t>
                </a:r>
                <a:r>
                  <a:rPr lang="en-US" dirty="0" err="1">
                    <a:solidFill>
                      <a:schemeClr val="tx1"/>
                    </a:solidFill>
                  </a:rPr>
                  <a:t>contribuições</a:t>
                </a:r>
                <a:r>
                  <a:rPr lang="en-US" dirty="0">
                    <a:solidFill>
                      <a:schemeClr val="tx1"/>
                    </a:solidFill>
                  </a:rPr>
                  <a:t> para </a:t>
                </a:r>
                <a:r>
                  <a:rPr lang="en-US" dirty="0" err="1">
                    <a:solidFill>
                      <a:schemeClr val="tx1"/>
                    </a:solidFill>
                  </a:rPr>
                  <a:t>os</a:t>
                </a:r>
                <a:r>
                  <a:rPr lang="en-US" dirty="0">
                    <a:solidFill>
                      <a:schemeClr val="tx1"/>
                    </a:solidFill>
                  </a:rPr>
                  <a:t> </a:t>
                </a:r>
                <a:r>
                  <a:rPr lang="en-US" dirty="0" err="1">
                    <a:solidFill>
                      <a:schemeClr val="tx1"/>
                    </a:solidFill>
                  </a:rPr>
                  <a:t>objetivos</a:t>
                </a:r>
                <a:r>
                  <a:rPr lang="en-US" dirty="0">
                    <a:solidFill>
                      <a:schemeClr val="tx1"/>
                    </a:solidFill>
                  </a:rPr>
                  <a:t> </a:t>
                </a:r>
                <a:r>
                  <a:rPr lang="en-US" dirty="0" err="1">
                    <a:solidFill>
                      <a:schemeClr val="tx1"/>
                    </a:solidFill>
                  </a:rPr>
                  <a:t>éticos</a:t>
                </a:r>
                <a:r>
                  <a:rPr lang="en-US" dirty="0">
                    <a:solidFill>
                      <a:schemeClr val="tx1"/>
                    </a:solidFill>
                  </a:rPr>
                  <a:t> do </a:t>
                </a:r>
                <a:r>
                  <a:rPr lang="en-US" dirty="0" err="1">
                    <a:solidFill>
                      <a:schemeClr val="tx1"/>
                    </a:solidFill>
                  </a:rPr>
                  <a:t>negócio</a:t>
                </a:r>
                <a:r>
                  <a:rPr lang="en-US" dirty="0">
                    <a:solidFill>
                      <a:schemeClr val="tx1"/>
                    </a:solidFill>
                  </a:rPr>
                  <a:t>.</a:t>
                </a:r>
              </a:p>
              <a:p>
                <a:pPr rtl="0">
                  <a:buClr>
                    <a:srgbClr val="F1A0C2"/>
                  </a:buClr>
                  <a:tabLst>
                    <a:tab pos="177800" algn="l"/>
                  </a:tabLst>
                </a:pPr>
                <a:r>
                  <a:rPr lang="en-US" dirty="0">
                    <a:solidFill>
                      <a:schemeClr val="tx1"/>
                    </a:solidFill>
                  </a:rPr>
                  <a:t> </a:t>
                </a:r>
              </a:p>
              <a:p>
                <a:pPr marL="171450" indent="-171450" rtl="0">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58" name="TextBox 57">
              <a:extLst>
                <a:ext uri="{FF2B5EF4-FFF2-40B4-BE49-F238E27FC236}">
                  <a16:creationId xmlns:a16="http://schemas.microsoft.com/office/drawing/2014/main" id="{BB65CF50-3769-F411-C80E-7CD46A87D989}"/>
                </a:ext>
              </a:extLst>
            </p:cNvPr>
            <p:cNvSpPr txBox="1"/>
            <p:nvPr/>
          </p:nvSpPr>
          <p:spPr>
            <a:xfrm>
              <a:off x="508237" y="2485495"/>
              <a:ext cx="3039666" cy="338554"/>
            </a:xfrm>
            <a:prstGeom prst="rect">
              <a:avLst/>
            </a:prstGeom>
            <a:noFill/>
          </p:spPr>
          <p:txBody>
            <a:bodyPr wrap="square" lIns="91440" tIns="45720" rIns="91440" bIns="45720" anchor="t">
              <a:spAutoFit/>
            </a:bodyPr>
            <a:lstStyle/>
            <a:p>
              <a:pPr algn="just" rtl="0"/>
              <a:r>
                <a:rPr lang="en-IE" sz="1600" b="1" dirty="0" err="1">
                  <a:solidFill>
                    <a:schemeClr val="bg1"/>
                  </a:solidFill>
                  <a:effectLst/>
                  <a:latin typeface="Calibri" panose="020F0502020204030204" pitchFamily="34" charset="0"/>
                  <a:cs typeface="Calibri" panose="020F0502020204030204" pitchFamily="34" charset="0"/>
                </a:rPr>
                <a:t>Fornecer</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uma</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compensação</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justa</a:t>
              </a:r>
              <a:endParaRPr lang="en-IE" sz="1600" b="1" dirty="0">
                <a:solidFill>
                  <a:schemeClr val="bg1"/>
                </a:solidFill>
                <a:effectLst/>
                <a:latin typeface="Calibri" panose="020F0502020204030204" pitchFamily="34" charset="0"/>
                <a:cs typeface="Calibri" panose="020F0502020204030204" pitchFamily="34" charset="0"/>
              </a:endParaRPr>
            </a:p>
          </p:txBody>
        </p:sp>
      </p:grpSp>
      <p:grpSp>
        <p:nvGrpSpPr>
          <p:cNvPr id="36" name="Group 35">
            <a:extLst>
              <a:ext uri="{FF2B5EF4-FFF2-40B4-BE49-F238E27FC236}">
                <a16:creationId xmlns:a16="http://schemas.microsoft.com/office/drawing/2014/main" id="{1209E6BB-299E-A7D0-95F2-CEFD44AA2B46}"/>
              </a:ext>
            </a:extLst>
          </p:cNvPr>
          <p:cNvGrpSpPr/>
          <p:nvPr/>
        </p:nvGrpSpPr>
        <p:grpSpPr>
          <a:xfrm>
            <a:off x="-85728" y="4092108"/>
            <a:ext cx="7669485" cy="1715511"/>
            <a:chOff x="-98298" y="2445536"/>
            <a:chExt cx="7669485" cy="1715511"/>
          </a:xfrm>
        </p:grpSpPr>
        <p:grpSp>
          <p:nvGrpSpPr>
            <p:cNvPr id="60" name="Group 59">
              <a:extLst>
                <a:ext uri="{FF2B5EF4-FFF2-40B4-BE49-F238E27FC236}">
                  <a16:creationId xmlns:a16="http://schemas.microsoft.com/office/drawing/2014/main" id="{43160E15-F403-FA56-173B-E6F89C49B0DF}"/>
                </a:ext>
              </a:extLst>
            </p:cNvPr>
            <p:cNvGrpSpPr/>
            <p:nvPr/>
          </p:nvGrpSpPr>
          <p:grpSpPr>
            <a:xfrm>
              <a:off x="-98298" y="2445536"/>
              <a:ext cx="7669485" cy="1715511"/>
              <a:chOff x="-62902" y="2505789"/>
              <a:chExt cx="7669485" cy="1715511"/>
            </a:xfrm>
          </p:grpSpPr>
          <p:cxnSp>
            <p:nvCxnSpPr>
              <p:cNvPr id="63" name="Straight Connector 62">
                <a:extLst>
                  <a:ext uri="{FF2B5EF4-FFF2-40B4-BE49-F238E27FC236}">
                    <a16:creationId xmlns:a16="http://schemas.microsoft.com/office/drawing/2014/main" id="{70597E56-2311-719A-2DDC-E4DD447EB8D9}"/>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4" name="Freeform 63">
                <a:extLst>
                  <a:ext uri="{FF2B5EF4-FFF2-40B4-BE49-F238E27FC236}">
                    <a16:creationId xmlns:a16="http://schemas.microsoft.com/office/drawing/2014/main" id="{EB09F94A-4D80-3B2D-0445-A92A6B1FE0DF}"/>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just" rtl="0"/>
                <a:endParaRPr lang="en-US"/>
              </a:p>
            </p:txBody>
          </p:sp>
          <p:sp>
            <p:nvSpPr>
              <p:cNvPr id="65" name="Text Placeholder 2">
                <a:extLst>
                  <a:ext uri="{FF2B5EF4-FFF2-40B4-BE49-F238E27FC236}">
                    <a16:creationId xmlns:a16="http://schemas.microsoft.com/office/drawing/2014/main" id="{C5F1ADEC-6DD5-DE7E-8A07-3F28A7F03B5D}"/>
                  </a:ext>
                </a:extLst>
              </p:cNvPr>
              <p:cNvSpPr txBox="1">
                <a:spLocks/>
              </p:cNvSpPr>
              <p:nvPr/>
            </p:nvSpPr>
            <p:spPr>
              <a:xfrm>
                <a:off x="567016" y="2968388"/>
                <a:ext cx="6715082" cy="1252912"/>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rtl="0">
                  <a:buClr>
                    <a:srgbClr val="F1A0C2"/>
                  </a:buClr>
                  <a:buFont typeface="Arial" panose="020B0604020202020204" pitchFamily="34" charset="0"/>
                  <a:buChar char="•"/>
                  <a:tabLst>
                    <a:tab pos="177800" algn="l"/>
                  </a:tabLst>
                </a:pPr>
                <a:r>
                  <a:rPr lang="en-US" b="1" dirty="0">
                    <a:solidFill>
                      <a:schemeClr val="tx1"/>
                    </a:solidFill>
                  </a:rPr>
                  <a:t>Feedback e </a:t>
                </a:r>
                <a:r>
                  <a:rPr lang="en-US" b="1" dirty="0" err="1">
                    <a:solidFill>
                      <a:schemeClr val="tx1"/>
                    </a:solidFill>
                  </a:rPr>
                  <a:t>reconhecimento</a:t>
                </a:r>
                <a:r>
                  <a:rPr lang="en-US" b="1" dirty="0">
                    <a:solidFill>
                      <a:schemeClr val="tx1"/>
                    </a:solidFill>
                  </a:rPr>
                  <a:t> </a:t>
                </a:r>
                <a:r>
                  <a:rPr lang="en-US" b="1" dirty="0" err="1">
                    <a:solidFill>
                      <a:schemeClr val="tx1"/>
                    </a:solidFill>
                  </a:rPr>
                  <a:t>regulares</a:t>
                </a:r>
                <a:r>
                  <a:rPr lang="en-US" b="1" dirty="0">
                    <a:solidFill>
                      <a:schemeClr val="tx1"/>
                    </a:solidFill>
                  </a:rPr>
                  <a:t>: </a:t>
                </a:r>
                <a:r>
                  <a:rPr lang="en-US" dirty="0">
                    <a:solidFill>
                      <a:schemeClr val="tx1"/>
                    </a:solidFill>
                  </a:rPr>
                  <a:t>Deve-se </a:t>
                </a:r>
                <a:r>
                  <a:rPr lang="en-US" dirty="0" err="1">
                    <a:solidFill>
                      <a:schemeClr val="tx1"/>
                    </a:solidFill>
                  </a:rPr>
                  <a:t>fornecer</a:t>
                </a:r>
                <a:r>
                  <a:rPr lang="en-US" dirty="0">
                    <a:solidFill>
                      <a:schemeClr val="tx1"/>
                    </a:solidFill>
                  </a:rPr>
                  <a:t> feedback regular aos </a:t>
                </a:r>
                <a:r>
                  <a:rPr lang="en-US" dirty="0" err="1">
                    <a:solidFill>
                      <a:schemeClr val="tx1"/>
                    </a:solidFill>
                  </a:rPr>
                  <a:t>funcionários</a:t>
                </a:r>
                <a:r>
                  <a:rPr lang="en-US" dirty="0">
                    <a:solidFill>
                      <a:schemeClr val="tx1"/>
                    </a:solidFill>
                  </a:rPr>
                  <a:t>, </a:t>
                </a:r>
                <a:r>
                  <a:rPr lang="en-US" dirty="0" err="1">
                    <a:solidFill>
                      <a:schemeClr val="tx1"/>
                    </a:solidFill>
                  </a:rPr>
                  <a:t>reconhecendo</a:t>
                </a:r>
                <a:r>
                  <a:rPr lang="en-US" dirty="0">
                    <a:solidFill>
                      <a:schemeClr val="tx1"/>
                    </a:solidFill>
                  </a:rPr>
                  <a:t> as </a:t>
                </a:r>
                <a:r>
                  <a:rPr lang="en-US" dirty="0" err="1">
                    <a:solidFill>
                      <a:schemeClr val="tx1"/>
                    </a:solidFill>
                  </a:rPr>
                  <a:t>suas</a:t>
                </a:r>
                <a:r>
                  <a:rPr lang="en-US" dirty="0">
                    <a:solidFill>
                      <a:schemeClr val="tx1"/>
                    </a:solidFill>
                  </a:rPr>
                  <a:t> </a:t>
                </a:r>
                <a:r>
                  <a:rPr lang="en-US" dirty="0" err="1">
                    <a:solidFill>
                      <a:schemeClr val="tx1"/>
                    </a:solidFill>
                  </a:rPr>
                  <a:t>realizações</a:t>
                </a:r>
                <a:r>
                  <a:rPr lang="en-US" dirty="0">
                    <a:solidFill>
                      <a:schemeClr val="tx1"/>
                    </a:solidFill>
                  </a:rPr>
                  <a:t> e </a:t>
                </a:r>
                <a:r>
                  <a:rPr lang="en-US" dirty="0" err="1">
                    <a:solidFill>
                      <a:schemeClr val="tx1"/>
                    </a:solidFill>
                  </a:rPr>
                  <a:t>contribuições</a:t>
                </a:r>
                <a:r>
                  <a:rPr lang="en-US" dirty="0">
                    <a:solidFill>
                      <a:schemeClr val="tx1"/>
                    </a:solidFill>
                  </a:rPr>
                  <a:t>. </a:t>
                </a:r>
                <a:r>
                  <a:rPr lang="en-US" dirty="0" err="1">
                    <a:solidFill>
                      <a:schemeClr val="tx1"/>
                    </a:solidFill>
                  </a:rPr>
                  <a:t>Reconhecer</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seus</a:t>
                </a:r>
                <a:r>
                  <a:rPr lang="en-US" dirty="0">
                    <a:solidFill>
                      <a:schemeClr val="tx1"/>
                    </a:solidFill>
                  </a:rPr>
                  <a:t> </a:t>
                </a:r>
                <a:r>
                  <a:rPr lang="en-US" dirty="0" err="1">
                    <a:solidFill>
                      <a:schemeClr val="tx1"/>
                    </a:solidFill>
                  </a:rPr>
                  <a:t>esforços</a:t>
                </a:r>
                <a:r>
                  <a:rPr lang="en-US" dirty="0">
                    <a:solidFill>
                      <a:schemeClr val="tx1"/>
                    </a:solidFill>
                  </a:rPr>
                  <a:t> de forma formal e informal, </a:t>
                </a:r>
                <a:r>
                  <a:rPr lang="en-US" dirty="0" err="1">
                    <a:solidFill>
                      <a:schemeClr val="tx1"/>
                    </a:solidFill>
                  </a:rPr>
                  <a:t>como</a:t>
                </a:r>
                <a:r>
                  <a:rPr lang="en-US" dirty="0">
                    <a:solidFill>
                      <a:schemeClr val="tx1"/>
                    </a:solidFill>
                  </a:rPr>
                  <a:t> </a:t>
                </a:r>
                <a:r>
                  <a:rPr lang="en-US" dirty="0" err="1">
                    <a:solidFill>
                      <a:schemeClr val="tx1"/>
                    </a:solidFill>
                  </a:rPr>
                  <a:t>elogios</a:t>
                </a:r>
                <a:r>
                  <a:rPr lang="en-US" dirty="0">
                    <a:solidFill>
                      <a:schemeClr val="tx1"/>
                    </a:solidFill>
                  </a:rPr>
                  <a:t> </a:t>
                </a:r>
                <a:r>
                  <a:rPr lang="en-US" dirty="0" err="1">
                    <a:solidFill>
                      <a:schemeClr val="tx1"/>
                    </a:solidFill>
                  </a:rPr>
                  <a:t>verbais</a:t>
                </a:r>
                <a:r>
                  <a:rPr lang="en-US" dirty="0">
                    <a:solidFill>
                      <a:schemeClr val="tx1"/>
                    </a:solidFill>
                  </a:rPr>
                  <a:t>, </a:t>
                </a:r>
                <a:r>
                  <a:rPr lang="en-US" dirty="0" err="1">
                    <a:solidFill>
                      <a:schemeClr val="tx1"/>
                    </a:solidFill>
                  </a:rPr>
                  <a:t>agradecimentos</a:t>
                </a:r>
                <a:r>
                  <a:rPr lang="en-US" dirty="0">
                    <a:solidFill>
                      <a:schemeClr val="tx1"/>
                    </a:solidFill>
                  </a:rPr>
                  <a:t> </a:t>
                </a:r>
                <a:r>
                  <a:rPr lang="en-US" dirty="0" err="1">
                    <a:solidFill>
                      <a:schemeClr val="tx1"/>
                    </a:solidFill>
                  </a:rPr>
                  <a:t>por</a:t>
                </a:r>
                <a:r>
                  <a:rPr lang="en-US" dirty="0">
                    <a:solidFill>
                      <a:schemeClr val="tx1"/>
                    </a:solidFill>
                  </a:rPr>
                  <a:t> </a:t>
                </a:r>
                <a:r>
                  <a:rPr lang="en-US" dirty="0" err="1">
                    <a:solidFill>
                      <a:schemeClr val="tx1"/>
                    </a:solidFill>
                  </a:rPr>
                  <a:t>escrito</a:t>
                </a:r>
                <a:r>
                  <a:rPr lang="en-US" dirty="0">
                    <a:solidFill>
                      <a:schemeClr val="tx1"/>
                    </a:solidFill>
                  </a:rPr>
                  <a:t> </a:t>
                </a:r>
                <a:r>
                  <a:rPr lang="en-US" dirty="0" err="1">
                    <a:solidFill>
                      <a:schemeClr val="tx1"/>
                    </a:solidFill>
                  </a:rPr>
                  <a:t>ou</a:t>
                </a:r>
                <a:r>
                  <a:rPr lang="en-US" dirty="0">
                    <a:solidFill>
                      <a:schemeClr val="tx1"/>
                    </a:solidFill>
                  </a:rPr>
                  <a:t> </a:t>
                </a:r>
                <a:r>
                  <a:rPr lang="en-US" dirty="0" err="1">
                    <a:solidFill>
                      <a:schemeClr val="tx1"/>
                    </a:solidFill>
                  </a:rPr>
                  <a:t>programas</a:t>
                </a:r>
                <a:r>
                  <a:rPr lang="en-US" dirty="0">
                    <a:solidFill>
                      <a:schemeClr val="tx1"/>
                    </a:solidFill>
                  </a:rPr>
                  <a:t> de </a:t>
                </a:r>
                <a:r>
                  <a:rPr lang="en-US" dirty="0" err="1">
                    <a:solidFill>
                      <a:schemeClr val="tx1"/>
                    </a:solidFill>
                  </a:rPr>
                  <a:t>reconhecimento</a:t>
                </a:r>
                <a:r>
                  <a:rPr lang="en-US" dirty="0">
                    <a:solidFill>
                      <a:schemeClr val="tx1"/>
                    </a:solidFill>
                  </a:rPr>
                  <a:t> de </a:t>
                </a:r>
                <a:r>
                  <a:rPr lang="en-US" dirty="0" err="1">
                    <a:solidFill>
                      <a:schemeClr val="tx1"/>
                    </a:solidFill>
                  </a:rPr>
                  <a:t>funcionários</a:t>
                </a:r>
                <a:r>
                  <a:rPr lang="en-US" dirty="0">
                    <a:solidFill>
                      <a:schemeClr val="tx1"/>
                    </a:solidFill>
                  </a:rPr>
                  <a:t>. </a:t>
                </a:r>
                <a:r>
                  <a:rPr lang="en-US" dirty="0" err="1">
                    <a:solidFill>
                      <a:schemeClr val="tx1"/>
                    </a:solidFill>
                  </a:rPr>
                  <a:t>Comemorar</a:t>
                </a:r>
                <a:r>
                  <a:rPr lang="en-US" dirty="0">
                    <a:solidFill>
                      <a:schemeClr val="tx1"/>
                    </a:solidFill>
                  </a:rPr>
                  <a:t> as </a:t>
                </a:r>
                <a:r>
                  <a:rPr lang="en-US" dirty="0" err="1">
                    <a:solidFill>
                      <a:schemeClr val="tx1"/>
                    </a:solidFill>
                  </a:rPr>
                  <a:t>conquistas</a:t>
                </a:r>
                <a:r>
                  <a:rPr lang="en-US" dirty="0">
                    <a:solidFill>
                      <a:schemeClr val="tx1"/>
                    </a:solidFill>
                  </a:rPr>
                  <a:t> e </a:t>
                </a:r>
                <a:r>
                  <a:rPr lang="en-US" dirty="0" err="1">
                    <a:solidFill>
                      <a:schemeClr val="tx1"/>
                    </a:solidFill>
                  </a:rPr>
                  <a:t>marcos</a:t>
                </a:r>
                <a:r>
                  <a:rPr lang="en-US" dirty="0">
                    <a:solidFill>
                      <a:schemeClr val="tx1"/>
                    </a:solidFill>
                  </a:rPr>
                  <a:t> </a:t>
                </a:r>
                <a:r>
                  <a:rPr lang="en-US" dirty="0" err="1">
                    <a:solidFill>
                      <a:schemeClr val="tx1"/>
                    </a:solidFill>
                  </a:rPr>
                  <a:t>éticos</a:t>
                </a:r>
                <a:r>
                  <a:rPr lang="en-US" dirty="0">
                    <a:solidFill>
                      <a:schemeClr val="tx1"/>
                    </a:solidFill>
                  </a:rPr>
                  <a:t> </a:t>
                </a:r>
                <a:r>
                  <a:rPr lang="en-US" dirty="0" err="1">
                    <a:solidFill>
                      <a:schemeClr val="tx1"/>
                    </a:solidFill>
                  </a:rPr>
                  <a:t>dentro</a:t>
                </a:r>
                <a:r>
                  <a:rPr lang="en-US" dirty="0">
                    <a:solidFill>
                      <a:schemeClr val="tx1"/>
                    </a:solidFill>
                  </a:rPr>
                  <a:t> da </a:t>
                </a:r>
                <a:r>
                  <a:rPr lang="en-US" dirty="0" err="1">
                    <a:solidFill>
                      <a:schemeClr val="tx1"/>
                    </a:solidFill>
                  </a:rPr>
                  <a:t>organização</a:t>
                </a:r>
                <a:r>
                  <a:rPr lang="en-US" dirty="0">
                    <a:solidFill>
                      <a:schemeClr val="tx1"/>
                    </a:solidFill>
                  </a:rPr>
                  <a:t>.</a:t>
                </a:r>
              </a:p>
              <a:p>
                <a:pPr lvl="0" rtl="0">
                  <a:buClr>
                    <a:srgbClr val="F1A0C2"/>
                  </a:buClr>
                  <a:tabLst>
                    <a:tab pos="177800" algn="l"/>
                  </a:tabLst>
                </a:pPr>
                <a:r>
                  <a:rPr lang="en-US" dirty="0">
                    <a:solidFill>
                      <a:schemeClr val="tx1"/>
                    </a:solidFill>
                  </a:rPr>
                  <a:t> </a:t>
                </a:r>
              </a:p>
              <a:p>
                <a:pPr marL="171450" indent="-171450" rtl="0">
                  <a:buClr>
                    <a:srgbClr val="F1A0C2"/>
                  </a:buClr>
                  <a:buFont typeface="Arial" panose="020B0604020202020204" pitchFamily="34" charset="0"/>
                  <a:buChar char="•"/>
                  <a:tabLst>
                    <a:tab pos="177800" algn="l"/>
                  </a:tabLst>
                </a:pPr>
                <a:endParaRPr lang="en-US" dirty="0">
                  <a:solidFill>
                    <a:schemeClr val="tx1"/>
                  </a:solidFill>
                </a:endParaRPr>
              </a:p>
              <a:p>
                <a:pPr rtl="0">
                  <a:buClr>
                    <a:srgbClr val="F1A0C2"/>
                  </a:buClr>
                  <a:tabLst>
                    <a:tab pos="177800" algn="l"/>
                  </a:tabLst>
                </a:pPr>
                <a:endParaRPr lang="en-US" dirty="0">
                  <a:solidFill>
                    <a:schemeClr val="tx1"/>
                  </a:solidFill>
                </a:endParaRPr>
              </a:p>
              <a:p>
                <a:pPr rtl="0">
                  <a:buClr>
                    <a:srgbClr val="F1A0C2"/>
                  </a:buClr>
                  <a:tabLst>
                    <a:tab pos="177800" algn="l"/>
                  </a:tabLst>
                </a:pPr>
                <a:r>
                  <a:rPr lang="en-US" dirty="0">
                    <a:solidFill>
                      <a:schemeClr val="tx1"/>
                    </a:solidFill>
                  </a:rPr>
                  <a:t> </a:t>
                </a:r>
              </a:p>
              <a:p>
                <a:pPr marL="171450" indent="-171450" rtl="0">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62" name="TextBox 61">
              <a:extLst>
                <a:ext uri="{FF2B5EF4-FFF2-40B4-BE49-F238E27FC236}">
                  <a16:creationId xmlns:a16="http://schemas.microsoft.com/office/drawing/2014/main" id="{5C95EA24-EE21-76B4-8BAD-8750494EC98B}"/>
                </a:ext>
              </a:extLst>
            </p:cNvPr>
            <p:cNvSpPr txBox="1"/>
            <p:nvPr/>
          </p:nvSpPr>
          <p:spPr>
            <a:xfrm>
              <a:off x="508237" y="2485495"/>
              <a:ext cx="3415454" cy="338554"/>
            </a:xfrm>
            <a:prstGeom prst="rect">
              <a:avLst/>
            </a:prstGeom>
            <a:noFill/>
          </p:spPr>
          <p:txBody>
            <a:bodyPr wrap="square" lIns="91440" tIns="45720" rIns="91440" bIns="45720" anchor="t">
              <a:spAutoFit/>
            </a:bodyPr>
            <a:lstStyle/>
            <a:p>
              <a:pPr algn="just" rtl="0"/>
              <a:r>
                <a:rPr lang="en-IE" sz="1600" b="1" dirty="0" err="1">
                  <a:solidFill>
                    <a:schemeClr val="bg1"/>
                  </a:solidFill>
                  <a:effectLst/>
                  <a:latin typeface="Calibri" panose="020F0502020204030204" pitchFamily="34" charset="0"/>
                  <a:cs typeface="Calibri" panose="020F0502020204030204" pitchFamily="34" charset="0"/>
                </a:rPr>
                <a:t>Reconhecer</a:t>
              </a:r>
              <a:r>
                <a:rPr lang="en-IE" sz="1600" b="1" dirty="0">
                  <a:solidFill>
                    <a:schemeClr val="bg1"/>
                  </a:solidFill>
                  <a:effectLst/>
                  <a:latin typeface="Calibri" panose="020F0502020204030204" pitchFamily="34" charset="0"/>
                  <a:cs typeface="Calibri" panose="020F0502020204030204" pitchFamily="34" charset="0"/>
                </a:rPr>
                <a:t> e </a:t>
              </a:r>
              <a:r>
                <a:rPr lang="en-IE" sz="1600" b="1" dirty="0" err="1">
                  <a:solidFill>
                    <a:schemeClr val="bg1"/>
                  </a:solidFill>
                  <a:latin typeface="Calibri" panose="020F0502020204030204" pitchFamily="34" charset="0"/>
                  <a:cs typeface="Calibri" panose="020F0502020204030204" pitchFamily="34" charset="0"/>
                </a:rPr>
                <a:t>v</a:t>
              </a:r>
              <a:r>
                <a:rPr lang="en-IE" sz="1600" b="1" dirty="0" err="1">
                  <a:solidFill>
                    <a:schemeClr val="bg1"/>
                  </a:solidFill>
                  <a:effectLst/>
                  <a:latin typeface="Calibri" panose="020F0502020204030204" pitchFamily="34" charset="0"/>
                  <a:cs typeface="Calibri" panose="020F0502020204030204" pitchFamily="34" charset="0"/>
                </a:rPr>
                <a:t>alorizar</a:t>
              </a:r>
              <a:endParaRPr lang="en-IE" sz="1600" b="1" dirty="0">
                <a:solidFill>
                  <a:schemeClr val="bg1"/>
                </a:solidFill>
                <a:effectLst/>
                <a:latin typeface="Calibri" panose="020F0502020204030204" pitchFamily="34" charset="0"/>
                <a:cs typeface="Calibri" panose="020F0502020204030204" pitchFamily="34" charset="0"/>
              </a:endParaRPr>
            </a:p>
          </p:txBody>
        </p:sp>
      </p:grpSp>
      <p:grpSp>
        <p:nvGrpSpPr>
          <p:cNvPr id="86" name="Group 85">
            <a:extLst>
              <a:ext uri="{FF2B5EF4-FFF2-40B4-BE49-F238E27FC236}">
                <a16:creationId xmlns:a16="http://schemas.microsoft.com/office/drawing/2014/main" id="{1AC4C615-2717-D117-2965-EB4DD21FAB81}"/>
              </a:ext>
            </a:extLst>
          </p:cNvPr>
          <p:cNvGrpSpPr/>
          <p:nvPr/>
        </p:nvGrpSpPr>
        <p:grpSpPr>
          <a:xfrm>
            <a:off x="-73913" y="5622246"/>
            <a:ext cx="7657670" cy="1715511"/>
            <a:chOff x="-76095" y="7506001"/>
            <a:chExt cx="7657670" cy="1715511"/>
          </a:xfrm>
        </p:grpSpPr>
        <p:grpSp>
          <p:nvGrpSpPr>
            <p:cNvPr id="76" name="Group 75">
              <a:extLst>
                <a:ext uri="{FF2B5EF4-FFF2-40B4-BE49-F238E27FC236}">
                  <a16:creationId xmlns:a16="http://schemas.microsoft.com/office/drawing/2014/main" id="{2E425258-482A-B76D-7A9B-D5EEA8962BB4}"/>
                </a:ext>
              </a:extLst>
            </p:cNvPr>
            <p:cNvGrpSpPr/>
            <p:nvPr/>
          </p:nvGrpSpPr>
          <p:grpSpPr>
            <a:xfrm>
              <a:off x="-76095" y="7506001"/>
              <a:ext cx="7657670" cy="1715511"/>
              <a:chOff x="-51087" y="2505789"/>
              <a:chExt cx="7657670" cy="1715511"/>
            </a:xfrm>
          </p:grpSpPr>
          <p:cxnSp>
            <p:nvCxnSpPr>
              <p:cNvPr id="79" name="Straight Connector 78">
                <a:extLst>
                  <a:ext uri="{FF2B5EF4-FFF2-40B4-BE49-F238E27FC236}">
                    <a16:creationId xmlns:a16="http://schemas.microsoft.com/office/drawing/2014/main" id="{1C922309-BB56-2FD2-C28F-5ECFF73EB268}"/>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0" name="Freeform 79">
                <a:extLst>
                  <a:ext uri="{FF2B5EF4-FFF2-40B4-BE49-F238E27FC236}">
                    <a16:creationId xmlns:a16="http://schemas.microsoft.com/office/drawing/2014/main" id="{45B80042-404D-97E4-3AFB-D21A23442A94}"/>
                  </a:ext>
                </a:extLst>
              </p:cNvPr>
              <p:cNvSpPr/>
              <p:nvPr/>
            </p:nvSpPr>
            <p:spPr>
              <a:xfrm>
                <a:off x="-51087" y="2505789"/>
                <a:ext cx="5273441"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just" rtl="0"/>
                <a:endParaRPr lang="en-US"/>
              </a:p>
            </p:txBody>
          </p:sp>
          <p:sp>
            <p:nvSpPr>
              <p:cNvPr id="81" name="Text Placeholder 2">
                <a:extLst>
                  <a:ext uri="{FF2B5EF4-FFF2-40B4-BE49-F238E27FC236}">
                    <a16:creationId xmlns:a16="http://schemas.microsoft.com/office/drawing/2014/main" id="{9558AACC-9734-51A0-6833-CDCC6426F555}"/>
                  </a:ext>
                </a:extLst>
              </p:cNvPr>
              <p:cNvSpPr txBox="1">
                <a:spLocks/>
              </p:cNvSpPr>
              <p:nvPr/>
            </p:nvSpPr>
            <p:spPr>
              <a:xfrm>
                <a:off x="567016" y="2968388"/>
                <a:ext cx="6678492" cy="1252912"/>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lvl="0" indent="-171450" rtl="0">
                  <a:buClr>
                    <a:srgbClr val="F1A0C2"/>
                  </a:buClr>
                  <a:buFont typeface="Arial" panose="020B0604020202020204" pitchFamily="34" charset="0"/>
                  <a:buChar char="•"/>
                  <a:tabLst>
                    <a:tab pos="177800" algn="l"/>
                  </a:tabLst>
                </a:pPr>
                <a:r>
                  <a:rPr lang="en-US" b="1" dirty="0" err="1">
                    <a:solidFill>
                      <a:schemeClr val="tx1"/>
                    </a:solidFill>
                  </a:rPr>
                  <a:t>Planos</a:t>
                </a:r>
                <a:r>
                  <a:rPr lang="en-US" b="1" dirty="0">
                    <a:solidFill>
                      <a:schemeClr val="tx1"/>
                    </a:solidFill>
                  </a:rPr>
                  <a:t> de </a:t>
                </a:r>
                <a:r>
                  <a:rPr lang="en-US" b="1" dirty="0" err="1">
                    <a:solidFill>
                      <a:schemeClr val="tx1"/>
                    </a:solidFill>
                  </a:rPr>
                  <a:t>desenvolvimento</a:t>
                </a:r>
                <a:r>
                  <a:rPr lang="en-US" b="1" dirty="0">
                    <a:solidFill>
                      <a:schemeClr val="tx1"/>
                    </a:solidFill>
                  </a:rPr>
                  <a:t> de </a:t>
                </a:r>
                <a:r>
                  <a:rPr lang="en-US" b="1" dirty="0" err="1">
                    <a:solidFill>
                      <a:schemeClr val="tx1"/>
                    </a:solidFill>
                  </a:rPr>
                  <a:t>carreira</a:t>
                </a:r>
                <a:r>
                  <a:rPr lang="en-US" b="1" dirty="0">
                    <a:solidFill>
                      <a:schemeClr val="tx1"/>
                    </a:solidFill>
                  </a:rPr>
                  <a:t>: </a:t>
                </a:r>
                <a:r>
                  <a:rPr lang="en-US" dirty="0" err="1">
                    <a:solidFill>
                      <a:schemeClr val="tx1"/>
                    </a:solidFill>
                  </a:rPr>
                  <a:t>Trabalhar</a:t>
                </a:r>
                <a:r>
                  <a:rPr lang="en-US" dirty="0">
                    <a:solidFill>
                      <a:schemeClr val="tx1"/>
                    </a:solidFill>
                  </a:rPr>
                  <a:t> com </a:t>
                </a:r>
                <a:r>
                  <a:rPr lang="en-US" dirty="0" err="1">
                    <a:solidFill>
                      <a:schemeClr val="tx1"/>
                    </a:solidFill>
                  </a:rPr>
                  <a:t>os</a:t>
                </a:r>
                <a:r>
                  <a:rPr lang="en-US" dirty="0">
                    <a:solidFill>
                      <a:schemeClr val="tx1"/>
                    </a:solidFill>
                  </a:rPr>
                  <a:t> </a:t>
                </a:r>
                <a:r>
                  <a:rPr lang="en-US" dirty="0" err="1">
                    <a:solidFill>
                      <a:schemeClr val="tx1"/>
                    </a:solidFill>
                  </a:rPr>
                  <a:t>funcionários</a:t>
                </a:r>
                <a:r>
                  <a:rPr lang="en-US" dirty="0">
                    <a:solidFill>
                      <a:schemeClr val="tx1"/>
                    </a:solidFill>
                  </a:rPr>
                  <a:t> para </a:t>
                </a:r>
                <a:r>
                  <a:rPr lang="en-US" dirty="0" err="1">
                    <a:solidFill>
                      <a:schemeClr val="tx1"/>
                    </a:solidFill>
                  </a:rPr>
                  <a:t>criar</a:t>
                </a:r>
                <a:r>
                  <a:rPr lang="en-US" dirty="0">
                    <a:solidFill>
                      <a:schemeClr val="tx1"/>
                    </a:solidFill>
                  </a:rPr>
                  <a:t> </a:t>
                </a:r>
                <a:r>
                  <a:rPr lang="en-US" dirty="0" err="1">
                    <a:solidFill>
                      <a:schemeClr val="tx1"/>
                    </a:solidFill>
                  </a:rPr>
                  <a:t>planos</a:t>
                </a:r>
                <a:r>
                  <a:rPr lang="en-US" dirty="0">
                    <a:solidFill>
                      <a:schemeClr val="tx1"/>
                    </a:solidFill>
                  </a:rPr>
                  <a:t> de </a:t>
                </a:r>
                <a:r>
                  <a:rPr lang="en-US" dirty="0" err="1">
                    <a:solidFill>
                      <a:schemeClr val="tx1"/>
                    </a:solidFill>
                  </a:rPr>
                  <a:t>desenvolvimento</a:t>
                </a:r>
                <a:r>
                  <a:rPr lang="en-US" dirty="0">
                    <a:solidFill>
                      <a:schemeClr val="tx1"/>
                    </a:solidFill>
                  </a:rPr>
                  <a:t> de </a:t>
                </a:r>
                <a:r>
                  <a:rPr lang="en-US" dirty="0" err="1">
                    <a:solidFill>
                      <a:schemeClr val="tx1"/>
                    </a:solidFill>
                  </a:rPr>
                  <a:t>carreira</a:t>
                </a:r>
                <a:r>
                  <a:rPr lang="en-US" dirty="0">
                    <a:solidFill>
                      <a:schemeClr val="tx1"/>
                    </a:solidFill>
                  </a:rPr>
                  <a:t> </a:t>
                </a:r>
                <a:r>
                  <a:rPr lang="en-US" dirty="0" err="1">
                    <a:solidFill>
                      <a:schemeClr val="tx1"/>
                    </a:solidFill>
                  </a:rPr>
                  <a:t>individuais</a:t>
                </a:r>
                <a:r>
                  <a:rPr lang="en-US" dirty="0">
                    <a:solidFill>
                      <a:schemeClr val="tx1"/>
                    </a:solidFill>
                  </a:rPr>
                  <a:t> que se </a:t>
                </a:r>
                <a:r>
                  <a:rPr lang="en-US" dirty="0" err="1">
                    <a:solidFill>
                      <a:schemeClr val="tx1"/>
                    </a:solidFill>
                  </a:rPr>
                  <a:t>alinhem</a:t>
                </a:r>
                <a:r>
                  <a:rPr lang="en-US" dirty="0">
                    <a:solidFill>
                      <a:schemeClr val="tx1"/>
                    </a:solidFill>
                  </a:rPr>
                  <a:t> com </a:t>
                </a:r>
                <a:r>
                  <a:rPr lang="en-US" dirty="0" err="1">
                    <a:solidFill>
                      <a:schemeClr val="tx1"/>
                    </a:solidFill>
                  </a:rPr>
                  <a:t>os</a:t>
                </a:r>
                <a:r>
                  <a:rPr lang="en-US" dirty="0">
                    <a:solidFill>
                      <a:schemeClr val="tx1"/>
                    </a:solidFill>
                  </a:rPr>
                  <a:t> </a:t>
                </a:r>
                <a:r>
                  <a:rPr lang="en-US" dirty="0" err="1">
                    <a:solidFill>
                      <a:schemeClr val="tx1"/>
                    </a:solidFill>
                  </a:rPr>
                  <a:t>seus</a:t>
                </a:r>
                <a:r>
                  <a:rPr lang="en-US" dirty="0">
                    <a:solidFill>
                      <a:schemeClr val="tx1"/>
                    </a:solidFill>
                  </a:rPr>
                  <a:t> interesses, </a:t>
                </a:r>
                <a:r>
                  <a:rPr lang="en-US" dirty="0" err="1">
                    <a:solidFill>
                      <a:schemeClr val="tx1"/>
                    </a:solidFill>
                  </a:rPr>
                  <a:t>pontos</a:t>
                </a:r>
                <a:r>
                  <a:rPr lang="en-US" dirty="0">
                    <a:solidFill>
                      <a:schemeClr val="tx1"/>
                    </a:solidFill>
                  </a:rPr>
                  <a:t> fortes e </a:t>
                </a:r>
                <a:r>
                  <a:rPr lang="en-US" dirty="0" err="1">
                    <a:solidFill>
                      <a:schemeClr val="tx1"/>
                    </a:solidFill>
                  </a:rPr>
                  <a:t>aspirações</a:t>
                </a:r>
                <a:r>
                  <a:rPr lang="en-US" dirty="0">
                    <a:solidFill>
                      <a:schemeClr val="tx1"/>
                    </a:solidFill>
                  </a:rPr>
                  <a:t>. </a:t>
                </a:r>
                <a:r>
                  <a:rPr lang="en-US" dirty="0" err="1">
                    <a:solidFill>
                      <a:schemeClr val="tx1"/>
                    </a:solidFill>
                  </a:rPr>
                  <a:t>Oferecer</a:t>
                </a:r>
                <a:r>
                  <a:rPr lang="en-US" dirty="0">
                    <a:solidFill>
                      <a:schemeClr val="tx1"/>
                    </a:solidFill>
                  </a:rPr>
                  <a:t> </a:t>
                </a:r>
                <a:r>
                  <a:rPr lang="en-US" dirty="0" err="1">
                    <a:solidFill>
                      <a:schemeClr val="tx1"/>
                    </a:solidFill>
                  </a:rPr>
                  <a:t>oportunidades</a:t>
                </a:r>
                <a:r>
                  <a:rPr lang="en-US" dirty="0">
                    <a:solidFill>
                      <a:schemeClr val="tx1"/>
                    </a:solidFill>
                  </a:rPr>
                  <a:t> de </a:t>
                </a:r>
                <a:r>
                  <a:rPr lang="en-US" dirty="0" err="1">
                    <a:solidFill>
                      <a:schemeClr val="tx1"/>
                    </a:solidFill>
                  </a:rPr>
                  <a:t>aprendizagem</a:t>
                </a:r>
                <a:r>
                  <a:rPr lang="en-US" dirty="0">
                    <a:solidFill>
                      <a:schemeClr val="tx1"/>
                    </a:solidFill>
                  </a:rPr>
                  <a:t>, </a:t>
                </a:r>
                <a:r>
                  <a:rPr lang="en-US" dirty="0" err="1">
                    <a:solidFill>
                      <a:schemeClr val="tx1"/>
                    </a:solidFill>
                  </a:rPr>
                  <a:t>formação</a:t>
                </a:r>
                <a:r>
                  <a:rPr lang="en-US" dirty="0">
                    <a:solidFill>
                      <a:schemeClr val="tx1"/>
                    </a:solidFill>
                  </a:rPr>
                  <a:t> e </a:t>
                </a:r>
                <a:r>
                  <a:rPr lang="en-US" dirty="0" err="1">
                    <a:solidFill>
                      <a:schemeClr val="tx1"/>
                    </a:solidFill>
                  </a:rPr>
                  <a:t>melhoria</a:t>
                </a:r>
                <a:r>
                  <a:rPr lang="en-US" dirty="0">
                    <a:solidFill>
                      <a:schemeClr val="tx1"/>
                    </a:solidFill>
                  </a:rPr>
                  <a:t> de </a:t>
                </a:r>
                <a:r>
                  <a:rPr lang="en-US" dirty="0" err="1">
                    <a:solidFill>
                      <a:schemeClr val="tx1"/>
                    </a:solidFill>
                  </a:rPr>
                  <a:t>capacidades</a:t>
                </a:r>
                <a:r>
                  <a:rPr lang="en-US" dirty="0">
                    <a:solidFill>
                      <a:schemeClr val="tx1"/>
                    </a:solidFill>
                  </a:rPr>
                  <a:t> para </a:t>
                </a:r>
                <a:r>
                  <a:rPr lang="en-US" dirty="0" err="1">
                    <a:solidFill>
                      <a:schemeClr val="tx1"/>
                    </a:solidFill>
                  </a:rPr>
                  <a:t>apoiar</a:t>
                </a:r>
                <a:r>
                  <a:rPr lang="en-US" dirty="0">
                    <a:solidFill>
                      <a:schemeClr val="tx1"/>
                    </a:solidFill>
                  </a:rPr>
                  <a:t> o </a:t>
                </a:r>
                <a:r>
                  <a:rPr lang="en-US" dirty="0" err="1">
                    <a:solidFill>
                      <a:schemeClr val="tx1"/>
                    </a:solidFill>
                  </a:rPr>
                  <a:t>seu</a:t>
                </a:r>
                <a:r>
                  <a:rPr lang="en-US" dirty="0">
                    <a:solidFill>
                      <a:schemeClr val="tx1"/>
                    </a:solidFill>
                  </a:rPr>
                  <a:t> </a:t>
                </a:r>
                <a:r>
                  <a:rPr lang="en-US" dirty="0" err="1">
                    <a:solidFill>
                      <a:schemeClr val="tx1"/>
                    </a:solidFill>
                  </a:rPr>
                  <a:t>crescimento</a:t>
                </a:r>
                <a:r>
                  <a:rPr lang="en-US" dirty="0">
                    <a:solidFill>
                      <a:schemeClr val="tx1"/>
                    </a:solidFill>
                  </a:rPr>
                  <a:t> </a:t>
                </a:r>
                <a:r>
                  <a:rPr lang="en-US" dirty="0" err="1">
                    <a:solidFill>
                      <a:schemeClr val="tx1"/>
                    </a:solidFill>
                  </a:rPr>
                  <a:t>dentro</a:t>
                </a:r>
                <a:r>
                  <a:rPr lang="en-US" dirty="0">
                    <a:solidFill>
                      <a:schemeClr val="tx1"/>
                    </a:solidFill>
                  </a:rPr>
                  <a:t> da </a:t>
                </a:r>
                <a:r>
                  <a:rPr lang="en-US" dirty="0" err="1">
                    <a:solidFill>
                      <a:schemeClr val="tx1"/>
                    </a:solidFill>
                  </a:rPr>
                  <a:t>organização</a:t>
                </a:r>
                <a:r>
                  <a:rPr lang="en-US" dirty="0">
                    <a:solidFill>
                      <a:schemeClr val="tx1"/>
                    </a:solidFill>
                  </a:rPr>
                  <a:t>.</a:t>
                </a:r>
              </a:p>
              <a:p>
                <a:pPr marL="171450" lvl="0" indent="-171450" rtl="0">
                  <a:buClr>
                    <a:srgbClr val="F1A0C2"/>
                  </a:buClr>
                  <a:buFont typeface="Arial" panose="020B0604020202020204" pitchFamily="34" charset="0"/>
                  <a:buChar char="•"/>
                  <a:tabLst>
                    <a:tab pos="177800" algn="l"/>
                  </a:tabLst>
                </a:pPr>
                <a:r>
                  <a:rPr lang="en-US" b="1" dirty="0" err="1">
                    <a:solidFill>
                      <a:schemeClr val="tx1"/>
                    </a:solidFill>
                  </a:rPr>
                  <a:t>Promoção</a:t>
                </a:r>
                <a:r>
                  <a:rPr lang="en-US" b="1" dirty="0">
                    <a:solidFill>
                      <a:schemeClr val="tx1"/>
                    </a:solidFill>
                  </a:rPr>
                  <a:t> interna: </a:t>
                </a:r>
                <a:r>
                  <a:rPr lang="en-US" dirty="0">
                    <a:solidFill>
                      <a:schemeClr val="tx1"/>
                    </a:solidFill>
                  </a:rPr>
                  <a:t>Sempre que </a:t>
                </a:r>
                <a:r>
                  <a:rPr lang="en-US" dirty="0" err="1">
                    <a:solidFill>
                      <a:schemeClr val="tx1"/>
                    </a:solidFill>
                  </a:rPr>
                  <a:t>possível</a:t>
                </a:r>
                <a:r>
                  <a:rPr lang="en-US" dirty="0">
                    <a:solidFill>
                      <a:schemeClr val="tx1"/>
                    </a:solidFill>
                  </a:rPr>
                  <a:t>, </a:t>
                </a:r>
                <a:r>
                  <a:rPr lang="en-US" dirty="0" err="1">
                    <a:solidFill>
                      <a:schemeClr val="tx1"/>
                    </a:solidFill>
                  </a:rPr>
                  <a:t>promover</a:t>
                </a:r>
                <a:r>
                  <a:rPr lang="en-US" dirty="0">
                    <a:solidFill>
                      <a:schemeClr val="tx1"/>
                    </a:solidFill>
                  </a:rPr>
                  <a:t> </a:t>
                </a:r>
                <a:r>
                  <a:rPr lang="en-US" dirty="0" err="1">
                    <a:solidFill>
                      <a:schemeClr val="tx1"/>
                    </a:solidFill>
                  </a:rPr>
                  <a:t>dentro</a:t>
                </a:r>
                <a:r>
                  <a:rPr lang="en-US" dirty="0">
                    <a:solidFill>
                      <a:schemeClr val="tx1"/>
                    </a:solidFill>
                  </a:rPr>
                  <a:t> da </a:t>
                </a:r>
                <a:r>
                  <a:rPr lang="en-US" dirty="0" err="1">
                    <a:solidFill>
                      <a:schemeClr val="tx1"/>
                    </a:solidFill>
                  </a:rPr>
                  <a:t>organização</a:t>
                </a:r>
                <a:r>
                  <a:rPr lang="en-US" dirty="0">
                    <a:solidFill>
                      <a:schemeClr val="tx1"/>
                    </a:solidFill>
                  </a:rPr>
                  <a:t> </a:t>
                </a:r>
                <a:r>
                  <a:rPr lang="en-US" dirty="0" err="1">
                    <a:solidFill>
                      <a:schemeClr val="tx1"/>
                    </a:solidFill>
                  </a:rPr>
                  <a:t>oportunidades</a:t>
                </a:r>
                <a:r>
                  <a:rPr lang="en-US" dirty="0">
                    <a:solidFill>
                      <a:schemeClr val="tx1"/>
                    </a:solidFill>
                  </a:rPr>
                  <a:t> de </a:t>
                </a:r>
                <a:r>
                  <a:rPr lang="en-US" dirty="0" err="1">
                    <a:solidFill>
                      <a:schemeClr val="tx1"/>
                    </a:solidFill>
                  </a:rPr>
                  <a:t>promoção</a:t>
                </a:r>
                <a:r>
                  <a:rPr lang="en-US" dirty="0">
                    <a:solidFill>
                      <a:schemeClr val="tx1"/>
                    </a:solidFill>
                  </a:rPr>
                  <a:t> e </a:t>
                </a:r>
                <a:r>
                  <a:rPr lang="en-US" dirty="0" err="1">
                    <a:solidFill>
                      <a:schemeClr val="tx1"/>
                    </a:solidFill>
                  </a:rPr>
                  <a:t>crescimento</a:t>
                </a:r>
                <a:r>
                  <a:rPr lang="en-US" dirty="0">
                    <a:solidFill>
                      <a:schemeClr val="tx1"/>
                    </a:solidFill>
                  </a:rPr>
                  <a:t> </a:t>
                </a:r>
                <a:r>
                  <a:rPr lang="en-US" dirty="0" err="1">
                    <a:solidFill>
                      <a:schemeClr val="tx1"/>
                    </a:solidFill>
                  </a:rPr>
                  <a:t>profissional</a:t>
                </a:r>
                <a:r>
                  <a:rPr lang="en-US" dirty="0">
                    <a:solidFill>
                      <a:schemeClr val="tx1"/>
                    </a:solidFill>
                  </a:rPr>
                  <a:t>. </a:t>
                </a:r>
                <a:r>
                  <a:rPr lang="en-US" dirty="0" err="1">
                    <a:solidFill>
                      <a:schemeClr val="tx1"/>
                    </a:solidFill>
                  </a:rPr>
                  <a:t>Isso</a:t>
                </a:r>
                <a:r>
                  <a:rPr lang="en-US" dirty="0">
                    <a:solidFill>
                      <a:schemeClr val="tx1"/>
                    </a:solidFill>
                  </a:rPr>
                  <a:t> </a:t>
                </a:r>
                <a:r>
                  <a:rPr lang="en-US" dirty="0" err="1">
                    <a:solidFill>
                      <a:schemeClr val="tx1"/>
                    </a:solidFill>
                  </a:rPr>
                  <a:t>cria</a:t>
                </a:r>
                <a:r>
                  <a:rPr lang="en-US" dirty="0">
                    <a:solidFill>
                      <a:schemeClr val="tx1"/>
                    </a:solidFill>
                  </a:rPr>
                  <a:t> um senso de </a:t>
                </a:r>
                <a:r>
                  <a:rPr lang="en-US" dirty="0" err="1">
                    <a:solidFill>
                      <a:schemeClr val="tx1"/>
                    </a:solidFill>
                  </a:rPr>
                  <a:t>lealdade</a:t>
                </a:r>
                <a:r>
                  <a:rPr lang="en-US" dirty="0">
                    <a:solidFill>
                      <a:schemeClr val="tx1"/>
                    </a:solidFill>
                  </a:rPr>
                  <a:t> e </a:t>
                </a:r>
                <a:r>
                  <a:rPr lang="en-US" dirty="0" err="1">
                    <a:solidFill>
                      <a:schemeClr val="tx1"/>
                    </a:solidFill>
                  </a:rPr>
                  <a:t>motiva</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funcionários</a:t>
                </a:r>
                <a:r>
                  <a:rPr lang="en-US" dirty="0">
                    <a:solidFill>
                      <a:schemeClr val="tx1"/>
                    </a:solidFill>
                  </a:rPr>
                  <a:t> a </a:t>
                </a:r>
                <a:r>
                  <a:rPr lang="en-US" dirty="0" err="1">
                    <a:solidFill>
                      <a:schemeClr val="tx1"/>
                    </a:solidFill>
                  </a:rPr>
                  <a:t>permanecer</a:t>
                </a:r>
                <a:r>
                  <a:rPr lang="en-US" dirty="0">
                    <a:solidFill>
                      <a:schemeClr val="tx1"/>
                    </a:solidFill>
                  </a:rPr>
                  <a:t> e </a:t>
                </a:r>
                <a:r>
                  <a:rPr lang="en-US" dirty="0" err="1">
                    <a:solidFill>
                      <a:schemeClr val="tx1"/>
                    </a:solidFill>
                  </a:rPr>
                  <a:t>progredir</a:t>
                </a:r>
                <a:r>
                  <a:rPr lang="en-US" dirty="0">
                    <a:solidFill>
                      <a:schemeClr val="tx1"/>
                    </a:solidFill>
                  </a:rPr>
                  <a:t> </a:t>
                </a:r>
                <a:r>
                  <a:rPr lang="en-US" dirty="0" err="1">
                    <a:solidFill>
                      <a:schemeClr val="tx1"/>
                    </a:solidFill>
                  </a:rPr>
                  <a:t>na</a:t>
                </a:r>
                <a:r>
                  <a:rPr lang="en-US" dirty="0">
                    <a:solidFill>
                      <a:schemeClr val="tx1"/>
                    </a:solidFill>
                  </a:rPr>
                  <a:t> </a:t>
                </a:r>
                <a:r>
                  <a:rPr lang="en-US" dirty="0" err="1">
                    <a:solidFill>
                      <a:schemeClr val="tx1"/>
                    </a:solidFill>
                  </a:rPr>
                  <a:t>empresa</a:t>
                </a:r>
                <a:r>
                  <a:rPr lang="en-US" dirty="0">
                    <a:solidFill>
                      <a:schemeClr val="tx1"/>
                    </a:solidFill>
                  </a:rPr>
                  <a:t>.</a:t>
                </a:r>
              </a:p>
              <a:p>
                <a:pPr rtl="0">
                  <a:buClr>
                    <a:srgbClr val="F1A0C2"/>
                  </a:buClr>
                  <a:tabLst>
                    <a:tab pos="177800" algn="l"/>
                  </a:tabLst>
                </a:pPr>
                <a:r>
                  <a:rPr lang="en-US" dirty="0">
                    <a:solidFill>
                      <a:schemeClr val="tx1"/>
                    </a:solidFill>
                  </a:rPr>
                  <a:t> </a:t>
                </a:r>
              </a:p>
              <a:p>
                <a:pPr marL="171450" indent="-171450" rtl="0">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82" name="Freeform 81">
              <a:extLst>
                <a:ext uri="{FF2B5EF4-FFF2-40B4-BE49-F238E27FC236}">
                  <a16:creationId xmlns:a16="http://schemas.microsoft.com/office/drawing/2014/main" id="{0575F7FE-B1D1-6D75-1997-537AFA60A730}"/>
                </a:ext>
              </a:extLst>
            </p:cNvPr>
            <p:cNvSpPr/>
            <p:nvPr/>
          </p:nvSpPr>
          <p:spPr>
            <a:xfrm>
              <a:off x="1215195" y="7506001"/>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just" rtl="0"/>
              <a:endParaRPr lang="en-US"/>
            </a:p>
          </p:txBody>
        </p:sp>
        <p:sp>
          <p:nvSpPr>
            <p:cNvPr id="83" name="TextBox 82">
              <a:extLst>
                <a:ext uri="{FF2B5EF4-FFF2-40B4-BE49-F238E27FC236}">
                  <a16:creationId xmlns:a16="http://schemas.microsoft.com/office/drawing/2014/main" id="{BBF7FFC5-D65D-8B2A-D976-F64052115666}"/>
                </a:ext>
              </a:extLst>
            </p:cNvPr>
            <p:cNvSpPr txBox="1"/>
            <p:nvPr/>
          </p:nvSpPr>
          <p:spPr>
            <a:xfrm>
              <a:off x="518625" y="7545960"/>
              <a:ext cx="5031334" cy="338554"/>
            </a:xfrm>
            <a:prstGeom prst="rect">
              <a:avLst/>
            </a:prstGeom>
            <a:noFill/>
          </p:spPr>
          <p:txBody>
            <a:bodyPr wrap="square" lIns="91440" tIns="45720" rIns="91440" bIns="45720" anchor="t">
              <a:spAutoFit/>
            </a:bodyPr>
            <a:lstStyle/>
            <a:p>
              <a:pPr algn="just" rtl="0"/>
              <a:r>
                <a:rPr lang="en-IE" sz="1600" b="1">
                  <a:solidFill>
                    <a:schemeClr val="bg1"/>
                  </a:solidFill>
                  <a:effectLst/>
                  <a:latin typeface="Calibri" panose="020F0502020204030204" pitchFamily="34" charset="0"/>
                  <a:cs typeface="Calibri" panose="020F0502020204030204" pitchFamily="34" charset="0"/>
                </a:rPr>
                <a:t>Oportunidades de crescimento e desenvolvimento</a:t>
              </a:r>
            </a:p>
          </p:txBody>
        </p:sp>
      </p:grpSp>
      <p:grpSp>
        <p:nvGrpSpPr>
          <p:cNvPr id="11" name="Group 10">
            <a:extLst>
              <a:ext uri="{FF2B5EF4-FFF2-40B4-BE49-F238E27FC236}">
                <a16:creationId xmlns:a16="http://schemas.microsoft.com/office/drawing/2014/main" id="{3528CB70-E7ED-AEF9-B724-83FA44F7D74E}"/>
              </a:ext>
            </a:extLst>
          </p:cNvPr>
          <p:cNvGrpSpPr/>
          <p:nvPr/>
        </p:nvGrpSpPr>
        <p:grpSpPr>
          <a:xfrm>
            <a:off x="5894560" y="358124"/>
            <a:ext cx="1097993" cy="978765"/>
            <a:chOff x="4422991" y="1951890"/>
            <a:chExt cx="1086135" cy="968195"/>
          </a:xfrm>
        </p:grpSpPr>
        <p:sp>
          <p:nvSpPr>
            <p:cNvPr id="12" name="Freeform 11">
              <a:extLst>
                <a:ext uri="{FF2B5EF4-FFF2-40B4-BE49-F238E27FC236}">
                  <a16:creationId xmlns:a16="http://schemas.microsoft.com/office/drawing/2014/main" id="{D4362CC0-7843-F870-16CD-8F11F6DC2CDB}"/>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0000"/>
            </a:solidFill>
            <a:ln w="27426" cap="flat">
              <a:noFill/>
              <a:prstDash val="solid"/>
              <a:miter/>
            </a:ln>
          </p:spPr>
          <p:txBody>
            <a:bodyPr rtlCol="0" anchor="ctr"/>
            <a:lstStyle/>
            <a:p>
              <a:pPr algn="l" rtl="0"/>
              <a:endParaRPr lang="en-US"/>
            </a:p>
          </p:txBody>
        </p:sp>
        <p:grpSp>
          <p:nvGrpSpPr>
            <p:cNvPr id="13" name="Graphic 3">
              <a:extLst>
                <a:ext uri="{FF2B5EF4-FFF2-40B4-BE49-F238E27FC236}">
                  <a16:creationId xmlns:a16="http://schemas.microsoft.com/office/drawing/2014/main" id="{12CFE074-9277-972F-4D94-C20C15FB7543}"/>
                </a:ext>
              </a:extLst>
            </p:cNvPr>
            <p:cNvGrpSpPr/>
            <p:nvPr/>
          </p:nvGrpSpPr>
          <p:grpSpPr>
            <a:xfrm>
              <a:off x="4738409" y="2001259"/>
              <a:ext cx="466270" cy="416899"/>
              <a:chOff x="4738409" y="2001259"/>
              <a:chExt cx="466270" cy="416899"/>
            </a:xfrm>
            <a:solidFill>
              <a:srgbClr val="00BADE"/>
            </a:solidFill>
          </p:grpSpPr>
          <p:sp>
            <p:nvSpPr>
              <p:cNvPr id="14" name="Freeform 13">
                <a:extLst>
                  <a:ext uri="{FF2B5EF4-FFF2-40B4-BE49-F238E27FC236}">
                    <a16:creationId xmlns:a16="http://schemas.microsoft.com/office/drawing/2014/main" id="{B1E76F86-9F69-D365-9739-AA2768927B6B}"/>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F1A0C2"/>
              </a:solidFill>
              <a:ln w="27426" cap="flat">
                <a:noFill/>
                <a:prstDash val="solid"/>
                <a:miter/>
              </a:ln>
            </p:spPr>
            <p:txBody>
              <a:bodyPr rtlCol="0" anchor="ctr"/>
              <a:lstStyle/>
              <a:p>
                <a:pPr algn="l" rtl="0"/>
                <a:endParaRPr lang="en-US"/>
              </a:p>
            </p:txBody>
          </p:sp>
          <p:sp>
            <p:nvSpPr>
              <p:cNvPr id="15" name="Freeform 14">
                <a:extLst>
                  <a:ext uri="{FF2B5EF4-FFF2-40B4-BE49-F238E27FC236}">
                    <a16:creationId xmlns:a16="http://schemas.microsoft.com/office/drawing/2014/main" id="{0AE4A85B-58D9-DD7B-310D-732F6D7B927A}"/>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F1A0C2"/>
              </a:solidFill>
              <a:ln w="27426" cap="flat">
                <a:noFill/>
                <a:prstDash val="solid"/>
                <a:miter/>
              </a:ln>
            </p:spPr>
            <p:txBody>
              <a:bodyPr rtlCol="0" anchor="ctr"/>
              <a:lstStyle/>
              <a:p>
                <a:pPr algn="l" rtl="0"/>
                <a:endParaRPr lang="en-US"/>
              </a:p>
            </p:txBody>
          </p:sp>
          <p:sp>
            <p:nvSpPr>
              <p:cNvPr id="16" name="Freeform 15">
                <a:extLst>
                  <a:ext uri="{FF2B5EF4-FFF2-40B4-BE49-F238E27FC236}">
                    <a16:creationId xmlns:a16="http://schemas.microsoft.com/office/drawing/2014/main" id="{6EBC612B-8943-5D87-5682-258823527044}"/>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F1A0C2"/>
              </a:solidFill>
              <a:ln w="27426" cap="flat">
                <a:noFill/>
                <a:prstDash val="solid"/>
                <a:miter/>
              </a:ln>
            </p:spPr>
            <p:txBody>
              <a:bodyPr rtlCol="0" anchor="ctr"/>
              <a:lstStyle/>
              <a:p>
                <a:pPr algn="l" rtl="0"/>
                <a:endParaRPr lang="en-US"/>
              </a:p>
            </p:txBody>
          </p:sp>
        </p:grpSp>
      </p:grpSp>
      <p:pic>
        <p:nvPicPr>
          <p:cNvPr id="27" name="Picture 26">
            <a:extLst>
              <a:ext uri="{FF2B5EF4-FFF2-40B4-BE49-F238E27FC236}">
                <a16:creationId xmlns:a16="http://schemas.microsoft.com/office/drawing/2014/main" id="{D4FCCA03-E68C-3D30-77C8-4C37AE4A947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087" y="7374018"/>
            <a:ext cx="7559675" cy="2720032"/>
          </a:xfrm>
          <a:prstGeom prst="rect">
            <a:avLst/>
          </a:prstGeom>
        </p:spPr>
      </p:pic>
    </p:spTree>
    <p:extLst>
      <p:ext uri="{BB962C8B-B14F-4D97-AF65-F5344CB8AC3E}">
        <p14:creationId xmlns:p14="http://schemas.microsoft.com/office/powerpoint/2010/main" val="17487334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algn="l" rtl="0">
              <a:lnSpc>
                <a:spcPts val="1960"/>
              </a:lnSpc>
            </a:pPr>
            <a:r>
              <a:rPr lang="pt-PT" sz="2000" b="1" dirty="0">
                <a:effectLst/>
                <a:latin typeface="Calibri" panose="020F0502020204030204" pitchFamily="34" charset="0"/>
                <a:ea typeface="Times New Roman" panose="02020603050405020304" pitchFamily="18" charset="0"/>
              </a:rPr>
              <a:t>Aumentar a retenção de funcionários &amp; satisfação</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0" y="1618701"/>
            <a:ext cx="6518853"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buClr>
                <a:srgbClr val="F1A0C2"/>
              </a:buClr>
              <a:tabLst>
                <a:tab pos="177800" algn="l"/>
              </a:tabLst>
            </a:pPr>
            <a:r>
              <a:rPr lang="en-US" b="1" dirty="0" err="1">
                <a:solidFill>
                  <a:schemeClr val="tx1"/>
                </a:solidFill>
              </a:rPr>
              <a:t>Reter</a:t>
            </a:r>
            <a:r>
              <a:rPr lang="en-US" b="1" dirty="0">
                <a:solidFill>
                  <a:schemeClr val="tx1"/>
                </a:solidFill>
              </a:rPr>
              <a:t> </a:t>
            </a:r>
            <a:r>
              <a:rPr lang="en-US" b="1" dirty="0" err="1">
                <a:solidFill>
                  <a:schemeClr val="tx1"/>
                </a:solidFill>
              </a:rPr>
              <a:t>os</a:t>
            </a:r>
            <a:r>
              <a:rPr lang="en-US" b="1" dirty="0">
                <a:solidFill>
                  <a:schemeClr val="tx1"/>
                </a:solidFill>
              </a:rPr>
              <a:t> </a:t>
            </a:r>
            <a:r>
              <a:rPr lang="en-US" b="1" dirty="0" err="1">
                <a:solidFill>
                  <a:schemeClr val="tx1"/>
                </a:solidFill>
              </a:rPr>
              <a:t>valiosos</a:t>
            </a:r>
            <a:r>
              <a:rPr lang="en-US" b="1" dirty="0">
                <a:solidFill>
                  <a:schemeClr val="tx1"/>
                </a:solidFill>
              </a:rPr>
              <a:t> </a:t>
            </a:r>
            <a:r>
              <a:rPr lang="en-US" b="1" dirty="0" err="1">
                <a:solidFill>
                  <a:schemeClr val="tx1"/>
                </a:solidFill>
              </a:rPr>
              <a:t>membros</a:t>
            </a:r>
            <a:r>
              <a:rPr lang="en-US" b="1" dirty="0">
                <a:solidFill>
                  <a:schemeClr val="tx1"/>
                </a:solidFill>
              </a:rPr>
              <a:t> da </a:t>
            </a:r>
            <a:r>
              <a:rPr lang="en-US" b="1" dirty="0" err="1">
                <a:solidFill>
                  <a:schemeClr val="tx1"/>
                </a:solidFill>
              </a:rPr>
              <a:t>equipa</a:t>
            </a:r>
            <a:r>
              <a:rPr lang="en-US" b="1" dirty="0">
                <a:solidFill>
                  <a:schemeClr val="tx1"/>
                </a:solidFill>
              </a:rPr>
              <a:t> no </a:t>
            </a:r>
            <a:r>
              <a:rPr lang="en-US" b="1" dirty="0" err="1">
                <a:solidFill>
                  <a:schemeClr val="tx1"/>
                </a:solidFill>
              </a:rPr>
              <a:t>longo</a:t>
            </a:r>
            <a:r>
              <a:rPr lang="en-US" b="1" dirty="0">
                <a:solidFill>
                  <a:schemeClr val="tx1"/>
                </a:solidFill>
              </a:rPr>
              <a:t> </a:t>
            </a:r>
            <a:r>
              <a:rPr lang="en-US" b="1" dirty="0" err="1">
                <a:solidFill>
                  <a:schemeClr val="tx1"/>
                </a:solidFill>
              </a:rPr>
              <a:t>prazo</a:t>
            </a:r>
            <a:r>
              <a:rPr lang="en-US" b="1" dirty="0">
                <a:solidFill>
                  <a:schemeClr val="tx1"/>
                </a:solidFill>
              </a:rPr>
              <a:t> é crucial para o </a:t>
            </a:r>
            <a:r>
              <a:rPr lang="en-US" b="1" dirty="0" err="1">
                <a:solidFill>
                  <a:schemeClr val="tx1"/>
                </a:solidFill>
              </a:rPr>
              <a:t>sucesso</a:t>
            </a:r>
            <a:r>
              <a:rPr lang="en-US" b="1" dirty="0">
                <a:solidFill>
                  <a:schemeClr val="tx1"/>
                </a:solidFill>
              </a:rPr>
              <a:t> e a </a:t>
            </a:r>
            <a:r>
              <a:rPr lang="en-US" b="1" dirty="0" err="1">
                <a:solidFill>
                  <a:schemeClr val="tx1"/>
                </a:solidFill>
              </a:rPr>
              <a:t>estabilidade</a:t>
            </a:r>
            <a:r>
              <a:rPr lang="en-US" b="1" dirty="0">
                <a:solidFill>
                  <a:schemeClr val="tx1"/>
                </a:solidFill>
              </a:rPr>
              <a:t> de um </a:t>
            </a:r>
            <a:r>
              <a:rPr lang="en-US" b="1" dirty="0" err="1">
                <a:solidFill>
                  <a:schemeClr val="tx1"/>
                </a:solidFill>
              </a:rPr>
              <a:t>negócio</a:t>
            </a:r>
            <a:r>
              <a:rPr lang="en-US" b="1" dirty="0">
                <a:solidFill>
                  <a:schemeClr val="tx1"/>
                </a:solidFill>
              </a:rPr>
              <a:t> de </a:t>
            </a:r>
            <a:r>
              <a:rPr lang="en-US" b="1" dirty="0" err="1">
                <a:solidFill>
                  <a:schemeClr val="tx1"/>
                </a:solidFill>
              </a:rPr>
              <a:t>alimentos</a:t>
            </a:r>
            <a:r>
              <a:rPr lang="en-US" b="1" dirty="0">
                <a:solidFill>
                  <a:schemeClr val="tx1"/>
                </a:solidFill>
              </a:rPr>
              <a:t> </a:t>
            </a:r>
            <a:r>
              <a:rPr lang="en-US" b="1" dirty="0" err="1">
                <a:solidFill>
                  <a:schemeClr val="tx1"/>
                </a:solidFill>
              </a:rPr>
              <a:t>éticos</a:t>
            </a:r>
            <a:r>
              <a:rPr lang="en-US" b="1" dirty="0">
                <a:solidFill>
                  <a:schemeClr val="tx1"/>
                </a:solidFill>
              </a:rPr>
              <a:t>. De </a:t>
            </a:r>
            <a:r>
              <a:rPr lang="en-US" b="1" dirty="0" err="1">
                <a:solidFill>
                  <a:schemeClr val="tx1"/>
                </a:solidFill>
              </a:rPr>
              <a:t>seguida</a:t>
            </a:r>
            <a:r>
              <a:rPr lang="en-US" b="1" dirty="0">
                <a:solidFill>
                  <a:schemeClr val="tx1"/>
                </a:solidFill>
              </a:rPr>
              <a:t>, </a:t>
            </a:r>
            <a:r>
              <a:rPr lang="en-US" b="1" dirty="0" err="1">
                <a:solidFill>
                  <a:schemeClr val="tx1"/>
                </a:solidFill>
              </a:rPr>
              <a:t>apresenta</a:t>
            </a:r>
            <a:r>
              <a:rPr lang="en-US" b="1" dirty="0">
                <a:solidFill>
                  <a:schemeClr val="tx1"/>
                </a:solidFill>
              </a:rPr>
              <a:t>-se de forma </a:t>
            </a:r>
            <a:r>
              <a:rPr lang="en-US" b="1" dirty="0" err="1">
                <a:solidFill>
                  <a:schemeClr val="tx1"/>
                </a:solidFill>
              </a:rPr>
              <a:t>mais</a:t>
            </a:r>
            <a:r>
              <a:rPr lang="en-US" b="1" dirty="0">
                <a:solidFill>
                  <a:schemeClr val="tx1"/>
                </a:solidFill>
              </a:rPr>
              <a:t> </a:t>
            </a:r>
            <a:r>
              <a:rPr lang="en-US" b="1" dirty="0" err="1">
                <a:solidFill>
                  <a:schemeClr val="tx1"/>
                </a:solidFill>
              </a:rPr>
              <a:t>detalhada</a:t>
            </a:r>
            <a:r>
              <a:rPr lang="en-US" b="1" dirty="0">
                <a:solidFill>
                  <a:schemeClr val="tx1"/>
                </a:solidFill>
              </a:rPr>
              <a:t>, </a:t>
            </a:r>
            <a:r>
              <a:rPr lang="en-US" b="1" dirty="0" err="1">
                <a:solidFill>
                  <a:schemeClr val="tx1"/>
                </a:solidFill>
              </a:rPr>
              <a:t>algumas</a:t>
            </a:r>
            <a:r>
              <a:rPr lang="en-US" b="1" dirty="0">
                <a:solidFill>
                  <a:schemeClr val="tx1"/>
                </a:solidFill>
              </a:rPr>
              <a:t> </a:t>
            </a:r>
            <a:r>
              <a:rPr lang="en-US" b="1" dirty="0" err="1">
                <a:solidFill>
                  <a:schemeClr val="tx1"/>
                </a:solidFill>
              </a:rPr>
              <a:t>estratégias</a:t>
            </a:r>
            <a:r>
              <a:rPr lang="en-US" b="1" dirty="0">
                <a:solidFill>
                  <a:schemeClr val="tx1"/>
                </a:solidFill>
              </a:rPr>
              <a:t> para </a:t>
            </a:r>
            <a:r>
              <a:rPr lang="en-US" b="1" dirty="0" err="1">
                <a:solidFill>
                  <a:schemeClr val="tx1"/>
                </a:solidFill>
              </a:rPr>
              <a:t>aumentar</a:t>
            </a:r>
            <a:r>
              <a:rPr lang="en-US" b="1" dirty="0">
                <a:solidFill>
                  <a:schemeClr val="tx1"/>
                </a:solidFill>
              </a:rPr>
              <a:t> a </a:t>
            </a:r>
            <a:r>
              <a:rPr lang="en-US" b="1" dirty="0" err="1">
                <a:solidFill>
                  <a:schemeClr val="tx1"/>
                </a:solidFill>
              </a:rPr>
              <a:t>retenção</a:t>
            </a:r>
            <a:r>
              <a:rPr lang="en-US" b="1" dirty="0">
                <a:solidFill>
                  <a:schemeClr val="tx1"/>
                </a:solidFill>
              </a:rPr>
              <a:t> e </a:t>
            </a:r>
            <a:r>
              <a:rPr lang="en-US" b="1" dirty="0" err="1">
                <a:solidFill>
                  <a:schemeClr val="tx1"/>
                </a:solidFill>
              </a:rPr>
              <a:t>satisfação</a:t>
            </a:r>
            <a:r>
              <a:rPr lang="en-US" b="1" dirty="0">
                <a:solidFill>
                  <a:schemeClr val="tx1"/>
                </a:solidFill>
              </a:rPr>
              <a:t> dos </a:t>
            </a:r>
            <a:r>
              <a:rPr lang="en-US" b="1" dirty="0" err="1">
                <a:solidFill>
                  <a:schemeClr val="tx1"/>
                </a:solidFill>
              </a:rPr>
              <a:t>funcionários</a:t>
            </a:r>
            <a:r>
              <a:rPr lang="en-US" b="1" dirty="0">
                <a:solidFill>
                  <a:schemeClr val="tx1"/>
                </a:solidFill>
              </a:rPr>
              <a:t>.</a:t>
            </a: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gn="l" rtl="0">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05</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algn="l" rtl="0"/>
            <a:fld id="{CB2079F2-58AF-ED44-82D7-E04B2F6FD686}" type="slidenum">
              <a:rPr lang="en-US" sz="900" smtClean="0">
                <a:solidFill>
                  <a:schemeClr val="tx1"/>
                </a:solidFill>
              </a:rPr>
              <a:pPr algn="l" rtl="0"/>
              <a:t>55</a:t>
            </a:fld>
            <a:endParaRPr lang="en-US" sz="900">
              <a:solidFill>
                <a:schemeClr val="tx1"/>
              </a:solidFill>
            </a:endParaRPr>
          </a:p>
        </p:txBody>
      </p:sp>
      <p:grpSp>
        <p:nvGrpSpPr>
          <p:cNvPr id="87" name="Group 86">
            <a:extLst>
              <a:ext uri="{FF2B5EF4-FFF2-40B4-BE49-F238E27FC236}">
                <a16:creationId xmlns:a16="http://schemas.microsoft.com/office/drawing/2014/main" id="{FB36B391-D55B-18AE-B3EB-97EFA7362957}"/>
              </a:ext>
            </a:extLst>
          </p:cNvPr>
          <p:cNvGrpSpPr/>
          <p:nvPr/>
        </p:nvGrpSpPr>
        <p:grpSpPr>
          <a:xfrm>
            <a:off x="0" y="2381912"/>
            <a:ext cx="7580867" cy="1715511"/>
            <a:chOff x="-9680" y="2445536"/>
            <a:chExt cx="7580867" cy="1715511"/>
          </a:xfrm>
        </p:grpSpPr>
        <p:grpSp>
          <p:nvGrpSpPr>
            <p:cNvPr id="88" name="Group 87">
              <a:extLst>
                <a:ext uri="{FF2B5EF4-FFF2-40B4-BE49-F238E27FC236}">
                  <a16:creationId xmlns:a16="http://schemas.microsoft.com/office/drawing/2014/main" id="{9A71041F-F03F-AAE0-3DAF-9DFF7A744DC3}"/>
                </a:ext>
              </a:extLst>
            </p:cNvPr>
            <p:cNvGrpSpPr/>
            <p:nvPr/>
          </p:nvGrpSpPr>
          <p:grpSpPr>
            <a:xfrm>
              <a:off x="-9680" y="2445536"/>
              <a:ext cx="7580867" cy="1715511"/>
              <a:chOff x="25716" y="2505789"/>
              <a:chExt cx="7580867" cy="1715511"/>
            </a:xfrm>
          </p:grpSpPr>
          <p:cxnSp>
            <p:nvCxnSpPr>
              <p:cNvPr id="90" name="Straight Connector 89">
                <a:extLst>
                  <a:ext uri="{FF2B5EF4-FFF2-40B4-BE49-F238E27FC236}">
                    <a16:creationId xmlns:a16="http://schemas.microsoft.com/office/drawing/2014/main" id="{86E4DEE4-5B14-C710-1EBA-0FD567DD5297}"/>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1" name="Freeform 90">
                <a:extLst>
                  <a:ext uri="{FF2B5EF4-FFF2-40B4-BE49-F238E27FC236}">
                    <a16:creationId xmlns:a16="http://schemas.microsoft.com/office/drawing/2014/main" id="{EC01A88E-7E41-C969-BD39-4FBECD438CCB}"/>
                  </a:ext>
                </a:extLst>
              </p:cNvPr>
              <p:cNvSpPr/>
              <p:nvPr/>
            </p:nvSpPr>
            <p:spPr>
              <a:xfrm>
                <a:off x="25716" y="2505789"/>
                <a:ext cx="3585680"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92" name="Text Placeholder 2">
                <a:extLst>
                  <a:ext uri="{FF2B5EF4-FFF2-40B4-BE49-F238E27FC236}">
                    <a16:creationId xmlns:a16="http://schemas.microsoft.com/office/drawing/2014/main" id="{D6A76A69-CAAB-FAEB-2E01-D7F79AA6FF1A}"/>
                  </a:ext>
                </a:extLst>
              </p:cNvPr>
              <p:cNvSpPr txBox="1">
                <a:spLocks/>
              </p:cNvSpPr>
              <p:nvPr/>
            </p:nvSpPr>
            <p:spPr>
              <a:xfrm>
                <a:off x="567016" y="2968388"/>
                <a:ext cx="6715082" cy="1252912"/>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lvl="0" indent="-171450" rtl="0">
                  <a:buClr>
                    <a:srgbClr val="F1A0C2"/>
                  </a:buClr>
                  <a:buFont typeface="Arial" panose="020B0604020202020204" pitchFamily="34" charset="0"/>
                  <a:buChar char="•"/>
                  <a:tabLst>
                    <a:tab pos="177800" algn="l"/>
                  </a:tabLst>
                </a:pPr>
                <a:r>
                  <a:rPr lang="en-US" b="1" dirty="0" err="1">
                    <a:solidFill>
                      <a:schemeClr val="tx1"/>
                    </a:solidFill>
                  </a:rPr>
                  <a:t>Comunicar</a:t>
                </a:r>
                <a:r>
                  <a:rPr lang="en-US" b="1" dirty="0">
                    <a:solidFill>
                      <a:schemeClr val="tx1"/>
                    </a:solidFill>
                  </a:rPr>
                  <a:t> </a:t>
                </a:r>
                <a:r>
                  <a:rPr lang="en-US" b="1" dirty="0" err="1">
                    <a:solidFill>
                      <a:schemeClr val="tx1"/>
                    </a:solidFill>
                  </a:rPr>
                  <a:t>claramente</a:t>
                </a:r>
                <a:r>
                  <a:rPr lang="en-US" b="1" dirty="0">
                    <a:solidFill>
                      <a:schemeClr val="tx1"/>
                    </a:solidFill>
                  </a:rPr>
                  <a:t> a </a:t>
                </a:r>
                <a:r>
                  <a:rPr lang="en-US" b="1" dirty="0" err="1">
                    <a:solidFill>
                      <a:schemeClr val="tx1"/>
                    </a:solidFill>
                  </a:rPr>
                  <a:t>missão</a:t>
                </a:r>
                <a:r>
                  <a:rPr lang="en-US" b="1" dirty="0">
                    <a:solidFill>
                      <a:schemeClr val="tx1"/>
                    </a:solidFill>
                  </a:rPr>
                  <a:t> </a:t>
                </a:r>
                <a:r>
                  <a:rPr lang="en-US" b="1" dirty="0" err="1">
                    <a:solidFill>
                      <a:schemeClr val="tx1"/>
                    </a:solidFill>
                  </a:rPr>
                  <a:t>ética</a:t>
                </a:r>
                <a:r>
                  <a:rPr lang="en-US" b="1" dirty="0">
                    <a:solidFill>
                      <a:schemeClr val="tx1"/>
                    </a:solidFill>
                  </a:rPr>
                  <a:t>: </a:t>
                </a:r>
                <a:r>
                  <a:rPr lang="en-US" dirty="0" err="1">
                    <a:solidFill>
                      <a:schemeClr val="tx1"/>
                    </a:solidFill>
                  </a:rPr>
                  <a:t>Reforçar</a:t>
                </a:r>
                <a:r>
                  <a:rPr lang="en-US" dirty="0">
                    <a:solidFill>
                      <a:schemeClr val="tx1"/>
                    </a:solidFill>
                  </a:rPr>
                  <a:t> e </a:t>
                </a:r>
                <a:r>
                  <a:rPr lang="en-US" dirty="0" err="1">
                    <a:solidFill>
                      <a:schemeClr val="tx1"/>
                    </a:solidFill>
                  </a:rPr>
                  <a:t>comunicar</a:t>
                </a:r>
                <a:r>
                  <a:rPr lang="en-US" dirty="0">
                    <a:solidFill>
                      <a:schemeClr val="tx1"/>
                    </a:solidFill>
                  </a:rPr>
                  <a:t> </a:t>
                </a:r>
                <a:r>
                  <a:rPr lang="en-US" dirty="0" err="1">
                    <a:solidFill>
                      <a:schemeClr val="tx1"/>
                    </a:solidFill>
                  </a:rPr>
                  <a:t>continuamente</a:t>
                </a:r>
                <a:r>
                  <a:rPr lang="en-US" dirty="0">
                    <a:solidFill>
                      <a:schemeClr val="tx1"/>
                    </a:solidFill>
                  </a:rPr>
                  <a:t> a </a:t>
                </a:r>
                <a:r>
                  <a:rPr lang="en-US" dirty="0" err="1">
                    <a:solidFill>
                      <a:schemeClr val="tx1"/>
                    </a:solidFill>
                  </a:rPr>
                  <a:t>missão</a:t>
                </a:r>
                <a:r>
                  <a:rPr lang="en-US" dirty="0">
                    <a:solidFill>
                      <a:schemeClr val="tx1"/>
                    </a:solidFill>
                  </a:rPr>
                  <a:t> </a:t>
                </a:r>
                <a:r>
                  <a:rPr lang="en-US" dirty="0" err="1">
                    <a:solidFill>
                      <a:schemeClr val="tx1"/>
                    </a:solidFill>
                  </a:rPr>
                  <a:t>ética</a:t>
                </a:r>
                <a:r>
                  <a:rPr lang="en-US" dirty="0">
                    <a:solidFill>
                      <a:schemeClr val="tx1"/>
                    </a:solidFill>
                  </a:rPr>
                  <a:t> e </a:t>
                </a:r>
                <a:r>
                  <a:rPr lang="en-US" dirty="0" err="1">
                    <a:solidFill>
                      <a:schemeClr val="tx1"/>
                    </a:solidFill>
                  </a:rPr>
                  <a:t>os</a:t>
                </a:r>
                <a:r>
                  <a:rPr lang="en-US" dirty="0">
                    <a:solidFill>
                      <a:schemeClr val="tx1"/>
                    </a:solidFill>
                  </a:rPr>
                  <a:t> </a:t>
                </a:r>
                <a:r>
                  <a:rPr lang="en-US" dirty="0" err="1">
                    <a:solidFill>
                      <a:schemeClr val="tx1"/>
                    </a:solidFill>
                  </a:rPr>
                  <a:t>valores</a:t>
                </a:r>
                <a:r>
                  <a:rPr lang="en-US" dirty="0">
                    <a:solidFill>
                      <a:schemeClr val="tx1"/>
                    </a:solidFill>
                  </a:rPr>
                  <a:t> do </a:t>
                </a:r>
                <a:r>
                  <a:rPr lang="en-US" dirty="0" err="1">
                    <a:solidFill>
                      <a:schemeClr val="tx1"/>
                    </a:solidFill>
                  </a:rPr>
                  <a:t>negócio</a:t>
                </a:r>
                <a:r>
                  <a:rPr lang="en-US" dirty="0">
                    <a:solidFill>
                      <a:schemeClr val="tx1"/>
                    </a:solidFill>
                  </a:rPr>
                  <a:t> </a:t>
                </a:r>
                <a:r>
                  <a:rPr lang="en-US" dirty="0" err="1">
                    <a:solidFill>
                      <a:schemeClr val="tx1"/>
                    </a:solidFill>
                  </a:rPr>
                  <a:t>alimentar</a:t>
                </a:r>
                <a:r>
                  <a:rPr lang="en-US" dirty="0">
                    <a:solidFill>
                      <a:schemeClr val="tx1"/>
                    </a:solidFill>
                  </a:rPr>
                  <a:t> a </a:t>
                </a:r>
                <a:r>
                  <a:rPr lang="en-US" dirty="0" err="1">
                    <a:solidFill>
                      <a:schemeClr val="tx1"/>
                    </a:solidFill>
                  </a:rPr>
                  <a:t>todos</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funcionários</a:t>
                </a:r>
                <a:r>
                  <a:rPr lang="en-US" dirty="0">
                    <a:solidFill>
                      <a:schemeClr val="tx1"/>
                    </a:solidFill>
                  </a:rPr>
                  <a:t>. </a:t>
                </a:r>
                <a:r>
                  <a:rPr lang="en-US" dirty="0" err="1">
                    <a:solidFill>
                      <a:schemeClr val="tx1"/>
                    </a:solidFill>
                  </a:rPr>
                  <a:t>Conectar</a:t>
                </a:r>
                <a:r>
                  <a:rPr lang="en-US" dirty="0">
                    <a:solidFill>
                      <a:schemeClr val="tx1"/>
                    </a:solidFill>
                  </a:rPr>
                  <a:t> o </a:t>
                </a:r>
                <a:r>
                  <a:rPr lang="en-US" dirty="0" err="1">
                    <a:solidFill>
                      <a:schemeClr val="tx1"/>
                    </a:solidFill>
                  </a:rPr>
                  <a:t>trabalho</a:t>
                </a:r>
                <a:r>
                  <a:rPr lang="en-US" dirty="0">
                    <a:solidFill>
                      <a:schemeClr val="tx1"/>
                    </a:solidFill>
                  </a:rPr>
                  <a:t> e </a:t>
                </a:r>
                <a:r>
                  <a:rPr lang="en-US" dirty="0" err="1">
                    <a:solidFill>
                      <a:schemeClr val="tx1"/>
                    </a:solidFill>
                  </a:rPr>
                  <a:t>tarefas</a:t>
                </a:r>
                <a:r>
                  <a:rPr lang="en-US" dirty="0">
                    <a:solidFill>
                      <a:schemeClr val="tx1"/>
                    </a:solidFill>
                  </a:rPr>
                  <a:t> </a:t>
                </a:r>
                <a:r>
                  <a:rPr lang="en-US" dirty="0" err="1">
                    <a:solidFill>
                      <a:schemeClr val="tx1"/>
                    </a:solidFill>
                  </a:rPr>
                  <a:t>diárias</a:t>
                </a:r>
                <a:r>
                  <a:rPr lang="en-US" dirty="0">
                    <a:solidFill>
                      <a:schemeClr val="tx1"/>
                    </a:solidFill>
                  </a:rPr>
                  <a:t> ao </a:t>
                </a:r>
                <a:r>
                  <a:rPr lang="en-US" dirty="0" err="1">
                    <a:solidFill>
                      <a:schemeClr val="tx1"/>
                    </a:solidFill>
                  </a:rPr>
                  <a:t>propósito</a:t>
                </a:r>
                <a:r>
                  <a:rPr lang="en-US" dirty="0">
                    <a:solidFill>
                      <a:schemeClr val="tx1"/>
                    </a:solidFill>
                  </a:rPr>
                  <a:t> </a:t>
                </a:r>
                <a:r>
                  <a:rPr lang="en-US" dirty="0" err="1">
                    <a:solidFill>
                      <a:schemeClr val="tx1"/>
                    </a:solidFill>
                  </a:rPr>
                  <a:t>mais</a:t>
                </a:r>
                <a:r>
                  <a:rPr lang="en-US" dirty="0">
                    <a:solidFill>
                      <a:schemeClr val="tx1"/>
                    </a:solidFill>
                  </a:rPr>
                  <a:t> </a:t>
                </a:r>
                <a:r>
                  <a:rPr lang="en-US" dirty="0" err="1">
                    <a:solidFill>
                      <a:schemeClr val="tx1"/>
                    </a:solidFill>
                  </a:rPr>
                  <a:t>amplo</a:t>
                </a:r>
                <a:r>
                  <a:rPr lang="en-US" dirty="0">
                    <a:solidFill>
                      <a:schemeClr val="tx1"/>
                    </a:solidFill>
                  </a:rPr>
                  <a:t> e ao </a:t>
                </a:r>
                <a:r>
                  <a:rPr lang="en-US" dirty="0" err="1">
                    <a:solidFill>
                      <a:schemeClr val="tx1"/>
                    </a:solidFill>
                  </a:rPr>
                  <a:t>impacto</a:t>
                </a:r>
                <a:r>
                  <a:rPr lang="en-US" dirty="0">
                    <a:solidFill>
                      <a:schemeClr val="tx1"/>
                    </a:solidFill>
                  </a:rPr>
                  <a:t> </a:t>
                </a:r>
                <a:r>
                  <a:rPr lang="en-US" dirty="0" err="1">
                    <a:solidFill>
                      <a:schemeClr val="tx1"/>
                    </a:solidFill>
                  </a:rPr>
                  <a:t>positivo</a:t>
                </a:r>
                <a:r>
                  <a:rPr lang="en-US" dirty="0">
                    <a:solidFill>
                      <a:schemeClr val="tx1"/>
                    </a:solidFill>
                  </a:rPr>
                  <a:t> do </a:t>
                </a:r>
                <a:r>
                  <a:rPr lang="en-US" dirty="0" err="1">
                    <a:solidFill>
                      <a:schemeClr val="tx1"/>
                    </a:solidFill>
                  </a:rPr>
                  <a:t>negócio</a:t>
                </a:r>
                <a:r>
                  <a:rPr lang="en-US" dirty="0">
                    <a:solidFill>
                      <a:schemeClr val="tx1"/>
                    </a:solidFill>
                  </a:rPr>
                  <a:t>. </a:t>
                </a:r>
                <a:r>
                  <a:rPr lang="en-US" dirty="0" err="1">
                    <a:solidFill>
                      <a:schemeClr val="tx1"/>
                    </a:solidFill>
                  </a:rPr>
                  <a:t>Isso</a:t>
                </a:r>
                <a:r>
                  <a:rPr lang="en-US" dirty="0">
                    <a:solidFill>
                      <a:schemeClr val="tx1"/>
                    </a:solidFill>
                  </a:rPr>
                  <a:t> </a:t>
                </a:r>
                <a:r>
                  <a:rPr lang="en-US" dirty="0" err="1">
                    <a:solidFill>
                      <a:schemeClr val="tx1"/>
                    </a:solidFill>
                  </a:rPr>
                  <a:t>cria</a:t>
                </a:r>
                <a:r>
                  <a:rPr lang="en-US" dirty="0">
                    <a:solidFill>
                      <a:schemeClr val="tx1"/>
                    </a:solidFill>
                  </a:rPr>
                  <a:t> </a:t>
                </a:r>
                <a:r>
                  <a:rPr lang="en-US" dirty="0" err="1">
                    <a:solidFill>
                      <a:schemeClr val="tx1"/>
                    </a:solidFill>
                  </a:rPr>
                  <a:t>uma</a:t>
                </a:r>
                <a:r>
                  <a:rPr lang="en-US" dirty="0">
                    <a:solidFill>
                      <a:schemeClr val="tx1"/>
                    </a:solidFill>
                  </a:rPr>
                  <a:t> </a:t>
                </a:r>
                <a:r>
                  <a:rPr lang="en-US" dirty="0" err="1">
                    <a:solidFill>
                      <a:schemeClr val="tx1"/>
                    </a:solidFill>
                  </a:rPr>
                  <a:t>sensação</a:t>
                </a:r>
                <a:r>
                  <a:rPr lang="en-US" dirty="0">
                    <a:solidFill>
                      <a:schemeClr val="tx1"/>
                    </a:solidFill>
                  </a:rPr>
                  <a:t> de </a:t>
                </a:r>
                <a:r>
                  <a:rPr lang="en-US" dirty="0" err="1">
                    <a:solidFill>
                      <a:schemeClr val="tx1"/>
                    </a:solidFill>
                  </a:rPr>
                  <a:t>significado</a:t>
                </a:r>
                <a:r>
                  <a:rPr lang="en-US" dirty="0">
                    <a:solidFill>
                      <a:schemeClr val="tx1"/>
                    </a:solidFill>
                  </a:rPr>
                  <a:t> e </a:t>
                </a:r>
                <a:r>
                  <a:rPr lang="en-US" dirty="0" err="1">
                    <a:solidFill>
                      <a:schemeClr val="tx1"/>
                    </a:solidFill>
                  </a:rPr>
                  <a:t>realização</a:t>
                </a:r>
                <a:r>
                  <a:rPr lang="en-US" dirty="0">
                    <a:solidFill>
                      <a:schemeClr val="tx1"/>
                    </a:solidFill>
                  </a:rPr>
                  <a:t> das </a:t>
                </a:r>
                <a:r>
                  <a:rPr lang="en-US" dirty="0" err="1">
                    <a:solidFill>
                      <a:schemeClr val="tx1"/>
                    </a:solidFill>
                  </a:rPr>
                  <a:t>funções</a:t>
                </a:r>
                <a:r>
                  <a:rPr lang="en-US" dirty="0">
                    <a:solidFill>
                      <a:schemeClr val="tx1"/>
                    </a:solidFill>
                  </a:rPr>
                  <a:t>.</a:t>
                </a:r>
              </a:p>
              <a:p>
                <a:pPr marL="171450" lvl="0" indent="-171450" rtl="0">
                  <a:buClr>
                    <a:srgbClr val="F1A0C2"/>
                  </a:buClr>
                  <a:buFont typeface="Arial" panose="020B0604020202020204" pitchFamily="34" charset="0"/>
                  <a:buChar char="•"/>
                  <a:tabLst>
                    <a:tab pos="177800" algn="l"/>
                  </a:tabLst>
                </a:pPr>
                <a:r>
                  <a:rPr lang="en-US" b="1" dirty="0" err="1">
                    <a:solidFill>
                      <a:schemeClr val="tx1"/>
                    </a:solidFill>
                  </a:rPr>
                  <a:t>Iniciativas</a:t>
                </a:r>
                <a:r>
                  <a:rPr lang="en-US" b="1" dirty="0">
                    <a:solidFill>
                      <a:schemeClr val="tx1"/>
                    </a:solidFill>
                  </a:rPr>
                  <a:t> de </a:t>
                </a:r>
                <a:r>
                  <a:rPr lang="en-US" b="1" dirty="0" err="1">
                    <a:solidFill>
                      <a:schemeClr val="tx1"/>
                    </a:solidFill>
                  </a:rPr>
                  <a:t>envolvimento</a:t>
                </a:r>
                <a:r>
                  <a:rPr lang="en-US" b="1" dirty="0">
                    <a:solidFill>
                      <a:schemeClr val="tx1"/>
                    </a:solidFill>
                  </a:rPr>
                  <a:t> dos </a:t>
                </a:r>
                <a:r>
                  <a:rPr lang="en-US" b="1" dirty="0" err="1">
                    <a:solidFill>
                      <a:schemeClr val="tx1"/>
                    </a:solidFill>
                  </a:rPr>
                  <a:t>funcionários</a:t>
                </a:r>
                <a:r>
                  <a:rPr lang="en-US" b="1" dirty="0">
                    <a:solidFill>
                      <a:schemeClr val="tx1"/>
                    </a:solidFill>
                  </a:rPr>
                  <a:t>: </a:t>
                </a:r>
                <a:r>
                  <a:rPr lang="en-US" dirty="0" err="1">
                    <a:solidFill>
                      <a:schemeClr val="tx1"/>
                    </a:solidFill>
                  </a:rPr>
                  <a:t>Envolver</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funcionários</a:t>
                </a:r>
                <a:r>
                  <a:rPr lang="en-US" dirty="0">
                    <a:solidFill>
                      <a:schemeClr val="tx1"/>
                    </a:solidFill>
                  </a:rPr>
                  <a:t> </a:t>
                </a:r>
                <a:r>
                  <a:rPr lang="en-US" dirty="0" err="1">
                    <a:solidFill>
                      <a:schemeClr val="tx1"/>
                    </a:solidFill>
                  </a:rPr>
                  <a:t>nos</a:t>
                </a:r>
                <a:r>
                  <a:rPr lang="en-US" dirty="0">
                    <a:solidFill>
                      <a:schemeClr val="tx1"/>
                    </a:solidFill>
                  </a:rPr>
                  <a:t> </a:t>
                </a:r>
                <a:r>
                  <a:rPr lang="en-US" dirty="0" err="1">
                    <a:solidFill>
                      <a:schemeClr val="tx1"/>
                    </a:solidFill>
                  </a:rPr>
                  <a:t>processos</a:t>
                </a:r>
                <a:r>
                  <a:rPr lang="en-US" dirty="0">
                    <a:solidFill>
                      <a:schemeClr val="tx1"/>
                    </a:solidFill>
                  </a:rPr>
                  <a:t> de </a:t>
                </a:r>
                <a:r>
                  <a:rPr lang="en-US" dirty="0" err="1">
                    <a:solidFill>
                      <a:schemeClr val="tx1"/>
                    </a:solidFill>
                  </a:rPr>
                  <a:t>tomada</a:t>
                </a:r>
                <a:r>
                  <a:rPr lang="en-US" dirty="0">
                    <a:solidFill>
                      <a:schemeClr val="tx1"/>
                    </a:solidFill>
                  </a:rPr>
                  <a:t> de </a:t>
                </a:r>
                <a:r>
                  <a:rPr lang="en-US" dirty="0" err="1">
                    <a:solidFill>
                      <a:schemeClr val="tx1"/>
                    </a:solidFill>
                  </a:rPr>
                  <a:t>decisão</a:t>
                </a:r>
                <a:r>
                  <a:rPr lang="en-US" dirty="0">
                    <a:solidFill>
                      <a:schemeClr val="tx1"/>
                    </a:solidFill>
                  </a:rPr>
                  <a:t>, </a:t>
                </a:r>
                <a:r>
                  <a:rPr lang="en-US" dirty="0" err="1">
                    <a:solidFill>
                      <a:schemeClr val="tx1"/>
                    </a:solidFill>
                  </a:rPr>
                  <a:t>procurar</a:t>
                </a:r>
                <a:r>
                  <a:rPr lang="en-US" dirty="0">
                    <a:solidFill>
                      <a:schemeClr val="tx1"/>
                    </a:solidFill>
                  </a:rPr>
                  <a:t> a </a:t>
                </a:r>
                <a:r>
                  <a:rPr lang="en-US" dirty="0" err="1">
                    <a:solidFill>
                      <a:schemeClr val="tx1"/>
                    </a:solidFill>
                  </a:rPr>
                  <a:t>sua</a:t>
                </a:r>
                <a:r>
                  <a:rPr lang="en-US" dirty="0">
                    <a:solidFill>
                      <a:schemeClr val="tx1"/>
                    </a:solidFill>
                  </a:rPr>
                  <a:t> </a:t>
                </a:r>
                <a:r>
                  <a:rPr lang="en-US" dirty="0" err="1">
                    <a:solidFill>
                      <a:schemeClr val="tx1"/>
                    </a:solidFill>
                  </a:rPr>
                  <a:t>opinião</a:t>
                </a:r>
                <a:r>
                  <a:rPr lang="en-US" dirty="0">
                    <a:solidFill>
                      <a:schemeClr val="tx1"/>
                    </a:solidFill>
                  </a:rPr>
                  <a:t> </a:t>
                </a:r>
                <a:r>
                  <a:rPr lang="en-US" dirty="0" err="1">
                    <a:solidFill>
                      <a:schemeClr val="tx1"/>
                    </a:solidFill>
                  </a:rPr>
                  <a:t>sobre</a:t>
                </a:r>
                <a:r>
                  <a:rPr lang="en-US" dirty="0">
                    <a:solidFill>
                      <a:schemeClr val="tx1"/>
                    </a:solidFill>
                  </a:rPr>
                  <a:t> </a:t>
                </a:r>
                <a:r>
                  <a:rPr lang="en-US" dirty="0" err="1">
                    <a:solidFill>
                      <a:schemeClr val="tx1"/>
                    </a:solidFill>
                  </a:rPr>
                  <a:t>assuntos</a:t>
                </a:r>
                <a:r>
                  <a:rPr lang="en-US" dirty="0">
                    <a:solidFill>
                      <a:schemeClr val="tx1"/>
                    </a:solidFill>
                  </a:rPr>
                  <a:t> </a:t>
                </a:r>
                <a:r>
                  <a:rPr lang="en-US" dirty="0" err="1">
                    <a:solidFill>
                      <a:schemeClr val="tx1"/>
                    </a:solidFill>
                  </a:rPr>
                  <a:t>importantes</a:t>
                </a:r>
                <a:r>
                  <a:rPr lang="en-US" dirty="0">
                    <a:solidFill>
                      <a:schemeClr val="tx1"/>
                    </a:solidFill>
                  </a:rPr>
                  <a:t> e </a:t>
                </a:r>
                <a:r>
                  <a:rPr lang="en-US" dirty="0" err="1">
                    <a:solidFill>
                      <a:schemeClr val="tx1"/>
                    </a:solidFill>
                  </a:rPr>
                  <a:t>incentiva-los</a:t>
                </a:r>
                <a:r>
                  <a:rPr lang="en-US" dirty="0">
                    <a:solidFill>
                      <a:schemeClr val="tx1"/>
                    </a:solidFill>
                  </a:rPr>
                  <a:t> a </a:t>
                </a:r>
                <a:r>
                  <a:rPr lang="en-US" dirty="0" err="1">
                    <a:solidFill>
                      <a:schemeClr val="tx1"/>
                    </a:solidFill>
                  </a:rPr>
                  <a:t>contribuir</a:t>
                </a:r>
                <a:r>
                  <a:rPr lang="en-US" dirty="0">
                    <a:solidFill>
                      <a:schemeClr val="tx1"/>
                    </a:solidFill>
                  </a:rPr>
                  <a:t> com </a:t>
                </a:r>
                <a:r>
                  <a:rPr lang="en-US" dirty="0" err="1">
                    <a:solidFill>
                      <a:schemeClr val="tx1"/>
                    </a:solidFill>
                  </a:rPr>
                  <a:t>ideias</a:t>
                </a:r>
                <a:r>
                  <a:rPr lang="en-US" dirty="0">
                    <a:solidFill>
                      <a:schemeClr val="tx1"/>
                    </a:solidFill>
                  </a:rPr>
                  <a:t> que se </a:t>
                </a:r>
                <a:r>
                  <a:rPr lang="en-US" dirty="0" err="1">
                    <a:solidFill>
                      <a:schemeClr val="tx1"/>
                    </a:solidFill>
                  </a:rPr>
                  <a:t>alinhem</a:t>
                </a:r>
                <a:r>
                  <a:rPr lang="en-US" dirty="0">
                    <a:solidFill>
                      <a:schemeClr val="tx1"/>
                    </a:solidFill>
                  </a:rPr>
                  <a:t> com a </a:t>
                </a:r>
                <a:r>
                  <a:rPr lang="en-US" dirty="0" err="1">
                    <a:solidFill>
                      <a:schemeClr val="tx1"/>
                    </a:solidFill>
                  </a:rPr>
                  <a:t>missão</a:t>
                </a:r>
                <a:r>
                  <a:rPr lang="en-US" dirty="0">
                    <a:solidFill>
                      <a:schemeClr val="tx1"/>
                    </a:solidFill>
                  </a:rPr>
                  <a:t> </a:t>
                </a:r>
                <a:r>
                  <a:rPr lang="en-US" dirty="0" err="1">
                    <a:solidFill>
                      <a:schemeClr val="tx1"/>
                    </a:solidFill>
                  </a:rPr>
                  <a:t>ética</a:t>
                </a:r>
                <a:r>
                  <a:rPr lang="en-US" dirty="0">
                    <a:solidFill>
                      <a:schemeClr val="tx1"/>
                    </a:solidFill>
                  </a:rPr>
                  <a:t> da </a:t>
                </a:r>
                <a:r>
                  <a:rPr lang="en-US" dirty="0" err="1">
                    <a:solidFill>
                      <a:schemeClr val="tx1"/>
                    </a:solidFill>
                  </a:rPr>
                  <a:t>empresa</a:t>
                </a:r>
                <a:r>
                  <a:rPr lang="en-US" dirty="0">
                    <a:solidFill>
                      <a:schemeClr val="tx1"/>
                    </a:solidFill>
                  </a:rPr>
                  <a:t>. Este </a:t>
                </a:r>
                <a:r>
                  <a:rPr lang="en-US" dirty="0" err="1">
                    <a:solidFill>
                      <a:schemeClr val="tx1"/>
                    </a:solidFill>
                  </a:rPr>
                  <a:t>envolvimento</a:t>
                </a:r>
                <a:r>
                  <a:rPr lang="en-US" dirty="0">
                    <a:solidFill>
                      <a:schemeClr val="tx1"/>
                    </a:solidFill>
                  </a:rPr>
                  <a:t> </a:t>
                </a:r>
                <a:r>
                  <a:rPr lang="en-US" dirty="0" err="1">
                    <a:solidFill>
                      <a:schemeClr val="tx1"/>
                    </a:solidFill>
                  </a:rPr>
                  <a:t>promove</a:t>
                </a:r>
                <a:r>
                  <a:rPr lang="en-US" dirty="0">
                    <a:solidFill>
                      <a:schemeClr val="tx1"/>
                    </a:solidFill>
                  </a:rPr>
                  <a:t> um </a:t>
                </a:r>
                <a:r>
                  <a:rPr lang="en-US" dirty="0" err="1">
                    <a:solidFill>
                      <a:schemeClr val="tx1"/>
                    </a:solidFill>
                  </a:rPr>
                  <a:t>sentimento</a:t>
                </a:r>
                <a:r>
                  <a:rPr lang="en-US" dirty="0">
                    <a:solidFill>
                      <a:schemeClr val="tx1"/>
                    </a:solidFill>
                  </a:rPr>
                  <a:t> de </a:t>
                </a:r>
                <a:r>
                  <a:rPr lang="en-US" dirty="0" err="1">
                    <a:solidFill>
                      <a:schemeClr val="tx1"/>
                    </a:solidFill>
                  </a:rPr>
                  <a:t>propriedade</a:t>
                </a:r>
                <a:r>
                  <a:rPr lang="en-US" dirty="0">
                    <a:solidFill>
                      <a:schemeClr val="tx1"/>
                    </a:solidFill>
                  </a:rPr>
                  <a:t> e </a:t>
                </a:r>
                <a:r>
                  <a:rPr lang="en-US" dirty="0" err="1">
                    <a:solidFill>
                      <a:schemeClr val="tx1"/>
                    </a:solidFill>
                  </a:rPr>
                  <a:t>pertença</a:t>
                </a:r>
                <a:r>
                  <a:rPr lang="en-US" dirty="0">
                    <a:solidFill>
                      <a:schemeClr val="tx1"/>
                    </a:solidFill>
                  </a:rPr>
                  <a:t>, </a:t>
                </a:r>
                <a:r>
                  <a:rPr lang="en-US" dirty="0" err="1">
                    <a:solidFill>
                      <a:schemeClr val="tx1"/>
                    </a:solidFill>
                  </a:rPr>
                  <a:t>fortalecendo</a:t>
                </a:r>
                <a:r>
                  <a:rPr lang="en-US" dirty="0">
                    <a:solidFill>
                      <a:schemeClr val="tx1"/>
                    </a:solidFill>
                  </a:rPr>
                  <a:t> o </a:t>
                </a:r>
                <a:r>
                  <a:rPr lang="en-US" dirty="0" err="1">
                    <a:solidFill>
                      <a:schemeClr val="tx1"/>
                    </a:solidFill>
                  </a:rPr>
                  <a:t>seu</a:t>
                </a:r>
                <a:r>
                  <a:rPr lang="en-US" dirty="0">
                    <a:solidFill>
                      <a:schemeClr val="tx1"/>
                    </a:solidFill>
                  </a:rPr>
                  <a:t> </a:t>
                </a:r>
                <a:r>
                  <a:rPr lang="en-US" dirty="0" err="1">
                    <a:solidFill>
                      <a:schemeClr val="tx1"/>
                    </a:solidFill>
                  </a:rPr>
                  <a:t>compromisso</a:t>
                </a:r>
                <a:r>
                  <a:rPr lang="en-US" dirty="0">
                    <a:solidFill>
                      <a:schemeClr val="tx1"/>
                    </a:solidFill>
                  </a:rPr>
                  <a:t> com a </a:t>
                </a:r>
                <a:r>
                  <a:rPr lang="en-US" dirty="0" err="1">
                    <a:solidFill>
                      <a:schemeClr val="tx1"/>
                    </a:solidFill>
                  </a:rPr>
                  <a:t>organização</a:t>
                </a:r>
                <a:r>
                  <a:rPr lang="en-US" dirty="0">
                    <a:solidFill>
                      <a:schemeClr val="tx1"/>
                    </a:solidFill>
                  </a:rPr>
                  <a:t>.</a:t>
                </a:r>
              </a:p>
              <a:p>
                <a:pPr marL="171450" lvl="0" indent="-171450" rtl="0">
                  <a:buClr>
                    <a:srgbClr val="F1A0C2"/>
                  </a:buClr>
                  <a:buFont typeface="Arial" panose="020B0604020202020204" pitchFamily="34" charset="0"/>
                  <a:buChar char="•"/>
                  <a:tabLst>
                    <a:tab pos="177800" algn="l"/>
                  </a:tabLst>
                </a:pPr>
                <a:endParaRPr lang="en-US" dirty="0">
                  <a:solidFill>
                    <a:schemeClr val="tx1"/>
                  </a:solidFill>
                </a:endParaRPr>
              </a:p>
              <a:p>
                <a:pPr lvl="0" rtl="0">
                  <a:buClr>
                    <a:srgbClr val="F1A0C2"/>
                  </a:buClr>
                  <a:tabLst>
                    <a:tab pos="177800" algn="l"/>
                  </a:tabLst>
                </a:pPr>
                <a:r>
                  <a:rPr lang="en-US" dirty="0">
                    <a:solidFill>
                      <a:schemeClr val="tx1"/>
                    </a:solidFill>
                  </a:rPr>
                  <a:t> </a:t>
                </a:r>
              </a:p>
              <a:p>
                <a:pPr marL="171450" indent="-171450" rtl="0">
                  <a:buClr>
                    <a:srgbClr val="F1A0C2"/>
                  </a:buClr>
                  <a:buFont typeface="Arial" panose="020B0604020202020204" pitchFamily="34" charset="0"/>
                  <a:buChar char="•"/>
                  <a:tabLst>
                    <a:tab pos="177800" algn="l"/>
                  </a:tabLst>
                </a:pPr>
                <a:endParaRPr lang="en-US" dirty="0">
                  <a:solidFill>
                    <a:schemeClr val="tx1"/>
                  </a:solidFill>
                </a:endParaRPr>
              </a:p>
              <a:p>
                <a:pPr rtl="0">
                  <a:buClr>
                    <a:srgbClr val="F1A0C2"/>
                  </a:buClr>
                  <a:tabLst>
                    <a:tab pos="177800" algn="l"/>
                  </a:tabLst>
                </a:pPr>
                <a:endParaRPr lang="en-US" dirty="0">
                  <a:solidFill>
                    <a:schemeClr val="tx1"/>
                  </a:solidFill>
                </a:endParaRPr>
              </a:p>
              <a:p>
                <a:pPr rtl="0">
                  <a:buClr>
                    <a:srgbClr val="F1A0C2"/>
                  </a:buClr>
                  <a:tabLst>
                    <a:tab pos="177800" algn="l"/>
                  </a:tabLst>
                </a:pPr>
                <a:r>
                  <a:rPr lang="en-US" dirty="0">
                    <a:solidFill>
                      <a:schemeClr val="tx1"/>
                    </a:solidFill>
                  </a:rPr>
                  <a:t> </a:t>
                </a:r>
              </a:p>
              <a:p>
                <a:pPr marL="171450" indent="-171450" rtl="0">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89" name="TextBox 88">
              <a:extLst>
                <a:ext uri="{FF2B5EF4-FFF2-40B4-BE49-F238E27FC236}">
                  <a16:creationId xmlns:a16="http://schemas.microsoft.com/office/drawing/2014/main" id="{643475EB-02C6-697A-C2AD-7A96892D7074}"/>
                </a:ext>
              </a:extLst>
            </p:cNvPr>
            <p:cNvSpPr txBox="1"/>
            <p:nvPr/>
          </p:nvSpPr>
          <p:spPr>
            <a:xfrm>
              <a:off x="508237" y="2485495"/>
              <a:ext cx="3415454" cy="338554"/>
            </a:xfrm>
            <a:prstGeom prst="rect">
              <a:avLst/>
            </a:prstGeom>
            <a:noFill/>
          </p:spPr>
          <p:txBody>
            <a:bodyPr wrap="square">
              <a:spAutoFit/>
            </a:bodyPr>
            <a:lstStyle/>
            <a:p>
              <a:pPr algn="l" rtl="0"/>
              <a:r>
                <a:rPr lang="en-IE" sz="1600" b="1" dirty="0" err="1">
                  <a:solidFill>
                    <a:schemeClr val="bg1"/>
                  </a:solidFill>
                  <a:latin typeface="Calibri" panose="020F0502020204030204" pitchFamily="34" charset="0"/>
                  <a:cs typeface="Calibri" panose="020F0502020204030204" pitchFamily="34" charset="0"/>
                </a:rPr>
                <a:t>Fomentar</a:t>
              </a:r>
              <a:r>
                <a:rPr lang="en-IE" sz="1600" b="1" dirty="0">
                  <a:solidFill>
                    <a:schemeClr val="bg1"/>
                  </a:solidFill>
                  <a:latin typeface="Calibri" panose="020F0502020204030204" pitchFamily="34" charset="0"/>
                  <a:cs typeface="Calibri" panose="020F0502020204030204" pitchFamily="34" charset="0"/>
                </a:rPr>
                <a:t> </a:t>
              </a:r>
              <a:r>
                <a:rPr lang="en-IE" sz="1600" b="1" dirty="0">
                  <a:solidFill>
                    <a:schemeClr val="bg1"/>
                  </a:solidFill>
                  <a:effectLst/>
                  <a:latin typeface="Calibri" panose="020F0502020204030204" pitchFamily="34" charset="0"/>
                  <a:cs typeface="Calibri" panose="020F0502020204030204" pitchFamily="34" charset="0"/>
                </a:rPr>
                <a:t>um senso de </a:t>
              </a:r>
              <a:r>
                <a:rPr lang="en-IE" sz="1600" b="1" dirty="0" err="1">
                  <a:solidFill>
                    <a:schemeClr val="bg1"/>
                  </a:solidFill>
                  <a:effectLst/>
                  <a:latin typeface="Calibri" panose="020F0502020204030204" pitchFamily="34" charset="0"/>
                  <a:cs typeface="Calibri" panose="020F0502020204030204" pitchFamily="34" charset="0"/>
                </a:rPr>
                <a:t>propósito</a:t>
              </a:r>
              <a:endParaRPr lang="en-IE" sz="1600" b="1" dirty="0">
                <a:solidFill>
                  <a:schemeClr val="bg1"/>
                </a:solidFill>
                <a:effectLst/>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3528CB70-E7ED-AEF9-B724-83FA44F7D74E}"/>
              </a:ext>
            </a:extLst>
          </p:cNvPr>
          <p:cNvGrpSpPr/>
          <p:nvPr/>
        </p:nvGrpSpPr>
        <p:grpSpPr>
          <a:xfrm>
            <a:off x="5894560" y="358124"/>
            <a:ext cx="1097993" cy="978765"/>
            <a:chOff x="4422991" y="1951890"/>
            <a:chExt cx="1086135" cy="968195"/>
          </a:xfrm>
        </p:grpSpPr>
        <p:sp>
          <p:nvSpPr>
            <p:cNvPr id="12" name="Freeform 11">
              <a:extLst>
                <a:ext uri="{FF2B5EF4-FFF2-40B4-BE49-F238E27FC236}">
                  <a16:creationId xmlns:a16="http://schemas.microsoft.com/office/drawing/2014/main" id="{D4362CC0-7843-F870-16CD-8F11F6DC2CDB}"/>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0000"/>
            </a:solidFill>
            <a:ln w="27426" cap="flat">
              <a:noFill/>
              <a:prstDash val="solid"/>
              <a:miter/>
            </a:ln>
          </p:spPr>
          <p:txBody>
            <a:bodyPr rtlCol="0" anchor="ctr"/>
            <a:lstStyle/>
            <a:p>
              <a:pPr algn="l" rtl="0"/>
              <a:endParaRPr lang="en-US"/>
            </a:p>
          </p:txBody>
        </p:sp>
        <p:grpSp>
          <p:nvGrpSpPr>
            <p:cNvPr id="13" name="Graphic 3">
              <a:extLst>
                <a:ext uri="{FF2B5EF4-FFF2-40B4-BE49-F238E27FC236}">
                  <a16:creationId xmlns:a16="http://schemas.microsoft.com/office/drawing/2014/main" id="{12CFE074-9277-972F-4D94-C20C15FB7543}"/>
                </a:ext>
              </a:extLst>
            </p:cNvPr>
            <p:cNvGrpSpPr/>
            <p:nvPr/>
          </p:nvGrpSpPr>
          <p:grpSpPr>
            <a:xfrm>
              <a:off x="4738409" y="2001259"/>
              <a:ext cx="466270" cy="416899"/>
              <a:chOff x="4738409" y="2001259"/>
              <a:chExt cx="466270" cy="416899"/>
            </a:xfrm>
            <a:solidFill>
              <a:srgbClr val="00BADE"/>
            </a:solidFill>
          </p:grpSpPr>
          <p:sp>
            <p:nvSpPr>
              <p:cNvPr id="14" name="Freeform 13">
                <a:extLst>
                  <a:ext uri="{FF2B5EF4-FFF2-40B4-BE49-F238E27FC236}">
                    <a16:creationId xmlns:a16="http://schemas.microsoft.com/office/drawing/2014/main" id="{B1E76F86-9F69-D365-9739-AA2768927B6B}"/>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F1A0C2"/>
              </a:solidFill>
              <a:ln w="27426" cap="flat">
                <a:noFill/>
                <a:prstDash val="solid"/>
                <a:miter/>
              </a:ln>
            </p:spPr>
            <p:txBody>
              <a:bodyPr rtlCol="0" anchor="ctr"/>
              <a:lstStyle/>
              <a:p>
                <a:pPr algn="l" rtl="0"/>
                <a:endParaRPr lang="en-US"/>
              </a:p>
            </p:txBody>
          </p:sp>
          <p:sp>
            <p:nvSpPr>
              <p:cNvPr id="15" name="Freeform 14">
                <a:extLst>
                  <a:ext uri="{FF2B5EF4-FFF2-40B4-BE49-F238E27FC236}">
                    <a16:creationId xmlns:a16="http://schemas.microsoft.com/office/drawing/2014/main" id="{0AE4A85B-58D9-DD7B-310D-732F6D7B927A}"/>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F1A0C2"/>
              </a:solidFill>
              <a:ln w="27426" cap="flat">
                <a:noFill/>
                <a:prstDash val="solid"/>
                <a:miter/>
              </a:ln>
            </p:spPr>
            <p:txBody>
              <a:bodyPr rtlCol="0" anchor="ctr"/>
              <a:lstStyle/>
              <a:p>
                <a:pPr algn="l" rtl="0"/>
                <a:endParaRPr lang="en-US"/>
              </a:p>
            </p:txBody>
          </p:sp>
          <p:sp>
            <p:nvSpPr>
              <p:cNvPr id="16" name="Freeform 15">
                <a:extLst>
                  <a:ext uri="{FF2B5EF4-FFF2-40B4-BE49-F238E27FC236}">
                    <a16:creationId xmlns:a16="http://schemas.microsoft.com/office/drawing/2014/main" id="{6EBC612B-8943-5D87-5682-258823527044}"/>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F1A0C2"/>
              </a:solidFill>
              <a:ln w="27426" cap="flat">
                <a:noFill/>
                <a:prstDash val="solid"/>
                <a:miter/>
              </a:ln>
            </p:spPr>
            <p:txBody>
              <a:bodyPr rtlCol="0" anchor="ctr"/>
              <a:lstStyle/>
              <a:p>
                <a:pPr algn="l" rtl="0"/>
                <a:endParaRPr lang="en-US"/>
              </a:p>
            </p:txBody>
          </p:sp>
        </p:grpSp>
      </p:grpSp>
      <p:grpSp>
        <p:nvGrpSpPr>
          <p:cNvPr id="2" name="Group 1">
            <a:extLst>
              <a:ext uri="{FF2B5EF4-FFF2-40B4-BE49-F238E27FC236}">
                <a16:creationId xmlns:a16="http://schemas.microsoft.com/office/drawing/2014/main" id="{5107C363-DD90-8AF7-093B-326BBBEBBE8C}"/>
              </a:ext>
            </a:extLst>
          </p:cNvPr>
          <p:cNvGrpSpPr/>
          <p:nvPr/>
        </p:nvGrpSpPr>
        <p:grpSpPr>
          <a:xfrm>
            <a:off x="-1" y="4256542"/>
            <a:ext cx="7577957" cy="1715511"/>
            <a:chOff x="-10089" y="9103329"/>
            <a:chExt cx="7577957" cy="1715511"/>
          </a:xfrm>
        </p:grpSpPr>
        <p:grpSp>
          <p:nvGrpSpPr>
            <p:cNvPr id="19" name="Group 18">
              <a:extLst>
                <a:ext uri="{FF2B5EF4-FFF2-40B4-BE49-F238E27FC236}">
                  <a16:creationId xmlns:a16="http://schemas.microsoft.com/office/drawing/2014/main" id="{25666466-F091-5521-F499-8B36678E8D7F}"/>
                </a:ext>
              </a:extLst>
            </p:cNvPr>
            <p:cNvGrpSpPr/>
            <p:nvPr/>
          </p:nvGrpSpPr>
          <p:grpSpPr>
            <a:xfrm>
              <a:off x="21901" y="9103329"/>
              <a:ext cx="7545967" cy="1715511"/>
              <a:chOff x="60616" y="2505789"/>
              <a:chExt cx="7545967" cy="1715511"/>
            </a:xfrm>
          </p:grpSpPr>
          <p:cxnSp>
            <p:nvCxnSpPr>
              <p:cNvPr id="21" name="Straight Connector 20">
                <a:extLst>
                  <a:ext uri="{FF2B5EF4-FFF2-40B4-BE49-F238E27FC236}">
                    <a16:creationId xmlns:a16="http://schemas.microsoft.com/office/drawing/2014/main" id="{E7EE4E46-3B53-01D8-4F92-59C2B8506078}"/>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2" name="Freeform 21">
                <a:extLst>
                  <a:ext uri="{FF2B5EF4-FFF2-40B4-BE49-F238E27FC236}">
                    <a16:creationId xmlns:a16="http://schemas.microsoft.com/office/drawing/2014/main" id="{E05F2E0D-4F43-E8EA-3737-A2A064D043C1}"/>
                  </a:ext>
                </a:extLst>
              </p:cNvPr>
              <p:cNvSpPr/>
              <p:nvPr/>
            </p:nvSpPr>
            <p:spPr>
              <a:xfrm>
                <a:off x="378883"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3" name="Text Placeholder 2">
                <a:extLst>
                  <a:ext uri="{FF2B5EF4-FFF2-40B4-BE49-F238E27FC236}">
                    <a16:creationId xmlns:a16="http://schemas.microsoft.com/office/drawing/2014/main" id="{CCE0D1EE-3D1C-E09B-F751-F64DFC1D234F}"/>
                  </a:ext>
                </a:extLst>
              </p:cNvPr>
              <p:cNvSpPr txBox="1">
                <a:spLocks/>
              </p:cNvSpPr>
              <p:nvPr/>
            </p:nvSpPr>
            <p:spPr>
              <a:xfrm>
                <a:off x="567016" y="2968388"/>
                <a:ext cx="6715082" cy="1252912"/>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rtl="0">
                  <a:buClr>
                    <a:srgbClr val="F1A0C2"/>
                  </a:buClr>
                  <a:buFont typeface="Arial" panose="020B0604020202020204" pitchFamily="34" charset="0"/>
                  <a:buChar char="•"/>
                  <a:tabLst>
                    <a:tab pos="177800" algn="l"/>
                  </a:tabLst>
                </a:pPr>
                <a:r>
                  <a:rPr lang="en-US" b="1" dirty="0" err="1">
                    <a:solidFill>
                      <a:schemeClr val="tx1"/>
                    </a:solidFill>
                  </a:rPr>
                  <a:t>Trabalho</a:t>
                </a:r>
                <a:r>
                  <a:rPr lang="en-US" b="1" dirty="0">
                    <a:solidFill>
                      <a:schemeClr val="tx1"/>
                    </a:solidFill>
                  </a:rPr>
                  <a:t> </a:t>
                </a:r>
                <a:r>
                  <a:rPr lang="en-US" b="1" dirty="0" err="1">
                    <a:solidFill>
                      <a:schemeClr val="tx1"/>
                    </a:solidFill>
                  </a:rPr>
                  <a:t>flexível</a:t>
                </a:r>
                <a:r>
                  <a:rPr lang="en-US" b="1" dirty="0">
                    <a:solidFill>
                      <a:schemeClr val="tx1"/>
                    </a:solidFill>
                  </a:rPr>
                  <a:t>: </a:t>
                </a:r>
                <a:r>
                  <a:rPr lang="en-US" dirty="0">
                    <a:solidFill>
                      <a:schemeClr val="tx1"/>
                    </a:solidFill>
                  </a:rPr>
                  <a:t>A </a:t>
                </a:r>
                <a:r>
                  <a:rPr lang="en-US" dirty="0" err="1">
                    <a:solidFill>
                      <a:schemeClr val="tx1"/>
                    </a:solidFill>
                  </a:rPr>
                  <a:t>empresa</a:t>
                </a:r>
                <a:r>
                  <a:rPr lang="en-US" dirty="0">
                    <a:solidFill>
                      <a:schemeClr val="tx1"/>
                    </a:solidFill>
                  </a:rPr>
                  <a:t> </a:t>
                </a:r>
                <a:r>
                  <a:rPr lang="en-US" dirty="0" err="1">
                    <a:solidFill>
                      <a:schemeClr val="tx1"/>
                    </a:solidFill>
                  </a:rPr>
                  <a:t>deve</a:t>
                </a:r>
                <a:r>
                  <a:rPr lang="en-US" dirty="0">
                    <a:solidFill>
                      <a:schemeClr val="tx1"/>
                    </a:solidFill>
                  </a:rPr>
                  <a:t> </a:t>
                </a:r>
                <a:r>
                  <a:rPr lang="en-US" dirty="0" err="1">
                    <a:solidFill>
                      <a:schemeClr val="tx1"/>
                    </a:solidFill>
                  </a:rPr>
                  <a:t>oferecer</a:t>
                </a:r>
                <a:r>
                  <a:rPr lang="en-US" dirty="0">
                    <a:solidFill>
                      <a:schemeClr val="tx1"/>
                    </a:solidFill>
                  </a:rPr>
                  <a:t> </a:t>
                </a:r>
                <a:r>
                  <a:rPr lang="en-US" dirty="0" err="1">
                    <a:solidFill>
                      <a:schemeClr val="tx1"/>
                    </a:solidFill>
                  </a:rPr>
                  <a:t>acordos</a:t>
                </a:r>
                <a:r>
                  <a:rPr lang="en-US" dirty="0">
                    <a:solidFill>
                      <a:schemeClr val="tx1"/>
                    </a:solidFill>
                  </a:rPr>
                  <a:t> de </a:t>
                </a:r>
                <a:r>
                  <a:rPr lang="en-US" dirty="0" err="1">
                    <a:solidFill>
                      <a:schemeClr val="tx1"/>
                    </a:solidFill>
                  </a:rPr>
                  <a:t>trabalho</a:t>
                </a:r>
                <a:r>
                  <a:rPr lang="en-US" dirty="0">
                    <a:solidFill>
                      <a:schemeClr val="tx1"/>
                    </a:solidFill>
                  </a:rPr>
                  <a:t> </a:t>
                </a:r>
                <a:r>
                  <a:rPr lang="en-US" dirty="0" err="1">
                    <a:solidFill>
                      <a:schemeClr val="tx1"/>
                    </a:solidFill>
                  </a:rPr>
                  <a:t>flexíveis</a:t>
                </a:r>
                <a:r>
                  <a:rPr lang="en-US" dirty="0">
                    <a:solidFill>
                      <a:schemeClr val="tx1"/>
                    </a:solidFill>
                  </a:rPr>
                  <a:t> que </a:t>
                </a:r>
                <a:r>
                  <a:rPr lang="en-US" dirty="0" err="1">
                    <a:solidFill>
                      <a:schemeClr val="tx1"/>
                    </a:solidFill>
                  </a:rPr>
                  <a:t>acomodem</a:t>
                </a:r>
                <a:r>
                  <a:rPr lang="en-US" dirty="0">
                    <a:solidFill>
                      <a:schemeClr val="tx1"/>
                    </a:solidFill>
                  </a:rPr>
                  <a:t> as </a:t>
                </a:r>
                <a:r>
                  <a:rPr lang="en-US" dirty="0" err="1">
                    <a:solidFill>
                      <a:schemeClr val="tx1"/>
                    </a:solidFill>
                  </a:rPr>
                  <a:t>necessidades</a:t>
                </a:r>
                <a:r>
                  <a:rPr lang="en-US" dirty="0">
                    <a:solidFill>
                      <a:schemeClr val="tx1"/>
                    </a:solidFill>
                  </a:rPr>
                  <a:t> e </a:t>
                </a:r>
                <a:r>
                  <a:rPr lang="en-US" dirty="0" err="1">
                    <a:solidFill>
                      <a:schemeClr val="tx1"/>
                    </a:solidFill>
                  </a:rPr>
                  <a:t>responsabilidades</a:t>
                </a:r>
                <a:r>
                  <a:rPr lang="en-US" dirty="0">
                    <a:solidFill>
                      <a:schemeClr val="tx1"/>
                    </a:solidFill>
                  </a:rPr>
                  <a:t> </a:t>
                </a:r>
                <a:r>
                  <a:rPr lang="en-US" dirty="0" err="1">
                    <a:solidFill>
                      <a:schemeClr val="tx1"/>
                    </a:solidFill>
                  </a:rPr>
                  <a:t>pessoais</a:t>
                </a:r>
                <a:r>
                  <a:rPr lang="en-US" dirty="0">
                    <a:solidFill>
                      <a:schemeClr val="tx1"/>
                    </a:solidFill>
                  </a:rPr>
                  <a:t> dos </a:t>
                </a:r>
                <a:r>
                  <a:rPr lang="en-US" dirty="0" err="1">
                    <a:solidFill>
                      <a:schemeClr val="tx1"/>
                    </a:solidFill>
                  </a:rPr>
                  <a:t>funcionários</a:t>
                </a:r>
                <a:r>
                  <a:rPr lang="en-US" dirty="0">
                    <a:solidFill>
                      <a:schemeClr val="tx1"/>
                    </a:solidFill>
                  </a:rPr>
                  <a:t>. </a:t>
                </a:r>
                <a:r>
                  <a:rPr lang="en-US" dirty="0" err="1">
                    <a:solidFill>
                      <a:schemeClr val="tx1"/>
                    </a:solidFill>
                  </a:rPr>
                  <a:t>Isso</a:t>
                </a:r>
                <a:r>
                  <a:rPr lang="en-US" dirty="0">
                    <a:solidFill>
                      <a:schemeClr val="tx1"/>
                    </a:solidFill>
                  </a:rPr>
                  <a:t> </a:t>
                </a:r>
                <a:r>
                  <a:rPr lang="en-US" dirty="0" err="1">
                    <a:solidFill>
                      <a:schemeClr val="tx1"/>
                    </a:solidFill>
                  </a:rPr>
                  <a:t>inclui</a:t>
                </a:r>
                <a:r>
                  <a:rPr lang="en-US" dirty="0">
                    <a:solidFill>
                      <a:schemeClr val="tx1"/>
                    </a:solidFill>
                  </a:rPr>
                  <a:t> </a:t>
                </a:r>
                <a:r>
                  <a:rPr lang="en-US" dirty="0" err="1">
                    <a:solidFill>
                      <a:schemeClr val="tx1"/>
                    </a:solidFill>
                  </a:rPr>
                  <a:t>opções</a:t>
                </a:r>
                <a:r>
                  <a:rPr lang="en-US" dirty="0">
                    <a:solidFill>
                      <a:schemeClr val="tx1"/>
                    </a:solidFill>
                  </a:rPr>
                  <a:t> </a:t>
                </a:r>
                <a:r>
                  <a:rPr lang="en-US" dirty="0" err="1">
                    <a:solidFill>
                      <a:schemeClr val="tx1"/>
                    </a:solidFill>
                  </a:rPr>
                  <a:t>como</a:t>
                </a:r>
                <a:r>
                  <a:rPr lang="en-US" dirty="0">
                    <a:solidFill>
                      <a:schemeClr val="tx1"/>
                    </a:solidFill>
                  </a:rPr>
                  <a:t> </a:t>
                </a:r>
                <a:r>
                  <a:rPr lang="en-US" dirty="0" err="1">
                    <a:solidFill>
                      <a:schemeClr val="tx1"/>
                    </a:solidFill>
                  </a:rPr>
                  <a:t>horários</a:t>
                </a:r>
                <a:r>
                  <a:rPr lang="en-US" dirty="0">
                    <a:solidFill>
                      <a:schemeClr val="tx1"/>
                    </a:solidFill>
                  </a:rPr>
                  <a:t> </a:t>
                </a:r>
                <a:r>
                  <a:rPr lang="en-US" dirty="0" err="1">
                    <a:solidFill>
                      <a:schemeClr val="tx1"/>
                    </a:solidFill>
                  </a:rPr>
                  <a:t>flexíveis</a:t>
                </a:r>
                <a:r>
                  <a:rPr lang="en-US" dirty="0">
                    <a:solidFill>
                      <a:schemeClr val="tx1"/>
                    </a:solidFill>
                  </a:rPr>
                  <a:t>, </a:t>
                </a:r>
                <a:r>
                  <a:rPr lang="en-US" dirty="0" err="1">
                    <a:solidFill>
                      <a:schemeClr val="tx1"/>
                    </a:solidFill>
                  </a:rPr>
                  <a:t>trabalho</a:t>
                </a:r>
                <a:r>
                  <a:rPr lang="en-US" dirty="0">
                    <a:solidFill>
                      <a:schemeClr val="tx1"/>
                    </a:solidFill>
                  </a:rPr>
                  <a:t> </a:t>
                </a:r>
                <a:r>
                  <a:rPr lang="en-US" dirty="0" err="1">
                    <a:solidFill>
                      <a:schemeClr val="tx1"/>
                    </a:solidFill>
                  </a:rPr>
                  <a:t>remoto</a:t>
                </a:r>
                <a:r>
                  <a:rPr lang="en-US" dirty="0">
                    <a:solidFill>
                      <a:schemeClr val="tx1"/>
                    </a:solidFill>
                  </a:rPr>
                  <a:t> </a:t>
                </a:r>
                <a:r>
                  <a:rPr lang="en-US" dirty="0" err="1">
                    <a:solidFill>
                      <a:schemeClr val="tx1"/>
                    </a:solidFill>
                  </a:rPr>
                  <a:t>ou</a:t>
                </a:r>
                <a:r>
                  <a:rPr lang="en-US" dirty="0">
                    <a:solidFill>
                      <a:schemeClr val="tx1"/>
                    </a:solidFill>
                  </a:rPr>
                  <a:t> </a:t>
                </a:r>
                <a:r>
                  <a:rPr lang="en-US" dirty="0" err="1">
                    <a:solidFill>
                      <a:schemeClr val="tx1"/>
                    </a:solidFill>
                  </a:rPr>
                  <a:t>semanas</a:t>
                </a:r>
                <a:r>
                  <a:rPr lang="en-US" dirty="0">
                    <a:solidFill>
                      <a:schemeClr val="tx1"/>
                    </a:solidFill>
                  </a:rPr>
                  <a:t> de </a:t>
                </a:r>
                <a:r>
                  <a:rPr lang="en-US" dirty="0" err="1">
                    <a:solidFill>
                      <a:schemeClr val="tx1"/>
                    </a:solidFill>
                  </a:rPr>
                  <a:t>trabalho</a:t>
                </a:r>
                <a:r>
                  <a:rPr lang="en-US" dirty="0">
                    <a:solidFill>
                      <a:schemeClr val="tx1"/>
                    </a:solidFill>
                  </a:rPr>
                  <a:t> </a:t>
                </a:r>
                <a:r>
                  <a:rPr lang="en-US" dirty="0" err="1">
                    <a:solidFill>
                      <a:schemeClr val="tx1"/>
                    </a:solidFill>
                  </a:rPr>
                  <a:t>compactadas</a:t>
                </a:r>
                <a:r>
                  <a:rPr lang="en-US" dirty="0">
                    <a:solidFill>
                      <a:schemeClr val="tx1"/>
                    </a:solidFill>
                  </a:rPr>
                  <a:t>. </a:t>
                </a:r>
                <a:r>
                  <a:rPr lang="en-US" dirty="0" err="1">
                    <a:solidFill>
                      <a:schemeClr val="tx1"/>
                    </a:solidFill>
                  </a:rPr>
                  <a:t>Apoiar</a:t>
                </a:r>
                <a:r>
                  <a:rPr lang="en-US" dirty="0">
                    <a:solidFill>
                      <a:schemeClr val="tx1"/>
                    </a:solidFill>
                  </a:rPr>
                  <a:t> o </a:t>
                </a:r>
                <a:r>
                  <a:rPr lang="en-US" dirty="0" err="1">
                    <a:solidFill>
                      <a:schemeClr val="tx1"/>
                    </a:solidFill>
                  </a:rPr>
                  <a:t>equilíbrio</a:t>
                </a:r>
                <a:r>
                  <a:rPr lang="en-US" dirty="0">
                    <a:solidFill>
                      <a:schemeClr val="tx1"/>
                    </a:solidFill>
                  </a:rPr>
                  <a:t> entre </a:t>
                </a:r>
                <a:r>
                  <a:rPr lang="en-US" dirty="0" err="1">
                    <a:solidFill>
                      <a:schemeClr val="tx1"/>
                    </a:solidFill>
                  </a:rPr>
                  <a:t>vida</a:t>
                </a:r>
                <a:r>
                  <a:rPr lang="en-US" dirty="0">
                    <a:solidFill>
                      <a:schemeClr val="tx1"/>
                    </a:solidFill>
                  </a:rPr>
                  <a:t> </a:t>
                </a:r>
                <a:r>
                  <a:rPr lang="en-US" dirty="0" err="1">
                    <a:solidFill>
                      <a:schemeClr val="tx1"/>
                    </a:solidFill>
                  </a:rPr>
                  <a:t>pessoal</a:t>
                </a:r>
                <a:r>
                  <a:rPr lang="en-US" dirty="0">
                    <a:solidFill>
                      <a:schemeClr val="tx1"/>
                    </a:solidFill>
                  </a:rPr>
                  <a:t> e </a:t>
                </a:r>
                <a:r>
                  <a:rPr lang="en-US" dirty="0" err="1">
                    <a:solidFill>
                      <a:schemeClr val="tx1"/>
                    </a:solidFill>
                  </a:rPr>
                  <a:t>profissional</a:t>
                </a:r>
                <a:r>
                  <a:rPr lang="en-US" dirty="0">
                    <a:solidFill>
                      <a:schemeClr val="tx1"/>
                    </a:solidFill>
                  </a:rPr>
                  <a:t> </a:t>
                </a:r>
                <a:r>
                  <a:rPr lang="en-US" dirty="0" err="1">
                    <a:solidFill>
                      <a:schemeClr val="tx1"/>
                    </a:solidFill>
                  </a:rPr>
                  <a:t>promove</a:t>
                </a:r>
                <a:r>
                  <a:rPr lang="en-US" dirty="0">
                    <a:solidFill>
                      <a:schemeClr val="tx1"/>
                    </a:solidFill>
                  </a:rPr>
                  <a:t> o </a:t>
                </a:r>
                <a:r>
                  <a:rPr lang="en-US" dirty="0" err="1">
                    <a:solidFill>
                      <a:schemeClr val="tx1"/>
                    </a:solidFill>
                  </a:rPr>
                  <a:t>bem-estar</a:t>
                </a:r>
                <a:r>
                  <a:rPr lang="en-US" dirty="0">
                    <a:solidFill>
                      <a:schemeClr val="tx1"/>
                    </a:solidFill>
                  </a:rPr>
                  <a:t> e a </a:t>
                </a:r>
                <a:r>
                  <a:rPr lang="en-US" dirty="0" err="1">
                    <a:solidFill>
                      <a:schemeClr val="tx1"/>
                    </a:solidFill>
                  </a:rPr>
                  <a:t>satisfação</a:t>
                </a:r>
                <a:r>
                  <a:rPr lang="en-US" dirty="0">
                    <a:solidFill>
                      <a:schemeClr val="tx1"/>
                    </a:solidFill>
                  </a:rPr>
                  <a:t> dos </a:t>
                </a:r>
                <a:r>
                  <a:rPr lang="en-US" dirty="0" err="1">
                    <a:solidFill>
                      <a:schemeClr val="tx1"/>
                    </a:solidFill>
                  </a:rPr>
                  <a:t>funcionários</a:t>
                </a:r>
                <a:r>
                  <a:rPr lang="en-US" dirty="0">
                    <a:solidFill>
                      <a:schemeClr val="tx1"/>
                    </a:solidFill>
                  </a:rPr>
                  <a:t>.</a:t>
                </a:r>
              </a:p>
              <a:p>
                <a:pPr marL="171450" indent="-171450" rtl="0">
                  <a:buClr>
                    <a:srgbClr val="F1A0C2"/>
                  </a:buClr>
                  <a:buFont typeface="Arial" panose="020B0604020202020204" pitchFamily="34" charset="0"/>
                  <a:buChar char="•"/>
                  <a:tabLst>
                    <a:tab pos="177800" algn="l"/>
                  </a:tabLst>
                </a:pPr>
                <a:r>
                  <a:rPr lang="en-US" b="1" dirty="0" err="1">
                    <a:solidFill>
                      <a:schemeClr val="tx1"/>
                    </a:solidFill>
                  </a:rPr>
                  <a:t>Programas</a:t>
                </a:r>
                <a:r>
                  <a:rPr lang="en-US" b="1" dirty="0">
                    <a:solidFill>
                      <a:schemeClr val="tx1"/>
                    </a:solidFill>
                  </a:rPr>
                  <a:t> de </a:t>
                </a:r>
                <a:r>
                  <a:rPr lang="en-US" b="1" dirty="0" err="1">
                    <a:solidFill>
                      <a:schemeClr val="tx1"/>
                    </a:solidFill>
                  </a:rPr>
                  <a:t>bem-estar</a:t>
                </a:r>
                <a:r>
                  <a:rPr lang="en-US" b="1" dirty="0">
                    <a:solidFill>
                      <a:schemeClr val="tx1"/>
                    </a:solidFill>
                  </a:rPr>
                  <a:t> para </a:t>
                </a:r>
                <a:r>
                  <a:rPr lang="en-US" b="1" dirty="0" err="1">
                    <a:solidFill>
                      <a:schemeClr val="tx1"/>
                    </a:solidFill>
                  </a:rPr>
                  <a:t>funcionários</a:t>
                </a:r>
                <a:r>
                  <a:rPr lang="en-US" b="1" dirty="0">
                    <a:solidFill>
                      <a:schemeClr val="tx1"/>
                    </a:solidFill>
                  </a:rPr>
                  <a:t>: </a:t>
                </a:r>
                <a:r>
                  <a:rPr lang="en-US" dirty="0" err="1">
                    <a:solidFill>
                      <a:schemeClr val="tx1"/>
                    </a:solidFill>
                  </a:rPr>
                  <a:t>Implementar</a:t>
                </a:r>
                <a:r>
                  <a:rPr lang="en-US" dirty="0">
                    <a:solidFill>
                      <a:schemeClr val="tx1"/>
                    </a:solidFill>
                  </a:rPr>
                  <a:t> </a:t>
                </a:r>
                <a:r>
                  <a:rPr lang="en-US" dirty="0" err="1">
                    <a:solidFill>
                      <a:schemeClr val="tx1"/>
                    </a:solidFill>
                  </a:rPr>
                  <a:t>programas</a:t>
                </a:r>
                <a:r>
                  <a:rPr lang="en-US" dirty="0">
                    <a:solidFill>
                      <a:schemeClr val="tx1"/>
                    </a:solidFill>
                  </a:rPr>
                  <a:t> que </a:t>
                </a:r>
                <a:r>
                  <a:rPr lang="en-US" dirty="0" err="1">
                    <a:solidFill>
                      <a:schemeClr val="tx1"/>
                    </a:solidFill>
                  </a:rPr>
                  <a:t>promovam</a:t>
                </a:r>
                <a:r>
                  <a:rPr lang="en-US" dirty="0">
                    <a:solidFill>
                      <a:schemeClr val="tx1"/>
                    </a:solidFill>
                  </a:rPr>
                  <a:t> o </a:t>
                </a:r>
                <a:r>
                  <a:rPr lang="en-US" dirty="0" err="1">
                    <a:solidFill>
                      <a:schemeClr val="tx1"/>
                    </a:solidFill>
                  </a:rPr>
                  <a:t>bem-estar</a:t>
                </a:r>
                <a:r>
                  <a:rPr lang="en-US" dirty="0">
                    <a:solidFill>
                      <a:schemeClr val="tx1"/>
                    </a:solidFill>
                  </a:rPr>
                  <a:t> </a:t>
                </a:r>
                <a:r>
                  <a:rPr lang="en-US" dirty="0" err="1">
                    <a:solidFill>
                      <a:schemeClr val="tx1"/>
                    </a:solidFill>
                  </a:rPr>
                  <a:t>físico</a:t>
                </a:r>
                <a:r>
                  <a:rPr lang="en-US" dirty="0">
                    <a:solidFill>
                      <a:schemeClr val="tx1"/>
                    </a:solidFill>
                  </a:rPr>
                  <a:t>, mental e </a:t>
                </a:r>
                <a:r>
                  <a:rPr lang="en-US" dirty="0" err="1">
                    <a:solidFill>
                      <a:schemeClr val="tx1"/>
                    </a:solidFill>
                  </a:rPr>
                  <a:t>emocional</a:t>
                </a:r>
                <a:r>
                  <a:rPr lang="en-US" dirty="0">
                    <a:solidFill>
                      <a:schemeClr val="tx1"/>
                    </a:solidFill>
                  </a:rPr>
                  <a:t>. </a:t>
                </a:r>
                <a:r>
                  <a:rPr lang="en-US" dirty="0" err="1">
                    <a:solidFill>
                      <a:schemeClr val="tx1"/>
                    </a:solidFill>
                  </a:rPr>
                  <a:t>Oferecer</a:t>
                </a:r>
                <a:r>
                  <a:rPr lang="en-US" dirty="0">
                    <a:solidFill>
                      <a:schemeClr val="tx1"/>
                    </a:solidFill>
                  </a:rPr>
                  <a:t> </a:t>
                </a:r>
                <a:r>
                  <a:rPr lang="en-US" dirty="0" err="1">
                    <a:solidFill>
                      <a:schemeClr val="tx1"/>
                    </a:solidFill>
                  </a:rPr>
                  <a:t>recursos</a:t>
                </a:r>
                <a:r>
                  <a:rPr lang="en-US" dirty="0">
                    <a:solidFill>
                      <a:schemeClr val="tx1"/>
                    </a:solidFill>
                  </a:rPr>
                  <a:t> </a:t>
                </a:r>
                <a:r>
                  <a:rPr lang="en-US" dirty="0" err="1">
                    <a:solidFill>
                      <a:schemeClr val="tx1"/>
                    </a:solidFill>
                  </a:rPr>
                  <a:t>como</a:t>
                </a:r>
                <a:r>
                  <a:rPr lang="en-US" dirty="0">
                    <a:solidFill>
                      <a:schemeClr val="tx1"/>
                    </a:solidFill>
                  </a:rPr>
                  <a:t> </a:t>
                </a:r>
                <a:r>
                  <a:rPr lang="en-US" dirty="0" err="1">
                    <a:solidFill>
                      <a:schemeClr val="tx1"/>
                    </a:solidFill>
                  </a:rPr>
                  <a:t>iniciativas</a:t>
                </a:r>
                <a:r>
                  <a:rPr lang="en-US" dirty="0">
                    <a:solidFill>
                      <a:schemeClr val="tx1"/>
                    </a:solidFill>
                  </a:rPr>
                  <a:t> de </a:t>
                </a:r>
                <a:r>
                  <a:rPr lang="en-US" dirty="0" err="1">
                    <a:solidFill>
                      <a:schemeClr val="tx1"/>
                    </a:solidFill>
                  </a:rPr>
                  <a:t>treino</a:t>
                </a:r>
                <a:r>
                  <a:rPr lang="en-US" dirty="0">
                    <a:solidFill>
                      <a:schemeClr val="tx1"/>
                    </a:solidFill>
                  </a:rPr>
                  <a:t> </a:t>
                </a:r>
                <a:r>
                  <a:rPr lang="en-US" dirty="0" err="1">
                    <a:solidFill>
                      <a:schemeClr val="tx1"/>
                    </a:solidFill>
                  </a:rPr>
                  <a:t>físico</a:t>
                </a:r>
                <a:r>
                  <a:rPr lang="en-US" dirty="0">
                    <a:solidFill>
                      <a:schemeClr val="tx1"/>
                    </a:solidFill>
                  </a:rPr>
                  <a:t>, </a:t>
                </a:r>
                <a:r>
                  <a:rPr lang="en-US" dirty="0" err="1">
                    <a:solidFill>
                      <a:schemeClr val="tx1"/>
                    </a:solidFill>
                  </a:rPr>
                  <a:t>sessões</a:t>
                </a:r>
                <a:r>
                  <a:rPr lang="en-US" dirty="0">
                    <a:solidFill>
                      <a:schemeClr val="tx1"/>
                    </a:solidFill>
                  </a:rPr>
                  <a:t> de </a:t>
                </a:r>
                <a:r>
                  <a:rPr lang="en-US" dirty="0" err="1">
                    <a:solidFill>
                      <a:schemeClr val="tx1"/>
                    </a:solidFill>
                  </a:rPr>
                  <a:t>relaxamento</a:t>
                </a:r>
                <a:r>
                  <a:rPr lang="en-US" dirty="0">
                    <a:solidFill>
                      <a:schemeClr val="tx1"/>
                    </a:solidFill>
                  </a:rPr>
                  <a:t>, </a:t>
                </a:r>
                <a:r>
                  <a:rPr lang="en-US" dirty="0" err="1">
                    <a:solidFill>
                      <a:schemeClr val="tx1"/>
                    </a:solidFill>
                  </a:rPr>
                  <a:t>acesso</a:t>
                </a:r>
                <a:r>
                  <a:rPr lang="en-US" dirty="0">
                    <a:solidFill>
                      <a:schemeClr val="tx1"/>
                    </a:solidFill>
                  </a:rPr>
                  <a:t> a </a:t>
                </a:r>
                <a:r>
                  <a:rPr lang="en-US" dirty="0" err="1">
                    <a:solidFill>
                      <a:schemeClr val="tx1"/>
                    </a:solidFill>
                  </a:rPr>
                  <a:t>serviços</a:t>
                </a:r>
                <a:r>
                  <a:rPr lang="en-US" dirty="0">
                    <a:solidFill>
                      <a:schemeClr val="tx1"/>
                    </a:solidFill>
                  </a:rPr>
                  <a:t> de </a:t>
                </a:r>
                <a:r>
                  <a:rPr lang="en-US" dirty="0" err="1">
                    <a:solidFill>
                      <a:schemeClr val="tx1"/>
                    </a:solidFill>
                  </a:rPr>
                  <a:t>aconselhamento</a:t>
                </a:r>
                <a:r>
                  <a:rPr lang="en-US" dirty="0">
                    <a:solidFill>
                      <a:schemeClr val="tx1"/>
                    </a:solidFill>
                  </a:rPr>
                  <a:t> </a:t>
                </a:r>
                <a:r>
                  <a:rPr lang="en-US" dirty="0" err="1">
                    <a:solidFill>
                      <a:schemeClr val="tx1"/>
                    </a:solidFill>
                  </a:rPr>
                  <a:t>ou</a:t>
                </a:r>
                <a:r>
                  <a:rPr lang="en-US" dirty="0">
                    <a:solidFill>
                      <a:schemeClr val="tx1"/>
                    </a:solidFill>
                  </a:rPr>
                  <a:t> </a:t>
                </a:r>
                <a:r>
                  <a:rPr lang="en-US" dirty="0" err="1">
                    <a:solidFill>
                      <a:schemeClr val="tx1"/>
                    </a:solidFill>
                  </a:rPr>
                  <a:t>atividades</a:t>
                </a:r>
                <a:r>
                  <a:rPr lang="en-US" dirty="0">
                    <a:solidFill>
                      <a:schemeClr val="tx1"/>
                    </a:solidFill>
                  </a:rPr>
                  <a:t> </a:t>
                </a:r>
                <a:r>
                  <a:rPr lang="en-US" dirty="0" err="1">
                    <a:solidFill>
                      <a:schemeClr val="tx1"/>
                    </a:solidFill>
                  </a:rPr>
                  <a:t>relacionadas</a:t>
                </a:r>
                <a:r>
                  <a:rPr lang="en-US" dirty="0">
                    <a:solidFill>
                      <a:schemeClr val="tx1"/>
                    </a:solidFill>
                  </a:rPr>
                  <a:t> com o </a:t>
                </a:r>
                <a:r>
                  <a:rPr lang="en-US" dirty="0" err="1">
                    <a:solidFill>
                      <a:schemeClr val="tx1"/>
                    </a:solidFill>
                  </a:rPr>
                  <a:t>bem-estar</a:t>
                </a:r>
                <a:r>
                  <a:rPr lang="en-US" dirty="0">
                    <a:solidFill>
                      <a:schemeClr val="tx1"/>
                    </a:solidFill>
                  </a:rPr>
                  <a:t>. </a:t>
                </a:r>
                <a:r>
                  <a:rPr lang="en-US" dirty="0" err="1">
                    <a:solidFill>
                      <a:schemeClr val="tx1"/>
                    </a:solidFill>
                  </a:rPr>
                  <a:t>Essas</a:t>
                </a:r>
                <a:r>
                  <a:rPr lang="en-US" dirty="0">
                    <a:solidFill>
                      <a:schemeClr val="tx1"/>
                    </a:solidFill>
                  </a:rPr>
                  <a:t> </a:t>
                </a:r>
                <a:r>
                  <a:rPr lang="en-US" dirty="0" err="1">
                    <a:solidFill>
                      <a:schemeClr val="tx1"/>
                    </a:solidFill>
                  </a:rPr>
                  <a:t>iniciativas</a:t>
                </a:r>
                <a:r>
                  <a:rPr lang="en-US" dirty="0">
                    <a:solidFill>
                      <a:schemeClr val="tx1"/>
                    </a:solidFill>
                  </a:rPr>
                  <a:t> </a:t>
                </a:r>
                <a:r>
                  <a:rPr lang="en-US" dirty="0" err="1">
                    <a:solidFill>
                      <a:schemeClr val="tx1"/>
                    </a:solidFill>
                  </a:rPr>
                  <a:t>demonstram</a:t>
                </a:r>
                <a:r>
                  <a:rPr lang="en-US" dirty="0">
                    <a:solidFill>
                      <a:schemeClr val="tx1"/>
                    </a:solidFill>
                  </a:rPr>
                  <a:t> um </a:t>
                </a:r>
                <a:r>
                  <a:rPr lang="en-US" dirty="0" err="1">
                    <a:solidFill>
                      <a:schemeClr val="tx1"/>
                    </a:solidFill>
                  </a:rPr>
                  <a:t>compromisso</a:t>
                </a:r>
                <a:r>
                  <a:rPr lang="en-US" dirty="0">
                    <a:solidFill>
                      <a:schemeClr val="tx1"/>
                    </a:solidFill>
                  </a:rPr>
                  <a:t> com o </a:t>
                </a:r>
                <a:r>
                  <a:rPr lang="en-US" dirty="0" err="1">
                    <a:solidFill>
                      <a:schemeClr val="tx1"/>
                    </a:solidFill>
                  </a:rPr>
                  <a:t>bem-estar</a:t>
                </a:r>
                <a:r>
                  <a:rPr lang="en-US" dirty="0">
                    <a:solidFill>
                      <a:schemeClr val="tx1"/>
                    </a:solidFill>
                  </a:rPr>
                  <a:t> dos </a:t>
                </a:r>
                <a:r>
                  <a:rPr lang="en-US" dirty="0" err="1">
                    <a:solidFill>
                      <a:schemeClr val="tx1"/>
                    </a:solidFill>
                  </a:rPr>
                  <a:t>funcionários</a:t>
                </a:r>
                <a:r>
                  <a:rPr lang="en-US" dirty="0">
                    <a:solidFill>
                      <a:schemeClr val="tx1"/>
                    </a:solidFill>
                  </a:rPr>
                  <a:t> e </a:t>
                </a:r>
                <a:r>
                  <a:rPr lang="en-US" dirty="0" err="1">
                    <a:solidFill>
                      <a:schemeClr val="tx1"/>
                    </a:solidFill>
                  </a:rPr>
                  <a:t>contribuem</a:t>
                </a:r>
                <a:r>
                  <a:rPr lang="en-US" dirty="0">
                    <a:solidFill>
                      <a:schemeClr val="tx1"/>
                    </a:solidFill>
                  </a:rPr>
                  <a:t> para um </a:t>
                </a:r>
                <a:r>
                  <a:rPr lang="en-US" dirty="0" err="1">
                    <a:solidFill>
                      <a:schemeClr val="tx1"/>
                    </a:solidFill>
                  </a:rPr>
                  <a:t>ambiente</a:t>
                </a:r>
                <a:r>
                  <a:rPr lang="en-US" dirty="0">
                    <a:solidFill>
                      <a:schemeClr val="tx1"/>
                    </a:solidFill>
                  </a:rPr>
                  <a:t> de </a:t>
                </a:r>
                <a:r>
                  <a:rPr lang="en-US" dirty="0" err="1">
                    <a:solidFill>
                      <a:schemeClr val="tx1"/>
                    </a:solidFill>
                  </a:rPr>
                  <a:t>trabalho</a:t>
                </a:r>
                <a:r>
                  <a:rPr lang="en-US" dirty="0">
                    <a:solidFill>
                      <a:schemeClr val="tx1"/>
                    </a:solidFill>
                  </a:rPr>
                  <a:t> </a:t>
                </a:r>
                <a:r>
                  <a:rPr lang="en-US" dirty="0" err="1">
                    <a:solidFill>
                      <a:schemeClr val="tx1"/>
                    </a:solidFill>
                  </a:rPr>
                  <a:t>positivo</a:t>
                </a:r>
                <a:r>
                  <a:rPr lang="en-US" dirty="0">
                    <a:solidFill>
                      <a:schemeClr val="tx1"/>
                    </a:solidFill>
                  </a:rPr>
                  <a:t>.</a:t>
                </a:r>
              </a:p>
              <a:p>
                <a:pPr marL="171450" indent="-171450" rtl="0">
                  <a:buClr>
                    <a:srgbClr val="F1A0C2"/>
                  </a:buClr>
                  <a:buFont typeface="Arial" panose="020B0604020202020204" pitchFamily="34" charset="0"/>
                  <a:buChar char="•"/>
                  <a:tabLst>
                    <a:tab pos="177800" algn="l"/>
                  </a:tabLst>
                </a:pPr>
                <a:endParaRPr lang="en-US" dirty="0">
                  <a:solidFill>
                    <a:schemeClr val="tx1"/>
                  </a:solidFill>
                </a:endParaRPr>
              </a:p>
              <a:p>
                <a:pPr marL="171450" lvl="0" indent="-171450" rtl="0">
                  <a:buClr>
                    <a:srgbClr val="F1A0C2"/>
                  </a:buClr>
                  <a:buFont typeface="Arial" panose="020B0604020202020204" pitchFamily="34" charset="0"/>
                  <a:buChar char="•"/>
                  <a:tabLst>
                    <a:tab pos="177800" algn="l"/>
                  </a:tabLst>
                </a:pPr>
                <a:endParaRPr lang="en-US" dirty="0">
                  <a:solidFill>
                    <a:schemeClr val="tx1"/>
                  </a:solidFill>
                </a:endParaRPr>
              </a:p>
              <a:p>
                <a:pPr lvl="0" rtl="0">
                  <a:buClr>
                    <a:srgbClr val="F1A0C2"/>
                  </a:buClr>
                  <a:tabLst>
                    <a:tab pos="177800" algn="l"/>
                  </a:tabLst>
                </a:pPr>
                <a:r>
                  <a:rPr lang="en-US" dirty="0">
                    <a:solidFill>
                      <a:schemeClr val="tx1"/>
                    </a:solidFill>
                  </a:rPr>
                  <a:t> </a:t>
                </a:r>
              </a:p>
              <a:p>
                <a:pPr marL="171450" indent="-171450" rtl="0">
                  <a:buClr>
                    <a:srgbClr val="F1A0C2"/>
                  </a:buClr>
                  <a:buFont typeface="Arial" panose="020B0604020202020204" pitchFamily="34" charset="0"/>
                  <a:buChar char="•"/>
                  <a:tabLst>
                    <a:tab pos="177800" algn="l"/>
                  </a:tabLst>
                </a:pPr>
                <a:endParaRPr lang="en-US" dirty="0">
                  <a:solidFill>
                    <a:schemeClr val="tx1"/>
                  </a:solidFill>
                </a:endParaRPr>
              </a:p>
              <a:p>
                <a:pPr rtl="0">
                  <a:buClr>
                    <a:srgbClr val="F1A0C2"/>
                  </a:buClr>
                  <a:tabLst>
                    <a:tab pos="177800" algn="l"/>
                  </a:tabLst>
                </a:pPr>
                <a:endParaRPr lang="en-US" dirty="0">
                  <a:solidFill>
                    <a:schemeClr val="tx1"/>
                  </a:solidFill>
                </a:endParaRPr>
              </a:p>
              <a:p>
                <a:pPr rtl="0">
                  <a:buClr>
                    <a:srgbClr val="F1A0C2"/>
                  </a:buClr>
                  <a:tabLst>
                    <a:tab pos="177800" algn="l"/>
                  </a:tabLst>
                </a:pPr>
                <a:r>
                  <a:rPr lang="en-US" dirty="0">
                    <a:solidFill>
                      <a:schemeClr val="tx1"/>
                    </a:solidFill>
                  </a:rPr>
                  <a:t> </a:t>
                </a:r>
              </a:p>
              <a:p>
                <a:pPr marL="171450" indent="-171450" rtl="0">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24" name="Freeform 23">
              <a:extLst>
                <a:ext uri="{FF2B5EF4-FFF2-40B4-BE49-F238E27FC236}">
                  <a16:creationId xmlns:a16="http://schemas.microsoft.com/office/drawing/2014/main" id="{C1C4D995-75CD-BAA7-7489-60B3DA57F37D}"/>
                </a:ext>
              </a:extLst>
            </p:cNvPr>
            <p:cNvSpPr/>
            <p:nvPr/>
          </p:nvSpPr>
          <p:spPr>
            <a:xfrm>
              <a:off x="-10089" y="9103329"/>
              <a:ext cx="5498353"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5" name="TextBox 24">
              <a:extLst>
                <a:ext uri="{FF2B5EF4-FFF2-40B4-BE49-F238E27FC236}">
                  <a16:creationId xmlns:a16="http://schemas.microsoft.com/office/drawing/2014/main" id="{01D61419-3EB8-2595-4EAC-0FAF2EB66BA6}"/>
                </a:ext>
              </a:extLst>
            </p:cNvPr>
            <p:cNvSpPr txBox="1"/>
            <p:nvPr/>
          </p:nvSpPr>
          <p:spPr>
            <a:xfrm>
              <a:off x="504917" y="9143288"/>
              <a:ext cx="5498353" cy="338554"/>
            </a:xfrm>
            <a:prstGeom prst="rect">
              <a:avLst/>
            </a:prstGeom>
            <a:noFill/>
          </p:spPr>
          <p:txBody>
            <a:bodyPr wrap="square">
              <a:spAutoFit/>
            </a:bodyPr>
            <a:lstStyle/>
            <a:p>
              <a:pPr algn="l" rtl="0"/>
              <a:r>
                <a:rPr lang="en-IE" sz="1600" b="1" dirty="0" err="1">
                  <a:solidFill>
                    <a:schemeClr val="bg1"/>
                  </a:solidFill>
                  <a:effectLst/>
                  <a:latin typeface="Calibri" panose="020F0502020204030204" pitchFamily="34" charset="0"/>
                  <a:cs typeface="Calibri" panose="020F0502020204030204" pitchFamily="34" charset="0"/>
                </a:rPr>
                <a:t>Equilíbrio</a:t>
              </a:r>
              <a:r>
                <a:rPr lang="en-IE" sz="1600" b="1" dirty="0">
                  <a:solidFill>
                    <a:schemeClr val="bg1"/>
                  </a:solidFill>
                  <a:effectLst/>
                  <a:latin typeface="Calibri" panose="020F0502020204030204" pitchFamily="34" charset="0"/>
                  <a:cs typeface="Calibri" panose="020F0502020204030204" pitchFamily="34" charset="0"/>
                </a:rPr>
                <a:t> entre </a:t>
              </a:r>
              <a:r>
                <a:rPr lang="en-IE" sz="1600" b="1" dirty="0" err="1">
                  <a:solidFill>
                    <a:schemeClr val="bg1"/>
                  </a:solidFill>
                  <a:effectLst/>
                  <a:latin typeface="Calibri" panose="020F0502020204030204" pitchFamily="34" charset="0"/>
                  <a:cs typeface="Calibri" panose="020F0502020204030204" pitchFamily="34" charset="0"/>
                </a:rPr>
                <a:t>vida</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pessoal</a:t>
              </a:r>
              <a:r>
                <a:rPr lang="en-IE" sz="1600" b="1" dirty="0">
                  <a:solidFill>
                    <a:schemeClr val="bg1"/>
                  </a:solidFill>
                  <a:effectLst/>
                  <a:latin typeface="Calibri" panose="020F0502020204030204" pitchFamily="34" charset="0"/>
                  <a:cs typeface="Calibri" panose="020F0502020204030204" pitchFamily="34" charset="0"/>
                </a:rPr>
                <a:t> e </a:t>
              </a:r>
              <a:r>
                <a:rPr lang="en-IE" sz="1600" b="1" dirty="0" err="1">
                  <a:solidFill>
                    <a:schemeClr val="bg1"/>
                  </a:solidFill>
                  <a:effectLst/>
                  <a:latin typeface="Calibri" panose="020F0502020204030204" pitchFamily="34" charset="0"/>
                  <a:cs typeface="Calibri" panose="020F0502020204030204" pitchFamily="34" charset="0"/>
                </a:rPr>
                <a:t>profissional</a:t>
              </a:r>
              <a:r>
                <a:rPr lang="en-IE" sz="1600" b="1" dirty="0">
                  <a:solidFill>
                    <a:schemeClr val="bg1"/>
                  </a:solidFill>
                  <a:effectLst/>
                  <a:latin typeface="Calibri" panose="020F0502020204030204" pitchFamily="34" charset="0"/>
                  <a:cs typeface="Calibri" panose="020F0502020204030204" pitchFamily="34" charset="0"/>
                </a:rPr>
                <a:t> e </a:t>
              </a:r>
              <a:r>
                <a:rPr lang="en-IE" sz="1600" b="1" dirty="0" err="1">
                  <a:solidFill>
                    <a:schemeClr val="bg1"/>
                  </a:solidFill>
                  <a:effectLst/>
                  <a:latin typeface="Calibri" panose="020F0502020204030204" pitchFamily="34" charset="0"/>
                  <a:cs typeface="Calibri" panose="020F0502020204030204" pitchFamily="34" charset="0"/>
                </a:rPr>
                <a:t>bem-estar</a:t>
              </a:r>
              <a:endParaRPr lang="en-IE" sz="1600" b="1" dirty="0">
                <a:solidFill>
                  <a:schemeClr val="bg1"/>
                </a:solidFill>
                <a:effectLst/>
                <a:latin typeface="Calibri" panose="020F0502020204030204" pitchFamily="34" charset="0"/>
                <a:cs typeface="Calibri" panose="020F0502020204030204" pitchFamily="34" charset="0"/>
              </a:endParaRPr>
            </a:p>
          </p:txBody>
        </p:sp>
      </p:grpSp>
      <p:pic>
        <p:nvPicPr>
          <p:cNvPr id="6" name="Picture 5">
            <a:extLst>
              <a:ext uri="{FF2B5EF4-FFF2-40B4-BE49-F238E27FC236}">
                <a16:creationId xmlns:a16="http://schemas.microsoft.com/office/drawing/2014/main" id="{6A1FCEF8-E6AC-5B6E-A713-E350838E723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879"/>
          <a:stretch/>
        </p:blipFill>
        <p:spPr>
          <a:xfrm>
            <a:off x="-82006" y="6358105"/>
            <a:ext cx="4828667" cy="3783664"/>
          </a:xfrm>
          <a:prstGeom prst="rect">
            <a:avLst/>
          </a:prstGeom>
        </p:spPr>
      </p:pic>
      <p:sp>
        <p:nvSpPr>
          <p:cNvPr id="7" name="Rectangle 6">
            <a:extLst>
              <a:ext uri="{FF2B5EF4-FFF2-40B4-BE49-F238E27FC236}">
                <a16:creationId xmlns:a16="http://schemas.microsoft.com/office/drawing/2014/main" id="{F8AF3460-1152-1F8A-2CB5-F1744AD6963A}"/>
              </a:ext>
            </a:extLst>
          </p:cNvPr>
          <p:cNvSpPr/>
          <p:nvPr/>
        </p:nvSpPr>
        <p:spPr>
          <a:xfrm>
            <a:off x="3444573" y="7674803"/>
            <a:ext cx="4107558" cy="1792879"/>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Text Placeholder 2">
            <a:extLst>
              <a:ext uri="{FF2B5EF4-FFF2-40B4-BE49-F238E27FC236}">
                <a16:creationId xmlns:a16="http://schemas.microsoft.com/office/drawing/2014/main" id="{0E76BE0E-5551-1C94-CC82-197D42B73CD6}"/>
              </a:ext>
            </a:extLst>
          </p:cNvPr>
          <p:cNvSpPr txBox="1">
            <a:spLocks/>
          </p:cNvSpPr>
          <p:nvPr/>
        </p:nvSpPr>
        <p:spPr>
          <a:xfrm>
            <a:off x="3617429" y="7833395"/>
            <a:ext cx="3771355" cy="194753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lnSpc>
                <a:spcPts val="1220"/>
              </a:lnSpc>
              <a:buClr>
                <a:srgbClr val="F1A0C2"/>
              </a:buClr>
              <a:tabLst>
                <a:tab pos="177800" algn="l"/>
              </a:tabLst>
            </a:pPr>
            <a:r>
              <a:rPr lang="en-US" dirty="0">
                <a:solidFill>
                  <a:schemeClr val="tx1"/>
                </a:solidFill>
              </a:rPr>
              <a:t>Ao </a:t>
            </a:r>
            <a:r>
              <a:rPr lang="en-US" dirty="0" err="1">
                <a:solidFill>
                  <a:schemeClr val="tx1"/>
                </a:solidFill>
              </a:rPr>
              <a:t>implementar</a:t>
            </a:r>
            <a:r>
              <a:rPr lang="en-US" dirty="0">
                <a:solidFill>
                  <a:schemeClr val="tx1"/>
                </a:solidFill>
              </a:rPr>
              <a:t> </a:t>
            </a:r>
            <a:r>
              <a:rPr lang="en-US" dirty="0" err="1">
                <a:solidFill>
                  <a:schemeClr val="tx1"/>
                </a:solidFill>
              </a:rPr>
              <a:t>estas</a:t>
            </a:r>
            <a:r>
              <a:rPr lang="en-US" dirty="0">
                <a:solidFill>
                  <a:schemeClr val="tx1"/>
                </a:solidFill>
              </a:rPr>
              <a:t> </a:t>
            </a:r>
            <a:r>
              <a:rPr lang="en-US" dirty="0" err="1">
                <a:solidFill>
                  <a:schemeClr val="tx1"/>
                </a:solidFill>
              </a:rPr>
              <a:t>estratégias</a:t>
            </a:r>
            <a:r>
              <a:rPr lang="en-US" dirty="0">
                <a:solidFill>
                  <a:schemeClr val="tx1"/>
                </a:solidFill>
              </a:rPr>
              <a:t>, </a:t>
            </a:r>
            <a:r>
              <a:rPr lang="en-US" dirty="0" err="1">
                <a:solidFill>
                  <a:schemeClr val="tx1"/>
                </a:solidFill>
              </a:rPr>
              <a:t>cria</a:t>
            </a:r>
            <a:r>
              <a:rPr lang="en-US" dirty="0">
                <a:solidFill>
                  <a:schemeClr val="tx1"/>
                </a:solidFill>
              </a:rPr>
              <a:t>-se um </a:t>
            </a:r>
            <a:r>
              <a:rPr lang="en-US" dirty="0" err="1">
                <a:solidFill>
                  <a:schemeClr val="tx1"/>
                </a:solidFill>
              </a:rPr>
              <a:t>ambiente</a:t>
            </a:r>
            <a:r>
              <a:rPr lang="en-US" dirty="0">
                <a:solidFill>
                  <a:schemeClr val="tx1"/>
                </a:solidFill>
              </a:rPr>
              <a:t> </a:t>
            </a:r>
            <a:r>
              <a:rPr lang="en-US" dirty="0" err="1">
                <a:solidFill>
                  <a:schemeClr val="tx1"/>
                </a:solidFill>
              </a:rPr>
              <a:t>onde</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funcionários</a:t>
            </a:r>
            <a:r>
              <a:rPr lang="en-US" dirty="0">
                <a:solidFill>
                  <a:schemeClr val="tx1"/>
                </a:solidFill>
              </a:rPr>
              <a:t> se </a:t>
            </a:r>
            <a:r>
              <a:rPr lang="en-US" dirty="0" err="1">
                <a:solidFill>
                  <a:schemeClr val="tx1"/>
                </a:solidFill>
              </a:rPr>
              <a:t>sentem</a:t>
            </a:r>
            <a:r>
              <a:rPr lang="en-US" dirty="0">
                <a:solidFill>
                  <a:schemeClr val="tx1"/>
                </a:solidFill>
              </a:rPr>
              <a:t> </a:t>
            </a:r>
            <a:r>
              <a:rPr lang="en-US" dirty="0" err="1">
                <a:solidFill>
                  <a:schemeClr val="tx1"/>
                </a:solidFill>
              </a:rPr>
              <a:t>valorizados</a:t>
            </a:r>
            <a:r>
              <a:rPr lang="en-US" dirty="0">
                <a:solidFill>
                  <a:schemeClr val="tx1"/>
                </a:solidFill>
              </a:rPr>
              <a:t>, </a:t>
            </a:r>
            <a:r>
              <a:rPr lang="en-US" dirty="0" err="1">
                <a:solidFill>
                  <a:schemeClr val="tx1"/>
                </a:solidFill>
              </a:rPr>
              <a:t>ligados</a:t>
            </a:r>
            <a:r>
              <a:rPr lang="en-US" dirty="0">
                <a:solidFill>
                  <a:schemeClr val="tx1"/>
                </a:solidFill>
              </a:rPr>
              <a:t> e </a:t>
            </a:r>
            <a:r>
              <a:rPr lang="en-US" dirty="0" err="1">
                <a:solidFill>
                  <a:schemeClr val="tx1"/>
                </a:solidFill>
              </a:rPr>
              <a:t>motivados</a:t>
            </a:r>
            <a:r>
              <a:rPr lang="en-US" dirty="0">
                <a:solidFill>
                  <a:schemeClr val="tx1"/>
                </a:solidFill>
              </a:rPr>
              <a:t> a </a:t>
            </a:r>
            <a:r>
              <a:rPr lang="en-US" dirty="0" err="1">
                <a:solidFill>
                  <a:schemeClr val="tx1"/>
                </a:solidFill>
              </a:rPr>
              <a:t>contribuir</a:t>
            </a:r>
            <a:r>
              <a:rPr lang="en-US" dirty="0">
                <a:solidFill>
                  <a:schemeClr val="tx1"/>
                </a:solidFill>
              </a:rPr>
              <a:t> para o </a:t>
            </a:r>
            <a:r>
              <a:rPr lang="en-US" dirty="0" err="1">
                <a:solidFill>
                  <a:schemeClr val="tx1"/>
                </a:solidFill>
              </a:rPr>
              <a:t>sucesso</a:t>
            </a:r>
            <a:r>
              <a:rPr lang="en-US" dirty="0">
                <a:solidFill>
                  <a:schemeClr val="tx1"/>
                </a:solidFill>
              </a:rPr>
              <a:t> da </a:t>
            </a:r>
            <a:r>
              <a:rPr lang="en-US" dirty="0" err="1">
                <a:solidFill>
                  <a:schemeClr val="tx1"/>
                </a:solidFill>
              </a:rPr>
              <a:t>empresa</a:t>
            </a:r>
            <a:r>
              <a:rPr lang="en-US" dirty="0">
                <a:solidFill>
                  <a:schemeClr val="tx1"/>
                </a:solidFill>
              </a:rPr>
              <a:t> de </a:t>
            </a:r>
            <a:r>
              <a:rPr lang="en-US" dirty="0" err="1">
                <a:solidFill>
                  <a:schemeClr val="tx1"/>
                </a:solidFill>
              </a:rPr>
              <a:t>alimentos</a:t>
            </a:r>
            <a:r>
              <a:rPr lang="en-US" dirty="0">
                <a:solidFill>
                  <a:schemeClr val="tx1"/>
                </a:solidFill>
              </a:rPr>
              <a:t> </a:t>
            </a:r>
            <a:r>
              <a:rPr lang="en-US" dirty="0" err="1">
                <a:solidFill>
                  <a:schemeClr val="tx1"/>
                </a:solidFill>
              </a:rPr>
              <a:t>éticos</a:t>
            </a:r>
            <a:r>
              <a:rPr lang="en-US" dirty="0">
                <a:solidFill>
                  <a:schemeClr val="tx1"/>
                </a:solidFill>
              </a:rPr>
              <a:t>. </a:t>
            </a:r>
            <a:r>
              <a:rPr lang="en-US" dirty="0" err="1">
                <a:solidFill>
                  <a:schemeClr val="tx1"/>
                </a:solidFill>
              </a:rPr>
              <a:t>Isso</a:t>
            </a:r>
            <a:r>
              <a:rPr lang="en-US" dirty="0">
                <a:solidFill>
                  <a:schemeClr val="tx1"/>
                </a:solidFill>
              </a:rPr>
              <a:t> leva a </a:t>
            </a:r>
            <a:r>
              <a:rPr lang="en-US" dirty="0" err="1">
                <a:solidFill>
                  <a:schemeClr val="tx1"/>
                </a:solidFill>
              </a:rPr>
              <a:t>uma</a:t>
            </a:r>
            <a:r>
              <a:rPr lang="en-US" dirty="0">
                <a:solidFill>
                  <a:schemeClr val="tx1"/>
                </a:solidFill>
              </a:rPr>
              <a:t> </a:t>
            </a:r>
            <a:r>
              <a:rPr lang="en-US" dirty="0" err="1">
                <a:solidFill>
                  <a:schemeClr val="tx1"/>
                </a:solidFill>
              </a:rPr>
              <a:t>maior</a:t>
            </a:r>
            <a:r>
              <a:rPr lang="en-US" dirty="0">
                <a:solidFill>
                  <a:schemeClr val="tx1"/>
                </a:solidFill>
              </a:rPr>
              <a:t> </a:t>
            </a:r>
            <a:r>
              <a:rPr lang="en-US" dirty="0" err="1">
                <a:solidFill>
                  <a:schemeClr val="tx1"/>
                </a:solidFill>
              </a:rPr>
              <a:t>satisfação</a:t>
            </a:r>
            <a:r>
              <a:rPr lang="en-US" dirty="0">
                <a:solidFill>
                  <a:schemeClr val="tx1"/>
                </a:solidFill>
              </a:rPr>
              <a:t> e </a:t>
            </a:r>
            <a:r>
              <a:rPr lang="en-US" dirty="0" err="1">
                <a:solidFill>
                  <a:schemeClr val="tx1"/>
                </a:solidFill>
              </a:rPr>
              <a:t>produtividade</a:t>
            </a:r>
            <a:r>
              <a:rPr lang="en-US" dirty="0">
                <a:solidFill>
                  <a:schemeClr val="tx1"/>
                </a:solidFill>
              </a:rPr>
              <a:t> dos </a:t>
            </a:r>
            <a:r>
              <a:rPr lang="en-US" dirty="0" err="1">
                <a:solidFill>
                  <a:schemeClr val="tx1"/>
                </a:solidFill>
              </a:rPr>
              <a:t>funcionários</a:t>
            </a:r>
            <a:r>
              <a:rPr lang="en-US" dirty="0">
                <a:solidFill>
                  <a:schemeClr val="tx1"/>
                </a:solidFill>
              </a:rPr>
              <a:t> e, em </a:t>
            </a:r>
            <a:r>
              <a:rPr lang="en-US" dirty="0" err="1">
                <a:solidFill>
                  <a:schemeClr val="tx1"/>
                </a:solidFill>
              </a:rPr>
              <a:t>última</a:t>
            </a:r>
            <a:r>
              <a:rPr lang="en-US" dirty="0">
                <a:solidFill>
                  <a:schemeClr val="tx1"/>
                </a:solidFill>
              </a:rPr>
              <a:t> </a:t>
            </a:r>
            <a:r>
              <a:rPr lang="en-US" dirty="0" err="1">
                <a:solidFill>
                  <a:schemeClr val="tx1"/>
                </a:solidFill>
              </a:rPr>
              <a:t>análise</a:t>
            </a:r>
            <a:r>
              <a:rPr lang="en-US" dirty="0">
                <a:solidFill>
                  <a:schemeClr val="tx1"/>
                </a:solidFill>
              </a:rPr>
              <a:t>, a </a:t>
            </a:r>
            <a:r>
              <a:rPr lang="en-US" dirty="0" err="1">
                <a:solidFill>
                  <a:schemeClr val="tx1"/>
                </a:solidFill>
              </a:rPr>
              <a:t>uma</a:t>
            </a:r>
            <a:r>
              <a:rPr lang="en-US" dirty="0">
                <a:solidFill>
                  <a:schemeClr val="tx1"/>
                </a:solidFill>
              </a:rPr>
              <a:t> </a:t>
            </a:r>
            <a:r>
              <a:rPr lang="en-US" dirty="0" err="1">
                <a:solidFill>
                  <a:schemeClr val="tx1"/>
                </a:solidFill>
              </a:rPr>
              <a:t>melhor</a:t>
            </a:r>
            <a:r>
              <a:rPr lang="en-US" dirty="0">
                <a:solidFill>
                  <a:schemeClr val="tx1"/>
                </a:solidFill>
              </a:rPr>
              <a:t> </a:t>
            </a:r>
            <a:r>
              <a:rPr lang="en-US" dirty="0" err="1">
                <a:solidFill>
                  <a:schemeClr val="tx1"/>
                </a:solidFill>
              </a:rPr>
              <a:t>retenção</a:t>
            </a:r>
            <a:r>
              <a:rPr lang="en-US" dirty="0">
                <a:solidFill>
                  <a:schemeClr val="tx1"/>
                </a:solidFill>
              </a:rPr>
              <a:t> dos </a:t>
            </a:r>
            <a:r>
              <a:rPr lang="en-US" dirty="0" err="1">
                <a:solidFill>
                  <a:schemeClr val="tx1"/>
                </a:solidFill>
              </a:rPr>
              <a:t>mesmos</a:t>
            </a:r>
            <a:r>
              <a:rPr lang="en-US" dirty="0">
                <a:solidFill>
                  <a:schemeClr val="tx1"/>
                </a:solidFill>
              </a:rPr>
              <a:t>. A </a:t>
            </a:r>
            <a:r>
              <a:rPr lang="en-US" dirty="0" err="1">
                <a:solidFill>
                  <a:schemeClr val="tx1"/>
                </a:solidFill>
              </a:rPr>
              <a:t>retenção</a:t>
            </a:r>
            <a:r>
              <a:rPr lang="en-US" dirty="0">
                <a:solidFill>
                  <a:schemeClr val="tx1"/>
                </a:solidFill>
              </a:rPr>
              <a:t> dos </a:t>
            </a:r>
            <a:r>
              <a:rPr lang="en-US" dirty="0" err="1">
                <a:solidFill>
                  <a:schemeClr val="tx1"/>
                </a:solidFill>
              </a:rPr>
              <a:t>melhores</a:t>
            </a:r>
            <a:r>
              <a:rPr lang="en-US" dirty="0">
                <a:solidFill>
                  <a:schemeClr val="tx1"/>
                </a:solidFill>
              </a:rPr>
              <a:t> </a:t>
            </a:r>
            <a:r>
              <a:rPr lang="en-US" dirty="0" err="1">
                <a:solidFill>
                  <a:schemeClr val="tx1"/>
                </a:solidFill>
              </a:rPr>
              <a:t>talentos</a:t>
            </a:r>
            <a:r>
              <a:rPr lang="en-US" dirty="0">
                <a:solidFill>
                  <a:schemeClr val="tx1"/>
                </a:solidFill>
              </a:rPr>
              <a:t> </a:t>
            </a:r>
            <a:r>
              <a:rPr lang="en-US" dirty="0" err="1">
                <a:solidFill>
                  <a:schemeClr val="tx1"/>
                </a:solidFill>
              </a:rPr>
              <a:t>promove</a:t>
            </a:r>
            <a:r>
              <a:rPr lang="en-US" dirty="0">
                <a:solidFill>
                  <a:schemeClr val="tx1"/>
                </a:solidFill>
              </a:rPr>
              <a:t> a </a:t>
            </a:r>
            <a:r>
              <a:rPr lang="en-US" dirty="0" err="1">
                <a:solidFill>
                  <a:schemeClr val="tx1"/>
                </a:solidFill>
              </a:rPr>
              <a:t>continuidade</a:t>
            </a:r>
            <a:r>
              <a:rPr lang="en-US" dirty="0">
                <a:solidFill>
                  <a:schemeClr val="tx1"/>
                </a:solidFill>
              </a:rPr>
              <a:t>, a </a:t>
            </a:r>
            <a:r>
              <a:rPr lang="en-US" dirty="0" err="1">
                <a:solidFill>
                  <a:schemeClr val="tx1"/>
                </a:solidFill>
              </a:rPr>
              <a:t>retenção</a:t>
            </a:r>
            <a:r>
              <a:rPr lang="en-US" dirty="0">
                <a:solidFill>
                  <a:schemeClr val="tx1"/>
                </a:solidFill>
              </a:rPr>
              <a:t> do </a:t>
            </a:r>
            <a:r>
              <a:rPr lang="en-US" dirty="0" err="1">
                <a:solidFill>
                  <a:schemeClr val="tx1"/>
                </a:solidFill>
              </a:rPr>
              <a:t>conhecimento</a:t>
            </a:r>
            <a:r>
              <a:rPr lang="en-US" dirty="0">
                <a:solidFill>
                  <a:schemeClr val="tx1"/>
                </a:solidFill>
              </a:rPr>
              <a:t> e </a:t>
            </a:r>
            <a:r>
              <a:rPr lang="en-US" dirty="0" err="1">
                <a:solidFill>
                  <a:schemeClr val="tx1"/>
                </a:solidFill>
              </a:rPr>
              <a:t>tem</a:t>
            </a:r>
            <a:r>
              <a:rPr lang="en-US" dirty="0">
                <a:solidFill>
                  <a:schemeClr val="tx1"/>
                </a:solidFill>
              </a:rPr>
              <a:t> um </a:t>
            </a:r>
            <a:r>
              <a:rPr lang="en-US" dirty="0" err="1">
                <a:solidFill>
                  <a:schemeClr val="tx1"/>
                </a:solidFill>
              </a:rPr>
              <a:t>impacto</a:t>
            </a:r>
            <a:r>
              <a:rPr lang="en-US" dirty="0">
                <a:solidFill>
                  <a:schemeClr val="tx1"/>
                </a:solidFill>
              </a:rPr>
              <a:t> positive </a:t>
            </a:r>
            <a:r>
              <a:rPr lang="en-US" dirty="0" err="1">
                <a:solidFill>
                  <a:schemeClr val="tx1"/>
                </a:solidFill>
              </a:rPr>
              <a:t>na</a:t>
            </a:r>
            <a:r>
              <a:rPr lang="en-US" dirty="0">
                <a:solidFill>
                  <a:schemeClr val="tx1"/>
                </a:solidFill>
              </a:rPr>
              <a:t> </a:t>
            </a:r>
            <a:r>
              <a:rPr lang="en-US" dirty="0" err="1">
                <a:solidFill>
                  <a:schemeClr val="tx1"/>
                </a:solidFill>
              </a:rPr>
              <a:t>cultura</a:t>
            </a:r>
            <a:r>
              <a:rPr lang="en-US" dirty="0">
                <a:solidFill>
                  <a:schemeClr val="tx1"/>
                </a:solidFill>
              </a:rPr>
              <a:t> da </a:t>
            </a:r>
            <a:r>
              <a:rPr lang="en-US" dirty="0" err="1">
                <a:solidFill>
                  <a:schemeClr val="tx1"/>
                </a:solidFill>
              </a:rPr>
              <a:t>organização</a:t>
            </a:r>
            <a:r>
              <a:rPr lang="en-US" dirty="0">
                <a:solidFill>
                  <a:schemeClr val="tx1"/>
                </a:solidFill>
              </a:rPr>
              <a:t>, </a:t>
            </a:r>
            <a:r>
              <a:rPr lang="en-US" dirty="0" err="1">
                <a:solidFill>
                  <a:schemeClr val="tx1"/>
                </a:solidFill>
              </a:rPr>
              <a:t>preparando</a:t>
            </a:r>
            <a:r>
              <a:rPr lang="en-US" dirty="0">
                <a:solidFill>
                  <a:schemeClr val="tx1"/>
                </a:solidFill>
              </a:rPr>
              <a:t> o </a:t>
            </a:r>
            <a:r>
              <a:rPr lang="en-US" dirty="0" err="1">
                <a:solidFill>
                  <a:schemeClr val="tx1"/>
                </a:solidFill>
              </a:rPr>
              <a:t>terreno</a:t>
            </a:r>
            <a:r>
              <a:rPr lang="en-US" dirty="0">
                <a:solidFill>
                  <a:schemeClr val="tx1"/>
                </a:solidFill>
              </a:rPr>
              <a:t> para o </a:t>
            </a:r>
            <a:r>
              <a:rPr lang="en-US" dirty="0" err="1">
                <a:solidFill>
                  <a:schemeClr val="tx1"/>
                </a:solidFill>
              </a:rPr>
              <a:t>crescimento</a:t>
            </a:r>
            <a:r>
              <a:rPr lang="en-US" dirty="0">
                <a:solidFill>
                  <a:schemeClr val="tx1"/>
                </a:solidFill>
              </a:rPr>
              <a:t> e a </a:t>
            </a:r>
            <a:r>
              <a:rPr lang="en-US" dirty="0" err="1">
                <a:solidFill>
                  <a:schemeClr val="tx1"/>
                </a:solidFill>
              </a:rPr>
              <a:t>sustentabilidade</a:t>
            </a:r>
            <a:r>
              <a:rPr lang="en-US" dirty="0">
                <a:solidFill>
                  <a:schemeClr val="tx1"/>
                </a:solidFill>
              </a:rPr>
              <a:t> a </a:t>
            </a:r>
            <a:r>
              <a:rPr lang="en-US" dirty="0" err="1">
                <a:solidFill>
                  <a:schemeClr val="tx1"/>
                </a:solidFill>
              </a:rPr>
              <a:t>longo</a:t>
            </a:r>
            <a:r>
              <a:rPr lang="en-US" dirty="0">
                <a:solidFill>
                  <a:schemeClr val="tx1"/>
                </a:solidFill>
              </a:rPr>
              <a:t> </a:t>
            </a:r>
            <a:r>
              <a:rPr lang="en-US" dirty="0" err="1">
                <a:solidFill>
                  <a:schemeClr val="tx1"/>
                </a:solidFill>
              </a:rPr>
              <a:t>prazo</a:t>
            </a:r>
            <a:r>
              <a:rPr lang="en-US" dirty="0">
                <a:solidFill>
                  <a:schemeClr val="tx1"/>
                </a:solidFill>
              </a:rPr>
              <a:t>.</a:t>
            </a:r>
          </a:p>
          <a:p>
            <a:pPr rtl="0">
              <a:lnSpc>
                <a:spcPts val="1220"/>
              </a:lnSpc>
              <a:buClr>
                <a:srgbClr val="F1A0C2"/>
              </a:buClr>
              <a:tabLst>
                <a:tab pos="177800" algn="l"/>
              </a:tabLst>
            </a:pPr>
            <a:endParaRPr lang="en-US" dirty="0">
              <a:solidFill>
                <a:schemeClr val="tx1"/>
              </a:solidFill>
            </a:endParaRPr>
          </a:p>
        </p:txBody>
      </p:sp>
    </p:spTree>
    <p:extLst>
      <p:ext uri="{BB962C8B-B14F-4D97-AF65-F5344CB8AC3E}">
        <p14:creationId xmlns:p14="http://schemas.microsoft.com/office/powerpoint/2010/main" val="12924605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pPr algn="l" rtl="0"/>
            <a:r>
              <a:rPr lang="en-US"/>
              <a:t>09</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3429784" y="3124029"/>
            <a:ext cx="3322707" cy="2002900"/>
          </a:xfrm>
        </p:spPr>
        <p:txBody>
          <a:bodyPr/>
          <a:lstStyle/>
          <a:p>
            <a:pPr algn="l" rtl="0"/>
            <a:r>
              <a:rPr kumimoji="0" lang="en-US" altLang="en-US" sz="3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Comercialização</a:t>
            </a:r>
            <a:r>
              <a:rPr kumimoji="0" lang="en-US" altLang="en-US" sz="3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e </a:t>
            </a:r>
            <a:r>
              <a:rPr kumimoji="0" lang="en-US" altLang="en-US" sz="3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Promoção</a:t>
            </a:r>
            <a:r>
              <a:rPr kumimoji="0" lang="en-US" altLang="en-US" sz="3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da Marca de </a:t>
            </a:r>
            <a:r>
              <a:rPr kumimoji="0" lang="en-US" altLang="en-US" sz="3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uma</a:t>
            </a:r>
            <a:r>
              <a:rPr kumimoji="0" lang="en-US" altLang="en-US" sz="3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3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Empresa</a:t>
            </a:r>
            <a:r>
              <a:rPr kumimoji="0" lang="en-US" altLang="en-US" sz="3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de Alimentos </a:t>
            </a:r>
            <a:r>
              <a:rPr kumimoji="0" lang="en-US" altLang="en-US" sz="3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Éticos</a:t>
            </a:r>
            <a:endParaRPr lang="en-US" dirty="0"/>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algn="l" rtl="0"/>
            <a:fld id="{CB2079F2-58AF-ED44-82D7-E04B2F6FD686}" type="slidenum">
              <a:rPr lang="en-US" sz="900" smtClean="0">
                <a:solidFill>
                  <a:schemeClr val="tx1"/>
                </a:solidFill>
              </a:rPr>
              <a:pPr algn="l" rtl="0"/>
              <a:t>56</a:t>
            </a:fld>
            <a:endParaRPr lang="en-US" sz="900">
              <a:solidFill>
                <a:schemeClr val="tx1"/>
              </a:solidFill>
            </a:endParaRPr>
          </a:p>
        </p:txBody>
      </p:sp>
    </p:spTree>
    <p:extLst>
      <p:ext uri="{BB962C8B-B14F-4D97-AF65-F5344CB8AC3E}">
        <p14:creationId xmlns:p14="http://schemas.microsoft.com/office/powerpoint/2010/main" val="17229163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0337CA03-CDA2-199C-FD9D-7F914DC8CE44}"/>
              </a:ext>
            </a:extLst>
          </p:cNvPr>
          <p:cNvSpPr/>
          <p:nvPr/>
        </p:nvSpPr>
        <p:spPr>
          <a:xfrm flipH="1">
            <a:off x="2754777" y="531806"/>
            <a:ext cx="4804898" cy="2973225"/>
          </a:xfrm>
          <a:custGeom>
            <a:avLst/>
            <a:gdLst>
              <a:gd name="connsiteX0" fmla="*/ 4348661 w 4804898"/>
              <a:gd name="connsiteY0" fmla="*/ 0 h 2973225"/>
              <a:gd name="connsiteX1" fmla="*/ 0 w 4804898"/>
              <a:gd name="connsiteY1" fmla="*/ 0 h 2973225"/>
              <a:gd name="connsiteX2" fmla="*/ 0 w 4804898"/>
              <a:gd name="connsiteY2" fmla="*/ 1146142 h 2973225"/>
              <a:gd name="connsiteX3" fmla="*/ 0 w 4804898"/>
              <a:gd name="connsiteY3" fmla="*/ 1827083 h 2973225"/>
              <a:gd name="connsiteX4" fmla="*/ 0 w 4804898"/>
              <a:gd name="connsiteY4" fmla="*/ 2973225 h 2973225"/>
              <a:gd name="connsiteX5" fmla="*/ 4804898 w 4804898"/>
              <a:gd name="connsiteY5" fmla="*/ 2973225 h 2973225"/>
              <a:gd name="connsiteX6" fmla="*/ 4804898 w 4804898"/>
              <a:gd name="connsiteY6" fmla="*/ 1827083 h 2973225"/>
              <a:gd name="connsiteX7" fmla="*/ 4804898 w 4804898"/>
              <a:gd name="connsiteY7" fmla="*/ 1482338 h 2973225"/>
              <a:gd name="connsiteX8" fmla="*/ 4804898 w 4804898"/>
              <a:gd name="connsiteY8" fmla="*/ 336196 h 2973225"/>
              <a:gd name="connsiteX9" fmla="*/ 4348661 w 4804898"/>
              <a:gd name="connsiteY9" fmla="*/ 0 h 297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4898" h="2973225">
                <a:moveTo>
                  <a:pt x="4348661" y="0"/>
                </a:moveTo>
                <a:lnTo>
                  <a:pt x="0" y="0"/>
                </a:lnTo>
                <a:lnTo>
                  <a:pt x="0" y="1146142"/>
                </a:lnTo>
                <a:lnTo>
                  <a:pt x="0" y="1827083"/>
                </a:lnTo>
                <a:lnTo>
                  <a:pt x="0" y="2973225"/>
                </a:lnTo>
                <a:lnTo>
                  <a:pt x="4804898" y="2973225"/>
                </a:lnTo>
                <a:lnTo>
                  <a:pt x="4804898" y="1827083"/>
                </a:lnTo>
                <a:lnTo>
                  <a:pt x="4804898" y="1482338"/>
                </a:lnTo>
                <a:lnTo>
                  <a:pt x="4804898" y="336196"/>
                </a:lnTo>
                <a:cubicBezTo>
                  <a:pt x="4804898" y="150403"/>
                  <a:pt x="4600793" y="0"/>
                  <a:pt x="4348661" y="0"/>
                </a:cubicBez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8" name="Freeform 27">
            <a:extLst>
              <a:ext uri="{FF2B5EF4-FFF2-40B4-BE49-F238E27FC236}">
                <a16:creationId xmlns:a16="http://schemas.microsoft.com/office/drawing/2014/main" id="{B8B41D56-9978-5AE2-77CA-C77AEA32133E}"/>
              </a:ext>
            </a:extLst>
          </p:cNvPr>
          <p:cNvSpPr/>
          <p:nvPr/>
        </p:nvSpPr>
        <p:spPr>
          <a:xfrm flipH="1">
            <a:off x="-43732" y="2653691"/>
            <a:ext cx="7603407" cy="5431295"/>
          </a:xfrm>
          <a:custGeom>
            <a:avLst/>
            <a:gdLst>
              <a:gd name="connsiteX0" fmla="*/ 7207710 w 7559675"/>
              <a:gd name="connsiteY0" fmla="*/ 0 h 5400056"/>
              <a:gd name="connsiteX1" fmla="*/ 5650807 w 7559675"/>
              <a:gd name="connsiteY1" fmla="*/ 0 h 5400056"/>
              <a:gd name="connsiteX2" fmla="*/ 4911683 w 7559675"/>
              <a:gd name="connsiteY2" fmla="*/ 0 h 5400056"/>
              <a:gd name="connsiteX3" fmla="*/ 3852929 w 7559675"/>
              <a:gd name="connsiteY3" fmla="*/ 0 h 5400056"/>
              <a:gd name="connsiteX4" fmla="*/ 3354781 w 7559675"/>
              <a:gd name="connsiteY4" fmla="*/ 0 h 5400056"/>
              <a:gd name="connsiteX5" fmla="*/ 2296026 w 7559675"/>
              <a:gd name="connsiteY5" fmla="*/ 0 h 5400056"/>
              <a:gd name="connsiteX6" fmla="*/ 1556904 w 7559675"/>
              <a:gd name="connsiteY6" fmla="*/ 0 h 5400056"/>
              <a:gd name="connsiteX7" fmla="*/ 0 w 7559675"/>
              <a:gd name="connsiteY7" fmla="*/ 0 h 5400056"/>
              <a:gd name="connsiteX8" fmla="*/ 0 w 7559675"/>
              <a:gd name="connsiteY8" fmla="*/ 1950630 h 5400056"/>
              <a:gd name="connsiteX9" fmla="*/ 0 w 7559675"/>
              <a:gd name="connsiteY9" fmla="*/ 2895798 h 5400056"/>
              <a:gd name="connsiteX10" fmla="*/ 0 w 7559675"/>
              <a:gd name="connsiteY10" fmla="*/ 4846428 h 5400056"/>
              <a:gd name="connsiteX11" fmla="*/ 516832 w 7559675"/>
              <a:gd name="connsiteY11" fmla="*/ 5400056 h 5400056"/>
              <a:gd name="connsiteX12" fmla="*/ 2073735 w 7559675"/>
              <a:gd name="connsiteY12" fmla="*/ 5400056 h 5400056"/>
              <a:gd name="connsiteX13" fmla="*/ 2812858 w 7559675"/>
              <a:gd name="connsiteY13" fmla="*/ 5400056 h 5400056"/>
              <a:gd name="connsiteX14" fmla="*/ 3706746 w 7559675"/>
              <a:gd name="connsiteY14" fmla="*/ 5400056 h 5400056"/>
              <a:gd name="connsiteX15" fmla="*/ 4369762 w 7559675"/>
              <a:gd name="connsiteY15" fmla="*/ 5400056 h 5400056"/>
              <a:gd name="connsiteX16" fmla="*/ 5263649 w 7559675"/>
              <a:gd name="connsiteY16" fmla="*/ 5400056 h 5400056"/>
              <a:gd name="connsiteX17" fmla="*/ 6002772 w 7559675"/>
              <a:gd name="connsiteY17" fmla="*/ 5400056 h 5400056"/>
              <a:gd name="connsiteX18" fmla="*/ 7559675 w 7559675"/>
              <a:gd name="connsiteY18" fmla="*/ 5400056 h 5400056"/>
              <a:gd name="connsiteX19" fmla="*/ 7559675 w 7559675"/>
              <a:gd name="connsiteY19" fmla="*/ 3449426 h 5400056"/>
              <a:gd name="connsiteX20" fmla="*/ 7559675 w 7559675"/>
              <a:gd name="connsiteY20" fmla="*/ 2327654 h 5400056"/>
              <a:gd name="connsiteX21" fmla="*/ 7559675 w 7559675"/>
              <a:gd name="connsiteY21" fmla="*/ 377023 h 5400056"/>
              <a:gd name="connsiteX22" fmla="*/ 7207710 w 7559675"/>
              <a:gd name="connsiteY22" fmla="*/ 0 h 5400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559675" h="5400056">
                <a:moveTo>
                  <a:pt x="7207710" y="0"/>
                </a:moveTo>
                <a:lnTo>
                  <a:pt x="5650807" y="0"/>
                </a:lnTo>
                <a:lnTo>
                  <a:pt x="4911683" y="0"/>
                </a:lnTo>
                <a:lnTo>
                  <a:pt x="3852929" y="0"/>
                </a:lnTo>
                <a:lnTo>
                  <a:pt x="3354781" y="0"/>
                </a:lnTo>
                <a:lnTo>
                  <a:pt x="2296026" y="0"/>
                </a:lnTo>
                <a:lnTo>
                  <a:pt x="1556904" y="0"/>
                </a:lnTo>
                <a:lnTo>
                  <a:pt x="0" y="0"/>
                </a:lnTo>
                <a:lnTo>
                  <a:pt x="0" y="1950630"/>
                </a:lnTo>
                <a:lnTo>
                  <a:pt x="0" y="2895798"/>
                </a:lnTo>
                <a:lnTo>
                  <a:pt x="0" y="4846428"/>
                </a:lnTo>
                <a:cubicBezTo>
                  <a:pt x="0" y="5152016"/>
                  <a:pt x="231557" y="5400056"/>
                  <a:pt x="516832" y="5400056"/>
                </a:cubicBezTo>
                <a:lnTo>
                  <a:pt x="2073735" y="5400056"/>
                </a:lnTo>
                <a:lnTo>
                  <a:pt x="2812858" y="5400056"/>
                </a:lnTo>
                <a:lnTo>
                  <a:pt x="3706746" y="5400056"/>
                </a:lnTo>
                <a:lnTo>
                  <a:pt x="4369762" y="5400056"/>
                </a:lnTo>
                <a:lnTo>
                  <a:pt x="5263649" y="5400056"/>
                </a:lnTo>
                <a:lnTo>
                  <a:pt x="6002772" y="5400056"/>
                </a:lnTo>
                <a:lnTo>
                  <a:pt x="7559675" y="5400056"/>
                </a:lnTo>
                <a:lnTo>
                  <a:pt x="7559675" y="3449426"/>
                </a:lnTo>
                <a:lnTo>
                  <a:pt x="7559675" y="2327654"/>
                </a:lnTo>
                <a:lnTo>
                  <a:pt x="7559675" y="377023"/>
                </a:lnTo>
                <a:cubicBezTo>
                  <a:pt x="7559675" y="168668"/>
                  <a:pt x="7402218" y="0"/>
                  <a:pt x="7207710" y="0"/>
                </a:cubicBezTo>
                <a:close/>
              </a:path>
            </a:pathLst>
          </a:custGeom>
          <a:blipFill dpi="0" rotWithShape="0">
            <a:blip r:embed="rId2" cstate="email">
              <a:extLst>
                <a:ext uri="{28A0092B-C50C-407E-A947-70E740481C1C}">
                  <a14:useLocalDpi xmlns:a14="http://schemas.microsoft.com/office/drawing/2010/main"/>
                </a:ext>
              </a:extLst>
            </a:blip>
            <a:srcRect/>
            <a:stretch>
              <a:fillRect/>
            </a:stretch>
          </a:blipFill>
          <a:ln w="3598" cap="flat">
            <a:noFill/>
            <a:prstDash val="solid"/>
            <a:miter/>
          </a:ln>
        </p:spPr>
        <p:txBody>
          <a:bodyPr wrap="square" rtlCol="0" anchor="ctr">
            <a:noAutofit/>
          </a:bodyPr>
          <a:lstStyle/>
          <a:p>
            <a:pPr algn="l" rtl="0"/>
            <a:endParaRPr lang="en-US" b="0" i="0">
              <a:latin typeface="Calibri" panose="020F0502020204030204" pitchFamily="34" charset="0"/>
            </a:endParaRPr>
          </a:p>
        </p:txBody>
      </p:sp>
      <p:sp>
        <p:nvSpPr>
          <p:cNvPr id="4" name="Text Placeholder 3">
            <a:extLst>
              <a:ext uri="{FF2B5EF4-FFF2-40B4-BE49-F238E27FC236}">
                <a16:creationId xmlns:a16="http://schemas.microsoft.com/office/drawing/2014/main" id="{576EF86D-1FEE-A8A0-30B9-B4FDAA205FAD}"/>
              </a:ext>
            </a:extLst>
          </p:cNvPr>
          <p:cNvSpPr>
            <a:spLocks noGrp="1"/>
          </p:cNvSpPr>
          <p:nvPr>
            <p:ph type="body" sz="quarter" idx="30"/>
          </p:nvPr>
        </p:nvSpPr>
        <p:spPr>
          <a:xfrm>
            <a:off x="2986105" y="766255"/>
            <a:ext cx="4547112" cy="1343725"/>
          </a:xfrm>
        </p:spPr>
        <p:txBody>
          <a:bodyPr/>
          <a:lstStyle/>
          <a:p>
            <a:pPr algn="l" rtl="0"/>
            <a:r>
              <a:rPr kumimoji="0" lang="pt-PT" altLang="en-US"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Comercialização e Promoção da Marca de uma Empresa de Alimentos Éticos</a:t>
            </a:r>
          </a:p>
          <a:p>
            <a:pPr algn="l" rtl="0"/>
            <a:endParaRPr lang="en-US" sz="2800" dirty="0"/>
          </a:p>
        </p:txBody>
      </p:sp>
      <p:sp>
        <p:nvSpPr>
          <p:cNvPr id="7" name="Freeform 6">
            <a:extLst>
              <a:ext uri="{FF2B5EF4-FFF2-40B4-BE49-F238E27FC236}">
                <a16:creationId xmlns:a16="http://schemas.microsoft.com/office/drawing/2014/main" id="{BAE2D372-1F8C-61C7-A79C-BAEF2B4FB5D7}"/>
              </a:ext>
            </a:extLst>
          </p:cNvPr>
          <p:cNvSpPr/>
          <p:nvPr/>
        </p:nvSpPr>
        <p:spPr>
          <a:xfrm>
            <a:off x="1161217" y="2127803"/>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pPr algn="l" rtl="0"/>
            <a:endParaRPr lang="en-US">
              <a:solidFill>
                <a:srgbClr val="F79037"/>
              </a:solidFill>
            </a:endParaRPr>
          </a:p>
        </p:txBody>
      </p:sp>
      <p:sp>
        <p:nvSpPr>
          <p:cNvPr id="8" name="Text Placeholder 32">
            <a:extLst>
              <a:ext uri="{FF2B5EF4-FFF2-40B4-BE49-F238E27FC236}">
                <a16:creationId xmlns:a16="http://schemas.microsoft.com/office/drawing/2014/main" id="{B2E96398-55D0-1417-903A-5E736A16ACBA}"/>
              </a:ext>
            </a:extLst>
          </p:cNvPr>
          <p:cNvSpPr txBox="1">
            <a:spLocks/>
          </p:cNvSpPr>
          <p:nvPr/>
        </p:nvSpPr>
        <p:spPr>
          <a:xfrm>
            <a:off x="999054" y="1059097"/>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r>
              <a:rPr lang="en-GB" sz="8800">
                <a:solidFill>
                  <a:srgbClr val="F79037"/>
                </a:solidFill>
              </a:rPr>
              <a:t>09</a:t>
            </a:r>
            <a:endParaRPr lang="en-US" sz="8800">
              <a:solidFill>
                <a:srgbClr val="F79037"/>
              </a:solidFill>
            </a:endParaRPr>
          </a:p>
        </p:txBody>
      </p:sp>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algn="l" rtl="0"/>
            <a:fld id="{CB2079F2-58AF-ED44-82D7-E04B2F6FD686}" type="slidenum">
              <a:rPr lang="en-US" sz="900" smtClean="0">
                <a:solidFill>
                  <a:schemeClr val="tx1"/>
                </a:solidFill>
              </a:rPr>
              <a:pPr algn="l" rtl="0"/>
              <a:t>57</a:t>
            </a:fld>
            <a:endParaRPr lang="en-US" sz="900">
              <a:solidFill>
                <a:schemeClr val="tx1"/>
              </a:solidFill>
            </a:endParaRPr>
          </a:p>
        </p:txBody>
      </p:sp>
      <p:grpSp>
        <p:nvGrpSpPr>
          <p:cNvPr id="29" name="Group 28">
            <a:extLst>
              <a:ext uri="{FF2B5EF4-FFF2-40B4-BE49-F238E27FC236}">
                <a16:creationId xmlns:a16="http://schemas.microsoft.com/office/drawing/2014/main" id="{A5396028-C19F-95F0-8352-E1CF5FCB0CF9}"/>
              </a:ext>
            </a:extLst>
          </p:cNvPr>
          <p:cNvGrpSpPr/>
          <p:nvPr/>
        </p:nvGrpSpPr>
        <p:grpSpPr>
          <a:xfrm>
            <a:off x="631177" y="6670785"/>
            <a:ext cx="4354636" cy="2828401"/>
            <a:chOff x="8463" y="5164123"/>
            <a:chExt cx="4354636" cy="2828401"/>
          </a:xfrm>
        </p:grpSpPr>
        <p:sp>
          <p:nvSpPr>
            <p:cNvPr id="11" name="Freeform 10">
              <a:extLst>
                <a:ext uri="{FF2B5EF4-FFF2-40B4-BE49-F238E27FC236}">
                  <a16:creationId xmlns:a16="http://schemas.microsoft.com/office/drawing/2014/main" id="{01B24F74-CBE9-DE0D-3344-9555FCBA5BD3}"/>
                </a:ext>
              </a:extLst>
            </p:cNvPr>
            <p:cNvSpPr/>
            <p:nvPr/>
          </p:nvSpPr>
          <p:spPr>
            <a:xfrm rot="16200000">
              <a:off x="-173403" y="5345989"/>
              <a:ext cx="2828396" cy="2464663"/>
            </a:xfrm>
            <a:custGeom>
              <a:avLst/>
              <a:gdLst>
                <a:gd name="connsiteX0" fmla="*/ 4015636 w 4015636"/>
                <a:gd name="connsiteY0" fmla="*/ 252215 h 3499224"/>
                <a:gd name="connsiteX1" fmla="*/ 4015636 w 4015636"/>
                <a:gd name="connsiteY1" fmla="*/ 1443899 h 3499224"/>
                <a:gd name="connsiteX2" fmla="*/ 4015636 w 4015636"/>
                <a:gd name="connsiteY2" fmla="*/ 2307540 h 3499224"/>
                <a:gd name="connsiteX3" fmla="*/ 4015636 w 4015636"/>
                <a:gd name="connsiteY3" fmla="*/ 3499224 h 3499224"/>
                <a:gd name="connsiteX4" fmla="*/ 2479678 w 4015636"/>
                <a:gd name="connsiteY4" fmla="*/ 3499224 h 3499224"/>
                <a:gd name="connsiteX5" fmla="*/ 1881700 w 4015636"/>
                <a:gd name="connsiteY5" fmla="*/ 3499224 h 3499224"/>
                <a:gd name="connsiteX6" fmla="*/ 345742 w 4015636"/>
                <a:gd name="connsiteY6" fmla="*/ 3499224 h 3499224"/>
                <a:gd name="connsiteX7" fmla="*/ 0 w 4015636"/>
                <a:gd name="connsiteY7" fmla="*/ 3128867 h 3499224"/>
                <a:gd name="connsiteX8" fmla="*/ 0 w 4015636"/>
                <a:gd name="connsiteY8" fmla="*/ 1937183 h 3499224"/>
                <a:gd name="connsiteX9" fmla="*/ 0 w 4015636"/>
                <a:gd name="connsiteY9" fmla="*/ 1191684 h 3499224"/>
                <a:gd name="connsiteX10" fmla="*/ 0 w 4015636"/>
                <a:gd name="connsiteY10" fmla="*/ 0 h 3499224"/>
                <a:gd name="connsiteX11" fmla="*/ 1535958 w 4015636"/>
                <a:gd name="connsiteY11" fmla="*/ 0 h 3499224"/>
                <a:gd name="connsiteX12" fmla="*/ 2244226 w 4015636"/>
                <a:gd name="connsiteY12" fmla="*/ 0 h 3499224"/>
                <a:gd name="connsiteX13" fmla="*/ 3780184 w 4015636"/>
                <a:gd name="connsiteY13" fmla="*/ 0 h 3499224"/>
                <a:gd name="connsiteX14" fmla="*/ 4015636 w 4015636"/>
                <a:gd name="connsiteY14" fmla="*/ 252215 h 349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15636" h="3499224">
                  <a:moveTo>
                    <a:pt x="4015636" y="252215"/>
                  </a:moveTo>
                  <a:lnTo>
                    <a:pt x="4015636" y="1443899"/>
                  </a:lnTo>
                  <a:lnTo>
                    <a:pt x="4015636" y="2307540"/>
                  </a:lnTo>
                  <a:lnTo>
                    <a:pt x="4015636" y="3499224"/>
                  </a:lnTo>
                  <a:lnTo>
                    <a:pt x="2479678" y="3499224"/>
                  </a:lnTo>
                  <a:lnTo>
                    <a:pt x="1881700" y="3499224"/>
                  </a:lnTo>
                  <a:lnTo>
                    <a:pt x="345742" y="3499224"/>
                  </a:lnTo>
                  <a:cubicBezTo>
                    <a:pt x="154903" y="3499224"/>
                    <a:pt x="0" y="3333294"/>
                    <a:pt x="0" y="3128867"/>
                  </a:cubicBezTo>
                  <a:lnTo>
                    <a:pt x="0" y="1937183"/>
                  </a:lnTo>
                  <a:lnTo>
                    <a:pt x="0" y="1191684"/>
                  </a:lnTo>
                  <a:lnTo>
                    <a:pt x="0" y="0"/>
                  </a:lnTo>
                  <a:lnTo>
                    <a:pt x="1535958" y="0"/>
                  </a:lnTo>
                  <a:lnTo>
                    <a:pt x="2244226" y="0"/>
                  </a:lnTo>
                  <a:lnTo>
                    <a:pt x="3780184" y="0"/>
                  </a:lnTo>
                  <a:cubicBezTo>
                    <a:pt x="3910303" y="0"/>
                    <a:pt x="4015636" y="112833"/>
                    <a:pt x="4015636" y="252215"/>
                  </a:cubicBezTo>
                  <a:close/>
                </a:path>
              </a:pathLst>
            </a:custGeom>
            <a:solidFill>
              <a:srgbClr val="F79037"/>
            </a:solidFill>
            <a:ln w="3598" cap="flat">
              <a:noFill/>
              <a:prstDash val="solid"/>
              <a:miter/>
            </a:ln>
          </p:spPr>
          <p:txBody>
            <a:bodyPr wrap="square" rtlCol="0" anchor="ctr">
              <a:noAutofit/>
            </a:bodyPr>
            <a:lstStyle/>
            <a:p>
              <a:pPr algn="l" rtl="0"/>
              <a:endParaRPr lang="en-US" b="0" i="0">
                <a:latin typeface="Calibri" panose="020F0502020204030204" pitchFamily="34" charset="0"/>
              </a:endParaRPr>
            </a:p>
          </p:txBody>
        </p:sp>
        <p:sp>
          <p:nvSpPr>
            <p:cNvPr id="13" name="Freeform 12">
              <a:extLst>
                <a:ext uri="{FF2B5EF4-FFF2-40B4-BE49-F238E27FC236}">
                  <a16:creationId xmlns:a16="http://schemas.microsoft.com/office/drawing/2014/main" id="{F5BA644F-4056-AEE7-1A6F-02D838E4FBD3}"/>
                </a:ext>
              </a:extLst>
            </p:cNvPr>
            <p:cNvSpPr/>
            <p:nvPr/>
          </p:nvSpPr>
          <p:spPr>
            <a:xfrm rot="16200000">
              <a:off x="1716565" y="5345991"/>
              <a:ext cx="2828401" cy="2464666"/>
            </a:xfrm>
            <a:custGeom>
              <a:avLst/>
              <a:gdLst>
                <a:gd name="connsiteX0" fmla="*/ 4015636 w 4015636"/>
                <a:gd name="connsiteY0" fmla="*/ 252215 h 3499224"/>
                <a:gd name="connsiteX1" fmla="*/ 4015636 w 4015636"/>
                <a:gd name="connsiteY1" fmla="*/ 1443899 h 3499224"/>
                <a:gd name="connsiteX2" fmla="*/ 4015636 w 4015636"/>
                <a:gd name="connsiteY2" fmla="*/ 2307540 h 3499224"/>
                <a:gd name="connsiteX3" fmla="*/ 4015636 w 4015636"/>
                <a:gd name="connsiteY3" fmla="*/ 3499224 h 3499224"/>
                <a:gd name="connsiteX4" fmla="*/ 2479678 w 4015636"/>
                <a:gd name="connsiteY4" fmla="*/ 3499224 h 3499224"/>
                <a:gd name="connsiteX5" fmla="*/ 1881700 w 4015636"/>
                <a:gd name="connsiteY5" fmla="*/ 3499224 h 3499224"/>
                <a:gd name="connsiteX6" fmla="*/ 345742 w 4015636"/>
                <a:gd name="connsiteY6" fmla="*/ 3499224 h 3499224"/>
                <a:gd name="connsiteX7" fmla="*/ 0 w 4015636"/>
                <a:gd name="connsiteY7" fmla="*/ 3128867 h 3499224"/>
                <a:gd name="connsiteX8" fmla="*/ 0 w 4015636"/>
                <a:gd name="connsiteY8" fmla="*/ 1937183 h 3499224"/>
                <a:gd name="connsiteX9" fmla="*/ 0 w 4015636"/>
                <a:gd name="connsiteY9" fmla="*/ 1191684 h 3499224"/>
                <a:gd name="connsiteX10" fmla="*/ 0 w 4015636"/>
                <a:gd name="connsiteY10" fmla="*/ 0 h 3499224"/>
                <a:gd name="connsiteX11" fmla="*/ 1535958 w 4015636"/>
                <a:gd name="connsiteY11" fmla="*/ 0 h 3499224"/>
                <a:gd name="connsiteX12" fmla="*/ 2244226 w 4015636"/>
                <a:gd name="connsiteY12" fmla="*/ 0 h 3499224"/>
                <a:gd name="connsiteX13" fmla="*/ 3780184 w 4015636"/>
                <a:gd name="connsiteY13" fmla="*/ 0 h 3499224"/>
                <a:gd name="connsiteX14" fmla="*/ 4015636 w 4015636"/>
                <a:gd name="connsiteY14" fmla="*/ 252215 h 349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15636" h="3499224">
                  <a:moveTo>
                    <a:pt x="4015636" y="252215"/>
                  </a:moveTo>
                  <a:lnTo>
                    <a:pt x="4015636" y="1443899"/>
                  </a:lnTo>
                  <a:lnTo>
                    <a:pt x="4015636" y="2307540"/>
                  </a:lnTo>
                  <a:lnTo>
                    <a:pt x="4015636" y="3499224"/>
                  </a:lnTo>
                  <a:lnTo>
                    <a:pt x="2479678" y="3499224"/>
                  </a:lnTo>
                  <a:lnTo>
                    <a:pt x="1881700" y="3499224"/>
                  </a:lnTo>
                  <a:lnTo>
                    <a:pt x="345742" y="3499224"/>
                  </a:lnTo>
                  <a:cubicBezTo>
                    <a:pt x="154903" y="3499224"/>
                    <a:pt x="0" y="3333294"/>
                    <a:pt x="0" y="3128867"/>
                  </a:cubicBezTo>
                  <a:lnTo>
                    <a:pt x="0" y="1937183"/>
                  </a:lnTo>
                  <a:lnTo>
                    <a:pt x="0" y="1191684"/>
                  </a:lnTo>
                  <a:lnTo>
                    <a:pt x="0" y="0"/>
                  </a:lnTo>
                  <a:lnTo>
                    <a:pt x="1535958" y="0"/>
                  </a:lnTo>
                  <a:lnTo>
                    <a:pt x="2244226" y="0"/>
                  </a:lnTo>
                  <a:lnTo>
                    <a:pt x="3780184" y="0"/>
                  </a:lnTo>
                  <a:cubicBezTo>
                    <a:pt x="3910303" y="0"/>
                    <a:pt x="4015636" y="112833"/>
                    <a:pt x="4015636" y="252215"/>
                  </a:cubicBezTo>
                  <a:close/>
                </a:path>
              </a:pathLst>
            </a:custGeom>
            <a:solidFill>
              <a:srgbClr val="F79037"/>
            </a:solidFill>
            <a:ln w="3598" cap="flat">
              <a:noFill/>
              <a:prstDash val="solid"/>
              <a:miter/>
            </a:ln>
          </p:spPr>
          <p:txBody>
            <a:bodyPr wrap="square" rtlCol="0" anchor="ctr">
              <a:noAutofit/>
            </a:bodyPr>
            <a:lstStyle/>
            <a:p>
              <a:pPr algn="l" rtl="0"/>
              <a:endParaRPr lang="en-US" b="0" i="0">
                <a:latin typeface="Calibri" panose="020F0502020204030204" pitchFamily="34" charset="0"/>
              </a:endParaRPr>
            </a:p>
          </p:txBody>
        </p:sp>
        <p:sp>
          <p:nvSpPr>
            <p:cNvPr id="14" name="TextBox 13">
              <a:extLst>
                <a:ext uri="{FF2B5EF4-FFF2-40B4-BE49-F238E27FC236}">
                  <a16:creationId xmlns:a16="http://schemas.microsoft.com/office/drawing/2014/main" id="{760FA68C-E62A-B757-97DF-6DAC9BF9492A}"/>
                </a:ext>
              </a:extLst>
            </p:cNvPr>
            <p:cNvSpPr txBox="1"/>
            <p:nvPr/>
          </p:nvSpPr>
          <p:spPr>
            <a:xfrm>
              <a:off x="131423" y="5454748"/>
              <a:ext cx="4097687" cy="2247154"/>
            </a:xfrm>
            <a:prstGeom prst="rect">
              <a:avLst/>
            </a:prstGeom>
            <a:noFill/>
          </p:spPr>
          <p:txBody>
            <a:bodyPr wrap="square">
              <a:spAutoFit/>
            </a:bodyPr>
            <a:lstStyle/>
            <a:p>
              <a:pPr algn="just" rtl="0">
                <a:lnSpc>
                  <a:spcPts val="2100"/>
                </a:lnSpc>
              </a:pPr>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Neste </a:t>
              </a:r>
              <a:r>
                <a:rPr lang="en-IE" sz="20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capítulo</a:t>
              </a:r>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aprofundam</a:t>
              </a:r>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-se as </a:t>
              </a:r>
              <a:r>
                <a:rPr lang="en-IE" sz="20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especificidades</a:t>
              </a:r>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ao </a:t>
              </a:r>
              <a:r>
                <a:rPr lang="en-IE" sz="20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nível</a:t>
              </a:r>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do </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marketing e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promoção</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da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marca</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(branding) para um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negócio</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de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alimentos</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éticos</a:t>
              </a:r>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Destacam</a:t>
              </a:r>
              <a:r>
                <a:rPr lang="en-IE" sz="2000" dirty="0">
                  <a:solidFill>
                    <a:schemeClr val="bg1"/>
                  </a:solidFill>
                  <a:latin typeface="Calibri" panose="020F0502020204030204" pitchFamily="34" charset="0"/>
                  <a:ea typeface="Calibri" panose="020F0502020204030204" pitchFamily="34" charset="0"/>
                  <a:cs typeface="Calibri" panose="020F0502020204030204" pitchFamily="34" charset="0"/>
                </a:rPr>
                <a:t>-se</a:t>
              </a:r>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os</a:t>
              </a:r>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compromissos</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éticos</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Apela</a:t>
              </a:r>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-se </a:t>
              </a:r>
              <a:r>
                <a:rPr lang="en-IE" sz="20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também</a:t>
              </a:r>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para o </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mercado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alvo</a:t>
              </a:r>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o qual </a:t>
              </a:r>
              <a:r>
                <a:rPr lang="en-IE" sz="20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requer</a:t>
              </a:r>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um</a:t>
              </a:r>
              <a:r>
                <a:rPr lang="en-IE" sz="2000" dirty="0" err="1">
                  <a:solidFill>
                    <a:schemeClr val="bg1"/>
                  </a:solidFill>
                  <a:latin typeface="Calibri" panose="020F0502020204030204" pitchFamily="34" charset="0"/>
                  <a:ea typeface="Calibri" panose="020F0502020204030204" pitchFamily="34" charset="0"/>
                  <a:cs typeface="Calibri" panose="020F0502020204030204" pitchFamily="34" charset="0"/>
                </a:rPr>
                <a:t>a</a:t>
              </a:r>
              <a:r>
                <a:rPr lang="en-IE" sz="2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0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abordagem</a:t>
              </a:r>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diferenciada</a:t>
              </a:r>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39676612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9099F53E-4155-7FC6-8C1F-F72F90C5F1E1}"/>
              </a:ext>
            </a:extLst>
          </p:cNvPr>
          <p:cNvPicPr>
            <a:picLocks/>
          </p:cNvPicPr>
          <p:nvPr/>
        </p:nvPicPr>
        <p:blipFill rotWithShape="1">
          <a:blip r:embed="rId2" cstate="screen">
            <a:extLst>
              <a:ext uri="{28A0092B-C50C-407E-A947-70E740481C1C}">
                <a14:useLocalDpi xmlns:a14="http://schemas.microsoft.com/office/drawing/2010/main"/>
              </a:ext>
            </a:extLst>
          </a:blip>
          <a:srcRect b="-1"/>
          <a:stretch/>
        </p:blipFill>
        <p:spPr>
          <a:xfrm>
            <a:off x="0" y="-94"/>
            <a:ext cx="7560000" cy="10692000"/>
          </a:xfrm>
          <a:prstGeom prst="rect">
            <a:avLst/>
          </a:prstGeom>
        </p:spPr>
      </p:pic>
      <p:sp>
        <p:nvSpPr>
          <p:cNvPr id="24" name="Rectangle 23">
            <a:extLst>
              <a:ext uri="{FF2B5EF4-FFF2-40B4-BE49-F238E27FC236}">
                <a16:creationId xmlns:a16="http://schemas.microsoft.com/office/drawing/2014/main" id="{7EB3385F-6D50-B3AC-7FF0-B443AA495D8A}"/>
              </a:ext>
            </a:extLst>
          </p:cNvPr>
          <p:cNvSpPr/>
          <p:nvPr/>
        </p:nvSpPr>
        <p:spPr>
          <a:xfrm>
            <a:off x="-34956" y="0"/>
            <a:ext cx="7594631" cy="996043"/>
          </a:xfrm>
          <a:prstGeom prst="rect">
            <a:avLst/>
          </a:pr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5" name="Rectangle 24">
            <a:extLst>
              <a:ext uri="{FF2B5EF4-FFF2-40B4-BE49-F238E27FC236}">
                <a16:creationId xmlns:a16="http://schemas.microsoft.com/office/drawing/2014/main" id="{82D35DDA-9D21-A79D-DD42-5F92C9F162D1}"/>
              </a:ext>
            </a:extLst>
          </p:cNvPr>
          <p:cNvSpPr/>
          <p:nvPr/>
        </p:nvSpPr>
        <p:spPr>
          <a:xfrm>
            <a:off x="733988" y="1903029"/>
            <a:ext cx="6063316" cy="27815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9" name="Text Placeholder 4">
            <a:extLst>
              <a:ext uri="{FF2B5EF4-FFF2-40B4-BE49-F238E27FC236}">
                <a16:creationId xmlns:a16="http://schemas.microsoft.com/office/drawing/2014/main" id="{D2D9CE76-FE09-1312-DFE3-DEC06EDF3113}"/>
              </a:ext>
            </a:extLst>
          </p:cNvPr>
          <p:cNvSpPr txBox="1">
            <a:spLocks/>
          </p:cNvSpPr>
          <p:nvPr/>
        </p:nvSpPr>
        <p:spPr>
          <a:xfrm>
            <a:off x="926721" y="2069628"/>
            <a:ext cx="5760949" cy="261754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lnSpc>
                <a:spcPts val="1320"/>
              </a:lnSpc>
            </a:pPr>
            <a:r>
              <a:rPr lang="en-IE" sz="1150" b="1" dirty="0" err="1">
                <a:solidFill>
                  <a:srgbClr val="F79037"/>
                </a:solidFill>
                <a:latin typeface="Calibri"/>
                <a:ea typeface="Calibri"/>
                <a:cs typeface="Calibri"/>
              </a:rPr>
              <a:t>Definir</a:t>
            </a:r>
            <a:r>
              <a:rPr lang="en-IE" sz="1150" b="1" dirty="0">
                <a:solidFill>
                  <a:srgbClr val="F79037"/>
                </a:solidFill>
                <a:latin typeface="Calibri"/>
                <a:ea typeface="Calibri"/>
                <a:cs typeface="Calibri"/>
              </a:rPr>
              <a:t> os valores da </a:t>
            </a:r>
            <a:r>
              <a:rPr lang="en-IE" sz="1150" b="1" dirty="0" err="1">
                <a:solidFill>
                  <a:srgbClr val="F79037"/>
                </a:solidFill>
                <a:latin typeface="Calibri"/>
                <a:ea typeface="Calibri"/>
                <a:cs typeface="Calibri"/>
              </a:rPr>
              <a:t>marca</a:t>
            </a:r>
            <a:r>
              <a:rPr lang="en-IE" sz="1150" b="1" dirty="0">
                <a:solidFill>
                  <a:srgbClr val="F79037"/>
                </a:solidFill>
                <a:latin typeface="Calibri"/>
                <a:ea typeface="Calibri"/>
                <a:cs typeface="Calibri"/>
              </a:rPr>
              <a:t>: </a:t>
            </a:r>
            <a:r>
              <a:rPr lang="en-IE" sz="1150" dirty="0">
                <a:latin typeface="Calibri"/>
                <a:ea typeface="Calibri"/>
                <a:cs typeface="Calibri"/>
              </a:rPr>
              <a:t>Articular claramente os valores e compromissos éticos que definem o </a:t>
            </a:r>
            <a:r>
              <a:rPr lang="en-IE" sz="1150" dirty="0" err="1">
                <a:latin typeface="Calibri"/>
                <a:ea typeface="Calibri"/>
                <a:cs typeface="Calibri"/>
              </a:rPr>
              <a:t>negócio</a:t>
            </a:r>
            <a:r>
              <a:rPr lang="en-IE" sz="1150" dirty="0">
                <a:latin typeface="Calibri"/>
                <a:ea typeface="Calibri"/>
                <a:cs typeface="Calibri"/>
              </a:rPr>
              <a:t>. Esses valores servirão de base para a identidade da </a:t>
            </a:r>
            <a:r>
              <a:rPr lang="en-IE" sz="1150" dirty="0" err="1">
                <a:latin typeface="Calibri"/>
                <a:ea typeface="Calibri"/>
                <a:cs typeface="Calibri"/>
              </a:rPr>
              <a:t>marca</a:t>
            </a:r>
            <a:r>
              <a:rPr lang="en-IE" sz="1150" dirty="0">
                <a:latin typeface="Calibri"/>
                <a:ea typeface="Calibri"/>
                <a:cs typeface="Calibri"/>
              </a:rPr>
              <a:t> e moldarão a forma </a:t>
            </a:r>
            <a:r>
              <a:rPr lang="en-IE" sz="1150" dirty="0" err="1">
                <a:latin typeface="Calibri"/>
                <a:ea typeface="Calibri"/>
                <a:cs typeface="Calibri"/>
              </a:rPr>
              <a:t>como</a:t>
            </a:r>
            <a:r>
              <a:rPr lang="en-IE" sz="1150" dirty="0">
                <a:latin typeface="Calibri"/>
                <a:ea typeface="Calibri"/>
                <a:cs typeface="Calibri"/>
              </a:rPr>
              <a:t> a </a:t>
            </a:r>
            <a:r>
              <a:rPr lang="en-IE" sz="1150" dirty="0" err="1">
                <a:latin typeface="Calibri"/>
                <a:ea typeface="Calibri"/>
                <a:cs typeface="Calibri"/>
              </a:rPr>
              <a:t>empresa</a:t>
            </a:r>
            <a:r>
              <a:rPr lang="en-IE" sz="1150" dirty="0">
                <a:latin typeface="Calibri"/>
                <a:ea typeface="Calibri"/>
                <a:cs typeface="Calibri"/>
              </a:rPr>
              <a:t> se comunica e se conecta com o </a:t>
            </a:r>
            <a:r>
              <a:rPr lang="en-IE" sz="1150" dirty="0" err="1">
                <a:latin typeface="Calibri"/>
                <a:ea typeface="Calibri"/>
                <a:cs typeface="Calibri"/>
              </a:rPr>
              <a:t>seu</a:t>
            </a:r>
            <a:r>
              <a:rPr lang="en-IE" sz="1150" dirty="0">
                <a:latin typeface="Calibri"/>
                <a:ea typeface="Calibri"/>
                <a:cs typeface="Calibri"/>
              </a:rPr>
              <a:t> público-alvo (Kotler 2016).</a:t>
            </a:r>
          </a:p>
          <a:p>
            <a:pPr algn="l" rtl="0">
              <a:lnSpc>
                <a:spcPts val="1320"/>
              </a:lnSpc>
            </a:pPr>
            <a:endParaRPr lang="en-IE" sz="1150" b="1" dirty="0">
              <a:ea typeface="Calibri" panose="020F0502020204030204" pitchFamily="34" charset="0"/>
            </a:endParaRPr>
          </a:p>
          <a:p>
            <a:pPr algn="l" rtl="0">
              <a:lnSpc>
                <a:spcPts val="1320"/>
              </a:lnSpc>
            </a:pPr>
            <a:r>
              <a:rPr lang="en-IE" sz="1150" b="1" dirty="0">
                <a:solidFill>
                  <a:srgbClr val="F79037"/>
                </a:solidFill>
                <a:latin typeface="Calibri"/>
                <a:ea typeface="Calibri"/>
                <a:cs typeface="Calibri"/>
              </a:rPr>
              <a:t>Identidade visual: </a:t>
            </a:r>
            <a:r>
              <a:rPr lang="en-IE" sz="1150" dirty="0">
                <a:latin typeface="Calibri"/>
                <a:ea typeface="Calibri"/>
                <a:cs typeface="Calibri"/>
              </a:rPr>
              <a:t>A </a:t>
            </a:r>
            <a:r>
              <a:rPr lang="en-IE" sz="1150" dirty="0" err="1">
                <a:latin typeface="Calibri"/>
                <a:ea typeface="Calibri"/>
                <a:cs typeface="Calibri"/>
              </a:rPr>
              <a:t>empresa</a:t>
            </a:r>
            <a:r>
              <a:rPr lang="en-IE" sz="1150" dirty="0">
                <a:latin typeface="Calibri"/>
                <a:ea typeface="Calibri"/>
                <a:cs typeface="Calibri"/>
              </a:rPr>
              <a:t> </a:t>
            </a:r>
            <a:r>
              <a:rPr lang="en-IE" sz="1150" dirty="0" err="1">
                <a:latin typeface="Calibri"/>
                <a:ea typeface="Calibri"/>
                <a:cs typeface="Calibri"/>
              </a:rPr>
              <a:t>deve</a:t>
            </a:r>
            <a:r>
              <a:rPr lang="en-IE" sz="1150" dirty="0">
                <a:latin typeface="Calibri"/>
                <a:ea typeface="Calibri"/>
                <a:cs typeface="Calibri"/>
              </a:rPr>
              <a:t> </a:t>
            </a:r>
            <a:r>
              <a:rPr lang="en-IE" sz="1150" dirty="0" err="1">
                <a:latin typeface="Calibri"/>
                <a:ea typeface="Calibri"/>
                <a:cs typeface="Calibri"/>
              </a:rPr>
              <a:t>desenvolver</a:t>
            </a:r>
            <a:r>
              <a:rPr lang="en-IE" sz="1150" dirty="0">
                <a:latin typeface="Calibri"/>
                <a:ea typeface="Calibri"/>
                <a:cs typeface="Calibri"/>
              </a:rPr>
              <a:t> </a:t>
            </a:r>
            <a:r>
              <a:rPr lang="en-IE" sz="1150" dirty="0" err="1">
                <a:latin typeface="Calibri"/>
                <a:ea typeface="Calibri"/>
                <a:cs typeface="Calibri"/>
              </a:rPr>
              <a:t>uma</a:t>
            </a:r>
            <a:r>
              <a:rPr lang="en-IE" sz="1150" dirty="0">
                <a:latin typeface="Calibri"/>
                <a:ea typeface="Calibri"/>
                <a:cs typeface="Calibri"/>
              </a:rPr>
              <a:t> identidade de marca </a:t>
            </a:r>
            <a:r>
              <a:rPr lang="en-IE" sz="1150" dirty="0" err="1">
                <a:latin typeface="Calibri"/>
                <a:ea typeface="Calibri"/>
                <a:cs typeface="Calibri"/>
              </a:rPr>
              <a:t>visualmente</a:t>
            </a:r>
            <a:r>
              <a:rPr lang="en-IE" sz="1150" dirty="0">
                <a:latin typeface="Calibri"/>
                <a:ea typeface="Calibri"/>
                <a:cs typeface="Calibri"/>
              </a:rPr>
              <a:t> </a:t>
            </a:r>
            <a:r>
              <a:rPr lang="en-IE" sz="1150" dirty="0" err="1">
                <a:latin typeface="Calibri"/>
                <a:ea typeface="Calibri"/>
                <a:cs typeface="Calibri"/>
              </a:rPr>
              <a:t>atraente</a:t>
            </a:r>
            <a:r>
              <a:rPr lang="en-IE" sz="1150" dirty="0">
                <a:latin typeface="Calibri"/>
                <a:ea typeface="Calibri"/>
                <a:cs typeface="Calibri"/>
              </a:rPr>
              <a:t>, que se alinhe à sua missão ética. Isso inclui criar um </a:t>
            </a:r>
            <a:r>
              <a:rPr lang="en-IE" sz="1150" dirty="0" err="1">
                <a:latin typeface="Calibri"/>
                <a:ea typeface="Calibri"/>
                <a:cs typeface="Calibri"/>
              </a:rPr>
              <a:t>logótipo</a:t>
            </a:r>
            <a:r>
              <a:rPr lang="en-IE" sz="1150" dirty="0">
                <a:latin typeface="Calibri"/>
                <a:ea typeface="Calibri"/>
                <a:cs typeface="Calibri"/>
              </a:rPr>
              <a:t> distinto, selecionar paletas de cores, tipografia e imagens adequadas que transmitam a personalidade e os valores da </a:t>
            </a:r>
            <a:r>
              <a:rPr lang="en-IE" sz="1150" dirty="0" err="1">
                <a:latin typeface="Calibri"/>
                <a:ea typeface="Calibri"/>
                <a:cs typeface="Calibri"/>
              </a:rPr>
              <a:t>marca</a:t>
            </a:r>
            <a:r>
              <a:rPr lang="en-IE" sz="1150" dirty="0">
                <a:latin typeface="Calibri"/>
                <a:ea typeface="Calibri"/>
                <a:cs typeface="Calibri"/>
              </a:rPr>
              <a:t>.</a:t>
            </a:r>
          </a:p>
          <a:p>
            <a:pPr algn="l" rtl="0">
              <a:lnSpc>
                <a:spcPts val="1320"/>
              </a:lnSpc>
            </a:pPr>
            <a:endParaRPr lang="en-IE" sz="1150" dirty="0">
              <a:ea typeface="Calibri" panose="020F0502020204030204" pitchFamily="34" charset="0"/>
            </a:endParaRPr>
          </a:p>
          <a:p>
            <a:pPr algn="l" rtl="0">
              <a:lnSpc>
                <a:spcPts val="1320"/>
              </a:lnSpc>
            </a:pPr>
            <a:r>
              <a:rPr lang="en-IE" sz="1150" b="1" dirty="0">
                <a:solidFill>
                  <a:srgbClr val="F79037"/>
                </a:solidFill>
                <a:latin typeface="Calibri"/>
                <a:ea typeface="Calibri"/>
                <a:cs typeface="Calibri"/>
              </a:rPr>
              <a:t>Elaborar uma história de </a:t>
            </a:r>
            <a:r>
              <a:rPr lang="en-IE" sz="1150" b="1" err="1">
                <a:solidFill>
                  <a:srgbClr val="F79037"/>
                </a:solidFill>
                <a:latin typeface="Calibri"/>
                <a:ea typeface="Calibri"/>
                <a:cs typeface="Calibri"/>
              </a:rPr>
              <a:t>marca</a:t>
            </a:r>
            <a:r>
              <a:rPr lang="en-IE" sz="1150" b="1" dirty="0">
                <a:solidFill>
                  <a:srgbClr val="F79037"/>
                </a:solidFill>
                <a:latin typeface="Calibri"/>
                <a:ea typeface="Calibri"/>
                <a:cs typeface="Calibri"/>
              </a:rPr>
              <a:t> </a:t>
            </a:r>
            <a:r>
              <a:rPr lang="en-IE" sz="1150" b="1" err="1">
                <a:solidFill>
                  <a:srgbClr val="F79037"/>
                </a:solidFill>
                <a:latin typeface="Calibri"/>
                <a:ea typeface="Calibri"/>
                <a:cs typeface="Calibri"/>
              </a:rPr>
              <a:t>interessante</a:t>
            </a:r>
            <a:r>
              <a:rPr lang="en-IE" sz="1150" b="1" dirty="0">
                <a:solidFill>
                  <a:srgbClr val="F79037"/>
                </a:solidFill>
                <a:latin typeface="Calibri"/>
                <a:ea typeface="Calibri"/>
                <a:cs typeface="Calibri"/>
              </a:rPr>
              <a:t>: </a:t>
            </a:r>
            <a:r>
              <a:rPr lang="en-IE" sz="1150" dirty="0">
                <a:latin typeface="Calibri"/>
                <a:ea typeface="Calibri"/>
                <a:cs typeface="Calibri"/>
              </a:rPr>
              <a:t>É </a:t>
            </a:r>
            <a:r>
              <a:rPr lang="en-IE" sz="1150" err="1">
                <a:latin typeface="Calibri"/>
                <a:ea typeface="Calibri"/>
                <a:cs typeface="Calibri"/>
              </a:rPr>
              <a:t>importante</a:t>
            </a:r>
            <a:r>
              <a:rPr lang="en-IE" sz="1150" dirty="0">
                <a:latin typeface="Calibri"/>
                <a:ea typeface="Calibri"/>
                <a:cs typeface="Calibri"/>
              </a:rPr>
              <a:t> a </a:t>
            </a:r>
            <a:r>
              <a:rPr lang="en-IE" sz="1150" err="1">
                <a:latin typeface="Calibri"/>
                <a:ea typeface="Calibri"/>
                <a:cs typeface="Calibri"/>
              </a:rPr>
              <a:t>empresa</a:t>
            </a:r>
            <a:r>
              <a:rPr lang="en-IE" sz="1150" dirty="0">
                <a:latin typeface="Calibri"/>
                <a:ea typeface="Calibri"/>
                <a:cs typeface="Calibri"/>
              </a:rPr>
              <a:t> </a:t>
            </a:r>
            <a:r>
              <a:rPr lang="en-IE" sz="1150" err="1">
                <a:latin typeface="Calibri"/>
                <a:ea typeface="Calibri"/>
                <a:cs typeface="Calibri"/>
              </a:rPr>
              <a:t>contar</a:t>
            </a:r>
            <a:r>
              <a:rPr lang="en-IE" sz="1150" dirty="0">
                <a:latin typeface="Calibri"/>
                <a:ea typeface="Calibri"/>
                <a:cs typeface="Calibri"/>
              </a:rPr>
              <a:t> a história da </a:t>
            </a:r>
            <a:r>
              <a:rPr lang="en-IE" sz="1150" err="1">
                <a:latin typeface="Calibri"/>
                <a:ea typeface="Calibri"/>
                <a:cs typeface="Calibri"/>
              </a:rPr>
              <a:t>sua</a:t>
            </a:r>
            <a:r>
              <a:rPr lang="en-IE" sz="1150" dirty="0">
                <a:latin typeface="Calibri"/>
                <a:ea typeface="Calibri"/>
                <a:cs typeface="Calibri"/>
              </a:rPr>
              <a:t> </a:t>
            </a:r>
            <a:r>
              <a:rPr lang="en-IE" sz="1150" err="1">
                <a:latin typeface="Calibri"/>
                <a:ea typeface="Calibri"/>
                <a:cs typeface="Calibri"/>
              </a:rPr>
              <a:t>marca</a:t>
            </a:r>
            <a:r>
              <a:rPr lang="en-IE" sz="1150" dirty="0">
                <a:latin typeface="Calibri"/>
                <a:ea typeface="Calibri"/>
                <a:cs typeface="Calibri"/>
              </a:rPr>
              <a:t> de uma forma que </a:t>
            </a:r>
            <a:r>
              <a:rPr lang="en-IE" sz="1150" err="1">
                <a:latin typeface="Calibri"/>
                <a:ea typeface="Calibri"/>
                <a:cs typeface="Calibri"/>
              </a:rPr>
              <a:t>seja</a:t>
            </a:r>
            <a:r>
              <a:rPr lang="en-IE" sz="1150" dirty="0">
                <a:latin typeface="Calibri"/>
                <a:ea typeface="Calibri"/>
                <a:cs typeface="Calibri"/>
              </a:rPr>
              <a:t> </a:t>
            </a:r>
            <a:r>
              <a:rPr lang="en-IE" sz="1150" err="1">
                <a:latin typeface="Calibri"/>
                <a:ea typeface="Calibri"/>
                <a:cs typeface="Calibri"/>
              </a:rPr>
              <a:t>sentida</a:t>
            </a:r>
            <a:r>
              <a:rPr lang="en-IE" sz="1150" dirty="0">
                <a:latin typeface="Calibri"/>
                <a:ea typeface="Calibri"/>
                <a:cs typeface="Calibri"/>
              </a:rPr>
              <a:t> </a:t>
            </a:r>
            <a:r>
              <a:rPr lang="en-IE" sz="1150" err="1">
                <a:latin typeface="Calibri"/>
                <a:ea typeface="Calibri"/>
                <a:cs typeface="Calibri"/>
              </a:rPr>
              <a:t>pelo</a:t>
            </a:r>
            <a:r>
              <a:rPr lang="en-IE" sz="1150" dirty="0">
                <a:latin typeface="Calibri"/>
                <a:ea typeface="Calibri"/>
                <a:cs typeface="Calibri"/>
              </a:rPr>
              <a:t> </a:t>
            </a:r>
            <a:r>
              <a:rPr lang="en-IE" sz="1150" err="1">
                <a:latin typeface="Calibri"/>
                <a:ea typeface="Calibri"/>
                <a:cs typeface="Calibri"/>
              </a:rPr>
              <a:t>público</a:t>
            </a:r>
            <a:r>
              <a:rPr lang="en-IE" sz="1150" dirty="0">
                <a:latin typeface="Calibri"/>
                <a:ea typeface="Calibri"/>
                <a:cs typeface="Calibri"/>
              </a:rPr>
              <a:t> e </a:t>
            </a:r>
            <a:r>
              <a:rPr lang="en-IE" sz="1150" err="1">
                <a:latin typeface="Calibri"/>
                <a:ea typeface="Calibri"/>
                <a:cs typeface="Calibri"/>
              </a:rPr>
              <a:t>transmita</a:t>
            </a:r>
            <a:r>
              <a:rPr lang="en-IE" sz="1150" dirty="0">
                <a:latin typeface="Calibri"/>
                <a:ea typeface="Calibri"/>
                <a:cs typeface="Calibri"/>
              </a:rPr>
              <a:t> a </a:t>
            </a:r>
            <a:r>
              <a:rPr lang="en-IE" sz="1150" err="1">
                <a:latin typeface="Calibri"/>
                <a:ea typeface="Calibri"/>
                <a:cs typeface="Calibri"/>
              </a:rPr>
              <a:t>sua</a:t>
            </a:r>
            <a:r>
              <a:rPr lang="en-IE" sz="1150" dirty="0">
                <a:latin typeface="Calibri"/>
                <a:ea typeface="Calibri"/>
                <a:cs typeface="Calibri"/>
              </a:rPr>
              <a:t> jornada </a:t>
            </a:r>
            <a:r>
              <a:rPr lang="en-IE" sz="1150" err="1">
                <a:latin typeface="Calibri"/>
                <a:ea typeface="Calibri"/>
                <a:cs typeface="Calibri"/>
              </a:rPr>
              <a:t>ética</a:t>
            </a:r>
            <a:r>
              <a:rPr lang="en-IE" sz="1150" dirty="0">
                <a:latin typeface="Calibri"/>
                <a:ea typeface="Calibri"/>
                <a:cs typeface="Calibri"/>
              </a:rPr>
              <a:t>. Deve-se </a:t>
            </a:r>
            <a:r>
              <a:rPr lang="en-IE" sz="1150" err="1">
                <a:latin typeface="Calibri"/>
                <a:ea typeface="Calibri"/>
                <a:cs typeface="Calibri"/>
              </a:rPr>
              <a:t>destacar</a:t>
            </a:r>
            <a:r>
              <a:rPr lang="en-IE" sz="1150" dirty="0">
                <a:latin typeface="Calibri"/>
                <a:ea typeface="Calibri"/>
                <a:cs typeface="Calibri"/>
              </a:rPr>
              <a:t> a paixão, o propósito e os valores que </a:t>
            </a:r>
            <a:r>
              <a:rPr lang="en-IE" sz="1150" err="1">
                <a:latin typeface="Calibri"/>
                <a:ea typeface="Calibri"/>
                <a:cs typeface="Calibri"/>
              </a:rPr>
              <a:t>impulsionam</a:t>
            </a:r>
            <a:r>
              <a:rPr lang="en-IE" sz="1150" dirty="0">
                <a:latin typeface="Calibri"/>
                <a:ea typeface="Calibri"/>
                <a:cs typeface="Calibri"/>
              </a:rPr>
              <a:t> o negócio. </a:t>
            </a:r>
            <a:r>
              <a:rPr lang="en-IE" sz="1150" err="1">
                <a:latin typeface="Calibri"/>
                <a:ea typeface="Calibri"/>
                <a:cs typeface="Calibri"/>
              </a:rPr>
              <a:t>Incorporar</a:t>
            </a:r>
            <a:r>
              <a:rPr lang="en-IE" sz="1150" dirty="0">
                <a:latin typeface="Calibri"/>
                <a:ea typeface="Calibri"/>
                <a:cs typeface="Calibri"/>
              </a:rPr>
              <a:t> técnicas de storytelling para criar uma conexão emocional com os consumidores.Para mais dicas e </a:t>
            </a:r>
            <a:r>
              <a:rPr lang="en-IE" sz="1150" err="1">
                <a:latin typeface="Calibri"/>
                <a:ea typeface="Calibri"/>
                <a:cs typeface="Calibri"/>
              </a:rPr>
              <a:t>técnicas</a:t>
            </a:r>
            <a:r>
              <a:rPr lang="en-IE" sz="1150" dirty="0">
                <a:latin typeface="Calibri"/>
                <a:ea typeface="Calibri"/>
                <a:cs typeface="Calibri"/>
              </a:rPr>
              <a:t>, </a:t>
            </a:r>
            <a:r>
              <a:rPr lang="en-IE" sz="1150" err="1">
                <a:latin typeface="Calibri"/>
                <a:ea typeface="Calibri"/>
                <a:cs typeface="Calibri"/>
              </a:rPr>
              <a:t>consultar</a:t>
            </a:r>
            <a:r>
              <a:rPr lang="en-IE" sz="1150" dirty="0">
                <a:latin typeface="Calibri"/>
                <a:ea typeface="Calibri"/>
                <a:cs typeface="Calibri"/>
              </a:rPr>
              <a:t> o Módulo 5 do </a:t>
            </a:r>
            <a:r>
              <a:rPr lang="en-IE" sz="1150" err="1">
                <a:latin typeface="Calibri"/>
                <a:ea typeface="Calibri"/>
                <a:cs typeface="Calibri"/>
              </a:rPr>
              <a:t>Curso</a:t>
            </a:r>
            <a:r>
              <a:rPr lang="en-IE" sz="1150" dirty="0">
                <a:latin typeface="Calibri"/>
                <a:ea typeface="Calibri"/>
                <a:cs typeface="Calibri"/>
              </a:rPr>
              <a:t> Online de </a:t>
            </a:r>
            <a:r>
              <a:rPr lang="en-IE" sz="1150" err="1">
                <a:latin typeface="Calibri"/>
                <a:ea typeface="Calibri"/>
                <a:cs typeface="Calibri"/>
              </a:rPr>
              <a:t>Empreendedorismo</a:t>
            </a:r>
            <a:r>
              <a:rPr lang="en-IE" sz="1150" dirty="0">
                <a:latin typeface="Calibri"/>
                <a:ea typeface="Calibri"/>
                <a:cs typeface="Calibri"/>
              </a:rPr>
              <a:t> de Alimentos </a:t>
            </a:r>
            <a:r>
              <a:rPr lang="en-IE" sz="1150" err="1">
                <a:latin typeface="Calibri"/>
                <a:ea typeface="Calibri"/>
                <a:cs typeface="Calibri"/>
              </a:rPr>
              <a:t>Éticos</a:t>
            </a:r>
            <a:endParaRPr lang="en-IE" sz="1150">
              <a:latin typeface="Calibri"/>
              <a:ea typeface="Calibri"/>
              <a:cs typeface="Calibri"/>
            </a:endParaRPr>
          </a:p>
          <a:p>
            <a:pPr algn="l" rtl="0">
              <a:lnSpc>
                <a:spcPts val="1320"/>
              </a:lnSpc>
            </a:pPr>
            <a:endParaRPr lang="en-IE" sz="1150" dirty="0">
              <a:ea typeface="Calibri" panose="020F0502020204030204" pitchFamily="34" charset="0"/>
            </a:endParaRPr>
          </a:p>
        </p:txBody>
      </p:sp>
      <p:sp>
        <p:nvSpPr>
          <p:cNvPr id="59" name="Text Box 5">
            <a:extLst>
              <a:ext uri="{FF2B5EF4-FFF2-40B4-BE49-F238E27FC236}">
                <a16:creationId xmlns:a16="http://schemas.microsoft.com/office/drawing/2014/main" id="{3F4BC523-6C07-8A62-8758-769E775D88EA}"/>
              </a:ext>
            </a:extLst>
          </p:cNvPr>
          <p:cNvSpPr txBox="1"/>
          <p:nvPr/>
        </p:nvSpPr>
        <p:spPr>
          <a:xfrm>
            <a:off x="4930304" y="10192213"/>
            <a:ext cx="170785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rtl="0"/>
            <a:r>
              <a:rPr lang="en-US" sz="900" b="0" i="0">
                <a:solidFill>
                  <a:schemeClr val="bg1"/>
                </a:solidFill>
                <a:effectLst/>
                <a:latin typeface="Calibri" panose="020F0502020204030204" pitchFamily="34" charset="0"/>
                <a:ea typeface="Open Sans" panose="020B0606030504020204" pitchFamily="34" charset="0"/>
                <a:cs typeface="Calibri" panose="020F0502020204030204" pitchFamily="34" charset="0"/>
              </a:rPr>
              <a:t>Comida para Pessoas – Planeta – Lucro</a:t>
            </a:r>
            <a:endParaRPr lang="en-IE" sz="900" b="0" i="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60" name="Straight Connector 59">
            <a:extLst>
              <a:ext uri="{FF2B5EF4-FFF2-40B4-BE49-F238E27FC236}">
                <a16:creationId xmlns:a16="http://schemas.microsoft.com/office/drawing/2014/main" id="{865B9DB1-4CFF-DFFA-6183-E367D75E5C5A}"/>
              </a:ext>
            </a:extLst>
          </p:cNvPr>
          <p:cNvCxnSpPr>
            <a:cxnSpLocks/>
          </p:cNvCxnSpPr>
          <p:nvPr/>
        </p:nvCxnSpPr>
        <p:spPr>
          <a:xfrm>
            <a:off x="0" y="10390466"/>
            <a:ext cx="493030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Slide Number Placeholder 5">
            <a:extLst>
              <a:ext uri="{FF2B5EF4-FFF2-40B4-BE49-F238E27FC236}">
                <a16:creationId xmlns:a16="http://schemas.microsoft.com/office/drawing/2014/main" id="{CFF71C9F-E2CB-2A2E-0537-3D97D603F626}"/>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algn="l" rtl="0"/>
            <a:fld id="{CB2079F2-58AF-ED44-82D7-E04B2F6FD686}" type="slidenum">
              <a:rPr lang="en-US" sz="900" smtClean="0">
                <a:solidFill>
                  <a:schemeClr val="bg1"/>
                </a:solidFill>
              </a:rPr>
              <a:pPr algn="l" rtl="0"/>
              <a:t>58</a:t>
            </a:fld>
            <a:endParaRPr lang="en-US" sz="900">
              <a:solidFill>
                <a:schemeClr val="bg1"/>
              </a:solidFill>
            </a:endParaRPr>
          </a:p>
        </p:txBody>
      </p:sp>
      <p:sp>
        <p:nvSpPr>
          <p:cNvPr id="6" name="Freeform 5">
            <a:extLst>
              <a:ext uri="{FF2B5EF4-FFF2-40B4-BE49-F238E27FC236}">
                <a16:creationId xmlns:a16="http://schemas.microsoft.com/office/drawing/2014/main" id="{84DB5528-B3FF-FD82-B382-A08B76A7A336}"/>
              </a:ext>
            </a:extLst>
          </p:cNvPr>
          <p:cNvSpPr/>
          <p:nvPr/>
        </p:nvSpPr>
        <p:spPr>
          <a:xfrm>
            <a:off x="-22132" y="1531872"/>
            <a:ext cx="3352865" cy="575832"/>
          </a:xfrm>
          <a:custGeom>
            <a:avLst/>
            <a:gdLst>
              <a:gd name="connsiteX0" fmla="*/ 0 w 3352865"/>
              <a:gd name="connsiteY0" fmla="*/ 0 h 575832"/>
              <a:gd name="connsiteX1" fmla="*/ 3038609 w 3352865"/>
              <a:gd name="connsiteY1" fmla="*/ 0 h 575832"/>
              <a:gd name="connsiteX2" fmla="*/ 3352865 w 3352865"/>
              <a:gd name="connsiteY2" fmla="*/ 311579 h 575832"/>
              <a:gd name="connsiteX3" fmla="*/ 3352865 w 3352865"/>
              <a:gd name="connsiteY3" fmla="*/ 575831 h 575832"/>
              <a:gd name="connsiteX4" fmla="*/ 2561032 w 3352865"/>
              <a:gd name="connsiteY4" fmla="*/ 575831 h 575832"/>
              <a:gd name="connsiteX5" fmla="*/ 2561032 w 3352865"/>
              <a:gd name="connsiteY5" fmla="*/ 575832 h 575832"/>
              <a:gd name="connsiteX6" fmla="*/ 0 w 3352865"/>
              <a:gd name="connsiteY6" fmla="*/ 575832 h 575832"/>
              <a:gd name="connsiteX7" fmla="*/ 0 w 3352865"/>
              <a:gd name="connsiteY7" fmla="*/ 0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65" h="575832">
                <a:moveTo>
                  <a:pt x="0" y="0"/>
                </a:moveTo>
                <a:lnTo>
                  <a:pt x="3038609" y="0"/>
                </a:lnTo>
                <a:cubicBezTo>
                  <a:pt x="3211649" y="0"/>
                  <a:pt x="3352865" y="140014"/>
                  <a:pt x="3352865" y="311579"/>
                </a:cubicBezTo>
                <a:lnTo>
                  <a:pt x="3352865" y="575831"/>
                </a:lnTo>
                <a:lnTo>
                  <a:pt x="2561032" y="575831"/>
                </a:lnTo>
                <a:lnTo>
                  <a:pt x="2561032" y="575832"/>
                </a:lnTo>
                <a:lnTo>
                  <a:pt x="0" y="575832"/>
                </a:lnTo>
                <a:lnTo>
                  <a:pt x="0"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0" name="Rectangle 19">
            <a:extLst>
              <a:ext uri="{FF2B5EF4-FFF2-40B4-BE49-F238E27FC236}">
                <a16:creationId xmlns:a16="http://schemas.microsoft.com/office/drawing/2014/main" id="{8AF77239-7A08-663B-E13E-505D15917129}"/>
              </a:ext>
            </a:extLst>
          </p:cNvPr>
          <p:cNvSpPr/>
          <p:nvPr/>
        </p:nvSpPr>
        <p:spPr>
          <a:xfrm>
            <a:off x="740239" y="5257272"/>
            <a:ext cx="6079197" cy="22795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1" name="Text Placeholder 4">
            <a:extLst>
              <a:ext uri="{FF2B5EF4-FFF2-40B4-BE49-F238E27FC236}">
                <a16:creationId xmlns:a16="http://schemas.microsoft.com/office/drawing/2014/main" id="{C1ADAE27-D8B5-B570-D7B3-88CA34238146}"/>
              </a:ext>
            </a:extLst>
          </p:cNvPr>
          <p:cNvSpPr txBox="1">
            <a:spLocks/>
          </p:cNvSpPr>
          <p:nvPr/>
        </p:nvSpPr>
        <p:spPr>
          <a:xfrm>
            <a:off x="948854" y="5503601"/>
            <a:ext cx="5645274" cy="2264175"/>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lnSpc>
                <a:spcPts val="1320"/>
              </a:lnSpc>
            </a:pPr>
            <a:r>
              <a:rPr lang="en-IE" sz="1150" b="1" dirty="0" err="1">
                <a:solidFill>
                  <a:srgbClr val="F79037"/>
                </a:solidFill>
                <a:ea typeface="Calibri" panose="020F0502020204030204" pitchFamily="34" charset="0"/>
              </a:rPr>
              <a:t>Identificar</a:t>
            </a:r>
            <a:r>
              <a:rPr lang="en-IE" sz="1150" b="1" dirty="0">
                <a:solidFill>
                  <a:srgbClr val="F79037"/>
                </a:solidFill>
                <a:ea typeface="Calibri" panose="020F0502020204030204" pitchFamily="34" charset="0"/>
              </a:rPr>
              <a:t> </a:t>
            </a:r>
            <a:r>
              <a:rPr lang="en-IE" sz="1150" b="1" dirty="0" err="1">
                <a:solidFill>
                  <a:srgbClr val="F79037"/>
                </a:solidFill>
                <a:ea typeface="Calibri" panose="020F0502020204030204" pitchFamily="34" charset="0"/>
              </a:rPr>
              <a:t>uma</a:t>
            </a:r>
            <a:r>
              <a:rPr lang="en-IE" sz="1150" b="1" dirty="0">
                <a:solidFill>
                  <a:srgbClr val="F79037"/>
                </a:solidFill>
                <a:ea typeface="Calibri" panose="020F0502020204030204" pitchFamily="34" charset="0"/>
              </a:rPr>
              <a:t> </a:t>
            </a:r>
            <a:r>
              <a:rPr lang="en-IE" sz="1150" b="1" dirty="0" err="1">
                <a:solidFill>
                  <a:srgbClr val="F79037"/>
                </a:solidFill>
                <a:ea typeface="Calibri" panose="020F0502020204030204" pitchFamily="34" charset="0"/>
              </a:rPr>
              <a:t>narrativa</a:t>
            </a:r>
            <a:r>
              <a:rPr lang="en-IE" sz="1150" b="1" dirty="0">
                <a:solidFill>
                  <a:srgbClr val="F79037"/>
                </a:solidFill>
                <a:ea typeface="Calibri" panose="020F0502020204030204" pitchFamily="34" charset="0"/>
              </a:rPr>
              <a:t> </a:t>
            </a:r>
            <a:r>
              <a:rPr lang="en-IE" sz="1150" b="1" dirty="0" err="1">
                <a:solidFill>
                  <a:srgbClr val="F79037"/>
                </a:solidFill>
                <a:ea typeface="Calibri" panose="020F0502020204030204" pitchFamily="34" charset="0"/>
              </a:rPr>
              <a:t>única</a:t>
            </a:r>
            <a:r>
              <a:rPr lang="en-IE" sz="1150" b="1" dirty="0">
                <a:solidFill>
                  <a:srgbClr val="F79037"/>
                </a:solidFill>
                <a:ea typeface="Calibri" panose="020F0502020204030204" pitchFamily="34" charset="0"/>
              </a:rPr>
              <a:t>: </a:t>
            </a:r>
            <a:r>
              <a:rPr lang="en-IE" sz="1150" dirty="0" err="1">
                <a:ea typeface="Calibri" panose="020F0502020204030204" pitchFamily="34" charset="0"/>
              </a:rPr>
              <a:t>Identificar</a:t>
            </a:r>
            <a:r>
              <a:rPr lang="en-IE" sz="1150" dirty="0">
                <a:ea typeface="Calibri" panose="020F0502020204030204" pitchFamily="34" charset="0"/>
              </a:rPr>
              <a:t> os </a:t>
            </a:r>
            <a:r>
              <a:rPr lang="en-IE" sz="1150" dirty="0" err="1">
                <a:ea typeface="Calibri" panose="020F0502020204030204" pitchFamily="34" charset="0"/>
              </a:rPr>
              <a:t>principais</a:t>
            </a:r>
            <a:r>
              <a:rPr lang="en-IE" sz="1150" dirty="0">
                <a:ea typeface="Calibri" panose="020F0502020204030204" pitchFamily="34" charset="0"/>
              </a:rPr>
              <a:t> </a:t>
            </a:r>
            <a:r>
              <a:rPr lang="en-IE" sz="1150" dirty="0" err="1">
                <a:ea typeface="Calibri" panose="020F0502020204030204" pitchFamily="34" charset="0"/>
              </a:rPr>
              <a:t>aspetos</a:t>
            </a:r>
            <a:r>
              <a:rPr lang="en-IE" sz="1150" dirty="0">
                <a:ea typeface="Calibri" panose="020F0502020204030204" pitchFamily="34" charset="0"/>
              </a:rPr>
              <a:t> do </a:t>
            </a:r>
            <a:r>
              <a:rPr lang="en-IE" sz="1150" dirty="0" err="1">
                <a:ea typeface="Calibri" panose="020F0502020204030204" pitchFamily="34" charset="0"/>
              </a:rPr>
              <a:t>negócio</a:t>
            </a:r>
            <a:r>
              <a:rPr lang="en-IE" sz="1150" dirty="0">
                <a:ea typeface="Calibri" panose="020F0502020204030204" pitchFamily="34" charset="0"/>
              </a:rPr>
              <a:t> de </a:t>
            </a:r>
            <a:r>
              <a:rPr lang="en-IE" sz="1150" dirty="0" err="1">
                <a:ea typeface="Calibri" panose="020F0502020204030204" pitchFamily="34" charset="0"/>
              </a:rPr>
              <a:t>alimentos</a:t>
            </a:r>
            <a:r>
              <a:rPr lang="en-IE" sz="1150" dirty="0">
                <a:ea typeface="Calibri" panose="020F0502020204030204" pitchFamily="34" charset="0"/>
              </a:rPr>
              <a:t> </a:t>
            </a:r>
            <a:r>
              <a:rPr lang="en-IE" sz="1150" dirty="0" err="1">
                <a:ea typeface="Calibri" panose="020F0502020204030204" pitchFamily="34" charset="0"/>
              </a:rPr>
              <a:t>éticos</a:t>
            </a:r>
            <a:r>
              <a:rPr lang="en-IE" sz="1150" dirty="0">
                <a:ea typeface="Calibri" panose="020F0502020204030204" pitchFamily="34" charset="0"/>
              </a:rPr>
              <a:t> que </a:t>
            </a:r>
            <a:r>
              <a:rPr lang="en-IE" sz="1150" dirty="0" err="1">
                <a:ea typeface="Calibri" panose="020F0502020204030204" pitchFamily="34" charset="0"/>
              </a:rPr>
              <a:t>os</a:t>
            </a:r>
            <a:r>
              <a:rPr lang="en-IE" sz="1150" dirty="0">
                <a:ea typeface="Calibri" panose="020F0502020204030204" pitchFamily="34" charset="0"/>
              </a:rPr>
              <a:t> </a:t>
            </a:r>
            <a:r>
              <a:rPr lang="en-IE" sz="1150" dirty="0" err="1">
                <a:ea typeface="Calibri" panose="020F0502020204030204" pitchFamily="34" charset="0"/>
              </a:rPr>
              <a:t>diferenciam</a:t>
            </a:r>
            <a:r>
              <a:rPr lang="en-IE" sz="1150" dirty="0">
                <a:ea typeface="Calibri" panose="020F0502020204030204" pitchFamily="34" charset="0"/>
              </a:rPr>
              <a:t> dos </a:t>
            </a:r>
            <a:r>
              <a:rPr lang="en-IE" sz="1150" dirty="0" err="1">
                <a:ea typeface="Calibri" panose="020F0502020204030204" pitchFamily="34" charset="0"/>
              </a:rPr>
              <a:t>restantes</a:t>
            </a:r>
            <a:r>
              <a:rPr lang="en-IE" sz="1150" dirty="0">
                <a:ea typeface="Calibri" panose="020F0502020204030204" pitchFamily="34" charset="0"/>
              </a:rPr>
              <a:t>. </a:t>
            </a:r>
            <a:r>
              <a:rPr lang="en-IE" sz="1150" dirty="0" err="1">
                <a:ea typeface="Calibri" panose="020F0502020204030204" pitchFamily="34" charset="0"/>
              </a:rPr>
              <a:t>Compartilhar</a:t>
            </a:r>
            <a:r>
              <a:rPr lang="en-IE" sz="1150" dirty="0">
                <a:ea typeface="Calibri" panose="020F0502020204030204" pitchFamily="34" charset="0"/>
              </a:rPr>
              <a:t> a </a:t>
            </a:r>
            <a:r>
              <a:rPr lang="en-IE" sz="1150" dirty="0" err="1">
                <a:ea typeface="Calibri" panose="020F0502020204030204" pitchFamily="34" charset="0"/>
              </a:rPr>
              <a:t>história</a:t>
            </a:r>
            <a:r>
              <a:rPr lang="en-IE" sz="1150" dirty="0">
                <a:ea typeface="Calibri" panose="020F0502020204030204" pitchFamily="34" charset="0"/>
              </a:rPr>
              <a:t> da </a:t>
            </a:r>
            <a:r>
              <a:rPr lang="en-IE" sz="1150" dirty="0" err="1">
                <a:ea typeface="Calibri" panose="020F0502020204030204" pitchFamily="34" charset="0"/>
              </a:rPr>
              <a:t>empresa</a:t>
            </a:r>
            <a:r>
              <a:rPr lang="en-IE" sz="1150" dirty="0">
                <a:ea typeface="Calibri" panose="020F0502020204030204" pitchFamily="34" charset="0"/>
              </a:rPr>
              <a:t>, </a:t>
            </a:r>
            <a:r>
              <a:rPr lang="en-IE" sz="1150" dirty="0" err="1">
                <a:ea typeface="Calibri" panose="020F0502020204030204" pitchFamily="34" charset="0"/>
              </a:rPr>
              <a:t>focando</a:t>
            </a:r>
            <a:r>
              <a:rPr lang="en-IE" sz="1150" dirty="0">
                <a:ea typeface="Calibri" panose="020F0502020204030204" pitchFamily="34" charset="0"/>
              </a:rPr>
              <a:t> o </a:t>
            </a:r>
            <a:r>
              <a:rPr lang="en-IE" sz="1150" dirty="0" err="1">
                <a:ea typeface="Calibri" panose="020F0502020204030204" pitchFamily="34" charset="0"/>
              </a:rPr>
              <a:t>seu</a:t>
            </a:r>
            <a:r>
              <a:rPr lang="en-IE" sz="1150" dirty="0">
                <a:ea typeface="Calibri" panose="020F0502020204030204" pitchFamily="34" charset="0"/>
              </a:rPr>
              <a:t> </a:t>
            </a:r>
            <a:r>
              <a:rPr lang="en-IE" sz="1150" dirty="0" err="1">
                <a:ea typeface="Calibri" panose="020F0502020204030204" pitchFamily="34" charset="0"/>
              </a:rPr>
              <a:t>início</a:t>
            </a:r>
            <a:r>
              <a:rPr lang="en-IE" sz="1150" dirty="0">
                <a:ea typeface="Calibri" panose="020F0502020204030204" pitchFamily="34" charset="0"/>
              </a:rPr>
              <a:t>, o </a:t>
            </a:r>
            <a:r>
              <a:rPr lang="en-IE" sz="1150" dirty="0" err="1">
                <a:ea typeface="Calibri" panose="020F0502020204030204" pitchFamily="34" charset="0"/>
              </a:rPr>
              <a:t>seu</a:t>
            </a:r>
            <a:r>
              <a:rPr lang="en-IE" sz="1150" dirty="0">
                <a:ea typeface="Calibri" panose="020F0502020204030204" pitchFamily="34" charset="0"/>
              </a:rPr>
              <a:t> compromisso com a sustentabilidade, o comércio justo ou outras práticas éticas e o impacto </a:t>
            </a:r>
            <a:r>
              <a:rPr lang="en-IE" sz="1150" dirty="0" err="1">
                <a:ea typeface="Calibri" panose="020F0502020204030204" pitchFamily="34" charset="0"/>
              </a:rPr>
              <a:t>positivo</a:t>
            </a:r>
            <a:r>
              <a:rPr lang="en-IE" sz="1150" dirty="0">
                <a:ea typeface="Calibri" panose="020F0502020204030204" pitchFamily="34" charset="0"/>
              </a:rPr>
              <a:t> que se </a:t>
            </a:r>
            <a:r>
              <a:rPr lang="en-IE" sz="1150" dirty="0" err="1">
                <a:ea typeface="Calibri" panose="020F0502020204030204" pitchFamily="34" charset="0"/>
              </a:rPr>
              <a:t>pretende</a:t>
            </a:r>
            <a:r>
              <a:rPr lang="en-IE" sz="1150" dirty="0">
                <a:ea typeface="Calibri" panose="020F0502020204030204" pitchFamily="34" charset="0"/>
              </a:rPr>
              <a:t> causar.</a:t>
            </a:r>
          </a:p>
          <a:p>
            <a:pPr algn="l" rtl="0">
              <a:lnSpc>
                <a:spcPts val="1320"/>
              </a:lnSpc>
            </a:pPr>
            <a:endParaRPr lang="en-IE" sz="1150" dirty="0">
              <a:ea typeface="Calibri" panose="020F0502020204030204" pitchFamily="34" charset="0"/>
            </a:endParaRPr>
          </a:p>
          <a:p>
            <a:pPr algn="l" rtl="0">
              <a:lnSpc>
                <a:spcPts val="1320"/>
              </a:lnSpc>
            </a:pPr>
            <a:r>
              <a:rPr lang="en-IE" sz="1150" b="1" dirty="0">
                <a:solidFill>
                  <a:srgbClr val="F79037"/>
                </a:solidFill>
                <a:ea typeface="Calibri" panose="020F0502020204030204" pitchFamily="34" charset="0"/>
              </a:rPr>
              <a:t>Criação de </a:t>
            </a:r>
            <a:r>
              <a:rPr lang="en-IE" sz="1150" b="1" dirty="0" err="1">
                <a:solidFill>
                  <a:srgbClr val="F79037"/>
                </a:solidFill>
                <a:ea typeface="Calibri" panose="020F0502020204030204" pitchFamily="34" charset="0"/>
              </a:rPr>
              <a:t>conteúdo</a:t>
            </a:r>
            <a:r>
              <a:rPr lang="en-IE" sz="1150" b="1" dirty="0">
                <a:solidFill>
                  <a:srgbClr val="F79037"/>
                </a:solidFill>
                <a:ea typeface="Calibri" panose="020F0502020204030204" pitchFamily="34" charset="0"/>
              </a:rPr>
              <a:t> </a:t>
            </a:r>
            <a:r>
              <a:rPr lang="en-IE" sz="1150" b="1" dirty="0" err="1">
                <a:solidFill>
                  <a:srgbClr val="F79037"/>
                </a:solidFill>
                <a:ea typeface="Calibri" panose="020F0502020204030204" pitchFamily="34" charset="0"/>
              </a:rPr>
              <a:t>interessante</a:t>
            </a:r>
            <a:r>
              <a:rPr lang="en-IE" sz="1150" b="1" dirty="0">
                <a:solidFill>
                  <a:srgbClr val="F79037"/>
                </a:solidFill>
                <a:ea typeface="Calibri" panose="020F0502020204030204" pitchFamily="34" charset="0"/>
              </a:rPr>
              <a:t>: </a:t>
            </a:r>
            <a:r>
              <a:rPr lang="en-IE" sz="1150" dirty="0">
                <a:ea typeface="Calibri" panose="020F0502020204030204" pitchFamily="34" charset="0"/>
              </a:rPr>
              <a:t>É </a:t>
            </a:r>
            <a:r>
              <a:rPr lang="en-IE" sz="1150" dirty="0" err="1">
                <a:ea typeface="Calibri" panose="020F0502020204030204" pitchFamily="34" charset="0"/>
              </a:rPr>
              <a:t>importante</a:t>
            </a:r>
            <a:r>
              <a:rPr lang="en-IE" sz="1150" dirty="0">
                <a:ea typeface="Calibri" panose="020F0502020204030204" pitchFamily="34" charset="0"/>
              </a:rPr>
              <a:t> </a:t>
            </a:r>
            <a:r>
              <a:rPr lang="en-IE" sz="1150" dirty="0" err="1">
                <a:ea typeface="Calibri" panose="020F0502020204030204" pitchFamily="34" charset="0"/>
              </a:rPr>
              <a:t>criar</a:t>
            </a:r>
            <a:r>
              <a:rPr lang="en-IE" sz="1150" dirty="0">
                <a:ea typeface="Calibri" panose="020F0502020204030204" pitchFamily="34" charset="0"/>
              </a:rPr>
              <a:t> um conteúdo </a:t>
            </a:r>
            <a:r>
              <a:rPr lang="en-IE" sz="1150" dirty="0" err="1">
                <a:ea typeface="Calibri" panose="020F0502020204030204" pitchFamily="34" charset="0"/>
              </a:rPr>
              <a:t>atraente</a:t>
            </a:r>
            <a:r>
              <a:rPr lang="en-IE" sz="1150" dirty="0">
                <a:ea typeface="Calibri" panose="020F0502020204030204" pitchFamily="34" charset="0"/>
              </a:rPr>
              <a:t> que </a:t>
            </a:r>
            <a:r>
              <a:rPr lang="en-IE" sz="1150" dirty="0" err="1">
                <a:ea typeface="Calibri" panose="020F0502020204030204" pitchFamily="34" charset="0"/>
              </a:rPr>
              <a:t>comunique</a:t>
            </a:r>
            <a:r>
              <a:rPr lang="en-IE" sz="1150" dirty="0">
                <a:ea typeface="Calibri" panose="020F0502020204030204" pitchFamily="34" charset="0"/>
              </a:rPr>
              <a:t> a </a:t>
            </a:r>
            <a:r>
              <a:rPr lang="en-IE" sz="1150" dirty="0" err="1">
                <a:ea typeface="Calibri" panose="020F0502020204030204" pitchFamily="34" charset="0"/>
              </a:rPr>
              <a:t>jornada</a:t>
            </a:r>
            <a:r>
              <a:rPr lang="en-IE" sz="1150" dirty="0">
                <a:ea typeface="Calibri" panose="020F0502020204030204" pitchFamily="34" charset="0"/>
              </a:rPr>
              <a:t> </a:t>
            </a:r>
            <a:r>
              <a:rPr lang="en-IE" sz="1150" dirty="0" err="1">
                <a:ea typeface="Calibri" panose="020F0502020204030204" pitchFamily="34" charset="0"/>
              </a:rPr>
              <a:t>ética</a:t>
            </a:r>
            <a:r>
              <a:rPr lang="en-IE" sz="1150" dirty="0">
                <a:ea typeface="Calibri" panose="020F0502020204030204" pitchFamily="34" charset="0"/>
              </a:rPr>
              <a:t> da </a:t>
            </a:r>
            <a:r>
              <a:rPr lang="en-IE" sz="1150" dirty="0" err="1">
                <a:ea typeface="Calibri" panose="020F0502020204030204" pitchFamily="34" charset="0"/>
              </a:rPr>
              <a:t>empresa</a:t>
            </a:r>
            <a:r>
              <a:rPr lang="en-IE" sz="1150" dirty="0">
                <a:ea typeface="Calibri" panose="020F0502020204030204" pitchFamily="34" charset="0"/>
              </a:rPr>
              <a:t>, </a:t>
            </a:r>
            <a:r>
              <a:rPr lang="en-IE" sz="1150" dirty="0" err="1">
                <a:ea typeface="Calibri" panose="020F0502020204030204" pitchFamily="34" charset="0"/>
              </a:rPr>
              <a:t>mostrar</a:t>
            </a:r>
            <a:r>
              <a:rPr lang="en-IE" sz="1150" dirty="0">
                <a:ea typeface="Calibri" panose="020F0502020204030204" pitchFamily="34" charset="0"/>
              </a:rPr>
              <a:t> as </a:t>
            </a:r>
            <a:r>
              <a:rPr lang="en-IE" sz="1150" dirty="0" err="1">
                <a:ea typeface="Calibri" panose="020F0502020204030204" pitchFamily="34" charset="0"/>
              </a:rPr>
              <a:t>suas</a:t>
            </a:r>
            <a:r>
              <a:rPr lang="en-IE" sz="1150" dirty="0">
                <a:ea typeface="Calibri" panose="020F0502020204030204" pitchFamily="34" charset="0"/>
              </a:rPr>
              <a:t> práticas de sourcing, </a:t>
            </a:r>
            <a:r>
              <a:rPr lang="en-IE" sz="1150" dirty="0" err="1">
                <a:ea typeface="Calibri" panose="020F0502020204030204" pitchFamily="34" charset="0"/>
              </a:rPr>
              <a:t>destacar</a:t>
            </a:r>
            <a:r>
              <a:rPr lang="en-IE" sz="1150" dirty="0">
                <a:ea typeface="Calibri" panose="020F0502020204030204" pitchFamily="34" charset="0"/>
              </a:rPr>
              <a:t> as </a:t>
            </a:r>
            <a:r>
              <a:rPr lang="en-IE" sz="1150" dirty="0" err="1">
                <a:ea typeface="Calibri" panose="020F0502020204030204" pitchFamily="34" charset="0"/>
              </a:rPr>
              <a:t>histórias</a:t>
            </a:r>
            <a:r>
              <a:rPr lang="en-IE" sz="1150" dirty="0">
                <a:ea typeface="Calibri" panose="020F0502020204030204" pitchFamily="34" charset="0"/>
              </a:rPr>
              <a:t> dos seus fornecedores e </a:t>
            </a:r>
            <a:r>
              <a:rPr lang="en-IE" sz="1150" dirty="0" err="1">
                <a:ea typeface="Calibri" panose="020F0502020204030204" pitchFamily="34" charset="0"/>
              </a:rPr>
              <a:t>parceiros</a:t>
            </a:r>
            <a:r>
              <a:rPr lang="en-IE" sz="1150" dirty="0">
                <a:ea typeface="Calibri" panose="020F0502020204030204" pitchFamily="34" charset="0"/>
              </a:rPr>
              <a:t>, e </a:t>
            </a:r>
            <a:r>
              <a:rPr lang="en-IE" sz="1150" dirty="0" err="1">
                <a:ea typeface="Calibri" panose="020F0502020204030204" pitchFamily="34" charset="0"/>
              </a:rPr>
              <a:t>transmitir</a:t>
            </a:r>
            <a:r>
              <a:rPr lang="en-IE" sz="1150" dirty="0">
                <a:ea typeface="Calibri" panose="020F0502020204030204" pitchFamily="34" charset="0"/>
              </a:rPr>
              <a:t> o cuidado e a dedicação que a </a:t>
            </a:r>
            <a:r>
              <a:rPr lang="en-IE" sz="1150" dirty="0" err="1">
                <a:ea typeface="Calibri" panose="020F0502020204030204" pitchFamily="34" charset="0"/>
              </a:rPr>
              <a:t>empresa</a:t>
            </a:r>
            <a:r>
              <a:rPr lang="en-IE" sz="1150" dirty="0">
                <a:ea typeface="Calibri" panose="020F0502020204030204" pitchFamily="34" charset="0"/>
              </a:rPr>
              <a:t> dedica aos seus produtos. </a:t>
            </a:r>
            <a:r>
              <a:rPr lang="en-IE" sz="1150" dirty="0" err="1">
                <a:ea typeface="Calibri" panose="020F0502020204030204" pitchFamily="34" charset="0"/>
              </a:rPr>
              <a:t>Utilizar</a:t>
            </a:r>
            <a:r>
              <a:rPr lang="en-IE" sz="1150" dirty="0">
                <a:ea typeface="Calibri" panose="020F0502020204030204" pitchFamily="34" charset="0"/>
              </a:rPr>
              <a:t> </a:t>
            </a:r>
            <a:r>
              <a:rPr lang="en-IE" sz="1150" dirty="0" err="1">
                <a:ea typeface="Calibri" panose="020F0502020204030204" pitchFamily="34" charset="0"/>
              </a:rPr>
              <a:t>vários</a:t>
            </a:r>
            <a:r>
              <a:rPr lang="en-IE" sz="1150" dirty="0">
                <a:ea typeface="Calibri" panose="020F0502020204030204" pitchFamily="34" charset="0"/>
              </a:rPr>
              <a:t> </a:t>
            </a:r>
            <a:r>
              <a:rPr lang="en-IE" sz="1150" dirty="0" err="1">
                <a:ea typeface="Calibri" panose="020F0502020204030204" pitchFamily="34" charset="0"/>
              </a:rPr>
              <a:t>meios</a:t>
            </a:r>
            <a:r>
              <a:rPr lang="en-IE" sz="1150" dirty="0">
                <a:ea typeface="Calibri" panose="020F0502020204030204" pitchFamily="34" charset="0"/>
              </a:rPr>
              <a:t> de </a:t>
            </a:r>
            <a:r>
              <a:rPr lang="en-IE" sz="1150" dirty="0" err="1">
                <a:ea typeface="Calibri" panose="020F0502020204030204" pitchFamily="34" charset="0"/>
              </a:rPr>
              <a:t>comunicação</a:t>
            </a:r>
            <a:r>
              <a:rPr lang="en-IE" sz="1150" dirty="0">
                <a:ea typeface="Calibri" panose="020F0502020204030204" pitchFamily="34" charset="0"/>
              </a:rPr>
              <a:t>, </a:t>
            </a:r>
            <a:r>
              <a:rPr lang="en-IE" sz="1150" dirty="0" err="1">
                <a:ea typeface="Calibri" panose="020F0502020204030204" pitchFamily="34" charset="0"/>
              </a:rPr>
              <a:t>como</a:t>
            </a:r>
            <a:r>
              <a:rPr lang="en-IE" sz="1150" dirty="0">
                <a:ea typeface="Calibri" panose="020F0502020204030204" pitchFamily="34" charset="0"/>
              </a:rPr>
              <a:t> </a:t>
            </a:r>
            <a:r>
              <a:rPr lang="en-IE" sz="1150" dirty="0" err="1">
                <a:ea typeface="Calibri" panose="020F0502020204030204" pitchFamily="34" charset="0"/>
              </a:rPr>
              <a:t>conteúdos</a:t>
            </a:r>
            <a:r>
              <a:rPr lang="en-IE" sz="1150" dirty="0">
                <a:ea typeface="Calibri" panose="020F0502020204030204" pitchFamily="34" charset="0"/>
              </a:rPr>
              <a:t> </a:t>
            </a:r>
            <a:r>
              <a:rPr lang="en-IE" sz="1150" dirty="0" err="1">
                <a:ea typeface="Calibri" panose="020F0502020204030204" pitchFamily="34" charset="0"/>
              </a:rPr>
              <a:t>escritos</a:t>
            </a:r>
            <a:r>
              <a:rPr lang="en-IE" sz="1150" dirty="0">
                <a:ea typeface="Calibri" panose="020F0502020204030204" pitchFamily="34" charset="0"/>
              </a:rPr>
              <a:t>, vídeos, </a:t>
            </a:r>
            <a:r>
              <a:rPr lang="en-IE" sz="1150" dirty="0" err="1">
                <a:ea typeface="Calibri" panose="020F0502020204030204" pitchFamily="34" charset="0"/>
              </a:rPr>
              <a:t>postagens</a:t>
            </a:r>
            <a:r>
              <a:rPr lang="en-IE" sz="1150" dirty="0">
                <a:ea typeface="Calibri" panose="020F0502020204030204" pitchFamily="34" charset="0"/>
              </a:rPr>
              <a:t> </a:t>
            </a:r>
            <a:r>
              <a:rPr lang="en-IE" sz="1150" dirty="0" err="1">
                <a:ea typeface="Calibri" panose="020F0502020204030204" pitchFamily="34" charset="0"/>
              </a:rPr>
              <a:t>nos</a:t>
            </a:r>
            <a:r>
              <a:rPr lang="en-IE" sz="1150" dirty="0">
                <a:ea typeface="Calibri" panose="020F0502020204030204" pitchFamily="34" charset="0"/>
              </a:rPr>
              <a:t> media </a:t>
            </a:r>
            <a:r>
              <a:rPr lang="en-IE" sz="1150" dirty="0" err="1">
                <a:ea typeface="Calibri" panose="020F0502020204030204" pitchFamily="34" charset="0"/>
              </a:rPr>
              <a:t>ou</a:t>
            </a:r>
            <a:r>
              <a:rPr lang="en-IE" sz="1150" dirty="0">
                <a:ea typeface="Calibri" panose="020F0502020204030204" pitchFamily="34" charset="0"/>
              </a:rPr>
              <a:t> eventos presenciais para interagir com o </a:t>
            </a:r>
            <a:r>
              <a:rPr lang="en-IE" sz="1150" dirty="0" err="1">
                <a:ea typeface="Calibri" panose="020F0502020204030204" pitchFamily="34" charset="0"/>
              </a:rPr>
              <a:t>público</a:t>
            </a:r>
            <a:r>
              <a:rPr lang="en-IE" sz="1150" dirty="0">
                <a:ea typeface="Calibri" panose="020F0502020204030204" pitchFamily="34" charset="0"/>
              </a:rPr>
              <a:t> (Kotler 2016).</a:t>
            </a:r>
          </a:p>
          <a:p>
            <a:pPr algn="l" rtl="0">
              <a:lnSpc>
                <a:spcPts val="1320"/>
              </a:lnSpc>
            </a:pPr>
            <a:endParaRPr lang="en-IE" sz="1150" dirty="0">
              <a:ea typeface="Calibri" panose="020F0502020204030204" pitchFamily="34" charset="0"/>
            </a:endParaRPr>
          </a:p>
          <a:p>
            <a:pPr algn="l" rtl="0">
              <a:lnSpc>
                <a:spcPts val="1320"/>
              </a:lnSpc>
            </a:pPr>
            <a:endParaRPr lang="en-IE" sz="1150" dirty="0">
              <a:ea typeface="Calibri" panose="020F0502020204030204" pitchFamily="34" charset="0"/>
            </a:endParaRPr>
          </a:p>
        </p:txBody>
      </p:sp>
      <p:sp>
        <p:nvSpPr>
          <p:cNvPr id="50" name="Freeform 49">
            <a:extLst>
              <a:ext uri="{FF2B5EF4-FFF2-40B4-BE49-F238E27FC236}">
                <a16:creationId xmlns:a16="http://schemas.microsoft.com/office/drawing/2014/main" id="{5623A0E4-4758-D798-0CE3-49BF930D7EC9}"/>
              </a:ext>
            </a:extLst>
          </p:cNvPr>
          <p:cNvSpPr/>
          <p:nvPr/>
        </p:nvSpPr>
        <p:spPr>
          <a:xfrm flipH="1">
            <a:off x="3448423" y="4877103"/>
            <a:ext cx="4111251" cy="578026"/>
          </a:xfrm>
          <a:custGeom>
            <a:avLst/>
            <a:gdLst>
              <a:gd name="connsiteX0" fmla="*/ 3632175 w 3946431"/>
              <a:gd name="connsiteY0" fmla="*/ 0 h 578026"/>
              <a:gd name="connsiteX1" fmla="*/ 593566 w 3946431"/>
              <a:gd name="connsiteY1" fmla="*/ 0 h 578026"/>
              <a:gd name="connsiteX2" fmla="*/ 593566 w 3946431"/>
              <a:gd name="connsiteY2" fmla="*/ 2194 h 578026"/>
              <a:gd name="connsiteX3" fmla="*/ 0 w 3946431"/>
              <a:gd name="connsiteY3" fmla="*/ 2194 h 578026"/>
              <a:gd name="connsiteX4" fmla="*/ 0 w 3946431"/>
              <a:gd name="connsiteY4" fmla="*/ 578026 h 578026"/>
              <a:gd name="connsiteX5" fmla="*/ 2111015 w 3946431"/>
              <a:gd name="connsiteY5" fmla="*/ 578026 h 578026"/>
              <a:gd name="connsiteX6" fmla="*/ 2111015 w 3946431"/>
              <a:gd name="connsiteY6" fmla="*/ 578025 h 578026"/>
              <a:gd name="connsiteX7" fmla="*/ 2763709 w 3946431"/>
              <a:gd name="connsiteY7" fmla="*/ 578025 h 578026"/>
              <a:gd name="connsiteX8" fmla="*/ 2763709 w 3946431"/>
              <a:gd name="connsiteY8" fmla="*/ 575832 h 578026"/>
              <a:gd name="connsiteX9" fmla="*/ 3154598 w 3946431"/>
              <a:gd name="connsiteY9" fmla="*/ 575832 h 578026"/>
              <a:gd name="connsiteX10" fmla="*/ 3154598 w 3946431"/>
              <a:gd name="connsiteY10" fmla="*/ 575831 h 578026"/>
              <a:gd name="connsiteX11" fmla="*/ 3946431 w 3946431"/>
              <a:gd name="connsiteY11" fmla="*/ 575831 h 578026"/>
              <a:gd name="connsiteX12" fmla="*/ 3946431 w 3946431"/>
              <a:gd name="connsiteY12" fmla="*/ 311579 h 578026"/>
              <a:gd name="connsiteX13" fmla="*/ 3632175 w 3946431"/>
              <a:gd name="connsiteY13" fmla="*/ 0 h 57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46431" h="578026">
                <a:moveTo>
                  <a:pt x="3632175" y="0"/>
                </a:moveTo>
                <a:lnTo>
                  <a:pt x="593566" y="0"/>
                </a:lnTo>
                <a:lnTo>
                  <a:pt x="593566" y="2194"/>
                </a:lnTo>
                <a:lnTo>
                  <a:pt x="0" y="2194"/>
                </a:lnTo>
                <a:lnTo>
                  <a:pt x="0" y="578026"/>
                </a:lnTo>
                <a:lnTo>
                  <a:pt x="2111015" y="578026"/>
                </a:lnTo>
                <a:lnTo>
                  <a:pt x="2111015" y="578025"/>
                </a:lnTo>
                <a:lnTo>
                  <a:pt x="2763709" y="578025"/>
                </a:lnTo>
                <a:lnTo>
                  <a:pt x="2763709" y="575832"/>
                </a:lnTo>
                <a:lnTo>
                  <a:pt x="3154598" y="575832"/>
                </a:lnTo>
                <a:lnTo>
                  <a:pt x="3154598" y="575831"/>
                </a:lnTo>
                <a:lnTo>
                  <a:pt x="3946431" y="575831"/>
                </a:lnTo>
                <a:lnTo>
                  <a:pt x="3946431" y="311579"/>
                </a:lnTo>
                <a:cubicBezTo>
                  <a:pt x="3946431" y="140014"/>
                  <a:pt x="3805215" y="0"/>
                  <a:pt x="3632175" y="0"/>
                </a:cubicBez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8" name="TextBox 27">
            <a:extLst>
              <a:ext uri="{FF2B5EF4-FFF2-40B4-BE49-F238E27FC236}">
                <a16:creationId xmlns:a16="http://schemas.microsoft.com/office/drawing/2014/main" id="{5037C195-712A-51EE-5053-84518C59FAAB}"/>
              </a:ext>
            </a:extLst>
          </p:cNvPr>
          <p:cNvSpPr txBox="1"/>
          <p:nvPr/>
        </p:nvSpPr>
        <p:spPr>
          <a:xfrm>
            <a:off x="3561420" y="5077243"/>
            <a:ext cx="3352865" cy="268663"/>
          </a:xfrm>
          <a:prstGeom prst="rect">
            <a:avLst/>
          </a:prstGeom>
          <a:noFill/>
        </p:spPr>
        <p:txBody>
          <a:bodyPr wrap="square">
            <a:spAutoFit/>
          </a:bodyPr>
          <a:lstStyle/>
          <a:p>
            <a:pPr algn="l" rtl="0">
              <a:lnSpc>
                <a:spcPts val="1220"/>
              </a:lnSpc>
            </a:pPr>
            <a:r>
              <a:rPr lang="en-IE" b="1" dirty="0" err="1">
                <a:solidFill>
                  <a:schemeClr val="bg1"/>
                </a:solidFill>
                <a:ea typeface="Calibri" panose="020F0502020204030204" pitchFamily="34" charset="0"/>
              </a:rPr>
              <a:t>Contar</a:t>
            </a:r>
            <a:r>
              <a:rPr lang="en-IE" b="1" dirty="0">
                <a:solidFill>
                  <a:schemeClr val="bg1"/>
                </a:solidFill>
                <a:ea typeface="Calibri" panose="020F0502020204030204" pitchFamily="34" charset="0"/>
              </a:rPr>
              <a:t> </a:t>
            </a:r>
            <a:r>
              <a:rPr lang="en-IE" b="1" dirty="0" err="1">
                <a:solidFill>
                  <a:schemeClr val="bg1"/>
                </a:solidFill>
                <a:ea typeface="Calibri" panose="020F0502020204030204" pitchFamily="34" charset="0"/>
              </a:rPr>
              <a:t>uma</a:t>
            </a:r>
            <a:r>
              <a:rPr lang="en-IE" b="1" dirty="0">
                <a:solidFill>
                  <a:schemeClr val="bg1"/>
                </a:solidFill>
                <a:ea typeface="Calibri" panose="020F0502020204030204" pitchFamily="34" charset="0"/>
              </a:rPr>
              <a:t> </a:t>
            </a:r>
            <a:r>
              <a:rPr lang="en-IE" b="1" dirty="0" err="1">
                <a:solidFill>
                  <a:schemeClr val="bg1"/>
                </a:solidFill>
                <a:ea typeface="Calibri" panose="020F0502020204030204" pitchFamily="34" charset="0"/>
              </a:rPr>
              <a:t>história</a:t>
            </a:r>
            <a:r>
              <a:rPr lang="en-IE" b="1" dirty="0">
                <a:solidFill>
                  <a:schemeClr val="bg1"/>
                </a:solidFill>
                <a:ea typeface="Calibri" panose="020F0502020204030204" pitchFamily="34" charset="0"/>
              </a:rPr>
              <a:t> para a </a:t>
            </a:r>
            <a:r>
              <a:rPr lang="en-IE" b="1" dirty="0" err="1">
                <a:solidFill>
                  <a:schemeClr val="bg1"/>
                </a:solidFill>
                <a:ea typeface="Calibri" panose="020F0502020204030204" pitchFamily="34" charset="0"/>
              </a:rPr>
              <a:t>marca</a:t>
            </a:r>
            <a:endParaRPr lang="en-IE" b="1" dirty="0">
              <a:solidFill>
                <a:schemeClr val="bg1"/>
              </a:solidFill>
              <a:ea typeface="Calibri" panose="020F0502020204030204" pitchFamily="34" charset="0"/>
            </a:endParaRPr>
          </a:p>
        </p:txBody>
      </p:sp>
      <p:sp>
        <p:nvSpPr>
          <p:cNvPr id="41" name="Rectangle 40">
            <a:extLst>
              <a:ext uri="{FF2B5EF4-FFF2-40B4-BE49-F238E27FC236}">
                <a16:creationId xmlns:a16="http://schemas.microsoft.com/office/drawing/2014/main" id="{07D10B14-C27F-4357-B90F-B85BFF92BA63}"/>
              </a:ext>
            </a:extLst>
          </p:cNvPr>
          <p:cNvSpPr/>
          <p:nvPr/>
        </p:nvSpPr>
        <p:spPr>
          <a:xfrm>
            <a:off x="733989" y="8017200"/>
            <a:ext cx="6063316" cy="20785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2" name="Text Placeholder 4">
            <a:extLst>
              <a:ext uri="{FF2B5EF4-FFF2-40B4-BE49-F238E27FC236}">
                <a16:creationId xmlns:a16="http://schemas.microsoft.com/office/drawing/2014/main" id="{1DE9C4F7-BF7D-C020-002E-BF381DE96AFE}"/>
              </a:ext>
            </a:extLst>
          </p:cNvPr>
          <p:cNvSpPr txBox="1">
            <a:spLocks/>
          </p:cNvSpPr>
          <p:nvPr/>
        </p:nvSpPr>
        <p:spPr>
          <a:xfrm>
            <a:off x="926723" y="8361039"/>
            <a:ext cx="5645274" cy="1599161"/>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lnSpc>
                <a:spcPts val="1320"/>
              </a:lnSpc>
            </a:pPr>
            <a:r>
              <a:rPr lang="en-IE" sz="1150" b="1" dirty="0" err="1">
                <a:solidFill>
                  <a:srgbClr val="F79037"/>
                </a:solidFill>
                <a:ea typeface="Calibri" panose="020F0502020204030204" pitchFamily="34" charset="0"/>
              </a:rPr>
              <a:t>Transparência</a:t>
            </a:r>
            <a:r>
              <a:rPr lang="en-IE" sz="1150" b="1" dirty="0">
                <a:solidFill>
                  <a:srgbClr val="F79037"/>
                </a:solidFill>
                <a:ea typeface="Calibri" panose="020F0502020204030204" pitchFamily="34" charset="0"/>
              </a:rPr>
              <a:t> no </a:t>
            </a:r>
            <a:r>
              <a:rPr lang="en-IE" sz="1150" b="1" dirty="0" err="1">
                <a:solidFill>
                  <a:srgbClr val="F79037"/>
                </a:solidFill>
                <a:ea typeface="Calibri" panose="020F0502020204030204" pitchFamily="34" charset="0"/>
              </a:rPr>
              <a:t>fornecimento</a:t>
            </a:r>
            <a:r>
              <a:rPr lang="en-IE" sz="1150" b="1" dirty="0">
                <a:solidFill>
                  <a:srgbClr val="F79037"/>
                </a:solidFill>
                <a:ea typeface="Calibri" panose="020F0502020204030204" pitchFamily="34" charset="0"/>
              </a:rPr>
              <a:t> e </a:t>
            </a:r>
            <a:r>
              <a:rPr lang="en-IE" sz="1150" b="1" dirty="0" err="1">
                <a:solidFill>
                  <a:srgbClr val="F79037"/>
                </a:solidFill>
                <a:ea typeface="Calibri" panose="020F0502020204030204" pitchFamily="34" charset="0"/>
              </a:rPr>
              <a:t>na</a:t>
            </a:r>
            <a:r>
              <a:rPr lang="en-IE" sz="1150" b="1" dirty="0">
                <a:solidFill>
                  <a:srgbClr val="F79037"/>
                </a:solidFill>
                <a:ea typeface="Calibri" panose="020F0502020204030204" pitchFamily="34" charset="0"/>
              </a:rPr>
              <a:t> </a:t>
            </a:r>
            <a:r>
              <a:rPr lang="en-IE" sz="1150" b="1" dirty="0" err="1">
                <a:solidFill>
                  <a:srgbClr val="F79037"/>
                </a:solidFill>
                <a:ea typeface="Calibri" panose="020F0502020204030204" pitchFamily="34" charset="0"/>
              </a:rPr>
              <a:t>cadeia</a:t>
            </a:r>
            <a:r>
              <a:rPr lang="en-IE" sz="1150" b="1" dirty="0">
                <a:solidFill>
                  <a:srgbClr val="F79037"/>
                </a:solidFill>
                <a:ea typeface="Calibri" panose="020F0502020204030204" pitchFamily="34" charset="0"/>
              </a:rPr>
              <a:t> de </a:t>
            </a:r>
            <a:r>
              <a:rPr lang="en-IE" sz="1150" b="1" dirty="0" err="1">
                <a:solidFill>
                  <a:srgbClr val="F79037"/>
                </a:solidFill>
                <a:ea typeface="Calibri" panose="020F0502020204030204" pitchFamily="34" charset="0"/>
              </a:rPr>
              <a:t>abastecimento</a:t>
            </a:r>
            <a:r>
              <a:rPr lang="en-IE" sz="1150" b="1" dirty="0">
                <a:solidFill>
                  <a:srgbClr val="F79037"/>
                </a:solidFill>
                <a:ea typeface="Calibri" panose="020F0502020204030204" pitchFamily="34" charset="0"/>
              </a:rPr>
              <a:t>: </a:t>
            </a:r>
            <a:r>
              <a:rPr lang="en-IE" sz="1150" dirty="0" err="1">
                <a:ea typeface="Calibri" panose="020F0502020204030204" pitchFamily="34" charset="0"/>
              </a:rPr>
              <a:t>Fornecer</a:t>
            </a:r>
            <a:r>
              <a:rPr lang="en-IE" sz="1150" dirty="0">
                <a:ea typeface="Calibri" panose="020F0502020204030204" pitchFamily="34" charset="0"/>
              </a:rPr>
              <a:t> </a:t>
            </a:r>
            <a:r>
              <a:rPr lang="en-IE" sz="1150" dirty="0" err="1">
                <a:ea typeface="Calibri" panose="020F0502020204030204" pitchFamily="34" charset="0"/>
              </a:rPr>
              <a:t>informações</a:t>
            </a:r>
            <a:r>
              <a:rPr lang="en-IE" sz="1150" dirty="0">
                <a:ea typeface="Calibri" panose="020F0502020204030204" pitchFamily="34" charset="0"/>
              </a:rPr>
              <a:t> </a:t>
            </a:r>
            <a:r>
              <a:rPr lang="en-IE" sz="1150" dirty="0" err="1">
                <a:ea typeface="Calibri" panose="020F0502020204030204" pitchFamily="34" charset="0"/>
              </a:rPr>
              <a:t>detalhadas</a:t>
            </a:r>
            <a:r>
              <a:rPr lang="en-IE" sz="1150" dirty="0">
                <a:ea typeface="Calibri" panose="020F0502020204030204" pitchFamily="34" charset="0"/>
              </a:rPr>
              <a:t> </a:t>
            </a:r>
            <a:r>
              <a:rPr lang="en-IE" sz="1150" dirty="0" err="1">
                <a:ea typeface="Calibri" panose="020F0502020204030204" pitchFamily="34" charset="0"/>
              </a:rPr>
              <a:t>sobre</a:t>
            </a:r>
            <a:r>
              <a:rPr lang="en-IE" sz="1150" dirty="0">
                <a:ea typeface="Calibri" panose="020F0502020204030204" pitchFamily="34" charset="0"/>
              </a:rPr>
              <a:t> as </a:t>
            </a:r>
            <a:r>
              <a:rPr lang="en-IE" sz="1150" dirty="0" err="1">
                <a:ea typeface="Calibri" panose="020F0502020204030204" pitchFamily="34" charset="0"/>
              </a:rPr>
              <a:t>origens</a:t>
            </a:r>
            <a:r>
              <a:rPr lang="en-IE" sz="1150" dirty="0">
                <a:ea typeface="Calibri" panose="020F0502020204030204" pitchFamily="34" charset="0"/>
              </a:rPr>
              <a:t> dos </a:t>
            </a:r>
            <a:r>
              <a:rPr lang="en-IE" sz="1150" dirty="0" err="1">
                <a:ea typeface="Calibri" panose="020F0502020204030204" pitchFamily="34" charset="0"/>
              </a:rPr>
              <a:t>ingredientes</a:t>
            </a:r>
            <a:r>
              <a:rPr lang="en-IE" sz="1150" dirty="0">
                <a:ea typeface="Calibri" panose="020F0502020204030204" pitchFamily="34" charset="0"/>
              </a:rPr>
              <a:t>, </a:t>
            </a:r>
            <a:r>
              <a:rPr lang="en-IE" sz="1150" dirty="0" err="1">
                <a:ea typeface="Calibri" panose="020F0502020204030204" pitchFamily="34" charset="0"/>
              </a:rPr>
              <a:t>práticas</a:t>
            </a:r>
            <a:r>
              <a:rPr lang="en-IE" sz="1150" dirty="0">
                <a:ea typeface="Calibri" panose="020F0502020204030204" pitchFamily="34" charset="0"/>
              </a:rPr>
              <a:t> e </a:t>
            </a:r>
            <a:r>
              <a:rPr lang="en-IE" sz="1150" dirty="0" err="1">
                <a:ea typeface="Calibri" panose="020F0502020204030204" pitchFamily="34" charset="0"/>
              </a:rPr>
              <a:t>padrões</a:t>
            </a:r>
            <a:r>
              <a:rPr lang="en-IE" sz="1150" dirty="0">
                <a:ea typeface="Calibri" panose="020F0502020204030204" pitchFamily="34" charset="0"/>
              </a:rPr>
              <a:t> que a </a:t>
            </a:r>
            <a:r>
              <a:rPr lang="en-IE" sz="1150" dirty="0" err="1">
                <a:ea typeface="Calibri" panose="020F0502020204030204" pitchFamily="34" charset="0"/>
              </a:rPr>
              <a:t>empresa</a:t>
            </a:r>
            <a:r>
              <a:rPr lang="en-IE" sz="1150" dirty="0">
                <a:ea typeface="Calibri" panose="020F0502020204030204" pitchFamily="34" charset="0"/>
              </a:rPr>
              <a:t> segue e </a:t>
            </a:r>
            <a:r>
              <a:rPr lang="en-IE" sz="1150" dirty="0" err="1">
                <a:ea typeface="Calibri" panose="020F0502020204030204" pitchFamily="34" charset="0"/>
              </a:rPr>
              <a:t>quaisquer</a:t>
            </a:r>
            <a:r>
              <a:rPr lang="en-IE" sz="1150" dirty="0">
                <a:ea typeface="Calibri" panose="020F0502020204030204" pitchFamily="34" charset="0"/>
              </a:rPr>
              <a:t> </a:t>
            </a:r>
            <a:r>
              <a:rPr lang="en-IE" sz="1150" dirty="0" err="1">
                <a:ea typeface="Calibri" panose="020F0502020204030204" pitchFamily="34" charset="0"/>
              </a:rPr>
              <a:t>certificações</a:t>
            </a:r>
            <a:r>
              <a:rPr lang="en-IE" sz="1150" dirty="0">
                <a:ea typeface="Calibri" panose="020F0502020204030204" pitchFamily="34" charset="0"/>
              </a:rPr>
              <a:t> </a:t>
            </a:r>
            <a:r>
              <a:rPr lang="en-IE" sz="1150" dirty="0" err="1">
                <a:ea typeface="Calibri" panose="020F0502020204030204" pitchFamily="34" charset="0"/>
              </a:rPr>
              <a:t>ou</a:t>
            </a:r>
            <a:r>
              <a:rPr lang="en-IE" sz="1150" dirty="0">
                <a:ea typeface="Calibri" panose="020F0502020204030204" pitchFamily="34" charset="0"/>
              </a:rPr>
              <a:t> </a:t>
            </a:r>
            <a:r>
              <a:rPr lang="en-IE" sz="1150" dirty="0" err="1">
                <a:ea typeface="Calibri" panose="020F0502020204030204" pitchFamily="34" charset="0"/>
              </a:rPr>
              <a:t>rótulos</a:t>
            </a:r>
            <a:r>
              <a:rPr lang="en-IE" sz="1150" dirty="0">
                <a:ea typeface="Calibri" panose="020F0502020204030204" pitchFamily="34" charset="0"/>
              </a:rPr>
              <a:t> que a </a:t>
            </a:r>
            <a:r>
              <a:rPr lang="en-IE" sz="1150" dirty="0" err="1">
                <a:ea typeface="Calibri" panose="020F0502020204030204" pitchFamily="34" charset="0"/>
              </a:rPr>
              <a:t>mesma</a:t>
            </a:r>
            <a:r>
              <a:rPr lang="en-IE" sz="1150" dirty="0">
                <a:ea typeface="Calibri" panose="020F0502020204030204" pitchFamily="34" charset="0"/>
              </a:rPr>
              <a:t> </a:t>
            </a:r>
            <a:r>
              <a:rPr lang="en-IE" sz="1150" dirty="0" err="1">
                <a:ea typeface="Calibri" panose="020F0502020204030204" pitchFamily="34" charset="0"/>
              </a:rPr>
              <a:t>possui</a:t>
            </a:r>
            <a:r>
              <a:rPr lang="en-IE" sz="1150" dirty="0">
                <a:ea typeface="Calibri" panose="020F0502020204030204" pitchFamily="34" charset="0"/>
              </a:rPr>
              <a:t>. </a:t>
            </a:r>
            <a:r>
              <a:rPr lang="en-IE" sz="1150" dirty="0" err="1">
                <a:ea typeface="Calibri" panose="020F0502020204030204" pitchFamily="34" charset="0"/>
              </a:rPr>
              <a:t>Compartilhar</a:t>
            </a:r>
            <a:r>
              <a:rPr lang="en-IE" sz="1150" dirty="0">
                <a:ea typeface="Calibri" panose="020F0502020204030204" pitchFamily="34" charset="0"/>
              </a:rPr>
              <a:t> </a:t>
            </a:r>
            <a:r>
              <a:rPr lang="en-IE" sz="1150" dirty="0" err="1">
                <a:ea typeface="Calibri" panose="020F0502020204030204" pitchFamily="34" charset="0"/>
              </a:rPr>
              <a:t>histórias</a:t>
            </a:r>
            <a:r>
              <a:rPr lang="en-IE" sz="1150" dirty="0">
                <a:ea typeface="Calibri" panose="020F0502020204030204" pitchFamily="34" charset="0"/>
              </a:rPr>
              <a:t> e imagens que </a:t>
            </a:r>
            <a:r>
              <a:rPr lang="en-IE" sz="1150" dirty="0" err="1">
                <a:ea typeface="Calibri" panose="020F0502020204030204" pitchFamily="34" charset="0"/>
              </a:rPr>
              <a:t>demonstrem</a:t>
            </a:r>
            <a:r>
              <a:rPr lang="en-IE" sz="1150" dirty="0">
                <a:ea typeface="Calibri" panose="020F0502020204030204" pitchFamily="34" charset="0"/>
              </a:rPr>
              <a:t> o </a:t>
            </a:r>
            <a:r>
              <a:rPr lang="en-IE" sz="1150" dirty="0" err="1">
                <a:ea typeface="Calibri" panose="020F0502020204030204" pitchFamily="34" charset="0"/>
              </a:rPr>
              <a:t>seu</a:t>
            </a:r>
            <a:r>
              <a:rPr lang="en-IE" sz="1150" dirty="0">
                <a:ea typeface="Calibri" panose="020F0502020204030204" pitchFamily="34" charset="0"/>
              </a:rPr>
              <a:t> </a:t>
            </a:r>
            <a:r>
              <a:rPr lang="en-IE" sz="1150" dirty="0" err="1">
                <a:ea typeface="Calibri" panose="020F0502020204030204" pitchFamily="34" charset="0"/>
              </a:rPr>
              <a:t>compromisso</a:t>
            </a:r>
            <a:r>
              <a:rPr lang="en-IE" sz="1150" dirty="0">
                <a:ea typeface="Calibri" panose="020F0502020204030204" pitchFamily="34" charset="0"/>
              </a:rPr>
              <a:t> com o </a:t>
            </a:r>
            <a:r>
              <a:rPr lang="en-IE" sz="1150" dirty="0" err="1">
                <a:ea typeface="Calibri" panose="020F0502020204030204" pitchFamily="34" charset="0"/>
              </a:rPr>
              <a:t>fornecimento</a:t>
            </a:r>
            <a:r>
              <a:rPr lang="en-IE" sz="1150" dirty="0">
                <a:ea typeface="Calibri" panose="020F0502020204030204" pitchFamily="34" charset="0"/>
              </a:rPr>
              <a:t> e a </a:t>
            </a:r>
            <a:r>
              <a:rPr lang="en-IE" sz="1150" dirty="0" err="1">
                <a:ea typeface="Calibri" panose="020F0502020204030204" pitchFamily="34" charset="0"/>
              </a:rPr>
              <a:t>produção</a:t>
            </a:r>
            <a:r>
              <a:rPr lang="en-IE" sz="1150" dirty="0">
                <a:ea typeface="Calibri" panose="020F0502020204030204" pitchFamily="34" charset="0"/>
              </a:rPr>
              <a:t> </a:t>
            </a:r>
            <a:r>
              <a:rPr lang="en-IE" sz="1150" dirty="0" err="1">
                <a:ea typeface="Calibri" panose="020F0502020204030204" pitchFamily="34" charset="0"/>
              </a:rPr>
              <a:t>éticos</a:t>
            </a:r>
            <a:r>
              <a:rPr lang="en-IE" sz="1150" dirty="0">
                <a:ea typeface="Calibri" panose="020F0502020204030204" pitchFamily="34" charset="0"/>
              </a:rPr>
              <a:t>.</a:t>
            </a:r>
          </a:p>
          <a:p>
            <a:pPr algn="l" rtl="0">
              <a:lnSpc>
                <a:spcPts val="1320"/>
              </a:lnSpc>
            </a:pPr>
            <a:endParaRPr lang="en-IE" sz="1150" dirty="0">
              <a:ea typeface="Calibri" panose="020F0502020204030204" pitchFamily="34" charset="0"/>
            </a:endParaRPr>
          </a:p>
          <a:p>
            <a:pPr algn="l" rtl="0">
              <a:lnSpc>
                <a:spcPts val="1320"/>
              </a:lnSpc>
            </a:pPr>
            <a:r>
              <a:rPr lang="en-IE" sz="1150" b="1" dirty="0" err="1">
                <a:solidFill>
                  <a:srgbClr val="F79037"/>
                </a:solidFill>
                <a:ea typeface="Calibri" panose="020F0502020204030204" pitchFamily="34" charset="0"/>
              </a:rPr>
              <a:t>Transparência</a:t>
            </a:r>
            <a:r>
              <a:rPr lang="en-IE" sz="1150" b="1" dirty="0">
                <a:solidFill>
                  <a:srgbClr val="F79037"/>
                </a:solidFill>
                <a:ea typeface="Calibri" panose="020F0502020204030204" pitchFamily="34" charset="0"/>
              </a:rPr>
              <a:t> </a:t>
            </a:r>
            <a:r>
              <a:rPr lang="en-IE" sz="1150" b="1" dirty="0" err="1">
                <a:solidFill>
                  <a:srgbClr val="F79037"/>
                </a:solidFill>
                <a:ea typeface="Calibri" panose="020F0502020204030204" pitchFamily="34" charset="0"/>
              </a:rPr>
              <a:t>operacional</a:t>
            </a:r>
            <a:r>
              <a:rPr lang="en-IE" sz="1150" b="1" dirty="0">
                <a:solidFill>
                  <a:srgbClr val="F79037"/>
                </a:solidFill>
                <a:ea typeface="Calibri" panose="020F0502020204030204" pitchFamily="34" charset="0"/>
              </a:rPr>
              <a:t>: </a:t>
            </a:r>
            <a:r>
              <a:rPr lang="en-IE" sz="1150" dirty="0" err="1">
                <a:ea typeface="Calibri" panose="020F0502020204030204" pitchFamily="34" charset="0"/>
              </a:rPr>
              <a:t>Compartilhar</a:t>
            </a:r>
            <a:r>
              <a:rPr lang="en-IE" sz="1150" dirty="0">
                <a:ea typeface="Calibri" panose="020F0502020204030204" pitchFamily="34" charset="0"/>
              </a:rPr>
              <a:t> </a:t>
            </a:r>
            <a:r>
              <a:rPr lang="en-IE" sz="1150" dirty="0" err="1">
                <a:ea typeface="Calibri" panose="020F0502020204030204" pitchFamily="34" charset="0"/>
              </a:rPr>
              <a:t>informações</a:t>
            </a:r>
            <a:r>
              <a:rPr lang="en-IE" sz="1150" dirty="0">
                <a:ea typeface="Calibri" panose="020F0502020204030204" pitchFamily="34" charset="0"/>
              </a:rPr>
              <a:t> dos </a:t>
            </a:r>
            <a:r>
              <a:rPr lang="en-IE" sz="1150" dirty="0" err="1">
                <a:ea typeface="Calibri" panose="020F0502020204030204" pitchFamily="34" charset="0"/>
              </a:rPr>
              <a:t>bastidores</a:t>
            </a:r>
            <a:r>
              <a:rPr lang="en-IE" sz="1150" dirty="0">
                <a:ea typeface="Calibri" panose="020F0502020204030204" pitchFamily="34" charset="0"/>
              </a:rPr>
              <a:t> das </a:t>
            </a:r>
            <a:r>
              <a:rPr lang="en-IE" sz="1150" dirty="0" err="1">
                <a:ea typeface="Calibri" panose="020F0502020204030204" pitchFamily="34" charset="0"/>
              </a:rPr>
              <a:t>operações</a:t>
            </a:r>
            <a:r>
              <a:rPr lang="en-IE" sz="1150" dirty="0">
                <a:ea typeface="Calibri" panose="020F0502020204030204" pitchFamily="34" charset="0"/>
              </a:rPr>
              <a:t> da </a:t>
            </a:r>
            <a:r>
              <a:rPr lang="en-IE" sz="1150" dirty="0" err="1">
                <a:ea typeface="Calibri" panose="020F0502020204030204" pitchFamily="34" charset="0"/>
              </a:rPr>
              <a:t>empresa</a:t>
            </a:r>
            <a:r>
              <a:rPr lang="en-IE" sz="1150" dirty="0">
                <a:ea typeface="Calibri" panose="020F0502020204030204" pitchFamily="34" charset="0"/>
              </a:rPr>
              <a:t>, </a:t>
            </a:r>
            <a:r>
              <a:rPr lang="en-IE" sz="1150" dirty="0" err="1">
                <a:ea typeface="Calibri" panose="020F0502020204030204" pitchFamily="34" charset="0"/>
              </a:rPr>
              <a:t>como</a:t>
            </a:r>
            <a:r>
              <a:rPr lang="en-IE" sz="1150" dirty="0">
                <a:ea typeface="Calibri" panose="020F0502020204030204" pitchFamily="34" charset="0"/>
              </a:rPr>
              <a:t> </a:t>
            </a:r>
            <a:r>
              <a:rPr lang="en-IE" sz="1150" dirty="0" err="1">
                <a:ea typeface="Calibri" panose="020F0502020204030204" pitchFamily="34" charset="0"/>
              </a:rPr>
              <a:t>processos</a:t>
            </a:r>
            <a:r>
              <a:rPr lang="en-IE" sz="1150" dirty="0">
                <a:ea typeface="Calibri" panose="020F0502020204030204" pitchFamily="34" charset="0"/>
              </a:rPr>
              <a:t> de </a:t>
            </a:r>
            <a:r>
              <a:rPr lang="en-IE" sz="1150" dirty="0" err="1">
                <a:ea typeface="Calibri" panose="020F0502020204030204" pitchFamily="34" charset="0"/>
              </a:rPr>
              <a:t>produção</a:t>
            </a:r>
            <a:r>
              <a:rPr lang="en-IE" sz="1150" dirty="0">
                <a:ea typeface="Calibri" panose="020F0502020204030204" pitchFamily="34" charset="0"/>
              </a:rPr>
              <a:t>, </a:t>
            </a:r>
            <a:r>
              <a:rPr lang="en-IE" sz="1150" dirty="0" err="1">
                <a:ea typeface="Calibri" panose="020F0502020204030204" pitchFamily="34" charset="0"/>
              </a:rPr>
              <a:t>opções</a:t>
            </a:r>
            <a:r>
              <a:rPr lang="en-IE" sz="1150" dirty="0">
                <a:ea typeface="Calibri" panose="020F0502020204030204" pitchFamily="34" charset="0"/>
              </a:rPr>
              <a:t> de </a:t>
            </a:r>
            <a:r>
              <a:rPr lang="en-IE" sz="1150" dirty="0" err="1">
                <a:ea typeface="Calibri" panose="020F0502020204030204" pitchFamily="34" charset="0"/>
              </a:rPr>
              <a:t>embalagens</a:t>
            </a:r>
            <a:r>
              <a:rPr lang="en-IE" sz="1150" dirty="0">
                <a:ea typeface="Calibri" panose="020F0502020204030204" pitchFamily="34" charset="0"/>
              </a:rPr>
              <a:t>, </a:t>
            </a:r>
            <a:r>
              <a:rPr lang="en-IE" sz="1150" dirty="0" err="1">
                <a:ea typeface="Calibri" panose="020F0502020204030204" pitchFamily="34" charset="0"/>
              </a:rPr>
              <a:t>estratégias</a:t>
            </a:r>
            <a:r>
              <a:rPr lang="en-IE" sz="1150" dirty="0">
                <a:ea typeface="Calibri" panose="020F0502020204030204" pitchFamily="34" charset="0"/>
              </a:rPr>
              <a:t> de </a:t>
            </a:r>
            <a:r>
              <a:rPr lang="en-IE" sz="1150" dirty="0" err="1">
                <a:ea typeface="Calibri" panose="020F0502020204030204" pitchFamily="34" charset="0"/>
              </a:rPr>
              <a:t>gestão</a:t>
            </a:r>
            <a:r>
              <a:rPr lang="en-IE" sz="1150" dirty="0">
                <a:ea typeface="Calibri" panose="020F0502020204030204" pitchFamily="34" charset="0"/>
              </a:rPr>
              <a:t> de </a:t>
            </a:r>
            <a:r>
              <a:rPr lang="en-IE" sz="1150" dirty="0" err="1">
                <a:ea typeface="Calibri" panose="020F0502020204030204" pitchFamily="34" charset="0"/>
              </a:rPr>
              <a:t>resíduos</a:t>
            </a:r>
            <a:r>
              <a:rPr lang="en-IE" sz="1150" dirty="0">
                <a:ea typeface="Calibri" panose="020F0502020204030204" pitchFamily="34" charset="0"/>
              </a:rPr>
              <a:t> e </a:t>
            </a:r>
            <a:r>
              <a:rPr lang="en-IE" sz="1150" dirty="0" err="1">
                <a:ea typeface="Calibri" panose="020F0502020204030204" pitchFamily="34" charset="0"/>
              </a:rPr>
              <a:t>iniciativas</a:t>
            </a:r>
            <a:r>
              <a:rPr lang="en-IE" sz="1150" dirty="0">
                <a:ea typeface="Calibri" panose="020F0502020204030204" pitchFamily="34" charset="0"/>
              </a:rPr>
              <a:t> </a:t>
            </a:r>
            <a:r>
              <a:rPr lang="en-IE" sz="1150" dirty="0" err="1">
                <a:ea typeface="Calibri" panose="020F0502020204030204" pitchFamily="34" charset="0"/>
              </a:rPr>
              <a:t>comunitárias</a:t>
            </a:r>
            <a:r>
              <a:rPr lang="en-IE" sz="1150" dirty="0">
                <a:ea typeface="Calibri" panose="020F0502020204030204" pitchFamily="34" charset="0"/>
              </a:rPr>
              <a:t>. </a:t>
            </a:r>
            <a:r>
              <a:rPr lang="en-IE" sz="1150" dirty="0" err="1">
                <a:ea typeface="Calibri" panose="020F0502020204030204" pitchFamily="34" charset="0"/>
              </a:rPr>
              <a:t>Comunicar</a:t>
            </a:r>
            <a:r>
              <a:rPr lang="en-IE" sz="1150" dirty="0">
                <a:ea typeface="Calibri" panose="020F0502020204030204" pitchFamily="34" charset="0"/>
              </a:rPr>
              <a:t> </a:t>
            </a:r>
            <a:r>
              <a:rPr lang="en-IE" sz="1150" dirty="0" err="1">
                <a:ea typeface="Calibri" panose="020F0502020204030204" pitchFamily="34" charset="0"/>
              </a:rPr>
              <a:t>abertamente</a:t>
            </a:r>
            <a:r>
              <a:rPr lang="en-IE" sz="1150" dirty="0">
                <a:ea typeface="Calibri" panose="020F0502020204030204" pitchFamily="34" charset="0"/>
              </a:rPr>
              <a:t> </a:t>
            </a:r>
            <a:r>
              <a:rPr lang="en-IE" sz="1150" dirty="0" err="1">
                <a:ea typeface="Calibri" panose="020F0502020204030204" pitchFamily="34" charset="0"/>
              </a:rPr>
              <a:t>sobre</a:t>
            </a:r>
            <a:r>
              <a:rPr lang="en-IE" sz="1150" dirty="0">
                <a:ea typeface="Calibri" panose="020F0502020204030204" pitchFamily="34" charset="0"/>
              </a:rPr>
              <a:t> </a:t>
            </a:r>
            <a:r>
              <a:rPr lang="en-IE" sz="1150" dirty="0" err="1">
                <a:ea typeface="Calibri" panose="020F0502020204030204" pitchFamily="34" charset="0"/>
              </a:rPr>
              <a:t>os</a:t>
            </a:r>
            <a:r>
              <a:rPr lang="en-IE" sz="1150" dirty="0">
                <a:ea typeface="Calibri" panose="020F0502020204030204" pitchFamily="34" charset="0"/>
              </a:rPr>
              <a:t> </a:t>
            </a:r>
            <a:r>
              <a:rPr lang="en-IE" sz="1150" dirty="0" err="1">
                <a:ea typeface="Calibri" panose="020F0502020204030204" pitchFamily="34" charset="0"/>
              </a:rPr>
              <a:t>desafios</a:t>
            </a:r>
            <a:r>
              <a:rPr lang="en-IE" sz="1150" dirty="0">
                <a:ea typeface="Calibri" panose="020F0502020204030204" pitchFamily="34" charset="0"/>
              </a:rPr>
              <a:t> que a </a:t>
            </a:r>
            <a:r>
              <a:rPr lang="en-IE" sz="1150" dirty="0" err="1">
                <a:ea typeface="Calibri" panose="020F0502020204030204" pitchFamily="34" charset="0"/>
              </a:rPr>
              <a:t>empresa</a:t>
            </a:r>
            <a:r>
              <a:rPr lang="en-IE" sz="1150" dirty="0">
                <a:ea typeface="Calibri" panose="020F0502020204030204" pitchFamily="34" charset="0"/>
              </a:rPr>
              <a:t> </a:t>
            </a:r>
            <a:r>
              <a:rPr lang="en-IE" sz="1150" dirty="0" err="1">
                <a:ea typeface="Calibri" panose="020F0502020204030204" pitchFamily="34" charset="0"/>
              </a:rPr>
              <a:t>está</a:t>
            </a:r>
            <a:r>
              <a:rPr lang="en-IE" sz="1150" dirty="0">
                <a:ea typeface="Calibri" panose="020F0502020204030204" pitchFamily="34" charset="0"/>
              </a:rPr>
              <a:t> a </a:t>
            </a:r>
            <a:r>
              <a:rPr lang="en-IE" sz="1150" dirty="0" err="1">
                <a:ea typeface="Calibri" panose="020F0502020204030204" pitchFamily="34" charset="0"/>
              </a:rPr>
              <a:t>enfrentar</a:t>
            </a:r>
            <a:r>
              <a:rPr lang="en-IE" sz="1150" dirty="0">
                <a:ea typeface="Calibri" panose="020F0502020204030204" pitchFamily="34" charset="0"/>
              </a:rPr>
              <a:t> e as </a:t>
            </a:r>
            <a:r>
              <a:rPr lang="en-IE" sz="1150" dirty="0" err="1">
                <a:ea typeface="Calibri" panose="020F0502020204030204" pitchFamily="34" charset="0"/>
              </a:rPr>
              <a:t>etapas</a:t>
            </a:r>
            <a:r>
              <a:rPr lang="en-IE" sz="1150" dirty="0">
                <a:ea typeface="Calibri" panose="020F0502020204030204" pitchFamily="34" charset="0"/>
              </a:rPr>
              <a:t> que </a:t>
            </a:r>
            <a:r>
              <a:rPr lang="en-IE" sz="1150" dirty="0" err="1">
                <a:ea typeface="Calibri" panose="020F0502020204030204" pitchFamily="34" charset="0"/>
              </a:rPr>
              <a:t>está</a:t>
            </a:r>
            <a:r>
              <a:rPr lang="en-IE" sz="1150" dirty="0">
                <a:ea typeface="Calibri" panose="020F0502020204030204" pitchFamily="34" charset="0"/>
              </a:rPr>
              <a:t> a </a:t>
            </a:r>
            <a:r>
              <a:rPr lang="en-IE" sz="1150" dirty="0" err="1">
                <a:ea typeface="Calibri" panose="020F0502020204030204" pitchFamily="34" charset="0"/>
              </a:rPr>
              <a:t>desenvolver</a:t>
            </a:r>
            <a:r>
              <a:rPr lang="en-IE" sz="1150" dirty="0">
                <a:ea typeface="Calibri" panose="020F0502020204030204" pitchFamily="34" charset="0"/>
              </a:rPr>
              <a:t> para </a:t>
            </a:r>
            <a:r>
              <a:rPr lang="en-IE" sz="1150" dirty="0" err="1">
                <a:ea typeface="Calibri" panose="020F0502020204030204" pitchFamily="34" charset="0"/>
              </a:rPr>
              <a:t>superá-los</a:t>
            </a:r>
            <a:r>
              <a:rPr lang="en-IE" sz="1150" dirty="0">
                <a:ea typeface="Calibri" panose="020F0502020204030204" pitchFamily="34" charset="0"/>
              </a:rPr>
              <a:t>.</a:t>
            </a:r>
          </a:p>
          <a:p>
            <a:pPr algn="l" rtl="0">
              <a:lnSpc>
                <a:spcPts val="1320"/>
              </a:lnSpc>
            </a:pPr>
            <a:endParaRPr lang="en-IE" sz="1150" dirty="0">
              <a:ea typeface="Calibri" panose="020F0502020204030204" pitchFamily="34" charset="0"/>
            </a:endParaRPr>
          </a:p>
        </p:txBody>
      </p:sp>
      <p:sp>
        <p:nvSpPr>
          <p:cNvPr id="43" name="Freeform 42">
            <a:extLst>
              <a:ext uri="{FF2B5EF4-FFF2-40B4-BE49-F238E27FC236}">
                <a16:creationId xmlns:a16="http://schemas.microsoft.com/office/drawing/2014/main" id="{EA07C553-45DB-F557-1724-21E05FD9A6F0}"/>
              </a:ext>
            </a:extLst>
          </p:cNvPr>
          <p:cNvSpPr/>
          <p:nvPr/>
        </p:nvSpPr>
        <p:spPr>
          <a:xfrm>
            <a:off x="6885" y="7661931"/>
            <a:ext cx="2610809" cy="575832"/>
          </a:xfrm>
          <a:custGeom>
            <a:avLst/>
            <a:gdLst>
              <a:gd name="connsiteX0" fmla="*/ 0 w 3352865"/>
              <a:gd name="connsiteY0" fmla="*/ 0 h 575832"/>
              <a:gd name="connsiteX1" fmla="*/ 3038609 w 3352865"/>
              <a:gd name="connsiteY1" fmla="*/ 0 h 575832"/>
              <a:gd name="connsiteX2" fmla="*/ 3352865 w 3352865"/>
              <a:gd name="connsiteY2" fmla="*/ 311579 h 575832"/>
              <a:gd name="connsiteX3" fmla="*/ 3352865 w 3352865"/>
              <a:gd name="connsiteY3" fmla="*/ 575831 h 575832"/>
              <a:gd name="connsiteX4" fmla="*/ 2561032 w 3352865"/>
              <a:gd name="connsiteY4" fmla="*/ 575831 h 575832"/>
              <a:gd name="connsiteX5" fmla="*/ 2561032 w 3352865"/>
              <a:gd name="connsiteY5" fmla="*/ 575832 h 575832"/>
              <a:gd name="connsiteX6" fmla="*/ 0 w 3352865"/>
              <a:gd name="connsiteY6" fmla="*/ 575832 h 575832"/>
              <a:gd name="connsiteX7" fmla="*/ 0 w 3352865"/>
              <a:gd name="connsiteY7" fmla="*/ 0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65" h="575832">
                <a:moveTo>
                  <a:pt x="0" y="0"/>
                </a:moveTo>
                <a:lnTo>
                  <a:pt x="3038609" y="0"/>
                </a:lnTo>
                <a:cubicBezTo>
                  <a:pt x="3211649" y="0"/>
                  <a:pt x="3352865" y="140014"/>
                  <a:pt x="3352865" y="311579"/>
                </a:cubicBezTo>
                <a:lnTo>
                  <a:pt x="3352865" y="575831"/>
                </a:lnTo>
                <a:lnTo>
                  <a:pt x="2561032" y="575831"/>
                </a:lnTo>
                <a:lnTo>
                  <a:pt x="2561032" y="575832"/>
                </a:lnTo>
                <a:lnTo>
                  <a:pt x="0" y="575832"/>
                </a:lnTo>
                <a:lnTo>
                  <a:pt x="0"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46" name="TextBox 45">
            <a:extLst>
              <a:ext uri="{FF2B5EF4-FFF2-40B4-BE49-F238E27FC236}">
                <a16:creationId xmlns:a16="http://schemas.microsoft.com/office/drawing/2014/main" id="{7E8C43DD-84C5-7C26-C7E0-33BDBC282230}"/>
              </a:ext>
            </a:extLst>
          </p:cNvPr>
          <p:cNvSpPr txBox="1"/>
          <p:nvPr/>
        </p:nvSpPr>
        <p:spPr>
          <a:xfrm>
            <a:off x="638365" y="7882731"/>
            <a:ext cx="5817704" cy="268663"/>
          </a:xfrm>
          <a:prstGeom prst="rect">
            <a:avLst/>
          </a:prstGeom>
          <a:noFill/>
        </p:spPr>
        <p:txBody>
          <a:bodyPr wrap="square">
            <a:spAutoFit/>
          </a:bodyPr>
          <a:lstStyle/>
          <a:p>
            <a:pPr algn="l" rtl="0">
              <a:lnSpc>
                <a:spcPts val="1220"/>
              </a:lnSpc>
            </a:pPr>
            <a:r>
              <a:rPr lang="en-IE" b="1" dirty="0" err="1">
                <a:solidFill>
                  <a:schemeClr val="bg1"/>
                </a:solidFill>
                <a:ea typeface="Calibri" panose="020F0502020204030204" pitchFamily="34" charset="0"/>
              </a:rPr>
              <a:t>Transparência</a:t>
            </a:r>
            <a:endParaRPr lang="en-IE" b="1" dirty="0">
              <a:solidFill>
                <a:schemeClr val="bg1"/>
              </a:solidFill>
              <a:ea typeface="Calibri" panose="020F0502020204030204" pitchFamily="34" charset="0"/>
            </a:endParaRPr>
          </a:p>
        </p:txBody>
      </p:sp>
      <p:sp>
        <p:nvSpPr>
          <p:cNvPr id="4" name="Freeform 3">
            <a:extLst>
              <a:ext uri="{FF2B5EF4-FFF2-40B4-BE49-F238E27FC236}">
                <a16:creationId xmlns:a16="http://schemas.microsoft.com/office/drawing/2014/main" id="{35DBF5D8-A6B3-0342-EEA8-158CE90C1EEB}"/>
              </a:ext>
            </a:extLst>
          </p:cNvPr>
          <p:cNvSpPr/>
          <p:nvPr/>
        </p:nvSpPr>
        <p:spPr>
          <a:xfrm>
            <a:off x="1197069" y="1531872"/>
            <a:ext cx="3352865" cy="575832"/>
          </a:xfrm>
          <a:custGeom>
            <a:avLst/>
            <a:gdLst>
              <a:gd name="connsiteX0" fmla="*/ 0 w 3352865"/>
              <a:gd name="connsiteY0" fmla="*/ 0 h 575832"/>
              <a:gd name="connsiteX1" fmla="*/ 3038609 w 3352865"/>
              <a:gd name="connsiteY1" fmla="*/ 0 h 575832"/>
              <a:gd name="connsiteX2" fmla="*/ 3352865 w 3352865"/>
              <a:gd name="connsiteY2" fmla="*/ 311579 h 575832"/>
              <a:gd name="connsiteX3" fmla="*/ 3352865 w 3352865"/>
              <a:gd name="connsiteY3" fmla="*/ 575831 h 575832"/>
              <a:gd name="connsiteX4" fmla="*/ 2561032 w 3352865"/>
              <a:gd name="connsiteY4" fmla="*/ 575831 h 575832"/>
              <a:gd name="connsiteX5" fmla="*/ 2561032 w 3352865"/>
              <a:gd name="connsiteY5" fmla="*/ 575832 h 575832"/>
              <a:gd name="connsiteX6" fmla="*/ 0 w 3352865"/>
              <a:gd name="connsiteY6" fmla="*/ 575832 h 575832"/>
              <a:gd name="connsiteX7" fmla="*/ 0 w 3352865"/>
              <a:gd name="connsiteY7" fmla="*/ 0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65" h="575832">
                <a:moveTo>
                  <a:pt x="0" y="0"/>
                </a:moveTo>
                <a:lnTo>
                  <a:pt x="3038609" y="0"/>
                </a:lnTo>
                <a:cubicBezTo>
                  <a:pt x="3211649" y="0"/>
                  <a:pt x="3352865" y="140014"/>
                  <a:pt x="3352865" y="311579"/>
                </a:cubicBezTo>
                <a:lnTo>
                  <a:pt x="3352865" y="575831"/>
                </a:lnTo>
                <a:lnTo>
                  <a:pt x="2561032" y="575831"/>
                </a:lnTo>
                <a:lnTo>
                  <a:pt x="2561032" y="575832"/>
                </a:lnTo>
                <a:lnTo>
                  <a:pt x="0" y="575832"/>
                </a:lnTo>
                <a:lnTo>
                  <a:pt x="0"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 name="TextBox 4">
            <a:extLst>
              <a:ext uri="{FF2B5EF4-FFF2-40B4-BE49-F238E27FC236}">
                <a16:creationId xmlns:a16="http://schemas.microsoft.com/office/drawing/2014/main" id="{134358E9-8B0C-00C1-BEC5-24726256E950}"/>
              </a:ext>
            </a:extLst>
          </p:cNvPr>
          <p:cNvSpPr txBox="1"/>
          <p:nvPr/>
        </p:nvSpPr>
        <p:spPr>
          <a:xfrm>
            <a:off x="347825" y="1685152"/>
            <a:ext cx="5817704" cy="422552"/>
          </a:xfrm>
          <a:prstGeom prst="rect">
            <a:avLst/>
          </a:prstGeom>
          <a:noFill/>
        </p:spPr>
        <p:txBody>
          <a:bodyPr wrap="square">
            <a:spAutoFit/>
          </a:bodyPr>
          <a:lstStyle/>
          <a:p>
            <a:pPr algn="l" rtl="0">
              <a:lnSpc>
                <a:spcPts val="1220"/>
              </a:lnSpc>
            </a:pPr>
            <a:r>
              <a:rPr lang="en-IE" b="1" dirty="0" err="1">
                <a:solidFill>
                  <a:schemeClr val="bg1"/>
                </a:solidFill>
                <a:ea typeface="Calibri" panose="020F0502020204030204" pitchFamily="34" charset="0"/>
              </a:rPr>
              <a:t>Criar</a:t>
            </a:r>
            <a:r>
              <a:rPr lang="en-IE" b="1" dirty="0">
                <a:solidFill>
                  <a:schemeClr val="bg1"/>
                </a:solidFill>
                <a:ea typeface="Calibri" panose="020F0502020204030204" pitchFamily="34" charset="0"/>
              </a:rPr>
              <a:t> </a:t>
            </a:r>
            <a:r>
              <a:rPr lang="en-IE" b="1" dirty="0" err="1">
                <a:solidFill>
                  <a:schemeClr val="bg1"/>
                </a:solidFill>
                <a:ea typeface="Calibri" panose="020F0502020204030204" pitchFamily="34" charset="0"/>
              </a:rPr>
              <a:t>uma</a:t>
            </a:r>
            <a:r>
              <a:rPr lang="en-IE" b="1" dirty="0">
                <a:solidFill>
                  <a:schemeClr val="bg1"/>
                </a:solidFill>
                <a:ea typeface="Calibri" panose="020F0502020204030204" pitchFamily="34" charset="0"/>
              </a:rPr>
              <a:t> </a:t>
            </a:r>
            <a:r>
              <a:rPr lang="en-IE" b="1" dirty="0" err="1">
                <a:solidFill>
                  <a:schemeClr val="bg1"/>
                </a:solidFill>
                <a:ea typeface="Calibri" panose="020F0502020204030204" pitchFamily="34" charset="0"/>
              </a:rPr>
              <a:t>identidade</a:t>
            </a:r>
            <a:r>
              <a:rPr lang="en-IE" b="1" dirty="0">
                <a:solidFill>
                  <a:schemeClr val="bg1"/>
                </a:solidFill>
                <a:ea typeface="Calibri" panose="020F0502020204030204" pitchFamily="34" charset="0"/>
              </a:rPr>
              <a:t> de </a:t>
            </a:r>
            <a:r>
              <a:rPr lang="en-IE" b="1" dirty="0" err="1">
                <a:solidFill>
                  <a:schemeClr val="bg1"/>
                </a:solidFill>
                <a:ea typeface="Calibri" panose="020F0502020204030204" pitchFamily="34" charset="0"/>
              </a:rPr>
              <a:t>marca</a:t>
            </a:r>
            <a:r>
              <a:rPr lang="en-IE" b="1" dirty="0">
                <a:solidFill>
                  <a:schemeClr val="bg1"/>
                </a:solidFill>
                <a:ea typeface="Calibri" panose="020F0502020204030204" pitchFamily="34" charset="0"/>
              </a:rPr>
              <a:t> </a:t>
            </a:r>
            <a:r>
              <a:rPr lang="en-IE" b="1" dirty="0" err="1">
                <a:solidFill>
                  <a:schemeClr val="bg1"/>
                </a:solidFill>
                <a:ea typeface="Calibri" panose="020F0502020204030204" pitchFamily="34" charset="0"/>
              </a:rPr>
              <a:t>poderosa</a:t>
            </a:r>
            <a:endParaRPr lang="en-IE" b="1" dirty="0">
              <a:solidFill>
                <a:schemeClr val="bg1"/>
              </a:solidFill>
              <a:ea typeface="Calibri" panose="020F0502020204030204" pitchFamily="34" charset="0"/>
            </a:endParaRPr>
          </a:p>
          <a:p>
            <a:pPr algn="l" rtl="0">
              <a:lnSpc>
                <a:spcPts val="1220"/>
              </a:lnSpc>
            </a:pPr>
            <a:endParaRPr lang="en-IE" b="1" dirty="0">
              <a:solidFill>
                <a:schemeClr val="bg1"/>
              </a:solidFill>
              <a:ea typeface="Calibri" panose="020F0502020204030204" pitchFamily="34" charset="0"/>
            </a:endParaRPr>
          </a:p>
        </p:txBody>
      </p:sp>
      <p:grpSp>
        <p:nvGrpSpPr>
          <p:cNvPr id="12" name="Group 11">
            <a:extLst>
              <a:ext uri="{FF2B5EF4-FFF2-40B4-BE49-F238E27FC236}">
                <a16:creationId xmlns:a16="http://schemas.microsoft.com/office/drawing/2014/main" id="{E24DCC04-664D-4214-D51B-CB5681BDF0E2}"/>
              </a:ext>
            </a:extLst>
          </p:cNvPr>
          <p:cNvGrpSpPr/>
          <p:nvPr/>
        </p:nvGrpSpPr>
        <p:grpSpPr>
          <a:xfrm flipV="1">
            <a:off x="-34957" y="385706"/>
            <a:ext cx="498763" cy="104373"/>
            <a:chOff x="3931516" y="7479258"/>
            <a:chExt cx="497571" cy="104123"/>
          </a:xfrm>
          <a:solidFill>
            <a:schemeClr val="tx1"/>
          </a:solidFill>
        </p:grpSpPr>
        <p:cxnSp>
          <p:nvCxnSpPr>
            <p:cNvPr id="13" name="Straight Connector 12">
              <a:extLst>
                <a:ext uri="{FF2B5EF4-FFF2-40B4-BE49-F238E27FC236}">
                  <a16:creationId xmlns:a16="http://schemas.microsoft.com/office/drawing/2014/main" id="{BD616257-D64A-5A7B-06FE-C265920A3582}"/>
                </a:ext>
              </a:extLst>
            </p:cNvPr>
            <p:cNvCxnSpPr>
              <a:cxnSpLocks/>
            </p:cNvCxnSpPr>
            <p:nvPr/>
          </p:nvCxnSpPr>
          <p:spPr>
            <a:xfrm>
              <a:off x="3931516" y="7531319"/>
              <a:ext cx="430504"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9B492FC0-9656-0282-F41C-4A280AFDFF45}"/>
                </a:ext>
              </a:extLst>
            </p:cNvPr>
            <p:cNvSpPr/>
            <p:nvPr/>
          </p:nvSpPr>
          <p:spPr>
            <a:xfrm>
              <a:off x="4324964" y="7479258"/>
              <a:ext cx="104123" cy="10412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2" name="TextBox 21">
            <a:extLst>
              <a:ext uri="{FF2B5EF4-FFF2-40B4-BE49-F238E27FC236}">
                <a16:creationId xmlns:a16="http://schemas.microsoft.com/office/drawing/2014/main" id="{4000E74F-78E7-648F-4CB8-AD1D01F54278}"/>
              </a:ext>
            </a:extLst>
          </p:cNvPr>
          <p:cNvSpPr txBox="1"/>
          <p:nvPr/>
        </p:nvSpPr>
        <p:spPr>
          <a:xfrm>
            <a:off x="471854" y="280130"/>
            <a:ext cx="5466529" cy="608885"/>
          </a:xfrm>
          <a:prstGeom prst="rect">
            <a:avLst/>
          </a:prstGeom>
          <a:noFill/>
        </p:spPr>
        <p:txBody>
          <a:bodyPr wrap="square">
            <a:spAutoFit/>
          </a:bodyPr>
          <a:lstStyle/>
          <a:p>
            <a:pPr algn="l" rtl="0">
              <a:lnSpc>
                <a:spcPts val="1960"/>
              </a:lnSpc>
            </a:pPr>
            <a:r>
              <a:rPr lang="en-IE" sz="2000" b="1" dirty="0" err="1">
                <a:solidFill>
                  <a:schemeClr val="bg1"/>
                </a:solidFill>
                <a:effectLst/>
                <a:latin typeface="Calibri" panose="020F0502020204030204" pitchFamily="34" charset="0"/>
                <a:ea typeface="Times New Roman" panose="02020603050405020304" pitchFamily="18" charset="0"/>
              </a:rPr>
              <a:t>Detalham</a:t>
            </a:r>
            <a:r>
              <a:rPr lang="en-IE" sz="2000" b="1" dirty="0">
                <a:solidFill>
                  <a:schemeClr val="bg1"/>
                </a:solidFill>
                <a:effectLst/>
                <a:latin typeface="Calibri" panose="020F0502020204030204" pitchFamily="34" charset="0"/>
                <a:ea typeface="Times New Roman" panose="02020603050405020304" pitchFamily="18" charset="0"/>
              </a:rPr>
              <a:t>-se </a:t>
            </a:r>
            <a:r>
              <a:rPr lang="en-IE" sz="2000" b="1" dirty="0" err="1">
                <a:solidFill>
                  <a:schemeClr val="bg1"/>
                </a:solidFill>
                <a:effectLst/>
                <a:latin typeface="Calibri" panose="020F0502020204030204" pitchFamily="34" charset="0"/>
                <a:ea typeface="Times New Roman" panose="02020603050405020304" pitchFamily="18" charset="0"/>
              </a:rPr>
              <a:t>aqui</a:t>
            </a:r>
            <a:r>
              <a:rPr lang="en-IE" sz="2000" b="1" dirty="0">
                <a:solidFill>
                  <a:schemeClr val="bg1"/>
                </a:solidFill>
                <a:effectLst/>
                <a:latin typeface="Calibri" panose="020F0502020204030204" pitchFamily="34" charset="0"/>
                <a:ea typeface="Times New Roman" panose="02020603050405020304" pitchFamily="18" charset="0"/>
              </a:rPr>
              <a:t> </a:t>
            </a:r>
            <a:r>
              <a:rPr lang="en-IE" sz="2000" b="1" dirty="0" err="1">
                <a:solidFill>
                  <a:schemeClr val="bg1"/>
                </a:solidFill>
                <a:effectLst/>
                <a:latin typeface="Calibri" panose="020F0502020204030204" pitchFamily="34" charset="0"/>
                <a:ea typeface="Times New Roman" panose="02020603050405020304" pitchFamily="18" charset="0"/>
              </a:rPr>
              <a:t>os</a:t>
            </a:r>
            <a:r>
              <a:rPr lang="en-IE" sz="2000" b="1" dirty="0">
                <a:solidFill>
                  <a:schemeClr val="bg1"/>
                </a:solidFill>
                <a:effectLst/>
                <a:latin typeface="Calibri" panose="020F0502020204030204" pitchFamily="34" charset="0"/>
                <a:ea typeface="Times New Roman" panose="02020603050405020304" pitchFamily="18" charset="0"/>
              </a:rPr>
              <a:t> </a:t>
            </a:r>
            <a:r>
              <a:rPr lang="en-IE" sz="2000" b="1" dirty="0" err="1">
                <a:solidFill>
                  <a:schemeClr val="bg1"/>
                </a:solidFill>
                <a:effectLst/>
                <a:latin typeface="Calibri" panose="020F0502020204030204" pitchFamily="34" charset="0"/>
                <a:ea typeface="Times New Roman" panose="02020603050405020304" pitchFamily="18" charset="0"/>
              </a:rPr>
              <a:t>principais</a:t>
            </a:r>
            <a:r>
              <a:rPr lang="en-IE" sz="2000" b="1" dirty="0">
                <a:solidFill>
                  <a:schemeClr val="bg1"/>
                </a:solidFill>
                <a:effectLst/>
                <a:latin typeface="Calibri" panose="020F0502020204030204" pitchFamily="34" charset="0"/>
                <a:ea typeface="Times New Roman" panose="02020603050405020304" pitchFamily="18" charset="0"/>
              </a:rPr>
              <a:t> </a:t>
            </a:r>
            <a:r>
              <a:rPr lang="en-IE" sz="2000" b="1" dirty="0" err="1">
                <a:solidFill>
                  <a:schemeClr val="bg1"/>
                </a:solidFill>
                <a:effectLst/>
                <a:latin typeface="Calibri" panose="020F0502020204030204" pitchFamily="34" charset="0"/>
                <a:ea typeface="Times New Roman" panose="02020603050405020304" pitchFamily="18" charset="0"/>
              </a:rPr>
              <a:t>tópicos</a:t>
            </a:r>
            <a:r>
              <a:rPr lang="en-IE" sz="2000" b="1" dirty="0">
                <a:solidFill>
                  <a:schemeClr val="bg1"/>
                </a:solidFill>
                <a:effectLst/>
                <a:latin typeface="Calibri" panose="020F0502020204030204" pitchFamily="34" charset="0"/>
                <a:ea typeface="Times New Roman" panose="02020603050405020304" pitchFamily="18" charset="0"/>
              </a:rPr>
              <a:t> </a:t>
            </a:r>
            <a:r>
              <a:rPr lang="en-IE" sz="2000" b="1" dirty="0" err="1">
                <a:solidFill>
                  <a:schemeClr val="bg1"/>
                </a:solidFill>
                <a:effectLst/>
                <a:latin typeface="Calibri" panose="020F0502020204030204" pitchFamily="34" charset="0"/>
                <a:ea typeface="Times New Roman" panose="02020603050405020304" pitchFamily="18" charset="0"/>
              </a:rPr>
              <a:t>abordados</a:t>
            </a:r>
            <a:r>
              <a:rPr lang="en-IE" sz="2000" b="1" dirty="0">
                <a:solidFill>
                  <a:schemeClr val="bg1"/>
                </a:solidFill>
                <a:effectLst/>
                <a:latin typeface="Calibri" panose="020F0502020204030204" pitchFamily="34" charset="0"/>
                <a:ea typeface="Times New Roman" panose="02020603050405020304" pitchFamily="18" charset="0"/>
              </a:rPr>
              <a:t> </a:t>
            </a:r>
            <a:r>
              <a:rPr lang="en-IE" sz="2000" b="1" dirty="0" err="1">
                <a:solidFill>
                  <a:schemeClr val="bg1"/>
                </a:solidFill>
                <a:effectLst/>
                <a:latin typeface="Calibri" panose="020F0502020204030204" pitchFamily="34" charset="0"/>
                <a:ea typeface="Times New Roman" panose="02020603050405020304" pitchFamily="18" charset="0"/>
              </a:rPr>
              <a:t>neste</a:t>
            </a:r>
            <a:r>
              <a:rPr lang="en-IE" sz="2000" b="1" dirty="0">
                <a:solidFill>
                  <a:schemeClr val="bg1"/>
                </a:solidFill>
                <a:effectLst/>
                <a:latin typeface="Calibri" panose="020F0502020204030204" pitchFamily="34" charset="0"/>
                <a:ea typeface="Times New Roman" panose="02020603050405020304" pitchFamily="18" charset="0"/>
              </a:rPr>
              <a:t> </a:t>
            </a:r>
            <a:r>
              <a:rPr lang="en-IE" sz="2000" b="1" dirty="0" err="1">
                <a:solidFill>
                  <a:schemeClr val="bg1"/>
                </a:solidFill>
                <a:effectLst/>
                <a:latin typeface="Calibri" panose="020F0502020204030204" pitchFamily="34" charset="0"/>
                <a:ea typeface="Times New Roman" panose="02020603050405020304" pitchFamily="18" charset="0"/>
              </a:rPr>
              <a:t>capítulo</a:t>
            </a:r>
            <a:r>
              <a:rPr lang="en-IE" sz="2000" b="1" dirty="0">
                <a:solidFill>
                  <a:schemeClr val="bg1"/>
                </a:solidFill>
                <a:effectLst/>
                <a:latin typeface="Calibri" panose="020F0502020204030204" pitchFamily="34" charset="0"/>
                <a:ea typeface="Times New Roman" panose="02020603050405020304" pitchFamily="18" charset="0"/>
              </a:rPr>
              <a:t>:</a:t>
            </a:r>
          </a:p>
        </p:txBody>
      </p:sp>
    </p:spTree>
    <p:extLst>
      <p:ext uri="{BB962C8B-B14F-4D97-AF65-F5344CB8AC3E}">
        <p14:creationId xmlns:p14="http://schemas.microsoft.com/office/powerpoint/2010/main" val="23291670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B71A93C-CF68-75A8-E8DE-7AE593ACD7E1}"/>
              </a:ext>
            </a:extLst>
          </p:cNvPr>
          <p:cNvPicPr>
            <a:picLocks/>
          </p:cNvPicPr>
          <p:nvPr/>
        </p:nvPicPr>
        <p:blipFill rotWithShape="1">
          <a:blip r:embed="rId2" cstate="screen">
            <a:extLst>
              <a:ext uri="{28A0092B-C50C-407E-A947-70E740481C1C}">
                <a14:useLocalDpi xmlns:a14="http://schemas.microsoft.com/office/drawing/2010/main"/>
              </a:ext>
            </a:extLst>
          </a:blip>
          <a:srcRect b="-1"/>
          <a:stretch/>
        </p:blipFill>
        <p:spPr>
          <a:xfrm>
            <a:off x="0" y="-2802"/>
            <a:ext cx="7560000" cy="10692000"/>
          </a:xfrm>
          <a:prstGeom prst="rect">
            <a:avLst/>
          </a:prstGeom>
        </p:spPr>
      </p:pic>
      <p:sp>
        <p:nvSpPr>
          <p:cNvPr id="25" name="Rectangle 24">
            <a:extLst>
              <a:ext uri="{FF2B5EF4-FFF2-40B4-BE49-F238E27FC236}">
                <a16:creationId xmlns:a16="http://schemas.microsoft.com/office/drawing/2014/main" id="{82D35DDA-9D21-A79D-DD42-5F92C9F162D1}"/>
              </a:ext>
            </a:extLst>
          </p:cNvPr>
          <p:cNvSpPr/>
          <p:nvPr/>
        </p:nvSpPr>
        <p:spPr>
          <a:xfrm>
            <a:off x="756119" y="1444552"/>
            <a:ext cx="6079197" cy="4601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9" name="Text Placeholder 4">
            <a:extLst>
              <a:ext uri="{FF2B5EF4-FFF2-40B4-BE49-F238E27FC236}">
                <a16:creationId xmlns:a16="http://schemas.microsoft.com/office/drawing/2014/main" id="{D2D9CE76-FE09-1312-DFE3-DEC06EDF3113}"/>
              </a:ext>
            </a:extLst>
          </p:cNvPr>
          <p:cNvSpPr txBox="1">
            <a:spLocks/>
          </p:cNvSpPr>
          <p:nvPr/>
        </p:nvSpPr>
        <p:spPr>
          <a:xfrm>
            <a:off x="948853" y="1756618"/>
            <a:ext cx="5645274" cy="4039829"/>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lnSpc>
                <a:spcPts val="1320"/>
              </a:lnSpc>
            </a:pPr>
            <a:r>
              <a:rPr lang="en-IE" sz="1150" b="1" dirty="0">
                <a:solidFill>
                  <a:srgbClr val="F79037"/>
                </a:solidFill>
                <a:ea typeface="Calibri" panose="020F0502020204030204" pitchFamily="34" charset="0"/>
              </a:rPr>
              <a:t>Marketing de </a:t>
            </a:r>
            <a:r>
              <a:rPr lang="en-IE" sz="1150" b="1" dirty="0" err="1">
                <a:solidFill>
                  <a:srgbClr val="F79037"/>
                </a:solidFill>
                <a:ea typeface="Calibri" panose="020F0502020204030204" pitchFamily="34" charset="0"/>
              </a:rPr>
              <a:t>conteúdo</a:t>
            </a:r>
            <a:r>
              <a:rPr lang="en-IE" sz="1150" b="1" dirty="0">
                <a:solidFill>
                  <a:srgbClr val="F79037"/>
                </a:solidFill>
                <a:ea typeface="Calibri" panose="020F0502020204030204" pitchFamily="34" charset="0"/>
              </a:rPr>
              <a:t>: </a:t>
            </a:r>
            <a:r>
              <a:rPr lang="en-IE" sz="1150" dirty="0">
                <a:ea typeface="Calibri" panose="020F0502020204030204" pitchFamily="34" charset="0"/>
              </a:rPr>
              <a:t>A </a:t>
            </a:r>
            <a:r>
              <a:rPr lang="en-IE" sz="1150" dirty="0" err="1">
                <a:ea typeface="Calibri" panose="020F0502020204030204" pitchFamily="34" charset="0"/>
              </a:rPr>
              <a:t>empresa</a:t>
            </a:r>
            <a:r>
              <a:rPr lang="en-IE" sz="1150" dirty="0">
                <a:ea typeface="Calibri" panose="020F0502020204030204" pitchFamily="34" charset="0"/>
              </a:rPr>
              <a:t> </a:t>
            </a:r>
            <a:r>
              <a:rPr lang="en-IE" sz="1150" dirty="0" err="1">
                <a:ea typeface="Calibri" panose="020F0502020204030204" pitchFamily="34" charset="0"/>
              </a:rPr>
              <a:t>deve</a:t>
            </a:r>
            <a:r>
              <a:rPr lang="en-IE" sz="1150" dirty="0">
                <a:ea typeface="Calibri" panose="020F0502020204030204" pitchFamily="34" charset="0"/>
              </a:rPr>
              <a:t> </a:t>
            </a:r>
            <a:r>
              <a:rPr lang="en-IE" sz="1150" dirty="0" err="1">
                <a:ea typeface="Calibri" panose="020F0502020204030204" pitchFamily="34" charset="0"/>
              </a:rPr>
              <a:t>criar</a:t>
            </a:r>
            <a:r>
              <a:rPr lang="en-IE" sz="1150" dirty="0">
                <a:ea typeface="Calibri" panose="020F0502020204030204" pitchFamily="34" charset="0"/>
              </a:rPr>
              <a:t> conteúdo valioso e informativo que eduque e </a:t>
            </a:r>
            <a:r>
              <a:rPr lang="en-IE" sz="1150" dirty="0" err="1">
                <a:ea typeface="Calibri" panose="020F0502020204030204" pitchFamily="34" charset="0"/>
              </a:rPr>
              <a:t>envolva</a:t>
            </a:r>
            <a:r>
              <a:rPr lang="en-IE" sz="1150" dirty="0">
                <a:ea typeface="Calibri" panose="020F0502020204030204" pitchFamily="34" charset="0"/>
              </a:rPr>
              <a:t> o </a:t>
            </a:r>
            <a:r>
              <a:rPr lang="en-IE" sz="1150" dirty="0" err="1">
                <a:ea typeface="Calibri" panose="020F0502020204030204" pitchFamily="34" charset="0"/>
              </a:rPr>
              <a:t>seu</a:t>
            </a:r>
            <a:r>
              <a:rPr lang="en-IE" sz="1150" dirty="0">
                <a:ea typeface="Calibri" panose="020F0502020204030204" pitchFamily="34" charset="0"/>
              </a:rPr>
              <a:t> público sobre práticas alimentares éticas, sustentabilidade e tópicos relacionados. </a:t>
            </a:r>
            <a:r>
              <a:rPr lang="en-IE" sz="1150" dirty="0" err="1">
                <a:ea typeface="Calibri" panose="020F0502020204030204" pitchFamily="34" charset="0"/>
              </a:rPr>
              <a:t>Utilizar</a:t>
            </a:r>
            <a:r>
              <a:rPr lang="en-IE" sz="1150" dirty="0">
                <a:ea typeface="Calibri" panose="020F0502020204030204" pitchFamily="34" charset="0"/>
              </a:rPr>
              <a:t> postagens de blog, artigos, vídeos e infográficos para </a:t>
            </a:r>
            <a:r>
              <a:rPr lang="en-IE" sz="1150" dirty="0" err="1">
                <a:ea typeface="Calibri" panose="020F0502020204030204" pitchFamily="34" charset="0"/>
              </a:rPr>
              <a:t>estabelecer</a:t>
            </a:r>
            <a:r>
              <a:rPr lang="en-IE" sz="1150" dirty="0">
                <a:ea typeface="Calibri" panose="020F0502020204030204" pitchFamily="34" charset="0"/>
              </a:rPr>
              <a:t> a experiência e construir a </a:t>
            </a:r>
            <a:r>
              <a:rPr lang="en-IE" sz="1150" dirty="0" err="1">
                <a:ea typeface="Calibri" panose="020F0502020204030204" pitchFamily="34" charset="0"/>
              </a:rPr>
              <a:t>confiança</a:t>
            </a:r>
            <a:r>
              <a:rPr lang="en-IE" sz="1150" dirty="0">
                <a:ea typeface="Calibri" panose="020F0502020204030204" pitchFamily="34" charset="0"/>
              </a:rPr>
              <a:t> do </a:t>
            </a:r>
            <a:r>
              <a:rPr lang="en-IE" sz="1150" dirty="0" err="1">
                <a:ea typeface="Calibri" panose="020F0502020204030204" pitchFamily="34" charset="0"/>
              </a:rPr>
              <a:t>seu</a:t>
            </a:r>
            <a:r>
              <a:rPr lang="en-IE" sz="1150" dirty="0">
                <a:ea typeface="Calibri" panose="020F0502020204030204" pitchFamily="34" charset="0"/>
              </a:rPr>
              <a:t> mercado-</a:t>
            </a:r>
            <a:r>
              <a:rPr lang="en-IE" sz="1150" dirty="0" err="1">
                <a:ea typeface="Calibri" panose="020F0502020204030204" pitchFamily="34" charset="0"/>
              </a:rPr>
              <a:t>alvo</a:t>
            </a:r>
            <a:r>
              <a:rPr lang="en-IE" sz="1150" dirty="0">
                <a:ea typeface="Calibri" panose="020F0502020204030204" pitchFamily="34" charset="0"/>
              </a:rPr>
              <a:t> (</a:t>
            </a:r>
            <a:r>
              <a:rPr lang="en-IE" sz="1150" dirty="0">
                <a:solidFill>
                  <a:schemeClr val="tx1"/>
                </a:solidFill>
                <a:ea typeface="Calibri" panose="020F0502020204030204" pitchFamily="34" charset="0"/>
              </a:rPr>
              <a:t>Dia et al. 2004).</a:t>
            </a:r>
          </a:p>
          <a:p>
            <a:pPr algn="l" rtl="0">
              <a:lnSpc>
                <a:spcPts val="1320"/>
              </a:lnSpc>
            </a:pPr>
            <a:endParaRPr lang="en-IE" sz="1150" dirty="0">
              <a:ea typeface="Calibri" panose="020F0502020204030204" pitchFamily="34" charset="0"/>
            </a:endParaRPr>
          </a:p>
          <a:p>
            <a:pPr algn="l" rtl="0">
              <a:lnSpc>
                <a:spcPts val="1320"/>
              </a:lnSpc>
            </a:pPr>
            <a:r>
              <a:rPr lang="en-IE" sz="1150" b="1" dirty="0">
                <a:solidFill>
                  <a:srgbClr val="F79037"/>
                </a:solidFill>
                <a:ea typeface="Calibri" panose="020F0502020204030204" pitchFamily="34" charset="0"/>
              </a:rPr>
              <a:t>Marketing </a:t>
            </a:r>
            <a:r>
              <a:rPr lang="en-IE" sz="1150" b="1" dirty="0" err="1">
                <a:solidFill>
                  <a:srgbClr val="F79037"/>
                </a:solidFill>
                <a:ea typeface="Calibri" panose="020F0502020204030204" pitchFamily="34" charset="0"/>
              </a:rPr>
              <a:t>nos</a:t>
            </a:r>
            <a:r>
              <a:rPr lang="en-IE" sz="1150" b="1" dirty="0">
                <a:solidFill>
                  <a:srgbClr val="F79037"/>
                </a:solidFill>
                <a:ea typeface="Calibri" panose="020F0502020204030204" pitchFamily="34" charset="0"/>
              </a:rPr>
              <a:t> media: </a:t>
            </a:r>
            <a:r>
              <a:rPr lang="en-IE" sz="1150" dirty="0" err="1">
                <a:ea typeface="Calibri" panose="020F0502020204030204" pitchFamily="34" charset="0"/>
              </a:rPr>
              <a:t>Aproveitar</a:t>
            </a:r>
            <a:r>
              <a:rPr lang="en-IE" sz="1150" dirty="0">
                <a:ea typeface="Calibri" panose="020F0502020204030204" pitchFamily="34" charset="0"/>
              </a:rPr>
              <a:t> as plataformas de media social para a </a:t>
            </a:r>
            <a:r>
              <a:rPr lang="en-IE" sz="1150" dirty="0" err="1">
                <a:ea typeface="Calibri" panose="020F0502020204030204" pitchFamily="34" charset="0"/>
              </a:rPr>
              <a:t>empresa</a:t>
            </a:r>
            <a:r>
              <a:rPr lang="en-IE" sz="1150" dirty="0">
                <a:ea typeface="Calibri" panose="020F0502020204030204" pitchFamily="34" charset="0"/>
              </a:rPr>
              <a:t> se conectar com o </a:t>
            </a:r>
            <a:r>
              <a:rPr lang="en-IE" sz="1150" dirty="0" err="1">
                <a:ea typeface="Calibri" panose="020F0502020204030204" pitchFamily="34" charset="0"/>
              </a:rPr>
              <a:t>seu</a:t>
            </a:r>
            <a:r>
              <a:rPr lang="en-IE" sz="1150" dirty="0">
                <a:ea typeface="Calibri" panose="020F0502020204030204" pitchFamily="34" charset="0"/>
              </a:rPr>
              <a:t> público, compartilhar a </a:t>
            </a:r>
            <a:r>
              <a:rPr lang="en-IE" sz="1150" dirty="0" err="1">
                <a:ea typeface="Calibri" panose="020F0502020204030204" pitchFamily="34" charset="0"/>
              </a:rPr>
              <a:t>história</a:t>
            </a:r>
            <a:r>
              <a:rPr lang="en-IE" sz="1150" dirty="0">
                <a:ea typeface="Calibri" panose="020F0502020204030204" pitchFamily="34" charset="0"/>
              </a:rPr>
              <a:t> da sua marca e </a:t>
            </a:r>
            <a:r>
              <a:rPr lang="en-IE" sz="1150" dirty="0" err="1">
                <a:ea typeface="Calibri" panose="020F0502020204030204" pitchFamily="34" charset="0"/>
              </a:rPr>
              <a:t>participar</a:t>
            </a:r>
            <a:r>
              <a:rPr lang="en-IE" sz="1150" dirty="0">
                <a:ea typeface="Calibri" panose="020F0502020204030204" pitchFamily="34" charset="0"/>
              </a:rPr>
              <a:t> em debates sobre práticas alimentares éticas. Usar conteúdo visualmente atraente, conteúdo gerado pelo usuário e narrativa para construir seguidores autênticos e leais.</a:t>
            </a:r>
          </a:p>
          <a:p>
            <a:pPr algn="l" rtl="0">
              <a:lnSpc>
                <a:spcPts val="1320"/>
              </a:lnSpc>
            </a:pPr>
            <a:endParaRPr lang="en-IE" sz="1150" dirty="0">
              <a:ea typeface="Calibri" panose="020F0502020204030204" pitchFamily="34" charset="0"/>
            </a:endParaRPr>
          </a:p>
          <a:p>
            <a:pPr algn="l" rtl="0">
              <a:lnSpc>
                <a:spcPts val="1320"/>
              </a:lnSpc>
            </a:pPr>
            <a:r>
              <a:rPr lang="en-IE" sz="1150" b="1" dirty="0">
                <a:solidFill>
                  <a:srgbClr val="F79037"/>
                </a:solidFill>
                <a:ea typeface="Calibri" panose="020F0502020204030204" pitchFamily="34" charset="0"/>
              </a:rPr>
              <a:t>Parcerias com </a:t>
            </a:r>
            <a:r>
              <a:rPr lang="en-IE" sz="1150" b="1" dirty="0" err="1">
                <a:solidFill>
                  <a:srgbClr val="F79037"/>
                </a:solidFill>
                <a:ea typeface="Calibri" panose="020F0502020204030204" pitchFamily="34" charset="0"/>
              </a:rPr>
              <a:t>influenciadores</a:t>
            </a:r>
            <a:r>
              <a:rPr lang="en-IE" sz="1150" b="1" dirty="0">
                <a:solidFill>
                  <a:srgbClr val="F79037"/>
                </a:solidFill>
                <a:ea typeface="Calibri" panose="020F0502020204030204" pitchFamily="34" charset="0"/>
              </a:rPr>
              <a:t>: </a:t>
            </a:r>
            <a:r>
              <a:rPr lang="en-IE" sz="1150" dirty="0" err="1">
                <a:ea typeface="Calibri" panose="020F0502020204030204" pitchFamily="34" charset="0"/>
              </a:rPr>
              <a:t>Colaborar</a:t>
            </a:r>
            <a:r>
              <a:rPr lang="en-IE" sz="1150" dirty="0">
                <a:ea typeface="Calibri" panose="020F0502020204030204" pitchFamily="34" charset="0"/>
              </a:rPr>
              <a:t> com influenciadores que </a:t>
            </a:r>
            <a:r>
              <a:rPr lang="en-IE" sz="1150" dirty="0" err="1">
                <a:ea typeface="Calibri" panose="020F0502020204030204" pitchFamily="34" charset="0"/>
              </a:rPr>
              <a:t>estejam</a:t>
            </a:r>
            <a:r>
              <a:rPr lang="en-IE" sz="1150" dirty="0">
                <a:ea typeface="Calibri" panose="020F0502020204030204" pitchFamily="34" charset="0"/>
              </a:rPr>
              <a:t> </a:t>
            </a:r>
            <a:r>
              <a:rPr lang="en-IE" sz="1150" dirty="0" err="1">
                <a:ea typeface="Calibri" panose="020F0502020204030204" pitchFamily="34" charset="0"/>
              </a:rPr>
              <a:t>alinhados</a:t>
            </a:r>
            <a:r>
              <a:rPr lang="en-IE" sz="1150" dirty="0">
                <a:ea typeface="Calibri" panose="020F0502020204030204" pitchFamily="34" charset="0"/>
              </a:rPr>
              <a:t> com </a:t>
            </a:r>
            <a:r>
              <a:rPr lang="en-IE" sz="1150" dirty="0" err="1">
                <a:ea typeface="Calibri" panose="020F0502020204030204" pitchFamily="34" charset="0"/>
              </a:rPr>
              <a:t>os</a:t>
            </a:r>
            <a:r>
              <a:rPr lang="en-IE" sz="1150" dirty="0">
                <a:ea typeface="Calibri" panose="020F0502020204030204" pitchFamily="34" charset="0"/>
              </a:rPr>
              <a:t> </a:t>
            </a:r>
            <a:r>
              <a:rPr lang="en-IE" sz="1150" dirty="0" err="1">
                <a:ea typeface="Calibri" panose="020F0502020204030204" pitchFamily="34" charset="0"/>
              </a:rPr>
              <a:t>valores</a:t>
            </a:r>
            <a:r>
              <a:rPr lang="en-IE" sz="1150" dirty="0">
                <a:ea typeface="Calibri" panose="020F0502020204030204" pitchFamily="34" charset="0"/>
              </a:rPr>
              <a:t> </a:t>
            </a:r>
            <a:r>
              <a:rPr lang="en-IE" sz="1150" dirty="0" err="1">
                <a:ea typeface="Calibri" panose="020F0502020204030204" pitchFamily="34" charset="0"/>
              </a:rPr>
              <a:t>éticos</a:t>
            </a:r>
            <a:r>
              <a:rPr lang="en-IE" sz="1150" dirty="0">
                <a:ea typeface="Calibri" panose="020F0502020204030204" pitchFamily="34" charset="0"/>
              </a:rPr>
              <a:t> da </a:t>
            </a:r>
            <a:r>
              <a:rPr lang="en-IE" sz="1150" dirty="0" err="1">
                <a:ea typeface="Calibri" panose="020F0502020204030204" pitchFamily="34" charset="0"/>
              </a:rPr>
              <a:t>empresa</a:t>
            </a:r>
            <a:r>
              <a:rPr lang="en-IE" sz="1150" dirty="0">
                <a:ea typeface="Calibri" panose="020F0502020204030204" pitchFamily="34" charset="0"/>
              </a:rPr>
              <a:t> e tenham um público relevante. A parceria com influenciadores que </a:t>
            </a:r>
            <a:r>
              <a:rPr lang="en-IE" sz="1150" dirty="0" err="1">
                <a:ea typeface="Calibri" panose="020F0502020204030204" pitchFamily="34" charset="0"/>
              </a:rPr>
              <a:t>compartilham</a:t>
            </a:r>
            <a:r>
              <a:rPr lang="en-IE" sz="1150" dirty="0">
                <a:ea typeface="Calibri" panose="020F0502020204030204" pitchFamily="34" charset="0"/>
              </a:rPr>
              <a:t> a </a:t>
            </a:r>
            <a:r>
              <a:rPr lang="en-IE" sz="1150" dirty="0" err="1">
                <a:ea typeface="Calibri" panose="020F0502020204030204" pitchFamily="34" charset="0"/>
              </a:rPr>
              <a:t>sua</a:t>
            </a:r>
            <a:r>
              <a:rPr lang="en-IE" sz="1150" dirty="0">
                <a:ea typeface="Calibri" panose="020F0502020204030204" pitchFamily="34" charset="0"/>
              </a:rPr>
              <a:t> paixão pela sustentabilidade e práticas éticas pode ampliar o alcance e a credibilidade da </a:t>
            </a:r>
            <a:r>
              <a:rPr lang="en-IE" sz="1150" dirty="0" err="1">
                <a:ea typeface="Calibri" panose="020F0502020204030204" pitchFamily="34" charset="0"/>
              </a:rPr>
              <a:t>marca</a:t>
            </a:r>
            <a:r>
              <a:rPr lang="en-IE" sz="1150" dirty="0">
                <a:ea typeface="Calibri" panose="020F0502020204030204" pitchFamily="34" charset="0"/>
              </a:rPr>
              <a:t>.</a:t>
            </a:r>
          </a:p>
          <a:p>
            <a:pPr algn="l" rtl="0">
              <a:lnSpc>
                <a:spcPts val="1320"/>
              </a:lnSpc>
            </a:pPr>
            <a:endParaRPr lang="en-IE" sz="1150" dirty="0">
              <a:ea typeface="Calibri" panose="020F0502020204030204" pitchFamily="34" charset="0"/>
            </a:endParaRPr>
          </a:p>
          <a:p>
            <a:pPr algn="l" rtl="0">
              <a:lnSpc>
                <a:spcPts val="1320"/>
              </a:lnSpc>
            </a:pPr>
            <a:r>
              <a:rPr lang="en-IE" sz="1150" b="1" dirty="0">
                <a:solidFill>
                  <a:srgbClr val="F79037"/>
                </a:solidFill>
                <a:ea typeface="Calibri" panose="020F0502020204030204" pitchFamily="34" charset="0"/>
              </a:rPr>
              <a:t>Marketing em eventos e divulgação </a:t>
            </a:r>
            <a:r>
              <a:rPr lang="en-IE" sz="1150" b="1" dirty="0" err="1">
                <a:solidFill>
                  <a:srgbClr val="F79037"/>
                </a:solidFill>
                <a:ea typeface="Calibri" panose="020F0502020204030204" pitchFamily="34" charset="0"/>
              </a:rPr>
              <a:t>comunitária</a:t>
            </a:r>
            <a:r>
              <a:rPr lang="en-IE" sz="1150" b="1" dirty="0">
                <a:solidFill>
                  <a:srgbClr val="F79037"/>
                </a:solidFill>
                <a:ea typeface="Calibri" panose="020F0502020204030204" pitchFamily="34" charset="0"/>
              </a:rPr>
              <a:t>: </a:t>
            </a:r>
            <a:r>
              <a:rPr lang="en-IE" sz="1150" dirty="0" err="1">
                <a:ea typeface="Calibri" panose="020F0502020204030204" pitchFamily="34" charset="0"/>
              </a:rPr>
              <a:t>Participar</a:t>
            </a:r>
            <a:r>
              <a:rPr lang="en-IE" sz="1150" dirty="0">
                <a:ea typeface="Calibri" panose="020F0502020204030204" pitchFamily="34" charset="0"/>
              </a:rPr>
              <a:t> em eventos relevantes do setor, feiras comerciais e iniciativas comunitárias para divulger a </a:t>
            </a:r>
            <a:r>
              <a:rPr lang="en-IE" sz="1150" dirty="0" err="1">
                <a:ea typeface="Calibri" panose="020F0502020204030204" pitchFamily="34" charset="0"/>
              </a:rPr>
              <a:t>marca</a:t>
            </a:r>
            <a:r>
              <a:rPr lang="en-IE" sz="1150" dirty="0">
                <a:ea typeface="Calibri" panose="020F0502020204030204" pitchFamily="34" charset="0"/>
              </a:rPr>
              <a:t> e interagir com o </a:t>
            </a:r>
            <a:r>
              <a:rPr lang="en-IE" sz="1150" dirty="0" err="1">
                <a:ea typeface="Calibri" panose="020F0502020204030204" pitchFamily="34" charset="0"/>
              </a:rPr>
              <a:t>público-alvo</a:t>
            </a:r>
            <a:r>
              <a:rPr lang="en-IE" sz="1150" dirty="0">
                <a:ea typeface="Calibri" panose="020F0502020204030204" pitchFamily="34" charset="0"/>
              </a:rPr>
              <a:t>. </a:t>
            </a:r>
            <a:r>
              <a:rPr lang="en-IE" sz="1150" dirty="0" err="1">
                <a:ea typeface="Calibri" panose="020F0502020204030204" pitchFamily="34" charset="0"/>
              </a:rPr>
              <a:t>Patrocinar</a:t>
            </a:r>
            <a:r>
              <a:rPr lang="en-IE" sz="1150" dirty="0">
                <a:ea typeface="Calibri" panose="020F0502020204030204" pitchFamily="34" charset="0"/>
              </a:rPr>
              <a:t> </a:t>
            </a:r>
            <a:r>
              <a:rPr lang="en-IE" sz="1150" dirty="0" err="1">
                <a:ea typeface="Calibri" panose="020F0502020204030204" pitchFamily="34" charset="0"/>
              </a:rPr>
              <a:t>ou</a:t>
            </a:r>
            <a:r>
              <a:rPr lang="en-IE" sz="1150" dirty="0">
                <a:ea typeface="Calibri" panose="020F0502020204030204" pitchFamily="34" charset="0"/>
              </a:rPr>
              <a:t> </a:t>
            </a:r>
            <a:r>
              <a:rPr lang="en-IE" sz="1150" dirty="0" err="1">
                <a:ea typeface="Calibri" panose="020F0502020204030204" pitchFamily="34" charset="0"/>
              </a:rPr>
              <a:t>organizar</a:t>
            </a:r>
            <a:r>
              <a:rPr lang="en-IE" sz="1150" dirty="0">
                <a:ea typeface="Calibri" panose="020F0502020204030204" pitchFamily="34" charset="0"/>
              </a:rPr>
              <a:t> eventos que promovam práticas alimentares sustentáveis ​​ou apoiem as comunidades locais.</a:t>
            </a:r>
          </a:p>
          <a:p>
            <a:pPr algn="l" rtl="0">
              <a:lnSpc>
                <a:spcPts val="1320"/>
              </a:lnSpc>
            </a:pPr>
            <a:endParaRPr lang="en-IE" sz="1150" dirty="0">
              <a:ea typeface="Calibri" panose="020F0502020204030204" pitchFamily="34" charset="0"/>
            </a:endParaRPr>
          </a:p>
          <a:p>
            <a:pPr algn="l" rtl="0">
              <a:lnSpc>
                <a:spcPts val="1320"/>
              </a:lnSpc>
            </a:pPr>
            <a:r>
              <a:rPr lang="en-IE" sz="1150" b="1" dirty="0">
                <a:solidFill>
                  <a:srgbClr val="F79037"/>
                </a:solidFill>
                <a:ea typeface="Calibri" panose="020F0502020204030204" pitchFamily="34" charset="0"/>
              </a:rPr>
              <a:t>Certificações e </a:t>
            </a:r>
            <a:r>
              <a:rPr lang="en-IE" sz="1150" b="1" dirty="0" err="1">
                <a:solidFill>
                  <a:srgbClr val="F79037"/>
                </a:solidFill>
                <a:ea typeface="Calibri" panose="020F0502020204030204" pitchFamily="34" charset="0"/>
              </a:rPr>
              <a:t>rótulos</a:t>
            </a:r>
            <a:r>
              <a:rPr lang="en-IE" sz="1150" b="1" dirty="0">
                <a:solidFill>
                  <a:srgbClr val="F79037"/>
                </a:solidFill>
                <a:ea typeface="Calibri" panose="020F0502020204030204" pitchFamily="34" charset="0"/>
              </a:rPr>
              <a:t>: </a:t>
            </a:r>
            <a:r>
              <a:rPr lang="en-IE" sz="1150" dirty="0" err="1">
                <a:ea typeface="Calibri" panose="020F0502020204030204" pitchFamily="34" charset="0"/>
              </a:rPr>
              <a:t>Destacar</a:t>
            </a:r>
            <a:r>
              <a:rPr lang="en-IE" sz="1150" dirty="0">
                <a:ea typeface="Calibri" panose="020F0502020204030204" pitchFamily="34" charset="0"/>
              </a:rPr>
              <a:t> certificações e rótulos relevantes que </a:t>
            </a:r>
            <a:r>
              <a:rPr lang="en-IE" sz="1150" dirty="0" err="1">
                <a:ea typeface="Calibri" panose="020F0502020204030204" pitchFamily="34" charset="0"/>
              </a:rPr>
              <a:t>validem</a:t>
            </a:r>
            <a:r>
              <a:rPr lang="en-IE" sz="1150" dirty="0">
                <a:ea typeface="Calibri" panose="020F0502020204030204" pitchFamily="34" charset="0"/>
              </a:rPr>
              <a:t> as </a:t>
            </a:r>
            <a:r>
              <a:rPr lang="en-IE" sz="1150" dirty="0" err="1">
                <a:ea typeface="Calibri" panose="020F0502020204030204" pitchFamily="34" charset="0"/>
              </a:rPr>
              <a:t>práticas</a:t>
            </a:r>
            <a:r>
              <a:rPr lang="en-IE" sz="1150" dirty="0">
                <a:ea typeface="Calibri" panose="020F0502020204030204" pitchFamily="34" charset="0"/>
              </a:rPr>
              <a:t> </a:t>
            </a:r>
            <a:r>
              <a:rPr lang="en-IE" sz="1150" dirty="0" err="1">
                <a:ea typeface="Calibri" panose="020F0502020204030204" pitchFamily="34" charset="0"/>
              </a:rPr>
              <a:t>éticas</a:t>
            </a:r>
            <a:r>
              <a:rPr lang="en-IE" sz="1150" dirty="0">
                <a:ea typeface="Calibri" panose="020F0502020204030204" pitchFamily="34" charset="0"/>
              </a:rPr>
              <a:t> da </a:t>
            </a:r>
            <a:r>
              <a:rPr lang="en-IE" sz="1150" dirty="0" err="1">
                <a:ea typeface="Calibri" panose="020F0502020204030204" pitchFamily="34" charset="0"/>
              </a:rPr>
              <a:t>empresa</a:t>
            </a:r>
            <a:r>
              <a:rPr lang="en-IE" sz="1150" dirty="0">
                <a:ea typeface="Calibri" panose="020F0502020204030204" pitchFamily="34" charset="0"/>
              </a:rPr>
              <a:t>. </a:t>
            </a:r>
            <a:r>
              <a:rPr lang="en-IE" sz="1150" dirty="0" err="1">
                <a:ea typeface="Calibri" panose="020F0502020204030204" pitchFamily="34" charset="0"/>
              </a:rPr>
              <a:t>Comunicar</a:t>
            </a:r>
            <a:r>
              <a:rPr lang="en-IE" sz="1150" dirty="0">
                <a:ea typeface="Calibri" panose="020F0502020204030204" pitchFamily="34" charset="0"/>
              </a:rPr>
              <a:t> claramente o significado dessas certificações ao seu público, </a:t>
            </a:r>
            <a:r>
              <a:rPr lang="en-IE" sz="1150" dirty="0" err="1">
                <a:ea typeface="Calibri" panose="020F0502020204030204" pitchFamily="34" charset="0"/>
              </a:rPr>
              <a:t>demonstrando</a:t>
            </a:r>
            <a:r>
              <a:rPr lang="en-IE" sz="1150" dirty="0">
                <a:ea typeface="Calibri" panose="020F0502020204030204" pitchFamily="34" charset="0"/>
              </a:rPr>
              <a:t> o </a:t>
            </a:r>
            <a:r>
              <a:rPr lang="en-IE" sz="1150" dirty="0" err="1">
                <a:ea typeface="Calibri" panose="020F0502020204030204" pitchFamily="34" charset="0"/>
              </a:rPr>
              <a:t>seu</a:t>
            </a:r>
            <a:r>
              <a:rPr lang="en-IE" sz="1150" dirty="0">
                <a:ea typeface="Calibri" panose="020F0502020204030204" pitchFamily="34" charset="0"/>
              </a:rPr>
              <a:t> compromisso com a transparência e práticas comerciais responsáveis.</a:t>
            </a:r>
          </a:p>
          <a:p>
            <a:pPr algn="l" rtl="0">
              <a:lnSpc>
                <a:spcPts val="1320"/>
              </a:lnSpc>
            </a:pPr>
            <a:endParaRPr lang="en-IE" sz="1150" dirty="0">
              <a:ea typeface="Calibri" panose="020F0502020204030204" pitchFamily="34" charset="0"/>
            </a:endParaRPr>
          </a:p>
          <a:p>
            <a:pPr algn="l" rtl="0">
              <a:lnSpc>
                <a:spcPts val="1320"/>
              </a:lnSpc>
            </a:pPr>
            <a:r>
              <a:rPr lang="en-IE" sz="1150" dirty="0">
                <a:ea typeface="Calibri" panose="020F0502020204030204" pitchFamily="34" charset="0"/>
              </a:rPr>
              <a:t> </a:t>
            </a:r>
          </a:p>
          <a:p>
            <a:pPr algn="l" rtl="0">
              <a:lnSpc>
                <a:spcPts val="1320"/>
              </a:lnSpc>
            </a:pPr>
            <a:endParaRPr lang="en-IE" sz="1150" dirty="0">
              <a:ea typeface="Calibri" panose="020F0502020204030204" pitchFamily="34" charset="0"/>
            </a:endParaRPr>
          </a:p>
        </p:txBody>
      </p:sp>
      <p:sp>
        <p:nvSpPr>
          <p:cNvPr id="59" name="Text Box 5">
            <a:extLst>
              <a:ext uri="{FF2B5EF4-FFF2-40B4-BE49-F238E27FC236}">
                <a16:creationId xmlns:a16="http://schemas.microsoft.com/office/drawing/2014/main" id="{3F4BC523-6C07-8A62-8758-769E775D88EA}"/>
              </a:ext>
            </a:extLst>
          </p:cNvPr>
          <p:cNvSpPr txBox="1"/>
          <p:nvPr/>
        </p:nvSpPr>
        <p:spPr>
          <a:xfrm>
            <a:off x="4930304" y="10192213"/>
            <a:ext cx="170785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rtl="0"/>
            <a:r>
              <a:rPr lang="en-US" sz="900" b="0" i="0">
                <a:solidFill>
                  <a:schemeClr val="bg1"/>
                </a:solidFill>
                <a:effectLst/>
                <a:latin typeface="Calibri" panose="020F0502020204030204" pitchFamily="34" charset="0"/>
                <a:ea typeface="Open Sans" panose="020B0606030504020204" pitchFamily="34" charset="0"/>
                <a:cs typeface="Calibri" panose="020F0502020204030204" pitchFamily="34" charset="0"/>
              </a:rPr>
              <a:t>Comida para Pessoas – Planeta – Lucro</a:t>
            </a:r>
            <a:endParaRPr lang="en-IE" sz="900" b="0" i="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60" name="Straight Connector 59">
            <a:extLst>
              <a:ext uri="{FF2B5EF4-FFF2-40B4-BE49-F238E27FC236}">
                <a16:creationId xmlns:a16="http://schemas.microsoft.com/office/drawing/2014/main" id="{865B9DB1-4CFF-DFFA-6183-E367D75E5C5A}"/>
              </a:ext>
            </a:extLst>
          </p:cNvPr>
          <p:cNvCxnSpPr>
            <a:cxnSpLocks/>
          </p:cNvCxnSpPr>
          <p:nvPr/>
        </p:nvCxnSpPr>
        <p:spPr>
          <a:xfrm>
            <a:off x="0" y="10390466"/>
            <a:ext cx="493030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Slide Number Placeholder 5">
            <a:extLst>
              <a:ext uri="{FF2B5EF4-FFF2-40B4-BE49-F238E27FC236}">
                <a16:creationId xmlns:a16="http://schemas.microsoft.com/office/drawing/2014/main" id="{CFF71C9F-E2CB-2A2E-0537-3D97D603F626}"/>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algn="l" rtl="0"/>
            <a:fld id="{CB2079F2-58AF-ED44-82D7-E04B2F6FD686}" type="slidenum">
              <a:rPr lang="en-US" sz="900" smtClean="0">
                <a:solidFill>
                  <a:schemeClr val="bg1"/>
                </a:solidFill>
              </a:rPr>
              <a:pPr algn="l" rtl="0"/>
              <a:t>59</a:t>
            </a:fld>
            <a:endParaRPr lang="en-US" sz="900">
              <a:solidFill>
                <a:schemeClr val="bg1"/>
              </a:solidFill>
            </a:endParaRPr>
          </a:p>
        </p:txBody>
      </p:sp>
      <p:sp>
        <p:nvSpPr>
          <p:cNvPr id="6" name="Freeform 5">
            <a:extLst>
              <a:ext uri="{FF2B5EF4-FFF2-40B4-BE49-F238E27FC236}">
                <a16:creationId xmlns:a16="http://schemas.microsoft.com/office/drawing/2014/main" id="{84DB5528-B3FF-FD82-B382-A08B76A7A336}"/>
              </a:ext>
            </a:extLst>
          </p:cNvPr>
          <p:cNvSpPr/>
          <p:nvPr/>
        </p:nvSpPr>
        <p:spPr>
          <a:xfrm>
            <a:off x="-1" y="1057509"/>
            <a:ext cx="3352865" cy="575832"/>
          </a:xfrm>
          <a:custGeom>
            <a:avLst/>
            <a:gdLst>
              <a:gd name="connsiteX0" fmla="*/ 0 w 3352865"/>
              <a:gd name="connsiteY0" fmla="*/ 0 h 575832"/>
              <a:gd name="connsiteX1" fmla="*/ 3038609 w 3352865"/>
              <a:gd name="connsiteY1" fmla="*/ 0 h 575832"/>
              <a:gd name="connsiteX2" fmla="*/ 3352865 w 3352865"/>
              <a:gd name="connsiteY2" fmla="*/ 311579 h 575832"/>
              <a:gd name="connsiteX3" fmla="*/ 3352865 w 3352865"/>
              <a:gd name="connsiteY3" fmla="*/ 575831 h 575832"/>
              <a:gd name="connsiteX4" fmla="*/ 2561032 w 3352865"/>
              <a:gd name="connsiteY4" fmla="*/ 575831 h 575832"/>
              <a:gd name="connsiteX5" fmla="*/ 2561032 w 3352865"/>
              <a:gd name="connsiteY5" fmla="*/ 575832 h 575832"/>
              <a:gd name="connsiteX6" fmla="*/ 0 w 3352865"/>
              <a:gd name="connsiteY6" fmla="*/ 575832 h 575832"/>
              <a:gd name="connsiteX7" fmla="*/ 0 w 3352865"/>
              <a:gd name="connsiteY7" fmla="*/ 0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65" h="575832">
                <a:moveTo>
                  <a:pt x="0" y="0"/>
                </a:moveTo>
                <a:lnTo>
                  <a:pt x="3038609" y="0"/>
                </a:lnTo>
                <a:cubicBezTo>
                  <a:pt x="3211649" y="0"/>
                  <a:pt x="3352865" y="140014"/>
                  <a:pt x="3352865" y="311579"/>
                </a:cubicBezTo>
                <a:lnTo>
                  <a:pt x="3352865" y="575831"/>
                </a:lnTo>
                <a:lnTo>
                  <a:pt x="2561032" y="575831"/>
                </a:lnTo>
                <a:lnTo>
                  <a:pt x="2561032" y="575832"/>
                </a:lnTo>
                <a:lnTo>
                  <a:pt x="0" y="575832"/>
                </a:lnTo>
                <a:lnTo>
                  <a:pt x="0"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0" name="Rectangle 19">
            <a:extLst>
              <a:ext uri="{FF2B5EF4-FFF2-40B4-BE49-F238E27FC236}">
                <a16:creationId xmlns:a16="http://schemas.microsoft.com/office/drawing/2014/main" id="{8AF77239-7A08-663B-E13E-505D15917129}"/>
              </a:ext>
            </a:extLst>
          </p:cNvPr>
          <p:cNvSpPr/>
          <p:nvPr/>
        </p:nvSpPr>
        <p:spPr>
          <a:xfrm>
            <a:off x="740239" y="6680674"/>
            <a:ext cx="6065750" cy="13603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1" name="Text Placeholder 4">
            <a:extLst>
              <a:ext uri="{FF2B5EF4-FFF2-40B4-BE49-F238E27FC236}">
                <a16:creationId xmlns:a16="http://schemas.microsoft.com/office/drawing/2014/main" id="{C1ADAE27-D8B5-B570-D7B3-88CA34238146}"/>
              </a:ext>
            </a:extLst>
          </p:cNvPr>
          <p:cNvSpPr txBox="1">
            <a:spLocks/>
          </p:cNvSpPr>
          <p:nvPr/>
        </p:nvSpPr>
        <p:spPr>
          <a:xfrm>
            <a:off x="935406" y="6983086"/>
            <a:ext cx="5645273" cy="743073"/>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lnSpc>
                <a:spcPts val="1320"/>
              </a:lnSpc>
            </a:pPr>
            <a:r>
              <a:rPr lang="en-IE" sz="1150" b="1" dirty="0" err="1">
                <a:solidFill>
                  <a:srgbClr val="F79037"/>
                </a:solidFill>
                <a:ea typeface="Calibri" panose="020F0502020204030204" pitchFamily="34" charset="0"/>
              </a:rPr>
              <a:t>Construir</a:t>
            </a:r>
            <a:r>
              <a:rPr lang="en-IE" sz="1150" b="1" dirty="0">
                <a:solidFill>
                  <a:srgbClr val="F79037"/>
                </a:solidFill>
                <a:ea typeface="Calibri" panose="020F0502020204030204" pitchFamily="34" charset="0"/>
              </a:rPr>
              <a:t> </a:t>
            </a:r>
            <a:r>
              <a:rPr lang="en-IE" sz="1150" b="1" dirty="0" err="1">
                <a:solidFill>
                  <a:srgbClr val="F79037"/>
                </a:solidFill>
                <a:ea typeface="Calibri" panose="020F0502020204030204" pitchFamily="34" charset="0"/>
              </a:rPr>
              <a:t>relacionamentos</a:t>
            </a:r>
            <a:r>
              <a:rPr lang="en-IE" sz="1150" b="1" dirty="0">
                <a:solidFill>
                  <a:srgbClr val="F79037"/>
                </a:solidFill>
                <a:ea typeface="Calibri" panose="020F0502020204030204" pitchFamily="34" charset="0"/>
              </a:rPr>
              <a:t> </a:t>
            </a:r>
            <a:r>
              <a:rPr lang="en-IE" sz="1150" b="1" dirty="0" err="1">
                <a:solidFill>
                  <a:srgbClr val="F79037"/>
                </a:solidFill>
                <a:ea typeface="Calibri" panose="020F0502020204030204" pitchFamily="34" charset="0"/>
              </a:rPr>
              <a:t>genuínos</a:t>
            </a:r>
            <a:r>
              <a:rPr lang="en-IE" sz="1150" dirty="0">
                <a:ea typeface="Calibri" panose="020F0502020204030204" pitchFamily="34" charset="0"/>
              </a:rPr>
              <a:t>: A </a:t>
            </a:r>
            <a:r>
              <a:rPr lang="en-IE" sz="1150" dirty="0" err="1">
                <a:ea typeface="Calibri" panose="020F0502020204030204" pitchFamily="34" charset="0"/>
              </a:rPr>
              <a:t>empresa</a:t>
            </a:r>
            <a:r>
              <a:rPr lang="en-IE" sz="1150" dirty="0">
                <a:ea typeface="Calibri" panose="020F0502020204030204" pitchFamily="34" charset="0"/>
              </a:rPr>
              <a:t> </a:t>
            </a:r>
            <a:r>
              <a:rPr lang="en-IE" sz="1150" dirty="0" err="1">
                <a:ea typeface="Calibri" panose="020F0502020204030204" pitchFamily="34" charset="0"/>
              </a:rPr>
              <a:t>deve</a:t>
            </a:r>
            <a:r>
              <a:rPr lang="en-IE" sz="1150" dirty="0">
                <a:ea typeface="Calibri" panose="020F0502020204030204" pitchFamily="34" charset="0"/>
              </a:rPr>
              <a:t> </a:t>
            </a:r>
            <a:r>
              <a:rPr lang="en-IE" sz="1150" dirty="0" err="1">
                <a:ea typeface="Calibri" panose="020F0502020204030204" pitchFamily="34" charset="0"/>
              </a:rPr>
              <a:t>interagir</a:t>
            </a:r>
            <a:r>
              <a:rPr lang="en-IE" sz="1150" dirty="0">
                <a:ea typeface="Calibri" panose="020F0502020204030204" pitchFamily="34" charset="0"/>
              </a:rPr>
              <a:t> com </a:t>
            </a:r>
            <a:r>
              <a:rPr lang="en-IE" sz="1150" dirty="0" err="1">
                <a:ea typeface="Calibri" panose="020F0502020204030204" pitchFamily="34" charset="0"/>
              </a:rPr>
              <a:t>os</a:t>
            </a:r>
            <a:r>
              <a:rPr lang="en-IE" sz="1150" dirty="0">
                <a:ea typeface="Calibri" panose="020F0502020204030204" pitchFamily="34" charset="0"/>
              </a:rPr>
              <a:t> clientes por meio de vários canais e pontos de </a:t>
            </a:r>
            <a:r>
              <a:rPr lang="en-IE" sz="1150" dirty="0" err="1">
                <a:ea typeface="Calibri" panose="020F0502020204030204" pitchFamily="34" charset="0"/>
              </a:rPr>
              <a:t>contacto</a:t>
            </a:r>
            <a:r>
              <a:rPr lang="en-IE" sz="1150" dirty="0">
                <a:ea typeface="Calibri" panose="020F0502020204030204" pitchFamily="34" charset="0"/>
              </a:rPr>
              <a:t>, </a:t>
            </a:r>
            <a:r>
              <a:rPr lang="en-IE" sz="1150" dirty="0" err="1">
                <a:ea typeface="Calibri" panose="020F0502020204030204" pitchFamily="34" charset="0"/>
              </a:rPr>
              <a:t>como</a:t>
            </a:r>
            <a:r>
              <a:rPr lang="en-IE" sz="1150" dirty="0">
                <a:ea typeface="Calibri" panose="020F0502020204030204" pitchFamily="34" charset="0"/>
              </a:rPr>
              <a:t> media, boletins informativos por e-mail ou experiências na loja. Deve responder às suas perguntas, comentários e avaliações de maneira rápida e genuína. Deve </a:t>
            </a:r>
            <a:r>
              <a:rPr lang="en-IE" sz="1150" dirty="0" err="1">
                <a:ea typeface="Calibri" panose="020F0502020204030204" pitchFamily="34" charset="0"/>
              </a:rPr>
              <a:t>ainda</a:t>
            </a:r>
            <a:r>
              <a:rPr lang="en-IE" sz="1150" dirty="0">
                <a:ea typeface="Calibri" panose="020F0502020204030204" pitchFamily="34" charset="0"/>
              </a:rPr>
              <a:t> </a:t>
            </a:r>
            <a:r>
              <a:rPr lang="en-IE" sz="1150" dirty="0" err="1">
                <a:ea typeface="Calibri" panose="020F0502020204030204" pitchFamily="34" charset="0"/>
              </a:rPr>
              <a:t>personalizar</a:t>
            </a:r>
            <a:r>
              <a:rPr lang="en-IE" sz="1150" dirty="0">
                <a:ea typeface="Calibri" panose="020F0502020204030204" pitchFamily="34" charset="0"/>
              </a:rPr>
              <a:t> a sua comunicação para fazer com que os clientes se sintam valorizados e conectados à </a:t>
            </a:r>
            <a:r>
              <a:rPr lang="en-IE" sz="1150" dirty="0" err="1">
                <a:ea typeface="Calibri" panose="020F0502020204030204" pitchFamily="34" charset="0"/>
              </a:rPr>
              <a:t>marca</a:t>
            </a:r>
            <a:r>
              <a:rPr lang="en-IE" sz="1150" dirty="0">
                <a:ea typeface="Calibri" panose="020F0502020204030204" pitchFamily="34" charset="0"/>
              </a:rPr>
              <a:t> (Kotler 2016).</a:t>
            </a:r>
          </a:p>
          <a:p>
            <a:pPr algn="l" rtl="0">
              <a:lnSpc>
                <a:spcPts val="1320"/>
              </a:lnSpc>
            </a:pPr>
            <a:endParaRPr lang="en-IE" sz="1150" dirty="0">
              <a:ea typeface="Calibri" panose="020F0502020204030204" pitchFamily="34" charset="0"/>
            </a:endParaRPr>
          </a:p>
          <a:p>
            <a:pPr algn="l" rtl="0">
              <a:lnSpc>
                <a:spcPts val="1320"/>
              </a:lnSpc>
            </a:pPr>
            <a:endParaRPr lang="en-IE" sz="1150" dirty="0">
              <a:ea typeface="Calibri" panose="020F0502020204030204" pitchFamily="34" charset="0"/>
            </a:endParaRPr>
          </a:p>
        </p:txBody>
      </p:sp>
      <p:sp>
        <p:nvSpPr>
          <p:cNvPr id="50" name="Freeform 49">
            <a:extLst>
              <a:ext uri="{FF2B5EF4-FFF2-40B4-BE49-F238E27FC236}">
                <a16:creationId xmlns:a16="http://schemas.microsoft.com/office/drawing/2014/main" id="{5623A0E4-4758-D798-0CE3-49BF930D7EC9}"/>
              </a:ext>
            </a:extLst>
          </p:cNvPr>
          <p:cNvSpPr/>
          <p:nvPr/>
        </p:nvSpPr>
        <p:spPr>
          <a:xfrm flipH="1">
            <a:off x="5187185" y="6307341"/>
            <a:ext cx="2435195" cy="578026"/>
          </a:xfrm>
          <a:custGeom>
            <a:avLst/>
            <a:gdLst>
              <a:gd name="connsiteX0" fmla="*/ 3632175 w 3946431"/>
              <a:gd name="connsiteY0" fmla="*/ 0 h 578026"/>
              <a:gd name="connsiteX1" fmla="*/ 593566 w 3946431"/>
              <a:gd name="connsiteY1" fmla="*/ 0 h 578026"/>
              <a:gd name="connsiteX2" fmla="*/ 593566 w 3946431"/>
              <a:gd name="connsiteY2" fmla="*/ 2194 h 578026"/>
              <a:gd name="connsiteX3" fmla="*/ 0 w 3946431"/>
              <a:gd name="connsiteY3" fmla="*/ 2194 h 578026"/>
              <a:gd name="connsiteX4" fmla="*/ 0 w 3946431"/>
              <a:gd name="connsiteY4" fmla="*/ 578026 h 578026"/>
              <a:gd name="connsiteX5" fmla="*/ 2111015 w 3946431"/>
              <a:gd name="connsiteY5" fmla="*/ 578026 h 578026"/>
              <a:gd name="connsiteX6" fmla="*/ 2111015 w 3946431"/>
              <a:gd name="connsiteY6" fmla="*/ 578025 h 578026"/>
              <a:gd name="connsiteX7" fmla="*/ 2763709 w 3946431"/>
              <a:gd name="connsiteY7" fmla="*/ 578025 h 578026"/>
              <a:gd name="connsiteX8" fmla="*/ 2763709 w 3946431"/>
              <a:gd name="connsiteY8" fmla="*/ 575832 h 578026"/>
              <a:gd name="connsiteX9" fmla="*/ 3154598 w 3946431"/>
              <a:gd name="connsiteY9" fmla="*/ 575832 h 578026"/>
              <a:gd name="connsiteX10" fmla="*/ 3154598 w 3946431"/>
              <a:gd name="connsiteY10" fmla="*/ 575831 h 578026"/>
              <a:gd name="connsiteX11" fmla="*/ 3946431 w 3946431"/>
              <a:gd name="connsiteY11" fmla="*/ 575831 h 578026"/>
              <a:gd name="connsiteX12" fmla="*/ 3946431 w 3946431"/>
              <a:gd name="connsiteY12" fmla="*/ 311579 h 578026"/>
              <a:gd name="connsiteX13" fmla="*/ 3632175 w 3946431"/>
              <a:gd name="connsiteY13" fmla="*/ 0 h 57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46431" h="578026">
                <a:moveTo>
                  <a:pt x="3632175" y="0"/>
                </a:moveTo>
                <a:lnTo>
                  <a:pt x="593566" y="0"/>
                </a:lnTo>
                <a:lnTo>
                  <a:pt x="593566" y="2194"/>
                </a:lnTo>
                <a:lnTo>
                  <a:pt x="0" y="2194"/>
                </a:lnTo>
                <a:lnTo>
                  <a:pt x="0" y="578026"/>
                </a:lnTo>
                <a:lnTo>
                  <a:pt x="2111015" y="578026"/>
                </a:lnTo>
                <a:lnTo>
                  <a:pt x="2111015" y="578025"/>
                </a:lnTo>
                <a:lnTo>
                  <a:pt x="2763709" y="578025"/>
                </a:lnTo>
                <a:lnTo>
                  <a:pt x="2763709" y="575832"/>
                </a:lnTo>
                <a:lnTo>
                  <a:pt x="3154598" y="575832"/>
                </a:lnTo>
                <a:lnTo>
                  <a:pt x="3154598" y="575831"/>
                </a:lnTo>
                <a:lnTo>
                  <a:pt x="3946431" y="575831"/>
                </a:lnTo>
                <a:lnTo>
                  <a:pt x="3946431" y="311579"/>
                </a:lnTo>
                <a:cubicBezTo>
                  <a:pt x="3946431" y="140014"/>
                  <a:pt x="3805215" y="0"/>
                  <a:pt x="3632175" y="0"/>
                </a:cubicBez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4" name="Freeform 3">
            <a:extLst>
              <a:ext uri="{FF2B5EF4-FFF2-40B4-BE49-F238E27FC236}">
                <a16:creationId xmlns:a16="http://schemas.microsoft.com/office/drawing/2014/main" id="{35DBF5D8-A6B3-0342-EEA8-158CE90C1EEB}"/>
              </a:ext>
            </a:extLst>
          </p:cNvPr>
          <p:cNvSpPr/>
          <p:nvPr/>
        </p:nvSpPr>
        <p:spPr>
          <a:xfrm>
            <a:off x="1219200" y="1057509"/>
            <a:ext cx="3352865" cy="575832"/>
          </a:xfrm>
          <a:custGeom>
            <a:avLst/>
            <a:gdLst>
              <a:gd name="connsiteX0" fmla="*/ 0 w 3352865"/>
              <a:gd name="connsiteY0" fmla="*/ 0 h 575832"/>
              <a:gd name="connsiteX1" fmla="*/ 3038609 w 3352865"/>
              <a:gd name="connsiteY1" fmla="*/ 0 h 575832"/>
              <a:gd name="connsiteX2" fmla="*/ 3352865 w 3352865"/>
              <a:gd name="connsiteY2" fmla="*/ 311579 h 575832"/>
              <a:gd name="connsiteX3" fmla="*/ 3352865 w 3352865"/>
              <a:gd name="connsiteY3" fmla="*/ 575831 h 575832"/>
              <a:gd name="connsiteX4" fmla="*/ 2561032 w 3352865"/>
              <a:gd name="connsiteY4" fmla="*/ 575831 h 575832"/>
              <a:gd name="connsiteX5" fmla="*/ 2561032 w 3352865"/>
              <a:gd name="connsiteY5" fmla="*/ 575832 h 575832"/>
              <a:gd name="connsiteX6" fmla="*/ 0 w 3352865"/>
              <a:gd name="connsiteY6" fmla="*/ 575832 h 575832"/>
              <a:gd name="connsiteX7" fmla="*/ 0 w 3352865"/>
              <a:gd name="connsiteY7" fmla="*/ 0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65" h="575832">
                <a:moveTo>
                  <a:pt x="0" y="0"/>
                </a:moveTo>
                <a:lnTo>
                  <a:pt x="3038609" y="0"/>
                </a:lnTo>
                <a:cubicBezTo>
                  <a:pt x="3211649" y="0"/>
                  <a:pt x="3352865" y="140014"/>
                  <a:pt x="3352865" y="311579"/>
                </a:cubicBezTo>
                <a:lnTo>
                  <a:pt x="3352865" y="575831"/>
                </a:lnTo>
                <a:lnTo>
                  <a:pt x="2561032" y="575831"/>
                </a:lnTo>
                <a:lnTo>
                  <a:pt x="2561032" y="575832"/>
                </a:lnTo>
                <a:lnTo>
                  <a:pt x="0" y="575832"/>
                </a:lnTo>
                <a:lnTo>
                  <a:pt x="0"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 name="TextBox 4">
            <a:extLst>
              <a:ext uri="{FF2B5EF4-FFF2-40B4-BE49-F238E27FC236}">
                <a16:creationId xmlns:a16="http://schemas.microsoft.com/office/drawing/2014/main" id="{134358E9-8B0C-00C1-BEC5-24726256E950}"/>
              </a:ext>
            </a:extLst>
          </p:cNvPr>
          <p:cNvSpPr txBox="1"/>
          <p:nvPr/>
        </p:nvSpPr>
        <p:spPr>
          <a:xfrm>
            <a:off x="935406" y="1278309"/>
            <a:ext cx="5817704" cy="576440"/>
          </a:xfrm>
          <a:prstGeom prst="rect">
            <a:avLst/>
          </a:prstGeom>
          <a:noFill/>
        </p:spPr>
        <p:txBody>
          <a:bodyPr wrap="square">
            <a:spAutoFit/>
          </a:bodyPr>
          <a:lstStyle/>
          <a:p>
            <a:pPr algn="l" rtl="0">
              <a:lnSpc>
                <a:spcPts val="1220"/>
              </a:lnSpc>
            </a:pPr>
            <a:r>
              <a:rPr lang="en-IE" b="1" dirty="0">
                <a:solidFill>
                  <a:schemeClr val="bg1"/>
                </a:solidFill>
                <a:ea typeface="Calibri" panose="020F0502020204030204" pitchFamily="34" charset="0"/>
              </a:rPr>
              <a:t>Estratégias de marketing</a:t>
            </a:r>
          </a:p>
          <a:p>
            <a:pPr algn="l" rtl="0">
              <a:lnSpc>
                <a:spcPts val="1220"/>
              </a:lnSpc>
            </a:pPr>
            <a:endParaRPr lang="en-IE" b="1" dirty="0">
              <a:solidFill>
                <a:schemeClr val="bg1"/>
              </a:solidFill>
              <a:ea typeface="Calibri" panose="020F0502020204030204" pitchFamily="34" charset="0"/>
            </a:endParaRPr>
          </a:p>
          <a:p>
            <a:pPr algn="l" rtl="0">
              <a:lnSpc>
                <a:spcPts val="1220"/>
              </a:lnSpc>
            </a:pPr>
            <a:endParaRPr lang="en-IE" b="1" dirty="0">
              <a:solidFill>
                <a:schemeClr val="bg1"/>
              </a:solidFill>
              <a:ea typeface="Calibri" panose="020F0502020204030204" pitchFamily="34" charset="0"/>
            </a:endParaRPr>
          </a:p>
        </p:txBody>
      </p:sp>
      <p:sp>
        <p:nvSpPr>
          <p:cNvPr id="2" name="Freeform 1">
            <a:extLst>
              <a:ext uri="{FF2B5EF4-FFF2-40B4-BE49-F238E27FC236}">
                <a16:creationId xmlns:a16="http://schemas.microsoft.com/office/drawing/2014/main" id="{5586E5C4-2D88-08A0-4C71-EDBC21FB67DA}"/>
              </a:ext>
            </a:extLst>
          </p:cNvPr>
          <p:cNvSpPr/>
          <p:nvPr/>
        </p:nvSpPr>
        <p:spPr>
          <a:xfrm flipH="1">
            <a:off x="2943640" y="6311807"/>
            <a:ext cx="3946431" cy="578026"/>
          </a:xfrm>
          <a:custGeom>
            <a:avLst/>
            <a:gdLst>
              <a:gd name="connsiteX0" fmla="*/ 3632175 w 3946431"/>
              <a:gd name="connsiteY0" fmla="*/ 0 h 578026"/>
              <a:gd name="connsiteX1" fmla="*/ 593566 w 3946431"/>
              <a:gd name="connsiteY1" fmla="*/ 0 h 578026"/>
              <a:gd name="connsiteX2" fmla="*/ 593566 w 3946431"/>
              <a:gd name="connsiteY2" fmla="*/ 2194 h 578026"/>
              <a:gd name="connsiteX3" fmla="*/ 0 w 3946431"/>
              <a:gd name="connsiteY3" fmla="*/ 2194 h 578026"/>
              <a:gd name="connsiteX4" fmla="*/ 0 w 3946431"/>
              <a:gd name="connsiteY4" fmla="*/ 578026 h 578026"/>
              <a:gd name="connsiteX5" fmla="*/ 2111015 w 3946431"/>
              <a:gd name="connsiteY5" fmla="*/ 578026 h 578026"/>
              <a:gd name="connsiteX6" fmla="*/ 2111015 w 3946431"/>
              <a:gd name="connsiteY6" fmla="*/ 578025 h 578026"/>
              <a:gd name="connsiteX7" fmla="*/ 2763709 w 3946431"/>
              <a:gd name="connsiteY7" fmla="*/ 578025 h 578026"/>
              <a:gd name="connsiteX8" fmla="*/ 2763709 w 3946431"/>
              <a:gd name="connsiteY8" fmla="*/ 575832 h 578026"/>
              <a:gd name="connsiteX9" fmla="*/ 3154598 w 3946431"/>
              <a:gd name="connsiteY9" fmla="*/ 575832 h 578026"/>
              <a:gd name="connsiteX10" fmla="*/ 3154598 w 3946431"/>
              <a:gd name="connsiteY10" fmla="*/ 575831 h 578026"/>
              <a:gd name="connsiteX11" fmla="*/ 3946431 w 3946431"/>
              <a:gd name="connsiteY11" fmla="*/ 575831 h 578026"/>
              <a:gd name="connsiteX12" fmla="*/ 3946431 w 3946431"/>
              <a:gd name="connsiteY12" fmla="*/ 311579 h 578026"/>
              <a:gd name="connsiteX13" fmla="*/ 3632175 w 3946431"/>
              <a:gd name="connsiteY13" fmla="*/ 0 h 57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46431" h="578026">
                <a:moveTo>
                  <a:pt x="3632175" y="0"/>
                </a:moveTo>
                <a:lnTo>
                  <a:pt x="593566" y="0"/>
                </a:lnTo>
                <a:lnTo>
                  <a:pt x="593566" y="2194"/>
                </a:lnTo>
                <a:lnTo>
                  <a:pt x="0" y="2194"/>
                </a:lnTo>
                <a:lnTo>
                  <a:pt x="0" y="578026"/>
                </a:lnTo>
                <a:lnTo>
                  <a:pt x="2111015" y="578026"/>
                </a:lnTo>
                <a:lnTo>
                  <a:pt x="2111015" y="578025"/>
                </a:lnTo>
                <a:lnTo>
                  <a:pt x="2763709" y="578025"/>
                </a:lnTo>
                <a:lnTo>
                  <a:pt x="2763709" y="575832"/>
                </a:lnTo>
                <a:lnTo>
                  <a:pt x="3154598" y="575832"/>
                </a:lnTo>
                <a:lnTo>
                  <a:pt x="3154598" y="575831"/>
                </a:lnTo>
                <a:lnTo>
                  <a:pt x="3946431" y="575831"/>
                </a:lnTo>
                <a:lnTo>
                  <a:pt x="3946431" y="311579"/>
                </a:lnTo>
                <a:cubicBezTo>
                  <a:pt x="3946431" y="140014"/>
                  <a:pt x="3805215" y="0"/>
                  <a:pt x="3632175" y="0"/>
                </a:cubicBez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7" name="TextBox 6">
            <a:extLst>
              <a:ext uri="{FF2B5EF4-FFF2-40B4-BE49-F238E27FC236}">
                <a16:creationId xmlns:a16="http://schemas.microsoft.com/office/drawing/2014/main" id="{B59E1D17-E30D-6104-3523-CD29DAFD03FE}"/>
              </a:ext>
            </a:extLst>
          </p:cNvPr>
          <p:cNvSpPr txBox="1"/>
          <p:nvPr/>
        </p:nvSpPr>
        <p:spPr>
          <a:xfrm>
            <a:off x="3779836" y="6486193"/>
            <a:ext cx="3946431" cy="422552"/>
          </a:xfrm>
          <a:prstGeom prst="rect">
            <a:avLst/>
          </a:prstGeom>
          <a:noFill/>
        </p:spPr>
        <p:txBody>
          <a:bodyPr wrap="square">
            <a:spAutoFit/>
          </a:bodyPr>
          <a:lstStyle/>
          <a:p>
            <a:pPr algn="l" rtl="0">
              <a:lnSpc>
                <a:spcPts val="1220"/>
              </a:lnSpc>
            </a:pPr>
            <a:r>
              <a:rPr lang="en-IE" b="1" dirty="0" err="1">
                <a:solidFill>
                  <a:schemeClr val="bg1"/>
                </a:solidFill>
                <a:ea typeface="Calibri" panose="020F0502020204030204" pitchFamily="34" charset="0"/>
              </a:rPr>
              <a:t>Ligação</a:t>
            </a:r>
            <a:r>
              <a:rPr lang="en-IE" b="1" dirty="0">
                <a:solidFill>
                  <a:schemeClr val="bg1"/>
                </a:solidFill>
                <a:ea typeface="Calibri" panose="020F0502020204030204" pitchFamily="34" charset="0"/>
              </a:rPr>
              <a:t> e </a:t>
            </a:r>
            <a:r>
              <a:rPr lang="en-IE" b="1" dirty="0" err="1">
                <a:solidFill>
                  <a:schemeClr val="bg1"/>
                </a:solidFill>
                <a:ea typeface="Calibri" panose="020F0502020204030204" pitchFamily="34" charset="0"/>
              </a:rPr>
              <a:t>fidelização</a:t>
            </a:r>
            <a:r>
              <a:rPr lang="en-IE" b="1" dirty="0">
                <a:solidFill>
                  <a:schemeClr val="bg1"/>
                </a:solidFill>
                <a:ea typeface="Calibri" panose="020F0502020204030204" pitchFamily="34" charset="0"/>
              </a:rPr>
              <a:t> do </a:t>
            </a:r>
            <a:r>
              <a:rPr lang="en-IE" b="1" dirty="0" err="1">
                <a:solidFill>
                  <a:schemeClr val="bg1"/>
                </a:solidFill>
                <a:ea typeface="Calibri" panose="020F0502020204030204" pitchFamily="34" charset="0"/>
              </a:rPr>
              <a:t>cliente</a:t>
            </a:r>
            <a:endParaRPr lang="en-IE" b="1" dirty="0">
              <a:solidFill>
                <a:schemeClr val="bg1"/>
              </a:solidFill>
              <a:ea typeface="Calibri" panose="020F0502020204030204" pitchFamily="34" charset="0"/>
            </a:endParaRPr>
          </a:p>
          <a:p>
            <a:pPr algn="l" rtl="0">
              <a:lnSpc>
                <a:spcPts val="1220"/>
              </a:lnSpc>
            </a:pPr>
            <a:endParaRPr lang="en-IE" b="1" dirty="0">
              <a:solidFill>
                <a:schemeClr val="bg1"/>
              </a:solidFill>
              <a:ea typeface="Calibri" panose="020F0502020204030204" pitchFamily="34" charset="0"/>
            </a:endParaRPr>
          </a:p>
        </p:txBody>
      </p:sp>
      <p:sp>
        <p:nvSpPr>
          <p:cNvPr id="3" name="Rectangle 2">
            <a:extLst>
              <a:ext uri="{FF2B5EF4-FFF2-40B4-BE49-F238E27FC236}">
                <a16:creationId xmlns:a16="http://schemas.microsoft.com/office/drawing/2014/main" id="{9DCE6C67-DAA4-1160-F9D1-C1DD1610B26B}"/>
              </a:ext>
            </a:extLst>
          </p:cNvPr>
          <p:cNvSpPr/>
          <p:nvPr/>
        </p:nvSpPr>
        <p:spPr>
          <a:xfrm>
            <a:off x="753685" y="8183877"/>
            <a:ext cx="6065750" cy="8093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Text Placeholder 4">
            <a:extLst>
              <a:ext uri="{FF2B5EF4-FFF2-40B4-BE49-F238E27FC236}">
                <a16:creationId xmlns:a16="http://schemas.microsoft.com/office/drawing/2014/main" id="{26BD7A1C-FB2D-4D04-4EEB-68A8BA37DF99}"/>
              </a:ext>
            </a:extLst>
          </p:cNvPr>
          <p:cNvSpPr txBox="1">
            <a:spLocks/>
          </p:cNvSpPr>
          <p:nvPr/>
        </p:nvSpPr>
        <p:spPr>
          <a:xfrm>
            <a:off x="866350" y="8281416"/>
            <a:ext cx="4246659" cy="426815"/>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lnSpc>
                <a:spcPts val="1320"/>
              </a:lnSpc>
            </a:pPr>
            <a:r>
              <a:rPr lang="en-IE" sz="1800" b="1" dirty="0">
                <a:solidFill>
                  <a:srgbClr val="F79037"/>
                </a:solidFill>
                <a:ea typeface="Calibri" panose="020F0502020204030204" pitchFamily="34" charset="0"/>
                <a:hlinkClick r:id="rId3" action="ppaction://hlinkfile">
                  <a:extLst>
                    <a:ext uri="{A12FA001-AC4F-418D-AE19-62706E023703}">
                      <ahyp:hlinkClr xmlns:ahyp="http://schemas.microsoft.com/office/drawing/2018/hyperlinkcolor" val="tx"/>
                    </a:ext>
                  </a:extLst>
                </a:hlinkClick>
              </a:rPr>
              <a:t>MODELO DE ESTRATÉGIA DE MARKETING</a:t>
            </a:r>
            <a:r>
              <a:rPr lang="en-IE" sz="1800" dirty="0">
                <a:solidFill>
                  <a:srgbClr val="F79037"/>
                </a:solidFill>
                <a:ea typeface="Calibri" panose="020F0502020204030204" pitchFamily="34" charset="0"/>
                <a:hlinkClick r:id="rId3" action="ppaction://hlinkfile">
                  <a:extLst>
                    <a:ext uri="{A12FA001-AC4F-418D-AE19-62706E023703}">
                      <ahyp:hlinkClr xmlns:ahyp="http://schemas.microsoft.com/office/drawing/2018/hyperlinkcolor" val="tx"/>
                    </a:ext>
                  </a:extLst>
                </a:hlinkClick>
              </a:rPr>
              <a:t>:</a:t>
            </a:r>
            <a:endParaRPr lang="en-IE" sz="1800" dirty="0">
              <a:solidFill>
                <a:srgbClr val="F79037"/>
              </a:solidFill>
              <a:ea typeface="Calibri" panose="020F0502020204030204" pitchFamily="34" charset="0"/>
            </a:endParaRPr>
          </a:p>
          <a:p>
            <a:pPr algn="l" rtl="0">
              <a:lnSpc>
                <a:spcPts val="1320"/>
              </a:lnSpc>
            </a:pPr>
            <a:r>
              <a:rPr lang="en-IE" sz="1150" dirty="0" err="1">
                <a:ea typeface="Calibri" panose="020F0502020204030204" pitchFamily="34" charset="0"/>
              </a:rPr>
              <a:t>Olhar</a:t>
            </a:r>
            <a:r>
              <a:rPr lang="en-IE" sz="1150" dirty="0">
                <a:ea typeface="Calibri" panose="020F0502020204030204" pitchFamily="34" charset="0"/>
              </a:rPr>
              <a:t> para </a:t>
            </a:r>
            <a:r>
              <a:rPr lang="en-IE" sz="1150" dirty="0" err="1">
                <a:ea typeface="Calibri" panose="020F0502020204030204" pitchFamily="34" charset="0"/>
              </a:rPr>
              <a:t>os</a:t>
            </a:r>
            <a:r>
              <a:rPr lang="en-IE" sz="1150" dirty="0">
                <a:ea typeface="Calibri" panose="020F0502020204030204" pitchFamily="34" charset="0"/>
              </a:rPr>
              <a:t> o</a:t>
            </a:r>
            <a:r>
              <a:rPr lang="en-GB" sz="1150" dirty="0" err="1">
                <a:ea typeface="Calibri" panose="020F0502020204030204" pitchFamily="34" charset="0"/>
              </a:rPr>
              <a:t>bjetivos</a:t>
            </a:r>
            <a:r>
              <a:rPr lang="en-GB" sz="1150" dirty="0">
                <a:ea typeface="Calibri" panose="020F0502020204030204" pitchFamily="34" charset="0"/>
              </a:rPr>
              <a:t>, segmentos, posicionamento e programas para ajudar a </a:t>
            </a:r>
            <a:r>
              <a:rPr lang="en-GB" sz="1150" dirty="0" err="1">
                <a:ea typeface="Calibri" panose="020F0502020204030204" pitchFamily="34" charset="0"/>
              </a:rPr>
              <a:t>desenvolver</a:t>
            </a:r>
            <a:r>
              <a:rPr lang="en-GB" sz="1150" dirty="0">
                <a:ea typeface="Calibri" panose="020F0502020204030204" pitchFamily="34" charset="0"/>
              </a:rPr>
              <a:t> a </a:t>
            </a:r>
            <a:r>
              <a:rPr lang="en-GB" sz="1150" dirty="0" err="1">
                <a:ea typeface="Calibri" panose="020F0502020204030204" pitchFamily="34" charset="0"/>
              </a:rPr>
              <a:t>estratégia</a:t>
            </a:r>
            <a:r>
              <a:rPr lang="en-GB" sz="1150" dirty="0">
                <a:ea typeface="Calibri" panose="020F0502020204030204" pitchFamily="34" charset="0"/>
              </a:rPr>
              <a:t> de marketing da </a:t>
            </a:r>
            <a:r>
              <a:rPr lang="en-GB" sz="1150" dirty="0" err="1">
                <a:ea typeface="Calibri" panose="020F0502020204030204" pitchFamily="34" charset="0"/>
              </a:rPr>
              <a:t>empresa</a:t>
            </a:r>
            <a:r>
              <a:rPr lang="en-GB" sz="1150" dirty="0">
                <a:ea typeface="Calibri" panose="020F0502020204030204" pitchFamily="34" charset="0"/>
              </a:rPr>
              <a:t>.</a:t>
            </a:r>
          </a:p>
        </p:txBody>
      </p:sp>
      <p:grpSp>
        <p:nvGrpSpPr>
          <p:cNvPr id="9" name="Graphic 4">
            <a:extLst>
              <a:ext uri="{FF2B5EF4-FFF2-40B4-BE49-F238E27FC236}">
                <a16:creationId xmlns:a16="http://schemas.microsoft.com/office/drawing/2014/main" id="{F454C996-F146-888B-CD1B-E19E3A13A649}"/>
              </a:ext>
            </a:extLst>
          </p:cNvPr>
          <p:cNvGrpSpPr/>
          <p:nvPr/>
        </p:nvGrpSpPr>
        <p:grpSpPr>
          <a:xfrm rot="19088255">
            <a:off x="5363535" y="8259111"/>
            <a:ext cx="340780" cy="658854"/>
            <a:chOff x="9129274" y="2719113"/>
            <a:chExt cx="717139" cy="1386497"/>
          </a:xfrm>
          <a:solidFill>
            <a:srgbClr val="000000"/>
          </a:solidFill>
        </p:grpSpPr>
        <p:grpSp>
          <p:nvGrpSpPr>
            <p:cNvPr id="10" name="Graphic 4">
              <a:extLst>
                <a:ext uri="{FF2B5EF4-FFF2-40B4-BE49-F238E27FC236}">
                  <a16:creationId xmlns:a16="http://schemas.microsoft.com/office/drawing/2014/main" id="{09169F36-53FB-066F-31B4-C0AEBF677A5B}"/>
                </a:ext>
              </a:extLst>
            </p:cNvPr>
            <p:cNvGrpSpPr/>
            <p:nvPr/>
          </p:nvGrpSpPr>
          <p:grpSpPr>
            <a:xfrm>
              <a:off x="9159507" y="2719113"/>
              <a:ext cx="446280" cy="440141"/>
              <a:chOff x="9159507" y="2719113"/>
              <a:chExt cx="446280" cy="440141"/>
            </a:xfrm>
            <a:grpFill/>
          </p:grpSpPr>
          <p:sp>
            <p:nvSpPr>
              <p:cNvPr id="23" name="Freeform 44">
                <a:extLst>
                  <a:ext uri="{FF2B5EF4-FFF2-40B4-BE49-F238E27FC236}">
                    <a16:creationId xmlns:a16="http://schemas.microsoft.com/office/drawing/2014/main" id="{B027D5FE-39A5-F36C-CD04-C5D0623A3ABD}"/>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pPr algn="l" rtl="0"/>
                <a:endParaRPr lang="en-US"/>
              </a:p>
            </p:txBody>
          </p:sp>
          <p:sp>
            <p:nvSpPr>
              <p:cNvPr id="24" name="Freeform 45">
                <a:extLst>
                  <a:ext uri="{FF2B5EF4-FFF2-40B4-BE49-F238E27FC236}">
                    <a16:creationId xmlns:a16="http://schemas.microsoft.com/office/drawing/2014/main" id="{B1DB453D-3A59-0D68-BA37-18DD9BD98E8E}"/>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pPr algn="l" rtl="0"/>
                <a:endParaRPr lang="en-US"/>
              </a:p>
            </p:txBody>
          </p:sp>
        </p:grpSp>
        <p:grpSp>
          <p:nvGrpSpPr>
            <p:cNvPr id="12" name="Graphic 4">
              <a:extLst>
                <a:ext uri="{FF2B5EF4-FFF2-40B4-BE49-F238E27FC236}">
                  <a16:creationId xmlns:a16="http://schemas.microsoft.com/office/drawing/2014/main" id="{7EA515A4-237D-1DE0-9CF2-35E3A6BC689B}"/>
                </a:ext>
              </a:extLst>
            </p:cNvPr>
            <p:cNvGrpSpPr/>
            <p:nvPr/>
          </p:nvGrpSpPr>
          <p:grpSpPr>
            <a:xfrm>
              <a:off x="9129274" y="2893887"/>
              <a:ext cx="717139" cy="1211724"/>
              <a:chOff x="9129274" y="2893887"/>
              <a:chExt cx="717139" cy="1211724"/>
            </a:xfrm>
            <a:grpFill/>
          </p:grpSpPr>
          <p:sp>
            <p:nvSpPr>
              <p:cNvPr id="13" name="Freeform 37">
                <a:extLst>
                  <a:ext uri="{FF2B5EF4-FFF2-40B4-BE49-F238E27FC236}">
                    <a16:creationId xmlns:a16="http://schemas.microsoft.com/office/drawing/2014/main" id="{46BF1941-DBA8-F9CE-A154-78EBED122285}"/>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algn="l" rtl="0"/>
                <a:endParaRPr lang="en-US"/>
              </a:p>
            </p:txBody>
          </p:sp>
          <p:sp>
            <p:nvSpPr>
              <p:cNvPr id="14" name="Freeform 38">
                <a:extLst>
                  <a:ext uri="{FF2B5EF4-FFF2-40B4-BE49-F238E27FC236}">
                    <a16:creationId xmlns:a16="http://schemas.microsoft.com/office/drawing/2014/main" id="{4773EA8E-AFF9-4BD6-BE24-C773B2856B91}"/>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algn="l" rtl="0"/>
                <a:endParaRPr lang="en-US"/>
              </a:p>
            </p:txBody>
          </p:sp>
          <p:sp>
            <p:nvSpPr>
              <p:cNvPr id="15" name="Freeform 39">
                <a:extLst>
                  <a:ext uri="{FF2B5EF4-FFF2-40B4-BE49-F238E27FC236}">
                    <a16:creationId xmlns:a16="http://schemas.microsoft.com/office/drawing/2014/main" id="{B0350AA2-974C-5A1A-509E-0932FCC55439}"/>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algn="l" rtl="0"/>
                <a:endParaRPr lang="en-US"/>
              </a:p>
            </p:txBody>
          </p:sp>
          <p:sp>
            <p:nvSpPr>
              <p:cNvPr id="16" name="Freeform 40">
                <a:extLst>
                  <a:ext uri="{FF2B5EF4-FFF2-40B4-BE49-F238E27FC236}">
                    <a16:creationId xmlns:a16="http://schemas.microsoft.com/office/drawing/2014/main" id="{535459D6-F8BD-24B0-784F-B78498C60C29}"/>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algn="l" rtl="0"/>
                <a:endParaRPr lang="en-US"/>
              </a:p>
            </p:txBody>
          </p:sp>
          <p:sp>
            <p:nvSpPr>
              <p:cNvPr id="17" name="Freeform 41">
                <a:extLst>
                  <a:ext uri="{FF2B5EF4-FFF2-40B4-BE49-F238E27FC236}">
                    <a16:creationId xmlns:a16="http://schemas.microsoft.com/office/drawing/2014/main" id="{FE3293F7-7770-145E-21A3-E077ED6D19E1}"/>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algn="l" rtl="0"/>
                <a:endParaRPr lang="en-US"/>
              </a:p>
            </p:txBody>
          </p:sp>
          <p:sp>
            <p:nvSpPr>
              <p:cNvPr id="18" name="Freeform 42">
                <a:extLst>
                  <a:ext uri="{FF2B5EF4-FFF2-40B4-BE49-F238E27FC236}">
                    <a16:creationId xmlns:a16="http://schemas.microsoft.com/office/drawing/2014/main" id="{AA5091D3-3424-C627-EDD3-F0B4ECB0FC10}"/>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algn="l" rtl="0"/>
                <a:endParaRPr lang="en-US"/>
              </a:p>
            </p:txBody>
          </p:sp>
          <p:sp>
            <p:nvSpPr>
              <p:cNvPr id="22" name="Freeform 43">
                <a:extLst>
                  <a:ext uri="{FF2B5EF4-FFF2-40B4-BE49-F238E27FC236}">
                    <a16:creationId xmlns:a16="http://schemas.microsoft.com/office/drawing/2014/main" id="{073E2182-E707-3AE1-B6BC-5C48D93CF41C}"/>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algn="l" rtl="0"/>
                <a:endParaRPr lang="en-US"/>
              </a:p>
            </p:txBody>
          </p:sp>
        </p:grpSp>
      </p:grpSp>
    </p:spTree>
    <p:extLst>
      <p:ext uri="{BB962C8B-B14F-4D97-AF65-F5344CB8AC3E}">
        <p14:creationId xmlns:p14="http://schemas.microsoft.com/office/powerpoint/2010/main" val="1193240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AC1F934D-846A-9051-8366-BA5E02079525}"/>
              </a:ext>
            </a:extLst>
          </p:cNvPr>
          <p:cNvSpPr/>
          <p:nvPr/>
        </p:nvSpPr>
        <p:spPr>
          <a:xfrm flipH="1">
            <a:off x="2754777" y="441864"/>
            <a:ext cx="4804898" cy="1827083"/>
          </a:xfrm>
          <a:custGeom>
            <a:avLst/>
            <a:gdLst>
              <a:gd name="connsiteX0" fmla="*/ 0 w 4804898"/>
              <a:gd name="connsiteY0" fmla="*/ 0 h 1827083"/>
              <a:gd name="connsiteX1" fmla="*/ 4348661 w 4804898"/>
              <a:gd name="connsiteY1" fmla="*/ 0 h 1827083"/>
              <a:gd name="connsiteX2" fmla="*/ 4804898 w 4804898"/>
              <a:gd name="connsiteY2" fmla="*/ 336196 h 1827083"/>
              <a:gd name="connsiteX3" fmla="*/ 4804898 w 4804898"/>
              <a:gd name="connsiteY3" fmla="*/ 1827083 h 1827083"/>
              <a:gd name="connsiteX4" fmla="*/ 0 w 4804898"/>
              <a:gd name="connsiteY4" fmla="*/ 1827083 h 1827083"/>
              <a:gd name="connsiteX5" fmla="*/ 0 w 4804898"/>
              <a:gd name="connsiteY5" fmla="*/ 0 h 182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4898" h="1827083">
                <a:moveTo>
                  <a:pt x="0" y="0"/>
                </a:moveTo>
                <a:lnTo>
                  <a:pt x="4348661" y="0"/>
                </a:lnTo>
                <a:cubicBezTo>
                  <a:pt x="4600793" y="0"/>
                  <a:pt x="4804898" y="150403"/>
                  <a:pt x="4804898" y="336196"/>
                </a:cubicBezTo>
                <a:lnTo>
                  <a:pt x="4804898" y="1827083"/>
                </a:lnTo>
                <a:lnTo>
                  <a:pt x="0" y="1827083"/>
                </a:lnTo>
                <a:lnTo>
                  <a:pt x="0"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576EF86D-1FEE-A8A0-30B9-B4FDAA205FAD}"/>
              </a:ext>
            </a:extLst>
          </p:cNvPr>
          <p:cNvSpPr>
            <a:spLocks noGrp="1"/>
          </p:cNvSpPr>
          <p:nvPr>
            <p:ph type="body" sz="quarter" idx="30"/>
          </p:nvPr>
        </p:nvSpPr>
        <p:spPr>
          <a:xfrm>
            <a:off x="2999190" y="908515"/>
            <a:ext cx="4095877" cy="946746"/>
          </a:xfrm>
        </p:spPr>
        <p:txBody>
          <a:bodyPr/>
          <a:lstStyle/>
          <a:p>
            <a:pPr algn="r"/>
            <a:r>
              <a:rPr kumimoji="0" lang="pt-PT" altLang="en-US"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Introdução ao Negócio de Alimentos Éticos</a:t>
            </a:r>
          </a:p>
        </p:txBody>
      </p:sp>
      <p:sp>
        <p:nvSpPr>
          <p:cNvPr id="7" name="Freeform 6">
            <a:extLst>
              <a:ext uri="{FF2B5EF4-FFF2-40B4-BE49-F238E27FC236}">
                <a16:creationId xmlns:a16="http://schemas.microsoft.com/office/drawing/2014/main" id="{BAE2D372-1F8C-61C7-A79C-BAEF2B4FB5D7}"/>
              </a:ext>
            </a:extLst>
          </p:cNvPr>
          <p:cNvSpPr/>
          <p:nvPr/>
        </p:nvSpPr>
        <p:spPr>
          <a:xfrm>
            <a:off x="1161217" y="1738924"/>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endParaRPr lang="en-US">
              <a:solidFill>
                <a:srgbClr val="F79037"/>
              </a:solidFill>
            </a:endParaRPr>
          </a:p>
        </p:txBody>
      </p:sp>
      <p:sp>
        <p:nvSpPr>
          <p:cNvPr id="8" name="Text Placeholder 32">
            <a:extLst>
              <a:ext uri="{FF2B5EF4-FFF2-40B4-BE49-F238E27FC236}">
                <a16:creationId xmlns:a16="http://schemas.microsoft.com/office/drawing/2014/main" id="{B2E96398-55D0-1417-903A-5E736A16ACBA}"/>
              </a:ext>
            </a:extLst>
          </p:cNvPr>
          <p:cNvSpPr txBox="1">
            <a:spLocks/>
          </p:cNvSpPr>
          <p:nvPr/>
        </p:nvSpPr>
        <p:spPr>
          <a:xfrm>
            <a:off x="999054" y="670218"/>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8800">
                <a:solidFill>
                  <a:srgbClr val="F79037"/>
                </a:solidFill>
              </a:rPr>
              <a:t>01</a:t>
            </a:r>
            <a:endParaRPr lang="en-US" sz="8800">
              <a:solidFill>
                <a:srgbClr val="F79037"/>
              </a:solidFill>
            </a:endParaRPr>
          </a:p>
        </p:txBody>
      </p:sp>
      <p:sp>
        <p:nvSpPr>
          <p:cNvPr id="16" name="Text Placeholder 15">
            <a:extLst>
              <a:ext uri="{FF2B5EF4-FFF2-40B4-BE49-F238E27FC236}">
                <a16:creationId xmlns:a16="http://schemas.microsoft.com/office/drawing/2014/main" id="{E132529A-793C-7FF9-1D11-363B8119C6D5}"/>
              </a:ext>
            </a:extLst>
          </p:cNvPr>
          <p:cNvSpPr>
            <a:spLocks noGrp="1"/>
          </p:cNvSpPr>
          <p:nvPr>
            <p:ph type="body" sz="quarter" idx="32"/>
          </p:nvPr>
        </p:nvSpPr>
        <p:spPr>
          <a:xfrm>
            <a:off x="560167" y="8195720"/>
            <a:ext cx="6439339" cy="1494269"/>
          </a:xfrm>
        </p:spPr>
        <p:txBody>
          <a:bodyPr numCol="2"/>
          <a:lstStyle/>
          <a:p>
            <a:pPr>
              <a:lnSpc>
                <a:spcPts val="1320"/>
              </a:lnSpc>
            </a:pPr>
            <a:r>
              <a:rPr lang="en-US" sz="1150" b="1" dirty="0"/>
              <a:t>Este manual </a:t>
            </a:r>
            <a:r>
              <a:rPr lang="en-US" sz="1150" b="1" dirty="0" err="1"/>
              <a:t>foi</a:t>
            </a:r>
            <a:r>
              <a:rPr lang="en-US" sz="1150" b="1" dirty="0"/>
              <a:t> </a:t>
            </a:r>
            <a:r>
              <a:rPr lang="en-US" sz="1150" b="1" dirty="0" err="1"/>
              <a:t>criado</a:t>
            </a:r>
            <a:r>
              <a:rPr lang="en-US" sz="1150" b="1" dirty="0"/>
              <a:t> tendo </a:t>
            </a:r>
            <a:r>
              <a:rPr lang="en-US" sz="1150" b="1" dirty="0" err="1"/>
              <a:t>como</a:t>
            </a:r>
            <a:r>
              <a:rPr lang="en-US" sz="1150" b="1" dirty="0"/>
              <a:t> base que a indústria alimentar desempenha um papel significativo na </a:t>
            </a:r>
            <a:r>
              <a:rPr lang="en-US" sz="1150" b="1" dirty="0" err="1"/>
              <a:t>formação</a:t>
            </a:r>
            <a:r>
              <a:rPr lang="en-US" sz="1150" b="1" dirty="0"/>
              <a:t> da </a:t>
            </a:r>
            <a:r>
              <a:rPr lang="en-US" sz="1150" b="1" dirty="0" err="1"/>
              <a:t>sociedade</a:t>
            </a:r>
            <a:r>
              <a:rPr lang="en-US" sz="1150" b="1" dirty="0"/>
              <a:t>, economia e ambiente. </a:t>
            </a:r>
            <a:r>
              <a:rPr lang="en-US" sz="1150" dirty="0" err="1"/>
              <a:t>Reconhece</a:t>
            </a:r>
            <a:r>
              <a:rPr lang="en-US" sz="1150" dirty="0"/>
              <a:t> a procura crescente de consumidores conscientes que procuram opções alimentares sustentáveis, responsáveis e </a:t>
            </a:r>
            <a:r>
              <a:rPr lang="en-US" sz="1150" dirty="0" err="1"/>
              <a:t>produzidas</a:t>
            </a:r>
            <a:r>
              <a:rPr lang="en-US" sz="1150" dirty="0"/>
              <a:t> de forma </a:t>
            </a:r>
            <a:r>
              <a:rPr lang="en-US" sz="1150" dirty="0" err="1"/>
              <a:t>ética</a:t>
            </a:r>
            <a:r>
              <a:rPr lang="en-US" sz="1150" dirty="0"/>
              <a:t>.</a:t>
            </a:r>
          </a:p>
          <a:p>
            <a:pPr>
              <a:lnSpc>
                <a:spcPts val="1320"/>
              </a:lnSpc>
              <a:spcBef>
                <a:spcPts val="600"/>
              </a:spcBef>
            </a:pPr>
            <a:r>
              <a:rPr lang="en-US" sz="1150" dirty="0"/>
              <a:t>Como </a:t>
            </a:r>
            <a:r>
              <a:rPr lang="en-US" sz="1150" dirty="0" err="1"/>
              <a:t>empreendedor</a:t>
            </a:r>
            <a:r>
              <a:rPr lang="en-US" sz="1150" dirty="0"/>
              <a:t> do </a:t>
            </a:r>
            <a:r>
              <a:rPr lang="en-US" sz="1150" dirty="0" err="1"/>
              <a:t>setor</a:t>
            </a:r>
            <a:r>
              <a:rPr lang="en-US" sz="1150" dirty="0"/>
              <a:t> </a:t>
            </a:r>
            <a:r>
              <a:rPr lang="en-US" sz="1150" dirty="0" err="1"/>
              <a:t>alimentar</a:t>
            </a:r>
            <a:r>
              <a:rPr lang="en-US" sz="1150" dirty="0"/>
              <a:t> tem </a:t>
            </a:r>
            <a:r>
              <a:rPr lang="en-US" sz="1150" dirty="0" err="1"/>
              <a:t>uma</a:t>
            </a:r>
            <a:r>
              <a:rPr lang="en-US" sz="1150" dirty="0"/>
              <a:t> </a:t>
            </a:r>
            <a:r>
              <a:rPr lang="en-US" sz="1150" dirty="0" err="1"/>
              <a:t>oportunidade</a:t>
            </a:r>
            <a:r>
              <a:rPr lang="en-US" sz="1150" dirty="0"/>
              <a:t> </a:t>
            </a:r>
            <a:r>
              <a:rPr lang="en-US" sz="1150" dirty="0" err="1"/>
              <a:t>única</a:t>
            </a:r>
            <a:r>
              <a:rPr lang="en-US" sz="1150" dirty="0"/>
              <a:t> de </a:t>
            </a:r>
            <a:r>
              <a:rPr lang="en-US" sz="1150" dirty="0" err="1"/>
              <a:t>causar</a:t>
            </a:r>
            <a:r>
              <a:rPr lang="en-US" sz="1150" dirty="0"/>
              <a:t> um </a:t>
            </a:r>
            <a:r>
              <a:rPr lang="en-US" sz="1150" dirty="0" err="1"/>
              <a:t>impacto</a:t>
            </a:r>
            <a:r>
              <a:rPr lang="en-US" sz="1150" dirty="0"/>
              <a:t> </a:t>
            </a:r>
            <a:r>
              <a:rPr lang="en-US" sz="1150" dirty="0" err="1"/>
              <a:t>positivo</a:t>
            </a:r>
            <a:r>
              <a:rPr lang="en-US" sz="1150" dirty="0"/>
              <a:t> no </a:t>
            </a:r>
            <a:r>
              <a:rPr lang="en-US" sz="1150" dirty="0" err="1"/>
              <a:t>mundo</a:t>
            </a:r>
            <a:r>
              <a:rPr lang="en-US" sz="1150" dirty="0"/>
              <a:t> </a:t>
            </a:r>
            <a:r>
              <a:rPr lang="en-US" sz="1150" dirty="0" err="1"/>
              <a:t>através</a:t>
            </a:r>
            <a:r>
              <a:rPr lang="en-US" sz="1150" dirty="0"/>
              <a:t> do </a:t>
            </a:r>
            <a:r>
              <a:rPr lang="en-US" sz="1150" dirty="0" err="1"/>
              <a:t>seu</a:t>
            </a:r>
            <a:r>
              <a:rPr lang="en-US" sz="1150" dirty="0"/>
              <a:t> </a:t>
            </a:r>
            <a:r>
              <a:rPr lang="en-US" sz="1150" dirty="0" err="1"/>
              <a:t>negócio</a:t>
            </a:r>
            <a:r>
              <a:rPr lang="en-US" sz="1150" dirty="0"/>
              <a:t>. </a:t>
            </a:r>
            <a:r>
              <a:rPr lang="en-US" sz="1150" dirty="0" err="1"/>
              <a:t>Quer</a:t>
            </a:r>
            <a:r>
              <a:rPr lang="en-US" sz="1150" dirty="0"/>
              <a:t> esteja a iniciar um novo empreendimento ou a diversificar no </a:t>
            </a:r>
            <a:r>
              <a:rPr lang="en-US" sz="1150" dirty="0" err="1"/>
              <a:t>setor</a:t>
            </a:r>
            <a:r>
              <a:rPr lang="en-US" sz="1150" dirty="0"/>
              <a:t> de </a:t>
            </a:r>
            <a:r>
              <a:rPr lang="en-US" sz="1150" dirty="0" err="1"/>
              <a:t>alimentos</a:t>
            </a:r>
            <a:r>
              <a:rPr lang="en-US" sz="1150" dirty="0"/>
              <a:t> </a:t>
            </a:r>
            <a:r>
              <a:rPr lang="en-US" sz="1150" dirty="0" err="1"/>
              <a:t>éticos</a:t>
            </a:r>
            <a:r>
              <a:rPr lang="en-US" sz="1150" dirty="0"/>
              <a:t>, este manual servirá </a:t>
            </a:r>
            <a:r>
              <a:rPr lang="en-US" sz="1150" dirty="0" err="1"/>
              <a:t>como</a:t>
            </a:r>
            <a:r>
              <a:rPr lang="en-US" sz="1150" dirty="0"/>
              <a:t> </a:t>
            </a:r>
            <a:r>
              <a:rPr lang="en-US" sz="1150" dirty="0" err="1"/>
              <a:t>guia</a:t>
            </a:r>
            <a:r>
              <a:rPr lang="en-US" sz="1150" dirty="0"/>
              <a:t> de referência, fornecendo conhecimentos valiosos, orientação prática e estratégias comprovadas para </a:t>
            </a:r>
            <a:r>
              <a:rPr lang="en-US" sz="1150" dirty="0" err="1"/>
              <a:t>ajudar</a:t>
            </a:r>
            <a:r>
              <a:rPr lang="en-US" sz="1150" dirty="0"/>
              <a:t> a </a:t>
            </a:r>
            <a:r>
              <a:rPr lang="en-US" sz="1150" dirty="0" err="1"/>
              <a:t>navegar</a:t>
            </a:r>
            <a:r>
              <a:rPr lang="en-US" sz="1150" dirty="0"/>
              <a:t> </a:t>
            </a:r>
            <a:r>
              <a:rPr lang="en-US" sz="1150" dirty="0" err="1"/>
              <a:t>na</a:t>
            </a:r>
            <a:r>
              <a:rPr lang="en-US" sz="1150" dirty="0"/>
              <a:t> </a:t>
            </a:r>
            <a:r>
              <a:rPr lang="en-US" sz="1150" dirty="0" err="1"/>
              <a:t>complexidade</a:t>
            </a:r>
            <a:r>
              <a:rPr lang="en-US" sz="1150" dirty="0"/>
              <a:t> da construção de um </a:t>
            </a:r>
            <a:r>
              <a:rPr lang="en-US" sz="1150" dirty="0" err="1"/>
              <a:t>negócio</a:t>
            </a:r>
            <a:r>
              <a:rPr lang="en-US" sz="1150" dirty="0"/>
              <a:t> de </a:t>
            </a:r>
            <a:r>
              <a:rPr lang="en-US" sz="1150" dirty="0" err="1"/>
              <a:t>alimentos</a:t>
            </a:r>
            <a:r>
              <a:rPr lang="en-US" sz="1150" dirty="0"/>
              <a:t> </a:t>
            </a:r>
            <a:r>
              <a:rPr lang="en-US" sz="1150" dirty="0" err="1"/>
              <a:t>éticos</a:t>
            </a:r>
            <a:r>
              <a:rPr lang="en-US" sz="1150" dirty="0"/>
              <a:t> a nível europeu.</a:t>
            </a:r>
          </a:p>
        </p:txBody>
      </p:sp>
      <p:sp>
        <p:nvSpPr>
          <p:cNvPr id="50" name="Freeform 49">
            <a:extLst>
              <a:ext uri="{FF2B5EF4-FFF2-40B4-BE49-F238E27FC236}">
                <a16:creationId xmlns:a16="http://schemas.microsoft.com/office/drawing/2014/main" id="{915C6AF2-5250-DF7E-8CF2-78DFD17F72F1}"/>
              </a:ext>
            </a:extLst>
          </p:cNvPr>
          <p:cNvSpPr/>
          <p:nvPr/>
        </p:nvSpPr>
        <p:spPr>
          <a:xfrm>
            <a:off x="0" y="1960837"/>
            <a:ext cx="7559675" cy="4344083"/>
          </a:xfrm>
          <a:custGeom>
            <a:avLst/>
            <a:gdLst>
              <a:gd name="connsiteX0" fmla="*/ 0 w 7559675"/>
              <a:gd name="connsiteY0" fmla="*/ 0 h 4344083"/>
              <a:gd name="connsiteX1" fmla="*/ 2891533 w 7559675"/>
              <a:gd name="connsiteY1" fmla="*/ 0 h 4344083"/>
              <a:gd name="connsiteX2" fmla="*/ 4224890 w 7559675"/>
              <a:gd name="connsiteY2" fmla="*/ 0 h 4344083"/>
              <a:gd name="connsiteX3" fmla="*/ 7116423 w 7559675"/>
              <a:gd name="connsiteY3" fmla="*/ 0 h 4344083"/>
              <a:gd name="connsiteX4" fmla="*/ 7559675 w 7559675"/>
              <a:gd name="connsiteY4" fmla="*/ 474809 h 4344083"/>
              <a:gd name="connsiteX5" fmla="*/ 7559675 w 7559675"/>
              <a:gd name="connsiteY5" fmla="*/ 4344083 h 4344083"/>
              <a:gd name="connsiteX6" fmla="*/ 4668142 w 7559675"/>
              <a:gd name="connsiteY6" fmla="*/ 4344083 h 4344083"/>
              <a:gd name="connsiteX7" fmla="*/ 3542412 w 7559675"/>
              <a:gd name="connsiteY7" fmla="*/ 4344083 h 4344083"/>
              <a:gd name="connsiteX8" fmla="*/ 650879 w 7559675"/>
              <a:gd name="connsiteY8" fmla="*/ 4344083 h 4344083"/>
              <a:gd name="connsiteX9" fmla="*/ 0 w 7559675"/>
              <a:gd name="connsiteY9" fmla="*/ 3646864 h 434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59675" h="4344083">
                <a:moveTo>
                  <a:pt x="0" y="0"/>
                </a:moveTo>
                <a:lnTo>
                  <a:pt x="2891533" y="0"/>
                </a:lnTo>
                <a:lnTo>
                  <a:pt x="4224890" y="0"/>
                </a:lnTo>
                <a:lnTo>
                  <a:pt x="7116423" y="0"/>
                </a:lnTo>
                <a:cubicBezTo>
                  <a:pt x="7361379" y="0"/>
                  <a:pt x="7559675" y="212415"/>
                  <a:pt x="7559675" y="474809"/>
                </a:cubicBezTo>
                <a:lnTo>
                  <a:pt x="7559675" y="4344083"/>
                </a:lnTo>
                <a:lnTo>
                  <a:pt x="4668142" y="4344083"/>
                </a:lnTo>
                <a:lnTo>
                  <a:pt x="3542412" y="4344083"/>
                </a:lnTo>
                <a:lnTo>
                  <a:pt x="650879" y="4344083"/>
                </a:lnTo>
                <a:cubicBezTo>
                  <a:pt x="291614" y="4344083"/>
                  <a:pt x="0" y="4031709"/>
                  <a:pt x="0" y="3646864"/>
                </a:cubicBezTo>
                <a:close/>
              </a:path>
            </a:pathLst>
          </a:custGeom>
          <a:blipFill>
            <a:blip r:embed="rId2" cstate="email">
              <a:extLst>
                <a:ext uri="{28A0092B-C50C-407E-A947-70E740481C1C}">
                  <a14:useLocalDpi xmlns:a14="http://schemas.microsoft.com/office/drawing/2010/main"/>
                </a:ext>
              </a:extLst>
            </a:blip>
            <a:srcRect/>
            <a:stretch>
              <a:fillRect/>
            </a:stretch>
          </a:blip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52" name="Freeform 51">
            <a:extLst>
              <a:ext uri="{FF2B5EF4-FFF2-40B4-BE49-F238E27FC236}">
                <a16:creationId xmlns:a16="http://schemas.microsoft.com/office/drawing/2014/main" id="{3A9F6315-5F1C-7AEA-D5F1-244E9EBA5A51}"/>
              </a:ext>
            </a:extLst>
          </p:cNvPr>
          <p:cNvSpPr/>
          <p:nvPr/>
        </p:nvSpPr>
        <p:spPr>
          <a:xfrm>
            <a:off x="469159" y="5345906"/>
            <a:ext cx="4312251" cy="2477987"/>
          </a:xfrm>
          <a:custGeom>
            <a:avLst/>
            <a:gdLst>
              <a:gd name="connsiteX0" fmla="*/ 0 w 7559675"/>
              <a:gd name="connsiteY0" fmla="*/ 0 h 4344083"/>
              <a:gd name="connsiteX1" fmla="*/ 2891533 w 7559675"/>
              <a:gd name="connsiteY1" fmla="*/ 0 h 4344083"/>
              <a:gd name="connsiteX2" fmla="*/ 4224890 w 7559675"/>
              <a:gd name="connsiteY2" fmla="*/ 0 h 4344083"/>
              <a:gd name="connsiteX3" fmla="*/ 7116423 w 7559675"/>
              <a:gd name="connsiteY3" fmla="*/ 0 h 4344083"/>
              <a:gd name="connsiteX4" fmla="*/ 7559675 w 7559675"/>
              <a:gd name="connsiteY4" fmla="*/ 474809 h 4344083"/>
              <a:gd name="connsiteX5" fmla="*/ 7559675 w 7559675"/>
              <a:gd name="connsiteY5" fmla="*/ 4344083 h 4344083"/>
              <a:gd name="connsiteX6" fmla="*/ 4668142 w 7559675"/>
              <a:gd name="connsiteY6" fmla="*/ 4344083 h 4344083"/>
              <a:gd name="connsiteX7" fmla="*/ 3542412 w 7559675"/>
              <a:gd name="connsiteY7" fmla="*/ 4344083 h 4344083"/>
              <a:gd name="connsiteX8" fmla="*/ 650879 w 7559675"/>
              <a:gd name="connsiteY8" fmla="*/ 4344083 h 4344083"/>
              <a:gd name="connsiteX9" fmla="*/ 0 w 7559675"/>
              <a:gd name="connsiteY9" fmla="*/ 3646864 h 434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59675" h="4344083">
                <a:moveTo>
                  <a:pt x="0" y="0"/>
                </a:moveTo>
                <a:lnTo>
                  <a:pt x="2891533" y="0"/>
                </a:lnTo>
                <a:lnTo>
                  <a:pt x="4224890" y="0"/>
                </a:lnTo>
                <a:lnTo>
                  <a:pt x="7116423" y="0"/>
                </a:lnTo>
                <a:cubicBezTo>
                  <a:pt x="7361379" y="0"/>
                  <a:pt x="7559675" y="212415"/>
                  <a:pt x="7559675" y="474809"/>
                </a:cubicBezTo>
                <a:lnTo>
                  <a:pt x="7559675" y="4344083"/>
                </a:lnTo>
                <a:lnTo>
                  <a:pt x="4668142" y="4344083"/>
                </a:lnTo>
                <a:lnTo>
                  <a:pt x="3542412" y="4344083"/>
                </a:lnTo>
                <a:lnTo>
                  <a:pt x="650879" y="4344083"/>
                </a:lnTo>
                <a:cubicBezTo>
                  <a:pt x="291614" y="4344083"/>
                  <a:pt x="0" y="4031709"/>
                  <a:pt x="0" y="3646864"/>
                </a:cubicBezTo>
                <a:close/>
              </a:path>
            </a:pathLst>
          </a:custGeom>
          <a:solidFill>
            <a:srgbClr val="F7903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53" name="TextBox 52">
            <a:extLst>
              <a:ext uri="{FF2B5EF4-FFF2-40B4-BE49-F238E27FC236}">
                <a16:creationId xmlns:a16="http://schemas.microsoft.com/office/drawing/2014/main" id="{274EC544-AD3B-A6BD-2EDE-DADDBD789797}"/>
              </a:ext>
            </a:extLst>
          </p:cNvPr>
          <p:cNvSpPr txBox="1"/>
          <p:nvPr/>
        </p:nvSpPr>
        <p:spPr>
          <a:xfrm>
            <a:off x="562443" y="5404920"/>
            <a:ext cx="3995380" cy="2369880"/>
          </a:xfrm>
          <a:prstGeom prst="rect">
            <a:avLst/>
          </a:prstGeom>
          <a:noFill/>
        </p:spPr>
        <p:txBody>
          <a:bodyPr wrap="square">
            <a:spAutoFit/>
          </a:bodyPr>
          <a:lstStyle/>
          <a:p>
            <a:r>
              <a:rPr lang="en-IE" sz="185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Bem-vindo</a:t>
            </a:r>
            <a:r>
              <a:rPr lang="en-IE" sz="185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ao </a:t>
            </a:r>
            <a:r>
              <a:rPr lang="en-IE" sz="185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Manual de </a:t>
            </a:r>
            <a:r>
              <a:rPr lang="en-IE" sz="185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Empreendedorismo</a:t>
            </a:r>
            <a:r>
              <a:rPr lang="en-IE" sz="185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para </a:t>
            </a:r>
            <a:r>
              <a:rPr lang="en-IE" sz="185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Negócios</a:t>
            </a:r>
            <a:r>
              <a:rPr lang="en-IE" sz="185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de Alimentos </a:t>
            </a:r>
            <a:r>
              <a:rPr lang="en-IE" sz="185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Éticos</a:t>
            </a:r>
            <a:r>
              <a:rPr lang="en-IE" sz="185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um </a:t>
            </a:r>
            <a:r>
              <a:rPr lang="en-IE" sz="185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recurso</a:t>
            </a:r>
            <a:r>
              <a:rPr lang="en-IE" sz="185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185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abrangente</a:t>
            </a:r>
            <a:r>
              <a:rPr lang="en-IE" sz="185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185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concebido</a:t>
            </a:r>
            <a:r>
              <a:rPr lang="en-IE" sz="185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185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especificamente</a:t>
            </a:r>
            <a:r>
              <a:rPr lang="en-IE" sz="185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para </a:t>
            </a:r>
            <a:r>
              <a:rPr lang="en-IE" sz="185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os</a:t>
            </a:r>
            <a:r>
              <a:rPr lang="en-IE" sz="185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185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empreendedores</a:t>
            </a:r>
            <a:r>
              <a:rPr lang="en-IE" sz="185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185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alimentares</a:t>
            </a:r>
            <a:r>
              <a:rPr lang="en-IE" sz="185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que </a:t>
            </a:r>
            <a:r>
              <a:rPr lang="en-IE" sz="185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sejam</a:t>
            </a:r>
            <a:r>
              <a:rPr lang="en-IE" sz="185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185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apaixonados</a:t>
            </a:r>
            <a:r>
              <a:rPr lang="en-IE" sz="185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pela </a:t>
            </a:r>
            <a:r>
              <a:rPr lang="en-IE" sz="185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construção</a:t>
            </a:r>
            <a:r>
              <a:rPr lang="en-IE" sz="185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e </a:t>
            </a:r>
            <a:r>
              <a:rPr lang="en-IE" sz="185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crescimento</a:t>
            </a:r>
            <a:r>
              <a:rPr lang="en-IE" sz="185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de </a:t>
            </a:r>
            <a:r>
              <a:rPr lang="en-IE" sz="185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empresas</a:t>
            </a:r>
            <a:r>
              <a:rPr lang="en-IE" sz="185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de </a:t>
            </a:r>
            <a:r>
              <a:rPr lang="en-IE" sz="185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alimentos</a:t>
            </a:r>
            <a:r>
              <a:rPr lang="en-IE" sz="185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185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éticos</a:t>
            </a:r>
            <a:r>
              <a:rPr lang="en-IE" sz="185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endParaRPr lang="en-US" sz="1850" dirty="0">
              <a:solidFill>
                <a:schemeClr val="bg1"/>
              </a:solidFill>
              <a:latin typeface="Calibri" panose="020F0502020204030204" pitchFamily="34" charset="0"/>
              <a:cs typeface="Calibri" panose="020F0502020204030204" pitchFamily="34" charset="0"/>
            </a:endParaRPr>
          </a:p>
        </p:txBody>
      </p:sp>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t>6</a:t>
            </a:fld>
            <a:endParaRPr lang="en-US" sz="900">
              <a:solidFill>
                <a:schemeClr val="tx1"/>
              </a:solidFill>
            </a:endParaRPr>
          </a:p>
        </p:txBody>
      </p:sp>
    </p:spTree>
    <p:extLst>
      <p:ext uri="{BB962C8B-B14F-4D97-AF65-F5344CB8AC3E}">
        <p14:creationId xmlns:p14="http://schemas.microsoft.com/office/powerpoint/2010/main" val="7560573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pPr algn="l" rtl="0"/>
            <a:r>
              <a:rPr lang="en-US"/>
              <a:t>10</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3429784" y="3124029"/>
            <a:ext cx="3322707" cy="2002900"/>
          </a:xfrm>
        </p:spPr>
        <p:txBody>
          <a:bodyPr/>
          <a:lstStyle/>
          <a:p>
            <a:pPr algn="l" rtl="0"/>
            <a:r>
              <a:rPr kumimoji="0" lang="en-US" altLang="en-US" sz="3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Considerações</a:t>
            </a:r>
            <a:r>
              <a:rPr kumimoji="0" lang="en-US" altLang="en-US" sz="3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altLang="en-US" dirty="0" err="1">
                <a:ea typeface="Calibri" panose="020F0502020204030204" pitchFamily="34" charset="0"/>
              </a:rPr>
              <a:t>L</a:t>
            </a:r>
            <a:r>
              <a:rPr kumimoji="0" lang="en-US" altLang="en-US" sz="3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egais</a:t>
            </a:r>
            <a:r>
              <a:rPr kumimoji="0" lang="en-US" altLang="en-US" sz="3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e </a:t>
            </a:r>
            <a:r>
              <a:rPr lang="en-US" altLang="en-US" dirty="0" err="1">
                <a:ea typeface="Calibri" panose="020F0502020204030204" pitchFamily="34" charset="0"/>
              </a:rPr>
              <a:t>R</a:t>
            </a:r>
            <a:r>
              <a:rPr kumimoji="0" lang="en-US" altLang="en-US" sz="3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egulamentares</a:t>
            </a:r>
            <a:endParaRPr lang="en-US" dirty="0"/>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algn="l" rtl="0"/>
            <a:fld id="{CB2079F2-58AF-ED44-82D7-E04B2F6FD686}" type="slidenum">
              <a:rPr lang="en-US" sz="900" smtClean="0">
                <a:solidFill>
                  <a:schemeClr val="tx1"/>
                </a:solidFill>
              </a:rPr>
              <a:pPr algn="l" rtl="0"/>
              <a:t>60</a:t>
            </a:fld>
            <a:endParaRPr lang="en-US" sz="900">
              <a:solidFill>
                <a:schemeClr val="tx1"/>
              </a:solidFill>
            </a:endParaRPr>
          </a:p>
        </p:txBody>
      </p:sp>
    </p:spTree>
    <p:extLst>
      <p:ext uri="{BB962C8B-B14F-4D97-AF65-F5344CB8AC3E}">
        <p14:creationId xmlns:p14="http://schemas.microsoft.com/office/powerpoint/2010/main" val="35478202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E132529A-793C-7FF9-1D11-363B8119C6D5}"/>
              </a:ext>
            </a:extLst>
          </p:cNvPr>
          <p:cNvSpPr>
            <a:spLocks noGrp="1"/>
          </p:cNvSpPr>
          <p:nvPr>
            <p:ph type="body" sz="quarter" idx="32"/>
          </p:nvPr>
        </p:nvSpPr>
        <p:spPr>
          <a:xfrm>
            <a:off x="852408" y="7576515"/>
            <a:ext cx="6123284" cy="2515591"/>
          </a:xfrm>
        </p:spPr>
        <p:txBody>
          <a:bodyPr numCol="1"/>
          <a:lstStyle/>
          <a:p>
            <a:pPr algn="l" rtl="0">
              <a:lnSpc>
                <a:spcPts val="1320"/>
              </a:lnSpc>
            </a:pPr>
            <a:r>
              <a:rPr lang="en-US" sz="1150" dirty="0"/>
              <a:t>Também abordaremos como se manter atualizado sobre a evolução das políticas e regulamentações para garantir que sua empresa permaneça em conformidade. Este capítulo oferece uma visão aprofundada do cenário legal e regulatório que rege a operação de empresas de alimentos éticos. Compreender essas legalidades não apenas o ajudará a evitar penalidades, mas também a construir a confiança de seus clientes e partes interessadas.</a:t>
            </a:r>
          </a:p>
          <a:p>
            <a:pPr algn="l" rtl="0">
              <a:lnSpc>
                <a:spcPts val="1320"/>
              </a:lnSpc>
            </a:pPr>
            <a:endParaRPr lang="en-US" sz="1150" dirty="0"/>
          </a:p>
        </p:txBody>
      </p:sp>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algn="l" rtl="0"/>
            <a:fld id="{CB2079F2-58AF-ED44-82D7-E04B2F6FD686}" type="slidenum">
              <a:rPr lang="en-US" sz="900" smtClean="0">
                <a:solidFill>
                  <a:schemeClr val="tx1"/>
                </a:solidFill>
              </a:rPr>
              <a:pPr algn="l" rtl="0"/>
              <a:t>61</a:t>
            </a:fld>
            <a:endParaRPr lang="en-US" sz="900">
              <a:solidFill>
                <a:schemeClr val="tx1"/>
              </a:solidFill>
            </a:endParaRPr>
          </a:p>
        </p:txBody>
      </p:sp>
      <p:grpSp>
        <p:nvGrpSpPr>
          <p:cNvPr id="9" name="Group 8">
            <a:extLst>
              <a:ext uri="{FF2B5EF4-FFF2-40B4-BE49-F238E27FC236}">
                <a16:creationId xmlns:a16="http://schemas.microsoft.com/office/drawing/2014/main" id="{D47D7E66-3185-A347-4E96-2E99958CBA99}"/>
              </a:ext>
            </a:extLst>
          </p:cNvPr>
          <p:cNvGrpSpPr/>
          <p:nvPr/>
        </p:nvGrpSpPr>
        <p:grpSpPr>
          <a:xfrm>
            <a:off x="852407" y="3532128"/>
            <a:ext cx="6382783" cy="3286683"/>
            <a:chOff x="141575" y="481772"/>
            <a:chExt cx="4412840" cy="2339889"/>
          </a:xfrm>
        </p:grpSpPr>
        <p:sp>
          <p:nvSpPr>
            <p:cNvPr id="2" name="Freeform 1">
              <a:extLst>
                <a:ext uri="{FF2B5EF4-FFF2-40B4-BE49-F238E27FC236}">
                  <a16:creationId xmlns:a16="http://schemas.microsoft.com/office/drawing/2014/main" id="{F57E95C6-3FD7-DE5E-8EAB-6F8FDEDC57D0}"/>
                </a:ext>
              </a:extLst>
            </p:cNvPr>
            <p:cNvSpPr/>
            <p:nvPr/>
          </p:nvSpPr>
          <p:spPr>
            <a:xfrm>
              <a:off x="141575" y="481772"/>
              <a:ext cx="2831080" cy="233988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1A0C2"/>
            </a:solidFill>
            <a:ln w="3598" cap="flat">
              <a:noFill/>
              <a:prstDash val="solid"/>
              <a:miter/>
            </a:ln>
          </p:spPr>
          <p:txBody>
            <a:bodyPr rtlCol="0" anchor="ctr"/>
            <a:lstStyle/>
            <a:p>
              <a:pPr algn="l" rtl="0"/>
              <a:endParaRPr lang="en-US" b="0" i="0">
                <a:latin typeface="Calibri" panose="020F0502020204030204" pitchFamily="34" charset="0"/>
              </a:endParaRPr>
            </a:p>
          </p:txBody>
        </p:sp>
        <p:sp>
          <p:nvSpPr>
            <p:cNvPr id="5" name="Freeform 4">
              <a:extLst>
                <a:ext uri="{FF2B5EF4-FFF2-40B4-BE49-F238E27FC236}">
                  <a16:creationId xmlns:a16="http://schemas.microsoft.com/office/drawing/2014/main" id="{FE1A39A2-6BB3-84B4-ECF8-1A22C510D950}"/>
                </a:ext>
              </a:extLst>
            </p:cNvPr>
            <p:cNvSpPr/>
            <p:nvPr/>
          </p:nvSpPr>
          <p:spPr>
            <a:xfrm>
              <a:off x="1723335" y="481772"/>
              <a:ext cx="2831080" cy="233988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1A0C2"/>
            </a:solidFill>
            <a:ln w="3598" cap="flat">
              <a:noFill/>
              <a:prstDash val="solid"/>
              <a:miter/>
            </a:ln>
          </p:spPr>
          <p:txBody>
            <a:bodyPr rtlCol="0" anchor="ctr"/>
            <a:lstStyle/>
            <a:p>
              <a:pPr algn="l" rtl="0"/>
              <a:endParaRPr lang="en-US" b="0" i="0">
                <a:latin typeface="Calibri" panose="020F0502020204030204" pitchFamily="34" charset="0"/>
              </a:endParaRPr>
            </a:p>
          </p:txBody>
        </p:sp>
      </p:grpSp>
      <p:sp>
        <p:nvSpPr>
          <p:cNvPr id="6" name="TextBox 5">
            <a:extLst>
              <a:ext uri="{FF2B5EF4-FFF2-40B4-BE49-F238E27FC236}">
                <a16:creationId xmlns:a16="http://schemas.microsoft.com/office/drawing/2014/main" id="{C8013714-4CCB-B60B-04B8-01FD6ADFD51A}"/>
              </a:ext>
            </a:extLst>
          </p:cNvPr>
          <p:cNvSpPr txBox="1"/>
          <p:nvPr/>
        </p:nvSpPr>
        <p:spPr>
          <a:xfrm>
            <a:off x="1087720" y="4376118"/>
            <a:ext cx="6013117" cy="1323439"/>
          </a:xfrm>
          <a:prstGeom prst="rect">
            <a:avLst/>
          </a:prstGeom>
          <a:noFill/>
        </p:spPr>
        <p:txBody>
          <a:bodyPr wrap="square">
            <a:spAutoFit/>
          </a:bodyPr>
          <a:lstStyle/>
          <a:p>
            <a:pPr algn="just" rtl="0"/>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Este capítulo </a:t>
            </a:r>
            <a:r>
              <a:rPr lang="en-IE" sz="20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oferece</a:t>
            </a:r>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uma</a:t>
            </a:r>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visão</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geral</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abrangente</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das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legalidades</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de administrar uma empresa de alimentos éticos</a:t>
            </a:r>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incluindo</a:t>
            </a:r>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regulamentos</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de segurança alimentar, leis do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trabalho</a:t>
            </a:r>
            <a:r>
              <a:rPr lang="en-IE"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e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requisitos</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de </a:t>
            </a:r>
            <a:r>
              <a:rPr lang="en-IE"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certificação</a:t>
            </a:r>
            <a:r>
              <a:rPr lang="en-IE"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endParaRPr lang="en-US" sz="2000" b="1" dirty="0">
              <a:solidFill>
                <a:schemeClr val="bg1"/>
              </a:solidFill>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858BED05-B4B9-4613-BEB7-C7208E63DF08}"/>
              </a:ext>
            </a:extLst>
          </p:cNvPr>
          <p:cNvSpPr/>
          <p:nvPr/>
        </p:nvSpPr>
        <p:spPr>
          <a:xfrm flipH="1">
            <a:off x="2754777" y="636339"/>
            <a:ext cx="4804898" cy="1827083"/>
          </a:xfrm>
          <a:custGeom>
            <a:avLst/>
            <a:gdLst>
              <a:gd name="connsiteX0" fmla="*/ 0 w 4804898"/>
              <a:gd name="connsiteY0" fmla="*/ 0 h 1827083"/>
              <a:gd name="connsiteX1" fmla="*/ 4348661 w 4804898"/>
              <a:gd name="connsiteY1" fmla="*/ 0 h 1827083"/>
              <a:gd name="connsiteX2" fmla="*/ 4804898 w 4804898"/>
              <a:gd name="connsiteY2" fmla="*/ 336196 h 1827083"/>
              <a:gd name="connsiteX3" fmla="*/ 4804898 w 4804898"/>
              <a:gd name="connsiteY3" fmla="*/ 1827083 h 1827083"/>
              <a:gd name="connsiteX4" fmla="*/ 0 w 4804898"/>
              <a:gd name="connsiteY4" fmla="*/ 1827083 h 1827083"/>
              <a:gd name="connsiteX5" fmla="*/ 0 w 4804898"/>
              <a:gd name="connsiteY5" fmla="*/ 0 h 182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4898" h="1827083">
                <a:moveTo>
                  <a:pt x="0" y="0"/>
                </a:moveTo>
                <a:lnTo>
                  <a:pt x="4348661" y="0"/>
                </a:lnTo>
                <a:cubicBezTo>
                  <a:pt x="4600793" y="0"/>
                  <a:pt x="4804898" y="150403"/>
                  <a:pt x="4804898" y="336196"/>
                </a:cubicBezTo>
                <a:lnTo>
                  <a:pt x="4804898" y="1827083"/>
                </a:lnTo>
                <a:lnTo>
                  <a:pt x="0" y="1827083"/>
                </a:lnTo>
                <a:lnTo>
                  <a:pt x="0"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3" name="Text Placeholder 3">
            <a:extLst>
              <a:ext uri="{FF2B5EF4-FFF2-40B4-BE49-F238E27FC236}">
                <a16:creationId xmlns:a16="http://schemas.microsoft.com/office/drawing/2014/main" id="{5C0206F1-A563-41B0-975A-9174EBA8E5AF}"/>
              </a:ext>
            </a:extLst>
          </p:cNvPr>
          <p:cNvSpPr txBox="1">
            <a:spLocks/>
          </p:cNvSpPr>
          <p:nvPr/>
        </p:nvSpPr>
        <p:spPr>
          <a:xfrm>
            <a:off x="2903629" y="922453"/>
            <a:ext cx="4095877" cy="946746"/>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r>
              <a:rPr lang="en-US" altLang="en-US" sz="2800" dirty="0" err="1">
                <a:solidFill>
                  <a:schemeClr val="tx1"/>
                </a:solidFill>
                <a:ea typeface="Calibri" panose="020F0502020204030204" pitchFamily="34" charset="0"/>
              </a:rPr>
              <a:t>Considerações</a:t>
            </a:r>
            <a:r>
              <a:rPr lang="en-US" altLang="en-US" sz="2800" dirty="0">
                <a:solidFill>
                  <a:schemeClr val="tx1"/>
                </a:solidFill>
                <a:ea typeface="Calibri" panose="020F0502020204030204" pitchFamily="34" charset="0"/>
              </a:rPr>
              <a:t> </a:t>
            </a:r>
            <a:r>
              <a:rPr lang="en-US" altLang="en-US" sz="2800" dirty="0" err="1">
                <a:solidFill>
                  <a:schemeClr val="tx1"/>
                </a:solidFill>
                <a:ea typeface="Calibri" panose="020F0502020204030204" pitchFamily="34" charset="0"/>
              </a:rPr>
              <a:t>Legais</a:t>
            </a:r>
            <a:r>
              <a:rPr lang="en-US" altLang="en-US" sz="2800" dirty="0">
                <a:solidFill>
                  <a:schemeClr val="tx1"/>
                </a:solidFill>
                <a:ea typeface="Calibri" panose="020F0502020204030204" pitchFamily="34" charset="0"/>
              </a:rPr>
              <a:t> e </a:t>
            </a:r>
            <a:r>
              <a:rPr lang="en-US" altLang="en-US" sz="2800" dirty="0" err="1">
                <a:solidFill>
                  <a:schemeClr val="tx1"/>
                </a:solidFill>
                <a:ea typeface="Calibri" panose="020F0502020204030204" pitchFamily="34" charset="0"/>
              </a:rPr>
              <a:t>Regulamentares</a:t>
            </a:r>
            <a:endParaRPr lang="en-US" altLang="en-US" sz="2800" dirty="0">
              <a:solidFill>
                <a:schemeClr val="tx1"/>
              </a:solidFill>
              <a:ea typeface="Calibri" panose="020F0502020204030204" pitchFamily="34" charset="0"/>
            </a:endParaRPr>
          </a:p>
        </p:txBody>
      </p:sp>
      <p:sp>
        <p:nvSpPr>
          <p:cNvPr id="14" name="Freeform 13">
            <a:extLst>
              <a:ext uri="{FF2B5EF4-FFF2-40B4-BE49-F238E27FC236}">
                <a16:creationId xmlns:a16="http://schemas.microsoft.com/office/drawing/2014/main" id="{BDFA17D0-507A-A790-779D-D67200156A67}"/>
              </a:ext>
            </a:extLst>
          </p:cNvPr>
          <p:cNvSpPr/>
          <p:nvPr/>
        </p:nvSpPr>
        <p:spPr>
          <a:xfrm>
            <a:off x="1161217" y="1933399"/>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pPr algn="l" rtl="0"/>
            <a:endParaRPr lang="en-US">
              <a:solidFill>
                <a:srgbClr val="F79037"/>
              </a:solidFill>
            </a:endParaRPr>
          </a:p>
        </p:txBody>
      </p:sp>
      <p:sp>
        <p:nvSpPr>
          <p:cNvPr id="15" name="Text Placeholder 32">
            <a:extLst>
              <a:ext uri="{FF2B5EF4-FFF2-40B4-BE49-F238E27FC236}">
                <a16:creationId xmlns:a16="http://schemas.microsoft.com/office/drawing/2014/main" id="{4DB6F697-D55E-16EC-2AD0-FA75BF3CDEFD}"/>
              </a:ext>
            </a:extLst>
          </p:cNvPr>
          <p:cNvSpPr txBox="1">
            <a:spLocks/>
          </p:cNvSpPr>
          <p:nvPr/>
        </p:nvSpPr>
        <p:spPr>
          <a:xfrm>
            <a:off x="950850" y="700124"/>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r>
              <a:rPr lang="en-GB" sz="8800" dirty="0">
                <a:solidFill>
                  <a:srgbClr val="F1A0C2"/>
                </a:solidFill>
              </a:rPr>
              <a:t>10</a:t>
            </a:r>
            <a:endParaRPr lang="en-US" sz="8800" dirty="0">
              <a:solidFill>
                <a:srgbClr val="F1A0C2"/>
              </a:solidFill>
            </a:endParaRPr>
          </a:p>
        </p:txBody>
      </p:sp>
    </p:spTree>
    <p:extLst>
      <p:ext uri="{BB962C8B-B14F-4D97-AF65-F5344CB8AC3E}">
        <p14:creationId xmlns:p14="http://schemas.microsoft.com/office/powerpoint/2010/main" val="31916778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698CA3-32F9-665A-8820-680AA342F14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6072"/>
            <a:ext cx="7559675" cy="2548044"/>
          </a:xfrm>
          <a:prstGeom prst="rect">
            <a:avLst/>
          </a:prstGeom>
        </p:spPr>
      </p:pic>
      <p:sp>
        <p:nvSpPr>
          <p:cNvPr id="102" name="Slide Number Placeholder 5">
            <a:extLst>
              <a:ext uri="{FF2B5EF4-FFF2-40B4-BE49-F238E27FC236}">
                <a16:creationId xmlns:a16="http://schemas.microsoft.com/office/drawing/2014/main" id="{65189862-D57B-62EA-D260-06A701DBAC48}"/>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algn="l" rtl="0"/>
            <a:fld id="{CB2079F2-58AF-ED44-82D7-E04B2F6FD686}" type="slidenum">
              <a:rPr lang="en-US" sz="900" smtClean="0">
                <a:solidFill>
                  <a:schemeClr val="tx1"/>
                </a:solidFill>
              </a:rPr>
              <a:pPr algn="l" rtl="0"/>
              <a:t>62</a:t>
            </a:fld>
            <a:endParaRPr lang="en-US" sz="900">
              <a:solidFill>
                <a:schemeClr val="tx1"/>
              </a:solidFill>
            </a:endParaRPr>
          </a:p>
        </p:txBody>
      </p:sp>
      <p:sp>
        <p:nvSpPr>
          <p:cNvPr id="116" name="TextBox 115">
            <a:extLst>
              <a:ext uri="{FF2B5EF4-FFF2-40B4-BE49-F238E27FC236}">
                <a16:creationId xmlns:a16="http://schemas.microsoft.com/office/drawing/2014/main" id="{C36DDD62-F25A-8D7B-6FE4-7941D45AACB6}"/>
              </a:ext>
            </a:extLst>
          </p:cNvPr>
          <p:cNvSpPr txBox="1"/>
          <p:nvPr/>
        </p:nvSpPr>
        <p:spPr>
          <a:xfrm>
            <a:off x="1691962" y="2740359"/>
            <a:ext cx="5671049" cy="6894195"/>
          </a:xfrm>
          <a:prstGeom prst="rect">
            <a:avLst/>
          </a:prstGeom>
          <a:noFill/>
        </p:spPr>
        <p:txBody>
          <a:bodyPr wrap="square">
            <a:spAutoFit/>
          </a:bodyPr>
          <a:lstStyle/>
          <a:p>
            <a:pPr algn="l" rtl="0">
              <a:tabLst>
                <a:tab pos="177800" algn="l"/>
              </a:tabLst>
            </a:pPr>
            <a:r>
              <a:rPr lang="en-US" sz="1300" b="1" dirty="0" err="1">
                <a:highlight>
                  <a:srgbClr val="F1A0C2"/>
                </a:highlight>
                <a:latin typeface="Calibri" panose="020F0502020204030204" pitchFamily="34" charset="0"/>
                <a:cs typeface="Calibri" panose="020F0502020204030204" pitchFamily="34" charset="0"/>
              </a:rPr>
              <a:t>Regulamentos</a:t>
            </a:r>
            <a:r>
              <a:rPr lang="en-US" sz="1300" b="1" dirty="0">
                <a:highlight>
                  <a:srgbClr val="F1A0C2"/>
                </a:highlight>
                <a:latin typeface="Calibri" panose="020F0502020204030204" pitchFamily="34" charset="0"/>
                <a:cs typeface="Calibri" panose="020F0502020204030204" pitchFamily="34" charset="0"/>
              </a:rPr>
              <a:t> ao </a:t>
            </a:r>
            <a:r>
              <a:rPr lang="en-US" sz="1300" b="1" dirty="0" err="1">
                <a:highlight>
                  <a:srgbClr val="F1A0C2"/>
                </a:highlight>
                <a:latin typeface="Calibri" panose="020F0502020204030204" pitchFamily="34" charset="0"/>
                <a:cs typeface="Calibri" panose="020F0502020204030204" pitchFamily="34" charset="0"/>
              </a:rPr>
              <a:t>nível</a:t>
            </a:r>
            <a:r>
              <a:rPr lang="en-US" sz="1300" b="1" dirty="0">
                <a:highlight>
                  <a:srgbClr val="F1A0C2"/>
                </a:highlight>
                <a:latin typeface="Calibri" panose="020F0502020204030204" pitchFamily="34" charset="0"/>
                <a:cs typeface="Calibri" panose="020F0502020204030204" pitchFamily="34" charset="0"/>
              </a:rPr>
              <a:t> da Segurança Alimentar:</a:t>
            </a:r>
            <a:r>
              <a:rPr lang="en-US" sz="1300" b="1" dirty="0">
                <a:latin typeface="Calibri" panose="020F0502020204030204" pitchFamily="34" charset="0"/>
                <a:cs typeface="Calibri" panose="020F0502020204030204" pitchFamily="34" charset="0"/>
              </a:rPr>
              <a:t> </a:t>
            </a:r>
            <a:r>
              <a:rPr lang="en-US" sz="1300" dirty="0">
                <a:latin typeface="Calibri" panose="020F0502020204030204" pitchFamily="34" charset="0"/>
                <a:cs typeface="Calibri" panose="020F0502020204030204" pitchFamily="34" charset="0"/>
              </a:rPr>
              <a:t>A conformidade com os regulamentos de segurança alimentar é crucial para qualquer empresa do setor alimentar. No </a:t>
            </a:r>
            <a:r>
              <a:rPr lang="en-US" sz="1300" dirty="0" err="1">
                <a:latin typeface="Calibri" panose="020F0502020204030204" pitchFamily="34" charset="0"/>
                <a:cs typeface="Calibri" panose="020F0502020204030204" pitchFamily="34" charset="0"/>
              </a:rPr>
              <a:t>presente</a:t>
            </a:r>
            <a:r>
              <a:rPr lang="en-US" sz="1300" dirty="0">
                <a:latin typeface="Calibri" panose="020F0502020204030204" pitchFamily="34" charset="0"/>
                <a:cs typeface="Calibri" panose="020F0502020204030204" pitchFamily="34" charset="0"/>
              </a:rPr>
              <a:t> </a:t>
            </a:r>
            <a:r>
              <a:rPr lang="en-US" sz="1300" dirty="0" err="1">
                <a:latin typeface="Calibri" panose="020F0502020204030204" pitchFamily="34" charset="0"/>
                <a:cs typeface="Calibri" panose="020F0502020204030204" pitchFamily="34" charset="0"/>
              </a:rPr>
              <a:t>capítulo</a:t>
            </a:r>
            <a:r>
              <a:rPr lang="en-US" sz="1300" dirty="0">
                <a:latin typeface="Calibri" panose="020F0502020204030204" pitchFamily="34" charset="0"/>
                <a:cs typeface="Calibri" panose="020F0502020204030204" pitchFamily="34" charset="0"/>
              </a:rPr>
              <a:t> </a:t>
            </a:r>
            <a:r>
              <a:rPr lang="en-US" sz="1300" dirty="0" err="1">
                <a:latin typeface="Calibri" panose="020F0502020204030204" pitchFamily="34" charset="0"/>
                <a:cs typeface="Calibri" panose="020F0502020204030204" pitchFamily="34" charset="0"/>
              </a:rPr>
              <a:t>irão</a:t>
            </a:r>
            <a:r>
              <a:rPr lang="en-US" sz="1300" dirty="0">
                <a:latin typeface="Calibri" panose="020F0502020204030204" pitchFamily="34" charset="0"/>
                <a:cs typeface="Calibri" panose="020F0502020204030204" pitchFamily="34" charset="0"/>
              </a:rPr>
              <a:t> ser </a:t>
            </a:r>
            <a:r>
              <a:rPr lang="en-US" sz="1300" dirty="0" err="1">
                <a:latin typeface="Calibri" panose="020F0502020204030204" pitchFamily="34" charset="0"/>
                <a:cs typeface="Calibri" panose="020F0502020204030204" pitchFamily="34" charset="0"/>
              </a:rPr>
              <a:t>referidos</a:t>
            </a:r>
            <a:r>
              <a:rPr lang="en-US" sz="1300" dirty="0">
                <a:latin typeface="Calibri" panose="020F0502020204030204" pitchFamily="34" charset="0"/>
                <a:cs typeface="Calibri" panose="020F0502020204030204" pitchFamily="34" charset="0"/>
              </a:rPr>
              <a:t> </a:t>
            </a:r>
            <a:r>
              <a:rPr lang="en-US" sz="1300" dirty="0" err="1">
                <a:latin typeface="Calibri" panose="020F0502020204030204" pitchFamily="34" charset="0"/>
                <a:cs typeface="Calibri" panose="020F0502020204030204" pitchFamily="34" charset="0"/>
              </a:rPr>
              <a:t>os</a:t>
            </a:r>
            <a:r>
              <a:rPr lang="en-US" sz="1300" dirty="0">
                <a:latin typeface="Calibri" panose="020F0502020204030204" pitchFamily="34" charset="0"/>
                <a:cs typeface="Calibri" panose="020F0502020204030204" pitchFamily="34" charset="0"/>
              </a:rPr>
              <a:t> regulamentos europeus específicos de segurança alimentar que é </a:t>
            </a:r>
            <a:r>
              <a:rPr lang="en-US" sz="1300" dirty="0" err="1">
                <a:latin typeface="Calibri" panose="020F0502020204030204" pitchFamily="34" charset="0"/>
                <a:cs typeface="Calibri" panose="020F0502020204030204" pitchFamily="34" charset="0"/>
              </a:rPr>
              <a:t>necessário</a:t>
            </a:r>
            <a:r>
              <a:rPr lang="en-US" sz="1300" dirty="0">
                <a:latin typeface="Calibri" panose="020F0502020204030204" pitchFamily="34" charset="0"/>
                <a:cs typeface="Calibri" panose="020F0502020204030204" pitchFamily="34" charset="0"/>
              </a:rPr>
              <a:t> </a:t>
            </a:r>
            <a:r>
              <a:rPr lang="en-US" sz="1300" dirty="0" err="1">
                <a:latin typeface="Calibri" panose="020F0502020204030204" pitchFamily="34" charset="0"/>
                <a:cs typeface="Calibri" panose="020F0502020204030204" pitchFamily="34" charset="0"/>
              </a:rPr>
              <a:t>cumprir</a:t>
            </a:r>
            <a:r>
              <a:rPr lang="en-US" sz="1300" dirty="0">
                <a:latin typeface="Calibri" panose="020F0502020204030204" pitchFamily="34" charset="0"/>
                <a:cs typeface="Calibri" panose="020F0502020204030204" pitchFamily="34" charset="0"/>
              </a:rPr>
              <a:t>, </a:t>
            </a:r>
            <a:r>
              <a:rPr lang="en-US" sz="1300" dirty="0" err="1">
                <a:latin typeface="Calibri" panose="020F0502020204030204" pitchFamily="34" charset="0"/>
                <a:cs typeface="Calibri" panose="020F0502020204030204" pitchFamily="34" charset="0"/>
              </a:rPr>
              <a:t>incluindo</a:t>
            </a:r>
            <a:r>
              <a:rPr lang="en-US" sz="1300" dirty="0">
                <a:latin typeface="Calibri" panose="020F0502020204030204" pitchFamily="34" charset="0"/>
                <a:cs typeface="Calibri" panose="020F0502020204030204" pitchFamily="34" charset="0"/>
              </a:rPr>
              <a:t> </a:t>
            </a:r>
            <a:r>
              <a:rPr lang="en-US" sz="1300" dirty="0" err="1">
                <a:latin typeface="Calibri" panose="020F0502020204030204" pitchFamily="34" charset="0"/>
                <a:cs typeface="Calibri" panose="020F0502020204030204" pitchFamily="34" charset="0"/>
              </a:rPr>
              <a:t>os</a:t>
            </a:r>
            <a:r>
              <a:rPr lang="en-US" sz="1300" dirty="0">
                <a:latin typeface="Calibri" panose="020F0502020204030204" pitchFamily="34" charset="0"/>
                <a:cs typeface="Calibri" panose="020F0502020204030204" pitchFamily="34" charset="0"/>
              </a:rPr>
              <a:t> </a:t>
            </a:r>
            <a:r>
              <a:rPr lang="en-US" sz="1300" dirty="0" err="1">
                <a:latin typeface="Calibri" panose="020F0502020204030204" pitchFamily="34" charset="0"/>
                <a:cs typeface="Calibri" panose="020F0502020204030204" pitchFamily="34" charset="0"/>
              </a:rPr>
              <a:t>relacionados</a:t>
            </a:r>
            <a:r>
              <a:rPr lang="en-US" sz="1300" dirty="0">
                <a:latin typeface="Calibri" panose="020F0502020204030204" pitchFamily="34" charset="0"/>
                <a:cs typeface="Calibri" panose="020F0502020204030204" pitchFamily="34" charset="0"/>
              </a:rPr>
              <a:t> com a </a:t>
            </a:r>
            <a:r>
              <a:rPr lang="en-US" sz="1300" dirty="0" err="1">
                <a:latin typeface="Calibri" panose="020F0502020204030204" pitchFamily="34" charset="0"/>
                <a:cs typeface="Calibri" panose="020F0502020204030204" pitchFamily="34" charset="0"/>
              </a:rPr>
              <a:t>higiene</a:t>
            </a:r>
            <a:r>
              <a:rPr lang="en-US" sz="1300" dirty="0">
                <a:latin typeface="Calibri" panose="020F0502020204030204" pitchFamily="34" charset="0"/>
                <a:cs typeface="Calibri" panose="020F0502020204030204" pitchFamily="34" charset="0"/>
              </a:rPr>
              <a:t>, procedimentos de </a:t>
            </a:r>
            <a:r>
              <a:rPr lang="en-US" sz="1300" dirty="0" err="1">
                <a:latin typeface="Calibri" panose="020F0502020204030204" pitchFamily="34" charset="0"/>
                <a:cs typeface="Calibri" panose="020F0502020204030204" pitchFamily="34" charset="0"/>
              </a:rPr>
              <a:t>manuseamento</a:t>
            </a:r>
            <a:r>
              <a:rPr lang="en-US" sz="1300" dirty="0">
                <a:latin typeface="Calibri" panose="020F0502020204030204" pitchFamily="34" charset="0"/>
                <a:cs typeface="Calibri" panose="020F0502020204030204" pitchFamily="34" charset="0"/>
              </a:rPr>
              <a:t> e armazenamento de alimentos e requisitos de rotulagem de </a:t>
            </a:r>
            <a:r>
              <a:rPr lang="en-US" sz="1300" dirty="0" err="1">
                <a:latin typeface="Calibri" panose="020F0502020204030204" pitchFamily="34" charset="0"/>
                <a:cs typeface="Calibri" panose="020F0502020204030204" pitchFamily="34" charset="0"/>
              </a:rPr>
              <a:t>alergéneos</a:t>
            </a:r>
            <a:r>
              <a:rPr lang="en-US" sz="1300" dirty="0">
                <a:latin typeface="Calibri" panose="020F0502020204030204" pitchFamily="34" charset="0"/>
                <a:cs typeface="Calibri" panose="020F0502020204030204" pitchFamily="34" charset="0"/>
              </a:rPr>
              <a:t>.</a:t>
            </a:r>
          </a:p>
          <a:p>
            <a:pPr algn="l" rtl="0">
              <a:tabLst>
                <a:tab pos="177800" algn="l"/>
              </a:tabLst>
            </a:pPr>
            <a:endParaRPr lang="en-US" sz="1300" dirty="0">
              <a:latin typeface="Calibri" panose="020F0502020204030204" pitchFamily="34" charset="0"/>
              <a:cs typeface="Calibri" panose="020F0502020204030204" pitchFamily="34" charset="0"/>
            </a:endParaRPr>
          </a:p>
          <a:p>
            <a:pPr algn="l" rtl="0">
              <a:tabLst>
                <a:tab pos="177800" algn="l"/>
              </a:tabLst>
            </a:pPr>
            <a:r>
              <a:rPr lang="en-US" sz="1300" b="1" dirty="0">
                <a:highlight>
                  <a:srgbClr val="F1A0C2"/>
                </a:highlight>
                <a:latin typeface="Calibri" panose="020F0502020204030204" pitchFamily="34" charset="0"/>
                <a:cs typeface="Calibri" panose="020F0502020204030204" pitchFamily="34" charset="0"/>
              </a:rPr>
              <a:t>Leis </a:t>
            </a:r>
            <a:r>
              <a:rPr lang="en-US" sz="1300" b="1" dirty="0" err="1">
                <a:highlight>
                  <a:srgbClr val="F1A0C2"/>
                </a:highlight>
                <a:latin typeface="Calibri" panose="020F0502020204030204" pitchFamily="34" charset="0"/>
                <a:cs typeface="Calibri" panose="020F0502020204030204" pitchFamily="34" charset="0"/>
              </a:rPr>
              <a:t>laborais</a:t>
            </a:r>
            <a:r>
              <a:rPr lang="en-US" sz="1300" b="1" dirty="0">
                <a:highlight>
                  <a:srgbClr val="F1A0C2"/>
                </a:highlight>
                <a:latin typeface="Calibri" panose="020F0502020204030204" pitchFamily="34" charset="0"/>
                <a:cs typeface="Calibri" panose="020F0502020204030204" pitchFamily="34" charset="0"/>
              </a:rPr>
              <a:t>:</a:t>
            </a:r>
            <a:r>
              <a:rPr lang="en-US" sz="1300" b="1" dirty="0">
                <a:latin typeface="Calibri" panose="020F0502020204030204" pitchFamily="34" charset="0"/>
                <a:cs typeface="Calibri" panose="020F0502020204030204" pitchFamily="34" charset="0"/>
              </a:rPr>
              <a:t> </a:t>
            </a:r>
            <a:r>
              <a:rPr lang="en-US" sz="1300" dirty="0" err="1">
                <a:latin typeface="Calibri" panose="020F0502020204030204" pitchFamily="34" charset="0"/>
                <a:cs typeface="Calibri" panose="020F0502020204030204" pitchFamily="34" charset="0"/>
              </a:rPr>
              <a:t>Irão</a:t>
            </a:r>
            <a:r>
              <a:rPr lang="en-US" sz="1300" dirty="0">
                <a:latin typeface="Calibri" panose="020F0502020204030204" pitchFamily="34" charset="0"/>
                <a:cs typeface="Calibri" panose="020F0502020204030204" pitchFamily="34" charset="0"/>
              </a:rPr>
              <a:t> ser </a:t>
            </a:r>
            <a:r>
              <a:rPr lang="en-US" sz="1300" dirty="0" err="1">
                <a:latin typeface="Calibri" panose="020F0502020204030204" pitchFamily="34" charset="0"/>
                <a:cs typeface="Calibri" panose="020F0502020204030204" pitchFamily="34" charset="0"/>
              </a:rPr>
              <a:t>descritas</a:t>
            </a:r>
            <a:r>
              <a:rPr lang="en-US" sz="1300" dirty="0">
                <a:latin typeface="Calibri" panose="020F0502020204030204" pitchFamily="34" charset="0"/>
                <a:cs typeface="Calibri" panose="020F0502020204030204" pitchFamily="34" charset="0"/>
              </a:rPr>
              <a:t> as </a:t>
            </a:r>
            <a:r>
              <a:rPr lang="en-US" sz="1300" dirty="0" err="1">
                <a:latin typeface="Calibri" panose="020F0502020204030204" pitchFamily="34" charset="0"/>
                <a:cs typeface="Calibri" panose="020F0502020204030204" pitchFamily="34" charset="0"/>
              </a:rPr>
              <a:t>principais</a:t>
            </a:r>
            <a:r>
              <a:rPr lang="en-US" sz="1300" dirty="0">
                <a:latin typeface="Calibri" panose="020F0502020204030204" pitchFamily="34" charset="0"/>
                <a:cs typeface="Calibri" panose="020F0502020204030204" pitchFamily="34" charset="0"/>
              </a:rPr>
              <a:t> leis </a:t>
            </a:r>
            <a:r>
              <a:rPr lang="en-US" sz="1300" dirty="0" err="1">
                <a:latin typeface="Calibri" panose="020F0502020204030204" pitchFamily="34" charset="0"/>
                <a:cs typeface="Calibri" panose="020F0502020204030204" pitchFamily="34" charset="0"/>
              </a:rPr>
              <a:t>laborais</a:t>
            </a:r>
            <a:r>
              <a:rPr lang="en-US" sz="1300" dirty="0">
                <a:latin typeface="Calibri" panose="020F0502020204030204" pitchFamily="34" charset="0"/>
                <a:cs typeface="Calibri" panose="020F0502020204030204" pitchFamily="34" charset="0"/>
              </a:rPr>
              <a:t> </a:t>
            </a:r>
            <a:r>
              <a:rPr lang="en-US" sz="1300" dirty="0" err="1">
                <a:latin typeface="Calibri" panose="020F0502020204030204" pitchFamily="34" charset="0"/>
                <a:cs typeface="Calibri" panose="020F0502020204030204" pitchFamily="34" charset="0"/>
              </a:rPr>
              <a:t>relevantes</a:t>
            </a:r>
            <a:r>
              <a:rPr lang="en-US" sz="1300" dirty="0">
                <a:latin typeface="Calibri" panose="020F0502020204030204" pitchFamily="34" charset="0"/>
                <a:cs typeface="Calibri" panose="020F0502020204030204" pitchFamily="34" charset="0"/>
              </a:rPr>
              <a:t> para o </a:t>
            </a:r>
            <a:r>
              <a:rPr lang="en-US" sz="1300" dirty="0" err="1">
                <a:latin typeface="Calibri" panose="020F0502020204030204" pitchFamily="34" charset="0"/>
                <a:cs typeface="Calibri" panose="020F0502020204030204" pitchFamily="34" charset="0"/>
              </a:rPr>
              <a:t>negócio</a:t>
            </a:r>
            <a:r>
              <a:rPr lang="en-US" sz="1300" dirty="0">
                <a:latin typeface="Calibri" panose="020F0502020204030204" pitchFamily="34" charset="0"/>
                <a:cs typeface="Calibri" panose="020F0502020204030204" pitchFamily="34" charset="0"/>
              </a:rPr>
              <a:t>, incluindo </a:t>
            </a:r>
            <a:r>
              <a:rPr lang="en-US" sz="1300" dirty="0" err="1">
                <a:latin typeface="Calibri" panose="020F0502020204030204" pitchFamily="34" charset="0"/>
                <a:cs typeface="Calibri" panose="020F0502020204030204" pitchFamily="34" charset="0"/>
              </a:rPr>
              <a:t>regulamentos</a:t>
            </a:r>
            <a:r>
              <a:rPr lang="en-US" sz="1300" dirty="0">
                <a:latin typeface="Calibri" panose="020F0502020204030204" pitchFamily="34" charset="0"/>
                <a:cs typeface="Calibri" panose="020F0502020204030204" pitchFamily="34" charset="0"/>
              </a:rPr>
              <a:t> </a:t>
            </a:r>
            <a:r>
              <a:rPr lang="en-US" sz="1300" dirty="0" err="1">
                <a:latin typeface="Calibri" panose="020F0502020204030204" pitchFamily="34" charset="0"/>
                <a:cs typeface="Calibri" panose="020F0502020204030204" pitchFamily="34" charset="0"/>
              </a:rPr>
              <a:t>relacionados</a:t>
            </a:r>
            <a:r>
              <a:rPr lang="en-US" sz="1300" dirty="0">
                <a:latin typeface="Calibri" panose="020F0502020204030204" pitchFamily="34" charset="0"/>
                <a:cs typeface="Calibri" panose="020F0502020204030204" pitchFamily="34" charset="0"/>
              </a:rPr>
              <a:t> com o salário mínimo, </a:t>
            </a:r>
            <a:r>
              <a:rPr lang="en-US" sz="1300" dirty="0" err="1">
                <a:latin typeface="Calibri" panose="020F0502020204030204" pitchFamily="34" charset="0"/>
                <a:cs typeface="Calibri" panose="020F0502020204030204" pitchFamily="34" charset="0"/>
              </a:rPr>
              <a:t>diretrizes</a:t>
            </a:r>
            <a:r>
              <a:rPr lang="en-US" sz="1300" dirty="0">
                <a:latin typeface="Calibri" panose="020F0502020204030204" pitchFamily="34" charset="0"/>
                <a:cs typeface="Calibri" panose="020F0502020204030204" pitchFamily="34" charset="0"/>
              </a:rPr>
              <a:t> de </a:t>
            </a:r>
            <a:r>
              <a:rPr lang="en-US" sz="1300" dirty="0" err="1">
                <a:latin typeface="Calibri" panose="020F0502020204030204" pitchFamily="34" charset="0"/>
                <a:cs typeface="Calibri" panose="020F0502020204030204" pitchFamily="34" charset="0"/>
              </a:rPr>
              <a:t>horário</a:t>
            </a:r>
            <a:r>
              <a:rPr lang="en-US" sz="1300" dirty="0">
                <a:latin typeface="Calibri" panose="020F0502020204030204" pitchFamily="34" charset="0"/>
                <a:cs typeface="Calibri" panose="020F0502020204030204" pitchFamily="34" charset="0"/>
              </a:rPr>
              <a:t> </a:t>
            </a:r>
            <a:r>
              <a:rPr lang="en-US" sz="1300" dirty="0" err="1">
                <a:latin typeface="Calibri" panose="020F0502020204030204" pitchFamily="34" charset="0"/>
                <a:cs typeface="Calibri" panose="020F0502020204030204" pitchFamily="34" charset="0"/>
              </a:rPr>
              <a:t>laboral</a:t>
            </a:r>
            <a:r>
              <a:rPr lang="en-US" sz="1300" dirty="0">
                <a:latin typeface="Calibri" panose="020F0502020204030204" pitchFamily="34" charset="0"/>
                <a:cs typeface="Calibri" panose="020F0502020204030204" pitchFamily="34" charset="0"/>
              </a:rPr>
              <a:t>, leis antidiscriminação e requisitos de saúde e segurança. Garantir um tratamento justo aos </a:t>
            </a:r>
            <a:r>
              <a:rPr lang="en-US" sz="1300" dirty="0" err="1">
                <a:latin typeface="Calibri" panose="020F0502020204030204" pitchFamily="34" charset="0"/>
                <a:cs typeface="Calibri" panose="020F0502020204030204" pitchFamily="34" charset="0"/>
              </a:rPr>
              <a:t>funcionários</a:t>
            </a:r>
            <a:r>
              <a:rPr lang="en-US" sz="1300" dirty="0">
                <a:latin typeface="Calibri" panose="020F0502020204030204" pitchFamily="34" charset="0"/>
                <a:cs typeface="Calibri" panose="020F0502020204030204" pitchFamily="34" charset="0"/>
              </a:rPr>
              <a:t> não é apenas uma obrigação legal, mas também está alinhado com </a:t>
            </a:r>
            <a:r>
              <a:rPr lang="en-US" sz="1300" dirty="0" err="1">
                <a:latin typeface="Calibri" panose="020F0502020204030204" pitchFamily="34" charset="0"/>
                <a:cs typeface="Calibri" panose="020F0502020204030204" pitchFamily="34" charset="0"/>
              </a:rPr>
              <a:t>os</a:t>
            </a:r>
            <a:r>
              <a:rPr lang="en-US" sz="1300" dirty="0">
                <a:latin typeface="Calibri" panose="020F0502020204030204" pitchFamily="34" charset="0"/>
                <a:cs typeface="Calibri" panose="020F0502020204030204" pitchFamily="34" charset="0"/>
              </a:rPr>
              <a:t> valores </a:t>
            </a:r>
            <a:r>
              <a:rPr lang="en-US" sz="1300" dirty="0" err="1">
                <a:latin typeface="Calibri" panose="020F0502020204030204" pitchFamily="34" charset="0"/>
                <a:cs typeface="Calibri" panose="020F0502020204030204" pitchFamily="34" charset="0"/>
              </a:rPr>
              <a:t>éticos</a:t>
            </a:r>
            <a:r>
              <a:rPr lang="en-US" sz="1300" dirty="0">
                <a:latin typeface="Calibri" panose="020F0502020204030204" pitchFamily="34" charset="0"/>
                <a:cs typeface="Calibri" panose="020F0502020204030204" pitchFamily="34" charset="0"/>
              </a:rPr>
              <a:t> da </a:t>
            </a:r>
            <a:r>
              <a:rPr lang="en-US" sz="1300" dirty="0" err="1">
                <a:latin typeface="Calibri" panose="020F0502020204030204" pitchFamily="34" charset="0"/>
                <a:cs typeface="Calibri" panose="020F0502020204030204" pitchFamily="34" charset="0"/>
              </a:rPr>
              <a:t>empresa</a:t>
            </a:r>
            <a:r>
              <a:rPr lang="en-US" sz="1300" dirty="0">
                <a:latin typeface="Calibri" panose="020F0502020204030204" pitchFamily="34" charset="0"/>
                <a:cs typeface="Calibri" panose="020F0502020204030204" pitchFamily="34" charset="0"/>
              </a:rPr>
              <a:t>.</a:t>
            </a:r>
          </a:p>
          <a:p>
            <a:pPr algn="l" rtl="0">
              <a:tabLst>
                <a:tab pos="177800" algn="l"/>
              </a:tabLst>
            </a:pPr>
            <a:endParaRPr lang="en-US" sz="1300" dirty="0">
              <a:latin typeface="Calibri" panose="020F0502020204030204" pitchFamily="34" charset="0"/>
              <a:cs typeface="Calibri" panose="020F0502020204030204" pitchFamily="34" charset="0"/>
            </a:endParaRPr>
          </a:p>
          <a:p>
            <a:pPr algn="l" rtl="0">
              <a:tabLst>
                <a:tab pos="177800" algn="l"/>
              </a:tabLst>
            </a:pPr>
            <a:r>
              <a:rPr lang="en-US" sz="1300" b="1" dirty="0">
                <a:highlight>
                  <a:srgbClr val="F1A0C2"/>
                </a:highlight>
                <a:latin typeface="Calibri" panose="020F0502020204030204" pitchFamily="34" charset="0"/>
                <a:cs typeface="Calibri" panose="020F0502020204030204" pitchFamily="34" charset="0"/>
              </a:rPr>
              <a:t>Requisitos de certificação:</a:t>
            </a:r>
            <a:r>
              <a:rPr lang="en-US" sz="1300" b="1" dirty="0">
                <a:latin typeface="Calibri" panose="020F0502020204030204" pitchFamily="34" charset="0"/>
                <a:cs typeface="Calibri" panose="020F0502020204030204" pitchFamily="34" charset="0"/>
              </a:rPr>
              <a:t> </a:t>
            </a:r>
            <a:r>
              <a:rPr lang="en-US" sz="1300" dirty="0">
                <a:latin typeface="Calibri" panose="020F0502020204030204" pitchFamily="34" charset="0"/>
                <a:cs typeface="Calibri" panose="020F0502020204030204" pitchFamily="34" charset="0"/>
              </a:rPr>
              <a:t>Certificações </a:t>
            </a:r>
            <a:r>
              <a:rPr lang="en-US" sz="1300" dirty="0" err="1">
                <a:latin typeface="Calibri" panose="020F0502020204030204" pitchFamily="34" charset="0"/>
                <a:cs typeface="Calibri" panose="020F0502020204030204" pitchFamily="34" charset="0"/>
              </a:rPr>
              <a:t>como</a:t>
            </a:r>
            <a:r>
              <a:rPr lang="en-US" sz="1300" dirty="0">
                <a:latin typeface="Calibri" panose="020F0502020204030204" pitchFamily="34" charset="0"/>
                <a:cs typeface="Calibri" panose="020F0502020204030204" pitchFamily="34" charset="0"/>
              </a:rPr>
              <a:t> </a:t>
            </a:r>
            <a:r>
              <a:rPr lang="en-US" sz="1300" dirty="0" err="1">
                <a:latin typeface="Calibri" panose="020F0502020204030204" pitchFamily="34" charset="0"/>
                <a:cs typeface="Calibri" panose="020F0502020204030204" pitchFamily="34" charset="0"/>
              </a:rPr>
              <a:t>seguir</a:t>
            </a:r>
            <a:r>
              <a:rPr lang="en-US" sz="1300" dirty="0">
                <a:latin typeface="Calibri" panose="020F0502020204030204" pitchFamily="34" charset="0"/>
                <a:cs typeface="Calibri" panose="020F0502020204030204" pitchFamily="34" charset="0"/>
              </a:rPr>
              <a:t> o modo </a:t>
            </a:r>
            <a:r>
              <a:rPr lang="en-US" sz="1300" dirty="0" err="1">
                <a:latin typeface="Calibri" panose="020F0502020204030204" pitchFamily="34" charset="0"/>
                <a:cs typeface="Calibri" panose="020F0502020204030204" pitchFamily="34" charset="0"/>
              </a:rPr>
              <a:t>biológico</a:t>
            </a:r>
            <a:r>
              <a:rPr lang="en-US" sz="1300" dirty="0">
                <a:latin typeface="Calibri" panose="020F0502020204030204" pitchFamily="34" charset="0"/>
                <a:cs typeface="Calibri" panose="020F0502020204030204" pitchFamily="34" charset="0"/>
              </a:rPr>
              <a:t>, comércio justo ou carbono neutro podem aumentar a credibilidade do </a:t>
            </a:r>
            <a:r>
              <a:rPr lang="en-US" sz="1300" dirty="0" err="1">
                <a:latin typeface="Calibri" panose="020F0502020204030204" pitchFamily="34" charset="0"/>
                <a:cs typeface="Calibri" panose="020F0502020204030204" pitchFamily="34" charset="0"/>
              </a:rPr>
              <a:t>negócio</a:t>
            </a:r>
            <a:r>
              <a:rPr lang="en-US" sz="1300" dirty="0">
                <a:latin typeface="Calibri" panose="020F0502020204030204" pitchFamily="34" charset="0"/>
                <a:cs typeface="Calibri" panose="020F0502020204030204" pitchFamily="34" charset="0"/>
              </a:rPr>
              <a:t>. </a:t>
            </a:r>
            <a:r>
              <a:rPr lang="en-US" sz="1300" dirty="0" err="1">
                <a:latin typeface="Calibri" panose="020F0502020204030204" pitchFamily="34" charset="0"/>
                <a:cs typeface="Calibri" panose="020F0502020204030204" pitchFamily="34" charset="0"/>
              </a:rPr>
              <a:t>Irá</a:t>
            </a:r>
            <a:r>
              <a:rPr lang="en-US" sz="1300" dirty="0">
                <a:latin typeface="Calibri" panose="020F0502020204030204" pitchFamily="34" charset="0"/>
                <a:cs typeface="Calibri" panose="020F0502020204030204" pitchFamily="34" charset="0"/>
              </a:rPr>
              <a:t> ser </a:t>
            </a:r>
            <a:r>
              <a:rPr lang="en-US" sz="1300" dirty="0" err="1">
                <a:latin typeface="Calibri" panose="020F0502020204030204" pitchFamily="34" charset="0"/>
                <a:cs typeface="Calibri" panose="020F0502020204030204" pitchFamily="34" charset="0"/>
              </a:rPr>
              <a:t>discutido</a:t>
            </a:r>
            <a:r>
              <a:rPr lang="en-US" sz="1300" dirty="0">
                <a:latin typeface="Calibri" panose="020F0502020204030204" pitchFamily="34" charset="0"/>
                <a:cs typeface="Calibri" panose="020F0502020204030204" pitchFamily="34" charset="0"/>
              </a:rPr>
              <a:t> o processo de obtenção dessas certificações, os padrões que a </a:t>
            </a:r>
            <a:r>
              <a:rPr lang="en-US" sz="1300" dirty="0" err="1">
                <a:latin typeface="Calibri" panose="020F0502020204030204" pitchFamily="34" charset="0"/>
                <a:cs typeface="Calibri" panose="020F0502020204030204" pitchFamily="34" charset="0"/>
              </a:rPr>
              <a:t>empresa</a:t>
            </a:r>
            <a:r>
              <a:rPr lang="en-US" sz="1300" dirty="0">
                <a:latin typeface="Calibri" panose="020F0502020204030204" pitchFamily="34" charset="0"/>
                <a:cs typeface="Calibri" panose="020F0502020204030204" pitchFamily="34" charset="0"/>
              </a:rPr>
              <a:t> precisa atender e como </a:t>
            </a:r>
            <a:r>
              <a:rPr lang="en-US" sz="1300" dirty="0" err="1">
                <a:latin typeface="Calibri" panose="020F0502020204030204" pitchFamily="34" charset="0"/>
                <a:cs typeface="Calibri" panose="020F0502020204030204" pitchFamily="34" charset="0"/>
              </a:rPr>
              <a:t>manter</a:t>
            </a:r>
            <a:r>
              <a:rPr lang="en-US" sz="1300" dirty="0">
                <a:latin typeface="Calibri" panose="020F0502020204030204" pitchFamily="34" charset="0"/>
                <a:cs typeface="Calibri" panose="020F0502020204030204" pitchFamily="34" charset="0"/>
              </a:rPr>
              <a:t> a </a:t>
            </a:r>
            <a:r>
              <a:rPr lang="en-US" sz="1300" dirty="0" err="1">
                <a:latin typeface="Calibri" panose="020F0502020204030204" pitchFamily="34" charset="0"/>
                <a:cs typeface="Calibri" panose="020F0502020204030204" pitchFamily="34" charset="0"/>
              </a:rPr>
              <a:t>certificação</a:t>
            </a:r>
            <a:r>
              <a:rPr lang="en-US" sz="1300" dirty="0">
                <a:latin typeface="Calibri" panose="020F0502020204030204" pitchFamily="34" charset="0"/>
                <a:cs typeface="Calibri" panose="020F0502020204030204" pitchFamily="34" charset="0"/>
              </a:rPr>
              <a:t> a longo do tempo.</a:t>
            </a:r>
          </a:p>
          <a:p>
            <a:pPr algn="l" rtl="0">
              <a:tabLst>
                <a:tab pos="177800" algn="l"/>
              </a:tabLst>
            </a:pPr>
            <a:endParaRPr lang="en-US" sz="1300" b="1" dirty="0">
              <a:latin typeface="Calibri" panose="020F0502020204030204" pitchFamily="34" charset="0"/>
              <a:cs typeface="Calibri" panose="020F0502020204030204" pitchFamily="34" charset="0"/>
            </a:endParaRPr>
          </a:p>
          <a:p>
            <a:pPr algn="l" rtl="0">
              <a:tabLst>
                <a:tab pos="177800" algn="l"/>
              </a:tabLst>
            </a:pPr>
            <a:r>
              <a:rPr lang="en-US" sz="1300" b="1" dirty="0">
                <a:highlight>
                  <a:srgbClr val="F1A0C2"/>
                </a:highlight>
                <a:latin typeface="Calibri" panose="020F0502020204030204" pitchFamily="34" charset="0"/>
                <a:cs typeface="Calibri" panose="020F0502020204030204" pitchFamily="34" charset="0"/>
              </a:rPr>
              <a:t>Leis de Proteção de Dados:</a:t>
            </a:r>
            <a:r>
              <a:rPr lang="en-US" sz="1300" b="1" dirty="0">
                <a:latin typeface="Calibri" panose="020F0502020204030204" pitchFamily="34" charset="0"/>
                <a:cs typeface="Calibri" panose="020F0502020204030204" pitchFamily="34" charset="0"/>
              </a:rPr>
              <a:t> </a:t>
            </a:r>
            <a:r>
              <a:rPr lang="en-US" sz="1300" dirty="0">
                <a:latin typeface="Calibri" panose="020F0502020204030204" pitchFamily="34" charset="0"/>
                <a:cs typeface="Calibri" panose="020F0502020204030204" pitchFamily="34" charset="0"/>
              </a:rPr>
              <a:t>Na era digital, as leis de proteção de dados são cada vez mais relevantes. </a:t>
            </a:r>
            <a:r>
              <a:rPr lang="en-US" sz="1300" dirty="0" err="1">
                <a:latin typeface="Calibri" panose="020F0502020204030204" pitchFamily="34" charset="0"/>
                <a:cs typeface="Calibri" panose="020F0502020204030204" pitchFamily="34" charset="0"/>
              </a:rPr>
              <a:t>Explicar</a:t>
            </a:r>
            <a:r>
              <a:rPr lang="en-US" sz="1300" dirty="0">
                <a:latin typeface="Calibri" panose="020F0502020204030204" pitchFamily="34" charset="0"/>
                <a:cs typeface="Calibri" panose="020F0502020204030204" pitchFamily="34" charset="0"/>
              </a:rPr>
              <a:t>-se-á como garantir que os métodos de </a:t>
            </a:r>
            <a:r>
              <a:rPr lang="en-US" sz="1300" dirty="0" err="1">
                <a:latin typeface="Calibri" panose="020F0502020204030204" pitchFamily="34" charset="0"/>
                <a:cs typeface="Calibri" panose="020F0502020204030204" pitchFamily="34" charset="0"/>
              </a:rPr>
              <a:t>recolha</a:t>
            </a:r>
            <a:r>
              <a:rPr lang="en-US" sz="1300" dirty="0">
                <a:latin typeface="Calibri" panose="020F0502020204030204" pitchFamily="34" charset="0"/>
                <a:cs typeface="Calibri" panose="020F0502020204030204" pitchFamily="34" charset="0"/>
              </a:rPr>
              <a:t> e processamento de dados dos </a:t>
            </a:r>
            <a:r>
              <a:rPr lang="en-US" sz="1300" dirty="0" err="1">
                <a:latin typeface="Calibri" panose="020F0502020204030204" pitchFamily="34" charset="0"/>
                <a:cs typeface="Calibri" panose="020F0502020204030204" pitchFamily="34" charset="0"/>
              </a:rPr>
              <a:t>clientes</a:t>
            </a:r>
            <a:r>
              <a:rPr lang="en-US" sz="1300" dirty="0">
                <a:latin typeface="Calibri" panose="020F0502020204030204" pitchFamily="34" charset="0"/>
                <a:cs typeface="Calibri" panose="020F0502020204030204" pitchFamily="34" charset="0"/>
              </a:rPr>
              <a:t> estejam em conformidade com o Regulamento Geral de Proteção de Dados (RGPD).</a:t>
            </a:r>
          </a:p>
          <a:p>
            <a:pPr algn="l" rtl="0">
              <a:tabLst>
                <a:tab pos="177800" algn="l"/>
              </a:tabLst>
            </a:pPr>
            <a:endParaRPr lang="en-US" sz="1300" dirty="0">
              <a:latin typeface="Calibri" panose="020F0502020204030204" pitchFamily="34" charset="0"/>
              <a:cs typeface="Calibri" panose="020F0502020204030204" pitchFamily="34" charset="0"/>
            </a:endParaRPr>
          </a:p>
          <a:p>
            <a:pPr algn="l" rtl="0">
              <a:tabLst>
                <a:tab pos="177800" algn="l"/>
              </a:tabLst>
            </a:pPr>
            <a:r>
              <a:rPr lang="en-US" sz="1300" b="1" dirty="0">
                <a:highlight>
                  <a:srgbClr val="F1A0C2"/>
                </a:highlight>
                <a:latin typeface="Calibri" panose="020F0502020204030204" pitchFamily="34" charset="0"/>
                <a:cs typeface="Calibri" panose="020F0502020204030204" pitchFamily="34" charset="0"/>
              </a:rPr>
              <a:t>Leis Ambientais:</a:t>
            </a:r>
            <a:r>
              <a:rPr lang="en-US" sz="1300" b="1" dirty="0">
                <a:latin typeface="Calibri" panose="020F0502020204030204" pitchFamily="34" charset="0"/>
                <a:cs typeface="Calibri" panose="020F0502020204030204" pitchFamily="34" charset="0"/>
              </a:rPr>
              <a:t> </a:t>
            </a:r>
            <a:r>
              <a:rPr lang="en-US" sz="1300" dirty="0">
                <a:latin typeface="Calibri" panose="020F0502020204030204" pitchFamily="34" charset="0"/>
                <a:cs typeface="Calibri" panose="020F0502020204030204" pitchFamily="34" charset="0"/>
              </a:rPr>
              <a:t>Como </a:t>
            </a:r>
            <a:r>
              <a:rPr lang="en-US" sz="1300" dirty="0" err="1">
                <a:latin typeface="Calibri" panose="020F0502020204030204" pitchFamily="34" charset="0"/>
                <a:cs typeface="Calibri" panose="020F0502020204030204" pitchFamily="34" charset="0"/>
              </a:rPr>
              <a:t>sendo</a:t>
            </a:r>
            <a:r>
              <a:rPr lang="en-US" sz="1300" dirty="0">
                <a:latin typeface="Calibri" panose="020F0502020204030204" pitchFamily="34" charset="0"/>
                <a:cs typeface="Calibri" panose="020F0502020204030204" pitchFamily="34" charset="0"/>
              </a:rPr>
              <a:t> uma </a:t>
            </a:r>
            <a:r>
              <a:rPr lang="en-US" sz="1300" dirty="0" err="1">
                <a:latin typeface="Calibri" panose="020F0502020204030204" pitchFamily="34" charset="0"/>
                <a:cs typeface="Calibri" panose="020F0502020204030204" pitchFamily="34" charset="0"/>
              </a:rPr>
              <a:t>empresa</a:t>
            </a:r>
            <a:r>
              <a:rPr lang="en-US" sz="1300" dirty="0">
                <a:latin typeface="Calibri" panose="020F0502020204030204" pitchFamily="34" charset="0"/>
                <a:cs typeface="Calibri" panose="020F0502020204030204" pitchFamily="34" charset="0"/>
              </a:rPr>
              <a:t> de </a:t>
            </a:r>
            <a:r>
              <a:rPr lang="en-US" sz="1300" dirty="0" err="1">
                <a:latin typeface="Calibri" panose="020F0502020204030204" pitchFamily="34" charset="0"/>
                <a:cs typeface="Calibri" panose="020F0502020204030204" pitchFamily="34" charset="0"/>
              </a:rPr>
              <a:t>alimentos</a:t>
            </a:r>
            <a:r>
              <a:rPr lang="en-US" sz="1300" dirty="0">
                <a:latin typeface="Calibri" panose="020F0502020204030204" pitchFamily="34" charset="0"/>
                <a:cs typeface="Calibri" panose="020F0502020204030204" pitchFamily="34" charset="0"/>
              </a:rPr>
              <a:t> </a:t>
            </a:r>
            <a:r>
              <a:rPr lang="en-US" sz="1300" dirty="0" err="1">
                <a:latin typeface="Calibri" panose="020F0502020204030204" pitchFamily="34" charset="0"/>
                <a:cs typeface="Calibri" panose="020F0502020204030204" pitchFamily="34" charset="0"/>
              </a:rPr>
              <a:t>éticos</a:t>
            </a:r>
            <a:r>
              <a:rPr lang="en-US" sz="1300" dirty="0">
                <a:latin typeface="Calibri" panose="020F0502020204030204" pitchFamily="34" charset="0"/>
                <a:cs typeface="Calibri" panose="020F0502020204030204" pitchFamily="34" charset="0"/>
              </a:rPr>
              <a:t>, o cumprimento das leis e regulamentos ambientais é crucial. </a:t>
            </a:r>
            <a:r>
              <a:rPr lang="en-US" sz="1300" dirty="0" err="1">
                <a:latin typeface="Calibri" panose="020F0502020204030204" pitchFamily="34" charset="0"/>
                <a:cs typeface="Calibri" panose="020F0502020204030204" pitchFamily="34" charset="0"/>
              </a:rPr>
              <a:t>Discutir</a:t>
            </a:r>
            <a:r>
              <a:rPr lang="en-US" sz="1300" dirty="0">
                <a:latin typeface="Calibri" panose="020F0502020204030204" pitchFamily="34" charset="0"/>
                <a:cs typeface="Calibri" panose="020F0502020204030204" pitchFamily="34" charset="0"/>
              </a:rPr>
              <a:t>-se-</a:t>
            </a:r>
            <a:r>
              <a:rPr lang="en-US" sz="1300" dirty="0" err="1">
                <a:latin typeface="Calibri" panose="020F0502020204030204" pitchFamily="34" charset="0"/>
                <a:cs typeface="Calibri" panose="020F0502020204030204" pitchFamily="34" charset="0"/>
              </a:rPr>
              <a:t>ão</a:t>
            </a:r>
            <a:r>
              <a:rPr lang="en-US" sz="1300" dirty="0">
                <a:latin typeface="Calibri" panose="020F0502020204030204" pitchFamily="34" charset="0"/>
                <a:cs typeface="Calibri" panose="020F0502020204030204" pitchFamily="34" charset="0"/>
              </a:rPr>
              <a:t> </a:t>
            </a:r>
            <a:r>
              <a:rPr lang="en-US" sz="1300" dirty="0" err="1">
                <a:latin typeface="Calibri" panose="020F0502020204030204" pitchFamily="34" charset="0"/>
                <a:cs typeface="Calibri" panose="020F0502020204030204" pitchFamily="34" charset="0"/>
              </a:rPr>
              <a:t>os</a:t>
            </a:r>
            <a:r>
              <a:rPr lang="en-US" sz="1300" dirty="0">
                <a:latin typeface="Calibri" panose="020F0502020204030204" pitchFamily="34" charset="0"/>
                <a:cs typeface="Calibri" panose="020F0502020204030204" pitchFamily="34" charset="0"/>
              </a:rPr>
              <a:t> regulamentos de gestão de resíduos, regulamentos de embalagens e </a:t>
            </a:r>
            <a:r>
              <a:rPr lang="en-US" sz="1300" dirty="0" err="1">
                <a:latin typeface="Calibri" panose="020F0502020204030204" pitchFamily="34" charset="0"/>
                <a:cs typeface="Calibri" panose="020F0502020204030204" pitchFamily="34" charset="0"/>
              </a:rPr>
              <a:t>outras</a:t>
            </a:r>
            <a:endParaRPr lang="en-US" sz="1300" dirty="0">
              <a:latin typeface="Calibri" panose="020F0502020204030204" pitchFamily="34" charset="0"/>
              <a:cs typeface="Calibri" panose="020F0502020204030204" pitchFamily="34" charset="0"/>
            </a:endParaRPr>
          </a:p>
          <a:p>
            <a:pPr algn="l" rtl="0">
              <a:tabLst>
                <a:tab pos="177800" algn="l"/>
              </a:tabLst>
            </a:pPr>
            <a:r>
              <a:rPr lang="en-US" sz="1300" dirty="0">
                <a:latin typeface="Calibri" panose="020F0502020204030204" pitchFamily="34" charset="0"/>
                <a:cs typeface="Calibri" panose="020F0502020204030204" pitchFamily="34" charset="0"/>
              </a:rPr>
              <a:t>leis ambientais relevantes.</a:t>
            </a:r>
          </a:p>
          <a:p>
            <a:pPr algn="l" rtl="0">
              <a:tabLst>
                <a:tab pos="177800" algn="l"/>
              </a:tabLst>
            </a:pPr>
            <a:endParaRPr lang="en-US" sz="1300" dirty="0">
              <a:latin typeface="Calibri" panose="020F0502020204030204" pitchFamily="34" charset="0"/>
              <a:cs typeface="Calibri" panose="020F0502020204030204" pitchFamily="34" charset="0"/>
            </a:endParaRPr>
          </a:p>
          <a:p>
            <a:pPr algn="l" rtl="0">
              <a:tabLst>
                <a:tab pos="177800" algn="l"/>
              </a:tabLst>
            </a:pPr>
            <a:r>
              <a:rPr lang="en-US" sz="1300" b="1" dirty="0">
                <a:highlight>
                  <a:srgbClr val="F1A0C2"/>
                </a:highlight>
                <a:latin typeface="Calibri" panose="020F0502020204030204" pitchFamily="34" charset="0"/>
                <a:cs typeface="Calibri" panose="020F0502020204030204" pitchFamily="34" charset="0"/>
              </a:rPr>
              <a:t>Manter-se atualizado:</a:t>
            </a:r>
            <a:r>
              <a:rPr lang="en-US" sz="1300" b="1" dirty="0">
                <a:latin typeface="Calibri" panose="020F0502020204030204" pitchFamily="34" charset="0"/>
                <a:cs typeface="Calibri" panose="020F0502020204030204" pitchFamily="34" charset="0"/>
              </a:rPr>
              <a:t> </a:t>
            </a:r>
            <a:r>
              <a:rPr lang="en-US" sz="1300" dirty="0">
                <a:latin typeface="Calibri" panose="020F0502020204030204" pitchFamily="34" charset="0"/>
                <a:cs typeface="Calibri" panose="020F0502020204030204" pitchFamily="34" charset="0"/>
              </a:rPr>
              <a:t>As leis e regulamentos evoluem com o tempo e é </a:t>
            </a:r>
            <a:r>
              <a:rPr lang="en-US" sz="1300" dirty="0" err="1">
                <a:latin typeface="Calibri" panose="020F0502020204030204" pitchFamily="34" charset="0"/>
                <a:cs typeface="Calibri" panose="020F0502020204030204" pitchFamily="34" charset="0"/>
              </a:rPr>
              <a:t>importante</a:t>
            </a:r>
            <a:r>
              <a:rPr lang="en-US" sz="1300" dirty="0">
                <a:latin typeface="Calibri" panose="020F0502020204030204" pitchFamily="34" charset="0"/>
                <a:cs typeface="Calibri" panose="020F0502020204030204" pitchFamily="34" charset="0"/>
              </a:rPr>
              <a:t> a </a:t>
            </a:r>
            <a:r>
              <a:rPr lang="en-US" sz="1300" dirty="0" err="1">
                <a:latin typeface="Calibri" panose="020F0502020204030204" pitchFamily="34" charset="0"/>
                <a:cs typeface="Calibri" panose="020F0502020204030204" pitchFamily="34" charset="0"/>
              </a:rPr>
              <a:t>empresa</a:t>
            </a:r>
            <a:r>
              <a:rPr lang="en-US" sz="1300" dirty="0">
                <a:latin typeface="Calibri" panose="020F0502020204030204" pitchFamily="34" charset="0"/>
                <a:cs typeface="Calibri" panose="020F0502020204030204" pitchFamily="34" charset="0"/>
              </a:rPr>
              <a:t> </a:t>
            </a:r>
            <a:r>
              <a:rPr lang="en-US" sz="1300" dirty="0" err="1">
                <a:latin typeface="Calibri" panose="020F0502020204030204" pitchFamily="34" charset="0"/>
                <a:cs typeface="Calibri" panose="020F0502020204030204" pitchFamily="34" charset="0"/>
              </a:rPr>
              <a:t>manter</a:t>
            </a:r>
            <a:r>
              <a:rPr lang="en-US" sz="1300" dirty="0">
                <a:latin typeface="Calibri" panose="020F0502020204030204" pitchFamily="34" charset="0"/>
                <a:cs typeface="Calibri" panose="020F0502020204030204" pitchFamily="34" charset="0"/>
              </a:rPr>
              <a:t>-se </a:t>
            </a:r>
            <a:r>
              <a:rPr lang="en-US" sz="1300" dirty="0" err="1">
                <a:latin typeface="Calibri" panose="020F0502020204030204" pitchFamily="34" charset="0"/>
                <a:cs typeface="Calibri" panose="020F0502020204030204" pitchFamily="34" charset="0"/>
              </a:rPr>
              <a:t>atualizada</a:t>
            </a:r>
            <a:r>
              <a:rPr lang="en-US" sz="1300" dirty="0">
                <a:latin typeface="Calibri" panose="020F0502020204030204" pitchFamily="34" charset="0"/>
                <a:cs typeface="Calibri" panose="020F0502020204030204" pitchFamily="34" charset="0"/>
              </a:rPr>
              <a:t> sobre quaisquer mudanças que </a:t>
            </a:r>
            <a:r>
              <a:rPr lang="en-US" sz="1300" dirty="0" err="1">
                <a:latin typeface="Calibri" panose="020F0502020204030204" pitchFamily="34" charset="0"/>
                <a:cs typeface="Calibri" panose="020F0502020204030204" pitchFamily="34" charset="0"/>
              </a:rPr>
              <a:t>possam</a:t>
            </a:r>
            <a:r>
              <a:rPr lang="en-US" sz="1300" dirty="0">
                <a:latin typeface="Calibri" panose="020F0502020204030204" pitchFamily="34" charset="0"/>
                <a:cs typeface="Calibri" panose="020F0502020204030204" pitchFamily="34" charset="0"/>
              </a:rPr>
              <a:t> </a:t>
            </a:r>
            <a:r>
              <a:rPr lang="en-US" sz="1300" dirty="0" err="1">
                <a:latin typeface="Calibri" panose="020F0502020204030204" pitchFamily="34" charset="0"/>
                <a:cs typeface="Calibri" panose="020F0502020204030204" pitchFamily="34" charset="0"/>
              </a:rPr>
              <a:t>afetar</a:t>
            </a:r>
            <a:r>
              <a:rPr lang="en-US" sz="1300" dirty="0">
                <a:latin typeface="Calibri" panose="020F0502020204030204" pitchFamily="34" charset="0"/>
                <a:cs typeface="Calibri" panose="020F0502020204030204" pitchFamily="34" charset="0"/>
              </a:rPr>
              <a:t> </a:t>
            </a:r>
            <a:r>
              <a:rPr lang="en-US" sz="1300" dirty="0" err="1">
                <a:latin typeface="Calibri" panose="020F0502020204030204" pitchFamily="34" charset="0"/>
                <a:cs typeface="Calibri" panose="020F0502020204030204" pitchFamily="34" charset="0"/>
              </a:rPr>
              <a:t>os</a:t>
            </a:r>
            <a:r>
              <a:rPr lang="en-US" sz="1300" dirty="0">
                <a:latin typeface="Calibri" panose="020F0502020204030204" pitchFamily="34" charset="0"/>
                <a:cs typeface="Calibri" panose="020F0502020204030204" pitchFamily="34" charset="0"/>
              </a:rPr>
              <a:t> seus negócios. </a:t>
            </a:r>
            <a:r>
              <a:rPr lang="en-US" sz="1300" dirty="0" err="1">
                <a:latin typeface="Calibri" panose="020F0502020204030204" pitchFamily="34" charset="0"/>
                <a:cs typeface="Calibri" panose="020F0502020204030204" pitchFamily="34" charset="0"/>
              </a:rPr>
              <a:t>Irão</a:t>
            </a:r>
            <a:r>
              <a:rPr lang="en-US" sz="1300" dirty="0">
                <a:latin typeface="Calibri" panose="020F0502020204030204" pitchFamily="34" charset="0"/>
                <a:cs typeface="Calibri" panose="020F0502020204030204" pitchFamily="34" charset="0"/>
              </a:rPr>
              <a:t> ser </a:t>
            </a:r>
            <a:r>
              <a:rPr lang="en-US" sz="1300" dirty="0" err="1">
                <a:latin typeface="Calibri" panose="020F0502020204030204" pitchFamily="34" charset="0"/>
                <a:cs typeface="Calibri" panose="020F0502020204030204" pitchFamily="34" charset="0"/>
              </a:rPr>
              <a:t>compartilhados</a:t>
            </a:r>
            <a:r>
              <a:rPr lang="en-US" sz="1300" dirty="0">
                <a:latin typeface="Calibri" panose="020F0502020204030204" pitchFamily="34" charset="0"/>
                <a:cs typeface="Calibri" panose="020F0502020204030204" pitchFamily="34" charset="0"/>
              </a:rPr>
              <a:t> recursos e estratégias para que a </a:t>
            </a:r>
            <a:r>
              <a:rPr lang="en-US" sz="1300" dirty="0" err="1">
                <a:latin typeface="Calibri" panose="020F0502020204030204" pitchFamily="34" charset="0"/>
                <a:cs typeface="Calibri" panose="020F0502020204030204" pitchFamily="34" charset="0"/>
              </a:rPr>
              <a:t>empresa</a:t>
            </a:r>
            <a:r>
              <a:rPr lang="en-US" sz="1300" dirty="0">
                <a:latin typeface="Calibri" panose="020F0502020204030204" pitchFamily="34" charset="0"/>
                <a:cs typeface="Calibri" panose="020F0502020204030204" pitchFamily="34" charset="0"/>
              </a:rPr>
              <a:t> se </a:t>
            </a:r>
            <a:r>
              <a:rPr lang="en-US" sz="1300" dirty="0" err="1">
                <a:latin typeface="Calibri" panose="020F0502020204030204" pitchFamily="34" charset="0"/>
                <a:cs typeface="Calibri" panose="020F0502020204030204" pitchFamily="34" charset="0"/>
              </a:rPr>
              <a:t>mantenha</a:t>
            </a:r>
            <a:r>
              <a:rPr lang="en-US" sz="1300" dirty="0">
                <a:latin typeface="Calibri" panose="020F0502020204030204" pitchFamily="34" charset="0"/>
                <a:cs typeface="Calibri" panose="020F0502020204030204" pitchFamily="34" charset="0"/>
              </a:rPr>
              <a:t> </a:t>
            </a:r>
            <a:r>
              <a:rPr lang="en-US" sz="1300" dirty="0" err="1">
                <a:latin typeface="Calibri" panose="020F0502020204030204" pitchFamily="34" charset="0"/>
                <a:cs typeface="Calibri" panose="020F0502020204030204" pitchFamily="34" charset="0"/>
              </a:rPr>
              <a:t>informada</a:t>
            </a:r>
            <a:r>
              <a:rPr lang="en-US" sz="1300" dirty="0">
                <a:latin typeface="Calibri" panose="020F0502020204030204" pitchFamily="34" charset="0"/>
                <a:cs typeface="Calibri" panose="020F0502020204030204" pitchFamily="34" charset="0"/>
              </a:rPr>
              <a:t> </a:t>
            </a:r>
            <a:r>
              <a:rPr lang="en-US" sz="1300" dirty="0" err="1">
                <a:latin typeface="Calibri" panose="020F0502020204030204" pitchFamily="34" charset="0"/>
                <a:cs typeface="Calibri" panose="020F0502020204030204" pitchFamily="34" charset="0"/>
              </a:rPr>
              <a:t>sobre</a:t>
            </a:r>
            <a:r>
              <a:rPr lang="en-US" sz="1300" dirty="0">
                <a:latin typeface="Calibri" panose="020F0502020204030204" pitchFamily="34" charset="0"/>
                <a:cs typeface="Calibri" panose="020F0502020204030204" pitchFamily="34" charset="0"/>
              </a:rPr>
              <a:t> atualizações legais e regulatórias.</a:t>
            </a:r>
          </a:p>
          <a:p>
            <a:pPr algn="l" rtl="0">
              <a:tabLst>
                <a:tab pos="177800" algn="l"/>
              </a:tabLst>
            </a:pPr>
            <a:endParaRPr lang="en-US" sz="1300" dirty="0">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5A2A8F79-701E-EE6D-DAC1-38473326A3B8}"/>
              </a:ext>
            </a:extLst>
          </p:cNvPr>
          <p:cNvGrpSpPr/>
          <p:nvPr/>
        </p:nvGrpSpPr>
        <p:grpSpPr>
          <a:xfrm>
            <a:off x="903730" y="5217082"/>
            <a:ext cx="985556" cy="425244"/>
            <a:chOff x="590886" y="5139352"/>
            <a:chExt cx="985556" cy="425244"/>
          </a:xfrm>
        </p:grpSpPr>
        <p:sp>
          <p:nvSpPr>
            <p:cNvPr id="125" name="Text Placeholder 3">
              <a:extLst>
                <a:ext uri="{FF2B5EF4-FFF2-40B4-BE49-F238E27FC236}">
                  <a16:creationId xmlns:a16="http://schemas.microsoft.com/office/drawing/2014/main" id="{50B93C24-3051-F27E-5980-BAF862E2CFC5}"/>
                </a:ext>
              </a:extLst>
            </p:cNvPr>
            <p:cNvSpPr txBox="1">
              <a:spLocks/>
            </p:cNvSpPr>
            <p:nvPr/>
          </p:nvSpPr>
          <p:spPr>
            <a:xfrm>
              <a:off x="974866" y="5139352"/>
              <a:ext cx="601576"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dirty="0">
                  <a:solidFill>
                    <a:srgbClr val="F1A0C2"/>
                  </a:solidFill>
                </a:rPr>
                <a:t> 03</a:t>
              </a:r>
              <a:endParaRPr lang="en-US" dirty="0">
                <a:solidFill>
                  <a:srgbClr val="F1A0C2"/>
                </a:solidFill>
              </a:endParaRPr>
            </a:p>
          </p:txBody>
        </p:sp>
        <p:grpSp>
          <p:nvGrpSpPr>
            <p:cNvPr id="127" name="Group 126">
              <a:extLst>
                <a:ext uri="{FF2B5EF4-FFF2-40B4-BE49-F238E27FC236}">
                  <a16:creationId xmlns:a16="http://schemas.microsoft.com/office/drawing/2014/main" id="{D2FB60D8-9716-5E2D-32A6-53ADA78291A6}"/>
                </a:ext>
              </a:extLst>
            </p:cNvPr>
            <p:cNvGrpSpPr/>
            <p:nvPr/>
          </p:nvGrpSpPr>
          <p:grpSpPr>
            <a:xfrm>
              <a:off x="590886" y="5335749"/>
              <a:ext cx="497571" cy="104123"/>
              <a:chOff x="3931516" y="7479258"/>
              <a:chExt cx="497571" cy="104123"/>
            </a:xfrm>
            <a:solidFill>
              <a:schemeClr val="tx1"/>
            </a:solidFill>
          </p:grpSpPr>
          <p:cxnSp>
            <p:nvCxnSpPr>
              <p:cNvPr id="128" name="Straight Connector 127">
                <a:extLst>
                  <a:ext uri="{FF2B5EF4-FFF2-40B4-BE49-F238E27FC236}">
                    <a16:creationId xmlns:a16="http://schemas.microsoft.com/office/drawing/2014/main" id="{9A4F5E94-FD31-80DF-13E8-AE829B516788}"/>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9" name="Oval 128">
                <a:extLst>
                  <a:ext uri="{FF2B5EF4-FFF2-40B4-BE49-F238E27FC236}">
                    <a16:creationId xmlns:a16="http://schemas.microsoft.com/office/drawing/2014/main" id="{43019712-4DD5-4596-C3D4-1C41A4B5FC3C}"/>
                  </a:ext>
                </a:extLst>
              </p:cNvPr>
              <p:cNvSpPr/>
              <p:nvPr/>
            </p:nvSpPr>
            <p:spPr>
              <a:xfrm>
                <a:off x="4324964" y="7479258"/>
                <a:ext cx="104123" cy="10412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grpSp>
        <p:nvGrpSpPr>
          <p:cNvPr id="5" name="Group 4">
            <a:extLst>
              <a:ext uri="{FF2B5EF4-FFF2-40B4-BE49-F238E27FC236}">
                <a16:creationId xmlns:a16="http://schemas.microsoft.com/office/drawing/2014/main" id="{2664419C-6156-3CF6-7277-3F87F9BABB89}"/>
              </a:ext>
            </a:extLst>
          </p:cNvPr>
          <p:cNvGrpSpPr/>
          <p:nvPr/>
        </p:nvGrpSpPr>
        <p:grpSpPr>
          <a:xfrm>
            <a:off x="846821" y="4027028"/>
            <a:ext cx="1013988" cy="425244"/>
            <a:chOff x="562454" y="5139352"/>
            <a:chExt cx="1013988" cy="425244"/>
          </a:xfrm>
        </p:grpSpPr>
        <p:sp>
          <p:nvSpPr>
            <p:cNvPr id="25" name="Text Placeholder 3">
              <a:extLst>
                <a:ext uri="{FF2B5EF4-FFF2-40B4-BE49-F238E27FC236}">
                  <a16:creationId xmlns:a16="http://schemas.microsoft.com/office/drawing/2014/main" id="{31E9C2F0-D3B7-2C91-AAE4-9FAFBB112DF4}"/>
                </a:ext>
              </a:extLst>
            </p:cNvPr>
            <p:cNvSpPr txBox="1">
              <a:spLocks/>
            </p:cNvSpPr>
            <p:nvPr/>
          </p:nvSpPr>
          <p:spPr>
            <a:xfrm>
              <a:off x="974866" y="5139352"/>
              <a:ext cx="601576"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dirty="0">
                  <a:solidFill>
                    <a:srgbClr val="F1A0C2"/>
                  </a:solidFill>
                </a:rPr>
                <a:t> 02</a:t>
              </a:r>
              <a:endParaRPr lang="en-US" dirty="0">
                <a:solidFill>
                  <a:srgbClr val="F1A0C2"/>
                </a:solidFill>
              </a:endParaRPr>
            </a:p>
          </p:txBody>
        </p:sp>
        <p:grpSp>
          <p:nvGrpSpPr>
            <p:cNvPr id="26" name="Group 25">
              <a:extLst>
                <a:ext uri="{FF2B5EF4-FFF2-40B4-BE49-F238E27FC236}">
                  <a16:creationId xmlns:a16="http://schemas.microsoft.com/office/drawing/2014/main" id="{93E7970D-C86A-E52C-FB0F-7D71612A5214}"/>
                </a:ext>
              </a:extLst>
            </p:cNvPr>
            <p:cNvGrpSpPr/>
            <p:nvPr/>
          </p:nvGrpSpPr>
          <p:grpSpPr>
            <a:xfrm>
              <a:off x="562454" y="5335749"/>
              <a:ext cx="526003" cy="104123"/>
              <a:chOff x="3903084" y="7479258"/>
              <a:chExt cx="526003" cy="104123"/>
            </a:xfrm>
            <a:solidFill>
              <a:schemeClr val="tx1"/>
            </a:solidFill>
          </p:grpSpPr>
          <p:cxnSp>
            <p:nvCxnSpPr>
              <p:cNvPr id="27" name="Straight Connector 26">
                <a:extLst>
                  <a:ext uri="{FF2B5EF4-FFF2-40B4-BE49-F238E27FC236}">
                    <a16:creationId xmlns:a16="http://schemas.microsoft.com/office/drawing/2014/main" id="{92BF7E9A-E6AE-BB30-9062-AA1468AD0AB3}"/>
                  </a:ext>
                </a:extLst>
              </p:cNvPr>
              <p:cNvCxnSpPr>
                <a:cxnSpLocks/>
              </p:cNvCxnSpPr>
              <p:nvPr/>
            </p:nvCxnSpPr>
            <p:spPr>
              <a:xfrm>
                <a:off x="3903084" y="7534904"/>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690344E1-D069-CF27-61AB-8CAF82B0DB57}"/>
                  </a:ext>
                </a:extLst>
              </p:cNvPr>
              <p:cNvSpPr/>
              <p:nvPr/>
            </p:nvSpPr>
            <p:spPr>
              <a:xfrm>
                <a:off x="4324964" y="7479258"/>
                <a:ext cx="104123" cy="10412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grpSp>
        <p:nvGrpSpPr>
          <p:cNvPr id="29" name="Group 28">
            <a:extLst>
              <a:ext uri="{FF2B5EF4-FFF2-40B4-BE49-F238E27FC236}">
                <a16:creationId xmlns:a16="http://schemas.microsoft.com/office/drawing/2014/main" id="{7355E8D7-03C5-C3BC-CFE8-C6E3DD6DBDEB}"/>
              </a:ext>
            </a:extLst>
          </p:cNvPr>
          <p:cNvGrpSpPr/>
          <p:nvPr/>
        </p:nvGrpSpPr>
        <p:grpSpPr>
          <a:xfrm>
            <a:off x="851526" y="2687353"/>
            <a:ext cx="1033364" cy="425244"/>
            <a:chOff x="590886" y="5139352"/>
            <a:chExt cx="1033364" cy="425244"/>
          </a:xfrm>
        </p:grpSpPr>
        <p:sp>
          <p:nvSpPr>
            <p:cNvPr id="30" name="Text Placeholder 3">
              <a:extLst>
                <a:ext uri="{FF2B5EF4-FFF2-40B4-BE49-F238E27FC236}">
                  <a16:creationId xmlns:a16="http://schemas.microsoft.com/office/drawing/2014/main" id="{7B29A334-5346-D112-2E36-42542E1BBC80}"/>
                </a:ext>
              </a:extLst>
            </p:cNvPr>
            <p:cNvSpPr txBox="1">
              <a:spLocks/>
            </p:cNvSpPr>
            <p:nvPr/>
          </p:nvSpPr>
          <p:spPr>
            <a:xfrm>
              <a:off x="1022674" y="5139352"/>
              <a:ext cx="601576"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dirty="0">
                  <a:solidFill>
                    <a:srgbClr val="F1A0C2"/>
                  </a:solidFill>
                </a:rPr>
                <a:t>01</a:t>
              </a:r>
              <a:endParaRPr lang="en-US" dirty="0">
                <a:solidFill>
                  <a:srgbClr val="F1A0C2"/>
                </a:solidFill>
              </a:endParaRPr>
            </a:p>
          </p:txBody>
        </p:sp>
        <p:grpSp>
          <p:nvGrpSpPr>
            <p:cNvPr id="31" name="Group 30">
              <a:extLst>
                <a:ext uri="{FF2B5EF4-FFF2-40B4-BE49-F238E27FC236}">
                  <a16:creationId xmlns:a16="http://schemas.microsoft.com/office/drawing/2014/main" id="{DADC0BA8-A9E5-0157-F581-AA13758D05D4}"/>
                </a:ext>
              </a:extLst>
            </p:cNvPr>
            <p:cNvGrpSpPr/>
            <p:nvPr/>
          </p:nvGrpSpPr>
          <p:grpSpPr>
            <a:xfrm>
              <a:off x="590886" y="5335749"/>
              <a:ext cx="497571" cy="104123"/>
              <a:chOff x="3931516" y="7479258"/>
              <a:chExt cx="497571" cy="104123"/>
            </a:xfrm>
            <a:solidFill>
              <a:schemeClr val="tx1"/>
            </a:solidFill>
          </p:grpSpPr>
          <p:cxnSp>
            <p:nvCxnSpPr>
              <p:cNvPr id="32" name="Straight Connector 31">
                <a:extLst>
                  <a:ext uri="{FF2B5EF4-FFF2-40B4-BE49-F238E27FC236}">
                    <a16:creationId xmlns:a16="http://schemas.microsoft.com/office/drawing/2014/main" id="{FB9E2BEA-3845-7B3C-F6A0-C7D746EB696F}"/>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2405EC7C-E237-23EE-E8FA-E2322E95C76A}"/>
                  </a:ext>
                </a:extLst>
              </p:cNvPr>
              <p:cNvSpPr/>
              <p:nvPr/>
            </p:nvSpPr>
            <p:spPr>
              <a:xfrm>
                <a:off x="4324964" y="7479258"/>
                <a:ext cx="104123" cy="10412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grpSp>
        <p:nvGrpSpPr>
          <p:cNvPr id="34" name="Group 33">
            <a:extLst>
              <a:ext uri="{FF2B5EF4-FFF2-40B4-BE49-F238E27FC236}">
                <a16:creationId xmlns:a16="http://schemas.microsoft.com/office/drawing/2014/main" id="{848EDCBE-3B92-A1EB-AECA-8F9253CE63A5}"/>
              </a:ext>
            </a:extLst>
          </p:cNvPr>
          <p:cNvGrpSpPr/>
          <p:nvPr/>
        </p:nvGrpSpPr>
        <p:grpSpPr>
          <a:xfrm>
            <a:off x="851526" y="6231956"/>
            <a:ext cx="985556" cy="425244"/>
            <a:chOff x="590886" y="5139352"/>
            <a:chExt cx="985556" cy="425244"/>
          </a:xfrm>
        </p:grpSpPr>
        <p:sp>
          <p:nvSpPr>
            <p:cNvPr id="35" name="Text Placeholder 3">
              <a:extLst>
                <a:ext uri="{FF2B5EF4-FFF2-40B4-BE49-F238E27FC236}">
                  <a16:creationId xmlns:a16="http://schemas.microsoft.com/office/drawing/2014/main" id="{9AC23261-B101-2A04-ADA8-B3799EE84867}"/>
                </a:ext>
              </a:extLst>
            </p:cNvPr>
            <p:cNvSpPr txBox="1">
              <a:spLocks/>
            </p:cNvSpPr>
            <p:nvPr/>
          </p:nvSpPr>
          <p:spPr>
            <a:xfrm>
              <a:off x="974866" y="5139352"/>
              <a:ext cx="601576"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dirty="0">
                  <a:solidFill>
                    <a:srgbClr val="F1A0C2"/>
                  </a:solidFill>
                </a:rPr>
                <a:t> 04</a:t>
              </a:r>
              <a:endParaRPr lang="en-US" dirty="0">
                <a:solidFill>
                  <a:srgbClr val="F1A0C2"/>
                </a:solidFill>
              </a:endParaRPr>
            </a:p>
          </p:txBody>
        </p:sp>
        <p:grpSp>
          <p:nvGrpSpPr>
            <p:cNvPr id="36" name="Group 35">
              <a:extLst>
                <a:ext uri="{FF2B5EF4-FFF2-40B4-BE49-F238E27FC236}">
                  <a16:creationId xmlns:a16="http://schemas.microsoft.com/office/drawing/2014/main" id="{9057D79C-F2C5-9EBB-B3DF-5961F96AA93C}"/>
                </a:ext>
              </a:extLst>
            </p:cNvPr>
            <p:cNvGrpSpPr/>
            <p:nvPr/>
          </p:nvGrpSpPr>
          <p:grpSpPr>
            <a:xfrm>
              <a:off x="590886" y="5335749"/>
              <a:ext cx="497571" cy="104123"/>
              <a:chOff x="3931516" y="7479258"/>
              <a:chExt cx="497571" cy="104123"/>
            </a:xfrm>
            <a:solidFill>
              <a:schemeClr val="tx1"/>
            </a:solidFill>
          </p:grpSpPr>
          <p:cxnSp>
            <p:nvCxnSpPr>
              <p:cNvPr id="37" name="Straight Connector 36">
                <a:extLst>
                  <a:ext uri="{FF2B5EF4-FFF2-40B4-BE49-F238E27FC236}">
                    <a16:creationId xmlns:a16="http://schemas.microsoft.com/office/drawing/2014/main" id="{804504FC-A38C-C175-B921-D4A77CA864E9}"/>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E897ED8C-8C72-9C00-96FA-F573CB03F586}"/>
                  </a:ext>
                </a:extLst>
              </p:cNvPr>
              <p:cNvSpPr/>
              <p:nvPr/>
            </p:nvSpPr>
            <p:spPr>
              <a:xfrm>
                <a:off x="4324964" y="7479258"/>
                <a:ext cx="104123" cy="10412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grpSp>
        <p:nvGrpSpPr>
          <p:cNvPr id="39" name="Group 38">
            <a:extLst>
              <a:ext uri="{FF2B5EF4-FFF2-40B4-BE49-F238E27FC236}">
                <a16:creationId xmlns:a16="http://schemas.microsoft.com/office/drawing/2014/main" id="{0CFBD696-CF7A-B35A-5176-B65BB1D2428B}"/>
              </a:ext>
            </a:extLst>
          </p:cNvPr>
          <p:cNvGrpSpPr/>
          <p:nvPr/>
        </p:nvGrpSpPr>
        <p:grpSpPr>
          <a:xfrm>
            <a:off x="851526" y="7209482"/>
            <a:ext cx="985556" cy="425244"/>
            <a:chOff x="590886" y="5139352"/>
            <a:chExt cx="985556" cy="425244"/>
          </a:xfrm>
        </p:grpSpPr>
        <p:sp>
          <p:nvSpPr>
            <p:cNvPr id="40" name="Text Placeholder 3">
              <a:extLst>
                <a:ext uri="{FF2B5EF4-FFF2-40B4-BE49-F238E27FC236}">
                  <a16:creationId xmlns:a16="http://schemas.microsoft.com/office/drawing/2014/main" id="{153FB150-276D-4ABC-E45C-63B57A1B1F00}"/>
                </a:ext>
              </a:extLst>
            </p:cNvPr>
            <p:cNvSpPr txBox="1">
              <a:spLocks/>
            </p:cNvSpPr>
            <p:nvPr/>
          </p:nvSpPr>
          <p:spPr>
            <a:xfrm>
              <a:off x="974866" y="5139352"/>
              <a:ext cx="601576"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dirty="0">
                  <a:solidFill>
                    <a:srgbClr val="F1A0C2"/>
                  </a:solidFill>
                </a:rPr>
                <a:t> 05</a:t>
              </a:r>
              <a:endParaRPr lang="en-US" dirty="0">
                <a:solidFill>
                  <a:srgbClr val="F1A0C2"/>
                </a:solidFill>
              </a:endParaRPr>
            </a:p>
          </p:txBody>
        </p:sp>
        <p:grpSp>
          <p:nvGrpSpPr>
            <p:cNvPr id="41" name="Group 40">
              <a:extLst>
                <a:ext uri="{FF2B5EF4-FFF2-40B4-BE49-F238E27FC236}">
                  <a16:creationId xmlns:a16="http://schemas.microsoft.com/office/drawing/2014/main" id="{A709A07E-110B-DE86-D49A-57197843086A}"/>
                </a:ext>
              </a:extLst>
            </p:cNvPr>
            <p:cNvGrpSpPr/>
            <p:nvPr/>
          </p:nvGrpSpPr>
          <p:grpSpPr>
            <a:xfrm>
              <a:off x="590886" y="5335749"/>
              <a:ext cx="497571" cy="104123"/>
              <a:chOff x="3931516" y="7479258"/>
              <a:chExt cx="497571" cy="104123"/>
            </a:xfrm>
            <a:solidFill>
              <a:schemeClr val="tx1"/>
            </a:solidFill>
          </p:grpSpPr>
          <p:cxnSp>
            <p:nvCxnSpPr>
              <p:cNvPr id="42" name="Straight Connector 41">
                <a:extLst>
                  <a:ext uri="{FF2B5EF4-FFF2-40B4-BE49-F238E27FC236}">
                    <a16:creationId xmlns:a16="http://schemas.microsoft.com/office/drawing/2014/main" id="{34A7ED9E-62D2-AA46-EFC0-96FDC1BE85D1}"/>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1BC5DD89-3B9E-F444-E593-05EF5A455B34}"/>
                  </a:ext>
                </a:extLst>
              </p:cNvPr>
              <p:cNvSpPr/>
              <p:nvPr/>
            </p:nvSpPr>
            <p:spPr>
              <a:xfrm>
                <a:off x="4324964" y="7479258"/>
                <a:ext cx="104123" cy="10412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grpSp>
        <p:nvGrpSpPr>
          <p:cNvPr id="44" name="Group 43">
            <a:extLst>
              <a:ext uri="{FF2B5EF4-FFF2-40B4-BE49-F238E27FC236}">
                <a16:creationId xmlns:a16="http://schemas.microsoft.com/office/drawing/2014/main" id="{7CD87D3D-5474-0EC2-2D22-4844E33156EA}"/>
              </a:ext>
            </a:extLst>
          </p:cNvPr>
          <p:cNvGrpSpPr/>
          <p:nvPr/>
        </p:nvGrpSpPr>
        <p:grpSpPr>
          <a:xfrm>
            <a:off x="851526" y="8193129"/>
            <a:ext cx="985556" cy="425244"/>
            <a:chOff x="590886" y="5139352"/>
            <a:chExt cx="985556" cy="425244"/>
          </a:xfrm>
        </p:grpSpPr>
        <p:sp>
          <p:nvSpPr>
            <p:cNvPr id="45" name="Text Placeholder 3">
              <a:extLst>
                <a:ext uri="{FF2B5EF4-FFF2-40B4-BE49-F238E27FC236}">
                  <a16:creationId xmlns:a16="http://schemas.microsoft.com/office/drawing/2014/main" id="{B51A88B9-315A-72D5-D2DF-4492C1616A3C}"/>
                </a:ext>
              </a:extLst>
            </p:cNvPr>
            <p:cNvSpPr txBox="1">
              <a:spLocks/>
            </p:cNvSpPr>
            <p:nvPr/>
          </p:nvSpPr>
          <p:spPr>
            <a:xfrm>
              <a:off x="974866" y="5139352"/>
              <a:ext cx="601576"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dirty="0">
                  <a:solidFill>
                    <a:srgbClr val="F1A0C2"/>
                  </a:solidFill>
                </a:rPr>
                <a:t> 06</a:t>
              </a:r>
              <a:endParaRPr lang="en-US" dirty="0">
                <a:solidFill>
                  <a:srgbClr val="F1A0C2"/>
                </a:solidFill>
              </a:endParaRPr>
            </a:p>
          </p:txBody>
        </p:sp>
        <p:grpSp>
          <p:nvGrpSpPr>
            <p:cNvPr id="46" name="Group 45">
              <a:extLst>
                <a:ext uri="{FF2B5EF4-FFF2-40B4-BE49-F238E27FC236}">
                  <a16:creationId xmlns:a16="http://schemas.microsoft.com/office/drawing/2014/main" id="{868F13A0-A088-38DA-1F63-BC8330B6F8CD}"/>
                </a:ext>
              </a:extLst>
            </p:cNvPr>
            <p:cNvGrpSpPr/>
            <p:nvPr/>
          </p:nvGrpSpPr>
          <p:grpSpPr>
            <a:xfrm>
              <a:off x="590886" y="5335749"/>
              <a:ext cx="497571" cy="104123"/>
              <a:chOff x="3931516" y="7479258"/>
              <a:chExt cx="497571" cy="104123"/>
            </a:xfrm>
            <a:solidFill>
              <a:schemeClr val="tx1"/>
            </a:solidFill>
          </p:grpSpPr>
          <p:cxnSp>
            <p:nvCxnSpPr>
              <p:cNvPr id="47" name="Straight Connector 46">
                <a:extLst>
                  <a:ext uri="{FF2B5EF4-FFF2-40B4-BE49-F238E27FC236}">
                    <a16:creationId xmlns:a16="http://schemas.microsoft.com/office/drawing/2014/main" id="{831FFE34-9BD0-3F49-BEC7-AFDEB17B09DF}"/>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3B45CD48-8658-2E29-5877-EEA3FD3D4180}"/>
                  </a:ext>
                </a:extLst>
              </p:cNvPr>
              <p:cNvSpPr/>
              <p:nvPr/>
            </p:nvSpPr>
            <p:spPr>
              <a:xfrm>
                <a:off x="4324964" y="7479258"/>
                <a:ext cx="104123" cy="10412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sp>
        <p:nvSpPr>
          <p:cNvPr id="49" name="Rectangle 48">
            <a:extLst>
              <a:ext uri="{FF2B5EF4-FFF2-40B4-BE49-F238E27FC236}">
                <a16:creationId xmlns:a16="http://schemas.microsoft.com/office/drawing/2014/main" id="{80D6D27E-3866-4578-4AEF-105230A66BD9}"/>
              </a:ext>
            </a:extLst>
          </p:cNvPr>
          <p:cNvSpPr/>
          <p:nvPr/>
        </p:nvSpPr>
        <p:spPr>
          <a:xfrm>
            <a:off x="516394" y="2202873"/>
            <a:ext cx="565698" cy="7547919"/>
          </a:xfrm>
          <a:prstGeom prst="rect">
            <a:avLst/>
          </a:pr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50" name="Group 49">
            <a:extLst>
              <a:ext uri="{FF2B5EF4-FFF2-40B4-BE49-F238E27FC236}">
                <a16:creationId xmlns:a16="http://schemas.microsoft.com/office/drawing/2014/main" id="{0D0F2446-E3BC-C1A4-23CB-999C4781C42B}"/>
              </a:ext>
            </a:extLst>
          </p:cNvPr>
          <p:cNvGrpSpPr/>
          <p:nvPr/>
        </p:nvGrpSpPr>
        <p:grpSpPr>
          <a:xfrm>
            <a:off x="631616" y="9300992"/>
            <a:ext cx="870324" cy="866284"/>
            <a:chOff x="3917171" y="3851610"/>
            <a:chExt cx="870324" cy="866284"/>
          </a:xfrm>
        </p:grpSpPr>
        <p:sp>
          <p:nvSpPr>
            <p:cNvPr id="51" name="Freeform 50">
              <a:extLst>
                <a:ext uri="{FF2B5EF4-FFF2-40B4-BE49-F238E27FC236}">
                  <a16:creationId xmlns:a16="http://schemas.microsoft.com/office/drawing/2014/main" id="{8DE87C5C-EC2A-D3C0-1EDA-1AE96AEF429F}"/>
                </a:ext>
              </a:extLst>
            </p:cNvPr>
            <p:cNvSpPr/>
            <p:nvPr/>
          </p:nvSpPr>
          <p:spPr>
            <a:xfrm>
              <a:off x="4277058" y="4133446"/>
              <a:ext cx="172115" cy="288159"/>
            </a:xfrm>
            <a:custGeom>
              <a:avLst/>
              <a:gdLst>
                <a:gd name="connsiteX0" fmla="*/ 49263 w 172115"/>
                <a:gd name="connsiteY0" fmla="*/ 165308 h 288159"/>
                <a:gd name="connsiteX1" fmla="*/ 8614 w 172115"/>
                <a:gd name="connsiteY1" fmla="*/ 49683 h 288159"/>
                <a:gd name="connsiteX2" fmla="*/ 86300 w 172115"/>
                <a:gd name="connsiteY2" fmla="*/ 0 h 288159"/>
                <a:gd name="connsiteX3" fmla="*/ 93526 w 172115"/>
                <a:gd name="connsiteY3" fmla="*/ 0 h 288159"/>
                <a:gd name="connsiteX4" fmla="*/ 115206 w 172115"/>
                <a:gd name="connsiteY4" fmla="*/ 78589 h 288159"/>
                <a:gd name="connsiteX5" fmla="*/ 172115 w 172115"/>
                <a:gd name="connsiteY5" fmla="*/ 78589 h 288159"/>
                <a:gd name="connsiteX6" fmla="*/ 172115 w 172115"/>
                <a:gd name="connsiteY6" fmla="*/ 85816 h 288159"/>
                <a:gd name="connsiteX7" fmla="*/ 122432 w 172115"/>
                <a:gd name="connsiteY7" fmla="*/ 164405 h 288159"/>
                <a:gd name="connsiteX8" fmla="*/ 114303 w 172115"/>
                <a:gd name="connsiteY8" fmla="*/ 177051 h 288159"/>
                <a:gd name="connsiteX9" fmla="*/ 114303 w 172115"/>
                <a:gd name="connsiteY9" fmla="*/ 288160 h 288159"/>
                <a:gd name="connsiteX10" fmla="*/ 56490 w 172115"/>
                <a:gd name="connsiteY10" fmla="*/ 288160 h 288159"/>
                <a:gd name="connsiteX11" fmla="*/ 56490 w 172115"/>
                <a:gd name="connsiteY11" fmla="*/ 177051 h 288159"/>
                <a:gd name="connsiteX12" fmla="*/ 49263 w 172115"/>
                <a:gd name="connsiteY12" fmla="*/ 165308 h 28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115" h="288159">
                  <a:moveTo>
                    <a:pt x="49263" y="165308"/>
                  </a:moveTo>
                  <a:cubicBezTo>
                    <a:pt x="5904" y="144531"/>
                    <a:pt x="-12162" y="93043"/>
                    <a:pt x="8614" y="49683"/>
                  </a:cubicBezTo>
                  <a:cubicBezTo>
                    <a:pt x="23067" y="19873"/>
                    <a:pt x="52877" y="0"/>
                    <a:pt x="86300" y="0"/>
                  </a:cubicBezTo>
                  <a:cubicBezTo>
                    <a:pt x="89010" y="0"/>
                    <a:pt x="91720" y="0"/>
                    <a:pt x="93526" y="0"/>
                  </a:cubicBezTo>
                  <a:cubicBezTo>
                    <a:pt x="78170" y="28003"/>
                    <a:pt x="87203" y="63233"/>
                    <a:pt x="115206" y="78589"/>
                  </a:cubicBezTo>
                  <a:cubicBezTo>
                    <a:pt x="133272" y="88526"/>
                    <a:pt x="154952" y="88526"/>
                    <a:pt x="172115" y="78589"/>
                  </a:cubicBezTo>
                  <a:cubicBezTo>
                    <a:pt x="172115" y="81299"/>
                    <a:pt x="172115" y="84009"/>
                    <a:pt x="172115" y="85816"/>
                  </a:cubicBezTo>
                  <a:cubicBezTo>
                    <a:pt x="172115" y="119239"/>
                    <a:pt x="153145" y="149952"/>
                    <a:pt x="122432" y="164405"/>
                  </a:cubicBezTo>
                  <a:cubicBezTo>
                    <a:pt x="117012" y="167114"/>
                    <a:pt x="114303" y="171631"/>
                    <a:pt x="114303" y="177051"/>
                  </a:cubicBezTo>
                  <a:lnTo>
                    <a:pt x="114303" y="288160"/>
                  </a:lnTo>
                  <a:lnTo>
                    <a:pt x="56490" y="288160"/>
                  </a:lnTo>
                  <a:lnTo>
                    <a:pt x="56490" y="177051"/>
                  </a:lnTo>
                  <a:cubicBezTo>
                    <a:pt x="57393" y="172535"/>
                    <a:pt x="54683" y="167114"/>
                    <a:pt x="49263" y="165308"/>
                  </a:cubicBezTo>
                  <a:close/>
                </a:path>
              </a:pathLst>
            </a:custGeom>
            <a:solidFill>
              <a:srgbClr val="F1A0C2"/>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nvGrpSpPr>
            <p:cNvPr id="52" name="Graphic 2">
              <a:extLst>
                <a:ext uri="{FF2B5EF4-FFF2-40B4-BE49-F238E27FC236}">
                  <a16:creationId xmlns:a16="http://schemas.microsoft.com/office/drawing/2014/main" id="{39F84215-BDF1-B87B-8FF3-48413558C82F}"/>
                </a:ext>
              </a:extLst>
            </p:cNvPr>
            <p:cNvGrpSpPr/>
            <p:nvPr/>
          </p:nvGrpSpPr>
          <p:grpSpPr>
            <a:xfrm>
              <a:off x="3917171" y="3851610"/>
              <a:ext cx="870324" cy="866284"/>
              <a:chOff x="3917171" y="3851610"/>
              <a:chExt cx="870324" cy="866284"/>
            </a:xfrm>
            <a:solidFill>
              <a:srgbClr val="010101"/>
            </a:solidFill>
          </p:grpSpPr>
          <p:sp>
            <p:nvSpPr>
              <p:cNvPr id="53" name="Freeform 52">
                <a:extLst>
                  <a:ext uri="{FF2B5EF4-FFF2-40B4-BE49-F238E27FC236}">
                    <a16:creationId xmlns:a16="http://schemas.microsoft.com/office/drawing/2014/main" id="{B6596879-A2CB-50AD-39DE-796D53BA45E6}"/>
                  </a:ext>
                </a:extLst>
              </p:cNvPr>
              <p:cNvSpPr/>
              <p:nvPr/>
            </p:nvSpPr>
            <p:spPr>
              <a:xfrm>
                <a:off x="4425802" y="3860759"/>
                <a:ext cx="46741" cy="84796"/>
              </a:xfrm>
              <a:custGeom>
                <a:avLst/>
                <a:gdLst>
                  <a:gd name="connsiteX0" fmla="*/ 10724 w 46741"/>
                  <a:gd name="connsiteY0" fmla="*/ 83893 h 84796"/>
                  <a:gd name="connsiteX1" fmla="*/ 15241 w 46741"/>
                  <a:gd name="connsiteY1" fmla="*/ 84797 h 84796"/>
                  <a:gd name="connsiteX2" fmla="*/ 28791 w 46741"/>
                  <a:gd name="connsiteY2" fmla="*/ 74860 h 84796"/>
                  <a:gd name="connsiteX3" fmla="*/ 45954 w 46741"/>
                  <a:gd name="connsiteY3" fmla="*/ 18854 h 84796"/>
                  <a:gd name="connsiteX4" fmla="*/ 36017 w 46741"/>
                  <a:gd name="connsiteY4" fmla="*/ 788 h 84796"/>
                  <a:gd name="connsiteX5" fmla="*/ 17951 w 46741"/>
                  <a:gd name="connsiteY5" fmla="*/ 10724 h 84796"/>
                  <a:gd name="connsiteX6" fmla="*/ 17951 w 46741"/>
                  <a:gd name="connsiteY6" fmla="*/ 10724 h 84796"/>
                  <a:gd name="connsiteX7" fmla="*/ 788 w 46741"/>
                  <a:gd name="connsiteY7" fmla="*/ 66730 h 84796"/>
                  <a:gd name="connsiteX8" fmla="*/ 10724 w 46741"/>
                  <a:gd name="connsiteY8" fmla="*/ 83893 h 84796"/>
                  <a:gd name="connsiteX9" fmla="*/ 10724 w 46741"/>
                  <a:gd name="connsiteY9" fmla="*/ 83893 h 8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41" h="84796">
                    <a:moveTo>
                      <a:pt x="10724" y="83893"/>
                    </a:moveTo>
                    <a:cubicBezTo>
                      <a:pt x="11628" y="83893"/>
                      <a:pt x="13434" y="84797"/>
                      <a:pt x="15241" y="84797"/>
                    </a:cubicBezTo>
                    <a:cubicBezTo>
                      <a:pt x="21564" y="84797"/>
                      <a:pt x="26984" y="80280"/>
                      <a:pt x="28791" y="74860"/>
                    </a:cubicBezTo>
                    <a:lnTo>
                      <a:pt x="45954" y="18854"/>
                    </a:lnTo>
                    <a:cubicBezTo>
                      <a:pt x="48664" y="11628"/>
                      <a:pt x="44147" y="3498"/>
                      <a:pt x="36017" y="788"/>
                    </a:cubicBezTo>
                    <a:cubicBezTo>
                      <a:pt x="27888" y="-1922"/>
                      <a:pt x="20661" y="2595"/>
                      <a:pt x="17951" y="10724"/>
                    </a:cubicBezTo>
                    <a:lnTo>
                      <a:pt x="17951" y="10724"/>
                    </a:lnTo>
                    <a:lnTo>
                      <a:pt x="788" y="66730"/>
                    </a:lnTo>
                    <a:cubicBezTo>
                      <a:pt x="-1922" y="73957"/>
                      <a:pt x="2594" y="82087"/>
                      <a:pt x="10724" y="83893"/>
                    </a:cubicBezTo>
                    <a:cubicBezTo>
                      <a:pt x="10724" y="83893"/>
                      <a:pt x="10724" y="83893"/>
                      <a:pt x="10724" y="83893"/>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54" name="Freeform 53">
                <a:extLst>
                  <a:ext uri="{FF2B5EF4-FFF2-40B4-BE49-F238E27FC236}">
                    <a16:creationId xmlns:a16="http://schemas.microsoft.com/office/drawing/2014/main" id="{070D73A5-6492-A8AD-915D-8711A6FAB4F4}"/>
                  </a:ext>
                </a:extLst>
              </p:cNvPr>
              <p:cNvSpPr/>
              <p:nvPr/>
            </p:nvSpPr>
            <p:spPr>
              <a:xfrm>
                <a:off x="4523747" y="3889338"/>
                <a:ext cx="57122" cy="80418"/>
              </a:xfrm>
              <a:custGeom>
                <a:avLst/>
                <a:gdLst>
                  <a:gd name="connsiteX0" fmla="*/ 7628 w 57122"/>
                  <a:gd name="connsiteY0" fmla="*/ 78800 h 80418"/>
                  <a:gd name="connsiteX1" fmla="*/ 27501 w 57122"/>
                  <a:gd name="connsiteY1" fmla="*/ 73381 h 80418"/>
                  <a:gd name="connsiteX2" fmla="*/ 55504 w 57122"/>
                  <a:gd name="connsiteY2" fmla="*/ 21891 h 80418"/>
                  <a:gd name="connsiteX3" fmla="*/ 50084 w 57122"/>
                  <a:gd name="connsiteY3" fmla="*/ 2018 h 80418"/>
                  <a:gd name="connsiteX4" fmla="*/ 30211 w 57122"/>
                  <a:gd name="connsiteY4" fmla="*/ 7438 h 80418"/>
                  <a:gd name="connsiteX5" fmla="*/ 2208 w 57122"/>
                  <a:gd name="connsiteY5" fmla="*/ 58927 h 80418"/>
                  <a:gd name="connsiteX6" fmla="*/ 7628 w 57122"/>
                  <a:gd name="connsiteY6" fmla="*/ 78800 h 80418"/>
                  <a:gd name="connsiteX7" fmla="*/ 7628 w 57122"/>
                  <a:gd name="connsiteY7" fmla="*/ 78800 h 8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22" h="80418">
                    <a:moveTo>
                      <a:pt x="7628" y="78800"/>
                    </a:moveTo>
                    <a:cubicBezTo>
                      <a:pt x="14855" y="82414"/>
                      <a:pt x="22985" y="79704"/>
                      <a:pt x="27501" y="73381"/>
                    </a:cubicBezTo>
                    <a:lnTo>
                      <a:pt x="55504" y="21891"/>
                    </a:lnTo>
                    <a:cubicBezTo>
                      <a:pt x="59117" y="14665"/>
                      <a:pt x="56407" y="6535"/>
                      <a:pt x="50084" y="2018"/>
                    </a:cubicBezTo>
                    <a:cubicBezTo>
                      <a:pt x="43761" y="-2499"/>
                      <a:pt x="34728" y="1115"/>
                      <a:pt x="30211" y="7438"/>
                    </a:cubicBezTo>
                    <a:lnTo>
                      <a:pt x="2208" y="58927"/>
                    </a:lnTo>
                    <a:cubicBezTo>
                      <a:pt x="-2308" y="66154"/>
                      <a:pt x="401" y="75187"/>
                      <a:pt x="7628" y="78800"/>
                    </a:cubicBezTo>
                    <a:cubicBezTo>
                      <a:pt x="7628" y="78800"/>
                      <a:pt x="7628" y="78800"/>
                      <a:pt x="7628" y="78800"/>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55" name="Freeform 54">
                <a:extLst>
                  <a:ext uri="{FF2B5EF4-FFF2-40B4-BE49-F238E27FC236}">
                    <a16:creationId xmlns:a16="http://schemas.microsoft.com/office/drawing/2014/main" id="{1B80484A-87DF-4BC9-1047-229315A3307D}"/>
                  </a:ext>
                </a:extLst>
              </p:cNvPr>
              <p:cNvSpPr/>
              <p:nvPr/>
            </p:nvSpPr>
            <p:spPr>
              <a:xfrm>
                <a:off x="4624471" y="3940190"/>
                <a:ext cx="67640" cy="74921"/>
              </a:xfrm>
              <a:custGeom>
                <a:avLst/>
                <a:gdLst>
                  <a:gd name="connsiteX0" fmla="*/ 15302 w 67640"/>
                  <a:gd name="connsiteY0" fmla="*/ 74921 h 74921"/>
                  <a:gd name="connsiteX1" fmla="*/ 26142 w 67640"/>
                  <a:gd name="connsiteY1" fmla="*/ 69502 h 74921"/>
                  <a:gd name="connsiteX2" fmla="*/ 64081 w 67640"/>
                  <a:gd name="connsiteY2" fmla="*/ 24336 h 74921"/>
                  <a:gd name="connsiteX3" fmla="*/ 62275 w 67640"/>
                  <a:gd name="connsiteY3" fmla="*/ 3559 h 74921"/>
                  <a:gd name="connsiteX4" fmla="*/ 41498 w 67640"/>
                  <a:gd name="connsiteY4" fmla="*/ 5365 h 74921"/>
                  <a:gd name="connsiteX5" fmla="*/ 41498 w 67640"/>
                  <a:gd name="connsiteY5" fmla="*/ 5365 h 74921"/>
                  <a:gd name="connsiteX6" fmla="*/ 3559 w 67640"/>
                  <a:gd name="connsiteY6" fmla="*/ 50532 h 74921"/>
                  <a:gd name="connsiteX7" fmla="*/ 5365 w 67640"/>
                  <a:gd name="connsiteY7" fmla="*/ 71308 h 74921"/>
                  <a:gd name="connsiteX8" fmla="*/ 15302 w 67640"/>
                  <a:gd name="connsiteY8" fmla="*/ 74921 h 7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40" h="74921">
                    <a:moveTo>
                      <a:pt x="15302" y="74921"/>
                    </a:moveTo>
                    <a:cubicBezTo>
                      <a:pt x="19819" y="74921"/>
                      <a:pt x="23432" y="73115"/>
                      <a:pt x="26142" y="69502"/>
                    </a:cubicBezTo>
                    <a:lnTo>
                      <a:pt x="64081" y="24336"/>
                    </a:lnTo>
                    <a:cubicBezTo>
                      <a:pt x="69501" y="18012"/>
                      <a:pt x="68598" y="8979"/>
                      <a:pt x="62275" y="3559"/>
                    </a:cubicBezTo>
                    <a:cubicBezTo>
                      <a:pt x="55952" y="-1861"/>
                      <a:pt x="46918" y="-958"/>
                      <a:pt x="41498" y="5365"/>
                    </a:cubicBezTo>
                    <a:cubicBezTo>
                      <a:pt x="41498" y="5365"/>
                      <a:pt x="41498" y="5365"/>
                      <a:pt x="41498" y="5365"/>
                    </a:cubicBezTo>
                    <a:lnTo>
                      <a:pt x="3559" y="50532"/>
                    </a:lnTo>
                    <a:cubicBezTo>
                      <a:pt x="-1861" y="56855"/>
                      <a:pt x="-958" y="65888"/>
                      <a:pt x="5365" y="71308"/>
                    </a:cubicBezTo>
                    <a:cubicBezTo>
                      <a:pt x="8979" y="74018"/>
                      <a:pt x="11689" y="74921"/>
                      <a:pt x="15302" y="74921"/>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56" name="Freeform 55">
                <a:extLst>
                  <a:ext uri="{FF2B5EF4-FFF2-40B4-BE49-F238E27FC236}">
                    <a16:creationId xmlns:a16="http://schemas.microsoft.com/office/drawing/2014/main" id="{B77F127B-6BB1-1D58-4219-E0026D16CF4A}"/>
                  </a:ext>
                </a:extLst>
              </p:cNvPr>
              <p:cNvSpPr/>
              <p:nvPr/>
            </p:nvSpPr>
            <p:spPr>
              <a:xfrm>
                <a:off x="4713900" y="4020349"/>
                <a:ext cx="73594" cy="67027"/>
              </a:xfrm>
              <a:custGeom>
                <a:avLst/>
                <a:gdLst>
                  <a:gd name="connsiteX0" fmla="*/ 14399 w 73594"/>
                  <a:gd name="connsiteY0" fmla="*/ 67028 h 67027"/>
                  <a:gd name="connsiteX1" fmla="*/ 23432 w 73594"/>
                  <a:gd name="connsiteY1" fmla="*/ 63414 h 67027"/>
                  <a:gd name="connsiteX2" fmla="*/ 68598 w 73594"/>
                  <a:gd name="connsiteY2" fmla="*/ 25475 h 67027"/>
                  <a:gd name="connsiteX3" fmla="*/ 70405 w 73594"/>
                  <a:gd name="connsiteY3" fmla="*/ 4698 h 67027"/>
                  <a:gd name="connsiteX4" fmla="*/ 50531 w 73594"/>
                  <a:gd name="connsiteY4" fmla="*/ 2892 h 67027"/>
                  <a:gd name="connsiteX5" fmla="*/ 5365 w 73594"/>
                  <a:gd name="connsiteY5" fmla="*/ 40831 h 67027"/>
                  <a:gd name="connsiteX6" fmla="*/ 3559 w 73594"/>
                  <a:gd name="connsiteY6" fmla="*/ 61608 h 67027"/>
                  <a:gd name="connsiteX7" fmla="*/ 14399 w 73594"/>
                  <a:gd name="connsiteY7" fmla="*/ 67028 h 67027"/>
                  <a:gd name="connsiteX8" fmla="*/ 14399 w 73594"/>
                  <a:gd name="connsiteY8" fmla="*/ 67028 h 6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94" h="67027">
                    <a:moveTo>
                      <a:pt x="14399" y="67028"/>
                    </a:moveTo>
                    <a:cubicBezTo>
                      <a:pt x="18012" y="67028"/>
                      <a:pt x="20722" y="66124"/>
                      <a:pt x="23432" y="63414"/>
                    </a:cubicBezTo>
                    <a:lnTo>
                      <a:pt x="68598" y="25475"/>
                    </a:lnTo>
                    <a:cubicBezTo>
                      <a:pt x="74921" y="20055"/>
                      <a:pt x="74921" y="11022"/>
                      <a:pt x="70405" y="4698"/>
                    </a:cubicBezTo>
                    <a:cubicBezTo>
                      <a:pt x="64985" y="-722"/>
                      <a:pt x="56855" y="-1625"/>
                      <a:pt x="50531" y="2892"/>
                    </a:cubicBezTo>
                    <a:lnTo>
                      <a:pt x="5365" y="40831"/>
                    </a:lnTo>
                    <a:cubicBezTo>
                      <a:pt x="-958" y="46251"/>
                      <a:pt x="-1861" y="55285"/>
                      <a:pt x="3559" y="61608"/>
                    </a:cubicBezTo>
                    <a:cubicBezTo>
                      <a:pt x="5365" y="65221"/>
                      <a:pt x="9882" y="67028"/>
                      <a:pt x="14399" y="67028"/>
                    </a:cubicBezTo>
                    <a:lnTo>
                      <a:pt x="14399" y="67028"/>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57" name="Freeform 56">
                <a:extLst>
                  <a:ext uri="{FF2B5EF4-FFF2-40B4-BE49-F238E27FC236}">
                    <a16:creationId xmlns:a16="http://schemas.microsoft.com/office/drawing/2014/main" id="{F060256C-E1BF-538A-9984-5941B5B75D29}"/>
                  </a:ext>
                </a:extLst>
              </p:cNvPr>
              <p:cNvSpPr/>
              <p:nvPr/>
            </p:nvSpPr>
            <p:spPr>
              <a:xfrm>
                <a:off x="4011485" y="3940558"/>
                <a:ext cx="67271" cy="74498"/>
              </a:xfrm>
              <a:custGeom>
                <a:avLst/>
                <a:gdLst>
                  <a:gd name="connsiteX0" fmla="*/ 41130 w 67271"/>
                  <a:gd name="connsiteY0" fmla="*/ 69133 h 74498"/>
                  <a:gd name="connsiteX1" fmla="*/ 61906 w 67271"/>
                  <a:gd name="connsiteY1" fmla="*/ 70939 h 74498"/>
                  <a:gd name="connsiteX2" fmla="*/ 63713 w 67271"/>
                  <a:gd name="connsiteY2" fmla="*/ 50163 h 74498"/>
                  <a:gd name="connsiteX3" fmla="*/ 63713 w 67271"/>
                  <a:gd name="connsiteY3" fmla="*/ 50163 h 74498"/>
                  <a:gd name="connsiteX4" fmla="*/ 25773 w 67271"/>
                  <a:gd name="connsiteY4" fmla="*/ 4997 h 74498"/>
                  <a:gd name="connsiteX5" fmla="*/ 4997 w 67271"/>
                  <a:gd name="connsiteY5" fmla="*/ 3190 h 74498"/>
                  <a:gd name="connsiteX6" fmla="*/ 3190 w 67271"/>
                  <a:gd name="connsiteY6" fmla="*/ 23063 h 74498"/>
                  <a:gd name="connsiteX7" fmla="*/ 41130 w 67271"/>
                  <a:gd name="connsiteY7" fmla="*/ 69133 h 7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71" h="74498">
                    <a:moveTo>
                      <a:pt x="41130" y="69133"/>
                    </a:moveTo>
                    <a:cubicBezTo>
                      <a:pt x="46549" y="75456"/>
                      <a:pt x="55583" y="76359"/>
                      <a:pt x="61906" y="70939"/>
                    </a:cubicBezTo>
                    <a:cubicBezTo>
                      <a:pt x="68229" y="65519"/>
                      <a:pt x="69132" y="56486"/>
                      <a:pt x="63713" y="50163"/>
                    </a:cubicBezTo>
                    <a:cubicBezTo>
                      <a:pt x="63713" y="50163"/>
                      <a:pt x="63713" y="50163"/>
                      <a:pt x="63713" y="50163"/>
                    </a:cubicBezTo>
                    <a:lnTo>
                      <a:pt x="25773" y="4997"/>
                    </a:lnTo>
                    <a:cubicBezTo>
                      <a:pt x="20353" y="-1327"/>
                      <a:pt x="11320" y="-1327"/>
                      <a:pt x="4997" y="3190"/>
                    </a:cubicBezTo>
                    <a:cubicBezTo>
                      <a:pt x="-1327" y="8610"/>
                      <a:pt x="-1327" y="17643"/>
                      <a:pt x="3190" y="23063"/>
                    </a:cubicBezTo>
                    <a:lnTo>
                      <a:pt x="41130" y="69133"/>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58" name="Freeform 57">
                <a:extLst>
                  <a:ext uri="{FF2B5EF4-FFF2-40B4-BE49-F238E27FC236}">
                    <a16:creationId xmlns:a16="http://schemas.microsoft.com/office/drawing/2014/main" id="{7DD72C65-DE16-05C6-37D4-56C6F5599095}"/>
                  </a:ext>
                </a:extLst>
              </p:cNvPr>
              <p:cNvSpPr/>
              <p:nvPr/>
            </p:nvSpPr>
            <p:spPr>
              <a:xfrm>
                <a:off x="4121769" y="3889148"/>
                <a:ext cx="57712" cy="81198"/>
              </a:xfrm>
              <a:custGeom>
                <a:avLst/>
                <a:gdLst>
                  <a:gd name="connsiteX0" fmla="*/ 30211 w 57712"/>
                  <a:gd name="connsiteY0" fmla="*/ 73571 h 81198"/>
                  <a:gd name="connsiteX1" fmla="*/ 50084 w 57712"/>
                  <a:gd name="connsiteY1" fmla="*/ 78990 h 81198"/>
                  <a:gd name="connsiteX2" fmla="*/ 55504 w 57712"/>
                  <a:gd name="connsiteY2" fmla="*/ 59117 h 81198"/>
                  <a:gd name="connsiteX3" fmla="*/ 27501 w 57712"/>
                  <a:gd name="connsiteY3" fmla="*/ 7628 h 81198"/>
                  <a:gd name="connsiteX4" fmla="*/ 7628 w 57712"/>
                  <a:gd name="connsiteY4" fmla="*/ 2208 h 81198"/>
                  <a:gd name="connsiteX5" fmla="*/ 2208 w 57712"/>
                  <a:gd name="connsiteY5" fmla="*/ 22081 h 81198"/>
                  <a:gd name="connsiteX6" fmla="*/ 30211 w 57712"/>
                  <a:gd name="connsiteY6" fmla="*/ 73571 h 8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12" h="81198">
                    <a:moveTo>
                      <a:pt x="30211" y="73571"/>
                    </a:moveTo>
                    <a:cubicBezTo>
                      <a:pt x="33824" y="80797"/>
                      <a:pt x="42858" y="83507"/>
                      <a:pt x="50084" y="78990"/>
                    </a:cubicBezTo>
                    <a:cubicBezTo>
                      <a:pt x="57311" y="74474"/>
                      <a:pt x="60021" y="66344"/>
                      <a:pt x="55504" y="59117"/>
                    </a:cubicBezTo>
                    <a:lnTo>
                      <a:pt x="27501" y="7628"/>
                    </a:lnTo>
                    <a:cubicBezTo>
                      <a:pt x="23888" y="401"/>
                      <a:pt x="14855" y="-2308"/>
                      <a:pt x="7628" y="2208"/>
                    </a:cubicBezTo>
                    <a:cubicBezTo>
                      <a:pt x="401" y="6725"/>
                      <a:pt x="-2308" y="14855"/>
                      <a:pt x="2208" y="22081"/>
                    </a:cubicBezTo>
                    <a:lnTo>
                      <a:pt x="30211" y="73571"/>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59" name="Freeform 58">
                <a:extLst>
                  <a:ext uri="{FF2B5EF4-FFF2-40B4-BE49-F238E27FC236}">
                    <a16:creationId xmlns:a16="http://schemas.microsoft.com/office/drawing/2014/main" id="{9D8B3F47-5D19-F712-87B5-20643D6B34E8}"/>
                  </a:ext>
                </a:extLst>
              </p:cNvPr>
              <p:cNvSpPr/>
              <p:nvPr/>
            </p:nvSpPr>
            <p:spPr>
              <a:xfrm>
                <a:off x="3917171" y="4023295"/>
                <a:ext cx="73060" cy="64026"/>
              </a:xfrm>
              <a:custGeom>
                <a:avLst/>
                <a:gdLst>
                  <a:gd name="connsiteX0" fmla="*/ 48725 w 73060"/>
                  <a:gd name="connsiteY0" fmla="*/ 60468 h 64026"/>
                  <a:gd name="connsiteX1" fmla="*/ 69501 w 73060"/>
                  <a:gd name="connsiteY1" fmla="*/ 58662 h 64026"/>
                  <a:gd name="connsiteX2" fmla="*/ 67695 w 73060"/>
                  <a:gd name="connsiteY2" fmla="*/ 37885 h 64026"/>
                  <a:gd name="connsiteX3" fmla="*/ 66791 w 73060"/>
                  <a:gd name="connsiteY3" fmla="*/ 36982 h 64026"/>
                  <a:gd name="connsiteX4" fmla="*/ 24335 w 73060"/>
                  <a:gd name="connsiteY4" fmla="*/ 3559 h 64026"/>
                  <a:gd name="connsiteX5" fmla="*/ 3559 w 73060"/>
                  <a:gd name="connsiteY5" fmla="*/ 5365 h 64026"/>
                  <a:gd name="connsiteX6" fmla="*/ 5365 w 73060"/>
                  <a:gd name="connsiteY6" fmla="*/ 26142 h 64026"/>
                  <a:gd name="connsiteX7" fmla="*/ 6269 w 73060"/>
                  <a:gd name="connsiteY7" fmla="*/ 27045 h 64026"/>
                  <a:gd name="connsiteX8" fmla="*/ 48725 w 73060"/>
                  <a:gd name="connsiteY8" fmla="*/ 60468 h 6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60" h="64026">
                    <a:moveTo>
                      <a:pt x="48725" y="60468"/>
                    </a:moveTo>
                    <a:cubicBezTo>
                      <a:pt x="55048" y="65888"/>
                      <a:pt x="64081" y="64984"/>
                      <a:pt x="69501" y="58662"/>
                    </a:cubicBezTo>
                    <a:cubicBezTo>
                      <a:pt x="74921" y="52338"/>
                      <a:pt x="74018" y="43305"/>
                      <a:pt x="67695" y="37885"/>
                    </a:cubicBezTo>
                    <a:cubicBezTo>
                      <a:pt x="67695" y="37885"/>
                      <a:pt x="66791" y="37885"/>
                      <a:pt x="66791" y="36982"/>
                    </a:cubicBezTo>
                    <a:lnTo>
                      <a:pt x="24335" y="3559"/>
                    </a:lnTo>
                    <a:cubicBezTo>
                      <a:pt x="18012" y="-1861"/>
                      <a:pt x="8979" y="-958"/>
                      <a:pt x="3559" y="5365"/>
                    </a:cubicBezTo>
                    <a:cubicBezTo>
                      <a:pt x="-1861" y="11689"/>
                      <a:pt x="-958" y="20722"/>
                      <a:pt x="5365" y="26142"/>
                    </a:cubicBezTo>
                    <a:cubicBezTo>
                      <a:pt x="5365" y="26142"/>
                      <a:pt x="6269" y="26142"/>
                      <a:pt x="6269" y="27045"/>
                    </a:cubicBezTo>
                    <a:lnTo>
                      <a:pt x="48725" y="60468"/>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60" name="Freeform 59">
                <a:extLst>
                  <a:ext uri="{FF2B5EF4-FFF2-40B4-BE49-F238E27FC236}">
                    <a16:creationId xmlns:a16="http://schemas.microsoft.com/office/drawing/2014/main" id="{32104038-022D-7063-C64A-0083E1952CD7}"/>
                  </a:ext>
                </a:extLst>
              </p:cNvPr>
              <p:cNvSpPr/>
              <p:nvPr/>
            </p:nvSpPr>
            <p:spPr>
              <a:xfrm>
                <a:off x="4231016" y="3860245"/>
                <a:ext cx="46020" cy="85310"/>
              </a:xfrm>
              <a:custGeom>
                <a:avLst/>
                <a:gdLst>
                  <a:gd name="connsiteX0" fmla="*/ 17619 w 46020"/>
                  <a:gd name="connsiteY0" fmla="*/ 75374 h 85310"/>
                  <a:gd name="connsiteX1" fmla="*/ 31169 w 46020"/>
                  <a:gd name="connsiteY1" fmla="*/ 85310 h 85310"/>
                  <a:gd name="connsiteX2" fmla="*/ 35686 w 46020"/>
                  <a:gd name="connsiteY2" fmla="*/ 84407 h 85310"/>
                  <a:gd name="connsiteX3" fmla="*/ 45622 w 46020"/>
                  <a:gd name="connsiteY3" fmla="*/ 66341 h 85310"/>
                  <a:gd name="connsiteX4" fmla="*/ 45622 w 46020"/>
                  <a:gd name="connsiteY4" fmla="*/ 66341 h 85310"/>
                  <a:gd name="connsiteX5" fmla="*/ 28459 w 46020"/>
                  <a:gd name="connsiteY5" fmla="*/ 10335 h 85310"/>
                  <a:gd name="connsiteX6" fmla="*/ 10393 w 46020"/>
                  <a:gd name="connsiteY6" fmla="*/ 398 h 85310"/>
                  <a:gd name="connsiteX7" fmla="*/ 456 w 46020"/>
                  <a:gd name="connsiteY7" fmla="*/ 18465 h 85310"/>
                  <a:gd name="connsiteX8" fmla="*/ 17619 w 46020"/>
                  <a:gd name="connsiteY8" fmla="*/ 75374 h 8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20" h="85310">
                    <a:moveTo>
                      <a:pt x="17619" y="75374"/>
                    </a:moveTo>
                    <a:cubicBezTo>
                      <a:pt x="19426" y="81697"/>
                      <a:pt x="24846" y="85310"/>
                      <a:pt x="31169" y="85310"/>
                    </a:cubicBezTo>
                    <a:cubicBezTo>
                      <a:pt x="32976" y="85310"/>
                      <a:pt x="33879" y="85310"/>
                      <a:pt x="35686" y="84407"/>
                    </a:cubicBezTo>
                    <a:cubicBezTo>
                      <a:pt x="42912" y="81697"/>
                      <a:pt x="47429" y="74470"/>
                      <a:pt x="45622" y="66341"/>
                    </a:cubicBezTo>
                    <a:cubicBezTo>
                      <a:pt x="45622" y="66341"/>
                      <a:pt x="45622" y="66341"/>
                      <a:pt x="45622" y="66341"/>
                    </a:cubicBezTo>
                    <a:lnTo>
                      <a:pt x="28459" y="10335"/>
                    </a:lnTo>
                    <a:cubicBezTo>
                      <a:pt x="25749" y="3108"/>
                      <a:pt x="18522" y="-1408"/>
                      <a:pt x="10393" y="398"/>
                    </a:cubicBezTo>
                    <a:cubicBezTo>
                      <a:pt x="2263" y="2205"/>
                      <a:pt x="-1351" y="10335"/>
                      <a:pt x="456" y="18465"/>
                    </a:cubicBezTo>
                    <a:lnTo>
                      <a:pt x="17619" y="75374"/>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61" name="Freeform 60">
                <a:extLst>
                  <a:ext uri="{FF2B5EF4-FFF2-40B4-BE49-F238E27FC236}">
                    <a16:creationId xmlns:a16="http://schemas.microsoft.com/office/drawing/2014/main" id="{5EAAAA24-3F14-68AC-A900-84F466AAAF90}"/>
                  </a:ext>
                </a:extLst>
              </p:cNvPr>
              <p:cNvSpPr/>
              <p:nvPr/>
            </p:nvSpPr>
            <p:spPr>
              <a:xfrm>
                <a:off x="4337161" y="3851610"/>
                <a:ext cx="28906" cy="86718"/>
              </a:xfrm>
              <a:custGeom>
                <a:avLst/>
                <a:gdLst>
                  <a:gd name="connsiteX0" fmla="*/ 14453 w 28906"/>
                  <a:gd name="connsiteY0" fmla="*/ 86719 h 86718"/>
                  <a:gd name="connsiteX1" fmla="*/ 28906 w 28906"/>
                  <a:gd name="connsiteY1" fmla="*/ 72266 h 86718"/>
                  <a:gd name="connsiteX2" fmla="*/ 28906 w 28906"/>
                  <a:gd name="connsiteY2" fmla="*/ 14453 h 86718"/>
                  <a:gd name="connsiteX3" fmla="*/ 14453 w 28906"/>
                  <a:gd name="connsiteY3" fmla="*/ 0 h 86718"/>
                  <a:gd name="connsiteX4" fmla="*/ 0 w 28906"/>
                  <a:gd name="connsiteY4" fmla="*/ 14453 h 86718"/>
                  <a:gd name="connsiteX5" fmla="*/ 0 w 28906"/>
                  <a:gd name="connsiteY5" fmla="*/ 72266 h 86718"/>
                  <a:gd name="connsiteX6" fmla="*/ 14453 w 28906"/>
                  <a:gd name="connsiteY6" fmla="*/ 86719 h 8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06" h="86718">
                    <a:moveTo>
                      <a:pt x="14453" y="86719"/>
                    </a:moveTo>
                    <a:cubicBezTo>
                      <a:pt x="22583" y="86719"/>
                      <a:pt x="28906" y="80395"/>
                      <a:pt x="28906" y="72266"/>
                    </a:cubicBezTo>
                    <a:lnTo>
                      <a:pt x="28906" y="14453"/>
                    </a:lnTo>
                    <a:cubicBezTo>
                      <a:pt x="28906" y="6323"/>
                      <a:pt x="22583" y="0"/>
                      <a:pt x="14453" y="0"/>
                    </a:cubicBezTo>
                    <a:cubicBezTo>
                      <a:pt x="6323" y="0"/>
                      <a:pt x="0" y="6323"/>
                      <a:pt x="0" y="14453"/>
                    </a:cubicBezTo>
                    <a:lnTo>
                      <a:pt x="0" y="72266"/>
                    </a:lnTo>
                    <a:cubicBezTo>
                      <a:pt x="0" y="80395"/>
                      <a:pt x="6323" y="86719"/>
                      <a:pt x="14453" y="86719"/>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62" name="Freeform 61">
                <a:extLst>
                  <a:ext uri="{FF2B5EF4-FFF2-40B4-BE49-F238E27FC236}">
                    <a16:creationId xmlns:a16="http://schemas.microsoft.com/office/drawing/2014/main" id="{B0D6E313-4DC6-051E-6A4A-B8BAE5DFC2C8}"/>
                  </a:ext>
                </a:extLst>
              </p:cNvPr>
              <p:cNvSpPr/>
              <p:nvPr/>
            </p:nvSpPr>
            <p:spPr>
              <a:xfrm>
                <a:off x="3918020" y="4108040"/>
                <a:ext cx="245314" cy="306853"/>
              </a:xfrm>
              <a:custGeom>
                <a:avLst/>
                <a:gdLst>
                  <a:gd name="connsiteX0" fmla="*/ 236670 w 245314"/>
                  <a:gd name="connsiteY0" fmla="*/ 279239 h 306853"/>
                  <a:gd name="connsiteX1" fmla="*/ 32520 w 245314"/>
                  <a:gd name="connsiteY1" fmla="*/ 119351 h 306853"/>
                  <a:gd name="connsiteX2" fmla="*/ 126465 w 245314"/>
                  <a:gd name="connsiteY2" fmla="*/ 25406 h 306853"/>
                  <a:gd name="connsiteX3" fmla="*/ 129175 w 245314"/>
                  <a:gd name="connsiteY3" fmla="*/ 5533 h 306853"/>
                  <a:gd name="connsiteX4" fmla="*/ 109302 w 245314"/>
                  <a:gd name="connsiteY4" fmla="*/ 2823 h 306853"/>
                  <a:gd name="connsiteX5" fmla="*/ 2710 w 245314"/>
                  <a:gd name="connsiteY5" fmla="*/ 110318 h 306853"/>
                  <a:gd name="connsiteX6" fmla="*/ 2710 w 245314"/>
                  <a:gd name="connsiteY6" fmla="*/ 128385 h 306853"/>
                  <a:gd name="connsiteX7" fmla="*/ 224927 w 245314"/>
                  <a:gd name="connsiteY7" fmla="*/ 305435 h 306853"/>
                  <a:gd name="connsiteX8" fmla="*/ 243897 w 245314"/>
                  <a:gd name="connsiteY8" fmla="*/ 298209 h 306853"/>
                  <a:gd name="connsiteX9" fmla="*/ 236670 w 245314"/>
                  <a:gd name="connsiteY9" fmla="*/ 279239 h 306853"/>
                  <a:gd name="connsiteX10" fmla="*/ 236670 w 245314"/>
                  <a:gd name="connsiteY10" fmla="*/ 279239 h 30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314" h="306853">
                    <a:moveTo>
                      <a:pt x="236670" y="279239"/>
                    </a:moveTo>
                    <a:cubicBezTo>
                      <a:pt x="157178" y="243107"/>
                      <a:pt x="86719" y="188004"/>
                      <a:pt x="32520" y="119351"/>
                    </a:cubicBezTo>
                    <a:cubicBezTo>
                      <a:pt x="60522" y="85025"/>
                      <a:pt x="92139" y="53409"/>
                      <a:pt x="126465" y="25406"/>
                    </a:cubicBezTo>
                    <a:cubicBezTo>
                      <a:pt x="132788" y="20889"/>
                      <a:pt x="133692" y="10953"/>
                      <a:pt x="129175" y="5533"/>
                    </a:cubicBezTo>
                    <a:cubicBezTo>
                      <a:pt x="124658" y="-790"/>
                      <a:pt x="114722" y="-1694"/>
                      <a:pt x="109302" y="2823"/>
                    </a:cubicBezTo>
                    <a:cubicBezTo>
                      <a:pt x="69556" y="34439"/>
                      <a:pt x="34326" y="70572"/>
                      <a:pt x="2710" y="110318"/>
                    </a:cubicBezTo>
                    <a:cubicBezTo>
                      <a:pt x="-903" y="115738"/>
                      <a:pt x="-903" y="122965"/>
                      <a:pt x="2710" y="128385"/>
                    </a:cubicBezTo>
                    <a:cubicBezTo>
                      <a:pt x="61426" y="205167"/>
                      <a:pt x="137305" y="265690"/>
                      <a:pt x="224927" y="305435"/>
                    </a:cubicBezTo>
                    <a:cubicBezTo>
                      <a:pt x="232154" y="309049"/>
                      <a:pt x="241187" y="305435"/>
                      <a:pt x="243897" y="298209"/>
                    </a:cubicBezTo>
                    <a:cubicBezTo>
                      <a:pt x="247510" y="290983"/>
                      <a:pt x="243897" y="282852"/>
                      <a:pt x="236670" y="279239"/>
                    </a:cubicBezTo>
                    <a:lnTo>
                      <a:pt x="236670" y="279239"/>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63" name="Freeform 62">
                <a:extLst>
                  <a:ext uri="{FF2B5EF4-FFF2-40B4-BE49-F238E27FC236}">
                    <a16:creationId xmlns:a16="http://schemas.microsoft.com/office/drawing/2014/main" id="{83B52CCF-6D1F-2B1C-7C2B-44E5785B0495}"/>
                  </a:ext>
                </a:extLst>
              </p:cNvPr>
              <p:cNvSpPr/>
              <p:nvPr/>
            </p:nvSpPr>
            <p:spPr>
              <a:xfrm>
                <a:off x="4064825" y="3996141"/>
                <a:ext cx="719480" cy="721753"/>
              </a:xfrm>
              <a:custGeom>
                <a:avLst/>
                <a:gdLst>
                  <a:gd name="connsiteX0" fmla="*/ 716770 w 719480"/>
                  <a:gd name="connsiteY0" fmla="*/ 240283 h 721753"/>
                  <a:gd name="connsiteX1" fmla="*/ 716770 w 719480"/>
                  <a:gd name="connsiteY1" fmla="*/ 222217 h 721753"/>
                  <a:gd name="connsiteX2" fmla="*/ 285886 w 719480"/>
                  <a:gd name="connsiteY2" fmla="*/ 0 h 721753"/>
                  <a:gd name="connsiteX3" fmla="*/ 6759 w 719480"/>
                  <a:gd name="connsiteY3" fmla="*/ 83105 h 721753"/>
                  <a:gd name="connsiteX4" fmla="*/ 2243 w 719480"/>
                  <a:gd name="connsiteY4" fmla="*/ 102978 h 721753"/>
                  <a:gd name="connsiteX5" fmla="*/ 22116 w 719480"/>
                  <a:gd name="connsiteY5" fmla="*/ 107495 h 721753"/>
                  <a:gd name="connsiteX6" fmla="*/ 22116 w 719480"/>
                  <a:gd name="connsiteY6" fmla="*/ 107495 h 721753"/>
                  <a:gd name="connsiteX7" fmla="*/ 139548 w 719480"/>
                  <a:gd name="connsiteY7" fmla="*/ 52393 h 721753"/>
                  <a:gd name="connsiteX8" fmla="*/ 106125 w 719480"/>
                  <a:gd name="connsiteY8" fmla="*/ 376685 h 721753"/>
                  <a:gd name="connsiteX9" fmla="*/ 141354 w 719480"/>
                  <a:gd name="connsiteY9" fmla="*/ 411011 h 721753"/>
                  <a:gd name="connsiteX10" fmla="*/ 141354 w 719480"/>
                  <a:gd name="connsiteY10" fmla="*/ 432691 h 721753"/>
                  <a:gd name="connsiteX11" fmla="*/ 97995 w 719480"/>
                  <a:gd name="connsiteY11" fmla="*/ 476050 h 721753"/>
                  <a:gd name="connsiteX12" fmla="*/ 141354 w 719480"/>
                  <a:gd name="connsiteY12" fmla="*/ 519410 h 721753"/>
                  <a:gd name="connsiteX13" fmla="*/ 430417 w 719480"/>
                  <a:gd name="connsiteY13" fmla="*/ 519410 h 721753"/>
                  <a:gd name="connsiteX14" fmla="*/ 444870 w 719480"/>
                  <a:gd name="connsiteY14" fmla="*/ 533863 h 721753"/>
                  <a:gd name="connsiteX15" fmla="*/ 430417 w 719480"/>
                  <a:gd name="connsiteY15" fmla="*/ 548316 h 721753"/>
                  <a:gd name="connsiteX16" fmla="*/ 141354 w 719480"/>
                  <a:gd name="connsiteY16" fmla="*/ 548316 h 721753"/>
                  <a:gd name="connsiteX17" fmla="*/ 126901 w 719480"/>
                  <a:gd name="connsiteY17" fmla="*/ 562769 h 721753"/>
                  <a:gd name="connsiteX18" fmla="*/ 141354 w 719480"/>
                  <a:gd name="connsiteY18" fmla="*/ 577222 h 721753"/>
                  <a:gd name="connsiteX19" fmla="*/ 285886 w 719480"/>
                  <a:gd name="connsiteY19" fmla="*/ 721754 h 721753"/>
                  <a:gd name="connsiteX20" fmla="*/ 430417 w 719480"/>
                  <a:gd name="connsiteY20" fmla="*/ 577222 h 721753"/>
                  <a:gd name="connsiteX21" fmla="*/ 473777 w 719480"/>
                  <a:gd name="connsiteY21" fmla="*/ 533863 h 721753"/>
                  <a:gd name="connsiteX22" fmla="*/ 462937 w 719480"/>
                  <a:gd name="connsiteY22" fmla="*/ 504956 h 721753"/>
                  <a:gd name="connsiteX23" fmla="*/ 460227 w 719480"/>
                  <a:gd name="connsiteY23" fmla="*/ 443531 h 721753"/>
                  <a:gd name="connsiteX24" fmla="*/ 431321 w 719480"/>
                  <a:gd name="connsiteY24" fmla="*/ 432691 h 721753"/>
                  <a:gd name="connsiteX25" fmla="*/ 431321 w 719480"/>
                  <a:gd name="connsiteY25" fmla="*/ 411011 h 721753"/>
                  <a:gd name="connsiteX26" fmla="*/ 518039 w 719480"/>
                  <a:gd name="connsiteY26" fmla="*/ 230347 h 721753"/>
                  <a:gd name="connsiteX27" fmla="*/ 512620 w 719480"/>
                  <a:gd name="connsiteY27" fmla="*/ 180664 h 721753"/>
                  <a:gd name="connsiteX28" fmla="*/ 495456 w 719480"/>
                  <a:gd name="connsiteY28" fmla="*/ 169824 h 721753"/>
                  <a:gd name="connsiteX29" fmla="*/ 484617 w 719480"/>
                  <a:gd name="connsiteY29" fmla="*/ 186987 h 721753"/>
                  <a:gd name="connsiteX30" fmla="*/ 484617 w 719480"/>
                  <a:gd name="connsiteY30" fmla="*/ 186987 h 721753"/>
                  <a:gd name="connsiteX31" fmla="*/ 489133 w 719480"/>
                  <a:gd name="connsiteY31" fmla="*/ 230347 h 721753"/>
                  <a:gd name="connsiteX32" fmla="*/ 407834 w 719480"/>
                  <a:gd name="connsiteY32" fmla="*/ 392041 h 721753"/>
                  <a:gd name="connsiteX33" fmla="*/ 402414 w 719480"/>
                  <a:gd name="connsiteY33" fmla="*/ 403784 h 721753"/>
                  <a:gd name="connsiteX34" fmla="*/ 402414 w 719480"/>
                  <a:gd name="connsiteY34" fmla="*/ 432691 h 721753"/>
                  <a:gd name="connsiteX35" fmla="*/ 344602 w 719480"/>
                  <a:gd name="connsiteY35" fmla="*/ 432691 h 721753"/>
                  <a:gd name="connsiteX36" fmla="*/ 344602 w 719480"/>
                  <a:gd name="connsiteY36" fmla="*/ 330615 h 721753"/>
                  <a:gd name="connsiteX37" fmla="*/ 395188 w 719480"/>
                  <a:gd name="connsiteY37" fmla="*/ 190601 h 721753"/>
                  <a:gd name="connsiteX38" fmla="*/ 383444 w 719480"/>
                  <a:gd name="connsiteY38" fmla="*/ 181567 h 721753"/>
                  <a:gd name="connsiteX39" fmla="*/ 369895 w 719480"/>
                  <a:gd name="connsiteY39" fmla="*/ 188794 h 721753"/>
                  <a:gd name="connsiteX40" fmla="*/ 345505 w 719480"/>
                  <a:gd name="connsiteY40" fmla="*/ 202344 h 721753"/>
                  <a:gd name="connsiteX41" fmla="*/ 316599 w 719480"/>
                  <a:gd name="connsiteY41" fmla="*/ 173437 h 721753"/>
                  <a:gd name="connsiteX42" fmla="*/ 330149 w 719480"/>
                  <a:gd name="connsiteY42" fmla="*/ 149048 h 721753"/>
                  <a:gd name="connsiteX43" fmla="*/ 334665 w 719480"/>
                  <a:gd name="connsiteY43" fmla="*/ 129175 h 721753"/>
                  <a:gd name="connsiteX44" fmla="*/ 327439 w 719480"/>
                  <a:gd name="connsiteY44" fmla="*/ 122852 h 721753"/>
                  <a:gd name="connsiteX45" fmla="*/ 179294 w 719480"/>
                  <a:gd name="connsiteY45" fmla="*/ 190601 h 721753"/>
                  <a:gd name="connsiteX46" fmla="*/ 172067 w 719480"/>
                  <a:gd name="connsiteY46" fmla="*/ 231250 h 721753"/>
                  <a:gd name="connsiteX47" fmla="*/ 229880 w 719480"/>
                  <a:gd name="connsiteY47" fmla="*/ 331519 h 721753"/>
                  <a:gd name="connsiteX48" fmla="*/ 229880 w 719480"/>
                  <a:gd name="connsiteY48" fmla="*/ 433594 h 721753"/>
                  <a:gd name="connsiteX49" fmla="*/ 172067 w 719480"/>
                  <a:gd name="connsiteY49" fmla="*/ 433594 h 721753"/>
                  <a:gd name="connsiteX50" fmla="*/ 172067 w 719480"/>
                  <a:gd name="connsiteY50" fmla="*/ 404688 h 721753"/>
                  <a:gd name="connsiteX51" fmla="*/ 166647 w 719480"/>
                  <a:gd name="connsiteY51" fmla="*/ 392945 h 721753"/>
                  <a:gd name="connsiteX52" fmla="*/ 126901 w 719480"/>
                  <a:gd name="connsiteY52" fmla="*/ 110205 h 721753"/>
                  <a:gd name="connsiteX53" fmla="*/ 409641 w 719480"/>
                  <a:gd name="connsiteY53" fmla="*/ 70459 h 721753"/>
                  <a:gd name="connsiteX54" fmla="*/ 467453 w 719480"/>
                  <a:gd name="connsiteY54" fmla="*/ 138208 h 721753"/>
                  <a:gd name="connsiteX55" fmla="*/ 487326 w 719480"/>
                  <a:gd name="connsiteY55" fmla="*/ 144531 h 721753"/>
                  <a:gd name="connsiteX56" fmla="*/ 493650 w 719480"/>
                  <a:gd name="connsiteY56" fmla="*/ 124658 h 721753"/>
                  <a:gd name="connsiteX57" fmla="*/ 434934 w 719480"/>
                  <a:gd name="connsiteY57" fmla="*/ 53296 h 721753"/>
                  <a:gd name="connsiteX58" fmla="*/ 688767 w 719480"/>
                  <a:gd name="connsiteY58" fmla="*/ 232153 h 721753"/>
                  <a:gd name="connsiteX59" fmla="*/ 484617 w 719480"/>
                  <a:gd name="connsiteY59" fmla="*/ 392041 h 721753"/>
                  <a:gd name="connsiteX60" fmla="*/ 477390 w 719480"/>
                  <a:gd name="connsiteY60" fmla="*/ 411011 h 721753"/>
                  <a:gd name="connsiteX61" fmla="*/ 496360 w 719480"/>
                  <a:gd name="connsiteY61" fmla="*/ 418238 h 721753"/>
                  <a:gd name="connsiteX62" fmla="*/ 716770 w 719480"/>
                  <a:gd name="connsiteY62" fmla="*/ 240283 h 721753"/>
                  <a:gd name="connsiteX63" fmla="*/ 286789 w 719480"/>
                  <a:gd name="connsiteY63" fmla="*/ 693751 h 721753"/>
                  <a:gd name="connsiteX64" fmla="*/ 171164 w 719480"/>
                  <a:gd name="connsiteY64" fmla="*/ 578126 h 721753"/>
                  <a:gd name="connsiteX65" fmla="*/ 402414 w 719480"/>
                  <a:gd name="connsiteY65" fmla="*/ 578126 h 721753"/>
                  <a:gd name="connsiteX66" fmla="*/ 286789 w 719480"/>
                  <a:gd name="connsiteY66" fmla="*/ 693751 h 721753"/>
                  <a:gd name="connsiteX67" fmla="*/ 445774 w 719480"/>
                  <a:gd name="connsiteY67" fmla="*/ 476954 h 721753"/>
                  <a:gd name="connsiteX68" fmla="*/ 431321 w 719480"/>
                  <a:gd name="connsiteY68" fmla="*/ 491407 h 721753"/>
                  <a:gd name="connsiteX69" fmla="*/ 142258 w 719480"/>
                  <a:gd name="connsiteY69" fmla="*/ 491407 h 721753"/>
                  <a:gd name="connsiteX70" fmla="*/ 127805 w 719480"/>
                  <a:gd name="connsiteY70" fmla="*/ 476954 h 721753"/>
                  <a:gd name="connsiteX71" fmla="*/ 142258 w 719480"/>
                  <a:gd name="connsiteY71" fmla="*/ 462500 h 721753"/>
                  <a:gd name="connsiteX72" fmla="*/ 431321 w 719480"/>
                  <a:gd name="connsiteY72" fmla="*/ 462500 h 721753"/>
                  <a:gd name="connsiteX73" fmla="*/ 445774 w 719480"/>
                  <a:gd name="connsiteY73" fmla="*/ 476954 h 721753"/>
                  <a:gd name="connsiteX74" fmla="*/ 249753 w 719480"/>
                  <a:gd name="connsiteY74" fmla="*/ 309839 h 721753"/>
                  <a:gd name="connsiteX75" fmla="*/ 209104 w 719480"/>
                  <a:gd name="connsiteY75" fmla="*/ 194214 h 721753"/>
                  <a:gd name="connsiteX76" fmla="*/ 286789 w 719480"/>
                  <a:gd name="connsiteY76" fmla="*/ 144531 h 721753"/>
                  <a:gd name="connsiteX77" fmla="*/ 294016 w 719480"/>
                  <a:gd name="connsiteY77" fmla="*/ 144531 h 721753"/>
                  <a:gd name="connsiteX78" fmla="*/ 315695 w 719480"/>
                  <a:gd name="connsiteY78" fmla="*/ 223120 h 721753"/>
                  <a:gd name="connsiteX79" fmla="*/ 372605 w 719480"/>
                  <a:gd name="connsiteY79" fmla="*/ 223120 h 721753"/>
                  <a:gd name="connsiteX80" fmla="*/ 372605 w 719480"/>
                  <a:gd name="connsiteY80" fmla="*/ 230347 h 721753"/>
                  <a:gd name="connsiteX81" fmla="*/ 322922 w 719480"/>
                  <a:gd name="connsiteY81" fmla="*/ 308936 h 721753"/>
                  <a:gd name="connsiteX82" fmla="*/ 314792 w 719480"/>
                  <a:gd name="connsiteY82" fmla="*/ 321582 h 721753"/>
                  <a:gd name="connsiteX83" fmla="*/ 314792 w 719480"/>
                  <a:gd name="connsiteY83" fmla="*/ 432691 h 721753"/>
                  <a:gd name="connsiteX84" fmla="*/ 257883 w 719480"/>
                  <a:gd name="connsiteY84" fmla="*/ 432691 h 721753"/>
                  <a:gd name="connsiteX85" fmla="*/ 257883 w 719480"/>
                  <a:gd name="connsiteY85" fmla="*/ 321582 h 721753"/>
                  <a:gd name="connsiteX86" fmla="*/ 249753 w 719480"/>
                  <a:gd name="connsiteY86" fmla="*/ 309839 h 72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9480" h="721753">
                    <a:moveTo>
                      <a:pt x="716770" y="240283"/>
                    </a:moveTo>
                    <a:cubicBezTo>
                      <a:pt x="720384" y="234864"/>
                      <a:pt x="720384" y="227637"/>
                      <a:pt x="716770" y="222217"/>
                    </a:cubicBezTo>
                    <a:cubicBezTo>
                      <a:pt x="607468" y="81299"/>
                      <a:pt x="450290" y="0"/>
                      <a:pt x="285886" y="0"/>
                    </a:cubicBezTo>
                    <a:cubicBezTo>
                      <a:pt x="186520" y="0"/>
                      <a:pt x="89865" y="28906"/>
                      <a:pt x="6759" y="83105"/>
                    </a:cubicBezTo>
                    <a:cubicBezTo>
                      <a:pt x="436" y="87622"/>
                      <a:pt x="-2274" y="96655"/>
                      <a:pt x="2243" y="102978"/>
                    </a:cubicBezTo>
                    <a:cubicBezTo>
                      <a:pt x="6759" y="109302"/>
                      <a:pt x="15793" y="112012"/>
                      <a:pt x="22116" y="107495"/>
                    </a:cubicBezTo>
                    <a:lnTo>
                      <a:pt x="22116" y="107495"/>
                    </a:lnTo>
                    <a:cubicBezTo>
                      <a:pt x="59152" y="84009"/>
                      <a:pt x="97995" y="65942"/>
                      <a:pt x="139548" y="52393"/>
                    </a:cubicBezTo>
                    <a:cubicBezTo>
                      <a:pt x="41086" y="132788"/>
                      <a:pt x="25729" y="278223"/>
                      <a:pt x="106125" y="376685"/>
                    </a:cubicBezTo>
                    <a:cubicBezTo>
                      <a:pt x="116965" y="389331"/>
                      <a:pt x="128708" y="401074"/>
                      <a:pt x="141354" y="411011"/>
                    </a:cubicBezTo>
                    <a:lnTo>
                      <a:pt x="141354" y="432691"/>
                    </a:lnTo>
                    <a:cubicBezTo>
                      <a:pt x="116965" y="432691"/>
                      <a:pt x="97995" y="451661"/>
                      <a:pt x="97995" y="476050"/>
                    </a:cubicBezTo>
                    <a:cubicBezTo>
                      <a:pt x="97995" y="500440"/>
                      <a:pt x="116965" y="519410"/>
                      <a:pt x="141354" y="519410"/>
                    </a:cubicBezTo>
                    <a:lnTo>
                      <a:pt x="430417" y="519410"/>
                    </a:lnTo>
                    <a:cubicBezTo>
                      <a:pt x="438547" y="519410"/>
                      <a:pt x="444870" y="525733"/>
                      <a:pt x="444870" y="533863"/>
                    </a:cubicBezTo>
                    <a:cubicBezTo>
                      <a:pt x="444870" y="541993"/>
                      <a:pt x="438547" y="548316"/>
                      <a:pt x="430417" y="548316"/>
                    </a:cubicBezTo>
                    <a:lnTo>
                      <a:pt x="141354" y="548316"/>
                    </a:lnTo>
                    <a:cubicBezTo>
                      <a:pt x="133224" y="548316"/>
                      <a:pt x="126901" y="554639"/>
                      <a:pt x="126901" y="562769"/>
                    </a:cubicBezTo>
                    <a:cubicBezTo>
                      <a:pt x="126901" y="570899"/>
                      <a:pt x="133224" y="577222"/>
                      <a:pt x="141354" y="577222"/>
                    </a:cubicBezTo>
                    <a:cubicBezTo>
                      <a:pt x="141354" y="656714"/>
                      <a:pt x="206394" y="721754"/>
                      <a:pt x="285886" y="721754"/>
                    </a:cubicBezTo>
                    <a:cubicBezTo>
                      <a:pt x="365378" y="721754"/>
                      <a:pt x="430417" y="656714"/>
                      <a:pt x="430417" y="577222"/>
                    </a:cubicBezTo>
                    <a:cubicBezTo>
                      <a:pt x="453904" y="577222"/>
                      <a:pt x="473777" y="558253"/>
                      <a:pt x="473777" y="533863"/>
                    </a:cubicBezTo>
                    <a:cubicBezTo>
                      <a:pt x="473777" y="523023"/>
                      <a:pt x="470163" y="512183"/>
                      <a:pt x="462937" y="504956"/>
                    </a:cubicBezTo>
                    <a:cubicBezTo>
                      <a:pt x="479197" y="486890"/>
                      <a:pt x="477390" y="459790"/>
                      <a:pt x="460227" y="443531"/>
                    </a:cubicBezTo>
                    <a:cubicBezTo>
                      <a:pt x="452097" y="436304"/>
                      <a:pt x="442160" y="431788"/>
                      <a:pt x="431321" y="432691"/>
                    </a:cubicBezTo>
                    <a:lnTo>
                      <a:pt x="431321" y="411011"/>
                    </a:lnTo>
                    <a:cubicBezTo>
                      <a:pt x="486423" y="367651"/>
                      <a:pt x="518039" y="300806"/>
                      <a:pt x="518039" y="230347"/>
                    </a:cubicBezTo>
                    <a:cubicBezTo>
                      <a:pt x="518039" y="214087"/>
                      <a:pt x="516233" y="196924"/>
                      <a:pt x="512620" y="180664"/>
                    </a:cubicBezTo>
                    <a:cubicBezTo>
                      <a:pt x="510813" y="172534"/>
                      <a:pt x="503586" y="168018"/>
                      <a:pt x="495456" y="169824"/>
                    </a:cubicBezTo>
                    <a:cubicBezTo>
                      <a:pt x="487326" y="171631"/>
                      <a:pt x="482810" y="178858"/>
                      <a:pt x="484617" y="186987"/>
                    </a:cubicBezTo>
                    <a:cubicBezTo>
                      <a:pt x="484617" y="186987"/>
                      <a:pt x="484617" y="186987"/>
                      <a:pt x="484617" y="186987"/>
                    </a:cubicBezTo>
                    <a:cubicBezTo>
                      <a:pt x="487326" y="201441"/>
                      <a:pt x="489133" y="215894"/>
                      <a:pt x="489133" y="230347"/>
                    </a:cubicBezTo>
                    <a:cubicBezTo>
                      <a:pt x="489133" y="293579"/>
                      <a:pt x="459324" y="354102"/>
                      <a:pt x="407834" y="392041"/>
                    </a:cubicBezTo>
                    <a:cubicBezTo>
                      <a:pt x="404221" y="394751"/>
                      <a:pt x="402414" y="399268"/>
                      <a:pt x="402414" y="403784"/>
                    </a:cubicBezTo>
                    <a:lnTo>
                      <a:pt x="402414" y="432691"/>
                    </a:lnTo>
                    <a:lnTo>
                      <a:pt x="344602" y="432691"/>
                    </a:lnTo>
                    <a:lnTo>
                      <a:pt x="344602" y="330615"/>
                    </a:lnTo>
                    <a:cubicBezTo>
                      <a:pt x="393381" y="302613"/>
                      <a:pt x="415061" y="242993"/>
                      <a:pt x="395188" y="190601"/>
                    </a:cubicBezTo>
                    <a:cubicBezTo>
                      <a:pt x="393381" y="185181"/>
                      <a:pt x="388864" y="181567"/>
                      <a:pt x="383444" y="181567"/>
                    </a:cubicBezTo>
                    <a:cubicBezTo>
                      <a:pt x="378025" y="180664"/>
                      <a:pt x="372605" y="183374"/>
                      <a:pt x="369895" y="188794"/>
                    </a:cubicBezTo>
                    <a:cubicBezTo>
                      <a:pt x="364475" y="197827"/>
                      <a:pt x="355442" y="202344"/>
                      <a:pt x="345505" y="202344"/>
                    </a:cubicBezTo>
                    <a:cubicBezTo>
                      <a:pt x="329245" y="202344"/>
                      <a:pt x="316599" y="189698"/>
                      <a:pt x="316599" y="173437"/>
                    </a:cubicBezTo>
                    <a:cubicBezTo>
                      <a:pt x="316599" y="163501"/>
                      <a:pt x="322019" y="154468"/>
                      <a:pt x="330149" y="149048"/>
                    </a:cubicBezTo>
                    <a:cubicBezTo>
                      <a:pt x="337375" y="144531"/>
                      <a:pt x="339182" y="136401"/>
                      <a:pt x="334665" y="129175"/>
                    </a:cubicBezTo>
                    <a:cubicBezTo>
                      <a:pt x="332859" y="126465"/>
                      <a:pt x="330149" y="124658"/>
                      <a:pt x="327439" y="122852"/>
                    </a:cubicBezTo>
                    <a:cubicBezTo>
                      <a:pt x="267819" y="100268"/>
                      <a:pt x="200974" y="130982"/>
                      <a:pt x="179294" y="190601"/>
                    </a:cubicBezTo>
                    <a:cubicBezTo>
                      <a:pt x="174777" y="203247"/>
                      <a:pt x="172067" y="217700"/>
                      <a:pt x="172067" y="231250"/>
                    </a:cubicBezTo>
                    <a:cubicBezTo>
                      <a:pt x="172067" y="272803"/>
                      <a:pt x="194650" y="310742"/>
                      <a:pt x="229880" y="331519"/>
                    </a:cubicBezTo>
                    <a:lnTo>
                      <a:pt x="229880" y="433594"/>
                    </a:lnTo>
                    <a:lnTo>
                      <a:pt x="172067" y="433594"/>
                    </a:lnTo>
                    <a:lnTo>
                      <a:pt x="172067" y="404688"/>
                    </a:lnTo>
                    <a:cubicBezTo>
                      <a:pt x="172067" y="400171"/>
                      <a:pt x="170261" y="395655"/>
                      <a:pt x="166647" y="392945"/>
                    </a:cubicBezTo>
                    <a:cubicBezTo>
                      <a:pt x="77219" y="326099"/>
                      <a:pt x="59152" y="198731"/>
                      <a:pt x="126901" y="110205"/>
                    </a:cubicBezTo>
                    <a:cubicBezTo>
                      <a:pt x="193747" y="20776"/>
                      <a:pt x="321115" y="2710"/>
                      <a:pt x="409641" y="70459"/>
                    </a:cubicBezTo>
                    <a:cubicBezTo>
                      <a:pt x="434031" y="88525"/>
                      <a:pt x="453000" y="112012"/>
                      <a:pt x="467453" y="138208"/>
                    </a:cubicBezTo>
                    <a:cubicBezTo>
                      <a:pt x="471067" y="145435"/>
                      <a:pt x="480100" y="148144"/>
                      <a:pt x="487326" y="144531"/>
                    </a:cubicBezTo>
                    <a:cubicBezTo>
                      <a:pt x="494553" y="140918"/>
                      <a:pt x="497263" y="131885"/>
                      <a:pt x="493650" y="124658"/>
                    </a:cubicBezTo>
                    <a:cubicBezTo>
                      <a:pt x="479197" y="97559"/>
                      <a:pt x="459324" y="73169"/>
                      <a:pt x="434934" y="53296"/>
                    </a:cubicBezTo>
                    <a:cubicBezTo>
                      <a:pt x="535203" y="86719"/>
                      <a:pt x="623728" y="149048"/>
                      <a:pt x="688767" y="232153"/>
                    </a:cubicBezTo>
                    <a:cubicBezTo>
                      <a:pt x="634568" y="300806"/>
                      <a:pt x="564109" y="355908"/>
                      <a:pt x="484617" y="392041"/>
                    </a:cubicBezTo>
                    <a:cubicBezTo>
                      <a:pt x="477390" y="395655"/>
                      <a:pt x="473777" y="403784"/>
                      <a:pt x="477390" y="411011"/>
                    </a:cubicBezTo>
                    <a:cubicBezTo>
                      <a:pt x="481003" y="418238"/>
                      <a:pt x="489133" y="421851"/>
                      <a:pt x="496360" y="418238"/>
                    </a:cubicBezTo>
                    <a:cubicBezTo>
                      <a:pt x="582175" y="377588"/>
                      <a:pt x="658958" y="317066"/>
                      <a:pt x="716770" y="240283"/>
                    </a:cubicBezTo>
                    <a:close/>
                    <a:moveTo>
                      <a:pt x="286789" y="693751"/>
                    </a:moveTo>
                    <a:cubicBezTo>
                      <a:pt x="222653" y="693751"/>
                      <a:pt x="171164" y="642261"/>
                      <a:pt x="171164" y="578126"/>
                    </a:cubicBezTo>
                    <a:lnTo>
                      <a:pt x="402414" y="578126"/>
                    </a:lnTo>
                    <a:cubicBezTo>
                      <a:pt x="402414" y="642261"/>
                      <a:pt x="350022" y="693751"/>
                      <a:pt x="286789" y="693751"/>
                    </a:cubicBezTo>
                    <a:close/>
                    <a:moveTo>
                      <a:pt x="445774" y="476954"/>
                    </a:moveTo>
                    <a:cubicBezTo>
                      <a:pt x="445774" y="485083"/>
                      <a:pt x="439451" y="491407"/>
                      <a:pt x="431321" y="491407"/>
                    </a:cubicBezTo>
                    <a:lnTo>
                      <a:pt x="142258" y="491407"/>
                    </a:lnTo>
                    <a:cubicBezTo>
                      <a:pt x="134128" y="491407"/>
                      <a:pt x="127805" y="485083"/>
                      <a:pt x="127805" y="476954"/>
                    </a:cubicBezTo>
                    <a:cubicBezTo>
                      <a:pt x="127805" y="468824"/>
                      <a:pt x="134128" y="462500"/>
                      <a:pt x="142258" y="462500"/>
                    </a:cubicBezTo>
                    <a:lnTo>
                      <a:pt x="431321" y="462500"/>
                    </a:lnTo>
                    <a:cubicBezTo>
                      <a:pt x="439451" y="462500"/>
                      <a:pt x="445774" y="468824"/>
                      <a:pt x="445774" y="476954"/>
                    </a:cubicBezTo>
                    <a:close/>
                    <a:moveTo>
                      <a:pt x="249753" y="309839"/>
                    </a:moveTo>
                    <a:cubicBezTo>
                      <a:pt x="206394" y="289063"/>
                      <a:pt x="188327" y="237573"/>
                      <a:pt x="209104" y="194214"/>
                    </a:cubicBezTo>
                    <a:cubicBezTo>
                      <a:pt x="223557" y="164404"/>
                      <a:pt x="253366" y="144531"/>
                      <a:pt x="286789" y="144531"/>
                    </a:cubicBezTo>
                    <a:cubicBezTo>
                      <a:pt x="289499" y="144531"/>
                      <a:pt x="292209" y="144531"/>
                      <a:pt x="294016" y="144531"/>
                    </a:cubicBezTo>
                    <a:cubicBezTo>
                      <a:pt x="278659" y="172534"/>
                      <a:pt x="287692" y="207764"/>
                      <a:pt x="315695" y="223120"/>
                    </a:cubicBezTo>
                    <a:cubicBezTo>
                      <a:pt x="333762" y="233057"/>
                      <a:pt x="355442" y="233057"/>
                      <a:pt x="372605" y="223120"/>
                    </a:cubicBezTo>
                    <a:cubicBezTo>
                      <a:pt x="372605" y="225830"/>
                      <a:pt x="372605" y="228540"/>
                      <a:pt x="372605" y="230347"/>
                    </a:cubicBezTo>
                    <a:cubicBezTo>
                      <a:pt x="372605" y="263769"/>
                      <a:pt x="353635" y="294483"/>
                      <a:pt x="322922" y="308936"/>
                    </a:cubicBezTo>
                    <a:cubicBezTo>
                      <a:pt x="317502" y="311646"/>
                      <a:pt x="314792" y="316163"/>
                      <a:pt x="314792" y="321582"/>
                    </a:cubicBezTo>
                    <a:lnTo>
                      <a:pt x="314792" y="432691"/>
                    </a:lnTo>
                    <a:lnTo>
                      <a:pt x="257883" y="432691"/>
                    </a:lnTo>
                    <a:lnTo>
                      <a:pt x="257883" y="321582"/>
                    </a:lnTo>
                    <a:cubicBezTo>
                      <a:pt x="257883" y="317066"/>
                      <a:pt x="254270" y="311646"/>
                      <a:pt x="249753" y="309839"/>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64" name="Freeform 63">
                <a:extLst>
                  <a:ext uri="{FF2B5EF4-FFF2-40B4-BE49-F238E27FC236}">
                    <a16:creationId xmlns:a16="http://schemas.microsoft.com/office/drawing/2014/main" id="{267AAC6D-0888-3947-F7B1-E1A4EEC7BB23}"/>
                  </a:ext>
                </a:extLst>
              </p:cNvPr>
              <p:cNvSpPr/>
              <p:nvPr/>
            </p:nvSpPr>
            <p:spPr>
              <a:xfrm>
                <a:off x="4624471" y="4418950"/>
                <a:ext cx="67640" cy="74866"/>
              </a:xfrm>
              <a:custGeom>
                <a:avLst/>
                <a:gdLst>
                  <a:gd name="connsiteX0" fmla="*/ 26142 w 67640"/>
                  <a:gd name="connsiteY0" fmla="*/ 5365 h 74866"/>
                  <a:gd name="connsiteX1" fmla="*/ 5365 w 67640"/>
                  <a:gd name="connsiteY1" fmla="*/ 3559 h 74866"/>
                  <a:gd name="connsiteX2" fmla="*/ 3559 w 67640"/>
                  <a:gd name="connsiteY2" fmla="*/ 24336 h 74866"/>
                  <a:gd name="connsiteX3" fmla="*/ 41498 w 67640"/>
                  <a:gd name="connsiteY3" fmla="*/ 69502 h 74866"/>
                  <a:gd name="connsiteX4" fmla="*/ 62275 w 67640"/>
                  <a:gd name="connsiteY4" fmla="*/ 71308 h 74866"/>
                  <a:gd name="connsiteX5" fmla="*/ 64081 w 67640"/>
                  <a:gd name="connsiteY5" fmla="*/ 50532 h 74866"/>
                  <a:gd name="connsiteX6" fmla="*/ 26142 w 67640"/>
                  <a:gd name="connsiteY6" fmla="*/ 5365 h 7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40" h="74866">
                    <a:moveTo>
                      <a:pt x="26142" y="5365"/>
                    </a:moveTo>
                    <a:cubicBezTo>
                      <a:pt x="20722" y="-958"/>
                      <a:pt x="11689" y="-1861"/>
                      <a:pt x="5365" y="3559"/>
                    </a:cubicBezTo>
                    <a:cubicBezTo>
                      <a:pt x="-958" y="8979"/>
                      <a:pt x="-1861" y="18012"/>
                      <a:pt x="3559" y="24336"/>
                    </a:cubicBezTo>
                    <a:lnTo>
                      <a:pt x="41498" y="69502"/>
                    </a:lnTo>
                    <a:cubicBezTo>
                      <a:pt x="46918" y="75824"/>
                      <a:pt x="55952" y="76728"/>
                      <a:pt x="62275" y="71308"/>
                    </a:cubicBezTo>
                    <a:cubicBezTo>
                      <a:pt x="68598" y="65888"/>
                      <a:pt x="69501" y="56855"/>
                      <a:pt x="64081" y="50532"/>
                    </a:cubicBezTo>
                    <a:lnTo>
                      <a:pt x="26142" y="5365"/>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65" name="Freeform 64">
                <a:extLst>
                  <a:ext uri="{FF2B5EF4-FFF2-40B4-BE49-F238E27FC236}">
                    <a16:creationId xmlns:a16="http://schemas.microsoft.com/office/drawing/2014/main" id="{A43637A7-4513-F3A4-BCEC-FA7E8284552F}"/>
                  </a:ext>
                </a:extLst>
              </p:cNvPr>
              <p:cNvSpPr/>
              <p:nvPr/>
            </p:nvSpPr>
            <p:spPr>
              <a:xfrm>
                <a:off x="4712914" y="4346602"/>
                <a:ext cx="73378" cy="67436"/>
              </a:xfrm>
              <a:custGeom>
                <a:avLst/>
                <a:gdLst>
                  <a:gd name="connsiteX0" fmla="*/ 24418 w 73378"/>
                  <a:gd name="connsiteY0" fmla="*/ 3641 h 67436"/>
                  <a:gd name="connsiteX1" fmla="*/ 3641 w 73378"/>
                  <a:gd name="connsiteY1" fmla="*/ 4545 h 67436"/>
                  <a:gd name="connsiteX2" fmla="*/ 4545 w 73378"/>
                  <a:gd name="connsiteY2" fmla="*/ 25321 h 67436"/>
                  <a:gd name="connsiteX3" fmla="*/ 5448 w 73378"/>
                  <a:gd name="connsiteY3" fmla="*/ 26224 h 67436"/>
                  <a:gd name="connsiteX4" fmla="*/ 50614 w 73378"/>
                  <a:gd name="connsiteY4" fmla="*/ 64164 h 67436"/>
                  <a:gd name="connsiteX5" fmla="*/ 70487 w 73378"/>
                  <a:gd name="connsiteY5" fmla="*/ 62357 h 67436"/>
                  <a:gd name="connsiteX6" fmla="*/ 68680 w 73378"/>
                  <a:gd name="connsiteY6" fmla="*/ 42485 h 67436"/>
                  <a:gd name="connsiteX7" fmla="*/ 24418 w 73378"/>
                  <a:gd name="connsiteY7" fmla="*/ 3641 h 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378" h="67436">
                    <a:moveTo>
                      <a:pt x="24418" y="3641"/>
                    </a:moveTo>
                    <a:cubicBezTo>
                      <a:pt x="18095" y="-1778"/>
                      <a:pt x="9061" y="-875"/>
                      <a:pt x="3641" y="4545"/>
                    </a:cubicBezTo>
                    <a:cubicBezTo>
                      <a:pt x="-1779" y="10868"/>
                      <a:pt x="-875" y="19901"/>
                      <a:pt x="4545" y="25321"/>
                    </a:cubicBezTo>
                    <a:cubicBezTo>
                      <a:pt x="4545" y="25321"/>
                      <a:pt x="5448" y="25321"/>
                      <a:pt x="5448" y="26224"/>
                    </a:cubicBezTo>
                    <a:lnTo>
                      <a:pt x="50614" y="64164"/>
                    </a:lnTo>
                    <a:cubicBezTo>
                      <a:pt x="56937" y="69584"/>
                      <a:pt x="65971" y="67777"/>
                      <a:pt x="70487" y="62357"/>
                    </a:cubicBezTo>
                    <a:cubicBezTo>
                      <a:pt x="75004" y="56034"/>
                      <a:pt x="74100" y="47904"/>
                      <a:pt x="68680" y="42485"/>
                    </a:cubicBezTo>
                    <a:lnTo>
                      <a:pt x="24418" y="3641"/>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F32405B3-F323-CB6D-80F3-DF5F6056BE4A}"/>
                  </a:ext>
                </a:extLst>
              </p:cNvPr>
              <p:cNvSpPr/>
              <p:nvPr/>
            </p:nvSpPr>
            <p:spPr>
              <a:xfrm>
                <a:off x="4011116" y="4418950"/>
                <a:ext cx="67640" cy="74866"/>
              </a:xfrm>
              <a:custGeom>
                <a:avLst/>
                <a:gdLst>
                  <a:gd name="connsiteX0" fmla="*/ 41498 w 67640"/>
                  <a:gd name="connsiteY0" fmla="*/ 5365 h 74866"/>
                  <a:gd name="connsiteX1" fmla="*/ 3559 w 67640"/>
                  <a:gd name="connsiteY1" fmla="*/ 50532 h 74866"/>
                  <a:gd name="connsiteX2" fmla="*/ 5366 w 67640"/>
                  <a:gd name="connsiteY2" fmla="*/ 71308 h 74866"/>
                  <a:gd name="connsiteX3" fmla="*/ 26142 w 67640"/>
                  <a:gd name="connsiteY3" fmla="*/ 69502 h 74866"/>
                  <a:gd name="connsiteX4" fmla="*/ 64081 w 67640"/>
                  <a:gd name="connsiteY4" fmla="*/ 24336 h 74866"/>
                  <a:gd name="connsiteX5" fmla="*/ 62275 w 67640"/>
                  <a:gd name="connsiteY5" fmla="*/ 3559 h 74866"/>
                  <a:gd name="connsiteX6" fmla="*/ 41498 w 67640"/>
                  <a:gd name="connsiteY6" fmla="*/ 5365 h 74866"/>
                  <a:gd name="connsiteX7" fmla="*/ 41498 w 67640"/>
                  <a:gd name="connsiteY7" fmla="*/ 5365 h 74866"/>
                  <a:gd name="connsiteX8" fmla="*/ 41498 w 67640"/>
                  <a:gd name="connsiteY8" fmla="*/ 5365 h 7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40" h="74866">
                    <a:moveTo>
                      <a:pt x="41498" y="5365"/>
                    </a:moveTo>
                    <a:lnTo>
                      <a:pt x="3559" y="50532"/>
                    </a:lnTo>
                    <a:cubicBezTo>
                      <a:pt x="-1861" y="56855"/>
                      <a:pt x="-958" y="65888"/>
                      <a:pt x="5366" y="71308"/>
                    </a:cubicBezTo>
                    <a:cubicBezTo>
                      <a:pt x="11689" y="76728"/>
                      <a:pt x="20722" y="75824"/>
                      <a:pt x="26142" y="69502"/>
                    </a:cubicBezTo>
                    <a:lnTo>
                      <a:pt x="64081" y="24336"/>
                    </a:lnTo>
                    <a:cubicBezTo>
                      <a:pt x="69501" y="18012"/>
                      <a:pt x="68598" y="8979"/>
                      <a:pt x="62275" y="3559"/>
                    </a:cubicBezTo>
                    <a:cubicBezTo>
                      <a:pt x="55951" y="-1861"/>
                      <a:pt x="46918" y="-958"/>
                      <a:pt x="41498" y="5365"/>
                    </a:cubicBezTo>
                    <a:cubicBezTo>
                      <a:pt x="41498" y="5365"/>
                      <a:pt x="41498" y="5365"/>
                      <a:pt x="41498" y="5365"/>
                    </a:cubicBezTo>
                    <a:lnTo>
                      <a:pt x="41498" y="5365"/>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68A81A2D-35CC-2C70-E217-355D1F79A2D3}"/>
                  </a:ext>
                </a:extLst>
              </p:cNvPr>
              <p:cNvSpPr/>
              <p:nvPr/>
            </p:nvSpPr>
            <p:spPr>
              <a:xfrm>
                <a:off x="3917317" y="4347034"/>
                <a:ext cx="71863" cy="62627"/>
              </a:xfrm>
              <a:custGeom>
                <a:avLst/>
                <a:gdLst>
                  <a:gd name="connsiteX0" fmla="*/ 48578 w 71863"/>
                  <a:gd name="connsiteY0" fmla="*/ 3209 h 62627"/>
                  <a:gd name="connsiteX1" fmla="*/ 6122 w 71863"/>
                  <a:gd name="connsiteY1" fmla="*/ 36632 h 62627"/>
                  <a:gd name="connsiteX2" fmla="*/ 2509 w 71863"/>
                  <a:gd name="connsiteY2" fmla="*/ 56505 h 62627"/>
                  <a:gd name="connsiteX3" fmla="*/ 22382 w 71863"/>
                  <a:gd name="connsiteY3" fmla="*/ 60119 h 62627"/>
                  <a:gd name="connsiteX4" fmla="*/ 23285 w 71863"/>
                  <a:gd name="connsiteY4" fmla="*/ 59215 h 62627"/>
                  <a:gd name="connsiteX5" fmla="*/ 65741 w 71863"/>
                  <a:gd name="connsiteY5" fmla="*/ 25792 h 62627"/>
                  <a:gd name="connsiteX6" fmla="*/ 69355 w 71863"/>
                  <a:gd name="connsiteY6" fmla="*/ 5919 h 62627"/>
                  <a:gd name="connsiteX7" fmla="*/ 48578 w 71863"/>
                  <a:gd name="connsiteY7" fmla="*/ 3209 h 62627"/>
                  <a:gd name="connsiteX8" fmla="*/ 48578 w 71863"/>
                  <a:gd name="connsiteY8" fmla="*/ 3209 h 6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863" h="62627">
                    <a:moveTo>
                      <a:pt x="48578" y="3209"/>
                    </a:moveTo>
                    <a:lnTo>
                      <a:pt x="6122" y="36632"/>
                    </a:lnTo>
                    <a:cubicBezTo>
                      <a:pt x="-201" y="41149"/>
                      <a:pt x="-2008" y="50182"/>
                      <a:pt x="2509" y="56505"/>
                    </a:cubicBezTo>
                    <a:cubicBezTo>
                      <a:pt x="7026" y="62829"/>
                      <a:pt x="16059" y="64635"/>
                      <a:pt x="22382" y="60119"/>
                    </a:cubicBezTo>
                    <a:cubicBezTo>
                      <a:pt x="22382" y="60119"/>
                      <a:pt x="23285" y="60119"/>
                      <a:pt x="23285" y="59215"/>
                    </a:cubicBezTo>
                    <a:lnTo>
                      <a:pt x="65741" y="25792"/>
                    </a:lnTo>
                    <a:cubicBezTo>
                      <a:pt x="72065" y="21275"/>
                      <a:pt x="73871" y="12242"/>
                      <a:pt x="69355" y="5919"/>
                    </a:cubicBezTo>
                    <a:cubicBezTo>
                      <a:pt x="64838" y="-404"/>
                      <a:pt x="55805" y="-2211"/>
                      <a:pt x="48578" y="3209"/>
                    </a:cubicBezTo>
                    <a:cubicBezTo>
                      <a:pt x="49482" y="3209"/>
                      <a:pt x="49482" y="3209"/>
                      <a:pt x="48578" y="3209"/>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1866611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ADFDD9A-5DC6-43F5-507E-FCCE2C3C7AF0}"/>
              </a:ext>
            </a:extLst>
          </p:cNvPr>
          <p:cNvGrpSpPr/>
          <p:nvPr/>
        </p:nvGrpSpPr>
        <p:grpSpPr>
          <a:xfrm>
            <a:off x="2411349" y="6614389"/>
            <a:ext cx="5148326" cy="4522983"/>
            <a:chOff x="-181465" y="2435911"/>
            <a:chExt cx="5148326" cy="4522983"/>
          </a:xfrm>
        </p:grpSpPr>
        <p:grpSp>
          <p:nvGrpSpPr>
            <p:cNvPr id="20" name="Group 19">
              <a:extLst>
                <a:ext uri="{FF2B5EF4-FFF2-40B4-BE49-F238E27FC236}">
                  <a16:creationId xmlns:a16="http://schemas.microsoft.com/office/drawing/2014/main" id="{D5A660D7-A2C3-FF85-E980-87F169BD4A6B}"/>
                </a:ext>
              </a:extLst>
            </p:cNvPr>
            <p:cNvGrpSpPr/>
            <p:nvPr/>
          </p:nvGrpSpPr>
          <p:grpSpPr>
            <a:xfrm>
              <a:off x="-181465" y="2435911"/>
              <a:ext cx="5148326" cy="4522983"/>
              <a:chOff x="-146069" y="2496164"/>
              <a:chExt cx="5148326" cy="4522983"/>
            </a:xfrm>
          </p:grpSpPr>
          <p:cxnSp>
            <p:nvCxnSpPr>
              <p:cNvPr id="22" name="Straight Connector 21">
                <a:extLst>
                  <a:ext uri="{FF2B5EF4-FFF2-40B4-BE49-F238E27FC236}">
                    <a16:creationId xmlns:a16="http://schemas.microsoft.com/office/drawing/2014/main" id="{8A54BCBF-66EC-90E4-7354-CA8A4776F3D5}"/>
                  </a:ext>
                </a:extLst>
              </p:cNvPr>
              <p:cNvCxnSpPr>
                <a:cxnSpLocks/>
              </p:cNvCxnSpPr>
              <p:nvPr/>
            </p:nvCxnSpPr>
            <p:spPr>
              <a:xfrm>
                <a:off x="60616" y="2915706"/>
                <a:ext cx="4941641"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id="{B7B2C6FB-F133-E768-C7A8-2EEEFE3326D5}"/>
                  </a:ext>
                </a:extLst>
              </p:cNvPr>
              <p:cNvSpPr/>
              <p:nvPr/>
            </p:nvSpPr>
            <p:spPr>
              <a:xfrm>
                <a:off x="-146069" y="2496164"/>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just" rtl="0"/>
                <a:endParaRPr lang="en-US"/>
              </a:p>
            </p:txBody>
          </p:sp>
          <p:sp>
            <p:nvSpPr>
              <p:cNvPr id="24" name="Text Placeholder 2">
                <a:extLst>
                  <a:ext uri="{FF2B5EF4-FFF2-40B4-BE49-F238E27FC236}">
                    <a16:creationId xmlns:a16="http://schemas.microsoft.com/office/drawing/2014/main" id="{92DEB1FF-B127-170E-1DEB-507DE4AD7DA5}"/>
                  </a:ext>
                </a:extLst>
              </p:cNvPr>
              <p:cNvSpPr txBox="1">
                <a:spLocks/>
              </p:cNvSpPr>
              <p:nvPr/>
            </p:nvSpPr>
            <p:spPr>
              <a:xfrm>
                <a:off x="567015" y="3030031"/>
                <a:ext cx="4238579" cy="3989116"/>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rtl="0">
                  <a:buClr>
                    <a:srgbClr val="F1A0C2"/>
                  </a:buClr>
                  <a:buFont typeface="Arial" panose="020B0604020202020204" pitchFamily="34" charset="0"/>
                  <a:buChar char="•"/>
                  <a:tabLst>
                    <a:tab pos="177800" algn="l"/>
                  </a:tabLst>
                </a:pPr>
                <a:r>
                  <a:rPr lang="en-US" b="1" dirty="0" err="1">
                    <a:solidFill>
                      <a:schemeClr val="tx1"/>
                    </a:solidFill>
                  </a:rPr>
                  <a:t>Certificações</a:t>
                </a:r>
                <a:r>
                  <a:rPr lang="en-US" b="1" dirty="0">
                    <a:solidFill>
                      <a:schemeClr val="tx1"/>
                    </a:solidFill>
                  </a:rPr>
                  <a:t> do modo de </a:t>
                </a:r>
                <a:r>
                  <a:rPr lang="en-US" b="1" dirty="0" err="1">
                    <a:solidFill>
                      <a:schemeClr val="tx1"/>
                    </a:solidFill>
                  </a:rPr>
                  <a:t>produção</a:t>
                </a:r>
                <a:r>
                  <a:rPr lang="en-US" b="1" dirty="0">
                    <a:solidFill>
                      <a:schemeClr val="tx1"/>
                    </a:solidFill>
                  </a:rPr>
                  <a:t> </a:t>
                </a:r>
                <a:r>
                  <a:rPr lang="en-US" b="1" dirty="0" err="1">
                    <a:solidFill>
                      <a:schemeClr val="tx1"/>
                    </a:solidFill>
                  </a:rPr>
                  <a:t>biológico</a:t>
                </a:r>
                <a:r>
                  <a:rPr lang="en-US" b="1" dirty="0">
                    <a:solidFill>
                      <a:schemeClr val="tx1"/>
                    </a:solidFill>
                  </a:rPr>
                  <a:t>, </a:t>
                </a:r>
                <a:r>
                  <a:rPr lang="en-US" b="1" dirty="0" err="1">
                    <a:solidFill>
                      <a:schemeClr val="tx1"/>
                    </a:solidFill>
                  </a:rPr>
                  <a:t>comércio</a:t>
                </a:r>
                <a:r>
                  <a:rPr lang="en-US" b="1" dirty="0">
                    <a:solidFill>
                      <a:schemeClr val="tx1"/>
                    </a:solidFill>
                  </a:rPr>
                  <a:t> justo e </a:t>
                </a:r>
                <a:r>
                  <a:rPr lang="en-US" b="1" dirty="0" err="1">
                    <a:solidFill>
                      <a:schemeClr val="tx1"/>
                    </a:solidFill>
                  </a:rPr>
                  <a:t>outras</a:t>
                </a:r>
                <a:r>
                  <a:rPr lang="en-US" b="1" dirty="0">
                    <a:solidFill>
                      <a:schemeClr val="tx1"/>
                    </a:solidFill>
                  </a:rPr>
                  <a:t>: </a:t>
                </a:r>
                <a:r>
                  <a:rPr lang="en-US" dirty="0" err="1">
                    <a:solidFill>
                      <a:schemeClr val="tx1"/>
                    </a:solidFill>
                  </a:rPr>
                  <a:t>Explorar</a:t>
                </a:r>
                <a:r>
                  <a:rPr lang="en-US" dirty="0">
                    <a:solidFill>
                      <a:schemeClr val="tx1"/>
                    </a:solidFill>
                  </a:rPr>
                  <a:t> as certificações relevantes para o </a:t>
                </a:r>
                <a:r>
                  <a:rPr lang="en-US" dirty="0" err="1">
                    <a:solidFill>
                      <a:schemeClr val="tx1"/>
                    </a:solidFill>
                  </a:rPr>
                  <a:t>negócio</a:t>
                </a:r>
                <a:r>
                  <a:rPr lang="en-US" dirty="0">
                    <a:solidFill>
                      <a:schemeClr val="tx1"/>
                    </a:solidFill>
                  </a:rPr>
                  <a:t> de alimentos éticos, como </a:t>
                </a:r>
                <a:r>
                  <a:rPr lang="en-US" dirty="0" err="1">
                    <a:solidFill>
                      <a:schemeClr val="tx1"/>
                    </a:solidFill>
                  </a:rPr>
                  <a:t>certificações</a:t>
                </a:r>
                <a:r>
                  <a:rPr lang="en-US" dirty="0">
                    <a:solidFill>
                      <a:schemeClr val="tx1"/>
                    </a:solidFill>
                  </a:rPr>
                  <a:t> de modo de </a:t>
                </a:r>
                <a:r>
                  <a:rPr lang="en-US" dirty="0" err="1">
                    <a:solidFill>
                      <a:schemeClr val="tx1"/>
                    </a:solidFill>
                  </a:rPr>
                  <a:t>produção</a:t>
                </a:r>
                <a:r>
                  <a:rPr lang="en-US" dirty="0">
                    <a:solidFill>
                      <a:schemeClr val="tx1"/>
                    </a:solidFill>
                  </a:rPr>
                  <a:t> </a:t>
                </a:r>
                <a:r>
                  <a:rPr lang="en-US" dirty="0" err="1">
                    <a:solidFill>
                      <a:schemeClr val="tx1"/>
                    </a:solidFill>
                  </a:rPr>
                  <a:t>biológico</a:t>
                </a:r>
                <a:r>
                  <a:rPr lang="en-US" dirty="0">
                    <a:solidFill>
                      <a:schemeClr val="tx1"/>
                    </a:solidFill>
                  </a:rPr>
                  <a:t>, de comércio justo ou neutras em carbono. É </a:t>
                </a:r>
                <a:r>
                  <a:rPr lang="en-US" dirty="0" err="1">
                    <a:solidFill>
                      <a:schemeClr val="tx1"/>
                    </a:solidFill>
                  </a:rPr>
                  <a:t>importante</a:t>
                </a:r>
                <a:r>
                  <a:rPr lang="en-US" dirty="0">
                    <a:solidFill>
                      <a:schemeClr val="tx1"/>
                    </a:solidFill>
                  </a:rPr>
                  <a:t> </a:t>
                </a:r>
                <a:r>
                  <a:rPr lang="en-US" dirty="0" err="1">
                    <a:solidFill>
                      <a:schemeClr val="tx1"/>
                    </a:solidFill>
                  </a:rPr>
                  <a:t>entender</a:t>
                </a:r>
                <a:r>
                  <a:rPr lang="en-US" dirty="0">
                    <a:solidFill>
                      <a:schemeClr val="tx1"/>
                    </a:solidFill>
                  </a:rPr>
                  <a:t> os requisitos, padrões e processos envolvidos na obtenção e manutenção dessas certificações. </a:t>
                </a:r>
                <a:r>
                  <a:rPr lang="en-US" dirty="0" err="1">
                    <a:solidFill>
                      <a:schemeClr val="tx1"/>
                    </a:solidFill>
                  </a:rPr>
                  <a:t>Implementar</a:t>
                </a:r>
                <a:r>
                  <a:rPr lang="en-US" dirty="0">
                    <a:solidFill>
                      <a:schemeClr val="tx1"/>
                    </a:solidFill>
                  </a:rPr>
                  <a:t> práticas alinhadas com estes padrões para aumentar a credibilidade do </a:t>
                </a:r>
                <a:r>
                  <a:rPr lang="en-US" dirty="0" err="1">
                    <a:solidFill>
                      <a:schemeClr val="tx1"/>
                    </a:solidFill>
                  </a:rPr>
                  <a:t>negócio</a:t>
                </a:r>
                <a:r>
                  <a:rPr lang="en-US" dirty="0">
                    <a:solidFill>
                      <a:schemeClr val="tx1"/>
                    </a:solidFill>
                  </a:rPr>
                  <a:t> (Europa 2020).</a:t>
                </a:r>
              </a:p>
              <a:p>
                <a:pPr rtl="0">
                  <a:buClr>
                    <a:srgbClr val="F1A0C2"/>
                  </a:buClr>
                  <a:tabLst>
                    <a:tab pos="177800" algn="l"/>
                  </a:tabLst>
                </a:pPr>
                <a:endParaRPr lang="en-US" dirty="0">
                  <a:solidFill>
                    <a:schemeClr val="tx1"/>
                  </a:solidFill>
                </a:endParaRPr>
              </a:p>
            </p:txBody>
          </p:sp>
        </p:grpSp>
        <p:sp>
          <p:nvSpPr>
            <p:cNvPr id="21" name="TextBox 20">
              <a:extLst>
                <a:ext uri="{FF2B5EF4-FFF2-40B4-BE49-F238E27FC236}">
                  <a16:creationId xmlns:a16="http://schemas.microsoft.com/office/drawing/2014/main" id="{42833AF7-08DA-0C68-35E4-6C41C349DF68}"/>
                </a:ext>
              </a:extLst>
            </p:cNvPr>
            <p:cNvSpPr txBox="1"/>
            <p:nvPr/>
          </p:nvSpPr>
          <p:spPr>
            <a:xfrm>
              <a:off x="508236" y="2485495"/>
              <a:ext cx="4322163" cy="338554"/>
            </a:xfrm>
            <a:prstGeom prst="rect">
              <a:avLst/>
            </a:prstGeom>
            <a:noFill/>
          </p:spPr>
          <p:txBody>
            <a:bodyPr wrap="square" lIns="91440" tIns="45720" rIns="91440" bIns="45720" anchor="t">
              <a:spAutoFit/>
            </a:bodyPr>
            <a:lstStyle/>
            <a:p>
              <a:pPr algn="just" rtl="0"/>
              <a:r>
                <a:rPr lang="en-IE" sz="1600" b="1">
                  <a:solidFill>
                    <a:schemeClr val="bg1"/>
                  </a:solidFill>
                  <a:effectLst/>
                  <a:latin typeface="Calibri" panose="020F0502020204030204" pitchFamily="34" charset="0"/>
                  <a:cs typeface="Calibri" panose="020F0502020204030204" pitchFamily="34" charset="0"/>
                </a:rPr>
                <a:t>Requisitos de certificação</a:t>
              </a:r>
            </a:p>
          </p:txBody>
        </p:sp>
      </p:gr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algn="l" rtl="0"/>
            <a:fld id="{CB2079F2-58AF-ED44-82D7-E04B2F6FD686}" type="slidenum">
              <a:rPr lang="en-US" sz="900" smtClean="0">
                <a:solidFill>
                  <a:schemeClr val="tx1"/>
                </a:solidFill>
              </a:rPr>
              <a:pPr algn="l" rtl="0"/>
              <a:t>63</a:t>
            </a:fld>
            <a:endParaRPr lang="en-US" sz="900">
              <a:solidFill>
                <a:schemeClr val="tx1"/>
              </a:solidFill>
            </a:endParaRPr>
          </a:p>
        </p:txBody>
      </p:sp>
      <p:grpSp>
        <p:nvGrpSpPr>
          <p:cNvPr id="34" name="Group 33">
            <a:extLst>
              <a:ext uri="{FF2B5EF4-FFF2-40B4-BE49-F238E27FC236}">
                <a16:creationId xmlns:a16="http://schemas.microsoft.com/office/drawing/2014/main" id="{2421280A-7C7B-107D-8CD6-15CEE46F7175}"/>
              </a:ext>
            </a:extLst>
          </p:cNvPr>
          <p:cNvGrpSpPr/>
          <p:nvPr/>
        </p:nvGrpSpPr>
        <p:grpSpPr>
          <a:xfrm>
            <a:off x="2051754" y="567056"/>
            <a:ext cx="5507921" cy="2351808"/>
            <a:chOff x="-541060" y="2435911"/>
            <a:chExt cx="5507921" cy="2351808"/>
          </a:xfrm>
        </p:grpSpPr>
        <p:grpSp>
          <p:nvGrpSpPr>
            <p:cNvPr id="35" name="Group 34">
              <a:extLst>
                <a:ext uri="{FF2B5EF4-FFF2-40B4-BE49-F238E27FC236}">
                  <a16:creationId xmlns:a16="http://schemas.microsoft.com/office/drawing/2014/main" id="{7E0EE8A5-B491-E482-52CF-31A644E68FE1}"/>
                </a:ext>
              </a:extLst>
            </p:cNvPr>
            <p:cNvGrpSpPr/>
            <p:nvPr/>
          </p:nvGrpSpPr>
          <p:grpSpPr>
            <a:xfrm>
              <a:off x="-541060" y="2435911"/>
              <a:ext cx="5507921" cy="2351808"/>
              <a:chOff x="-505664" y="2496164"/>
              <a:chExt cx="5507921" cy="2351808"/>
            </a:xfrm>
          </p:grpSpPr>
          <p:cxnSp>
            <p:nvCxnSpPr>
              <p:cNvPr id="38" name="Straight Connector 37">
                <a:extLst>
                  <a:ext uri="{FF2B5EF4-FFF2-40B4-BE49-F238E27FC236}">
                    <a16:creationId xmlns:a16="http://schemas.microsoft.com/office/drawing/2014/main" id="{A8916C56-FEC6-7534-E0C3-1AC77D0C9FE8}"/>
                  </a:ext>
                </a:extLst>
              </p:cNvPr>
              <p:cNvCxnSpPr>
                <a:cxnSpLocks/>
              </p:cNvCxnSpPr>
              <p:nvPr/>
            </p:nvCxnSpPr>
            <p:spPr>
              <a:xfrm>
                <a:off x="60616" y="2915706"/>
                <a:ext cx="4941641"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9" name="Freeform 38">
                <a:extLst>
                  <a:ext uri="{FF2B5EF4-FFF2-40B4-BE49-F238E27FC236}">
                    <a16:creationId xmlns:a16="http://schemas.microsoft.com/office/drawing/2014/main" id="{B2CDD82F-9A5B-E0A8-65BF-1B88AB764797}"/>
                  </a:ext>
                </a:extLst>
              </p:cNvPr>
              <p:cNvSpPr/>
              <p:nvPr/>
            </p:nvSpPr>
            <p:spPr>
              <a:xfrm>
                <a:off x="-505664" y="2496164"/>
                <a:ext cx="4486505"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40" name="Text Placeholder 2">
                <a:extLst>
                  <a:ext uri="{FF2B5EF4-FFF2-40B4-BE49-F238E27FC236}">
                    <a16:creationId xmlns:a16="http://schemas.microsoft.com/office/drawing/2014/main" id="{5DDA91FE-18A1-33D0-3596-682C05AD4DCF}"/>
                  </a:ext>
                </a:extLst>
              </p:cNvPr>
              <p:cNvSpPr txBox="1">
                <a:spLocks/>
              </p:cNvSpPr>
              <p:nvPr/>
            </p:nvSpPr>
            <p:spPr>
              <a:xfrm>
                <a:off x="567015" y="2946365"/>
                <a:ext cx="4314278" cy="1901607"/>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rtl="0">
                  <a:buClr>
                    <a:srgbClr val="F1A0C2"/>
                  </a:buClr>
                  <a:buFont typeface="Arial" panose="020B0604020202020204" pitchFamily="34" charset="0"/>
                  <a:buChar char="•"/>
                  <a:tabLst>
                    <a:tab pos="177800" algn="l"/>
                  </a:tabLst>
                </a:pPr>
                <a:r>
                  <a:rPr lang="en-US" b="1" dirty="0">
                    <a:solidFill>
                      <a:schemeClr val="tx1"/>
                    </a:solidFill>
                  </a:rPr>
                  <a:t>Regulamentos Europeus de Segurança </a:t>
                </a:r>
                <a:r>
                  <a:rPr lang="en-US" b="1" dirty="0" err="1">
                    <a:solidFill>
                      <a:schemeClr val="tx1"/>
                    </a:solidFill>
                  </a:rPr>
                  <a:t>Alimentar</a:t>
                </a:r>
                <a:r>
                  <a:rPr lang="en-US" b="1" dirty="0">
                    <a:solidFill>
                      <a:schemeClr val="tx1"/>
                    </a:solidFill>
                  </a:rPr>
                  <a:t>: </a:t>
                </a:r>
                <a:r>
                  <a:rPr lang="en-US" dirty="0">
                    <a:solidFill>
                      <a:schemeClr val="tx1"/>
                    </a:solidFill>
                  </a:rPr>
                  <a:t>A </a:t>
                </a:r>
                <a:r>
                  <a:rPr lang="en-US" dirty="0" err="1">
                    <a:solidFill>
                      <a:schemeClr val="tx1"/>
                    </a:solidFill>
                  </a:rPr>
                  <a:t>empresa</a:t>
                </a:r>
                <a:r>
                  <a:rPr lang="en-US" dirty="0">
                    <a:solidFill>
                      <a:schemeClr val="tx1"/>
                    </a:solidFill>
                  </a:rPr>
                  <a:t> </a:t>
                </a:r>
                <a:r>
                  <a:rPr lang="en-US" dirty="0" err="1">
                    <a:solidFill>
                      <a:schemeClr val="tx1"/>
                    </a:solidFill>
                  </a:rPr>
                  <a:t>deve</a:t>
                </a:r>
                <a:r>
                  <a:rPr lang="en-US" dirty="0">
                    <a:solidFill>
                      <a:schemeClr val="tx1"/>
                    </a:solidFill>
                  </a:rPr>
                  <a:t> </a:t>
                </a:r>
                <a:r>
                  <a:rPr lang="en-US" dirty="0" err="1">
                    <a:solidFill>
                      <a:schemeClr val="tx1"/>
                    </a:solidFill>
                  </a:rPr>
                  <a:t>explorar</a:t>
                </a:r>
                <a:r>
                  <a:rPr lang="en-US" dirty="0">
                    <a:solidFill>
                      <a:schemeClr val="tx1"/>
                    </a:solidFill>
                  </a:rPr>
                  <a:t> os </a:t>
                </a:r>
                <a:r>
                  <a:rPr lang="en-US" dirty="0" err="1">
                    <a:solidFill>
                      <a:schemeClr val="tx1"/>
                    </a:solidFill>
                  </a:rPr>
                  <a:t>regulamentos</a:t>
                </a:r>
                <a:r>
                  <a:rPr lang="en-US" dirty="0">
                    <a:solidFill>
                      <a:schemeClr val="tx1"/>
                    </a:solidFill>
                  </a:rPr>
                  <a:t> </a:t>
                </a:r>
                <a:r>
                  <a:rPr lang="en-US" dirty="0" err="1">
                    <a:solidFill>
                      <a:schemeClr val="tx1"/>
                    </a:solidFill>
                  </a:rPr>
                  <a:t>europeus</a:t>
                </a:r>
                <a:r>
                  <a:rPr lang="en-US" dirty="0">
                    <a:solidFill>
                      <a:schemeClr val="tx1"/>
                    </a:solidFill>
                  </a:rPr>
                  <a:t> </a:t>
                </a:r>
                <a:r>
                  <a:rPr lang="en-US" dirty="0" err="1">
                    <a:solidFill>
                      <a:schemeClr val="tx1"/>
                    </a:solidFill>
                  </a:rPr>
                  <a:t>específicos</a:t>
                </a:r>
                <a:r>
                  <a:rPr lang="en-US" dirty="0">
                    <a:solidFill>
                      <a:schemeClr val="tx1"/>
                    </a:solidFill>
                  </a:rPr>
                  <a:t> de segurança </a:t>
                </a:r>
                <a:r>
                  <a:rPr lang="en-US" dirty="0" err="1">
                    <a:solidFill>
                      <a:schemeClr val="tx1"/>
                    </a:solidFill>
                  </a:rPr>
                  <a:t>alimentar</a:t>
                </a:r>
                <a:r>
                  <a:rPr lang="en-US" dirty="0">
                    <a:solidFill>
                      <a:schemeClr val="tx1"/>
                    </a:solidFill>
                  </a:rPr>
                  <a:t> que </a:t>
                </a:r>
                <a:r>
                  <a:rPr lang="en-US" dirty="0" err="1">
                    <a:solidFill>
                      <a:schemeClr val="tx1"/>
                    </a:solidFill>
                  </a:rPr>
                  <a:t>sejam</a:t>
                </a:r>
                <a:r>
                  <a:rPr lang="en-US" dirty="0">
                    <a:solidFill>
                      <a:schemeClr val="tx1"/>
                    </a:solidFill>
                  </a:rPr>
                  <a:t> </a:t>
                </a:r>
                <a:r>
                  <a:rPr lang="en-US" dirty="0" err="1">
                    <a:solidFill>
                      <a:schemeClr val="tx1"/>
                    </a:solidFill>
                  </a:rPr>
                  <a:t>relevantes</a:t>
                </a:r>
                <a:r>
                  <a:rPr lang="en-US" dirty="0">
                    <a:solidFill>
                      <a:schemeClr val="tx1"/>
                    </a:solidFill>
                  </a:rPr>
                  <a:t> para o </a:t>
                </a:r>
                <a:r>
                  <a:rPr lang="en-US" dirty="0" err="1">
                    <a:solidFill>
                      <a:schemeClr val="tx1"/>
                    </a:solidFill>
                  </a:rPr>
                  <a:t>negócio</a:t>
                </a:r>
                <a:r>
                  <a:rPr lang="en-US" dirty="0">
                    <a:solidFill>
                      <a:schemeClr val="tx1"/>
                    </a:solidFill>
                  </a:rPr>
                  <a:t> de </a:t>
                </a:r>
                <a:r>
                  <a:rPr lang="en-US" dirty="0" err="1">
                    <a:solidFill>
                      <a:schemeClr val="tx1"/>
                    </a:solidFill>
                  </a:rPr>
                  <a:t>alimentos</a:t>
                </a:r>
                <a:r>
                  <a:rPr lang="en-US" dirty="0">
                    <a:solidFill>
                      <a:schemeClr val="tx1"/>
                    </a:solidFill>
                  </a:rPr>
                  <a:t> </a:t>
                </a:r>
                <a:r>
                  <a:rPr lang="en-US" dirty="0" err="1">
                    <a:solidFill>
                      <a:schemeClr val="tx1"/>
                    </a:solidFill>
                  </a:rPr>
                  <a:t>éticos</a:t>
                </a:r>
                <a:r>
                  <a:rPr lang="en-US" dirty="0">
                    <a:solidFill>
                      <a:schemeClr val="tx1"/>
                    </a:solidFill>
                  </a:rPr>
                  <a:t>. </a:t>
                </a:r>
                <a:r>
                  <a:rPr lang="en-US" dirty="0" err="1">
                    <a:solidFill>
                      <a:schemeClr val="tx1"/>
                    </a:solidFill>
                  </a:rPr>
                  <a:t>Devem</a:t>
                </a:r>
                <a:r>
                  <a:rPr lang="en-US" dirty="0">
                    <a:solidFill>
                      <a:schemeClr val="tx1"/>
                    </a:solidFill>
                  </a:rPr>
                  <a:t> ser </a:t>
                </a:r>
                <a:r>
                  <a:rPr lang="en-US" dirty="0" err="1">
                    <a:solidFill>
                      <a:schemeClr val="tx1"/>
                    </a:solidFill>
                  </a:rPr>
                  <a:t>compreendidos</a:t>
                </a:r>
                <a:r>
                  <a:rPr lang="en-US" dirty="0">
                    <a:solidFill>
                      <a:schemeClr val="tx1"/>
                    </a:solidFill>
                  </a:rPr>
                  <a:t> </a:t>
                </a:r>
                <a:r>
                  <a:rPr lang="en-US" dirty="0" err="1">
                    <a:solidFill>
                      <a:schemeClr val="tx1"/>
                    </a:solidFill>
                  </a:rPr>
                  <a:t>os</a:t>
                </a:r>
                <a:r>
                  <a:rPr lang="en-US" dirty="0">
                    <a:solidFill>
                      <a:schemeClr val="tx1"/>
                    </a:solidFill>
                  </a:rPr>
                  <a:t> requisitos de padrões de higiene, procedimentos de </a:t>
                </a:r>
                <a:r>
                  <a:rPr lang="en-US" dirty="0" err="1">
                    <a:solidFill>
                      <a:schemeClr val="tx1"/>
                    </a:solidFill>
                  </a:rPr>
                  <a:t>manuseamento</a:t>
                </a:r>
                <a:r>
                  <a:rPr lang="en-US" dirty="0">
                    <a:solidFill>
                      <a:schemeClr val="tx1"/>
                    </a:solidFill>
                  </a:rPr>
                  <a:t> e armazenamento de alimentos, rastreabilidade e rotulagem de </a:t>
                </a:r>
                <a:r>
                  <a:rPr lang="en-US" dirty="0" err="1">
                    <a:solidFill>
                      <a:schemeClr val="tx1"/>
                    </a:solidFill>
                  </a:rPr>
                  <a:t>alergéneos</a:t>
                </a:r>
                <a:r>
                  <a:rPr lang="en-US" dirty="0">
                    <a:solidFill>
                      <a:schemeClr val="tx1"/>
                    </a:solidFill>
                  </a:rPr>
                  <a:t>. É </a:t>
                </a:r>
                <a:r>
                  <a:rPr lang="en-US" dirty="0" err="1">
                    <a:solidFill>
                      <a:schemeClr val="tx1"/>
                    </a:solidFill>
                  </a:rPr>
                  <a:t>importante</a:t>
                </a:r>
                <a:r>
                  <a:rPr lang="en-US" dirty="0">
                    <a:solidFill>
                      <a:schemeClr val="tx1"/>
                    </a:solidFill>
                  </a:rPr>
                  <a:t> que a </a:t>
                </a:r>
                <a:r>
                  <a:rPr lang="en-US" dirty="0" err="1">
                    <a:solidFill>
                      <a:schemeClr val="tx1"/>
                    </a:solidFill>
                  </a:rPr>
                  <a:t>empresa</a:t>
                </a:r>
                <a:r>
                  <a:rPr lang="en-US" dirty="0">
                    <a:solidFill>
                      <a:schemeClr val="tx1"/>
                    </a:solidFill>
                  </a:rPr>
                  <a:t> se </a:t>
                </a:r>
                <a:r>
                  <a:rPr lang="en-US" dirty="0" err="1">
                    <a:solidFill>
                      <a:schemeClr val="tx1"/>
                    </a:solidFill>
                  </a:rPr>
                  <a:t>certifique</a:t>
                </a:r>
                <a:r>
                  <a:rPr lang="en-US" dirty="0">
                    <a:solidFill>
                      <a:schemeClr val="tx1"/>
                    </a:solidFill>
                  </a:rPr>
                  <a:t> que </a:t>
                </a:r>
                <a:r>
                  <a:rPr lang="en-US" dirty="0" err="1">
                    <a:solidFill>
                      <a:schemeClr val="tx1"/>
                    </a:solidFill>
                  </a:rPr>
                  <a:t>está</a:t>
                </a:r>
                <a:r>
                  <a:rPr lang="en-US" dirty="0">
                    <a:solidFill>
                      <a:schemeClr val="tx1"/>
                    </a:solidFill>
                  </a:rPr>
                  <a:t> em conformidade com estes regulamentos para garantir a segurança e a qualidade dos seus produtos (Comissão Europeia 2019).</a:t>
                </a:r>
              </a:p>
            </p:txBody>
          </p:sp>
        </p:grpSp>
        <p:sp>
          <p:nvSpPr>
            <p:cNvPr id="37" name="TextBox 36">
              <a:extLst>
                <a:ext uri="{FF2B5EF4-FFF2-40B4-BE49-F238E27FC236}">
                  <a16:creationId xmlns:a16="http://schemas.microsoft.com/office/drawing/2014/main" id="{6CF27295-7373-2993-F7E9-9FCFE6A17079}"/>
                </a:ext>
              </a:extLst>
            </p:cNvPr>
            <p:cNvSpPr txBox="1"/>
            <p:nvPr/>
          </p:nvSpPr>
          <p:spPr>
            <a:xfrm>
              <a:off x="508236" y="2485495"/>
              <a:ext cx="4322163" cy="584775"/>
            </a:xfrm>
            <a:prstGeom prst="rect">
              <a:avLst/>
            </a:prstGeom>
            <a:noFill/>
          </p:spPr>
          <p:txBody>
            <a:bodyPr wrap="square">
              <a:spAutoFit/>
            </a:bodyPr>
            <a:lstStyle/>
            <a:p>
              <a:pPr algn="l" rtl="0"/>
              <a:r>
                <a:rPr lang="en-IE" sz="1600" b="1" dirty="0" err="1">
                  <a:solidFill>
                    <a:schemeClr val="bg1"/>
                  </a:solidFill>
                  <a:effectLst/>
                  <a:latin typeface="Calibri" panose="020F0502020204030204" pitchFamily="34" charset="0"/>
                  <a:cs typeface="Calibri" panose="020F0502020204030204" pitchFamily="34" charset="0"/>
                </a:rPr>
                <a:t>Regulamentos</a:t>
              </a:r>
              <a:r>
                <a:rPr lang="en-IE" sz="1600" b="1" dirty="0">
                  <a:solidFill>
                    <a:schemeClr val="bg1"/>
                  </a:solidFill>
                  <a:effectLst/>
                  <a:latin typeface="Calibri" panose="020F0502020204030204" pitchFamily="34" charset="0"/>
                  <a:cs typeface="Calibri" panose="020F0502020204030204" pitchFamily="34" charset="0"/>
                </a:rPr>
                <a:t> de </a:t>
              </a:r>
              <a:r>
                <a:rPr lang="en-IE" sz="1600" b="1" dirty="0" err="1">
                  <a:solidFill>
                    <a:schemeClr val="bg1"/>
                  </a:solidFill>
                  <a:effectLst/>
                  <a:latin typeface="Calibri" panose="020F0502020204030204" pitchFamily="34" charset="0"/>
                  <a:cs typeface="Calibri" panose="020F0502020204030204" pitchFamily="34" charset="0"/>
                </a:rPr>
                <a:t>Segurança</a:t>
              </a:r>
              <a:r>
                <a:rPr lang="en-IE" sz="1600" b="1" dirty="0">
                  <a:solidFill>
                    <a:schemeClr val="bg1"/>
                  </a:solidFill>
                  <a:effectLst/>
                  <a:latin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cs typeface="Calibri" panose="020F0502020204030204" pitchFamily="34" charset="0"/>
                </a:rPr>
                <a:t>Alimentar</a:t>
              </a:r>
              <a:endParaRPr lang="en-IE" sz="1600" b="1" dirty="0">
                <a:solidFill>
                  <a:schemeClr val="bg1"/>
                </a:solidFill>
                <a:effectLst/>
                <a:latin typeface="Calibri" panose="020F0502020204030204" pitchFamily="34" charset="0"/>
                <a:cs typeface="Calibri" panose="020F0502020204030204" pitchFamily="34" charset="0"/>
              </a:endParaRPr>
            </a:p>
            <a:p>
              <a:pPr algn="l" rtl="0"/>
              <a:endParaRPr lang="en-IE" sz="1600" b="1" dirty="0">
                <a:solidFill>
                  <a:schemeClr val="bg1"/>
                </a:solidFill>
                <a:effectLst/>
                <a:latin typeface="Calibri" panose="020F0502020204030204" pitchFamily="34" charset="0"/>
                <a:cs typeface="Calibri" panose="020F0502020204030204" pitchFamily="34" charset="0"/>
              </a:endParaRPr>
            </a:p>
          </p:txBody>
        </p:sp>
      </p:grpSp>
      <p:grpSp>
        <p:nvGrpSpPr>
          <p:cNvPr id="7" name="Group 6">
            <a:extLst>
              <a:ext uri="{FF2B5EF4-FFF2-40B4-BE49-F238E27FC236}">
                <a16:creationId xmlns:a16="http://schemas.microsoft.com/office/drawing/2014/main" id="{141B03F5-CC12-2481-D970-6C12CC5D8BB5}"/>
              </a:ext>
            </a:extLst>
          </p:cNvPr>
          <p:cNvGrpSpPr/>
          <p:nvPr/>
        </p:nvGrpSpPr>
        <p:grpSpPr>
          <a:xfrm>
            <a:off x="1116804" y="2646158"/>
            <a:ext cx="6442871" cy="4522983"/>
            <a:chOff x="-1476010" y="2435911"/>
            <a:chExt cx="6442871" cy="4522983"/>
          </a:xfrm>
        </p:grpSpPr>
        <p:grpSp>
          <p:nvGrpSpPr>
            <p:cNvPr id="8" name="Group 7">
              <a:extLst>
                <a:ext uri="{FF2B5EF4-FFF2-40B4-BE49-F238E27FC236}">
                  <a16:creationId xmlns:a16="http://schemas.microsoft.com/office/drawing/2014/main" id="{9A6BE66C-FF17-164F-55A8-2E96B98FB8F6}"/>
                </a:ext>
              </a:extLst>
            </p:cNvPr>
            <p:cNvGrpSpPr/>
            <p:nvPr/>
          </p:nvGrpSpPr>
          <p:grpSpPr>
            <a:xfrm>
              <a:off x="-1476010" y="2435911"/>
              <a:ext cx="6442871" cy="4522983"/>
              <a:chOff x="-1440614" y="2496164"/>
              <a:chExt cx="6442871" cy="4522983"/>
            </a:xfrm>
          </p:grpSpPr>
          <p:cxnSp>
            <p:nvCxnSpPr>
              <p:cNvPr id="10" name="Straight Connector 9">
                <a:extLst>
                  <a:ext uri="{FF2B5EF4-FFF2-40B4-BE49-F238E27FC236}">
                    <a16:creationId xmlns:a16="http://schemas.microsoft.com/office/drawing/2014/main" id="{15FB7AB2-E8EA-D488-98FE-6B65D4F342C4}"/>
                  </a:ext>
                </a:extLst>
              </p:cNvPr>
              <p:cNvCxnSpPr>
                <a:cxnSpLocks/>
              </p:cNvCxnSpPr>
              <p:nvPr/>
            </p:nvCxnSpPr>
            <p:spPr>
              <a:xfrm>
                <a:off x="60616" y="2915706"/>
                <a:ext cx="4941641"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 name="Freeform 10">
                <a:extLst>
                  <a:ext uri="{FF2B5EF4-FFF2-40B4-BE49-F238E27FC236}">
                    <a16:creationId xmlns:a16="http://schemas.microsoft.com/office/drawing/2014/main" id="{DD87C0CA-936D-7EC0-225F-BEBB98942D8E}"/>
                  </a:ext>
                </a:extLst>
              </p:cNvPr>
              <p:cNvSpPr/>
              <p:nvPr/>
            </p:nvSpPr>
            <p:spPr>
              <a:xfrm>
                <a:off x="-1440614" y="2496164"/>
                <a:ext cx="4112607"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just" rtl="0"/>
                <a:endParaRPr lang="en-US"/>
              </a:p>
            </p:txBody>
          </p:sp>
          <p:sp>
            <p:nvSpPr>
              <p:cNvPr id="12" name="Text Placeholder 2">
                <a:extLst>
                  <a:ext uri="{FF2B5EF4-FFF2-40B4-BE49-F238E27FC236}">
                    <a16:creationId xmlns:a16="http://schemas.microsoft.com/office/drawing/2014/main" id="{2C5B73EA-9BA0-8CEC-6FAA-2D5C5C2D04B1}"/>
                  </a:ext>
                </a:extLst>
              </p:cNvPr>
              <p:cNvSpPr txBox="1">
                <a:spLocks/>
              </p:cNvSpPr>
              <p:nvPr/>
            </p:nvSpPr>
            <p:spPr>
              <a:xfrm>
                <a:off x="567015" y="3030031"/>
                <a:ext cx="4298780" cy="3989116"/>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rtl="0">
                  <a:buClr>
                    <a:srgbClr val="F1A0C2"/>
                  </a:buClr>
                  <a:buFont typeface="Arial" panose="020B0604020202020204" pitchFamily="34" charset="0"/>
                  <a:buChar char="•"/>
                  <a:tabLst>
                    <a:tab pos="177800" algn="l"/>
                  </a:tabLst>
                </a:pPr>
                <a:r>
                  <a:rPr lang="en-US" b="1" dirty="0">
                    <a:solidFill>
                      <a:schemeClr val="tx1"/>
                    </a:solidFill>
                  </a:rPr>
                  <a:t>Diretivas sobre salário mínimo e tempo de </a:t>
                </a:r>
                <a:r>
                  <a:rPr lang="en-US" b="1" dirty="0" err="1">
                    <a:solidFill>
                      <a:schemeClr val="tx1"/>
                    </a:solidFill>
                  </a:rPr>
                  <a:t>trabalho</a:t>
                </a:r>
                <a:r>
                  <a:rPr lang="en-US" b="1" dirty="0">
                    <a:solidFill>
                      <a:schemeClr val="tx1"/>
                    </a:solidFill>
                  </a:rPr>
                  <a:t>: </a:t>
                </a:r>
                <a:r>
                  <a:rPr lang="en-US" dirty="0">
                    <a:solidFill>
                      <a:schemeClr val="tx1"/>
                    </a:solidFill>
                  </a:rPr>
                  <a:t>É </a:t>
                </a:r>
                <a:r>
                  <a:rPr lang="en-US" dirty="0" err="1">
                    <a:solidFill>
                      <a:schemeClr val="tx1"/>
                    </a:solidFill>
                  </a:rPr>
                  <a:t>necessário</a:t>
                </a:r>
                <a:r>
                  <a:rPr lang="en-US" dirty="0">
                    <a:solidFill>
                      <a:schemeClr val="tx1"/>
                    </a:solidFill>
                  </a:rPr>
                  <a:t> que a </a:t>
                </a:r>
                <a:r>
                  <a:rPr lang="en-US" dirty="0" err="1">
                    <a:solidFill>
                      <a:schemeClr val="tx1"/>
                    </a:solidFill>
                  </a:rPr>
                  <a:t>empresa</a:t>
                </a:r>
                <a:r>
                  <a:rPr lang="en-US" dirty="0">
                    <a:solidFill>
                      <a:schemeClr val="tx1"/>
                    </a:solidFill>
                  </a:rPr>
                  <a:t> se familiarize com a </a:t>
                </a:r>
                <a:r>
                  <a:rPr lang="en-US" dirty="0" err="1">
                    <a:solidFill>
                      <a:schemeClr val="tx1"/>
                    </a:solidFill>
                  </a:rPr>
                  <a:t>legislação</a:t>
                </a:r>
                <a:r>
                  <a:rPr lang="en-US" dirty="0">
                    <a:solidFill>
                      <a:schemeClr val="tx1"/>
                    </a:solidFill>
                  </a:rPr>
                  <a:t> </a:t>
                </a:r>
                <a:r>
                  <a:rPr lang="en-US" dirty="0" err="1">
                    <a:solidFill>
                      <a:schemeClr val="tx1"/>
                    </a:solidFill>
                  </a:rPr>
                  <a:t>relativa</a:t>
                </a:r>
                <a:r>
                  <a:rPr lang="en-US" dirty="0">
                    <a:solidFill>
                      <a:schemeClr val="tx1"/>
                    </a:solidFill>
                  </a:rPr>
                  <a:t> ao salário mínimo e as diretrizes de tempo de </a:t>
                </a:r>
                <a:r>
                  <a:rPr lang="en-US" dirty="0" err="1">
                    <a:solidFill>
                      <a:schemeClr val="tx1"/>
                    </a:solidFill>
                  </a:rPr>
                  <a:t>trabalho</a:t>
                </a:r>
                <a:r>
                  <a:rPr lang="en-US" dirty="0">
                    <a:solidFill>
                      <a:schemeClr val="tx1"/>
                    </a:solidFill>
                  </a:rPr>
                  <a:t>. </a:t>
                </a:r>
                <a:r>
                  <a:rPr lang="en-US" dirty="0" err="1">
                    <a:solidFill>
                      <a:schemeClr val="tx1"/>
                    </a:solidFill>
                  </a:rPr>
                  <a:t>Devem</a:t>
                </a:r>
                <a:r>
                  <a:rPr lang="en-US" dirty="0">
                    <a:solidFill>
                      <a:schemeClr val="tx1"/>
                    </a:solidFill>
                  </a:rPr>
                  <a:t> ser </a:t>
                </a:r>
                <a:r>
                  <a:rPr lang="en-US" dirty="0" err="1">
                    <a:solidFill>
                      <a:schemeClr val="tx1"/>
                    </a:solidFill>
                  </a:rPr>
                  <a:t>conhecidos</a:t>
                </a:r>
                <a:r>
                  <a:rPr lang="en-US" dirty="0">
                    <a:solidFill>
                      <a:schemeClr val="tx1"/>
                    </a:solidFill>
                  </a:rPr>
                  <a:t> os requisitos legais para contratos de funcionários, horas de trabalho, horas extras, intervalos e férias anuais. O cumprimento dessas leis </a:t>
                </a:r>
                <a:r>
                  <a:rPr lang="en-US" dirty="0" err="1">
                    <a:solidFill>
                      <a:schemeClr val="tx1"/>
                    </a:solidFill>
                  </a:rPr>
                  <a:t>demonstra</a:t>
                </a:r>
                <a:r>
                  <a:rPr lang="en-US" dirty="0">
                    <a:solidFill>
                      <a:schemeClr val="tx1"/>
                    </a:solidFill>
                  </a:rPr>
                  <a:t> o </a:t>
                </a:r>
                <a:r>
                  <a:rPr lang="en-US" dirty="0" err="1">
                    <a:solidFill>
                      <a:schemeClr val="tx1"/>
                    </a:solidFill>
                  </a:rPr>
                  <a:t>compromisso</a:t>
                </a:r>
                <a:r>
                  <a:rPr lang="en-US" dirty="0">
                    <a:solidFill>
                      <a:schemeClr val="tx1"/>
                    </a:solidFill>
                  </a:rPr>
                  <a:t> da </a:t>
                </a:r>
                <a:r>
                  <a:rPr lang="en-US" dirty="0" err="1">
                    <a:solidFill>
                      <a:schemeClr val="tx1"/>
                    </a:solidFill>
                  </a:rPr>
                  <a:t>empresa</a:t>
                </a:r>
                <a:r>
                  <a:rPr lang="en-US" dirty="0">
                    <a:solidFill>
                      <a:schemeClr val="tx1"/>
                    </a:solidFill>
                  </a:rPr>
                  <a:t> com o tratamento justo e </a:t>
                </a:r>
                <a:r>
                  <a:rPr lang="en-US" dirty="0" err="1">
                    <a:solidFill>
                      <a:schemeClr val="tx1"/>
                    </a:solidFill>
                  </a:rPr>
                  <a:t>dá</a:t>
                </a:r>
                <a:r>
                  <a:rPr lang="en-US" dirty="0">
                    <a:solidFill>
                      <a:schemeClr val="tx1"/>
                    </a:solidFill>
                  </a:rPr>
                  <a:t> </a:t>
                </a:r>
                <a:r>
                  <a:rPr lang="en-US" dirty="0" err="1">
                    <a:solidFill>
                      <a:schemeClr val="tx1"/>
                    </a:solidFill>
                  </a:rPr>
                  <a:t>suporte</a:t>
                </a:r>
                <a:r>
                  <a:rPr lang="en-US" dirty="0">
                    <a:solidFill>
                      <a:schemeClr val="tx1"/>
                    </a:solidFill>
                  </a:rPr>
                  <a:t> aos </a:t>
                </a:r>
                <a:r>
                  <a:rPr lang="en-US" dirty="0" err="1">
                    <a:solidFill>
                      <a:schemeClr val="tx1"/>
                    </a:solidFill>
                  </a:rPr>
                  <a:t>seus</a:t>
                </a:r>
                <a:r>
                  <a:rPr lang="en-US" dirty="0">
                    <a:solidFill>
                      <a:schemeClr val="tx1"/>
                    </a:solidFill>
                  </a:rPr>
                  <a:t> </a:t>
                </a:r>
                <a:r>
                  <a:rPr lang="en-US" dirty="0" err="1">
                    <a:solidFill>
                      <a:schemeClr val="tx1"/>
                    </a:solidFill>
                  </a:rPr>
                  <a:t>valores</a:t>
                </a:r>
                <a:r>
                  <a:rPr lang="en-US" dirty="0">
                    <a:solidFill>
                      <a:schemeClr val="tx1"/>
                    </a:solidFill>
                  </a:rPr>
                  <a:t> </a:t>
                </a:r>
                <a:r>
                  <a:rPr lang="en-US" dirty="0" err="1">
                    <a:solidFill>
                      <a:schemeClr val="tx1"/>
                    </a:solidFill>
                  </a:rPr>
                  <a:t>éticos</a:t>
                </a:r>
                <a:r>
                  <a:rPr lang="en-US" dirty="0">
                    <a:solidFill>
                      <a:schemeClr val="tx1"/>
                    </a:solidFill>
                  </a:rPr>
                  <a:t>.</a:t>
                </a:r>
              </a:p>
              <a:p>
                <a:pPr marL="171450" indent="-171450" rtl="0">
                  <a:buClr>
                    <a:srgbClr val="F1A0C2"/>
                  </a:buClr>
                  <a:buFont typeface="Arial" panose="020B0604020202020204" pitchFamily="34" charset="0"/>
                  <a:buChar char="•"/>
                  <a:tabLst>
                    <a:tab pos="177800" algn="l"/>
                  </a:tabLst>
                </a:pPr>
                <a:r>
                  <a:rPr lang="en-US" b="1" dirty="0">
                    <a:solidFill>
                      <a:schemeClr val="tx1"/>
                    </a:solidFill>
                  </a:rPr>
                  <a:t>Leis </a:t>
                </a:r>
                <a:r>
                  <a:rPr lang="en-US" b="1" dirty="0" err="1">
                    <a:solidFill>
                      <a:schemeClr val="tx1"/>
                    </a:solidFill>
                  </a:rPr>
                  <a:t>Antidiscriminação</a:t>
                </a:r>
                <a:r>
                  <a:rPr lang="en-US" b="1" dirty="0">
                    <a:solidFill>
                      <a:schemeClr val="tx1"/>
                    </a:solidFill>
                  </a:rPr>
                  <a:t>: </a:t>
                </a:r>
                <a:r>
                  <a:rPr lang="en-US" dirty="0" err="1">
                    <a:solidFill>
                      <a:schemeClr val="tx1"/>
                    </a:solidFill>
                  </a:rPr>
                  <a:t>Entender</a:t>
                </a:r>
                <a:r>
                  <a:rPr lang="en-US" dirty="0">
                    <a:solidFill>
                      <a:schemeClr val="tx1"/>
                    </a:solidFill>
                  </a:rPr>
                  <a:t> as leis antidiscriminação e </a:t>
                </a:r>
                <a:r>
                  <a:rPr lang="en-US" dirty="0" err="1">
                    <a:solidFill>
                      <a:schemeClr val="tx1"/>
                    </a:solidFill>
                  </a:rPr>
                  <a:t>garantir</a:t>
                </a:r>
                <a:r>
                  <a:rPr lang="en-US" dirty="0">
                    <a:solidFill>
                      <a:schemeClr val="tx1"/>
                    </a:solidFill>
                  </a:rPr>
                  <a:t> que as práticas </a:t>
                </a:r>
                <a:r>
                  <a:rPr lang="en-US" dirty="0" err="1">
                    <a:solidFill>
                      <a:schemeClr val="tx1"/>
                    </a:solidFill>
                  </a:rPr>
                  <a:t>comerciais</a:t>
                </a:r>
                <a:r>
                  <a:rPr lang="en-US" dirty="0">
                    <a:solidFill>
                      <a:schemeClr val="tx1"/>
                    </a:solidFill>
                  </a:rPr>
                  <a:t> da </a:t>
                </a:r>
                <a:r>
                  <a:rPr lang="en-US" dirty="0" err="1">
                    <a:solidFill>
                      <a:schemeClr val="tx1"/>
                    </a:solidFill>
                  </a:rPr>
                  <a:t>empresa</a:t>
                </a:r>
                <a:r>
                  <a:rPr lang="en-US" dirty="0">
                    <a:solidFill>
                      <a:schemeClr val="tx1"/>
                    </a:solidFill>
                  </a:rPr>
                  <a:t> as cumpram. Deve ser </a:t>
                </a:r>
                <a:r>
                  <a:rPr lang="en-US" dirty="0" err="1">
                    <a:solidFill>
                      <a:schemeClr val="tx1"/>
                    </a:solidFill>
                  </a:rPr>
                  <a:t>proibida</a:t>
                </a:r>
                <a:r>
                  <a:rPr lang="en-US" dirty="0">
                    <a:solidFill>
                      <a:schemeClr val="tx1"/>
                    </a:solidFill>
                  </a:rPr>
                  <a:t> qualquer forma de discriminação no local de trabalho, inclusive com base </a:t>
                </a:r>
                <a:r>
                  <a:rPr lang="en-US" dirty="0" err="1">
                    <a:solidFill>
                      <a:schemeClr val="tx1"/>
                    </a:solidFill>
                  </a:rPr>
                  <a:t>na</a:t>
                </a:r>
                <a:r>
                  <a:rPr lang="en-US" dirty="0">
                    <a:solidFill>
                      <a:schemeClr val="tx1"/>
                    </a:solidFill>
                  </a:rPr>
                  <a:t> raça, sexo, idade, deficiência ou orientação sexual. Deve ser </a:t>
                </a:r>
                <a:r>
                  <a:rPr lang="en-US" dirty="0" err="1">
                    <a:solidFill>
                      <a:schemeClr val="tx1"/>
                    </a:solidFill>
                  </a:rPr>
                  <a:t>promovida</a:t>
                </a:r>
                <a:r>
                  <a:rPr lang="en-US" dirty="0">
                    <a:solidFill>
                      <a:schemeClr val="tx1"/>
                    </a:solidFill>
                  </a:rPr>
                  <a:t> a diversidade e a </a:t>
                </a:r>
                <a:r>
                  <a:rPr lang="en-US" dirty="0" err="1">
                    <a:solidFill>
                      <a:schemeClr val="tx1"/>
                    </a:solidFill>
                  </a:rPr>
                  <a:t>igualdade</a:t>
                </a:r>
                <a:r>
                  <a:rPr lang="en-US" dirty="0">
                    <a:solidFill>
                      <a:schemeClr val="tx1"/>
                    </a:solidFill>
                  </a:rPr>
                  <a:t> </a:t>
                </a:r>
                <a:r>
                  <a:rPr lang="en-US" dirty="0" err="1">
                    <a:solidFill>
                      <a:schemeClr val="tx1"/>
                    </a:solidFill>
                  </a:rPr>
                  <a:t>na</a:t>
                </a:r>
                <a:r>
                  <a:rPr lang="en-US" dirty="0">
                    <a:solidFill>
                      <a:schemeClr val="tx1"/>
                    </a:solidFill>
                  </a:rPr>
                  <a:t> </a:t>
                </a:r>
                <a:r>
                  <a:rPr lang="en-US" dirty="0" err="1">
                    <a:solidFill>
                      <a:schemeClr val="tx1"/>
                    </a:solidFill>
                  </a:rPr>
                  <a:t>equipa</a:t>
                </a:r>
                <a:r>
                  <a:rPr lang="en-US" dirty="0">
                    <a:solidFill>
                      <a:schemeClr val="tx1"/>
                    </a:solidFill>
                  </a:rPr>
                  <a:t> de trabalho (</a:t>
                </a:r>
                <a:r>
                  <a:rPr lang="en-GB" dirty="0">
                    <a:solidFill>
                      <a:schemeClr val="tx1"/>
                    </a:solidFill>
                  </a:rPr>
                  <a:t>Carta dos Direitos Fundamentais da UE 2023)</a:t>
                </a:r>
                <a:endParaRPr lang="en-US" dirty="0">
                  <a:solidFill>
                    <a:schemeClr val="tx1"/>
                  </a:solidFill>
                </a:endParaRPr>
              </a:p>
              <a:p>
                <a:pPr marL="171450" indent="-171450" rtl="0">
                  <a:buClr>
                    <a:srgbClr val="F1A0C2"/>
                  </a:buClr>
                  <a:buFont typeface="Arial" panose="020B0604020202020204" pitchFamily="34" charset="0"/>
                  <a:buChar char="•"/>
                  <a:tabLst>
                    <a:tab pos="177800" algn="l"/>
                  </a:tabLst>
                </a:pPr>
                <a:r>
                  <a:rPr lang="en-US" b="1" dirty="0">
                    <a:solidFill>
                      <a:schemeClr val="tx1"/>
                    </a:solidFill>
                  </a:rPr>
                  <a:t>Requisitos de saúde e </a:t>
                </a:r>
                <a:r>
                  <a:rPr lang="en-US" b="1" dirty="0" err="1">
                    <a:solidFill>
                      <a:schemeClr val="tx1"/>
                    </a:solidFill>
                  </a:rPr>
                  <a:t>segurança</a:t>
                </a:r>
                <a:r>
                  <a:rPr lang="en-US" b="1" dirty="0">
                    <a:solidFill>
                      <a:schemeClr val="tx1"/>
                    </a:solidFill>
                  </a:rPr>
                  <a:t> no </a:t>
                </a:r>
                <a:r>
                  <a:rPr lang="en-US" b="1" dirty="0" err="1">
                    <a:solidFill>
                      <a:schemeClr val="tx1"/>
                    </a:solidFill>
                  </a:rPr>
                  <a:t>trabalho</a:t>
                </a:r>
                <a:r>
                  <a:rPr lang="en-US" b="1" dirty="0">
                    <a:solidFill>
                      <a:schemeClr val="tx1"/>
                    </a:solidFill>
                  </a:rPr>
                  <a:t>: </a:t>
                </a:r>
                <a:r>
                  <a:rPr lang="en-US" dirty="0" err="1">
                    <a:solidFill>
                      <a:schemeClr val="tx1"/>
                    </a:solidFill>
                  </a:rPr>
                  <a:t>Devem</a:t>
                </a:r>
                <a:r>
                  <a:rPr lang="en-US" dirty="0">
                    <a:solidFill>
                      <a:schemeClr val="tx1"/>
                    </a:solidFill>
                  </a:rPr>
                  <a:t> ser </a:t>
                </a:r>
                <a:r>
                  <a:rPr lang="en-US" dirty="0" err="1">
                    <a:solidFill>
                      <a:schemeClr val="tx1"/>
                    </a:solidFill>
                  </a:rPr>
                  <a:t>cumpridos</a:t>
                </a:r>
                <a:r>
                  <a:rPr lang="en-US" dirty="0">
                    <a:solidFill>
                      <a:schemeClr val="tx1"/>
                    </a:solidFill>
                  </a:rPr>
                  <a:t> os regulamentos de saúde e </a:t>
                </a:r>
                <a:r>
                  <a:rPr lang="en-US" dirty="0" err="1">
                    <a:solidFill>
                      <a:schemeClr val="tx1"/>
                    </a:solidFill>
                  </a:rPr>
                  <a:t>segurança</a:t>
                </a:r>
                <a:r>
                  <a:rPr lang="en-US" dirty="0">
                    <a:solidFill>
                      <a:schemeClr val="tx1"/>
                    </a:solidFill>
                  </a:rPr>
                  <a:t> no </a:t>
                </a:r>
                <a:r>
                  <a:rPr lang="en-US" dirty="0" err="1">
                    <a:solidFill>
                      <a:schemeClr val="tx1"/>
                    </a:solidFill>
                  </a:rPr>
                  <a:t>trabalho</a:t>
                </a:r>
                <a:r>
                  <a:rPr lang="en-US" dirty="0">
                    <a:solidFill>
                      <a:schemeClr val="tx1"/>
                    </a:solidFill>
                  </a:rPr>
                  <a:t> para criar um ambiente de trabalho seguro para </a:t>
                </a:r>
                <a:r>
                  <a:rPr lang="en-US" dirty="0" err="1">
                    <a:solidFill>
                      <a:schemeClr val="tx1"/>
                    </a:solidFill>
                  </a:rPr>
                  <a:t>os</a:t>
                </a:r>
                <a:r>
                  <a:rPr lang="en-US" dirty="0">
                    <a:solidFill>
                      <a:schemeClr val="tx1"/>
                    </a:solidFill>
                  </a:rPr>
                  <a:t> funcionários. Implementar as medidas de segurança necessárias, </a:t>
                </a:r>
                <a:r>
                  <a:rPr lang="en-US" dirty="0" err="1">
                    <a:solidFill>
                      <a:schemeClr val="tx1"/>
                    </a:solidFill>
                  </a:rPr>
                  <a:t>fornecer</a:t>
                </a:r>
                <a:r>
                  <a:rPr lang="en-US" dirty="0">
                    <a:solidFill>
                      <a:schemeClr val="tx1"/>
                    </a:solidFill>
                  </a:rPr>
                  <a:t> </a:t>
                </a:r>
                <a:r>
                  <a:rPr lang="en-US" dirty="0" err="1">
                    <a:solidFill>
                      <a:schemeClr val="tx1"/>
                    </a:solidFill>
                  </a:rPr>
                  <a:t>formação</a:t>
                </a:r>
                <a:r>
                  <a:rPr lang="en-US" dirty="0">
                    <a:solidFill>
                      <a:schemeClr val="tx1"/>
                    </a:solidFill>
                  </a:rPr>
                  <a:t> </a:t>
                </a:r>
                <a:r>
                  <a:rPr lang="en-US" dirty="0" err="1">
                    <a:solidFill>
                      <a:schemeClr val="tx1"/>
                    </a:solidFill>
                  </a:rPr>
                  <a:t>apropriada</a:t>
                </a:r>
                <a:r>
                  <a:rPr lang="en-US" dirty="0">
                    <a:solidFill>
                      <a:schemeClr val="tx1"/>
                    </a:solidFill>
                  </a:rPr>
                  <a:t> e </a:t>
                </a:r>
                <a:r>
                  <a:rPr lang="en-US" dirty="0" err="1">
                    <a:solidFill>
                      <a:schemeClr val="tx1"/>
                    </a:solidFill>
                  </a:rPr>
                  <a:t>manter</a:t>
                </a:r>
                <a:r>
                  <a:rPr lang="en-US" dirty="0">
                    <a:solidFill>
                      <a:schemeClr val="tx1"/>
                    </a:solidFill>
                  </a:rPr>
                  <a:t> </a:t>
                </a:r>
                <a:r>
                  <a:rPr lang="en-US" dirty="0" err="1">
                    <a:solidFill>
                      <a:schemeClr val="tx1"/>
                    </a:solidFill>
                  </a:rPr>
                  <a:t>registos</a:t>
                </a:r>
                <a:r>
                  <a:rPr lang="en-US" dirty="0">
                    <a:solidFill>
                      <a:schemeClr val="tx1"/>
                    </a:solidFill>
                  </a:rPr>
                  <a:t> dos procedimentos de segurança. Deve-se </a:t>
                </a:r>
                <a:r>
                  <a:rPr lang="en-US" dirty="0" err="1">
                    <a:solidFill>
                      <a:schemeClr val="tx1"/>
                    </a:solidFill>
                  </a:rPr>
                  <a:t>avaliar</a:t>
                </a:r>
                <a:r>
                  <a:rPr lang="en-US" dirty="0">
                    <a:solidFill>
                      <a:schemeClr val="tx1"/>
                    </a:solidFill>
                  </a:rPr>
                  <a:t> e </a:t>
                </a:r>
                <a:r>
                  <a:rPr lang="en-US" dirty="0" err="1">
                    <a:solidFill>
                      <a:schemeClr val="tx1"/>
                    </a:solidFill>
                  </a:rPr>
                  <a:t>atualizar</a:t>
                </a:r>
                <a:r>
                  <a:rPr lang="en-US" dirty="0">
                    <a:solidFill>
                      <a:schemeClr val="tx1"/>
                    </a:solidFill>
                  </a:rPr>
                  <a:t> </a:t>
                </a:r>
                <a:r>
                  <a:rPr lang="en-US" dirty="0" err="1">
                    <a:solidFill>
                      <a:schemeClr val="tx1"/>
                    </a:solidFill>
                  </a:rPr>
                  <a:t>regularmente</a:t>
                </a:r>
                <a:r>
                  <a:rPr lang="en-US" dirty="0">
                    <a:solidFill>
                      <a:schemeClr val="tx1"/>
                    </a:solidFill>
                  </a:rPr>
                  <a:t> </a:t>
                </a:r>
                <a:r>
                  <a:rPr lang="en-US" dirty="0" err="1">
                    <a:solidFill>
                      <a:schemeClr val="tx1"/>
                    </a:solidFill>
                  </a:rPr>
                  <a:t>os</a:t>
                </a:r>
                <a:r>
                  <a:rPr lang="en-US" dirty="0">
                    <a:solidFill>
                      <a:schemeClr val="tx1"/>
                    </a:solidFill>
                  </a:rPr>
                  <a:t> protocolos de saúde e segurança.</a:t>
                </a:r>
              </a:p>
              <a:p>
                <a:pPr rtl="0">
                  <a:buClr>
                    <a:srgbClr val="F1A0C2"/>
                  </a:buClr>
                  <a:tabLst>
                    <a:tab pos="177800" algn="l"/>
                  </a:tabLst>
                </a:pPr>
                <a:endParaRPr lang="en-US" dirty="0">
                  <a:solidFill>
                    <a:schemeClr val="tx1"/>
                  </a:solidFill>
                </a:endParaRPr>
              </a:p>
            </p:txBody>
          </p:sp>
        </p:grpSp>
        <p:sp>
          <p:nvSpPr>
            <p:cNvPr id="9" name="TextBox 8">
              <a:extLst>
                <a:ext uri="{FF2B5EF4-FFF2-40B4-BE49-F238E27FC236}">
                  <a16:creationId xmlns:a16="http://schemas.microsoft.com/office/drawing/2014/main" id="{EFB40AB5-4FAE-3E5A-7987-52EFC19DDC51}"/>
                </a:ext>
              </a:extLst>
            </p:cNvPr>
            <p:cNvSpPr txBox="1"/>
            <p:nvPr/>
          </p:nvSpPr>
          <p:spPr>
            <a:xfrm>
              <a:off x="508236" y="2485495"/>
              <a:ext cx="4322163" cy="338554"/>
            </a:xfrm>
            <a:prstGeom prst="rect">
              <a:avLst/>
            </a:prstGeom>
            <a:noFill/>
          </p:spPr>
          <p:txBody>
            <a:bodyPr wrap="square" lIns="91440" tIns="45720" rIns="91440" bIns="45720" anchor="t">
              <a:spAutoFit/>
            </a:bodyPr>
            <a:lstStyle/>
            <a:p>
              <a:pPr algn="just" rtl="0"/>
              <a:r>
                <a:rPr lang="en-IE" sz="1600" b="1" dirty="0">
                  <a:solidFill>
                    <a:schemeClr val="bg1"/>
                  </a:solidFill>
                  <a:effectLst/>
                  <a:latin typeface="Calibri" panose="020F0502020204030204" pitchFamily="34" charset="0"/>
                  <a:cs typeface="Calibri" panose="020F0502020204030204" pitchFamily="34" charset="0"/>
                </a:rPr>
                <a:t>Leis </a:t>
              </a:r>
              <a:r>
                <a:rPr lang="en-IE" sz="1600" b="1" dirty="0" err="1">
                  <a:solidFill>
                    <a:schemeClr val="bg1"/>
                  </a:solidFill>
                  <a:effectLst/>
                  <a:latin typeface="Calibri" panose="020F0502020204030204" pitchFamily="34" charset="0"/>
                  <a:cs typeface="Calibri" panose="020F0502020204030204" pitchFamily="34" charset="0"/>
                </a:rPr>
                <a:t>Laborais</a:t>
              </a:r>
              <a:endParaRPr lang="en-IE" sz="1600" b="1" dirty="0">
                <a:solidFill>
                  <a:schemeClr val="bg1"/>
                </a:solidFill>
                <a:effectLst/>
                <a:latin typeface="Calibri" panose="020F0502020204030204" pitchFamily="34" charset="0"/>
                <a:cs typeface="Calibri" panose="020F0502020204030204" pitchFamily="34" charset="0"/>
              </a:endParaRPr>
            </a:p>
          </p:txBody>
        </p:sp>
      </p:grpSp>
      <p:sp>
        <p:nvSpPr>
          <p:cNvPr id="13" name="Rectangle 12">
            <a:extLst>
              <a:ext uri="{FF2B5EF4-FFF2-40B4-BE49-F238E27FC236}">
                <a16:creationId xmlns:a16="http://schemas.microsoft.com/office/drawing/2014/main" id="{C77913F8-526A-2727-2E0D-FD369517C85C}"/>
              </a:ext>
            </a:extLst>
          </p:cNvPr>
          <p:cNvSpPr/>
          <p:nvPr/>
        </p:nvSpPr>
        <p:spPr>
          <a:xfrm>
            <a:off x="0" y="0"/>
            <a:ext cx="2841493" cy="5968538"/>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just" rtl="0"/>
            <a:endParaRPr lang="en-US"/>
          </a:p>
        </p:txBody>
      </p:sp>
      <p:sp>
        <p:nvSpPr>
          <p:cNvPr id="14" name="Text Placeholder 2">
            <a:extLst>
              <a:ext uri="{FF2B5EF4-FFF2-40B4-BE49-F238E27FC236}">
                <a16:creationId xmlns:a16="http://schemas.microsoft.com/office/drawing/2014/main" id="{10236A97-6CCE-96CB-0430-97B0D2F1364A}"/>
              </a:ext>
            </a:extLst>
          </p:cNvPr>
          <p:cNvSpPr txBox="1">
            <a:spLocks/>
          </p:cNvSpPr>
          <p:nvPr/>
        </p:nvSpPr>
        <p:spPr>
          <a:xfrm>
            <a:off x="308831" y="681644"/>
            <a:ext cx="2293705" cy="3071580"/>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buClr>
                <a:srgbClr val="F1A0C2"/>
              </a:buClr>
              <a:tabLst>
                <a:tab pos="177800" algn="l"/>
              </a:tabLst>
            </a:pPr>
            <a:r>
              <a:rPr lang="en-US" sz="1200" dirty="0">
                <a:solidFill>
                  <a:schemeClr val="tx1"/>
                </a:solidFill>
              </a:rPr>
              <a:t>Este </a:t>
            </a:r>
            <a:r>
              <a:rPr lang="en-US" sz="1200" dirty="0" err="1">
                <a:solidFill>
                  <a:schemeClr val="tx1"/>
                </a:solidFill>
              </a:rPr>
              <a:t>capítulo</a:t>
            </a:r>
            <a:r>
              <a:rPr lang="en-US" sz="1200" dirty="0">
                <a:solidFill>
                  <a:schemeClr val="tx1"/>
                </a:solidFill>
              </a:rPr>
              <a:t> </a:t>
            </a:r>
            <a:r>
              <a:rPr lang="en-US" sz="1200" dirty="0" err="1">
                <a:solidFill>
                  <a:schemeClr val="tx1"/>
                </a:solidFill>
              </a:rPr>
              <a:t>oferece</a:t>
            </a:r>
            <a:r>
              <a:rPr lang="en-US" sz="1200" dirty="0">
                <a:solidFill>
                  <a:schemeClr val="tx1"/>
                </a:solidFill>
              </a:rPr>
              <a:t> </a:t>
            </a:r>
            <a:r>
              <a:rPr lang="en-US" sz="1200" dirty="0" err="1">
                <a:solidFill>
                  <a:schemeClr val="tx1"/>
                </a:solidFill>
              </a:rPr>
              <a:t>uma</a:t>
            </a:r>
            <a:r>
              <a:rPr lang="en-US" sz="1200" dirty="0">
                <a:solidFill>
                  <a:schemeClr val="tx1"/>
                </a:solidFill>
              </a:rPr>
              <a:t> </a:t>
            </a:r>
            <a:r>
              <a:rPr lang="en-US" sz="1200" dirty="0" err="1">
                <a:solidFill>
                  <a:schemeClr val="tx1"/>
                </a:solidFill>
              </a:rPr>
              <a:t>visão</a:t>
            </a:r>
            <a:r>
              <a:rPr lang="en-US" sz="1200" dirty="0">
                <a:solidFill>
                  <a:schemeClr val="tx1"/>
                </a:solidFill>
              </a:rPr>
              <a:t> </a:t>
            </a:r>
            <a:r>
              <a:rPr lang="en-US" sz="1200" dirty="0" err="1">
                <a:solidFill>
                  <a:schemeClr val="tx1"/>
                </a:solidFill>
              </a:rPr>
              <a:t>abrangente</a:t>
            </a:r>
            <a:r>
              <a:rPr lang="en-US" sz="1200" dirty="0">
                <a:solidFill>
                  <a:schemeClr val="tx1"/>
                </a:solidFill>
              </a:rPr>
              <a:t> das </a:t>
            </a:r>
            <a:r>
              <a:rPr lang="en-US" sz="1200" dirty="0" err="1">
                <a:solidFill>
                  <a:schemeClr val="tx1"/>
                </a:solidFill>
              </a:rPr>
              <a:t>questões</a:t>
            </a:r>
            <a:r>
              <a:rPr lang="en-US" sz="1200" dirty="0">
                <a:solidFill>
                  <a:schemeClr val="tx1"/>
                </a:solidFill>
              </a:rPr>
              <a:t> </a:t>
            </a:r>
            <a:r>
              <a:rPr lang="en-US" sz="1200" dirty="0" err="1">
                <a:solidFill>
                  <a:schemeClr val="tx1"/>
                </a:solidFill>
              </a:rPr>
              <a:t>legais</a:t>
            </a:r>
            <a:r>
              <a:rPr lang="en-US" sz="1200" dirty="0">
                <a:solidFill>
                  <a:schemeClr val="tx1"/>
                </a:solidFill>
              </a:rPr>
              <a:t> </a:t>
            </a:r>
            <a:r>
              <a:rPr lang="en-US" sz="1200" dirty="0" err="1">
                <a:solidFill>
                  <a:schemeClr val="tx1"/>
                </a:solidFill>
              </a:rPr>
              <a:t>relacionadas</a:t>
            </a:r>
            <a:r>
              <a:rPr lang="en-US" sz="1200" dirty="0">
                <a:solidFill>
                  <a:schemeClr val="tx1"/>
                </a:solidFill>
              </a:rPr>
              <a:t> com a </a:t>
            </a:r>
            <a:r>
              <a:rPr lang="en-US" sz="1200" dirty="0" err="1">
                <a:solidFill>
                  <a:schemeClr val="tx1"/>
                </a:solidFill>
              </a:rPr>
              <a:t>gestão</a:t>
            </a:r>
            <a:r>
              <a:rPr lang="en-US" sz="1200" dirty="0">
                <a:solidFill>
                  <a:schemeClr val="tx1"/>
                </a:solidFill>
              </a:rPr>
              <a:t> de </a:t>
            </a:r>
            <a:r>
              <a:rPr lang="en-US" sz="1200" dirty="0" err="1">
                <a:solidFill>
                  <a:schemeClr val="tx1"/>
                </a:solidFill>
              </a:rPr>
              <a:t>uma</a:t>
            </a:r>
            <a:r>
              <a:rPr lang="en-US" sz="1200" dirty="0">
                <a:solidFill>
                  <a:schemeClr val="tx1"/>
                </a:solidFill>
              </a:rPr>
              <a:t> </a:t>
            </a:r>
            <a:r>
              <a:rPr lang="en-US" sz="1200" dirty="0" err="1">
                <a:solidFill>
                  <a:schemeClr val="tx1"/>
                </a:solidFill>
              </a:rPr>
              <a:t>empresa</a:t>
            </a:r>
            <a:r>
              <a:rPr lang="en-US" sz="1200" dirty="0">
                <a:solidFill>
                  <a:schemeClr val="tx1"/>
                </a:solidFill>
              </a:rPr>
              <a:t> de </a:t>
            </a:r>
            <a:r>
              <a:rPr lang="en-US" sz="1200" dirty="0" err="1">
                <a:solidFill>
                  <a:schemeClr val="tx1"/>
                </a:solidFill>
              </a:rPr>
              <a:t>alimentos</a:t>
            </a:r>
            <a:r>
              <a:rPr lang="en-US" sz="1200" dirty="0">
                <a:solidFill>
                  <a:schemeClr val="tx1"/>
                </a:solidFill>
              </a:rPr>
              <a:t> </a:t>
            </a:r>
            <a:r>
              <a:rPr lang="en-US" sz="1200" dirty="0" err="1">
                <a:solidFill>
                  <a:schemeClr val="tx1"/>
                </a:solidFill>
              </a:rPr>
              <a:t>éticos</a:t>
            </a:r>
            <a:r>
              <a:rPr lang="en-US" sz="1200" dirty="0">
                <a:solidFill>
                  <a:schemeClr val="tx1"/>
                </a:solidFill>
              </a:rPr>
              <a:t>, </a:t>
            </a:r>
            <a:r>
              <a:rPr lang="en-US" sz="1200" dirty="0" err="1">
                <a:solidFill>
                  <a:schemeClr val="tx1"/>
                </a:solidFill>
              </a:rPr>
              <a:t>incluindo</a:t>
            </a:r>
            <a:r>
              <a:rPr lang="en-US" sz="1200" dirty="0">
                <a:solidFill>
                  <a:schemeClr val="tx1"/>
                </a:solidFill>
              </a:rPr>
              <a:t> </a:t>
            </a:r>
            <a:r>
              <a:rPr lang="en-US" sz="1200" dirty="0" err="1">
                <a:solidFill>
                  <a:schemeClr val="tx1"/>
                </a:solidFill>
              </a:rPr>
              <a:t>regulamentos</a:t>
            </a:r>
            <a:r>
              <a:rPr lang="en-US" sz="1200" dirty="0">
                <a:solidFill>
                  <a:schemeClr val="tx1"/>
                </a:solidFill>
              </a:rPr>
              <a:t> de </a:t>
            </a:r>
            <a:r>
              <a:rPr lang="en-US" sz="1200" dirty="0" err="1">
                <a:solidFill>
                  <a:schemeClr val="tx1"/>
                </a:solidFill>
              </a:rPr>
              <a:t>segurança</a:t>
            </a:r>
            <a:r>
              <a:rPr lang="en-US" sz="1200" dirty="0">
                <a:solidFill>
                  <a:schemeClr val="tx1"/>
                </a:solidFill>
              </a:rPr>
              <a:t> </a:t>
            </a:r>
            <a:r>
              <a:rPr lang="en-US" sz="1200" dirty="0" err="1">
                <a:solidFill>
                  <a:schemeClr val="tx1"/>
                </a:solidFill>
              </a:rPr>
              <a:t>alimentar</a:t>
            </a:r>
            <a:r>
              <a:rPr lang="en-US" sz="1200" dirty="0">
                <a:solidFill>
                  <a:schemeClr val="tx1"/>
                </a:solidFill>
              </a:rPr>
              <a:t>, </a:t>
            </a:r>
            <a:r>
              <a:rPr lang="en-US" sz="1200" dirty="0" err="1">
                <a:solidFill>
                  <a:schemeClr val="tx1"/>
                </a:solidFill>
              </a:rPr>
              <a:t>laborais</a:t>
            </a:r>
            <a:r>
              <a:rPr lang="en-US" sz="1200" dirty="0">
                <a:solidFill>
                  <a:schemeClr val="tx1"/>
                </a:solidFill>
              </a:rPr>
              <a:t>, </a:t>
            </a:r>
            <a:r>
              <a:rPr lang="en-US" sz="1200" dirty="0" err="1">
                <a:solidFill>
                  <a:schemeClr val="tx1"/>
                </a:solidFill>
              </a:rPr>
              <a:t>requisitos</a:t>
            </a:r>
            <a:r>
              <a:rPr lang="en-US" sz="1200" dirty="0">
                <a:solidFill>
                  <a:schemeClr val="tx1"/>
                </a:solidFill>
              </a:rPr>
              <a:t> de </a:t>
            </a:r>
            <a:r>
              <a:rPr lang="en-US" sz="1200" dirty="0" err="1">
                <a:solidFill>
                  <a:schemeClr val="tx1"/>
                </a:solidFill>
              </a:rPr>
              <a:t>certificação</a:t>
            </a:r>
            <a:r>
              <a:rPr lang="en-US" sz="1200" dirty="0">
                <a:solidFill>
                  <a:schemeClr val="tx1"/>
                </a:solidFill>
              </a:rPr>
              <a:t>, leis de </a:t>
            </a:r>
            <a:r>
              <a:rPr lang="en-US" sz="1200" dirty="0" err="1">
                <a:solidFill>
                  <a:schemeClr val="tx1"/>
                </a:solidFill>
              </a:rPr>
              <a:t>proteção</a:t>
            </a:r>
            <a:r>
              <a:rPr lang="en-US" sz="1200" dirty="0">
                <a:solidFill>
                  <a:schemeClr val="tx1"/>
                </a:solidFill>
              </a:rPr>
              <a:t> de dados e leis </a:t>
            </a:r>
            <a:r>
              <a:rPr lang="en-US" sz="1200" dirty="0" err="1">
                <a:solidFill>
                  <a:schemeClr val="tx1"/>
                </a:solidFill>
              </a:rPr>
              <a:t>ambientais</a:t>
            </a:r>
            <a:r>
              <a:rPr lang="en-US" sz="1200" dirty="0">
                <a:solidFill>
                  <a:schemeClr val="tx1"/>
                </a:solidFill>
              </a:rPr>
              <a:t>. A </a:t>
            </a:r>
            <a:r>
              <a:rPr lang="en-US" sz="1200" dirty="0" err="1">
                <a:solidFill>
                  <a:schemeClr val="tx1"/>
                </a:solidFill>
              </a:rPr>
              <a:t>empresa</a:t>
            </a:r>
            <a:r>
              <a:rPr lang="en-US" sz="1200" dirty="0">
                <a:solidFill>
                  <a:schemeClr val="tx1"/>
                </a:solidFill>
              </a:rPr>
              <a:t> </a:t>
            </a:r>
            <a:r>
              <a:rPr lang="en-US" sz="1200" dirty="0" err="1">
                <a:solidFill>
                  <a:schemeClr val="tx1"/>
                </a:solidFill>
              </a:rPr>
              <a:t>deve</a:t>
            </a:r>
            <a:r>
              <a:rPr lang="en-US" sz="1200" dirty="0">
                <a:solidFill>
                  <a:schemeClr val="tx1"/>
                </a:solidFill>
              </a:rPr>
              <a:t> </a:t>
            </a:r>
            <a:r>
              <a:rPr lang="en-US" sz="1200" dirty="0" err="1">
                <a:solidFill>
                  <a:schemeClr val="tx1"/>
                </a:solidFill>
              </a:rPr>
              <a:t>manter</a:t>
            </a:r>
            <a:r>
              <a:rPr lang="en-US" sz="1200" dirty="0">
                <a:solidFill>
                  <a:schemeClr val="tx1"/>
                </a:solidFill>
              </a:rPr>
              <a:t>-se </a:t>
            </a:r>
            <a:r>
              <a:rPr lang="en-US" sz="1200" dirty="0" err="1">
                <a:solidFill>
                  <a:schemeClr val="tx1"/>
                </a:solidFill>
              </a:rPr>
              <a:t>atualizada</a:t>
            </a:r>
            <a:r>
              <a:rPr lang="en-US" sz="1200" dirty="0">
                <a:solidFill>
                  <a:schemeClr val="tx1"/>
                </a:solidFill>
              </a:rPr>
              <a:t> em </a:t>
            </a:r>
            <a:r>
              <a:rPr lang="en-US" sz="1200" dirty="0" err="1">
                <a:solidFill>
                  <a:schemeClr val="tx1"/>
                </a:solidFill>
              </a:rPr>
              <a:t>relação</a:t>
            </a:r>
            <a:r>
              <a:rPr lang="en-US" sz="1200" dirty="0">
                <a:solidFill>
                  <a:schemeClr val="tx1"/>
                </a:solidFill>
              </a:rPr>
              <a:t> a </a:t>
            </a:r>
            <a:r>
              <a:rPr lang="en-US" sz="1200" dirty="0" err="1">
                <a:solidFill>
                  <a:schemeClr val="tx1"/>
                </a:solidFill>
              </a:rPr>
              <a:t>mudanças</a:t>
            </a:r>
            <a:r>
              <a:rPr lang="en-US" sz="1200" dirty="0">
                <a:solidFill>
                  <a:schemeClr val="tx1"/>
                </a:solidFill>
              </a:rPr>
              <a:t> </a:t>
            </a:r>
            <a:r>
              <a:rPr lang="en-US" sz="1200" dirty="0" err="1">
                <a:solidFill>
                  <a:schemeClr val="tx1"/>
                </a:solidFill>
              </a:rPr>
              <a:t>na</a:t>
            </a:r>
            <a:r>
              <a:rPr lang="en-US" sz="1200" dirty="0">
                <a:solidFill>
                  <a:schemeClr val="tx1"/>
                </a:solidFill>
              </a:rPr>
              <a:t> </a:t>
            </a:r>
            <a:r>
              <a:rPr lang="en-US" sz="1200" dirty="0" err="1">
                <a:solidFill>
                  <a:schemeClr val="tx1"/>
                </a:solidFill>
              </a:rPr>
              <a:t>legislação</a:t>
            </a:r>
            <a:r>
              <a:rPr lang="en-US" sz="1200" dirty="0">
                <a:solidFill>
                  <a:schemeClr val="tx1"/>
                </a:solidFill>
              </a:rPr>
              <a:t> e </a:t>
            </a:r>
            <a:r>
              <a:rPr lang="en-US" sz="1200" dirty="0" err="1">
                <a:solidFill>
                  <a:schemeClr val="tx1"/>
                </a:solidFill>
              </a:rPr>
              <a:t>regulamentos</a:t>
            </a:r>
            <a:r>
              <a:rPr lang="en-US" sz="1200" dirty="0">
                <a:solidFill>
                  <a:schemeClr val="tx1"/>
                </a:solidFill>
              </a:rPr>
              <a:t>.</a:t>
            </a:r>
          </a:p>
          <a:p>
            <a:pPr algn="l" rtl="0">
              <a:buClr>
                <a:srgbClr val="F1A0C2"/>
              </a:buClr>
              <a:tabLst>
                <a:tab pos="177800" algn="l"/>
              </a:tabLst>
            </a:pPr>
            <a:endParaRPr lang="en-US" sz="1200" dirty="0">
              <a:solidFill>
                <a:schemeClr val="tx1"/>
              </a:solidFill>
            </a:endParaRPr>
          </a:p>
          <a:p>
            <a:pPr algn="l" rtl="0">
              <a:buClr>
                <a:srgbClr val="F1A0C2"/>
              </a:buClr>
              <a:tabLst>
                <a:tab pos="177800" algn="l"/>
              </a:tabLst>
            </a:pPr>
            <a:r>
              <a:rPr lang="en-US" sz="1200" dirty="0">
                <a:solidFill>
                  <a:schemeClr val="tx1"/>
                </a:solidFill>
              </a:rPr>
              <a:t>Nesta </a:t>
            </a:r>
            <a:r>
              <a:rPr lang="en-US" sz="1200" dirty="0" err="1">
                <a:solidFill>
                  <a:schemeClr val="tx1"/>
                </a:solidFill>
              </a:rPr>
              <a:t>secção</a:t>
            </a:r>
            <a:r>
              <a:rPr lang="en-US" sz="1200" dirty="0">
                <a:solidFill>
                  <a:schemeClr val="tx1"/>
                </a:solidFill>
              </a:rPr>
              <a:t> </a:t>
            </a:r>
            <a:r>
              <a:rPr lang="en-US" sz="1200" dirty="0" err="1">
                <a:solidFill>
                  <a:schemeClr val="tx1"/>
                </a:solidFill>
              </a:rPr>
              <a:t>detalham</a:t>
            </a:r>
            <a:r>
              <a:rPr lang="en-US" sz="1200" dirty="0">
                <a:solidFill>
                  <a:schemeClr val="tx1"/>
                </a:solidFill>
              </a:rPr>
              <a:t>-se </a:t>
            </a:r>
            <a:r>
              <a:rPr lang="en-US" sz="1200" dirty="0" err="1">
                <a:solidFill>
                  <a:schemeClr val="tx1"/>
                </a:solidFill>
              </a:rPr>
              <a:t>alguns</a:t>
            </a:r>
            <a:r>
              <a:rPr lang="en-US" sz="1200" dirty="0">
                <a:solidFill>
                  <a:schemeClr val="tx1"/>
                </a:solidFill>
              </a:rPr>
              <a:t> </a:t>
            </a:r>
            <a:r>
              <a:rPr lang="en-US" sz="1200" dirty="0" err="1">
                <a:solidFill>
                  <a:schemeClr val="tx1"/>
                </a:solidFill>
              </a:rPr>
              <a:t>desses</a:t>
            </a:r>
            <a:r>
              <a:rPr lang="en-US" sz="1200" b="1" dirty="0">
                <a:solidFill>
                  <a:schemeClr val="tx1"/>
                </a:solidFill>
              </a:rPr>
              <a:t> </a:t>
            </a:r>
            <a:r>
              <a:rPr lang="en-US" sz="1200" b="1" dirty="0" err="1">
                <a:solidFill>
                  <a:schemeClr val="tx1"/>
                </a:solidFill>
              </a:rPr>
              <a:t>tópicos</a:t>
            </a:r>
            <a:r>
              <a:rPr lang="en-US" sz="1200" b="1" dirty="0">
                <a:solidFill>
                  <a:schemeClr val="tx1"/>
                </a:solidFill>
              </a:rPr>
              <a:t>.</a:t>
            </a:r>
            <a:endParaRPr lang="en-US" sz="1200" dirty="0">
              <a:solidFill>
                <a:schemeClr val="tx1"/>
              </a:solidFill>
            </a:endParaRPr>
          </a:p>
          <a:p>
            <a:pPr algn="l" rtl="0">
              <a:buClr>
                <a:srgbClr val="F1A0C2"/>
              </a:buClr>
              <a:tabLst>
                <a:tab pos="177800" algn="l"/>
              </a:tabLst>
            </a:pPr>
            <a:endParaRPr lang="en-US" sz="1200" dirty="0">
              <a:solidFill>
                <a:schemeClr val="tx1"/>
              </a:solidFill>
            </a:endParaRPr>
          </a:p>
        </p:txBody>
      </p:sp>
      <p:sp>
        <p:nvSpPr>
          <p:cNvPr id="17" name="Freeform 16">
            <a:extLst>
              <a:ext uri="{FF2B5EF4-FFF2-40B4-BE49-F238E27FC236}">
                <a16:creationId xmlns:a16="http://schemas.microsoft.com/office/drawing/2014/main" id="{8DF6A30B-6606-A61D-586B-6103F983F17B}"/>
              </a:ext>
            </a:extLst>
          </p:cNvPr>
          <p:cNvSpPr/>
          <p:nvPr/>
        </p:nvSpPr>
        <p:spPr>
          <a:xfrm rot="5400000">
            <a:off x="-1573581" y="5539181"/>
            <a:ext cx="5984929" cy="2845220"/>
          </a:xfrm>
          <a:custGeom>
            <a:avLst/>
            <a:gdLst>
              <a:gd name="connsiteX0" fmla="*/ 0 w 5984929"/>
              <a:gd name="connsiteY0" fmla="*/ 2388566 h 2845220"/>
              <a:gd name="connsiteX1" fmla="*/ 0 w 5984929"/>
              <a:gd name="connsiteY1" fmla="*/ 0 h 2845220"/>
              <a:gd name="connsiteX2" fmla="*/ 1033611 w 5984929"/>
              <a:gd name="connsiteY2" fmla="*/ 0 h 2845220"/>
              <a:gd name="connsiteX3" fmla="*/ 1893851 w 5984929"/>
              <a:gd name="connsiteY3" fmla="*/ 0 h 2845220"/>
              <a:gd name="connsiteX4" fmla="*/ 2767153 w 5984929"/>
              <a:gd name="connsiteY4" fmla="*/ 0 h 2845220"/>
              <a:gd name="connsiteX5" fmla="*/ 2927462 w 5984929"/>
              <a:gd name="connsiteY5" fmla="*/ 0 h 2845220"/>
              <a:gd name="connsiteX6" fmla="*/ 3800764 w 5984929"/>
              <a:gd name="connsiteY6" fmla="*/ 0 h 2845220"/>
              <a:gd name="connsiteX7" fmla="*/ 4661003 w 5984929"/>
              <a:gd name="connsiteY7" fmla="*/ 0 h 2845220"/>
              <a:gd name="connsiteX8" fmla="*/ 5694615 w 5984929"/>
              <a:gd name="connsiteY8" fmla="*/ 0 h 2845220"/>
              <a:gd name="connsiteX9" fmla="*/ 5984929 w 5984929"/>
              <a:gd name="connsiteY9" fmla="*/ 310983 h 2845220"/>
              <a:gd name="connsiteX10" fmla="*/ 5984929 w 5984929"/>
              <a:gd name="connsiteY10" fmla="*/ 2845220 h 2845220"/>
              <a:gd name="connsiteX11" fmla="*/ 4951318 w 5984929"/>
              <a:gd name="connsiteY11" fmla="*/ 2845220 h 2845220"/>
              <a:gd name="connsiteX12" fmla="*/ 4091078 w 5984929"/>
              <a:gd name="connsiteY12" fmla="*/ 2845220 h 2845220"/>
              <a:gd name="connsiteX13" fmla="*/ 3353765 w 5984929"/>
              <a:gd name="connsiteY13" fmla="*/ 2845220 h 2845220"/>
              <a:gd name="connsiteX14" fmla="*/ 3057467 w 5984929"/>
              <a:gd name="connsiteY14" fmla="*/ 2845220 h 2845220"/>
              <a:gd name="connsiteX15" fmla="*/ 2320154 w 5984929"/>
              <a:gd name="connsiteY15" fmla="*/ 2845220 h 2845220"/>
              <a:gd name="connsiteX16" fmla="*/ 1459914 w 5984929"/>
              <a:gd name="connsiteY16" fmla="*/ 2845220 h 2845220"/>
              <a:gd name="connsiteX17" fmla="*/ 426303 w 5984929"/>
              <a:gd name="connsiteY17" fmla="*/ 2845220 h 2845220"/>
              <a:gd name="connsiteX18" fmla="*/ 0 w 5984929"/>
              <a:gd name="connsiteY18" fmla="*/ 2388566 h 2845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84929" h="2845220">
                <a:moveTo>
                  <a:pt x="0" y="2388566"/>
                </a:moveTo>
                <a:lnTo>
                  <a:pt x="0" y="0"/>
                </a:lnTo>
                <a:lnTo>
                  <a:pt x="1033611" y="0"/>
                </a:lnTo>
                <a:lnTo>
                  <a:pt x="1893851" y="0"/>
                </a:lnTo>
                <a:lnTo>
                  <a:pt x="2767153" y="0"/>
                </a:lnTo>
                <a:lnTo>
                  <a:pt x="2927462" y="0"/>
                </a:lnTo>
                <a:lnTo>
                  <a:pt x="3800764" y="0"/>
                </a:lnTo>
                <a:lnTo>
                  <a:pt x="4661003" y="0"/>
                </a:lnTo>
                <a:lnTo>
                  <a:pt x="5694615" y="0"/>
                </a:lnTo>
                <a:cubicBezTo>
                  <a:pt x="5855052" y="0"/>
                  <a:pt x="5984929" y="139124"/>
                  <a:pt x="5984929" y="310983"/>
                </a:cubicBezTo>
                <a:lnTo>
                  <a:pt x="5984929" y="2845220"/>
                </a:lnTo>
                <a:lnTo>
                  <a:pt x="4951318" y="2845220"/>
                </a:lnTo>
                <a:lnTo>
                  <a:pt x="4091078" y="2845220"/>
                </a:lnTo>
                <a:lnTo>
                  <a:pt x="3353765" y="2845220"/>
                </a:lnTo>
                <a:lnTo>
                  <a:pt x="3057467" y="2845220"/>
                </a:lnTo>
                <a:lnTo>
                  <a:pt x="2320154" y="2845220"/>
                </a:lnTo>
                <a:lnTo>
                  <a:pt x="1459914" y="2845220"/>
                </a:lnTo>
                <a:lnTo>
                  <a:pt x="426303" y="2845220"/>
                </a:lnTo>
                <a:cubicBezTo>
                  <a:pt x="190997" y="2845220"/>
                  <a:pt x="0" y="2640626"/>
                  <a:pt x="0" y="2388566"/>
                </a:cubicBezTo>
                <a:close/>
              </a:path>
            </a:pathLst>
          </a:custGeom>
          <a:blipFill dpi="0" rotWithShape="0">
            <a:blip r:embed="rId2" cstate="email">
              <a:extLst>
                <a:ext uri="{28A0092B-C50C-407E-A947-70E740481C1C}">
                  <a14:useLocalDpi xmlns:a14="http://schemas.microsoft.com/office/drawing/2010/main"/>
                </a:ext>
              </a:extLst>
            </a:blip>
            <a:srcRect/>
            <a:stretch>
              <a:fillRect/>
            </a:stretch>
          </a:blipFill>
          <a:ln w="3598" cap="flat">
            <a:noFill/>
            <a:prstDash val="solid"/>
            <a:miter/>
          </a:ln>
        </p:spPr>
        <p:txBody>
          <a:bodyPr wrap="square" lIns="91440" tIns="45720" rIns="91440" bIns="45720" rtlCol="0" anchor="ctr">
            <a:noAutofit/>
          </a:bodyPr>
          <a:lstStyle/>
          <a:p>
            <a:pPr algn="just" rtl="0"/>
            <a:endParaRPr lang="en-US" b="0" i="0">
              <a:latin typeface="Calibri" panose="020F0502020204030204" pitchFamily="34" charset="0"/>
            </a:endParaRPr>
          </a:p>
        </p:txBody>
      </p:sp>
    </p:spTree>
    <p:extLst>
      <p:ext uri="{BB962C8B-B14F-4D97-AF65-F5344CB8AC3E}">
        <p14:creationId xmlns:p14="http://schemas.microsoft.com/office/powerpoint/2010/main" val="20615040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ADFDD9A-5DC6-43F5-507E-FCCE2C3C7AF0}"/>
              </a:ext>
            </a:extLst>
          </p:cNvPr>
          <p:cNvGrpSpPr/>
          <p:nvPr/>
        </p:nvGrpSpPr>
        <p:grpSpPr>
          <a:xfrm>
            <a:off x="1599695" y="4613978"/>
            <a:ext cx="5959980" cy="4522983"/>
            <a:chOff x="-993119" y="2435911"/>
            <a:chExt cx="5959980" cy="4522983"/>
          </a:xfrm>
        </p:grpSpPr>
        <p:grpSp>
          <p:nvGrpSpPr>
            <p:cNvPr id="20" name="Group 19">
              <a:extLst>
                <a:ext uri="{FF2B5EF4-FFF2-40B4-BE49-F238E27FC236}">
                  <a16:creationId xmlns:a16="http://schemas.microsoft.com/office/drawing/2014/main" id="{D5A660D7-A2C3-FF85-E980-87F169BD4A6B}"/>
                </a:ext>
              </a:extLst>
            </p:cNvPr>
            <p:cNvGrpSpPr/>
            <p:nvPr/>
          </p:nvGrpSpPr>
          <p:grpSpPr>
            <a:xfrm>
              <a:off x="-993119" y="2435911"/>
              <a:ext cx="5959980" cy="4522983"/>
              <a:chOff x="-957723" y="2496164"/>
              <a:chExt cx="5959980" cy="4522983"/>
            </a:xfrm>
          </p:grpSpPr>
          <p:cxnSp>
            <p:nvCxnSpPr>
              <p:cNvPr id="22" name="Straight Connector 21">
                <a:extLst>
                  <a:ext uri="{FF2B5EF4-FFF2-40B4-BE49-F238E27FC236}">
                    <a16:creationId xmlns:a16="http://schemas.microsoft.com/office/drawing/2014/main" id="{8A54BCBF-66EC-90E4-7354-CA8A4776F3D5}"/>
                  </a:ext>
                </a:extLst>
              </p:cNvPr>
              <p:cNvCxnSpPr>
                <a:cxnSpLocks/>
              </p:cNvCxnSpPr>
              <p:nvPr/>
            </p:nvCxnSpPr>
            <p:spPr>
              <a:xfrm>
                <a:off x="60616" y="2915706"/>
                <a:ext cx="4941641"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id="{B7B2C6FB-F133-E768-C7A8-2EEEFE3326D5}"/>
                  </a:ext>
                </a:extLst>
              </p:cNvPr>
              <p:cNvSpPr/>
              <p:nvPr/>
            </p:nvSpPr>
            <p:spPr>
              <a:xfrm>
                <a:off x="-957723" y="2496164"/>
                <a:ext cx="3694306"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4" name="Text Placeholder 2">
                <a:extLst>
                  <a:ext uri="{FF2B5EF4-FFF2-40B4-BE49-F238E27FC236}">
                    <a16:creationId xmlns:a16="http://schemas.microsoft.com/office/drawing/2014/main" id="{92DEB1FF-B127-170E-1DEB-507DE4AD7DA5}"/>
                  </a:ext>
                </a:extLst>
              </p:cNvPr>
              <p:cNvSpPr txBox="1">
                <a:spLocks/>
              </p:cNvSpPr>
              <p:nvPr/>
            </p:nvSpPr>
            <p:spPr>
              <a:xfrm>
                <a:off x="567015" y="3030031"/>
                <a:ext cx="3885229" cy="3989116"/>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rtl="0">
                  <a:buClr>
                    <a:srgbClr val="F1A0C2"/>
                  </a:buClr>
                  <a:buFont typeface="Arial" panose="020B0604020202020204" pitchFamily="34" charset="0"/>
                  <a:buChar char="•"/>
                  <a:tabLst>
                    <a:tab pos="177800" algn="l"/>
                  </a:tabLst>
                </a:pPr>
                <a:r>
                  <a:rPr lang="en-US" b="1" dirty="0" err="1">
                    <a:solidFill>
                      <a:schemeClr val="tx1"/>
                    </a:solidFill>
                  </a:rPr>
                  <a:t>Monitorização</a:t>
                </a:r>
                <a:r>
                  <a:rPr lang="en-US" b="1" dirty="0">
                    <a:solidFill>
                      <a:schemeClr val="tx1"/>
                    </a:solidFill>
                  </a:rPr>
                  <a:t> de </a:t>
                </a:r>
                <a:r>
                  <a:rPr lang="en-US" b="1" dirty="0" err="1">
                    <a:solidFill>
                      <a:schemeClr val="tx1"/>
                    </a:solidFill>
                  </a:rPr>
                  <a:t>alterações</a:t>
                </a:r>
                <a:r>
                  <a:rPr lang="en-US" b="1" dirty="0">
                    <a:solidFill>
                      <a:schemeClr val="tx1"/>
                    </a:solidFill>
                  </a:rPr>
                  <a:t> a </a:t>
                </a:r>
                <a:r>
                  <a:rPr lang="en-US" b="1" dirty="0" err="1">
                    <a:solidFill>
                      <a:schemeClr val="tx1"/>
                    </a:solidFill>
                  </a:rPr>
                  <a:t>nível</a:t>
                </a:r>
                <a:r>
                  <a:rPr lang="en-US" b="1" dirty="0">
                    <a:solidFill>
                      <a:schemeClr val="tx1"/>
                    </a:solidFill>
                  </a:rPr>
                  <a:t> legal e de </a:t>
                </a:r>
                <a:r>
                  <a:rPr lang="en-US" b="1" dirty="0" err="1">
                    <a:solidFill>
                      <a:schemeClr val="tx1"/>
                    </a:solidFill>
                  </a:rPr>
                  <a:t>regulamentos</a:t>
                </a:r>
                <a:r>
                  <a:rPr lang="en-US" b="1" dirty="0">
                    <a:solidFill>
                      <a:schemeClr val="tx1"/>
                    </a:solidFill>
                  </a:rPr>
                  <a:t>: </a:t>
                </a:r>
                <a:r>
                  <a:rPr lang="en-US" dirty="0">
                    <a:solidFill>
                      <a:schemeClr val="tx1"/>
                    </a:solidFill>
                  </a:rPr>
                  <a:t>É </a:t>
                </a:r>
                <a:r>
                  <a:rPr lang="en-US" dirty="0" err="1">
                    <a:solidFill>
                      <a:schemeClr val="tx1"/>
                    </a:solidFill>
                  </a:rPr>
                  <a:t>importante</a:t>
                </a:r>
                <a:r>
                  <a:rPr lang="en-US" dirty="0">
                    <a:solidFill>
                      <a:schemeClr val="tx1"/>
                    </a:solidFill>
                  </a:rPr>
                  <a:t> que a </a:t>
                </a:r>
                <a:r>
                  <a:rPr lang="en-US" dirty="0" err="1">
                    <a:solidFill>
                      <a:schemeClr val="tx1"/>
                    </a:solidFill>
                  </a:rPr>
                  <a:t>empresa</a:t>
                </a:r>
                <a:r>
                  <a:rPr lang="en-US" dirty="0">
                    <a:solidFill>
                      <a:schemeClr val="tx1"/>
                    </a:solidFill>
                  </a:rPr>
                  <a:t> se </a:t>
                </a:r>
                <a:r>
                  <a:rPr lang="en-US" dirty="0" err="1">
                    <a:solidFill>
                      <a:schemeClr val="tx1"/>
                    </a:solidFill>
                  </a:rPr>
                  <a:t>mantenha</a:t>
                </a:r>
                <a:r>
                  <a:rPr lang="en-US" dirty="0">
                    <a:solidFill>
                      <a:schemeClr val="tx1"/>
                    </a:solidFill>
                  </a:rPr>
                  <a:t> </a:t>
                </a:r>
                <a:r>
                  <a:rPr lang="en-US" dirty="0" err="1">
                    <a:solidFill>
                      <a:schemeClr val="tx1"/>
                    </a:solidFill>
                  </a:rPr>
                  <a:t>informada</a:t>
                </a:r>
                <a:r>
                  <a:rPr lang="en-US" dirty="0">
                    <a:solidFill>
                      <a:schemeClr val="tx1"/>
                    </a:solidFill>
                  </a:rPr>
                  <a:t> sobre a evolução das leis e regulamentos que afetam o seu </a:t>
                </a:r>
                <a:r>
                  <a:rPr lang="en-US" dirty="0" err="1">
                    <a:solidFill>
                      <a:schemeClr val="tx1"/>
                    </a:solidFill>
                  </a:rPr>
                  <a:t>negócio</a:t>
                </a:r>
                <a:r>
                  <a:rPr lang="en-US" dirty="0">
                    <a:solidFill>
                      <a:schemeClr val="tx1"/>
                    </a:solidFill>
                  </a:rPr>
                  <a:t> de </a:t>
                </a:r>
                <a:r>
                  <a:rPr lang="en-US" dirty="0" err="1">
                    <a:solidFill>
                      <a:schemeClr val="tx1"/>
                    </a:solidFill>
                  </a:rPr>
                  <a:t>alimentos</a:t>
                </a:r>
                <a:r>
                  <a:rPr lang="en-US" dirty="0">
                    <a:solidFill>
                      <a:schemeClr val="tx1"/>
                    </a:solidFill>
                  </a:rPr>
                  <a:t> </a:t>
                </a:r>
                <a:r>
                  <a:rPr lang="en-US" dirty="0" err="1">
                    <a:solidFill>
                      <a:schemeClr val="tx1"/>
                    </a:solidFill>
                  </a:rPr>
                  <a:t>éticos</a:t>
                </a:r>
                <a:r>
                  <a:rPr lang="en-US" dirty="0">
                    <a:solidFill>
                      <a:schemeClr val="tx1"/>
                    </a:solidFill>
                  </a:rPr>
                  <a:t>. Deve-se </a:t>
                </a:r>
                <a:r>
                  <a:rPr lang="en-US" dirty="0" err="1">
                    <a:solidFill>
                      <a:schemeClr val="tx1"/>
                    </a:solidFill>
                  </a:rPr>
                  <a:t>consultar</a:t>
                </a:r>
                <a:r>
                  <a:rPr lang="en-US" dirty="0">
                    <a:solidFill>
                      <a:schemeClr val="tx1"/>
                    </a:solidFill>
                  </a:rPr>
                  <a:t> </a:t>
                </a:r>
                <a:r>
                  <a:rPr lang="en-US" dirty="0" err="1">
                    <a:solidFill>
                      <a:schemeClr val="tx1"/>
                    </a:solidFill>
                  </a:rPr>
                  <a:t>frequentemente</a:t>
                </a:r>
                <a:r>
                  <a:rPr lang="en-US" dirty="0">
                    <a:solidFill>
                      <a:schemeClr val="tx1"/>
                    </a:solidFill>
                  </a:rPr>
                  <a:t> sites governamentais, publicações do setor e órgãos reguladores para obter atualizações. A </a:t>
                </a:r>
                <a:r>
                  <a:rPr lang="en-US" dirty="0" err="1">
                    <a:solidFill>
                      <a:schemeClr val="tx1"/>
                    </a:solidFill>
                  </a:rPr>
                  <a:t>empresa</a:t>
                </a:r>
                <a:r>
                  <a:rPr lang="en-US" dirty="0">
                    <a:solidFill>
                      <a:schemeClr val="tx1"/>
                    </a:solidFill>
                  </a:rPr>
                  <a:t> </a:t>
                </a:r>
                <a:r>
                  <a:rPr lang="en-US" dirty="0" err="1">
                    <a:solidFill>
                      <a:schemeClr val="tx1"/>
                    </a:solidFill>
                  </a:rPr>
                  <a:t>deve</a:t>
                </a:r>
                <a:r>
                  <a:rPr lang="en-US" dirty="0">
                    <a:solidFill>
                      <a:schemeClr val="tx1"/>
                    </a:solidFill>
                  </a:rPr>
                  <a:t> </a:t>
                </a:r>
                <a:r>
                  <a:rPr lang="en-US" dirty="0" err="1">
                    <a:solidFill>
                      <a:schemeClr val="tx1"/>
                    </a:solidFill>
                  </a:rPr>
                  <a:t>envolver</a:t>
                </a:r>
                <a:r>
                  <a:rPr lang="en-US" dirty="0">
                    <a:solidFill>
                      <a:schemeClr val="tx1"/>
                    </a:solidFill>
                  </a:rPr>
                  <a:t>-se com associações e redes do setor para se </a:t>
                </a:r>
                <a:r>
                  <a:rPr lang="en-US" dirty="0" err="1">
                    <a:solidFill>
                      <a:schemeClr val="tx1"/>
                    </a:solidFill>
                  </a:rPr>
                  <a:t>manter</a:t>
                </a:r>
                <a:r>
                  <a:rPr lang="en-US" dirty="0">
                    <a:solidFill>
                      <a:schemeClr val="tx1"/>
                    </a:solidFill>
                  </a:rPr>
                  <a:t> </a:t>
                </a:r>
                <a:r>
                  <a:rPr lang="en-US" dirty="0" err="1">
                    <a:solidFill>
                      <a:schemeClr val="tx1"/>
                    </a:solidFill>
                  </a:rPr>
                  <a:t>informada</a:t>
                </a:r>
                <a:r>
                  <a:rPr lang="en-US" dirty="0">
                    <a:solidFill>
                      <a:schemeClr val="tx1"/>
                    </a:solidFill>
                  </a:rPr>
                  <a:t> sobre mudanças e melhores práticas.</a:t>
                </a:r>
              </a:p>
              <a:p>
                <a:pPr marL="171450" indent="-171450" rtl="0">
                  <a:buClr>
                    <a:srgbClr val="F1A0C2"/>
                  </a:buClr>
                  <a:buFont typeface="Arial" panose="020B0604020202020204" pitchFamily="34" charset="0"/>
                  <a:buChar char="•"/>
                  <a:tabLst>
                    <a:tab pos="177800" algn="l"/>
                  </a:tabLst>
                </a:pPr>
                <a:r>
                  <a:rPr lang="en-US" b="1" dirty="0">
                    <a:solidFill>
                      <a:schemeClr val="tx1"/>
                    </a:solidFill>
                  </a:rPr>
                  <a:t>Procura de aconselhamento </a:t>
                </a:r>
                <a:r>
                  <a:rPr lang="en-US" b="1" dirty="0" err="1">
                    <a:solidFill>
                      <a:schemeClr val="tx1"/>
                    </a:solidFill>
                  </a:rPr>
                  <a:t>jurídico</a:t>
                </a:r>
                <a:r>
                  <a:rPr lang="en-US" b="1" dirty="0">
                    <a:solidFill>
                      <a:schemeClr val="tx1"/>
                    </a:solidFill>
                  </a:rPr>
                  <a:t>: </a:t>
                </a:r>
                <a:r>
                  <a:rPr lang="en-US" dirty="0" err="1">
                    <a:solidFill>
                      <a:schemeClr val="tx1"/>
                    </a:solidFill>
                  </a:rPr>
                  <a:t>Quando</a:t>
                </a:r>
                <a:r>
                  <a:rPr lang="en-US" dirty="0">
                    <a:solidFill>
                      <a:schemeClr val="tx1"/>
                    </a:solidFill>
                  </a:rPr>
                  <a:t> </a:t>
                </a:r>
                <a:r>
                  <a:rPr lang="en-US" dirty="0" err="1">
                    <a:solidFill>
                      <a:schemeClr val="tx1"/>
                    </a:solidFill>
                  </a:rPr>
                  <a:t>necessário</a:t>
                </a:r>
                <a:r>
                  <a:rPr lang="en-US" dirty="0">
                    <a:solidFill>
                      <a:schemeClr val="tx1"/>
                    </a:solidFill>
                  </a:rPr>
                  <a:t>, </a:t>
                </a:r>
                <a:r>
                  <a:rPr lang="en-US" dirty="0" err="1">
                    <a:solidFill>
                      <a:schemeClr val="tx1"/>
                    </a:solidFill>
                  </a:rPr>
                  <a:t>devem</a:t>
                </a:r>
                <a:r>
                  <a:rPr lang="en-US" dirty="0">
                    <a:solidFill>
                      <a:schemeClr val="tx1"/>
                    </a:solidFill>
                  </a:rPr>
                  <a:t> ser </a:t>
                </a:r>
                <a:r>
                  <a:rPr lang="en-US" dirty="0" err="1">
                    <a:solidFill>
                      <a:schemeClr val="tx1"/>
                    </a:solidFill>
                  </a:rPr>
                  <a:t>consultados</a:t>
                </a:r>
                <a:r>
                  <a:rPr lang="en-US" dirty="0">
                    <a:solidFill>
                      <a:schemeClr val="tx1"/>
                    </a:solidFill>
                  </a:rPr>
                  <a:t> </a:t>
                </a:r>
                <a:r>
                  <a:rPr lang="en-US" dirty="0" err="1">
                    <a:solidFill>
                      <a:schemeClr val="tx1"/>
                    </a:solidFill>
                  </a:rPr>
                  <a:t>profissionais</a:t>
                </a:r>
                <a:r>
                  <a:rPr lang="en-US" dirty="0">
                    <a:solidFill>
                      <a:schemeClr val="tx1"/>
                    </a:solidFill>
                  </a:rPr>
                  <a:t> </a:t>
                </a:r>
                <a:r>
                  <a:rPr lang="en-US" dirty="0" err="1">
                    <a:solidFill>
                      <a:schemeClr val="tx1"/>
                    </a:solidFill>
                  </a:rPr>
                  <a:t>jurídicos</a:t>
                </a:r>
                <a:r>
                  <a:rPr lang="en-US" dirty="0">
                    <a:solidFill>
                      <a:schemeClr val="tx1"/>
                    </a:solidFill>
                  </a:rPr>
                  <a:t> </a:t>
                </a:r>
                <a:r>
                  <a:rPr lang="en-US" dirty="0" err="1">
                    <a:solidFill>
                      <a:schemeClr val="tx1"/>
                    </a:solidFill>
                  </a:rPr>
                  <a:t>especializados</a:t>
                </a:r>
                <a:r>
                  <a:rPr lang="en-US" dirty="0">
                    <a:solidFill>
                      <a:schemeClr val="tx1"/>
                    </a:solidFill>
                  </a:rPr>
                  <a:t> em legislação </a:t>
                </a:r>
                <a:r>
                  <a:rPr lang="en-US" dirty="0" err="1">
                    <a:solidFill>
                      <a:schemeClr val="tx1"/>
                    </a:solidFill>
                  </a:rPr>
                  <a:t>alimentar</a:t>
                </a:r>
                <a:r>
                  <a:rPr lang="en-US" dirty="0">
                    <a:solidFill>
                      <a:schemeClr val="tx1"/>
                    </a:solidFill>
                  </a:rPr>
                  <a:t> </a:t>
                </a:r>
                <a:r>
                  <a:rPr lang="en-US" dirty="0" err="1">
                    <a:solidFill>
                      <a:schemeClr val="tx1"/>
                    </a:solidFill>
                  </a:rPr>
                  <a:t>ou</a:t>
                </a:r>
                <a:r>
                  <a:rPr lang="en-US" dirty="0">
                    <a:solidFill>
                      <a:schemeClr val="tx1"/>
                    </a:solidFill>
                  </a:rPr>
                  <a:t> legislação comercial para garantir a conformidade e </a:t>
                </a:r>
                <a:r>
                  <a:rPr lang="en-US" dirty="0" err="1">
                    <a:solidFill>
                      <a:schemeClr val="tx1"/>
                    </a:solidFill>
                  </a:rPr>
                  <a:t>procurar</a:t>
                </a:r>
                <a:r>
                  <a:rPr lang="en-US" dirty="0">
                    <a:solidFill>
                      <a:schemeClr val="tx1"/>
                    </a:solidFill>
                  </a:rPr>
                  <a:t> orientação sobre questões jurídicas específicas. Eles </a:t>
                </a:r>
                <a:r>
                  <a:rPr lang="en-US" dirty="0" err="1">
                    <a:solidFill>
                      <a:schemeClr val="tx1"/>
                    </a:solidFill>
                  </a:rPr>
                  <a:t>podem</a:t>
                </a:r>
                <a:r>
                  <a:rPr lang="en-US" dirty="0">
                    <a:solidFill>
                      <a:schemeClr val="tx1"/>
                    </a:solidFill>
                  </a:rPr>
                  <a:t> </a:t>
                </a:r>
                <a:r>
                  <a:rPr lang="en-US" dirty="0" err="1">
                    <a:solidFill>
                      <a:schemeClr val="tx1"/>
                    </a:solidFill>
                  </a:rPr>
                  <a:t>ajudar</a:t>
                </a:r>
                <a:r>
                  <a:rPr lang="en-US" dirty="0">
                    <a:solidFill>
                      <a:schemeClr val="tx1"/>
                    </a:solidFill>
                  </a:rPr>
                  <a:t> a </a:t>
                </a:r>
                <a:r>
                  <a:rPr lang="en-US" dirty="0" err="1">
                    <a:solidFill>
                      <a:schemeClr val="tx1"/>
                    </a:solidFill>
                  </a:rPr>
                  <a:t>empresa</a:t>
                </a:r>
                <a:r>
                  <a:rPr lang="en-US" dirty="0">
                    <a:solidFill>
                      <a:schemeClr val="tx1"/>
                    </a:solidFill>
                  </a:rPr>
                  <a:t> a lidar com regulamentações complexas e fornecer aconselhamento personalizado para o </a:t>
                </a:r>
                <a:r>
                  <a:rPr lang="en-US" dirty="0" err="1">
                    <a:solidFill>
                      <a:schemeClr val="tx1"/>
                    </a:solidFill>
                  </a:rPr>
                  <a:t>negócio</a:t>
                </a:r>
                <a:r>
                  <a:rPr lang="en-US" dirty="0">
                    <a:solidFill>
                      <a:schemeClr val="tx1"/>
                    </a:solidFill>
                  </a:rPr>
                  <a:t> de </a:t>
                </a:r>
                <a:r>
                  <a:rPr lang="en-US" dirty="0" err="1">
                    <a:solidFill>
                      <a:schemeClr val="tx1"/>
                    </a:solidFill>
                  </a:rPr>
                  <a:t>alimentos</a:t>
                </a:r>
                <a:r>
                  <a:rPr lang="en-US" dirty="0">
                    <a:solidFill>
                      <a:schemeClr val="tx1"/>
                    </a:solidFill>
                  </a:rPr>
                  <a:t> </a:t>
                </a:r>
                <a:r>
                  <a:rPr lang="en-US" dirty="0" err="1">
                    <a:solidFill>
                      <a:schemeClr val="tx1"/>
                    </a:solidFill>
                  </a:rPr>
                  <a:t>éticos</a:t>
                </a:r>
                <a:r>
                  <a:rPr lang="en-US" dirty="0">
                    <a:solidFill>
                      <a:schemeClr val="tx1"/>
                    </a:solidFill>
                  </a:rPr>
                  <a:t>.</a:t>
                </a:r>
              </a:p>
              <a:p>
                <a:pPr marL="171450" indent="-171450" rtl="0">
                  <a:buClr>
                    <a:srgbClr val="F1A0C2"/>
                  </a:buClr>
                  <a:buFont typeface="Arial" panose="020B0604020202020204" pitchFamily="34" charset="0"/>
                  <a:buChar char="•"/>
                  <a:tabLst>
                    <a:tab pos="177800" algn="l"/>
                  </a:tabLst>
                </a:pPr>
                <a:endParaRPr lang="en-US" dirty="0">
                  <a:solidFill>
                    <a:schemeClr val="tx1"/>
                  </a:solidFill>
                </a:endParaRPr>
              </a:p>
              <a:p>
                <a:pPr rtl="0">
                  <a:buClr>
                    <a:srgbClr val="F1A0C2"/>
                  </a:buClr>
                  <a:tabLst>
                    <a:tab pos="177800" algn="l"/>
                  </a:tabLst>
                </a:pPr>
                <a:endParaRPr lang="en-US" dirty="0">
                  <a:solidFill>
                    <a:schemeClr val="tx1"/>
                  </a:solidFill>
                </a:endParaRPr>
              </a:p>
            </p:txBody>
          </p:sp>
        </p:grpSp>
        <p:sp>
          <p:nvSpPr>
            <p:cNvPr id="21" name="TextBox 20">
              <a:extLst>
                <a:ext uri="{FF2B5EF4-FFF2-40B4-BE49-F238E27FC236}">
                  <a16:creationId xmlns:a16="http://schemas.microsoft.com/office/drawing/2014/main" id="{42833AF7-08DA-0C68-35E4-6C41C349DF68}"/>
                </a:ext>
              </a:extLst>
            </p:cNvPr>
            <p:cNvSpPr txBox="1"/>
            <p:nvPr/>
          </p:nvSpPr>
          <p:spPr>
            <a:xfrm>
              <a:off x="508236" y="2485495"/>
              <a:ext cx="4322163" cy="584775"/>
            </a:xfrm>
            <a:prstGeom prst="rect">
              <a:avLst/>
            </a:prstGeom>
            <a:noFill/>
          </p:spPr>
          <p:txBody>
            <a:bodyPr wrap="square">
              <a:spAutoFit/>
            </a:bodyPr>
            <a:lstStyle/>
            <a:p>
              <a:pPr algn="l" rtl="0"/>
              <a:r>
                <a:rPr lang="en-IE" sz="1600" b="1" dirty="0" err="1">
                  <a:solidFill>
                    <a:schemeClr val="bg1"/>
                  </a:solidFill>
                  <a:effectLst/>
                  <a:latin typeface="Calibri" panose="020F0502020204030204" pitchFamily="34" charset="0"/>
                  <a:cs typeface="Calibri" panose="020F0502020204030204" pitchFamily="34" charset="0"/>
                </a:rPr>
                <a:t>Manter</a:t>
              </a:r>
              <a:r>
                <a:rPr lang="en-IE" sz="1600" b="1" dirty="0">
                  <a:solidFill>
                    <a:schemeClr val="bg1"/>
                  </a:solidFill>
                  <a:effectLst/>
                  <a:latin typeface="Calibri" panose="020F0502020204030204" pitchFamily="34" charset="0"/>
                  <a:cs typeface="Calibri" panose="020F0502020204030204" pitchFamily="34" charset="0"/>
                </a:rPr>
                <a:t>-se </a:t>
              </a:r>
              <a:r>
                <a:rPr lang="en-IE" sz="1600" b="1" dirty="0" err="1">
                  <a:solidFill>
                    <a:schemeClr val="bg1"/>
                  </a:solidFill>
                  <a:effectLst/>
                  <a:latin typeface="Calibri" panose="020F0502020204030204" pitchFamily="34" charset="0"/>
                  <a:cs typeface="Calibri" panose="020F0502020204030204" pitchFamily="34" charset="0"/>
                </a:rPr>
                <a:t>atualizado</a:t>
              </a:r>
              <a:endParaRPr lang="en-IE" sz="1600" b="1" dirty="0">
                <a:solidFill>
                  <a:schemeClr val="bg1"/>
                </a:solidFill>
                <a:effectLst/>
                <a:latin typeface="Calibri" panose="020F0502020204030204" pitchFamily="34" charset="0"/>
                <a:cs typeface="Calibri" panose="020F0502020204030204" pitchFamily="34" charset="0"/>
              </a:endParaRPr>
            </a:p>
            <a:p>
              <a:pPr algn="l" rtl="0"/>
              <a:endParaRPr lang="en-IE" sz="1600" b="1" dirty="0">
                <a:solidFill>
                  <a:schemeClr val="bg1"/>
                </a:solidFill>
                <a:effectLst/>
                <a:latin typeface="Calibri" panose="020F0502020204030204" pitchFamily="34" charset="0"/>
                <a:cs typeface="Calibri" panose="020F0502020204030204" pitchFamily="34" charset="0"/>
              </a:endParaRPr>
            </a:p>
          </p:txBody>
        </p:sp>
      </p:gr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algn="l" rtl="0"/>
            <a:fld id="{CB2079F2-58AF-ED44-82D7-E04B2F6FD686}" type="slidenum">
              <a:rPr lang="en-US" sz="900" smtClean="0">
                <a:solidFill>
                  <a:schemeClr val="tx1"/>
                </a:solidFill>
              </a:rPr>
              <a:pPr algn="l" rtl="0"/>
              <a:t>64</a:t>
            </a:fld>
            <a:endParaRPr lang="en-US" sz="900">
              <a:solidFill>
                <a:schemeClr val="tx1"/>
              </a:solidFill>
            </a:endParaRPr>
          </a:p>
        </p:txBody>
      </p:sp>
      <p:grpSp>
        <p:nvGrpSpPr>
          <p:cNvPr id="34" name="Group 33">
            <a:extLst>
              <a:ext uri="{FF2B5EF4-FFF2-40B4-BE49-F238E27FC236}">
                <a16:creationId xmlns:a16="http://schemas.microsoft.com/office/drawing/2014/main" id="{2421280A-7C7B-107D-8CD6-15CEE46F7175}"/>
              </a:ext>
            </a:extLst>
          </p:cNvPr>
          <p:cNvGrpSpPr/>
          <p:nvPr/>
        </p:nvGrpSpPr>
        <p:grpSpPr>
          <a:xfrm>
            <a:off x="1856547" y="737557"/>
            <a:ext cx="5703128" cy="1656301"/>
            <a:chOff x="-736267" y="2435911"/>
            <a:chExt cx="5703128" cy="1656301"/>
          </a:xfrm>
        </p:grpSpPr>
        <p:grpSp>
          <p:nvGrpSpPr>
            <p:cNvPr id="35" name="Group 34">
              <a:extLst>
                <a:ext uri="{FF2B5EF4-FFF2-40B4-BE49-F238E27FC236}">
                  <a16:creationId xmlns:a16="http://schemas.microsoft.com/office/drawing/2014/main" id="{7E0EE8A5-B491-E482-52CF-31A644E68FE1}"/>
                </a:ext>
              </a:extLst>
            </p:cNvPr>
            <p:cNvGrpSpPr/>
            <p:nvPr/>
          </p:nvGrpSpPr>
          <p:grpSpPr>
            <a:xfrm>
              <a:off x="-736267" y="2435911"/>
              <a:ext cx="5703128" cy="1656301"/>
              <a:chOff x="-700871" y="2496164"/>
              <a:chExt cx="5703128" cy="1656301"/>
            </a:xfrm>
          </p:grpSpPr>
          <p:cxnSp>
            <p:nvCxnSpPr>
              <p:cNvPr id="38" name="Straight Connector 37">
                <a:extLst>
                  <a:ext uri="{FF2B5EF4-FFF2-40B4-BE49-F238E27FC236}">
                    <a16:creationId xmlns:a16="http://schemas.microsoft.com/office/drawing/2014/main" id="{A8916C56-FEC6-7534-E0C3-1AC77D0C9FE8}"/>
                  </a:ext>
                </a:extLst>
              </p:cNvPr>
              <p:cNvCxnSpPr>
                <a:cxnSpLocks/>
              </p:cNvCxnSpPr>
              <p:nvPr/>
            </p:nvCxnSpPr>
            <p:spPr>
              <a:xfrm>
                <a:off x="60616" y="2915706"/>
                <a:ext cx="4941641"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9" name="Freeform 38">
                <a:extLst>
                  <a:ext uri="{FF2B5EF4-FFF2-40B4-BE49-F238E27FC236}">
                    <a16:creationId xmlns:a16="http://schemas.microsoft.com/office/drawing/2014/main" id="{B2CDD82F-9A5B-E0A8-65BF-1B88AB764797}"/>
                  </a:ext>
                </a:extLst>
              </p:cNvPr>
              <p:cNvSpPr/>
              <p:nvPr/>
            </p:nvSpPr>
            <p:spPr>
              <a:xfrm>
                <a:off x="-700871" y="2496164"/>
                <a:ext cx="3817907"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40" name="Text Placeholder 2">
                <a:extLst>
                  <a:ext uri="{FF2B5EF4-FFF2-40B4-BE49-F238E27FC236}">
                    <a16:creationId xmlns:a16="http://schemas.microsoft.com/office/drawing/2014/main" id="{5DDA91FE-18A1-33D0-3596-682C05AD4DCF}"/>
                  </a:ext>
                </a:extLst>
              </p:cNvPr>
              <p:cNvSpPr txBox="1">
                <a:spLocks/>
              </p:cNvSpPr>
              <p:nvPr/>
            </p:nvSpPr>
            <p:spPr>
              <a:xfrm>
                <a:off x="567015" y="2912940"/>
                <a:ext cx="4322163" cy="1239525"/>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rtl="0">
                  <a:buClr>
                    <a:srgbClr val="F1A0C2"/>
                  </a:buClr>
                  <a:buFont typeface="Arial" panose="020B0604020202020204" pitchFamily="34" charset="0"/>
                  <a:buChar char="•"/>
                  <a:tabLst>
                    <a:tab pos="177800" algn="l"/>
                  </a:tabLst>
                </a:pPr>
                <a:r>
                  <a:rPr lang="en-US" b="1" dirty="0">
                    <a:solidFill>
                      <a:schemeClr val="tx1"/>
                    </a:solidFill>
                  </a:rPr>
                  <a:t>Regulamento Geral de Proteção de Dados (RGPD): </a:t>
                </a:r>
                <a:r>
                  <a:rPr lang="en-US" dirty="0">
                    <a:solidFill>
                      <a:schemeClr val="tx1"/>
                    </a:solidFill>
                  </a:rPr>
                  <a:t>A </a:t>
                </a:r>
                <a:r>
                  <a:rPr lang="en-US" dirty="0" err="1">
                    <a:solidFill>
                      <a:schemeClr val="tx1"/>
                    </a:solidFill>
                  </a:rPr>
                  <a:t>empresa</a:t>
                </a:r>
                <a:r>
                  <a:rPr lang="en-US" dirty="0">
                    <a:solidFill>
                      <a:schemeClr val="tx1"/>
                    </a:solidFill>
                  </a:rPr>
                  <a:t> </a:t>
                </a:r>
                <a:r>
                  <a:rPr lang="en-US" dirty="0" err="1">
                    <a:solidFill>
                      <a:schemeClr val="tx1"/>
                    </a:solidFill>
                  </a:rPr>
                  <a:t>deve</a:t>
                </a:r>
                <a:r>
                  <a:rPr lang="en-US" dirty="0">
                    <a:solidFill>
                      <a:schemeClr val="tx1"/>
                    </a:solidFill>
                  </a:rPr>
                  <a:t> </a:t>
                </a:r>
                <a:r>
                  <a:rPr lang="en-US" dirty="0" err="1">
                    <a:solidFill>
                      <a:schemeClr val="tx1"/>
                    </a:solidFill>
                  </a:rPr>
                  <a:t>certificar</a:t>
                </a:r>
                <a:r>
                  <a:rPr lang="en-US" dirty="0">
                    <a:solidFill>
                      <a:schemeClr val="tx1"/>
                    </a:solidFill>
                  </a:rPr>
                  <a:t>-se de que as </a:t>
                </a:r>
                <a:r>
                  <a:rPr lang="en-US" dirty="0" err="1">
                    <a:solidFill>
                      <a:schemeClr val="tx1"/>
                    </a:solidFill>
                  </a:rPr>
                  <a:t>suas</a:t>
                </a:r>
                <a:r>
                  <a:rPr lang="en-US" dirty="0">
                    <a:solidFill>
                      <a:schemeClr val="tx1"/>
                    </a:solidFill>
                  </a:rPr>
                  <a:t> práticas de </a:t>
                </a:r>
                <a:r>
                  <a:rPr lang="en-US" dirty="0" err="1">
                    <a:solidFill>
                      <a:schemeClr val="tx1"/>
                    </a:solidFill>
                  </a:rPr>
                  <a:t>recolha</a:t>
                </a:r>
                <a:r>
                  <a:rPr lang="en-US" dirty="0">
                    <a:solidFill>
                      <a:schemeClr val="tx1"/>
                    </a:solidFill>
                  </a:rPr>
                  <a:t> e processamento de dados estejam em conformidade com os regulamentos do RGPD. </a:t>
                </a:r>
                <a:r>
                  <a:rPr lang="en-US" dirty="0" err="1">
                    <a:solidFill>
                      <a:schemeClr val="tx1"/>
                    </a:solidFill>
                  </a:rPr>
                  <a:t>Devem</a:t>
                </a:r>
                <a:r>
                  <a:rPr lang="en-US" dirty="0">
                    <a:solidFill>
                      <a:schemeClr val="tx1"/>
                    </a:solidFill>
                  </a:rPr>
                  <a:t> ser </a:t>
                </a:r>
                <a:r>
                  <a:rPr lang="en-US" dirty="0" err="1">
                    <a:solidFill>
                      <a:schemeClr val="tx1"/>
                    </a:solidFill>
                  </a:rPr>
                  <a:t>implementadas</a:t>
                </a:r>
                <a:r>
                  <a:rPr lang="en-US" dirty="0">
                    <a:solidFill>
                      <a:schemeClr val="tx1"/>
                    </a:solidFill>
                  </a:rPr>
                  <a:t> medidas adequadas de proteção de dados, </a:t>
                </a:r>
                <a:r>
                  <a:rPr lang="en-US" dirty="0" err="1">
                    <a:solidFill>
                      <a:schemeClr val="tx1"/>
                    </a:solidFill>
                  </a:rPr>
                  <a:t>obter</a:t>
                </a:r>
                <a:r>
                  <a:rPr lang="en-US" dirty="0">
                    <a:solidFill>
                      <a:schemeClr val="tx1"/>
                    </a:solidFill>
                  </a:rPr>
                  <a:t> consentimento para uso de dados e </a:t>
                </a:r>
                <a:r>
                  <a:rPr lang="en-US" dirty="0" err="1">
                    <a:solidFill>
                      <a:schemeClr val="tx1"/>
                    </a:solidFill>
                  </a:rPr>
                  <a:t>proteger</a:t>
                </a:r>
                <a:r>
                  <a:rPr lang="en-US" dirty="0">
                    <a:solidFill>
                      <a:schemeClr val="tx1"/>
                    </a:solidFill>
                  </a:rPr>
                  <a:t> a privacidade do cliente. Estabelecer procedimentos para </a:t>
                </a:r>
                <a:r>
                  <a:rPr lang="en-US" dirty="0" err="1">
                    <a:solidFill>
                      <a:schemeClr val="tx1"/>
                    </a:solidFill>
                  </a:rPr>
                  <a:t>dar</a:t>
                </a:r>
                <a:r>
                  <a:rPr lang="en-US" dirty="0">
                    <a:solidFill>
                      <a:schemeClr val="tx1"/>
                    </a:solidFill>
                  </a:rPr>
                  <a:t> </a:t>
                </a:r>
                <a:r>
                  <a:rPr lang="en-US" dirty="0" err="1">
                    <a:solidFill>
                      <a:schemeClr val="tx1"/>
                    </a:solidFill>
                  </a:rPr>
                  <a:t>resposta</a:t>
                </a:r>
                <a:r>
                  <a:rPr lang="en-US" dirty="0">
                    <a:solidFill>
                      <a:schemeClr val="tx1"/>
                    </a:solidFill>
                  </a:rPr>
                  <a:t> à violação de dados e garantir o tratamento adequado dos dados pessoais (</a:t>
                </a:r>
                <a:r>
                  <a:rPr lang="en-GB" dirty="0">
                    <a:solidFill>
                      <a:schemeClr val="tx1"/>
                    </a:solidFill>
                  </a:rPr>
                  <a:t>Carta dos Direitos Fundamentais da UE 2020).</a:t>
                </a:r>
                <a:endParaRPr lang="en-US" dirty="0">
                  <a:solidFill>
                    <a:schemeClr val="tx1"/>
                  </a:solidFill>
                </a:endParaRPr>
              </a:p>
              <a:p>
                <a:pPr marL="171450" indent="-171450" rtl="0">
                  <a:buClr>
                    <a:srgbClr val="F1A0C2"/>
                  </a:buClr>
                  <a:buFont typeface="Arial" panose="020B0604020202020204" pitchFamily="34" charset="0"/>
                  <a:buChar char="•"/>
                  <a:tabLst>
                    <a:tab pos="177800" algn="l"/>
                  </a:tabLst>
                </a:pPr>
                <a:endParaRPr lang="en-US" dirty="0">
                  <a:solidFill>
                    <a:schemeClr val="tx1"/>
                  </a:solidFill>
                </a:endParaRPr>
              </a:p>
            </p:txBody>
          </p:sp>
        </p:grpSp>
        <p:sp>
          <p:nvSpPr>
            <p:cNvPr id="37" name="TextBox 36">
              <a:extLst>
                <a:ext uri="{FF2B5EF4-FFF2-40B4-BE49-F238E27FC236}">
                  <a16:creationId xmlns:a16="http://schemas.microsoft.com/office/drawing/2014/main" id="{6CF27295-7373-2993-F7E9-9FCFE6A17079}"/>
                </a:ext>
              </a:extLst>
            </p:cNvPr>
            <p:cNvSpPr txBox="1"/>
            <p:nvPr/>
          </p:nvSpPr>
          <p:spPr>
            <a:xfrm>
              <a:off x="508236" y="2485495"/>
              <a:ext cx="4322163" cy="338554"/>
            </a:xfrm>
            <a:prstGeom prst="rect">
              <a:avLst/>
            </a:prstGeom>
            <a:noFill/>
          </p:spPr>
          <p:txBody>
            <a:bodyPr wrap="square">
              <a:spAutoFit/>
            </a:bodyPr>
            <a:lstStyle/>
            <a:p>
              <a:pPr algn="l" rtl="0"/>
              <a:r>
                <a:rPr lang="en-IE" sz="1600" b="1" dirty="0">
                  <a:solidFill>
                    <a:schemeClr val="bg1"/>
                  </a:solidFill>
                  <a:effectLst/>
                  <a:latin typeface="Calibri" panose="020F0502020204030204" pitchFamily="34" charset="0"/>
                  <a:cs typeface="Calibri" panose="020F0502020204030204" pitchFamily="34" charset="0"/>
                </a:rPr>
                <a:t>Leis de </a:t>
              </a:r>
              <a:r>
                <a:rPr lang="en-IE" sz="1600" b="1" dirty="0" err="1">
                  <a:solidFill>
                    <a:schemeClr val="bg1"/>
                  </a:solidFill>
                  <a:effectLst/>
                  <a:latin typeface="Calibri" panose="020F0502020204030204" pitchFamily="34" charset="0"/>
                  <a:cs typeface="Calibri" panose="020F0502020204030204" pitchFamily="34" charset="0"/>
                </a:rPr>
                <a:t>Proteção</a:t>
              </a:r>
              <a:r>
                <a:rPr lang="en-IE" sz="1600" b="1" dirty="0">
                  <a:solidFill>
                    <a:schemeClr val="bg1"/>
                  </a:solidFill>
                  <a:effectLst/>
                  <a:latin typeface="Calibri" panose="020F0502020204030204" pitchFamily="34" charset="0"/>
                  <a:cs typeface="Calibri" panose="020F0502020204030204" pitchFamily="34" charset="0"/>
                </a:rPr>
                <a:t> de Dados</a:t>
              </a:r>
            </a:p>
          </p:txBody>
        </p:sp>
      </p:grpSp>
      <p:grpSp>
        <p:nvGrpSpPr>
          <p:cNvPr id="7" name="Group 6">
            <a:extLst>
              <a:ext uri="{FF2B5EF4-FFF2-40B4-BE49-F238E27FC236}">
                <a16:creationId xmlns:a16="http://schemas.microsoft.com/office/drawing/2014/main" id="{141B03F5-CC12-2481-D970-6C12CC5D8BB5}"/>
              </a:ext>
            </a:extLst>
          </p:cNvPr>
          <p:cNvGrpSpPr/>
          <p:nvPr/>
        </p:nvGrpSpPr>
        <p:grpSpPr>
          <a:xfrm>
            <a:off x="1856544" y="2646158"/>
            <a:ext cx="5703131" cy="1908598"/>
            <a:chOff x="-736270" y="2435911"/>
            <a:chExt cx="5703131" cy="1908598"/>
          </a:xfrm>
        </p:grpSpPr>
        <p:grpSp>
          <p:nvGrpSpPr>
            <p:cNvPr id="8" name="Group 7">
              <a:extLst>
                <a:ext uri="{FF2B5EF4-FFF2-40B4-BE49-F238E27FC236}">
                  <a16:creationId xmlns:a16="http://schemas.microsoft.com/office/drawing/2014/main" id="{9A6BE66C-FF17-164F-55A8-2E96B98FB8F6}"/>
                </a:ext>
              </a:extLst>
            </p:cNvPr>
            <p:cNvGrpSpPr/>
            <p:nvPr/>
          </p:nvGrpSpPr>
          <p:grpSpPr>
            <a:xfrm>
              <a:off x="-736270" y="2435911"/>
              <a:ext cx="5703131" cy="1908598"/>
              <a:chOff x="-700874" y="2496164"/>
              <a:chExt cx="5703131" cy="1908598"/>
            </a:xfrm>
          </p:grpSpPr>
          <p:cxnSp>
            <p:nvCxnSpPr>
              <p:cNvPr id="10" name="Straight Connector 9">
                <a:extLst>
                  <a:ext uri="{FF2B5EF4-FFF2-40B4-BE49-F238E27FC236}">
                    <a16:creationId xmlns:a16="http://schemas.microsoft.com/office/drawing/2014/main" id="{15FB7AB2-E8EA-D488-98FE-6B65D4F342C4}"/>
                  </a:ext>
                </a:extLst>
              </p:cNvPr>
              <p:cNvCxnSpPr>
                <a:cxnSpLocks/>
              </p:cNvCxnSpPr>
              <p:nvPr/>
            </p:nvCxnSpPr>
            <p:spPr>
              <a:xfrm>
                <a:off x="60616" y="2915706"/>
                <a:ext cx="4941641"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 name="Freeform 10">
                <a:extLst>
                  <a:ext uri="{FF2B5EF4-FFF2-40B4-BE49-F238E27FC236}">
                    <a16:creationId xmlns:a16="http://schemas.microsoft.com/office/drawing/2014/main" id="{DD87C0CA-936D-7EC0-225F-BEBB98942D8E}"/>
                  </a:ext>
                </a:extLst>
              </p:cNvPr>
              <p:cNvSpPr/>
              <p:nvPr/>
            </p:nvSpPr>
            <p:spPr>
              <a:xfrm>
                <a:off x="-700874" y="2496164"/>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2" name="Text Placeholder 2">
                <a:extLst>
                  <a:ext uri="{FF2B5EF4-FFF2-40B4-BE49-F238E27FC236}">
                    <a16:creationId xmlns:a16="http://schemas.microsoft.com/office/drawing/2014/main" id="{2C5B73EA-9BA0-8CEC-6FAA-2D5C5C2D04B1}"/>
                  </a:ext>
                </a:extLst>
              </p:cNvPr>
              <p:cNvSpPr txBox="1">
                <a:spLocks/>
              </p:cNvSpPr>
              <p:nvPr/>
            </p:nvSpPr>
            <p:spPr>
              <a:xfrm>
                <a:off x="567015" y="3030031"/>
                <a:ext cx="4214673" cy="1374731"/>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rtl="0">
                  <a:buClr>
                    <a:srgbClr val="F1A0C2"/>
                  </a:buClr>
                  <a:buFont typeface="Arial" panose="020B0604020202020204" pitchFamily="34" charset="0"/>
                  <a:buChar char="•"/>
                  <a:tabLst>
                    <a:tab pos="177800" algn="l"/>
                  </a:tabLst>
                </a:pPr>
                <a:r>
                  <a:rPr lang="en-US" b="1" dirty="0">
                    <a:solidFill>
                      <a:schemeClr val="tx1"/>
                    </a:solidFill>
                  </a:rPr>
                  <a:t>Regulamentos de Gestão de Resíduos e </a:t>
                </a:r>
                <a:r>
                  <a:rPr lang="en-US" b="1" dirty="0" err="1">
                    <a:solidFill>
                      <a:schemeClr val="tx1"/>
                    </a:solidFill>
                  </a:rPr>
                  <a:t>Embalagem</a:t>
                </a:r>
                <a:r>
                  <a:rPr lang="en-US" b="1" dirty="0">
                    <a:solidFill>
                      <a:schemeClr val="tx1"/>
                    </a:solidFill>
                  </a:rPr>
                  <a:t>: </a:t>
                </a:r>
                <a:r>
                  <a:rPr lang="en-US" dirty="0" err="1">
                    <a:solidFill>
                      <a:schemeClr val="tx1"/>
                    </a:solidFill>
                  </a:rPr>
                  <a:t>Devem</a:t>
                </a:r>
                <a:r>
                  <a:rPr lang="en-US" dirty="0">
                    <a:solidFill>
                      <a:schemeClr val="tx1"/>
                    </a:solidFill>
                  </a:rPr>
                  <a:t> ser </a:t>
                </a:r>
                <a:r>
                  <a:rPr lang="en-US" dirty="0" err="1">
                    <a:solidFill>
                      <a:schemeClr val="tx1"/>
                    </a:solidFill>
                  </a:rPr>
                  <a:t>cumpridos</a:t>
                </a:r>
                <a:r>
                  <a:rPr lang="en-US" dirty="0">
                    <a:solidFill>
                      <a:schemeClr val="tx1"/>
                    </a:solidFill>
                  </a:rPr>
                  <a:t> os regulamentos de gestão de </a:t>
                </a:r>
                <a:r>
                  <a:rPr lang="en-US" dirty="0" err="1">
                    <a:solidFill>
                      <a:schemeClr val="tx1"/>
                    </a:solidFill>
                  </a:rPr>
                  <a:t>resíduos</a:t>
                </a:r>
                <a:r>
                  <a:rPr lang="en-US" dirty="0">
                    <a:solidFill>
                      <a:schemeClr val="tx1"/>
                    </a:solidFill>
                  </a:rPr>
                  <a:t>, </a:t>
                </a:r>
                <a:r>
                  <a:rPr lang="en-US" dirty="0" err="1">
                    <a:solidFill>
                      <a:schemeClr val="tx1"/>
                    </a:solidFill>
                  </a:rPr>
                  <a:t>implementando</a:t>
                </a:r>
                <a:r>
                  <a:rPr lang="en-US" dirty="0">
                    <a:solidFill>
                      <a:schemeClr val="tx1"/>
                    </a:solidFill>
                  </a:rPr>
                  <a:t> práticas adequadas de reciclagem e eliminação de resíduos. </a:t>
                </a:r>
                <a:r>
                  <a:rPr lang="en-US" dirty="0" err="1">
                    <a:solidFill>
                      <a:schemeClr val="tx1"/>
                    </a:solidFill>
                  </a:rPr>
                  <a:t>Cumprir</a:t>
                </a:r>
                <a:r>
                  <a:rPr lang="en-US" dirty="0">
                    <a:solidFill>
                      <a:schemeClr val="tx1"/>
                    </a:solidFill>
                  </a:rPr>
                  <a:t> os regulamentos de embalagem, como o uso de materiais sustentáveis ​​e </a:t>
                </a:r>
                <a:r>
                  <a:rPr lang="en-US" dirty="0" err="1">
                    <a:solidFill>
                      <a:schemeClr val="tx1"/>
                    </a:solidFill>
                  </a:rPr>
                  <a:t>recicláveis</a:t>
                </a:r>
                <a:r>
                  <a:rPr lang="en-US" dirty="0">
                    <a:solidFill>
                      <a:schemeClr val="tx1"/>
                    </a:solidFill>
                  </a:rPr>
                  <a:t>, </a:t>
                </a:r>
                <a:r>
                  <a:rPr lang="en-US" dirty="0" err="1">
                    <a:solidFill>
                      <a:schemeClr val="tx1"/>
                    </a:solidFill>
                  </a:rPr>
                  <a:t>minimizar</a:t>
                </a:r>
                <a:r>
                  <a:rPr lang="en-US" dirty="0">
                    <a:solidFill>
                      <a:schemeClr val="tx1"/>
                    </a:solidFill>
                  </a:rPr>
                  <a:t> o </a:t>
                </a:r>
                <a:r>
                  <a:rPr lang="en-US" dirty="0" err="1">
                    <a:solidFill>
                      <a:schemeClr val="tx1"/>
                    </a:solidFill>
                  </a:rPr>
                  <a:t>impacto</a:t>
                </a:r>
                <a:r>
                  <a:rPr lang="en-US" dirty="0">
                    <a:solidFill>
                      <a:schemeClr val="tx1"/>
                    </a:solidFill>
                  </a:rPr>
                  <a:t> ambiental em toda a </a:t>
                </a:r>
                <a:r>
                  <a:rPr lang="en-US" dirty="0" err="1">
                    <a:solidFill>
                      <a:schemeClr val="tx1"/>
                    </a:solidFill>
                  </a:rPr>
                  <a:t>cadeia</a:t>
                </a:r>
                <a:r>
                  <a:rPr lang="en-US" dirty="0">
                    <a:solidFill>
                      <a:schemeClr val="tx1"/>
                    </a:solidFill>
                  </a:rPr>
                  <a:t> de </a:t>
                </a:r>
                <a:r>
                  <a:rPr lang="en-US" dirty="0" err="1">
                    <a:solidFill>
                      <a:schemeClr val="tx1"/>
                    </a:solidFill>
                  </a:rPr>
                  <a:t>abastecimento</a:t>
                </a:r>
                <a:r>
                  <a:rPr lang="en-US" dirty="0">
                    <a:solidFill>
                      <a:schemeClr val="tx1"/>
                    </a:solidFill>
                  </a:rPr>
                  <a:t>.</a:t>
                </a:r>
              </a:p>
              <a:p>
                <a:pPr rtl="0">
                  <a:buClr>
                    <a:srgbClr val="F1A0C2"/>
                  </a:buClr>
                  <a:tabLst>
                    <a:tab pos="177800" algn="l"/>
                  </a:tabLst>
                </a:pPr>
                <a:endParaRPr lang="en-US" dirty="0">
                  <a:solidFill>
                    <a:schemeClr val="tx1"/>
                  </a:solidFill>
                </a:endParaRPr>
              </a:p>
              <a:p>
                <a:pPr rtl="0">
                  <a:buClr>
                    <a:srgbClr val="F1A0C2"/>
                  </a:buClr>
                  <a:tabLst>
                    <a:tab pos="177800" algn="l"/>
                  </a:tabLst>
                </a:pPr>
                <a:endParaRPr lang="en-US" dirty="0">
                  <a:solidFill>
                    <a:schemeClr val="tx1"/>
                  </a:solidFill>
                </a:endParaRPr>
              </a:p>
            </p:txBody>
          </p:sp>
        </p:grpSp>
        <p:sp>
          <p:nvSpPr>
            <p:cNvPr id="9" name="TextBox 8">
              <a:extLst>
                <a:ext uri="{FF2B5EF4-FFF2-40B4-BE49-F238E27FC236}">
                  <a16:creationId xmlns:a16="http://schemas.microsoft.com/office/drawing/2014/main" id="{EFB40AB5-4FAE-3E5A-7987-52EFC19DDC51}"/>
                </a:ext>
              </a:extLst>
            </p:cNvPr>
            <p:cNvSpPr txBox="1"/>
            <p:nvPr/>
          </p:nvSpPr>
          <p:spPr>
            <a:xfrm>
              <a:off x="508236" y="2485495"/>
              <a:ext cx="4322163" cy="338554"/>
            </a:xfrm>
            <a:prstGeom prst="rect">
              <a:avLst/>
            </a:prstGeom>
            <a:noFill/>
          </p:spPr>
          <p:txBody>
            <a:bodyPr wrap="square">
              <a:spAutoFit/>
            </a:bodyPr>
            <a:lstStyle/>
            <a:p>
              <a:pPr algn="l" rtl="0"/>
              <a:r>
                <a:rPr lang="en-IE" sz="1600" b="1" dirty="0">
                  <a:solidFill>
                    <a:schemeClr val="bg1"/>
                  </a:solidFill>
                  <a:effectLst/>
                  <a:latin typeface="Calibri" panose="020F0502020204030204" pitchFamily="34" charset="0"/>
                  <a:cs typeface="Calibri" panose="020F0502020204030204" pitchFamily="34" charset="0"/>
                </a:rPr>
                <a:t>Leis </a:t>
              </a:r>
              <a:r>
                <a:rPr lang="en-IE" sz="1600" b="1" dirty="0" err="1">
                  <a:solidFill>
                    <a:schemeClr val="bg1"/>
                  </a:solidFill>
                  <a:effectLst/>
                  <a:latin typeface="Calibri" panose="020F0502020204030204" pitchFamily="34" charset="0"/>
                  <a:cs typeface="Calibri" panose="020F0502020204030204" pitchFamily="34" charset="0"/>
                </a:rPr>
                <a:t>Ambientais</a:t>
              </a:r>
              <a:endParaRPr lang="en-IE" sz="1600" b="1" dirty="0">
                <a:solidFill>
                  <a:schemeClr val="bg1"/>
                </a:solidFill>
                <a:effectLst/>
                <a:latin typeface="Calibri" panose="020F0502020204030204" pitchFamily="34" charset="0"/>
                <a:cs typeface="Calibri" panose="020F0502020204030204" pitchFamily="34" charset="0"/>
              </a:endParaRPr>
            </a:p>
          </p:txBody>
        </p:sp>
      </p:grpSp>
      <p:sp>
        <p:nvSpPr>
          <p:cNvPr id="13" name="Rectangle 12">
            <a:extLst>
              <a:ext uri="{FF2B5EF4-FFF2-40B4-BE49-F238E27FC236}">
                <a16:creationId xmlns:a16="http://schemas.microsoft.com/office/drawing/2014/main" id="{C77913F8-526A-2727-2E0D-FD369517C85C}"/>
              </a:ext>
            </a:extLst>
          </p:cNvPr>
          <p:cNvSpPr/>
          <p:nvPr/>
        </p:nvSpPr>
        <p:spPr>
          <a:xfrm>
            <a:off x="0" y="0"/>
            <a:ext cx="2841493" cy="5968538"/>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Text Placeholder 2">
            <a:extLst>
              <a:ext uri="{FF2B5EF4-FFF2-40B4-BE49-F238E27FC236}">
                <a16:creationId xmlns:a16="http://schemas.microsoft.com/office/drawing/2014/main" id="{10236A97-6CCE-96CB-0430-97B0D2F1364A}"/>
              </a:ext>
            </a:extLst>
          </p:cNvPr>
          <p:cNvSpPr txBox="1">
            <a:spLocks/>
          </p:cNvSpPr>
          <p:nvPr/>
        </p:nvSpPr>
        <p:spPr>
          <a:xfrm>
            <a:off x="308831" y="681644"/>
            <a:ext cx="2293705" cy="2706389"/>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buClr>
                <a:srgbClr val="F1A0C2"/>
              </a:buClr>
              <a:tabLst>
                <a:tab pos="177800" algn="l"/>
              </a:tabLst>
            </a:pPr>
            <a:r>
              <a:rPr lang="en-US" sz="1200" dirty="0">
                <a:solidFill>
                  <a:schemeClr val="tx1"/>
                </a:solidFill>
              </a:rPr>
              <a:t>Nesta </a:t>
            </a:r>
            <a:r>
              <a:rPr lang="en-US" sz="1200" dirty="0" err="1">
                <a:solidFill>
                  <a:schemeClr val="tx1"/>
                </a:solidFill>
              </a:rPr>
              <a:t>secção</a:t>
            </a:r>
            <a:r>
              <a:rPr lang="en-US" sz="1200" dirty="0">
                <a:solidFill>
                  <a:schemeClr val="tx1"/>
                </a:solidFill>
              </a:rPr>
              <a:t> </a:t>
            </a:r>
            <a:r>
              <a:rPr lang="en-US" sz="1200" dirty="0" err="1">
                <a:solidFill>
                  <a:schemeClr val="tx1"/>
                </a:solidFill>
              </a:rPr>
              <a:t>detalham</a:t>
            </a:r>
            <a:r>
              <a:rPr lang="en-US" sz="1200" dirty="0">
                <a:solidFill>
                  <a:schemeClr val="tx1"/>
                </a:solidFill>
              </a:rPr>
              <a:t>-se </a:t>
            </a:r>
            <a:r>
              <a:rPr lang="en-US" sz="1200" dirty="0" err="1">
                <a:solidFill>
                  <a:schemeClr val="tx1"/>
                </a:solidFill>
              </a:rPr>
              <a:t>alguns</a:t>
            </a:r>
            <a:r>
              <a:rPr lang="en-US" sz="1200" dirty="0">
                <a:solidFill>
                  <a:schemeClr val="tx1"/>
                </a:solidFill>
              </a:rPr>
              <a:t> </a:t>
            </a:r>
            <a:r>
              <a:rPr lang="en-US" sz="1200" dirty="0" err="1">
                <a:solidFill>
                  <a:schemeClr val="tx1"/>
                </a:solidFill>
              </a:rPr>
              <a:t>desses</a:t>
            </a:r>
            <a:r>
              <a:rPr lang="en-US" sz="1200" b="1" dirty="0">
                <a:solidFill>
                  <a:schemeClr val="tx1"/>
                </a:solidFill>
              </a:rPr>
              <a:t> </a:t>
            </a:r>
            <a:r>
              <a:rPr lang="en-US" sz="1200" b="1" dirty="0" err="1">
                <a:solidFill>
                  <a:schemeClr val="tx1"/>
                </a:solidFill>
              </a:rPr>
              <a:t>tópicos</a:t>
            </a:r>
            <a:r>
              <a:rPr lang="en-US" sz="1200" b="1" dirty="0">
                <a:solidFill>
                  <a:schemeClr val="tx1"/>
                </a:solidFill>
              </a:rPr>
              <a:t> </a:t>
            </a:r>
            <a:r>
              <a:rPr lang="en-US" sz="1200" dirty="0">
                <a:solidFill>
                  <a:schemeClr val="tx1"/>
                </a:solidFill>
              </a:rPr>
              <a:t>(cont.).</a:t>
            </a:r>
          </a:p>
          <a:p>
            <a:pPr algn="l" rtl="0">
              <a:buClr>
                <a:srgbClr val="F1A0C2"/>
              </a:buClr>
              <a:tabLst>
                <a:tab pos="177800" algn="l"/>
              </a:tabLst>
            </a:pPr>
            <a:endParaRPr lang="en-US" sz="1200" dirty="0">
              <a:solidFill>
                <a:schemeClr val="tx1"/>
              </a:solidFill>
            </a:endParaRPr>
          </a:p>
        </p:txBody>
      </p:sp>
      <p:sp>
        <p:nvSpPr>
          <p:cNvPr id="17" name="Freeform 16">
            <a:extLst>
              <a:ext uri="{FF2B5EF4-FFF2-40B4-BE49-F238E27FC236}">
                <a16:creationId xmlns:a16="http://schemas.microsoft.com/office/drawing/2014/main" id="{8DF6A30B-6606-A61D-586B-6103F983F17B}"/>
              </a:ext>
            </a:extLst>
          </p:cNvPr>
          <p:cNvSpPr/>
          <p:nvPr/>
        </p:nvSpPr>
        <p:spPr>
          <a:xfrm rot="5400000">
            <a:off x="-1573581" y="5539181"/>
            <a:ext cx="5984929" cy="2845220"/>
          </a:xfrm>
          <a:custGeom>
            <a:avLst/>
            <a:gdLst>
              <a:gd name="connsiteX0" fmla="*/ 0 w 5984929"/>
              <a:gd name="connsiteY0" fmla="*/ 2388566 h 2845220"/>
              <a:gd name="connsiteX1" fmla="*/ 0 w 5984929"/>
              <a:gd name="connsiteY1" fmla="*/ 0 h 2845220"/>
              <a:gd name="connsiteX2" fmla="*/ 1033611 w 5984929"/>
              <a:gd name="connsiteY2" fmla="*/ 0 h 2845220"/>
              <a:gd name="connsiteX3" fmla="*/ 1893851 w 5984929"/>
              <a:gd name="connsiteY3" fmla="*/ 0 h 2845220"/>
              <a:gd name="connsiteX4" fmla="*/ 2767153 w 5984929"/>
              <a:gd name="connsiteY4" fmla="*/ 0 h 2845220"/>
              <a:gd name="connsiteX5" fmla="*/ 2927462 w 5984929"/>
              <a:gd name="connsiteY5" fmla="*/ 0 h 2845220"/>
              <a:gd name="connsiteX6" fmla="*/ 3800764 w 5984929"/>
              <a:gd name="connsiteY6" fmla="*/ 0 h 2845220"/>
              <a:gd name="connsiteX7" fmla="*/ 4661003 w 5984929"/>
              <a:gd name="connsiteY7" fmla="*/ 0 h 2845220"/>
              <a:gd name="connsiteX8" fmla="*/ 5694615 w 5984929"/>
              <a:gd name="connsiteY8" fmla="*/ 0 h 2845220"/>
              <a:gd name="connsiteX9" fmla="*/ 5984929 w 5984929"/>
              <a:gd name="connsiteY9" fmla="*/ 310983 h 2845220"/>
              <a:gd name="connsiteX10" fmla="*/ 5984929 w 5984929"/>
              <a:gd name="connsiteY10" fmla="*/ 2845220 h 2845220"/>
              <a:gd name="connsiteX11" fmla="*/ 4951318 w 5984929"/>
              <a:gd name="connsiteY11" fmla="*/ 2845220 h 2845220"/>
              <a:gd name="connsiteX12" fmla="*/ 4091078 w 5984929"/>
              <a:gd name="connsiteY12" fmla="*/ 2845220 h 2845220"/>
              <a:gd name="connsiteX13" fmla="*/ 3353765 w 5984929"/>
              <a:gd name="connsiteY13" fmla="*/ 2845220 h 2845220"/>
              <a:gd name="connsiteX14" fmla="*/ 3057467 w 5984929"/>
              <a:gd name="connsiteY14" fmla="*/ 2845220 h 2845220"/>
              <a:gd name="connsiteX15" fmla="*/ 2320154 w 5984929"/>
              <a:gd name="connsiteY15" fmla="*/ 2845220 h 2845220"/>
              <a:gd name="connsiteX16" fmla="*/ 1459914 w 5984929"/>
              <a:gd name="connsiteY16" fmla="*/ 2845220 h 2845220"/>
              <a:gd name="connsiteX17" fmla="*/ 426303 w 5984929"/>
              <a:gd name="connsiteY17" fmla="*/ 2845220 h 2845220"/>
              <a:gd name="connsiteX18" fmla="*/ 0 w 5984929"/>
              <a:gd name="connsiteY18" fmla="*/ 2388566 h 2845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84929" h="2845220">
                <a:moveTo>
                  <a:pt x="0" y="2388566"/>
                </a:moveTo>
                <a:lnTo>
                  <a:pt x="0" y="0"/>
                </a:lnTo>
                <a:lnTo>
                  <a:pt x="1033611" y="0"/>
                </a:lnTo>
                <a:lnTo>
                  <a:pt x="1893851" y="0"/>
                </a:lnTo>
                <a:lnTo>
                  <a:pt x="2767153" y="0"/>
                </a:lnTo>
                <a:lnTo>
                  <a:pt x="2927462" y="0"/>
                </a:lnTo>
                <a:lnTo>
                  <a:pt x="3800764" y="0"/>
                </a:lnTo>
                <a:lnTo>
                  <a:pt x="4661003" y="0"/>
                </a:lnTo>
                <a:lnTo>
                  <a:pt x="5694615" y="0"/>
                </a:lnTo>
                <a:cubicBezTo>
                  <a:pt x="5855052" y="0"/>
                  <a:pt x="5984929" y="139124"/>
                  <a:pt x="5984929" y="310983"/>
                </a:cubicBezTo>
                <a:lnTo>
                  <a:pt x="5984929" y="2845220"/>
                </a:lnTo>
                <a:lnTo>
                  <a:pt x="4951318" y="2845220"/>
                </a:lnTo>
                <a:lnTo>
                  <a:pt x="4091078" y="2845220"/>
                </a:lnTo>
                <a:lnTo>
                  <a:pt x="3353765" y="2845220"/>
                </a:lnTo>
                <a:lnTo>
                  <a:pt x="3057467" y="2845220"/>
                </a:lnTo>
                <a:lnTo>
                  <a:pt x="2320154" y="2845220"/>
                </a:lnTo>
                <a:lnTo>
                  <a:pt x="1459914" y="2845220"/>
                </a:lnTo>
                <a:lnTo>
                  <a:pt x="426303" y="2845220"/>
                </a:lnTo>
                <a:cubicBezTo>
                  <a:pt x="190997" y="2845220"/>
                  <a:pt x="0" y="2640626"/>
                  <a:pt x="0" y="2388566"/>
                </a:cubicBezTo>
                <a:close/>
              </a:path>
            </a:pathLst>
          </a:custGeom>
          <a:blipFill dpi="0" rotWithShape="0">
            <a:blip r:embed="rId2" cstate="email">
              <a:extLst>
                <a:ext uri="{28A0092B-C50C-407E-A947-70E740481C1C}">
                  <a14:useLocalDpi xmlns:a14="http://schemas.microsoft.com/office/drawing/2010/main"/>
                </a:ext>
              </a:extLst>
            </a:blip>
            <a:srcRect/>
            <a:stretch>
              <a:fillRect/>
            </a:stretch>
          </a:blipFill>
          <a:ln w="3598" cap="flat">
            <a:noFill/>
            <a:prstDash val="solid"/>
            <a:miter/>
          </a:ln>
        </p:spPr>
        <p:txBody>
          <a:bodyPr wrap="square" rtlCol="0" anchor="ctr">
            <a:noAutofit/>
          </a:bodyPr>
          <a:lstStyle/>
          <a:p>
            <a:pPr algn="l" rtl="0"/>
            <a:endParaRPr lang="en-US" b="0" i="0">
              <a:latin typeface="Calibri" panose="020F0502020204030204" pitchFamily="34" charset="0"/>
            </a:endParaRPr>
          </a:p>
        </p:txBody>
      </p:sp>
      <p:grpSp>
        <p:nvGrpSpPr>
          <p:cNvPr id="2" name="Graphic 3">
            <a:extLst>
              <a:ext uri="{FF2B5EF4-FFF2-40B4-BE49-F238E27FC236}">
                <a16:creationId xmlns:a16="http://schemas.microsoft.com/office/drawing/2014/main" id="{614DB7AD-DAE9-8EA1-7721-DC29816D7BB3}"/>
              </a:ext>
            </a:extLst>
          </p:cNvPr>
          <p:cNvGrpSpPr/>
          <p:nvPr/>
        </p:nvGrpSpPr>
        <p:grpSpPr>
          <a:xfrm>
            <a:off x="5171768" y="8191439"/>
            <a:ext cx="1717198" cy="1701808"/>
            <a:chOff x="8626076" y="3737866"/>
            <a:chExt cx="1151306" cy="1140988"/>
          </a:xfrm>
        </p:grpSpPr>
        <p:grpSp>
          <p:nvGrpSpPr>
            <p:cNvPr id="3" name="Graphic 3">
              <a:extLst>
                <a:ext uri="{FF2B5EF4-FFF2-40B4-BE49-F238E27FC236}">
                  <a16:creationId xmlns:a16="http://schemas.microsoft.com/office/drawing/2014/main" id="{4C502AD0-4204-FEDC-27B7-4C80A5662F3C}"/>
                </a:ext>
              </a:extLst>
            </p:cNvPr>
            <p:cNvGrpSpPr/>
            <p:nvPr/>
          </p:nvGrpSpPr>
          <p:grpSpPr>
            <a:xfrm>
              <a:off x="8626076" y="4097168"/>
              <a:ext cx="907855" cy="521124"/>
              <a:chOff x="8626076" y="4097168"/>
              <a:chExt cx="907855" cy="521124"/>
            </a:xfrm>
            <a:solidFill>
              <a:srgbClr val="00BADE"/>
            </a:solidFill>
          </p:grpSpPr>
          <p:sp>
            <p:nvSpPr>
              <p:cNvPr id="27" name="Freeform 26">
                <a:extLst>
                  <a:ext uri="{FF2B5EF4-FFF2-40B4-BE49-F238E27FC236}">
                    <a16:creationId xmlns:a16="http://schemas.microsoft.com/office/drawing/2014/main" id="{76D990AE-7F36-6987-FF3B-8B34A38DA681}"/>
                  </a:ext>
                </a:extLst>
              </p:cNvPr>
              <p:cNvSpPr/>
              <p:nvPr/>
            </p:nvSpPr>
            <p:spPr>
              <a:xfrm>
                <a:off x="8626076" y="4097168"/>
                <a:ext cx="543067" cy="521124"/>
              </a:xfrm>
              <a:custGeom>
                <a:avLst/>
                <a:gdLst>
                  <a:gd name="connsiteX0" fmla="*/ 381245 w 543067"/>
                  <a:gd name="connsiteY0" fmla="*/ 0 h 521124"/>
                  <a:gd name="connsiteX1" fmla="*/ 342846 w 543067"/>
                  <a:gd name="connsiteY1" fmla="*/ 65827 h 521124"/>
                  <a:gd name="connsiteX2" fmla="*/ 342846 w 543067"/>
                  <a:gd name="connsiteY2" fmla="*/ 82283 h 521124"/>
                  <a:gd name="connsiteX3" fmla="*/ 452557 w 543067"/>
                  <a:gd name="connsiteY3" fmla="*/ 249592 h 521124"/>
                  <a:gd name="connsiteX4" fmla="*/ 271535 w 543067"/>
                  <a:gd name="connsiteY4" fmla="*/ 430614 h 521124"/>
                  <a:gd name="connsiteX5" fmla="*/ 90511 w 543067"/>
                  <a:gd name="connsiteY5" fmla="*/ 249592 h 521124"/>
                  <a:gd name="connsiteX6" fmla="*/ 200222 w 543067"/>
                  <a:gd name="connsiteY6" fmla="*/ 82283 h 521124"/>
                  <a:gd name="connsiteX7" fmla="*/ 200222 w 543067"/>
                  <a:gd name="connsiteY7" fmla="*/ 65827 h 521124"/>
                  <a:gd name="connsiteX8" fmla="*/ 161824 w 543067"/>
                  <a:gd name="connsiteY8" fmla="*/ 0 h 521124"/>
                  <a:gd name="connsiteX9" fmla="*/ 0 w 543067"/>
                  <a:gd name="connsiteY9" fmla="*/ 249592 h 521124"/>
                  <a:gd name="connsiteX10" fmla="*/ 271535 w 543067"/>
                  <a:gd name="connsiteY10" fmla="*/ 521125 h 521124"/>
                  <a:gd name="connsiteX11" fmla="*/ 543068 w 543067"/>
                  <a:gd name="connsiteY11" fmla="*/ 249592 h 521124"/>
                  <a:gd name="connsiteX12" fmla="*/ 381245 w 543067"/>
                  <a:gd name="connsiteY12" fmla="*/ 0 h 521124"/>
                  <a:gd name="connsiteX13" fmla="*/ 381245 w 543067"/>
                  <a:gd name="connsiteY13" fmla="*/ 0 h 52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3067" h="521124">
                    <a:moveTo>
                      <a:pt x="381245" y="0"/>
                    </a:moveTo>
                    <a:cubicBezTo>
                      <a:pt x="364788" y="21942"/>
                      <a:pt x="348332" y="41141"/>
                      <a:pt x="342846" y="65827"/>
                    </a:cubicBezTo>
                    <a:lnTo>
                      <a:pt x="342846" y="82283"/>
                    </a:lnTo>
                    <a:cubicBezTo>
                      <a:pt x="405929" y="109710"/>
                      <a:pt x="452557" y="175537"/>
                      <a:pt x="452557" y="249592"/>
                    </a:cubicBezTo>
                    <a:cubicBezTo>
                      <a:pt x="452557" y="351074"/>
                      <a:pt x="370274" y="430614"/>
                      <a:pt x="271535" y="430614"/>
                    </a:cubicBezTo>
                    <a:cubicBezTo>
                      <a:pt x="172794" y="430614"/>
                      <a:pt x="90511" y="348331"/>
                      <a:pt x="90511" y="249592"/>
                    </a:cubicBezTo>
                    <a:cubicBezTo>
                      <a:pt x="90511" y="175537"/>
                      <a:pt x="134396" y="109710"/>
                      <a:pt x="200222" y="82283"/>
                    </a:cubicBezTo>
                    <a:lnTo>
                      <a:pt x="200222" y="65827"/>
                    </a:lnTo>
                    <a:cubicBezTo>
                      <a:pt x="194736" y="41141"/>
                      <a:pt x="178280" y="19199"/>
                      <a:pt x="161824" y="0"/>
                    </a:cubicBezTo>
                    <a:cubicBezTo>
                      <a:pt x="63083" y="43884"/>
                      <a:pt x="0" y="139881"/>
                      <a:pt x="0" y="249592"/>
                    </a:cubicBezTo>
                    <a:cubicBezTo>
                      <a:pt x="0" y="400443"/>
                      <a:pt x="123425" y="521125"/>
                      <a:pt x="271535" y="521125"/>
                    </a:cubicBezTo>
                    <a:cubicBezTo>
                      <a:pt x="419643" y="521125"/>
                      <a:pt x="543068" y="397701"/>
                      <a:pt x="543068" y="249592"/>
                    </a:cubicBezTo>
                    <a:cubicBezTo>
                      <a:pt x="543068" y="142624"/>
                      <a:pt x="479984" y="43884"/>
                      <a:pt x="381245" y="0"/>
                    </a:cubicBezTo>
                    <a:lnTo>
                      <a:pt x="381245" y="0"/>
                    </a:lnTo>
                    <a:close/>
                  </a:path>
                </a:pathLst>
              </a:custGeom>
              <a:solidFill>
                <a:srgbClr val="F1A0C2"/>
              </a:solidFill>
              <a:ln w="27426" cap="flat">
                <a:noFill/>
                <a:prstDash val="solid"/>
                <a:miter/>
              </a:ln>
            </p:spPr>
            <p:txBody>
              <a:bodyPr rtlCol="0" anchor="ctr"/>
              <a:lstStyle/>
              <a:p>
                <a:pPr algn="l" rtl="0"/>
                <a:endParaRPr lang="en-US"/>
              </a:p>
            </p:txBody>
          </p:sp>
          <p:sp>
            <p:nvSpPr>
              <p:cNvPr id="28" name="Freeform 27">
                <a:extLst>
                  <a:ext uri="{FF2B5EF4-FFF2-40B4-BE49-F238E27FC236}">
                    <a16:creationId xmlns:a16="http://schemas.microsoft.com/office/drawing/2014/main" id="{95F6FB2B-E5D0-CB62-A2D3-31491F1253F7}"/>
                  </a:ext>
                </a:extLst>
              </p:cNvPr>
              <p:cNvSpPr/>
              <p:nvPr/>
            </p:nvSpPr>
            <p:spPr>
              <a:xfrm>
                <a:off x="9278854" y="4275448"/>
                <a:ext cx="255077" cy="219420"/>
              </a:xfrm>
              <a:custGeom>
                <a:avLst/>
                <a:gdLst>
                  <a:gd name="connsiteX0" fmla="*/ 181024 w 255077"/>
                  <a:gd name="connsiteY0" fmla="*/ 145366 h 219420"/>
                  <a:gd name="connsiteX1" fmla="*/ 181024 w 255077"/>
                  <a:gd name="connsiteY1" fmla="*/ 0 h 219420"/>
                  <a:gd name="connsiteX2" fmla="*/ 0 w 255077"/>
                  <a:gd name="connsiteY2" fmla="*/ 0 h 219420"/>
                  <a:gd name="connsiteX3" fmla="*/ 0 w 255077"/>
                  <a:gd name="connsiteY3" fmla="*/ 219421 h 219420"/>
                  <a:gd name="connsiteX4" fmla="*/ 255077 w 255077"/>
                  <a:gd name="connsiteY4" fmla="*/ 219421 h 219420"/>
                  <a:gd name="connsiteX5" fmla="*/ 255077 w 255077"/>
                  <a:gd name="connsiteY5" fmla="*/ 145366 h 219420"/>
                  <a:gd name="connsiteX6" fmla="*/ 181024 w 255077"/>
                  <a:gd name="connsiteY6" fmla="*/ 145366 h 2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077" h="219420">
                    <a:moveTo>
                      <a:pt x="181024" y="145366"/>
                    </a:moveTo>
                    <a:lnTo>
                      <a:pt x="181024" y="0"/>
                    </a:lnTo>
                    <a:lnTo>
                      <a:pt x="0" y="0"/>
                    </a:lnTo>
                    <a:lnTo>
                      <a:pt x="0" y="219421"/>
                    </a:lnTo>
                    <a:lnTo>
                      <a:pt x="255077" y="219421"/>
                    </a:lnTo>
                    <a:lnTo>
                      <a:pt x="255077" y="145366"/>
                    </a:lnTo>
                    <a:lnTo>
                      <a:pt x="181024" y="145366"/>
                    </a:lnTo>
                    <a:close/>
                  </a:path>
                </a:pathLst>
              </a:custGeom>
              <a:solidFill>
                <a:srgbClr val="F1A0C2"/>
              </a:solidFill>
              <a:ln w="27426" cap="flat">
                <a:noFill/>
                <a:prstDash val="solid"/>
                <a:miter/>
              </a:ln>
            </p:spPr>
            <p:txBody>
              <a:bodyPr rtlCol="0" anchor="ctr"/>
              <a:lstStyle/>
              <a:p>
                <a:pPr algn="l" rtl="0"/>
                <a:endParaRPr lang="en-US"/>
              </a:p>
            </p:txBody>
          </p:sp>
        </p:grpSp>
        <p:sp>
          <p:nvSpPr>
            <p:cNvPr id="4" name="Freeform 3">
              <a:extLst>
                <a:ext uri="{FF2B5EF4-FFF2-40B4-BE49-F238E27FC236}">
                  <a16:creationId xmlns:a16="http://schemas.microsoft.com/office/drawing/2014/main" id="{FB84044C-9EAF-6438-6D56-A0240270DDB9}"/>
                </a:ext>
              </a:extLst>
            </p:cNvPr>
            <p:cNvSpPr/>
            <p:nvPr/>
          </p:nvSpPr>
          <p:spPr>
            <a:xfrm>
              <a:off x="8718673" y="3737866"/>
              <a:ext cx="1058709" cy="1140988"/>
            </a:xfrm>
            <a:custGeom>
              <a:avLst/>
              <a:gdLst>
                <a:gd name="connsiteX0" fmla="*/ 1058709 w 1058709"/>
                <a:gd name="connsiteY0" fmla="*/ 447070 h 1140988"/>
                <a:gd name="connsiteX1" fmla="*/ 1044995 w 1058709"/>
                <a:gd name="connsiteY1" fmla="*/ 386729 h 1140988"/>
                <a:gd name="connsiteX2" fmla="*/ 1003854 w 1058709"/>
                <a:gd name="connsiteY2" fmla="*/ 342845 h 1140988"/>
                <a:gd name="connsiteX3" fmla="*/ 1017568 w 1058709"/>
                <a:gd name="connsiteY3" fmla="*/ 260562 h 1140988"/>
                <a:gd name="connsiteX4" fmla="*/ 962712 w 1058709"/>
                <a:gd name="connsiteY4" fmla="*/ 95997 h 1140988"/>
                <a:gd name="connsiteX5" fmla="*/ 891399 w 1058709"/>
                <a:gd name="connsiteY5" fmla="*/ 0 h 1140988"/>
                <a:gd name="connsiteX6" fmla="*/ 820088 w 1058709"/>
                <a:gd name="connsiteY6" fmla="*/ 95997 h 1140988"/>
                <a:gd name="connsiteX7" fmla="*/ 765233 w 1058709"/>
                <a:gd name="connsiteY7" fmla="*/ 260562 h 1140988"/>
                <a:gd name="connsiteX8" fmla="*/ 765233 w 1058709"/>
                <a:gd name="connsiteY8" fmla="*/ 266048 h 1140988"/>
                <a:gd name="connsiteX9" fmla="*/ 691178 w 1058709"/>
                <a:gd name="connsiteY9" fmla="*/ 266048 h 1140988"/>
                <a:gd name="connsiteX10" fmla="*/ 526612 w 1058709"/>
                <a:gd name="connsiteY10" fmla="*/ 315418 h 1140988"/>
                <a:gd name="connsiteX11" fmla="*/ 392217 w 1058709"/>
                <a:gd name="connsiteY11" fmla="*/ 266048 h 1140988"/>
                <a:gd name="connsiteX12" fmla="*/ 400445 w 1058709"/>
                <a:gd name="connsiteY12" fmla="*/ 211193 h 1140988"/>
                <a:gd name="connsiteX13" fmla="*/ 200223 w 1058709"/>
                <a:gd name="connsiteY13" fmla="*/ 10971 h 1140988"/>
                <a:gd name="connsiteX14" fmla="*/ 0 w 1058709"/>
                <a:gd name="connsiteY14" fmla="*/ 211193 h 1140988"/>
                <a:gd name="connsiteX15" fmla="*/ 65827 w 1058709"/>
                <a:gd name="connsiteY15" fmla="*/ 362045 h 1140988"/>
                <a:gd name="connsiteX16" fmla="*/ 109711 w 1058709"/>
                <a:gd name="connsiteY16" fmla="*/ 430614 h 1140988"/>
                <a:gd name="connsiteX17" fmla="*/ 109711 w 1058709"/>
                <a:gd name="connsiteY17" fmla="*/ 430614 h 1140988"/>
                <a:gd name="connsiteX18" fmla="*/ 0 w 1058709"/>
                <a:gd name="connsiteY18" fmla="*/ 608893 h 1140988"/>
                <a:gd name="connsiteX19" fmla="*/ 200223 w 1058709"/>
                <a:gd name="connsiteY19" fmla="*/ 809115 h 1140988"/>
                <a:gd name="connsiteX20" fmla="*/ 400445 w 1058709"/>
                <a:gd name="connsiteY20" fmla="*/ 608893 h 1140988"/>
                <a:gd name="connsiteX21" fmla="*/ 290734 w 1058709"/>
                <a:gd name="connsiteY21" fmla="*/ 430614 h 1140988"/>
                <a:gd name="connsiteX22" fmla="*/ 290734 w 1058709"/>
                <a:gd name="connsiteY22" fmla="*/ 430614 h 1140988"/>
                <a:gd name="connsiteX23" fmla="*/ 334618 w 1058709"/>
                <a:gd name="connsiteY23" fmla="*/ 362045 h 1140988"/>
                <a:gd name="connsiteX24" fmla="*/ 378503 w 1058709"/>
                <a:gd name="connsiteY24" fmla="*/ 301704 h 1140988"/>
                <a:gd name="connsiteX25" fmla="*/ 510156 w 1058709"/>
                <a:gd name="connsiteY25" fmla="*/ 348331 h 1140988"/>
                <a:gd name="connsiteX26" fmla="*/ 510156 w 1058709"/>
                <a:gd name="connsiteY26" fmla="*/ 811857 h 1140988"/>
                <a:gd name="connsiteX27" fmla="*/ 386731 w 1058709"/>
                <a:gd name="connsiteY27" fmla="*/ 811857 h 1140988"/>
                <a:gd name="connsiteX28" fmla="*/ 337362 w 1058709"/>
                <a:gd name="connsiteY28" fmla="*/ 847513 h 1140988"/>
                <a:gd name="connsiteX29" fmla="*/ 910599 w 1058709"/>
                <a:gd name="connsiteY29" fmla="*/ 847513 h 1140988"/>
                <a:gd name="connsiteX30" fmla="*/ 910599 w 1058709"/>
                <a:gd name="connsiteY30" fmla="*/ 617122 h 1140988"/>
                <a:gd name="connsiteX31" fmla="*/ 946255 w 1058709"/>
                <a:gd name="connsiteY31" fmla="*/ 567752 h 1140988"/>
                <a:gd name="connsiteX32" fmla="*/ 946255 w 1058709"/>
                <a:gd name="connsiteY32" fmla="*/ 885912 h 1140988"/>
                <a:gd name="connsiteX33" fmla="*/ 581467 w 1058709"/>
                <a:gd name="connsiteY33" fmla="*/ 885912 h 1140988"/>
                <a:gd name="connsiteX34" fmla="*/ 581467 w 1058709"/>
                <a:gd name="connsiteY34" fmla="*/ 905112 h 1140988"/>
                <a:gd name="connsiteX35" fmla="*/ 526612 w 1058709"/>
                <a:gd name="connsiteY35" fmla="*/ 959967 h 1140988"/>
                <a:gd name="connsiteX36" fmla="*/ 471756 w 1058709"/>
                <a:gd name="connsiteY36" fmla="*/ 905112 h 1140988"/>
                <a:gd name="connsiteX37" fmla="*/ 471756 w 1058709"/>
                <a:gd name="connsiteY37" fmla="*/ 885912 h 1140988"/>
                <a:gd name="connsiteX38" fmla="*/ 271535 w 1058709"/>
                <a:gd name="connsiteY38" fmla="*/ 885912 h 1140988"/>
                <a:gd name="connsiteX39" fmla="*/ 271535 w 1058709"/>
                <a:gd name="connsiteY39" fmla="*/ 874941 h 1140988"/>
                <a:gd name="connsiteX40" fmla="*/ 235879 w 1058709"/>
                <a:gd name="connsiteY40" fmla="*/ 883169 h 1140988"/>
                <a:gd name="connsiteX41" fmla="*/ 235879 w 1058709"/>
                <a:gd name="connsiteY41" fmla="*/ 1066934 h 1140988"/>
                <a:gd name="connsiteX42" fmla="*/ 200223 w 1058709"/>
                <a:gd name="connsiteY42" fmla="*/ 1102590 h 1140988"/>
                <a:gd name="connsiteX43" fmla="*/ 164566 w 1058709"/>
                <a:gd name="connsiteY43" fmla="*/ 1066934 h 1140988"/>
                <a:gd name="connsiteX44" fmla="*/ 164566 w 1058709"/>
                <a:gd name="connsiteY44" fmla="*/ 883169 h 1140988"/>
                <a:gd name="connsiteX45" fmla="*/ 128910 w 1058709"/>
                <a:gd name="connsiteY45" fmla="*/ 874941 h 1140988"/>
                <a:gd name="connsiteX46" fmla="*/ 128910 w 1058709"/>
                <a:gd name="connsiteY46" fmla="*/ 1066934 h 1140988"/>
                <a:gd name="connsiteX47" fmla="*/ 202965 w 1058709"/>
                <a:gd name="connsiteY47" fmla="*/ 1140989 h 1140988"/>
                <a:gd name="connsiteX48" fmla="*/ 277021 w 1058709"/>
                <a:gd name="connsiteY48" fmla="*/ 1066934 h 1140988"/>
                <a:gd name="connsiteX49" fmla="*/ 277021 w 1058709"/>
                <a:gd name="connsiteY49" fmla="*/ 921568 h 1140988"/>
                <a:gd name="connsiteX50" fmla="*/ 441587 w 1058709"/>
                <a:gd name="connsiteY50" fmla="*/ 921568 h 1140988"/>
                <a:gd name="connsiteX51" fmla="*/ 529355 w 1058709"/>
                <a:gd name="connsiteY51" fmla="*/ 995622 h 1140988"/>
                <a:gd name="connsiteX52" fmla="*/ 617123 w 1058709"/>
                <a:gd name="connsiteY52" fmla="*/ 921568 h 1140988"/>
                <a:gd name="connsiteX53" fmla="*/ 946255 w 1058709"/>
                <a:gd name="connsiteY53" fmla="*/ 921568 h 1140988"/>
                <a:gd name="connsiteX54" fmla="*/ 981912 w 1058709"/>
                <a:gd name="connsiteY54" fmla="*/ 885912 h 1140988"/>
                <a:gd name="connsiteX55" fmla="*/ 981912 w 1058709"/>
                <a:gd name="connsiteY55" fmla="*/ 490954 h 1140988"/>
                <a:gd name="connsiteX56" fmla="*/ 968198 w 1058709"/>
                <a:gd name="connsiteY56" fmla="*/ 444327 h 1140988"/>
                <a:gd name="connsiteX57" fmla="*/ 1058709 w 1058709"/>
                <a:gd name="connsiteY57" fmla="*/ 444327 h 1140988"/>
                <a:gd name="connsiteX58" fmla="*/ 145368 w 1058709"/>
                <a:gd name="connsiteY58" fmla="*/ 227649 h 1140988"/>
                <a:gd name="connsiteX59" fmla="*/ 126168 w 1058709"/>
                <a:gd name="connsiteY59" fmla="*/ 227649 h 1140988"/>
                <a:gd name="connsiteX60" fmla="*/ 106969 w 1058709"/>
                <a:gd name="connsiteY60" fmla="*/ 208450 h 1140988"/>
                <a:gd name="connsiteX61" fmla="*/ 126168 w 1058709"/>
                <a:gd name="connsiteY61" fmla="*/ 189250 h 1140988"/>
                <a:gd name="connsiteX62" fmla="*/ 145368 w 1058709"/>
                <a:gd name="connsiteY62" fmla="*/ 208450 h 1140988"/>
                <a:gd name="connsiteX63" fmla="*/ 145368 w 1058709"/>
                <a:gd name="connsiteY63" fmla="*/ 227649 h 1140988"/>
                <a:gd name="connsiteX64" fmla="*/ 216679 w 1058709"/>
                <a:gd name="connsiteY64" fmla="*/ 408671 h 1140988"/>
                <a:gd name="connsiteX65" fmla="*/ 181024 w 1058709"/>
                <a:gd name="connsiteY65" fmla="*/ 408671 h 1140988"/>
                <a:gd name="connsiteX66" fmla="*/ 181024 w 1058709"/>
                <a:gd name="connsiteY66" fmla="*/ 263305 h 1140988"/>
                <a:gd name="connsiteX67" fmla="*/ 216679 w 1058709"/>
                <a:gd name="connsiteY67" fmla="*/ 263305 h 1140988"/>
                <a:gd name="connsiteX68" fmla="*/ 216679 w 1058709"/>
                <a:gd name="connsiteY68" fmla="*/ 408671 h 1140988"/>
                <a:gd name="connsiteX69" fmla="*/ 255079 w 1058709"/>
                <a:gd name="connsiteY69" fmla="*/ 447070 h 1140988"/>
                <a:gd name="connsiteX70" fmla="*/ 255079 w 1058709"/>
                <a:gd name="connsiteY70" fmla="*/ 482726 h 1140988"/>
                <a:gd name="connsiteX71" fmla="*/ 145368 w 1058709"/>
                <a:gd name="connsiteY71" fmla="*/ 482726 h 1140988"/>
                <a:gd name="connsiteX72" fmla="*/ 145368 w 1058709"/>
                <a:gd name="connsiteY72" fmla="*/ 447070 h 1140988"/>
                <a:gd name="connsiteX73" fmla="*/ 255079 w 1058709"/>
                <a:gd name="connsiteY73" fmla="*/ 447070 h 1140988"/>
                <a:gd name="connsiteX74" fmla="*/ 249593 w 1058709"/>
                <a:gd name="connsiteY74" fmla="*/ 518382 h 1140988"/>
                <a:gd name="connsiteX75" fmla="*/ 197480 w 1058709"/>
                <a:gd name="connsiteY75" fmla="*/ 554038 h 1140988"/>
                <a:gd name="connsiteX76" fmla="*/ 145368 w 1058709"/>
                <a:gd name="connsiteY76" fmla="*/ 518382 h 1140988"/>
                <a:gd name="connsiteX77" fmla="*/ 249593 w 1058709"/>
                <a:gd name="connsiteY77" fmla="*/ 518382 h 1140988"/>
                <a:gd name="connsiteX78" fmla="*/ 362046 w 1058709"/>
                <a:gd name="connsiteY78" fmla="*/ 608893 h 1140988"/>
                <a:gd name="connsiteX79" fmla="*/ 197480 w 1058709"/>
                <a:gd name="connsiteY79" fmla="*/ 773459 h 1140988"/>
                <a:gd name="connsiteX80" fmla="*/ 32914 w 1058709"/>
                <a:gd name="connsiteY80" fmla="*/ 608893 h 1140988"/>
                <a:gd name="connsiteX81" fmla="*/ 106969 w 1058709"/>
                <a:gd name="connsiteY81" fmla="*/ 471755 h 1140988"/>
                <a:gd name="connsiteX82" fmla="*/ 106969 w 1058709"/>
                <a:gd name="connsiteY82" fmla="*/ 499183 h 1140988"/>
                <a:gd name="connsiteX83" fmla="*/ 197480 w 1058709"/>
                <a:gd name="connsiteY83" fmla="*/ 589694 h 1140988"/>
                <a:gd name="connsiteX84" fmla="*/ 287991 w 1058709"/>
                <a:gd name="connsiteY84" fmla="*/ 499183 h 1140988"/>
                <a:gd name="connsiteX85" fmla="*/ 287991 w 1058709"/>
                <a:gd name="connsiteY85" fmla="*/ 471755 h 1140988"/>
                <a:gd name="connsiteX86" fmla="*/ 362046 w 1058709"/>
                <a:gd name="connsiteY86" fmla="*/ 608893 h 1140988"/>
                <a:gd name="connsiteX87" fmla="*/ 362046 w 1058709"/>
                <a:gd name="connsiteY87" fmla="*/ 608893 h 1140988"/>
                <a:gd name="connsiteX88" fmla="*/ 304448 w 1058709"/>
                <a:gd name="connsiteY88" fmla="*/ 337359 h 1140988"/>
                <a:gd name="connsiteX89" fmla="*/ 257821 w 1058709"/>
                <a:gd name="connsiteY89" fmla="*/ 408671 h 1140988"/>
                <a:gd name="connsiteX90" fmla="*/ 252335 w 1058709"/>
                <a:gd name="connsiteY90" fmla="*/ 408671 h 1140988"/>
                <a:gd name="connsiteX91" fmla="*/ 252335 w 1058709"/>
                <a:gd name="connsiteY91" fmla="*/ 263305 h 1140988"/>
                <a:gd name="connsiteX92" fmla="*/ 271535 w 1058709"/>
                <a:gd name="connsiteY92" fmla="*/ 263305 h 1140988"/>
                <a:gd name="connsiteX93" fmla="*/ 326390 w 1058709"/>
                <a:gd name="connsiteY93" fmla="*/ 208450 h 1140988"/>
                <a:gd name="connsiteX94" fmla="*/ 271535 w 1058709"/>
                <a:gd name="connsiteY94" fmla="*/ 153594 h 1140988"/>
                <a:gd name="connsiteX95" fmla="*/ 216679 w 1058709"/>
                <a:gd name="connsiteY95" fmla="*/ 208450 h 1140988"/>
                <a:gd name="connsiteX96" fmla="*/ 216679 w 1058709"/>
                <a:gd name="connsiteY96" fmla="*/ 227649 h 1140988"/>
                <a:gd name="connsiteX97" fmla="*/ 181024 w 1058709"/>
                <a:gd name="connsiteY97" fmla="*/ 227649 h 1140988"/>
                <a:gd name="connsiteX98" fmla="*/ 181024 w 1058709"/>
                <a:gd name="connsiteY98" fmla="*/ 208450 h 1140988"/>
                <a:gd name="connsiteX99" fmla="*/ 126168 w 1058709"/>
                <a:gd name="connsiteY99" fmla="*/ 153594 h 1140988"/>
                <a:gd name="connsiteX100" fmla="*/ 71313 w 1058709"/>
                <a:gd name="connsiteY100" fmla="*/ 208450 h 1140988"/>
                <a:gd name="connsiteX101" fmla="*/ 126168 w 1058709"/>
                <a:gd name="connsiteY101" fmla="*/ 263305 h 1140988"/>
                <a:gd name="connsiteX102" fmla="*/ 145368 w 1058709"/>
                <a:gd name="connsiteY102" fmla="*/ 263305 h 1140988"/>
                <a:gd name="connsiteX103" fmla="*/ 145368 w 1058709"/>
                <a:gd name="connsiteY103" fmla="*/ 408671 h 1140988"/>
                <a:gd name="connsiteX104" fmla="*/ 139882 w 1058709"/>
                <a:gd name="connsiteY104" fmla="*/ 408671 h 1140988"/>
                <a:gd name="connsiteX105" fmla="*/ 93255 w 1058709"/>
                <a:gd name="connsiteY105" fmla="*/ 337359 h 1140988"/>
                <a:gd name="connsiteX106" fmla="*/ 35657 w 1058709"/>
                <a:gd name="connsiteY106" fmla="*/ 208450 h 1140988"/>
                <a:gd name="connsiteX107" fmla="*/ 200223 w 1058709"/>
                <a:gd name="connsiteY107" fmla="*/ 43884 h 1140988"/>
                <a:gd name="connsiteX108" fmla="*/ 364789 w 1058709"/>
                <a:gd name="connsiteY108" fmla="*/ 208450 h 1140988"/>
                <a:gd name="connsiteX109" fmla="*/ 304448 w 1058709"/>
                <a:gd name="connsiteY109" fmla="*/ 337359 h 1140988"/>
                <a:gd name="connsiteX110" fmla="*/ 304448 w 1058709"/>
                <a:gd name="connsiteY110" fmla="*/ 337359 h 1140988"/>
                <a:gd name="connsiteX111" fmla="*/ 255079 w 1058709"/>
                <a:gd name="connsiteY111" fmla="*/ 227649 h 1140988"/>
                <a:gd name="connsiteX112" fmla="*/ 255079 w 1058709"/>
                <a:gd name="connsiteY112" fmla="*/ 208450 h 1140988"/>
                <a:gd name="connsiteX113" fmla="*/ 274277 w 1058709"/>
                <a:gd name="connsiteY113" fmla="*/ 189250 h 1140988"/>
                <a:gd name="connsiteX114" fmla="*/ 293476 w 1058709"/>
                <a:gd name="connsiteY114" fmla="*/ 208450 h 1140988"/>
                <a:gd name="connsiteX115" fmla="*/ 274277 w 1058709"/>
                <a:gd name="connsiteY115" fmla="*/ 227649 h 1140988"/>
                <a:gd name="connsiteX116" fmla="*/ 255079 w 1058709"/>
                <a:gd name="connsiteY116" fmla="*/ 227649 h 1140988"/>
                <a:gd name="connsiteX117" fmla="*/ 872201 w 1058709"/>
                <a:gd name="connsiteY117" fmla="*/ 373015 h 1140988"/>
                <a:gd name="connsiteX118" fmla="*/ 872201 w 1058709"/>
                <a:gd name="connsiteY118" fmla="*/ 408671 h 1140988"/>
                <a:gd name="connsiteX119" fmla="*/ 847516 w 1058709"/>
                <a:gd name="connsiteY119" fmla="*/ 408671 h 1140988"/>
                <a:gd name="connsiteX120" fmla="*/ 825574 w 1058709"/>
                <a:gd name="connsiteY120" fmla="*/ 364787 h 1140988"/>
                <a:gd name="connsiteX121" fmla="*/ 800888 w 1058709"/>
                <a:gd name="connsiteY121" fmla="*/ 257819 h 1140988"/>
                <a:gd name="connsiteX122" fmla="*/ 811860 w 1058709"/>
                <a:gd name="connsiteY122" fmla="*/ 191993 h 1140988"/>
                <a:gd name="connsiteX123" fmla="*/ 973682 w 1058709"/>
                <a:gd name="connsiteY123" fmla="*/ 191993 h 1140988"/>
                <a:gd name="connsiteX124" fmla="*/ 984654 w 1058709"/>
                <a:gd name="connsiteY124" fmla="*/ 257819 h 1140988"/>
                <a:gd name="connsiteX125" fmla="*/ 959969 w 1058709"/>
                <a:gd name="connsiteY125" fmla="*/ 364787 h 1140988"/>
                <a:gd name="connsiteX126" fmla="*/ 938027 w 1058709"/>
                <a:gd name="connsiteY126" fmla="*/ 408671 h 1140988"/>
                <a:gd name="connsiteX127" fmla="*/ 913343 w 1058709"/>
                <a:gd name="connsiteY127" fmla="*/ 408671 h 1140988"/>
                <a:gd name="connsiteX128" fmla="*/ 913343 w 1058709"/>
                <a:gd name="connsiteY128" fmla="*/ 373015 h 1140988"/>
                <a:gd name="connsiteX129" fmla="*/ 872201 w 1058709"/>
                <a:gd name="connsiteY129" fmla="*/ 373015 h 1140988"/>
                <a:gd name="connsiteX130" fmla="*/ 789918 w 1058709"/>
                <a:gd name="connsiteY130" fmla="*/ 375758 h 1140988"/>
                <a:gd name="connsiteX131" fmla="*/ 792660 w 1058709"/>
                <a:gd name="connsiteY131" fmla="*/ 381244 h 1140988"/>
                <a:gd name="connsiteX132" fmla="*/ 806374 w 1058709"/>
                <a:gd name="connsiteY132" fmla="*/ 411414 h 1140988"/>
                <a:gd name="connsiteX133" fmla="*/ 767975 w 1058709"/>
                <a:gd name="connsiteY133" fmla="*/ 411414 h 1140988"/>
                <a:gd name="connsiteX134" fmla="*/ 770719 w 1058709"/>
                <a:gd name="connsiteY134" fmla="*/ 397701 h 1140988"/>
                <a:gd name="connsiteX135" fmla="*/ 789918 w 1058709"/>
                <a:gd name="connsiteY135" fmla="*/ 375758 h 1140988"/>
                <a:gd name="connsiteX136" fmla="*/ 789918 w 1058709"/>
                <a:gd name="connsiteY136" fmla="*/ 375758 h 1140988"/>
                <a:gd name="connsiteX137" fmla="*/ 1009340 w 1058709"/>
                <a:gd name="connsiteY137" fmla="*/ 394958 h 1140988"/>
                <a:gd name="connsiteX138" fmla="*/ 1012082 w 1058709"/>
                <a:gd name="connsiteY138" fmla="*/ 408671 h 1140988"/>
                <a:gd name="connsiteX139" fmla="*/ 973682 w 1058709"/>
                <a:gd name="connsiteY139" fmla="*/ 408671 h 1140988"/>
                <a:gd name="connsiteX140" fmla="*/ 987396 w 1058709"/>
                <a:gd name="connsiteY140" fmla="*/ 378501 h 1140988"/>
                <a:gd name="connsiteX141" fmla="*/ 990140 w 1058709"/>
                <a:gd name="connsiteY141" fmla="*/ 373015 h 1140988"/>
                <a:gd name="connsiteX142" fmla="*/ 1009340 w 1058709"/>
                <a:gd name="connsiteY142" fmla="*/ 394958 h 1140988"/>
                <a:gd name="connsiteX143" fmla="*/ 1009340 w 1058709"/>
                <a:gd name="connsiteY143" fmla="*/ 394958 h 1140988"/>
                <a:gd name="connsiteX144" fmla="*/ 891399 w 1058709"/>
                <a:gd name="connsiteY144" fmla="*/ 57598 h 1140988"/>
                <a:gd name="connsiteX145" fmla="*/ 935285 w 1058709"/>
                <a:gd name="connsiteY145" fmla="*/ 115196 h 1140988"/>
                <a:gd name="connsiteX146" fmla="*/ 959969 w 1058709"/>
                <a:gd name="connsiteY146" fmla="*/ 153594 h 1140988"/>
                <a:gd name="connsiteX147" fmla="*/ 825574 w 1058709"/>
                <a:gd name="connsiteY147" fmla="*/ 153594 h 1140988"/>
                <a:gd name="connsiteX148" fmla="*/ 850258 w 1058709"/>
                <a:gd name="connsiteY148" fmla="*/ 115196 h 1140988"/>
                <a:gd name="connsiteX149" fmla="*/ 891399 w 1058709"/>
                <a:gd name="connsiteY149" fmla="*/ 57598 h 1140988"/>
                <a:gd name="connsiteX150" fmla="*/ 872201 w 1058709"/>
                <a:gd name="connsiteY150" fmla="*/ 809115 h 1140988"/>
                <a:gd name="connsiteX151" fmla="*/ 545811 w 1058709"/>
                <a:gd name="connsiteY151" fmla="*/ 809115 h 1140988"/>
                <a:gd name="connsiteX152" fmla="*/ 545811 w 1058709"/>
                <a:gd name="connsiteY152" fmla="*/ 345588 h 1140988"/>
                <a:gd name="connsiteX153" fmla="*/ 691178 w 1058709"/>
                <a:gd name="connsiteY153" fmla="*/ 298961 h 1140988"/>
                <a:gd name="connsiteX154" fmla="*/ 767975 w 1058709"/>
                <a:gd name="connsiteY154" fmla="*/ 298961 h 1140988"/>
                <a:gd name="connsiteX155" fmla="*/ 778947 w 1058709"/>
                <a:gd name="connsiteY155" fmla="*/ 340102 h 1140988"/>
                <a:gd name="connsiteX156" fmla="*/ 737805 w 1058709"/>
                <a:gd name="connsiteY156" fmla="*/ 383987 h 1140988"/>
                <a:gd name="connsiteX157" fmla="*/ 724091 w 1058709"/>
                <a:gd name="connsiteY157" fmla="*/ 444327 h 1140988"/>
                <a:gd name="connsiteX158" fmla="*/ 814602 w 1058709"/>
                <a:gd name="connsiteY158" fmla="*/ 444327 h 1140988"/>
                <a:gd name="connsiteX159" fmla="*/ 800888 w 1058709"/>
                <a:gd name="connsiteY159" fmla="*/ 490954 h 1140988"/>
                <a:gd name="connsiteX160" fmla="*/ 822830 w 1058709"/>
                <a:gd name="connsiteY160" fmla="*/ 548552 h 1140988"/>
                <a:gd name="connsiteX161" fmla="*/ 872201 w 1058709"/>
                <a:gd name="connsiteY161" fmla="*/ 614379 h 1140988"/>
                <a:gd name="connsiteX162" fmla="*/ 872201 w 1058709"/>
                <a:gd name="connsiteY162" fmla="*/ 809115 h 1140988"/>
                <a:gd name="connsiteX163" fmla="*/ 929799 w 1058709"/>
                <a:gd name="connsiteY163" fmla="*/ 458041 h 1140988"/>
                <a:gd name="connsiteX164" fmla="*/ 943513 w 1058709"/>
                <a:gd name="connsiteY164" fmla="*/ 493697 h 1140988"/>
                <a:gd name="connsiteX165" fmla="*/ 929799 w 1058709"/>
                <a:gd name="connsiteY165" fmla="*/ 526610 h 1140988"/>
                <a:gd name="connsiteX166" fmla="*/ 888657 w 1058709"/>
                <a:gd name="connsiteY166" fmla="*/ 575980 h 1140988"/>
                <a:gd name="connsiteX167" fmla="*/ 847516 w 1058709"/>
                <a:gd name="connsiteY167" fmla="*/ 526610 h 1140988"/>
                <a:gd name="connsiteX168" fmla="*/ 833802 w 1058709"/>
                <a:gd name="connsiteY168" fmla="*/ 493697 h 1140988"/>
                <a:gd name="connsiteX169" fmla="*/ 847516 w 1058709"/>
                <a:gd name="connsiteY169" fmla="*/ 458041 h 1140988"/>
                <a:gd name="connsiteX170" fmla="*/ 858488 w 1058709"/>
                <a:gd name="connsiteY170" fmla="*/ 447070 h 1140988"/>
                <a:gd name="connsiteX171" fmla="*/ 869458 w 1058709"/>
                <a:gd name="connsiteY171" fmla="*/ 447070 h 1140988"/>
                <a:gd name="connsiteX172" fmla="*/ 869458 w 1058709"/>
                <a:gd name="connsiteY172" fmla="*/ 482726 h 1140988"/>
                <a:gd name="connsiteX173" fmla="*/ 905113 w 1058709"/>
                <a:gd name="connsiteY173" fmla="*/ 482726 h 1140988"/>
                <a:gd name="connsiteX174" fmla="*/ 905113 w 1058709"/>
                <a:gd name="connsiteY174" fmla="*/ 447070 h 1140988"/>
                <a:gd name="connsiteX175" fmla="*/ 916085 w 1058709"/>
                <a:gd name="connsiteY175" fmla="*/ 447070 h 1140988"/>
                <a:gd name="connsiteX176" fmla="*/ 929799 w 1058709"/>
                <a:gd name="connsiteY176" fmla="*/ 458041 h 114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058709" h="1140988">
                  <a:moveTo>
                    <a:pt x="1058709" y="447070"/>
                  </a:moveTo>
                  <a:lnTo>
                    <a:pt x="1044995" y="386729"/>
                  </a:lnTo>
                  <a:cubicBezTo>
                    <a:pt x="1039510" y="364787"/>
                    <a:pt x="1025796" y="348331"/>
                    <a:pt x="1003854" y="342845"/>
                  </a:cubicBezTo>
                  <a:cubicBezTo>
                    <a:pt x="1012082" y="315418"/>
                    <a:pt x="1017568" y="287990"/>
                    <a:pt x="1017568" y="260562"/>
                  </a:cubicBezTo>
                  <a:cubicBezTo>
                    <a:pt x="1017568" y="202964"/>
                    <a:pt x="998368" y="142624"/>
                    <a:pt x="962712" y="95997"/>
                  </a:cubicBezTo>
                  <a:lnTo>
                    <a:pt x="891399" y="0"/>
                  </a:lnTo>
                  <a:lnTo>
                    <a:pt x="820088" y="95997"/>
                  </a:lnTo>
                  <a:cubicBezTo>
                    <a:pt x="784432" y="142624"/>
                    <a:pt x="765233" y="200221"/>
                    <a:pt x="765233" y="260562"/>
                  </a:cubicBezTo>
                  <a:cubicBezTo>
                    <a:pt x="765233" y="263305"/>
                    <a:pt x="765233" y="263305"/>
                    <a:pt x="765233" y="266048"/>
                  </a:cubicBezTo>
                  <a:lnTo>
                    <a:pt x="691178" y="266048"/>
                  </a:lnTo>
                  <a:cubicBezTo>
                    <a:pt x="633580" y="266048"/>
                    <a:pt x="575981" y="282504"/>
                    <a:pt x="526612" y="315418"/>
                  </a:cubicBezTo>
                  <a:cubicBezTo>
                    <a:pt x="485470" y="287990"/>
                    <a:pt x="438843" y="271533"/>
                    <a:pt x="392217" y="266048"/>
                  </a:cubicBezTo>
                  <a:cubicBezTo>
                    <a:pt x="397701" y="249591"/>
                    <a:pt x="400445" y="230392"/>
                    <a:pt x="400445" y="211193"/>
                  </a:cubicBezTo>
                  <a:cubicBezTo>
                    <a:pt x="400445" y="101482"/>
                    <a:pt x="309934" y="10971"/>
                    <a:pt x="200223" y="10971"/>
                  </a:cubicBezTo>
                  <a:cubicBezTo>
                    <a:pt x="90513" y="10971"/>
                    <a:pt x="0" y="101482"/>
                    <a:pt x="0" y="211193"/>
                  </a:cubicBezTo>
                  <a:cubicBezTo>
                    <a:pt x="0" y="282504"/>
                    <a:pt x="35657" y="326389"/>
                    <a:pt x="65827" y="362045"/>
                  </a:cubicBezTo>
                  <a:cubicBezTo>
                    <a:pt x="85027" y="386729"/>
                    <a:pt x="101483" y="405928"/>
                    <a:pt x="109711" y="430614"/>
                  </a:cubicBezTo>
                  <a:lnTo>
                    <a:pt x="109711" y="430614"/>
                  </a:lnTo>
                  <a:cubicBezTo>
                    <a:pt x="43885" y="463527"/>
                    <a:pt x="0" y="532096"/>
                    <a:pt x="0" y="608893"/>
                  </a:cubicBezTo>
                  <a:cubicBezTo>
                    <a:pt x="0" y="718604"/>
                    <a:pt x="90513" y="809115"/>
                    <a:pt x="200223" y="809115"/>
                  </a:cubicBezTo>
                  <a:cubicBezTo>
                    <a:pt x="309934" y="809115"/>
                    <a:pt x="400445" y="718604"/>
                    <a:pt x="400445" y="608893"/>
                  </a:cubicBezTo>
                  <a:cubicBezTo>
                    <a:pt x="400445" y="532096"/>
                    <a:pt x="359304" y="463527"/>
                    <a:pt x="290734" y="430614"/>
                  </a:cubicBezTo>
                  <a:lnTo>
                    <a:pt x="290734" y="430614"/>
                  </a:lnTo>
                  <a:cubicBezTo>
                    <a:pt x="296220" y="405928"/>
                    <a:pt x="315418" y="383987"/>
                    <a:pt x="334618" y="362045"/>
                  </a:cubicBezTo>
                  <a:cubicBezTo>
                    <a:pt x="348332" y="342845"/>
                    <a:pt x="364789" y="323646"/>
                    <a:pt x="378503" y="301704"/>
                  </a:cubicBezTo>
                  <a:cubicBezTo>
                    <a:pt x="425129" y="304446"/>
                    <a:pt x="471756" y="320903"/>
                    <a:pt x="510156" y="348331"/>
                  </a:cubicBezTo>
                  <a:lnTo>
                    <a:pt x="510156" y="811857"/>
                  </a:lnTo>
                  <a:lnTo>
                    <a:pt x="386731" y="811857"/>
                  </a:lnTo>
                  <a:cubicBezTo>
                    <a:pt x="373017" y="825571"/>
                    <a:pt x="356560" y="839285"/>
                    <a:pt x="337362" y="847513"/>
                  </a:cubicBezTo>
                  <a:lnTo>
                    <a:pt x="910599" y="847513"/>
                  </a:lnTo>
                  <a:lnTo>
                    <a:pt x="910599" y="617122"/>
                  </a:lnTo>
                  <a:cubicBezTo>
                    <a:pt x="918827" y="603408"/>
                    <a:pt x="929799" y="586951"/>
                    <a:pt x="946255" y="567752"/>
                  </a:cubicBezTo>
                  <a:lnTo>
                    <a:pt x="946255" y="885912"/>
                  </a:lnTo>
                  <a:lnTo>
                    <a:pt x="581467" y="885912"/>
                  </a:lnTo>
                  <a:lnTo>
                    <a:pt x="581467" y="905112"/>
                  </a:lnTo>
                  <a:cubicBezTo>
                    <a:pt x="581467" y="935282"/>
                    <a:pt x="556783" y="959967"/>
                    <a:pt x="526612" y="959967"/>
                  </a:cubicBezTo>
                  <a:cubicBezTo>
                    <a:pt x="496442" y="959967"/>
                    <a:pt x="471756" y="935282"/>
                    <a:pt x="471756" y="905112"/>
                  </a:cubicBezTo>
                  <a:lnTo>
                    <a:pt x="471756" y="885912"/>
                  </a:lnTo>
                  <a:lnTo>
                    <a:pt x="271535" y="885912"/>
                  </a:lnTo>
                  <a:lnTo>
                    <a:pt x="271535" y="874941"/>
                  </a:lnTo>
                  <a:cubicBezTo>
                    <a:pt x="260563" y="877684"/>
                    <a:pt x="246849" y="880426"/>
                    <a:pt x="235879" y="883169"/>
                  </a:cubicBezTo>
                  <a:lnTo>
                    <a:pt x="235879" y="1066934"/>
                  </a:lnTo>
                  <a:cubicBezTo>
                    <a:pt x="235879" y="1086134"/>
                    <a:pt x="219421" y="1102590"/>
                    <a:pt x="200223" y="1102590"/>
                  </a:cubicBezTo>
                  <a:cubicBezTo>
                    <a:pt x="181024" y="1102590"/>
                    <a:pt x="164566" y="1086134"/>
                    <a:pt x="164566" y="1066934"/>
                  </a:cubicBezTo>
                  <a:lnTo>
                    <a:pt x="164566" y="883169"/>
                  </a:lnTo>
                  <a:cubicBezTo>
                    <a:pt x="150852" y="880426"/>
                    <a:pt x="139882" y="877684"/>
                    <a:pt x="128910" y="874941"/>
                  </a:cubicBezTo>
                  <a:lnTo>
                    <a:pt x="128910" y="1066934"/>
                  </a:lnTo>
                  <a:cubicBezTo>
                    <a:pt x="128910" y="1108076"/>
                    <a:pt x="161824" y="1140989"/>
                    <a:pt x="202965" y="1140989"/>
                  </a:cubicBezTo>
                  <a:cubicBezTo>
                    <a:pt x="244107" y="1140989"/>
                    <a:pt x="277021" y="1108076"/>
                    <a:pt x="277021" y="1066934"/>
                  </a:cubicBezTo>
                  <a:lnTo>
                    <a:pt x="277021" y="921568"/>
                  </a:lnTo>
                  <a:lnTo>
                    <a:pt x="441587" y="921568"/>
                  </a:lnTo>
                  <a:cubicBezTo>
                    <a:pt x="449815" y="962709"/>
                    <a:pt x="485470" y="995622"/>
                    <a:pt x="529355" y="995622"/>
                  </a:cubicBezTo>
                  <a:cubicBezTo>
                    <a:pt x="573239" y="995622"/>
                    <a:pt x="608895" y="965452"/>
                    <a:pt x="617123" y="921568"/>
                  </a:cubicBezTo>
                  <a:lnTo>
                    <a:pt x="946255" y="921568"/>
                  </a:lnTo>
                  <a:cubicBezTo>
                    <a:pt x="965454" y="921568"/>
                    <a:pt x="981912" y="905112"/>
                    <a:pt x="981912" y="885912"/>
                  </a:cubicBezTo>
                  <a:lnTo>
                    <a:pt x="981912" y="490954"/>
                  </a:lnTo>
                  <a:cubicBezTo>
                    <a:pt x="981912" y="474498"/>
                    <a:pt x="976426" y="458041"/>
                    <a:pt x="968198" y="444327"/>
                  </a:cubicBezTo>
                  <a:lnTo>
                    <a:pt x="1058709" y="444327"/>
                  </a:lnTo>
                  <a:close/>
                  <a:moveTo>
                    <a:pt x="145368" y="227649"/>
                  </a:moveTo>
                  <a:lnTo>
                    <a:pt x="126168" y="227649"/>
                  </a:lnTo>
                  <a:cubicBezTo>
                    <a:pt x="115197" y="227649"/>
                    <a:pt x="106969" y="219421"/>
                    <a:pt x="106969" y="208450"/>
                  </a:cubicBezTo>
                  <a:cubicBezTo>
                    <a:pt x="106969" y="197479"/>
                    <a:pt x="115197" y="189250"/>
                    <a:pt x="126168" y="189250"/>
                  </a:cubicBezTo>
                  <a:cubicBezTo>
                    <a:pt x="137138" y="189250"/>
                    <a:pt x="145368" y="197479"/>
                    <a:pt x="145368" y="208450"/>
                  </a:cubicBezTo>
                  <a:lnTo>
                    <a:pt x="145368" y="227649"/>
                  </a:lnTo>
                  <a:close/>
                  <a:moveTo>
                    <a:pt x="216679" y="408671"/>
                  </a:moveTo>
                  <a:lnTo>
                    <a:pt x="181024" y="408671"/>
                  </a:lnTo>
                  <a:lnTo>
                    <a:pt x="181024" y="263305"/>
                  </a:lnTo>
                  <a:lnTo>
                    <a:pt x="216679" y="263305"/>
                  </a:lnTo>
                  <a:lnTo>
                    <a:pt x="216679" y="408671"/>
                  </a:lnTo>
                  <a:close/>
                  <a:moveTo>
                    <a:pt x="255079" y="447070"/>
                  </a:moveTo>
                  <a:lnTo>
                    <a:pt x="255079" y="482726"/>
                  </a:lnTo>
                  <a:lnTo>
                    <a:pt x="145368" y="482726"/>
                  </a:lnTo>
                  <a:lnTo>
                    <a:pt x="145368" y="447070"/>
                  </a:lnTo>
                  <a:lnTo>
                    <a:pt x="255079" y="447070"/>
                  </a:lnTo>
                  <a:close/>
                  <a:moveTo>
                    <a:pt x="249593" y="518382"/>
                  </a:moveTo>
                  <a:cubicBezTo>
                    <a:pt x="241365" y="540324"/>
                    <a:pt x="222165" y="554038"/>
                    <a:pt x="197480" y="554038"/>
                  </a:cubicBezTo>
                  <a:cubicBezTo>
                    <a:pt x="172796" y="554038"/>
                    <a:pt x="153596" y="537581"/>
                    <a:pt x="145368" y="518382"/>
                  </a:cubicBezTo>
                  <a:lnTo>
                    <a:pt x="249593" y="518382"/>
                  </a:lnTo>
                  <a:close/>
                  <a:moveTo>
                    <a:pt x="362046" y="608893"/>
                  </a:moveTo>
                  <a:cubicBezTo>
                    <a:pt x="362046" y="699404"/>
                    <a:pt x="287991" y="773459"/>
                    <a:pt x="197480" y="773459"/>
                  </a:cubicBezTo>
                  <a:cubicBezTo>
                    <a:pt x="106969" y="773459"/>
                    <a:pt x="32914" y="699404"/>
                    <a:pt x="32914" y="608893"/>
                  </a:cubicBezTo>
                  <a:cubicBezTo>
                    <a:pt x="32914" y="554038"/>
                    <a:pt x="60341" y="501925"/>
                    <a:pt x="106969" y="471755"/>
                  </a:cubicBezTo>
                  <a:lnTo>
                    <a:pt x="106969" y="499183"/>
                  </a:lnTo>
                  <a:cubicBezTo>
                    <a:pt x="106969" y="548552"/>
                    <a:pt x="148110" y="589694"/>
                    <a:pt x="197480" y="589694"/>
                  </a:cubicBezTo>
                  <a:cubicBezTo>
                    <a:pt x="246849" y="589694"/>
                    <a:pt x="287991" y="548552"/>
                    <a:pt x="287991" y="499183"/>
                  </a:cubicBezTo>
                  <a:lnTo>
                    <a:pt x="287991" y="471755"/>
                  </a:lnTo>
                  <a:cubicBezTo>
                    <a:pt x="334618" y="504668"/>
                    <a:pt x="362046" y="554038"/>
                    <a:pt x="362046" y="608893"/>
                  </a:cubicBezTo>
                  <a:lnTo>
                    <a:pt x="362046" y="608893"/>
                  </a:lnTo>
                  <a:close/>
                  <a:moveTo>
                    <a:pt x="304448" y="337359"/>
                  </a:moveTo>
                  <a:cubicBezTo>
                    <a:pt x="285248" y="359302"/>
                    <a:pt x="268793" y="381244"/>
                    <a:pt x="257821" y="408671"/>
                  </a:cubicBezTo>
                  <a:lnTo>
                    <a:pt x="252335" y="408671"/>
                  </a:lnTo>
                  <a:lnTo>
                    <a:pt x="252335" y="263305"/>
                  </a:lnTo>
                  <a:lnTo>
                    <a:pt x="271535" y="263305"/>
                  </a:lnTo>
                  <a:cubicBezTo>
                    <a:pt x="301704" y="263305"/>
                    <a:pt x="326390" y="238620"/>
                    <a:pt x="326390" y="208450"/>
                  </a:cubicBezTo>
                  <a:cubicBezTo>
                    <a:pt x="326390" y="178280"/>
                    <a:pt x="301704" y="153594"/>
                    <a:pt x="271535" y="153594"/>
                  </a:cubicBezTo>
                  <a:cubicBezTo>
                    <a:pt x="241365" y="153594"/>
                    <a:pt x="216679" y="178280"/>
                    <a:pt x="216679" y="208450"/>
                  </a:cubicBezTo>
                  <a:lnTo>
                    <a:pt x="216679" y="227649"/>
                  </a:lnTo>
                  <a:lnTo>
                    <a:pt x="181024" y="227649"/>
                  </a:lnTo>
                  <a:lnTo>
                    <a:pt x="181024" y="208450"/>
                  </a:lnTo>
                  <a:cubicBezTo>
                    <a:pt x="181024" y="178280"/>
                    <a:pt x="156338" y="153594"/>
                    <a:pt x="126168" y="153594"/>
                  </a:cubicBezTo>
                  <a:cubicBezTo>
                    <a:pt x="95997" y="153594"/>
                    <a:pt x="71313" y="178280"/>
                    <a:pt x="71313" y="208450"/>
                  </a:cubicBezTo>
                  <a:cubicBezTo>
                    <a:pt x="71313" y="238620"/>
                    <a:pt x="95997" y="263305"/>
                    <a:pt x="126168" y="263305"/>
                  </a:cubicBezTo>
                  <a:lnTo>
                    <a:pt x="145368" y="263305"/>
                  </a:lnTo>
                  <a:lnTo>
                    <a:pt x="145368" y="408671"/>
                  </a:lnTo>
                  <a:lnTo>
                    <a:pt x="139882" y="408671"/>
                  </a:lnTo>
                  <a:cubicBezTo>
                    <a:pt x="128910" y="381244"/>
                    <a:pt x="112454" y="359302"/>
                    <a:pt x="93255" y="337359"/>
                  </a:cubicBezTo>
                  <a:cubicBezTo>
                    <a:pt x="65827" y="301704"/>
                    <a:pt x="35657" y="266048"/>
                    <a:pt x="35657" y="208450"/>
                  </a:cubicBezTo>
                  <a:cubicBezTo>
                    <a:pt x="35657" y="117938"/>
                    <a:pt x="109711" y="43884"/>
                    <a:pt x="200223" y="43884"/>
                  </a:cubicBezTo>
                  <a:cubicBezTo>
                    <a:pt x="290734" y="43884"/>
                    <a:pt x="364789" y="117938"/>
                    <a:pt x="364789" y="208450"/>
                  </a:cubicBezTo>
                  <a:cubicBezTo>
                    <a:pt x="362046" y="268790"/>
                    <a:pt x="334618" y="304446"/>
                    <a:pt x="304448" y="337359"/>
                  </a:cubicBezTo>
                  <a:lnTo>
                    <a:pt x="304448" y="337359"/>
                  </a:lnTo>
                  <a:close/>
                  <a:moveTo>
                    <a:pt x="255079" y="227649"/>
                  </a:moveTo>
                  <a:lnTo>
                    <a:pt x="255079" y="208450"/>
                  </a:lnTo>
                  <a:cubicBezTo>
                    <a:pt x="255079" y="197479"/>
                    <a:pt x="263307" y="189250"/>
                    <a:pt x="274277" y="189250"/>
                  </a:cubicBezTo>
                  <a:cubicBezTo>
                    <a:pt x="285248" y="189250"/>
                    <a:pt x="293476" y="197479"/>
                    <a:pt x="293476" y="208450"/>
                  </a:cubicBezTo>
                  <a:cubicBezTo>
                    <a:pt x="293476" y="219421"/>
                    <a:pt x="285248" y="227649"/>
                    <a:pt x="274277" y="227649"/>
                  </a:cubicBezTo>
                  <a:lnTo>
                    <a:pt x="255079" y="227649"/>
                  </a:lnTo>
                  <a:close/>
                  <a:moveTo>
                    <a:pt x="872201" y="373015"/>
                  </a:moveTo>
                  <a:lnTo>
                    <a:pt x="872201" y="408671"/>
                  </a:lnTo>
                  <a:lnTo>
                    <a:pt x="847516" y="408671"/>
                  </a:lnTo>
                  <a:lnTo>
                    <a:pt x="825574" y="364787"/>
                  </a:lnTo>
                  <a:cubicBezTo>
                    <a:pt x="809116" y="331874"/>
                    <a:pt x="800888" y="296218"/>
                    <a:pt x="800888" y="257819"/>
                  </a:cubicBezTo>
                  <a:cubicBezTo>
                    <a:pt x="800888" y="235877"/>
                    <a:pt x="803632" y="211193"/>
                    <a:pt x="811860" y="191993"/>
                  </a:cubicBezTo>
                  <a:lnTo>
                    <a:pt x="973682" y="191993"/>
                  </a:lnTo>
                  <a:cubicBezTo>
                    <a:pt x="979168" y="213935"/>
                    <a:pt x="984654" y="235877"/>
                    <a:pt x="984654" y="257819"/>
                  </a:cubicBezTo>
                  <a:cubicBezTo>
                    <a:pt x="984654" y="293475"/>
                    <a:pt x="976426" y="331874"/>
                    <a:pt x="959969" y="364787"/>
                  </a:cubicBezTo>
                  <a:lnTo>
                    <a:pt x="938027" y="408671"/>
                  </a:lnTo>
                  <a:lnTo>
                    <a:pt x="913343" y="408671"/>
                  </a:lnTo>
                  <a:lnTo>
                    <a:pt x="913343" y="373015"/>
                  </a:lnTo>
                  <a:lnTo>
                    <a:pt x="872201" y="373015"/>
                  </a:lnTo>
                  <a:close/>
                  <a:moveTo>
                    <a:pt x="789918" y="375758"/>
                  </a:moveTo>
                  <a:cubicBezTo>
                    <a:pt x="789918" y="378501"/>
                    <a:pt x="792660" y="378501"/>
                    <a:pt x="792660" y="381244"/>
                  </a:cubicBezTo>
                  <a:lnTo>
                    <a:pt x="806374" y="411414"/>
                  </a:lnTo>
                  <a:lnTo>
                    <a:pt x="767975" y="411414"/>
                  </a:lnTo>
                  <a:lnTo>
                    <a:pt x="770719" y="397701"/>
                  </a:lnTo>
                  <a:cubicBezTo>
                    <a:pt x="773461" y="383987"/>
                    <a:pt x="781689" y="378501"/>
                    <a:pt x="789918" y="375758"/>
                  </a:cubicBezTo>
                  <a:lnTo>
                    <a:pt x="789918" y="375758"/>
                  </a:lnTo>
                  <a:close/>
                  <a:moveTo>
                    <a:pt x="1009340" y="394958"/>
                  </a:moveTo>
                  <a:lnTo>
                    <a:pt x="1012082" y="408671"/>
                  </a:lnTo>
                  <a:lnTo>
                    <a:pt x="973682" y="408671"/>
                  </a:lnTo>
                  <a:lnTo>
                    <a:pt x="987396" y="378501"/>
                  </a:lnTo>
                  <a:cubicBezTo>
                    <a:pt x="987396" y="375758"/>
                    <a:pt x="990140" y="375758"/>
                    <a:pt x="990140" y="373015"/>
                  </a:cubicBezTo>
                  <a:cubicBezTo>
                    <a:pt x="1001110" y="378501"/>
                    <a:pt x="1006596" y="383987"/>
                    <a:pt x="1009340" y="394958"/>
                  </a:cubicBezTo>
                  <a:lnTo>
                    <a:pt x="1009340" y="394958"/>
                  </a:lnTo>
                  <a:close/>
                  <a:moveTo>
                    <a:pt x="891399" y="57598"/>
                  </a:moveTo>
                  <a:lnTo>
                    <a:pt x="935285" y="115196"/>
                  </a:lnTo>
                  <a:cubicBezTo>
                    <a:pt x="943513" y="126167"/>
                    <a:pt x="951741" y="139881"/>
                    <a:pt x="959969" y="153594"/>
                  </a:cubicBezTo>
                  <a:lnTo>
                    <a:pt x="825574" y="153594"/>
                  </a:lnTo>
                  <a:cubicBezTo>
                    <a:pt x="831060" y="139881"/>
                    <a:pt x="839288" y="126167"/>
                    <a:pt x="850258" y="115196"/>
                  </a:cubicBezTo>
                  <a:lnTo>
                    <a:pt x="891399" y="57598"/>
                  </a:lnTo>
                  <a:close/>
                  <a:moveTo>
                    <a:pt x="872201" y="809115"/>
                  </a:moveTo>
                  <a:lnTo>
                    <a:pt x="545811" y="809115"/>
                  </a:lnTo>
                  <a:lnTo>
                    <a:pt x="545811" y="345588"/>
                  </a:lnTo>
                  <a:cubicBezTo>
                    <a:pt x="586953" y="315418"/>
                    <a:pt x="639066" y="298961"/>
                    <a:pt x="691178" y="298961"/>
                  </a:cubicBezTo>
                  <a:lnTo>
                    <a:pt x="767975" y="298961"/>
                  </a:lnTo>
                  <a:cubicBezTo>
                    <a:pt x="770719" y="312675"/>
                    <a:pt x="773461" y="326389"/>
                    <a:pt x="778947" y="340102"/>
                  </a:cubicBezTo>
                  <a:cubicBezTo>
                    <a:pt x="759747" y="348331"/>
                    <a:pt x="743291" y="364787"/>
                    <a:pt x="737805" y="383987"/>
                  </a:cubicBezTo>
                  <a:lnTo>
                    <a:pt x="724091" y="444327"/>
                  </a:lnTo>
                  <a:lnTo>
                    <a:pt x="814602" y="444327"/>
                  </a:lnTo>
                  <a:cubicBezTo>
                    <a:pt x="806374" y="458041"/>
                    <a:pt x="800888" y="474498"/>
                    <a:pt x="800888" y="490954"/>
                  </a:cubicBezTo>
                  <a:cubicBezTo>
                    <a:pt x="800888" y="512896"/>
                    <a:pt x="809116" y="532096"/>
                    <a:pt x="822830" y="548552"/>
                  </a:cubicBezTo>
                  <a:cubicBezTo>
                    <a:pt x="847516" y="575980"/>
                    <a:pt x="863972" y="597922"/>
                    <a:pt x="872201" y="614379"/>
                  </a:cubicBezTo>
                  <a:lnTo>
                    <a:pt x="872201" y="809115"/>
                  </a:lnTo>
                  <a:close/>
                  <a:moveTo>
                    <a:pt x="929799" y="458041"/>
                  </a:moveTo>
                  <a:cubicBezTo>
                    <a:pt x="938027" y="466270"/>
                    <a:pt x="943513" y="479983"/>
                    <a:pt x="943513" y="493697"/>
                  </a:cubicBezTo>
                  <a:cubicBezTo>
                    <a:pt x="943513" y="504668"/>
                    <a:pt x="938027" y="518382"/>
                    <a:pt x="929799" y="526610"/>
                  </a:cubicBezTo>
                  <a:cubicBezTo>
                    <a:pt x="916085" y="540324"/>
                    <a:pt x="899629" y="559523"/>
                    <a:pt x="888657" y="575980"/>
                  </a:cubicBezTo>
                  <a:cubicBezTo>
                    <a:pt x="874943" y="559523"/>
                    <a:pt x="861230" y="540324"/>
                    <a:pt x="847516" y="526610"/>
                  </a:cubicBezTo>
                  <a:cubicBezTo>
                    <a:pt x="839288" y="518382"/>
                    <a:pt x="833802" y="504668"/>
                    <a:pt x="833802" y="493697"/>
                  </a:cubicBezTo>
                  <a:cubicBezTo>
                    <a:pt x="833802" y="479983"/>
                    <a:pt x="839288" y="469012"/>
                    <a:pt x="847516" y="458041"/>
                  </a:cubicBezTo>
                  <a:lnTo>
                    <a:pt x="858488" y="447070"/>
                  </a:lnTo>
                  <a:lnTo>
                    <a:pt x="869458" y="447070"/>
                  </a:lnTo>
                  <a:lnTo>
                    <a:pt x="869458" y="482726"/>
                  </a:lnTo>
                  <a:lnTo>
                    <a:pt x="905113" y="482726"/>
                  </a:lnTo>
                  <a:lnTo>
                    <a:pt x="905113" y="447070"/>
                  </a:lnTo>
                  <a:lnTo>
                    <a:pt x="916085" y="447070"/>
                  </a:lnTo>
                  <a:lnTo>
                    <a:pt x="929799" y="458041"/>
                  </a:lnTo>
                  <a:close/>
                </a:path>
              </a:pathLst>
            </a:custGeom>
            <a:solidFill>
              <a:srgbClr val="000000"/>
            </a:solidFill>
            <a:ln w="27426" cap="flat">
              <a:noFill/>
              <a:prstDash val="solid"/>
              <a:miter/>
            </a:ln>
          </p:spPr>
          <p:txBody>
            <a:bodyPr rtlCol="0" anchor="ctr"/>
            <a:lstStyle/>
            <a:p>
              <a:pPr algn="l" rtl="0"/>
              <a:endParaRPr lang="en-US"/>
            </a:p>
          </p:txBody>
        </p:sp>
        <p:sp>
          <p:nvSpPr>
            <p:cNvPr id="5" name="Freeform 4">
              <a:extLst>
                <a:ext uri="{FF2B5EF4-FFF2-40B4-BE49-F238E27FC236}">
                  <a16:creationId xmlns:a16="http://schemas.microsoft.com/office/drawing/2014/main" id="{7F4F765C-DF8D-512D-E514-6C571817F48C}"/>
                </a:ext>
              </a:extLst>
            </p:cNvPr>
            <p:cNvSpPr/>
            <p:nvPr/>
          </p:nvSpPr>
          <p:spPr>
            <a:xfrm>
              <a:off x="8878411" y="436595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solidFill>
              <a:srgbClr val="000000"/>
            </a:solidFill>
            <a:ln w="27426" cap="flat">
              <a:noFill/>
              <a:prstDash val="solid"/>
              <a:miter/>
            </a:ln>
          </p:spPr>
          <p:txBody>
            <a:bodyPr rtlCol="0" anchor="ctr"/>
            <a:lstStyle/>
            <a:p>
              <a:pPr algn="l" rtl="0"/>
              <a:endParaRPr lang="en-US"/>
            </a:p>
          </p:txBody>
        </p:sp>
        <p:sp>
          <p:nvSpPr>
            <p:cNvPr id="6" name="Freeform 5">
              <a:extLst>
                <a:ext uri="{FF2B5EF4-FFF2-40B4-BE49-F238E27FC236}">
                  <a16:creationId xmlns:a16="http://schemas.microsoft.com/office/drawing/2014/main" id="{93D3EF1C-A56B-BD9F-66D4-3A5DBBED2332}"/>
                </a:ext>
              </a:extLst>
            </p:cNvPr>
            <p:cNvSpPr/>
            <p:nvPr/>
          </p:nvSpPr>
          <p:spPr>
            <a:xfrm>
              <a:off x="8952465" y="4365959"/>
              <a:ext cx="35655" cy="35655"/>
            </a:xfrm>
            <a:custGeom>
              <a:avLst/>
              <a:gdLst>
                <a:gd name="connsiteX0" fmla="*/ 1 w 35655"/>
                <a:gd name="connsiteY0" fmla="*/ 0 h 35655"/>
                <a:gd name="connsiteX1" fmla="*/ 35656 w 35655"/>
                <a:gd name="connsiteY1" fmla="*/ 0 h 35655"/>
                <a:gd name="connsiteX2" fmla="*/ 35656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6" y="0"/>
                  </a:lnTo>
                  <a:lnTo>
                    <a:pt x="35656" y="35656"/>
                  </a:lnTo>
                  <a:lnTo>
                    <a:pt x="1" y="35656"/>
                  </a:lnTo>
                  <a:close/>
                </a:path>
              </a:pathLst>
            </a:custGeom>
            <a:solidFill>
              <a:srgbClr val="000000"/>
            </a:solidFill>
            <a:ln w="27426" cap="flat">
              <a:noFill/>
              <a:prstDash val="solid"/>
              <a:miter/>
            </a:ln>
          </p:spPr>
          <p:txBody>
            <a:bodyPr rtlCol="0" anchor="ctr"/>
            <a:lstStyle/>
            <a:p>
              <a:pPr algn="l" rtl="0"/>
              <a:endParaRPr lang="en-US"/>
            </a:p>
          </p:txBody>
        </p:sp>
        <p:sp>
          <p:nvSpPr>
            <p:cNvPr id="15" name="Freeform 14">
              <a:extLst>
                <a:ext uri="{FF2B5EF4-FFF2-40B4-BE49-F238E27FC236}">
                  <a16:creationId xmlns:a16="http://schemas.microsoft.com/office/drawing/2014/main" id="{A8BD1118-5F1F-01AB-E8A2-B3C5953965F7}"/>
                </a:ext>
              </a:extLst>
            </p:cNvPr>
            <p:cNvSpPr/>
            <p:nvPr/>
          </p:nvSpPr>
          <p:spPr>
            <a:xfrm>
              <a:off x="8807099" y="4365959"/>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solidFill>
              <a:srgbClr val="000000"/>
            </a:solidFill>
            <a:ln w="27426" cap="flat">
              <a:noFill/>
              <a:prstDash val="solid"/>
              <a:miter/>
            </a:ln>
          </p:spPr>
          <p:txBody>
            <a:bodyPr rtlCol="0" anchor="ctr"/>
            <a:lstStyle/>
            <a:p>
              <a:pPr algn="l" rtl="0"/>
              <a:endParaRPr lang="en-US"/>
            </a:p>
          </p:txBody>
        </p:sp>
        <p:sp>
          <p:nvSpPr>
            <p:cNvPr id="16" name="Freeform 15">
              <a:extLst>
                <a:ext uri="{FF2B5EF4-FFF2-40B4-BE49-F238E27FC236}">
                  <a16:creationId xmlns:a16="http://schemas.microsoft.com/office/drawing/2014/main" id="{B19840BE-3AD1-318F-D29D-2E906DA0FAE4}"/>
                </a:ext>
              </a:extLst>
            </p:cNvPr>
            <p:cNvSpPr/>
            <p:nvPr/>
          </p:nvSpPr>
          <p:spPr>
            <a:xfrm>
              <a:off x="9278855" y="4475669"/>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solidFill>
              <a:srgbClr val="000000"/>
            </a:solidFill>
            <a:ln w="27426" cap="flat">
              <a:noFill/>
              <a:prstDash val="solid"/>
              <a:miter/>
            </a:ln>
          </p:spPr>
          <p:txBody>
            <a:bodyPr rtlCol="0" anchor="ctr"/>
            <a:lstStyle/>
            <a:p>
              <a:pPr algn="l" rtl="0"/>
              <a:endParaRPr lang="en-US"/>
            </a:p>
          </p:txBody>
        </p:sp>
        <p:sp>
          <p:nvSpPr>
            <p:cNvPr id="18" name="Freeform 17">
              <a:extLst>
                <a:ext uri="{FF2B5EF4-FFF2-40B4-BE49-F238E27FC236}">
                  <a16:creationId xmlns:a16="http://schemas.microsoft.com/office/drawing/2014/main" id="{FA0E7E2E-5BEF-BC63-98CC-CDFA09FAFA8E}"/>
                </a:ext>
              </a:extLst>
            </p:cNvPr>
            <p:cNvSpPr/>
            <p:nvPr/>
          </p:nvSpPr>
          <p:spPr>
            <a:xfrm>
              <a:off x="9278855" y="4401615"/>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solidFill>
              <a:srgbClr val="000000"/>
            </a:solidFill>
            <a:ln w="27426" cap="flat">
              <a:noFill/>
              <a:prstDash val="solid"/>
              <a:miter/>
            </a:ln>
          </p:spPr>
          <p:txBody>
            <a:bodyPr rtlCol="0" anchor="ctr"/>
            <a:lstStyle/>
            <a:p>
              <a:pPr algn="l" rtl="0"/>
              <a:endParaRPr lang="en-US"/>
            </a:p>
          </p:txBody>
        </p:sp>
        <p:sp>
          <p:nvSpPr>
            <p:cNvPr id="25" name="Freeform 24">
              <a:extLst>
                <a:ext uri="{FF2B5EF4-FFF2-40B4-BE49-F238E27FC236}">
                  <a16:creationId xmlns:a16="http://schemas.microsoft.com/office/drawing/2014/main" id="{089E9683-AD3C-C736-69F4-6B9AD7DD315C}"/>
                </a:ext>
              </a:extLst>
            </p:cNvPr>
            <p:cNvSpPr/>
            <p:nvPr/>
          </p:nvSpPr>
          <p:spPr>
            <a:xfrm>
              <a:off x="9278855" y="4330303"/>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solidFill>
              <a:srgbClr val="000000"/>
            </a:solidFill>
            <a:ln w="27426" cap="flat">
              <a:noFill/>
              <a:prstDash val="solid"/>
              <a:miter/>
            </a:ln>
          </p:spPr>
          <p:txBody>
            <a:bodyPr rtlCol="0" anchor="ctr"/>
            <a:lstStyle/>
            <a:p>
              <a:pPr algn="l" rtl="0"/>
              <a:endParaRPr lang="en-US"/>
            </a:p>
          </p:txBody>
        </p:sp>
        <p:sp>
          <p:nvSpPr>
            <p:cNvPr id="26" name="Freeform 25">
              <a:extLst>
                <a:ext uri="{FF2B5EF4-FFF2-40B4-BE49-F238E27FC236}">
                  <a16:creationId xmlns:a16="http://schemas.microsoft.com/office/drawing/2014/main" id="{B1746181-9DC8-94CB-A553-FD4F2E322EDB}"/>
                </a:ext>
              </a:extLst>
            </p:cNvPr>
            <p:cNvSpPr/>
            <p:nvPr/>
          </p:nvSpPr>
          <p:spPr>
            <a:xfrm>
              <a:off x="9278855" y="4256248"/>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solidFill>
              <a:srgbClr val="000000"/>
            </a:solidFill>
            <a:ln w="27426" cap="flat">
              <a:noFill/>
              <a:prstDash val="solid"/>
              <a:miter/>
            </a:ln>
          </p:spPr>
          <p:txBody>
            <a:bodyPr rtlCol="0" anchor="ctr"/>
            <a:lstStyle/>
            <a:p>
              <a:pPr algn="l" rtl="0"/>
              <a:endParaRPr lang="en-US"/>
            </a:p>
          </p:txBody>
        </p:sp>
      </p:grpSp>
    </p:spTree>
    <p:extLst>
      <p:ext uri="{BB962C8B-B14F-4D97-AF65-F5344CB8AC3E}">
        <p14:creationId xmlns:p14="http://schemas.microsoft.com/office/powerpoint/2010/main" val="560420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pPr algn="l" rtl="0"/>
            <a:r>
              <a:rPr lang="en-US"/>
              <a:t>11</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3429784" y="3124029"/>
            <a:ext cx="3322707" cy="2002900"/>
          </a:xfrm>
        </p:spPr>
        <p:txBody>
          <a:bodyPr/>
          <a:lstStyle/>
          <a:p>
            <a:pPr algn="l" rtl="0"/>
            <a:r>
              <a:rPr kumimoji="0" lang="en-US" altLang="en-US" sz="36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Conclusão e tendências futuras</a:t>
            </a:r>
            <a:endParaRPr lang="en-US"/>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algn="l" rtl="0"/>
            <a:fld id="{CB2079F2-58AF-ED44-82D7-E04B2F6FD686}" type="slidenum">
              <a:rPr lang="en-US" sz="900" smtClean="0">
                <a:solidFill>
                  <a:schemeClr val="tx1"/>
                </a:solidFill>
              </a:rPr>
              <a:pPr algn="l" rtl="0"/>
              <a:t>65</a:t>
            </a:fld>
            <a:endParaRPr lang="en-US" sz="900">
              <a:solidFill>
                <a:schemeClr val="tx1"/>
              </a:solidFill>
            </a:endParaRPr>
          </a:p>
        </p:txBody>
      </p:sp>
    </p:spTree>
    <p:extLst>
      <p:ext uri="{BB962C8B-B14F-4D97-AF65-F5344CB8AC3E}">
        <p14:creationId xmlns:p14="http://schemas.microsoft.com/office/powerpoint/2010/main" val="30186269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algn="l" rtl="0"/>
            <a:fld id="{CB2079F2-58AF-ED44-82D7-E04B2F6FD686}" type="slidenum">
              <a:rPr lang="en-US" sz="900" smtClean="0">
                <a:solidFill>
                  <a:schemeClr val="tx1"/>
                </a:solidFill>
              </a:rPr>
              <a:pPr algn="l" rtl="0"/>
              <a:t>66</a:t>
            </a:fld>
            <a:endParaRPr lang="en-US" sz="900">
              <a:solidFill>
                <a:schemeClr val="tx1"/>
              </a:solidFill>
            </a:endParaRPr>
          </a:p>
        </p:txBody>
      </p:sp>
      <p:sp>
        <p:nvSpPr>
          <p:cNvPr id="7" name="Freeform 6">
            <a:extLst>
              <a:ext uri="{FF2B5EF4-FFF2-40B4-BE49-F238E27FC236}">
                <a16:creationId xmlns:a16="http://schemas.microsoft.com/office/drawing/2014/main" id="{0893838D-BD64-27A2-B033-25B30A5B4681}"/>
              </a:ext>
            </a:extLst>
          </p:cNvPr>
          <p:cNvSpPr/>
          <p:nvPr/>
        </p:nvSpPr>
        <p:spPr>
          <a:xfrm rot="10800000" flipH="1">
            <a:off x="3843907" y="334411"/>
            <a:ext cx="4804898" cy="3051388"/>
          </a:xfrm>
          <a:custGeom>
            <a:avLst/>
            <a:gdLst>
              <a:gd name="connsiteX0" fmla="*/ 456237 w 4804898"/>
              <a:gd name="connsiteY0" fmla="*/ 1997431 h 1997431"/>
              <a:gd name="connsiteX1" fmla="*/ 4804898 w 4804898"/>
              <a:gd name="connsiteY1" fmla="*/ 1997431 h 1997431"/>
              <a:gd name="connsiteX2" fmla="*/ 4804898 w 4804898"/>
              <a:gd name="connsiteY2" fmla="*/ 851289 h 1997431"/>
              <a:gd name="connsiteX3" fmla="*/ 4804898 w 4804898"/>
              <a:gd name="connsiteY3" fmla="*/ 170348 h 1997431"/>
              <a:gd name="connsiteX4" fmla="*/ 4804898 w 4804898"/>
              <a:gd name="connsiteY4" fmla="*/ 0 h 1997431"/>
              <a:gd name="connsiteX5" fmla="*/ 0 w 4804898"/>
              <a:gd name="connsiteY5" fmla="*/ 0 h 1997431"/>
              <a:gd name="connsiteX6" fmla="*/ 0 w 4804898"/>
              <a:gd name="connsiteY6" fmla="*/ 170348 h 1997431"/>
              <a:gd name="connsiteX7" fmla="*/ 0 w 4804898"/>
              <a:gd name="connsiteY7" fmla="*/ 515093 h 1997431"/>
              <a:gd name="connsiteX8" fmla="*/ 0 w 4804898"/>
              <a:gd name="connsiteY8" fmla="*/ 1661235 h 1997431"/>
              <a:gd name="connsiteX9" fmla="*/ 456237 w 4804898"/>
              <a:gd name="connsiteY9" fmla="*/ 1997431 h 199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4898" h="1997431">
                <a:moveTo>
                  <a:pt x="456237" y="1997431"/>
                </a:moveTo>
                <a:lnTo>
                  <a:pt x="4804898" y="1997431"/>
                </a:lnTo>
                <a:lnTo>
                  <a:pt x="4804898" y="851289"/>
                </a:lnTo>
                <a:lnTo>
                  <a:pt x="4804898" y="170348"/>
                </a:lnTo>
                <a:lnTo>
                  <a:pt x="4804898" y="0"/>
                </a:lnTo>
                <a:lnTo>
                  <a:pt x="0" y="0"/>
                </a:lnTo>
                <a:lnTo>
                  <a:pt x="0" y="170348"/>
                </a:lnTo>
                <a:lnTo>
                  <a:pt x="0" y="515093"/>
                </a:lnTo>
                <a:lnTo>
                  <a:pt x="0" y="1661235"/>
                </a:lnTo>
                <a:cubicBezTo>
                  <a:pt x="0" y="1847028"/>
                  <a:pt x="204105" y="1997431"/>
                  <a:pt x="456237" y="1997431"/>
                </a:cubicBez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8" name="Text Placeholder 3">
            <a:extLst>
              <a:ext uri="{FF2B5EF4-FFF2-40B4-BE49-F238E27FC236}">
                <a16:creationId xmlns:a16="http://schemas.microsoft.com/office/drawing/2014/main" id="{65A04F45-3245-E84D-79D1-46C47617C05E}"/>
              </a:ext>
            </a:extLst>
          </p:cNvPr>
          <p:cNvSpPr txBox="1">
            <a:spLocks/>
          </p:cNvSpPr>
          <p:nvPr/>
        </p:nvSpPr>
        <p:spPr>
          <a:xfrm>
            <a:off x="4046303" y="664929"/>
            <a:ext cx="3025709" cy="1343725"/>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r>
              <a:rPr lang="en-US" altLang="en-US" sz="2800">
                <a:solidFill>
                  <a:schemeClr val="tx1"/>
                </a:solidFill>
                <a:ea typeface="Calibri" panose="020F0502020204030204" pitchFamily="34" charset="0"/>
              </a:rPr>
              <a:t>Conclusão e tendências futuras</a:t>
            </a:r>
          </a:p>
          <a:p>
            <a:pPr algn="l" rtl="0"/>
            <a:endParaRPr lang="en-US" sz="2800"/>
          </a:p>
        </p:txBody>
      </p:sp>
      <p:sp>
        <p:nvSpPr>
          <p:cNvPr id="9" name="Freeform 8">
            <a:extLst>
              <a:ext uri="{FF2B5EF4-FFF2-40B4-BE49-F238E27FC236}">
                <a16:creationId xmlns:a16="http://schemas.microsoft.com/office/drawing/2014/main" id="{8074EE9D-F326-C3D7-BE78-A9CCDAB780DA}"/>
              </a:ext>
            </a:extLst>
          </p:cNvPr>
          <p:cNvSpPr/>
          <p:nvPr/>
        </p:nvSpPr>
        <p:spPr>
          <a:xfrm>
            <a:off x="1175794" y="1692299"/>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pPr algn="l" rtl="0"/>
            <a:endParaRPr lang="en-US">
              <a:solidFill>
                <a:srgbClr val="F79037"/>
              </a:solidFill>
            </a:endParaRPr>
          </a:p>
        </p:txBody>
      </p:sp>
      <p:sp>
        <p:nvSpPr>
          <p:cNvPr id="10" name="Text Placeholder 32">
            <a:extLst>
              <a:ext uri="{FF2B5EF4-FFF2-40B4-BE49-F238E27FC236}">
                <a16:creationId xmlns:a16="http://schemas.microsoft.com/office/drawing/2014/main" id="{0B2AE1A7-1969-9A9E-6FA1-B6D055C75514}"/>
              </a:ext>
            </a:extLst>
          </p:cNvPr>
          <p:cNvSpPr txBox="1">
            <a:spLocks/>
          </p:cNvSpPr>
          <p:nvPr/>
        </p:nvSpPr>
        <p:spPr>
          <a:xfrm>
            <a:off x="956333" y="268091"/>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r>
              <a:rPr lang="en-GB" sz="8800" dirty="0">
                <a:solidFill>
                  <a:srgbClr val="F1A0C2"/>
                </a:solidFill>
              </a:rPr>
              <a:t>11</a:t>
            </a:r>
            <a:endParaRPr lang="en-US" sz="8800" dirty="0">
              <a:solidFill>
                <a:srgbClr val="F1A0C2"/>
              </a:solidFill>
            </a:endParaRPr>
          </a:p>
        </p:txBody>
      </p:sp>
      <p:sp>
        <p:nvSpPr>
          <p:cNvPr id="28" name="Rectangle 27">
            <a:extLst>
              <a:ext uri="{FF2B5EF4-FFF2-40B4-BE49-F238E27FC236}">
                <a16:creationId xmlns:a16="http://schemas.microsoft.com/office/drawing/2014/main" id="{C8BFCC5D-44A8-9B96-2D02-11DC1450FEF1}"/>
              </a:ext>
            </a:extLst>
          </p:cNvPr>
          <p:cNvSpPr/>
          <p:nvPr/>
        </p:nvSpPr>
        <p:spPr>
          <a:xfrm>
            <a:off x="508468" y="4702402"/>
            <a:ext cx="6736501" cy="4841685"/>
          </a:xfrm>
          <a:prstGeom prst="rect">
            <a:avLst/>
          </a:prstGeom>
          <a:solidFill>
            <a:schemeClr val="bg1"/>
          </a:solidFill>
          <a:ln>
            <a:noFill/>
          </a:ln>
          <a:effectLst>
            <a:outerShdw blurRad="393439" dir="978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35" name="Graphic 4">
            <a:extLst>
              <a:ext uri="{FF2B5EF4-FFF2-40B4-BE49-F238E27FC236}">
                <a16:creationId xmlns:a16="http://schemas.microsoft.com/office/drawing/2014/main" id="{4F3380FC-635C-E061-3087-C2454354C61B}"/>
              </a:ext>
            </a:extLst>
          </p:cNvPr>
          <p:cNvGrpSpPr/>
          <p:nvPr/>
        </p:nvGrpSpPr>
        <p:grpSpPr>
          <a:xfrm rot="4165620">
            <a:off x="2409256" y="7851768"/>
            <a:ext cx="340780" cy="658854"/>
            <a:chOff x="9129274" y="2719113"/>
            <a:chExt cx="717139" cy="1386497"/>
          </a:xfrm>
          <a:solidFill>
            <a:srgbClr val="000000"/>
          </a:solidFill>
        </p:grpSpPr>
        <p:grpSp>
          <p:nvGrpSpPr>
            <p:cNvPr id="36" name="Graphic 4">
              <a:extLst>
                <a:ext uri="{FF2B5EF4-FFF2-40B4-BE49-F238E27FC236}">
                  <a16:creationId xmlns:a16="http://schemas.microsoft.com/office/drawing/2014/main" id="{6A800547-86AA-9594-7234-EAC2BE4FE0F8}"/>
                </a:ext>
              </a:extLst>
            </p:cNvPr>
            <p:cNvGrpSpPr/>
            <p:nvPr/>
          </p:nvGrpSpPr>
          <p:grpSpPr>
            <a:xfrm>
              <a:off x="9159507" y="2719113"/>
              <a:ext cx="446280" cy="440141"/>
              <a:chOff x="9159507" y="2719113"/>
              <a:chExt cx="446280" cy="440141"/>
            </a:xfrm>
            <a:grpFill/>
          </p:grpSpPr>
          <p:sp>
            <p:nvSpPr>
              <p:cNvPr id="45" name="Freeform 44">
                <a:extLst>
                  <a:ext uri="{FF2B5EF4-FFF2-40B4-BE49-F238E27FC236}">
                    <a16:creationId xmlns:a16="http://schemas.microsoft.com/office/drawing/2014/main" id="{1B1A3AD6-AE0E-9B94-4906-558581A4C570}"/>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pPr algn="l" rtl="0"/>
                <a:endParaRPr lang="en-US"/>
              </a:p>
            </p:txBody>
          </p:sp>
          <p:sp>
            <p:nvSpPr>
              <p:cNvPr id="46" name="Freeform 45">
                <a:extLst>
                  <a:ext uri="{FF2B5EF4-FFF2-40B4-BE49-F238E27FC236}">
                    <a16:creationId xmlns:a16="http://schemas.microsoft.com/office/drawing/2014/main" id="{B090B617-B1EF-58E0-4163-07A24A274ABE}"/>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pPr algn="l" rtl="0"/>
                <a:endParaRPr lang="en-US"/>
              </a:p>
            </p:txBody>
          </p:sp>
        </p:grpSp>
        <p:grpSp>
          <p:nvGrpSpPr>
            <p:cNvPr id="37" name="Graphic 4">
              <a:extLst>
                <a:ext uri="{FF2B5EF4-FFF2-40B4-BE49-F238E27FC236}">
                  <a16:creationId xmlns:a16="http://schemas.microsoft.com/office/drawing/2014/main" id="{5EBECCD0-67F1-B01A-32AF-73BB4CFE4AC3}"/>
                </a:ext>
              </a:extLst>
            </p:cNvPr>
            <p:cNvGrpSpPr/>
            <p:nvPr/>
          </p:nvGrpSpPr>
          <p:grpSpPr>
            <a:xfrm>
              <a:off x="9129274" y="2893887"/>
              <a:ext cx="717139" cy="1211724"/>
              <a:chOff x="9129274" y="2893887"/>
              <a:chExt cx="717139" cy="1211724"/>
            </a:xfrm>
            <a:grpFill/>
          </p:grpSpPr>
          <p:sp>
            <p:nvSpPr>
              <p:cNvPr id="38" name="Freeform 37">
                <a:extLst>
                  <a:ext uri="{FF2B5EF4-FFF2-40B4-BE49-F238E27FC236}">
                    <a16:creationId xmlns:a16="http://schemas.microsoft.com/office/drawing/2014/main" id="{1D7942BE-5335-8993-2B24-7853FE80CFA2}"/>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algn="l" rtl="0"/>
                <a:endParaRPr lang="en-US"/>
              </a:p>
            </p:txBody>
          </p:sp>
          <p:sp>
            <p:nvSpPr>
              <p:cNvPr id="39" name="Freeform 38">
                <a:extLst>
                  <a:ext uri="{FF2B5EF4-FFF2-40B4-BE49-F238E27FC236}">
                    <a16:creationId xmlns:a16="http://schemas.microsoft.com/office/drawing/2014/main" id="{A0A2F413-96B9-4FE1-64FE-18D8EBF2325C}"/>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algn="l" rtl="0"/>
                <a:endParaRPr lang="en-US"/>
              </a:p>
            </p:txBody>
          </p:sp>
          <p:sp>
            <p:nvSpPr>
              <p:cNvPr id="40" name="Freeform 39">
                <a:extLst>
                  <a:ext uri="{FF2B5EF4-FFF2-40B4-BE49-F238E27FC236}">
                    <a16:creationId xmlns:a16="http://schemas.microsoft.com/office/drawing/2014/main" id="{860BD19E-9FD3-8E7B-4948-9BF5C99C3754}"/>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algn="l" rtl="0"/>
                <a:endParaRPr lang="en-US"/>
              </a:p>
            </p:txBody>
          </p:sp>
          <p:sp>
            <p:nvSpPr>
              <p:cNvPr id="41" name="Freeform 40">
                <a:extLst>
                  <a:ext uri="{FF2B5EF4-FFF2-40B4-BE49-F238E27FC236}">
                    <a16:creationId xmlns:a16="http://schemas.microsoft.com/office/drawing/2014/main" id="{6BB69BE0-D3F6-4680-C961-9180E351CC26}"/>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algn="l" rtl="0"/>
                <a:endParaRPr lang="en-US"/>
              </a:p>
            </p:txBody>
          </p:sp>
          <p:sp>
            <p:nvSpPr>
              <p:cNvPr id="42" name="Freeform 41">
                <a:extLst>
                  <a:ext uri="{FF2B5EF4-FFF2-40B4-BE49-F238E27FC236}">
                    <a16:creationId xmlns:a16="http://schemas.microsoft.com/office/drawing/2014/main" id="{2287B5C1-A4F5-6AD8-8BD5-BACE49C5DEA3}"/>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algn="l" rtl="0"/>
                <a:endParaRPr lang="en-US"/>
              </a:p>
            </p:txBody>
          </p:sp>
          <p:sp>
            <p:nvSpPr>
              <p:cNvPr id="43" name="Freeform 42">
                <a:extLst>
                  <a:ext uri="{FF2B5EF4-FFF2-40B4-BE49-F238E27FC236}">
                    <a16:creationId xmlns:a16="http://schemas.microsoft.com/office/drawing/2014/main" id="{8E328866-0994-A5ED-F8FB-E1BF06AA4B7D}"/>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algn="l" rtl="0"/>
                <a:endParaRPr lang="en-US"/>
              </a:p>
            </p:txBody>
          </p:sp>
          <p:sp>
            <p:nvSpPr>
              <p:cNvPr id="44" name="Freeform 43">
                <a:extLst>
                  <a:ext uri="{FF2B5EF4-FFF2-40B4-BE49-F238E27FC236}">
                    <a16:creationId xmlns:a16="http://schemas.microsoft.com/office/drawing/2014/main" id="{06531436-0164-EF1D-50B5-EDBA9B579AC3}"/>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algn="l" rtl="0"/>
                <a:endParaRPr lang="en-US"/>
              </a:p>
            </p:txBody>
          </p:sp>
        </p:grpSp>
      </p:grpSp>
      <p:sp>
        <p:nvSpPr>
          <p:cNvPr id="245" name="Freeform 244">
            <a:extLst>
              <a:ext uri="{FF2B5EF4-FFF2-40B4-BE49-F238E27FC236}">
                <a16:creationId xmlns:a16="http://schemas.microsoft.com/office/drawing/2014/main" id="{7C07BD85-FC54-BBAC-90D5-4BA59E7D2369}"/>
              </a:ext>
            </a:extLst>
          </p:cNvPr>
          <p:cNvSpPr/>
          <p:nvPr/>
        </p:nvSpPr>
        <p:spPr>
          <a:xfrm flipH="1">
            <a:off x="-3547" y="4422047"/>
            <a:ext cx="2883555" cy="3303345"/>
          </a:xfrm>
          <a:custGeom>
            <a:avLst/>
            <a:gdLst>
              <a:gd name="connsiteX0" fmla="*/ 2883555 w 2883555"/>
              <a:gd name="connsiteY0" fmla="*/ 0 h 3303345"/>
              <a:gd name="connsiteX1" fmla="*/ 781133 w 2883555"/>
              <a:gd name="connsiteY1" fmla="*/ 0 h 3303345"/>
              <a:gd name="connsiteX2" fmla="*/ 0 w 2883555"/>
              <a:gd name="connsiteY2" fmla="*/ 0 h 3303345"/>
              <a:gd name="connsiteX3" fmla="*/ 0 w 2883555"/>
              <a:gd name="connsiteY3" fmla="*/ 376174 h 3303345"/>
              <a:gd name="connsiteX4" fmla="*/ 0 w 2883555"/>
              <a:gd name="connsiteY4" fmla="*/ 928491 h 3303345"/>
              <a:gd name="connsiteX5" fmla="*/ 0 w 2883555"/>
              <a:gd name="connsiteY5" fmla="*/ 2764725 h 3303345"/>
              <a:gd name="connsiteX6" fmla="*/ 730939 w 2883555"/>
              <a:gd name="connsiteY6" fmla="*/ 3303345 h 3303345"/>
              <a:gd name="connsiteX7" fmla="*/ 1512070 w 2883555"/>
              <a:gd name="connsiteY7" fmla="*/ 3303345 h 3303345"/>
              <a:gd name="connsiteX8" fmla="*/ 2883555 w 2883555"/>
              <a:gd name="connsiteY8" fmla="*/ 3303345 h 3303345"/>
              <a:gd name="connsiteX9" fmla="*/ 2883555 w 2883555"/>
              <a:gd name="connsiteY9" fmla="*/ 0 h 3303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3555" h="3303345">
                <a:moveTo>
                  <a:pt x="2883555" y="0"/>
                </a:moveTo>
                <a:lnTo>
                  <a:pt x="781133" y="0"/>
                </a:lnTo>
                <a:lnTo>
                  <a:pt x="0" y="0"/>
                </a:lnTo>
                <a:lnTo>
                  <a:pt x="0" y="376174"/>
                </a:lnTo>
                <a:lnTo>
                  <a:pt x="0" y="928491"/>
                </a:lnTo>
                <a:lnTo>
                  <a:pt x="0" y="2764725"/>
                </a:lnTo>
                <a:cubicBezTo>
                  <a:pt x="0" y="3062383"/>
                  <a:pt x="326996" y="3303345"/>
                  <a:pt x="730939" y="3303345"/>
                </a:cubicBezTo>
                <a:lnTo>
                  <a:pt x="1512070" y="3303345"/>
                </a:lnTo>
                <a:lnTo>
                  <a:pt x="2883555" y="3303345"/>
                </a:lnTo>
                <a:lnTo>
                  <a:pt x="2883555"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cxnSp>
        <p:nvCxnSpPr>
          <p:cNvPr id="4" name="Straight Connector 3">
            <a:extLst>
              <a:ext uri="{FF2B5EF4-FFF2-40B4-BE49-F238E27FC236}">
                <a16:creationId xmlns:a16="http://schemas.microsoft.com/office/drawing/2014/main" id="{80B34E4A-A3F0-C58C-A165-D85E2FBB6FB5}"/>
              </a:ext>
            </a:extLst>
          </p:cNvPr>
          <p:cNvCxnSpPr>
            <a:cxnSpLocks/>
          </p:cNvCxnSpPr>
          <p:nvPr/>
        </p:nvCxnSpPr>
        <p:spPr>
          <a:xfrm>
            <a:off x="-32643" y="5128573"/>
            <a:ext cx="3399841"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522" name="Group 521">
            <a:extLst>
              <a:ext uri="{FF2B5EF4-FFF2-40B4-BE49-F238E27FC236}">
                <a16:creationId xmlns:a16="http://schemas.microsoft.com/office/drawing/2014/main" id="{E9B40731-21AA-F2DD-167F-1EC246B39341}"/>
              </a:ext>
            </a:extLst>
          </p:cNvPr>
          <p:cNvGrpSpPr/>
          <p:nvPr/>
        </p:nvGrpSpPr>
        <p:grpSpPr>
          <a:xfrm>
            <a:off x="3945749" y="5916584"/>
            <a:ext cx="541864" cy="541718"/>
            <a:chOff x="8242308" y="4543504"/>
            <a:chExt cx="1008541" cy="1008269"/>
          </a:xfrm>
        </p:grpSpPr>
        <p:sp>
          <p:nvSpPr>
            <p:cNvPr id="523" name="Freeform 522">
              <a:extLst>
                <a:ext uri="{FF2B5EF4-FFF2-40B4-BE49-F238E27FC236}">
                  <a16:creationId xmlns:a16="http://schemas.microsoft.com/office/drawing/2014/main" id="{AAE666CE-880C-B11B-605B-C44A4E9F9F21}"/>
                </a:ext>
              </a:extLst>
            </p:cNvPr>
            <p:cNvSpPr/>
            <p:nvPr/>
          </p:nvSpPr>
          <p:spPr>
            <a:xfrm>
              <a:off x="8242308" y="4543504"/>
              <a:ext cx="1008541" cy="1008269"/>
            </a:xfrm>
            <a:custGeom>
              <a:avLst/>
              <a:gdLst>
                <a:gd name="connsiteX0" fmla="*/ 92873 w 1008541"/>
                <a:gd name="connsiteY0" fmla="*/ 366995 h 1008269"/>
                <a:gd name="connsiteX1" fmla="*/ 75493 w 1008541"/>
                <a:gd name="connsiteY1" fmla="*/ 202740 h 1008269"/>
                <a:gd name="connsiteX2" fmla="*/ 231097 w 1008541"/>
                <a:gd name="connsiteY2" fmla="*/ 185636 h 1008269"/>
                <a:gd name="connsiteX3" fmla="*/ 243317 w 1008541"/>
                <a:gd name="connsiteY3" fmla="*/ 357221 h 1008269"/>
                <a:gd name="connsiteX4" fmla="*/ 306591 w 1008541"/>
                <a:gd name="connsiteY4" fmla="*/ 343647 h 1008269"/>
                <a:gd name="connsiteX5" fmla="*/ 391589 w 1008541"/>
                <a:gd name="connsiteY5" fmla="*/ 279302 h 1008269"/>
                <a:gd name="connsiteX6" fmla="*/ 422275 w 1008541"/>
                <a:gd name="connsiteY6" fmla="*/ 259483 h 1008269"/>
                <a:gd name="connsiteX7" fmla="*/ 422275 w 1008541"/>
                <a:gd name="connsiteY7" fmla="*/ 241021 h 1008269"/>
                <a:gd name="connsiteX8" fmla="*/ 431508 w 1008541"/>
                <a:gd name="connsiteY8" fmla="*/ 228804 h 1008269"/>
                <a:gd name="connsiteX9" fmla="*/ 459207 w 1008541"/>
                <a:gd name="connsiteY9" fmla="*/ 222016 h 1008269"/>
                <a:gd name="connsiteX10" fmla="*/ 467082 w 1008541"/>
                <a:gd name="connsiteY10" fmla="*/ 214686 h 1008269"/>
                <a:gd name="connsiteX11" fmla="*/ 484462 w 1008541"/>
                <a:gd name="connsiteY11" fmla="*/ 172604 h 1008269"/>
                <a:gd name="connsiteX12" fmla="*/ 483919 w 1008541"/>
                <a:gd name="connsiteY12" fmla="*/ 160930 h 1008269"/>
                <a:gd name="connsiteX13" fmla="*/ 465453 w 1008541"/>
                <a:gd name="connsiteY13" fmla="*/ 130250 h 1008269"/>
                <a:gd name="connsiteX14" fmla="*/ 552895 w 1008541"/>
                <a:gd name="connsiteY14" fmla="*/ 42829 h 1008269"/>
                <a:gd name="connsiteX15" fmla="*/ 583853 w 1008541"/>
                <a:gd name="connsiteY15" fmla="*/ 61290 h 1008269"/>
                <a:gd name="connsiteX16" fmla="*/ 595530 w 1008541"/>
                <a:gd name="connsiteY16" fmla="*/ 61833 h 1008269"/>
                <a:gd name="connsiteX17" fmla="*/ 636535 w 1008541"/>
                <a:gd name="connsiteY17" fmla="*/ 44729 h 1008269"/>
                <a:gd name="connsiteX18" fmla="*/ 644953 w 1008541"/>
                <a:gd name="connsiteY18" fmla="*/ 35498 h 1008269"/>
                <a:gd name="connsiteX19" fmla="*/ 652557 w 1008541"/>
                <a:gd name="connsiteY19" fmla="*/ 5905 h 1008269"/>
                <a:gd name="connsiteX20" fmla="*/ 659889 w 1008541"/>
                <a:gd name="connsiteY20" fmla="*/ 204 h 1008269"/>
                <a:gd name="connsiteX21" fmla="*/ 770685 w 1008541"/>
                <a:gd name="connsiteY21" fmla="*/ 204 h 1008269"/>
                <a:gd name="connsiteX22" fmla="*/ 778289 w 1008541"/>
                <a:gd name="connsiteY22" fmla="*/ 6448 h 1008269"/>
                <a:gd name="connsiteX23" fmla="*/ 787794 w 1008541"/>
                <a:gd name="connsiteY23" fmla="*/ 40114 h 1008269"/>
                <a:gd name="connsiteX24" fmla="*/ 819295 w 1008541"/>
                <a:gd name="connsiteY24" fmla="*/ 54503 h 1008269"/>
                <a:gd name="connsiteX25" fmla="*/ 864373 w 1008541"/>
                <a:gd name="connsiteY25" fmla="*/ 50973 h 1008269"/>
                <a:gd name="connsiteX26" fmla="*/ 877137 w 1008541"/>
                <a:gd name="connsiteY26" fmla="*/ 43100 h 1008269"/>
                <a:gd name="connsiteX27" fmla="*/ 964850 w 1008541"/>
                <a:gd name="connsiteY27" fmla="*/ 131065 h 1008269"/>
                <a:gd name="connsiteX28" fmla="*/ 946656 w 1008541"/>
                <a:gd name="connsiteY28" fmla="*/ 161201 h 1008269"/>
                <a:gd name="connsiteX29" fmla="*/ 946113 w 1008541"/>
                <a:gd name="connsiteY29" fmla="*/ 172061 h 1008269"/>
                <a:gd name="connsiteX30" fmla="*/ 963764 w 1008541"/>
                <a:gd name="connsiteY30" fmla="*/ 214143 h 1008269"/>
                <a:gd name="connsiteX31" fmla="*/ 972454 w 1008541"/>
                <a:gd name="connsiteY31" fmla="*/ 222016 h 1008269"/>
                <a:gd name="connsiteX32" fmla="*/ 1001782 w 1008541"/>
                <a:gd name="connsiteY32" fmla="*/ 229618 h 1008269"/>
                <a:gd name="connsiteX33" fmla="*/ 1008300 w 1008541"/>
                <a:gd name="connsiteY33" fmla="*/ 237492 h 1008269"/>
                <a:gd name="connsiteX34" fmla="*/ 1008300 w 1008541"/>
                <a:gd name="connsiteY34" fmla="*/ 241564 h 1008269"/>
                <a:gd name="connsiteX35" fmla="*/ 1008300 w 1008541"/>
                <a:gd name="connsiteY35" fmla="*/ 997682 h 1008269"/>
                <a:gd name="connsiteX36" fmla="*/ 1008300 w 1008541"/>
                <a:gd name="connsiteY36" fmla="*/ 1008270 h 1008269"/>
                <a:gd name="connsiteX37" fmla="*/ 997166 w 1008541"/>
                <a:gd name="connsiteY37" fmla="*/ 1008270 h 1008269"/>
                <a:gd name="connsiteX38" fmla="*/ 70062 w 1008541"/>
                <a:gd name="connsiteY38" fmla="*/ 1008270 h 1008269"/>
                <a:gd name="connsiteX39" fmla="*/ 0 w 1008541"/>
                <a:gd name="connsiteY39" fmla="*/ 937681 h 1008269"/>
                <a:gd name="connsiteX40" fmla="*/ 0 w 1008541"/>
                <a:gd name="connsiteY40" fmla="*/ 510888 h 1008269"/>
                <a:gd name="connsiteX41" fmla="*/ 90158 w 1008541"/>
                <a:gd name="connsiteY41" fmla="*/ 369439 h 1008269"/>
                <a:gd name="connsiteX42" fmla="*/ 92873 w 1008541"/>
                <a:gd name="connsiteY42" fmla="*/ 366995 h 1008269"/>
                <a:gd name="connsiteX43" fmla="*/ 120844 w 1008541"/>
                <a:gd name="connsiteY43" fmla="*/ 974876 h 1008269"/>
                <a:gd name="connsiteX44" fmla="*/ 974898 w 1008541"/>
                <a:gd name="connsiteY44" fmla="*/ 974876 h 1008269"/>
                <a:gd name="connsiteX45" fmla="*/ 974898 w 1008541"/>
                <a:gd name="connsiteY45" fmla="*/ 362923 h 1008269"/>
                <a:gd name="connsiteX46" fmla="*/ 972454 w 1008541"/>
                <a:gd name="connsiteY46" fmla="*/ 361022 h 1008269"/>
                <a:gd name="connsiteX47" fmla="*/ 963221 w 1008541"/>
                <a:gd name="connsiteY47" fmla="*/ 371611 h 1008269"/>
                <a:gd name="connsiteX48" fmla="*/ 946113 w 1008541"/>
                <a:gd name="connsiteY48" fmla="*/ 412607 h 1008269"/>
                <a:gd name="connsiteX49" fmla="*/ 946656 w 1008541"/>
                <a:gd name="connsiteY49" fmla="*/ 424281 h 1008269"/>
                <a:gd name="connsiteX50" fmla="*/ 965122 w 1008541"/>
                <a:gd name="connsiteY50" fmla="*/ 454689 h 1008269"/>
                <a:gd name="connsiteX51" fmla="*/ 877408 w 1008541"/>
                <a:gd name="connsiteY51" fmla="*/ 542382 h 1008269"/>
                <a:gd name="connsiteX52" fmla="*/ 846994 w 1008541"/>
                <a:gd name="connsiteY52" fmla="*/ 523920 h 1008269"/>
                <a:gd name="connsiteX53" fmla="*/ 835316 w 1008541"/>
                <a:gd name="connsiteY53" fmla="*/ 523377 h 1008269"/>
                <a:gd name="connsiteX54" fmla="*/ 794311 w 1008541"/>
                <a:gd name="connsiteY54" fmla="*/ 540753 h 1008269"/>
                <a:gd name="connsiteX55" fmla="*/ 785893 w 1008541"/>
                <a:gd name="connsiteY55" fmla="*/ 549984 h 1008269"/>
                <a:gd name="connsiteX56" fmla="*/ 778289 w 1008541"/>
                <a:gd name="connsiteY56" fmla="*/ 579577 h 1008269"/>
                <a:gd name="connsiteX57" fmla="*/ 771229 w 1008541"/>
                <a:gd name="connsiteY57" fmla="*/ 585278 h 1008269"/>
                <a:gd name="connsiteX58" fmla="*/ 660432 w 1008541"/>
                <a:gd name="connsiteY58" fmla="*/ 585278 h 1008269"/>
                <a:gd name="connsiteX59" fmla="*/ 652829 w 1008541"/>
                <a:gd name="connsiteY59" fmla="*/ 579034 h 1008269"/>
                <a:gd name="connsiteX60" fmla="*/ 647126 w 1008541"/>
                <a:gd name="connsiteY60" fmla="*/ 557857 h 1008269"/>
                <a:gd name="connsiteX61" fmla="*/ 643324 w 1008541"/>
                <a:gd name="connsiteY61" fmla="*/ 559486 h 1008269"/>
                <a:gd name="connsiteX62" fmla="*/ 330759 w 1008541"/>
                <a:gd name="connsiteY62" fmla="*/ 777226 h 1008269"/>
                <a:gd name="connsiteX63" fmla="*/ 325600 w 1008541"/>
                <a:gd name="connsiteY63" fmla="*/ 787000 h 1008269"/>
                <a:gd name="connsiteX64" fmla="*/ 325328 w 1008541"/>
                <a:gd name="connsiteY64" fmla="*/ 815507 h 1008269"/>
                <a:gd name="connsiteX65" fmla="*/ 246847 w 1008541"/>
                <a:gd name="connsiteY65" fmla="*/ 876594 h 1008269"/>
                <a:gd name="connsiteX66" fmla="*/ 210730 w 1008541"/>
                <a:gd name="connsiteY66" fmla="*/ 860576 h 1008269"/>
                <a:gd name="connsiteX67" fmla="*/ 134422 w 1008541"/>
                <a:gd name="connsiteY67" fmla="*/ 914061 h 1008269"/>
                <a:gd name="connsiteX68" fmla="*/ 130348 w 1008541"/>
                <a:gd name="connsiteY68" fmla="*/ 924378 h 1008269"/>
                <a:gd name="connsiteX69" fmla="*/ 120844 w 1008541"/>
                <a:gd name="connsiteY69" fmla="*/ 974876 h 1008269"/>
                <a:gd name="connsiteX70" fmla="*/ 178958 w 1008541"/>
                <a:gd name="connsiteY70" fmla="*/ 438942 h 1008269"/>
                <a:gd name="connsiteX71" fmla="*/ 190363 w 1008541"/>
                <a:gd name="connsiteY71" fmla="*/ 438942 h 1008269"/>
                <a:gd name="connsiteX72" fmla="*/ 306319 w 1008541"/>
                <a:gd name="connsiteY72" fmla="*/ 438942 h 1008269"/>
                <a:gd name="connsiteX73" fmla="*/ 350583 w 1008541"/>
                <a:gd name="connsiteY73" fmla="*/ 426453 h 1008269"/>
                <a:gd name="connsiteX74" fmla="*/ 462194 w 1008541"/>
                <a:gd name="connsiteY74" fmla="*/ 340117 h 1008269"/>
                <a:gd name="connsiteX75" fmla="*/ 469798 w 1008541"/>
                <a:gd name="connsiteY75" fmla="*/ 311610 h 1008269"/>
                <a:gd name="connsiteX76" fmla="*/ 445629 w 1008541"/>
                <a:gd name="connsiteY76" fmla="*/ 292877 h 1008269"/>
                <a:gd name="connsiteX77" fmla="*/ 416300 w 1008541"/>
                <a:gd name="connsiteY77" fmla="*/ 301293 h 1008269"/>
                <a:gd name="connsiteX78" fmla="*/ 313923 w 1008541"/>
                <a:gd name="connsiteY78" fmla="*/ 378127 h 1008269"/>
                <a:gd name="connsiteX79" fmla="*/ 277262 w 1008541"/>
                <a:gd name="connsiteY79" fmla="*/ 390344 h 1008269"/>
                <a:gd name="connsiteX80" fmla="*/ 149358 w 1008541"/>
                <a:gd name="connsiteY80" fmla="*/ 390344 h 1008269"/>
                <a:gd name="connsiteX81" fmla="*/ 32316 w 1008541"/>
                <a:gd name="connsiteY81" fmla="*/ 507087 h 1008269"/>
                <a:gd name="connsiteX82" fmla="*/ 32316 w 1008541"/>
                <a:gd name="connsiteY82" fmla="*/ 631161 h 1008269"/>
                <a:gd name="connsiteX83" fmla="*/ 84455 w 1008541"/>
                <a:gd name="connsiteY83" fmla="*/ 683289 h 1008269"/>
                <a:gd name="connsiteX84" fmla="*/ 191178 w 1008541"/>
                <a:gd name="connsiteY84" fmla="*/ 683289 h 1008269"/>
                <a:gd name="connsiteX85" fmla="*/ 227567 w 1008541"/>
                <a:gd name="connsiteY85" fmla="*/ 719941 h 1008269"/>
                <a:gd name="connsiteX86" fmla="*/ 227567 w 1008541"/>
                <a:gd name="connsiteY86" fmla="*/ 813335 h 1008269"/>
                <a:gd name="connsiteX87" fmla="*/ 259611 w 1008541"/>
                <a:gd name="connsiteY87" fmla="*/ 845915 h 1008269"/>
                <a:gd name="connsiteX88" fmla="*/ 292198 w 1008541"/>
                <a:gd name="connsiteY88" fmla="*/ 813878 h 1008269"/>
                <a:gd name="connsiteX89" fmla="*/ 292198 w 1008541"/>
                <a:gd name="connsiteY89" fmla="*/ 665641 h 1008269"/>
                <a:gd name="connsiteX90" fmla="*/ 244675 w 1008541"/>
                <a:gd name="connsiteY90" fmla="*/ 618401 h 1008269"/>
                <a:gd name="connsiteX91" fmla="*/ 187648 w 1008541"/>
                <a:gd name="connsiteY91" fmla="*/ 618401 h 1008269"/>
                <a:gd name="connsiteX92" fmla="*/ 178958 w 1008541"/>
                <a:gd name="connsiteY92" fmla="*/ 617858 h 1008269"/>
                <a:gd name="connsiteX93" fmla="*/ 178958 w 1008541"/>
                <a:gd name="connsiteY93" fmla="*/ 438942 h 1008269"/>
                <a:gd name="connsiteX94" fmla="*/ 324785 w 1008541"/>
                <a:gd name="connsiteY94" fmla="*/ 740846 h 1008269"/>
                <a:gd name="connsiteX95" fmla="*/ 620513 w 1008541"/>
                <a:gd name="connsiteY95" fmla="*/ 535052 h 1008269"/>
                <a:gd name="connsiteX96" fmla="*/ 594715 w 1008541"/>
                <a:gd name="connsiteY96" fmla="*/ 523106 h 1008269"/>
                <a:gd name="connsiteX97" fmla="*/ 583853 w 1008541"/>
                <a:gd name="connsiteY97" fmla="*/ 523649 h 1008269"/>
                <a:gd name="connsiteX98" fmla="*/ 553710 w 1008541"/>
                <a:gd name="connsiteY98" fmla="*/ 542111 h 1008269"/>
                <a:gd name="connsiteX99" fmla="*/ 465724 w 1008541"/>
                <a:gd name="connsiteY99" fmla="*/ 454417 h 1008269"/>
                <a:gd name="connsiteX100" fmla="*/ 484190 w 1008541"/>
                <a:gd name="connsiteY100" fmla="*/ 424281 h 1008269"/>
                <a:gd name="connsiteX101" fmla="*/ 486363 w 1008541"/>
                <a:gd name="connsiteY101" fmla="*/ 416951 h 1008269"/>
                <a:gd name="connsiteX102" fmla="*/ 468168 w 1008541"/>
                <a:gd name="connsiteY102" fmla="*/ 377041 h 1008269"/>
                <a:gd name="connsiteX103" fmla="*/ 380998 w 1008541"/>
                <a:gd name="connsiteY103" fmla="*/ 444915 h 1008269"/>
                <a:gd name="connsiteX104" fmla="*/ 310935 w 1008541"/>
                <a:gd name="connsiteY104" fmla="*/ 471521 h 1008269"/>
                <a:gd name="connsiteX105" fmla="*/ 268301 w 1008541"/>
                <a:gd name="connsiteY105" fmla="*/ 471793 h 1008269"/>
                <a:gd name="connsiteX106" fmla="*/ 211545 w 1008541"/>
                <a:gd name="connsiteY106" fmla="*/ 471793 h 1008269"/>
                <a:gd name="connsiteX107" fmla="*/ 211545 w 1008541"/>
                <a:gd name="connsiteY107" fmla="*/ 585550 h 1008269"/>
                <a:gd name="connsiteX108" fmla="*/ 223222 w 1008541"/>
                <a:gd name="connsiteY108" fmla="*/ 585550 h 1008269"/>
                <a:gd name="connsiteX109" fmla="*/ 325057 w 1008541"/>
                <a:gd name="connsiteY109" fmla="*/ 687633 h 1008269"/>
                <a:gd name="connsiteX110" fmla="*/ 324785 w 1008541"/>
                <a:gd name="connsiteY110" fmla="*/ 740846 h 1008269"/>
                <a:gd name="connsiteX111" fmla="*/ 454590 w 1008541"/>
                <a:gd name="connsiteY111" fmla="*/ 257039 h 1008269"/>
                <a:gd name="connsiteX112" fmla="*/ 454590 w 1008541"/>
                <a:gd name="connsiteY112" fmla="*/ 259754 h 1008269"/>
                <a:gd name="connsiteX113" fmla="*/ 460293 w 1008541"/>
                <a:gd name="connsiteY113" fmla="*/ 262469 h 1008269"/>
                <a:gd name="connsiteX114" fmla="*/ 497768 w 1008541"/>
                <a:gd name="connsiteY114" fmla="*/ 345547 h 1008269"/>
                <a:gd name="connsiteX115" fmla="*/ 497225 w 1008541"/>
                <a:gd name="connsiteY115" fmla="*/ 355864 h 1008269"/>
                <a:gd name="connsiteX116" fmla="*/ 520036 w 1008541"/>
                <a:gd name="connsiteY116" fmla="*/ 408806 h 1008269"/>
                <a:gd name="connsiteX117" fmla="*/ 519221 w 1008541"/>
                <a:gd name="connsiteY117" fmla="*/ 429439 h 1008269"/>
                <a:gd name="connsiteX118" fmla="*/ 506458 w 1008541"/>
                <a:gd name="connsiteY118" fmla="*/ 449530 h 1008269"/>
                <a:gd name="connsiteX119" fmla="*/ 557511 w 1008541"/>
                <a:gd name="connsiteY119" fmla="*/ 500843 h 1008269"/>
                <a:gd name="connsiteX120" fmla="*/ 582766 w 1008541"/>
                <a:gd name="connsiteY120" fmla="*/ 485639 h 1008269"/>
                <a:gd name="connsiteX121" fmla="*/ 594172 w 1008541"/>
                <a:gd name="connsiteY121" fmla="*/ 485639 h 1008269"/>
                <a:gd name="connsiteX122" fmla="*/ 663419 w 1008541"/>
                <a:gd name="connsiteY122" fmla="*/ 514146 h 1008269"/>
                <a:gd name="connsiteX123" fmla="*/ 671566 w 1008541"/>
                <a:gd name="connsiteY123" fmla="*/ 522563 h 1008269"/>
                <a:gd name="connsiteX124" fmla="*/ 678898 w 1008541"/>
                <a:gd name="connsiteY124" fmla="*/ 552156 h 1008269"/>
                <a:gd name="connsiteX125" fmla="*/ 750862 w 1008541"/>
                <a:gd name="connsiteY125" fmla="*/ 552156 h 1008269"/>
                <a:gd name="connsiteX126" fmla="*/ 758194 w 1008541"/>
                <a:gd name="connsiteY126" fmla="*/ 522563 h 1008269"/>
                <a:gd name="connsiteX127" fmla="*/ 766340 w 1008541"/>
                <a:gd name="connsiteY127" fmla="*/ 514418 h 1008269"/>
                <a:gd name="connsiteX128" fmla="*/ 835588 w 1008541"/>
                <a:gd name="connsiteY128" fmla="*/ 485911 h 1008269"/>
                <a:gd name="connsiteX129" fmla="*/ 846994 w 1008541"/>
                <a:gd name="connsiteY129" fmla="*/ 485911 h 1008269"/>
                <a:gd name="connsiteX130" fmla="*/ 871434 w 1008541"/>
                <a:gd name="connsiteY130" fmla="*/ 500572 h 1008269"/>
                <a:gd name="connsiteX131" fmla="*/ 923302 w 1008541"/>
                <a:gd name="connsiteY131" fmla="*/ 449259 h 1008269"/>
                <a:gd name="connsiteX132" fmla="*/ 908638 w 1008541"/>
                <a:gd name="connsiteY132" fmla="*/ 425910 h 1008269"/>
                <a:gd name="connsiteX133" fmla="*/ 908094 w 1008541"/>
                <a:gd name="connsiteY133" fmla="*/ 412335 h 1008269"/>
                <a:gd name="connsiteX134" fmla="*/ 936880 w 1008541"/>
                <a:gd name="connsiteY134" fmla="*/ 344461 h 1008269"/>
                <a:gd name="connsiteX135" fmla="*/ 945841 w 1008541"/>
                <a:gd name="connsiteY135" fmla="*/ 335773 h 1008269"/>
                <a:gd name="connsiteX136" fmla="*/ 974626 w 1008541"/>
                <a:gd name="connsiteY136" fmla="*/ 328714 h 1008269"/>
                <a:gd name="connsiteX137" fmla="*/ 974626 w 1008541"/>
                <a:gd name="connsiteY137" fmla="*/ 256768 h 1008269"/>
                <a:gd name="connsiteX138" fmla="*/ 945570 w 1008541"/>
                <a:gd name="connsiteY138" fmla="*/ 249709 h 1008269"/>
                <a:gd name="connsiteX139" fmla="*/ 936880 w 1008541"/>
                <a:gd name="connsiteY139" fmla="*/ 241835 h 1008269"/>
                <a:gd name="connsiteX140" fmla="*/ 907823 w 1008541"/>
                <a:gd name="connsiteY140" fmla="*/ 171789 h 1008269"/>
                <a:gd name="connsiteX141" fmla="*/ 908366 w 1008541"/>
                <a:gd name="connsiteY141" fmla="*/ 160387 h 1008269"/>
                <a:gd name="connsiteX142" fmla="*/ 923030 w 1008541"/>
                <a:gd name="connsiteY142" fmla="*/ 135952 h 1008269"/>
                <a:gd name="connsiteX143" fmla="*/ 871706 w 1008541"/>
                <a:gd name="connsiteY143" fmla="*/ 84368 h 1008269"/>
                <a:gd name="connsiteX144" fmla="*/ 848623 w 1008541"/>
                <a:gd name="connsiteY144" fmla="*/ 98757 h 1008269"/>
                <a:gd name="connsiteX145" fmla="*/ 833959 w 1008541"/>
                <a:gd name="connsiteY145" fmla="*/ 99300 h 1008269"/>
                <a:gd name="connsiteX146" fmla="*/ 766884 w 1008541"/>
                <a:gd name="connsiteY146" fmla="*/ 71336 h 1008269"/>
                <a:gd name="connsiteX147" fmla="*/ 757379 w 1008541"/>
                <a:gd name="connsiteY147" fmla="*/ 61290 h 1008269"/>
                <a:gd name="connsiteX148" fmla="*/ 750590 w 1008541"/>
                <a:gd name="connsiteY148" fmla="*/ 32783 h 1008269"/>
                <a:gd name="connsiteX149" fmla="*/ 678627 w 1008541"/>
                <a:gd name="connsiteY149" fmla="*/ 32783 h 1008269"/>
                <a:gd name="connsiteX150" fmla="*/ 671566 w 1008541"/>
                <a:gd name="connsiteY150" fmla="*/ 61562 h 1008269"/>
                <a:gd name="connsiteX151" fmla="*/ 663148 w 1008541"/>
                <a:gd name="connsiteY151" fmla="*/ 70793 h 1008269"/>
                <a:gd name="connsiteX152" fmla="*/ 594172 w 1008541"/>
                <a:gd name="connsiteY152" fmla="*/ 99571 h 1008269"/>
                <a:gd name="connsiteX153" fmla="*/ 582766 w 1008541"/>
                <a:gd name="connsiteY153" fmla="*/ 99300 h 1008269"/>
                <a:gd name="connsiteX154" fmla="*/ 558598 w 1008541"/>
                <a:gd name="connsiteY154" fmla="*/ 84639 h 1008269"/>
                <a:gd name="connsiteX155" fmla="*/ 507001 w 1008541"/>
                <a:gd name="connsiteY155" fmla="*/ 136223 h 1008269"/>
                <a:gd name="connsiteX156" fmla="*/ 520851 w 1008541"/>
                <a:gd name="connsiteY156" fmla="*/ 158486 h 1008269"/>
                <a:gd name="connsiteX157" fmla="*/ 521394 w 1008541"/>
                <a:gd name="connsiteY157" fmla="*/ 173961 h 1008269"/>
                <a:gd name="connsiteX158" fmla="*/ 493966 w 1008541"/>
                <a:gd name="connsiteY158" fmla="*/ 240206 h 1008269"/>
                <a:gd name="connsiteX159" fmla="*/ 483376 w 1008541"/>
                <a:gd name="connsiteY159" fmla="*/ 250252 h 1008269"/>
                <a:gd name="connsiteX160" fmla="*/ 454590 w 1008541"/>
                <a:gd name="connsiteY160" fmla="*/ 257039 h 1008269"/>
                <a:gd name="connsiteX161" fmla="*/ 162936 w 1008541"/>
                <a:gd name="connsiteY161" fmla="*/ 195138 h 1008269"/>
                <a:gd name="connsiteX162" fmla="*/ 80925 w 1008541"/>
                <a:gd name="connsiteY162" fmla="*/ 276044 h 1008269"/>
                <a:gd name="connsiteX163" fmla="*/ 161035 w 1008541"/>
                <a:gd name="connsiteY163" fmla="*/ 357764 h 1008269"/>
                <a:gd name="connsiteX164" fmla="*/ 243589 w 1008541"/>
                <a:gd name="connsiteY164" fmla="*/ 277401 h 1008269"/>
                <a:gd name="connsiteX165" fmla="*/ 162936 w 1008541"/>
                <a:gd name="connsiteY165" fmla="*/ 195138 h 1008269"/>
                <a:gd name="connsiteX166" fmla="*/ 33402 w 1008541"/>
                <a:gd name="connsiteY166" fmla="*/ 699850 h 1008269"/>
                <a:gd name="connsiteX167" fmla="*/ 32316 w 1008541"/>
                <a:gd name="connsiteY167" fmla="*/ 702836 h 1008269"/>
                <a:gd name="connsiteX168" fmla="*/ 32587 w 1008541"/>
                <a:gd name="connsiteY168" fmla="*/ 944740 h 1008269"/>
                <a:gd name="connsiteX169" fmla="*/ 39105 w 1008541"/>
                <a:gd name="connsiteY169" fmla="*/ 962387 h 1008269"/>
                <a:gd name="connsiteX170" fmla="*/ 74950 w 1008541"/>
                <a:gd name="connsiteY170" fmla="*/ 974061 h 1008269"/>
                <a:gd name="connsiteX171" fmla="*/ 97218 w 1008541"/>
                <a:gd name="connsiteY171" fmla="*/ 941210 h 1008269"/>
                <a:gd name="connsiteX172" fmla="*/ 97218 w 1008541"/>
                <a:gd name="connsiteY172" fmla="*/ 722656 h 1008269"/>
                <a:gd name="connsiteX173" fmla="*/ 96404 w 1008541"/>
                <a:gd name="connsiteY173" fmla="*/ 715325 h 1008269"/>
                <a:gd name="connsiteX174" fmla="*/ 33402 w 1008541"/>
                <a:gd name="connsiteY174" fmla="*/ 699850 h 1008269"/>
                <a:gd name="connsiteX175" fmla="*/ 130077 w 1008541"/>
                <a:gd name="connsiteY175" fmla="*/ 876323 h 1008269"/>
                <a:gd name="connsiteX176" fmla="*/ 192264 w 1008541"/>
                <a:gd name="connsiteY176" fmla="*/ 832612 h 1008269"/>
                <a:gd name="connsiteX177" fmla="*/ 196066 w 1008541"/>
                <a:gd name="connsiteY177" fmla="*/ 825553 h 1008269"/>
                <a:gd name="connsiteX178" fmla="*/ 194708 w 1008541"/>
                <a:gd name="connsiteY178" fmla="*/ 772068 h 1008269"/>
                <a:gd name="connsiteX179" fmla="*/ 194708 w 1008541"/>
                <a:gd name="connsiteY179" fmla="*/ 716140 h 1008269"/>
                <a:gd name="connsiteX180" fmla="*/ 130077 w 1008541"/>
                <a:gd name="connsiteY180" fmla="*/ 716140 h 1008269"/>
                <a:gd name="connsiteX181" fmla="*/ 130077 w 1008541"/>
                <a:gd name="connsiteY181" fmla="*/ 876323 h 100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008541" h="1008269">
                  <a:moveTo>
                    <a:pt x="92873" y="366995"/>
                  </a:moveTo>
                  <a:cubicBezTo>
                    <a:pt x="34488" y="317854"/>
                    <a:pt x="39105" y="245365"/>
                    <a:pt x="75493" y="202740"/>
                  </a:cubicBezTo>
                  <a:cubicBezTo>
                    <a:pt x="115141" y="156586"/>
                    <a:pt x="183031" y="149527"/>
                    <a:pt x="231097" y="185636"/>
                  </a:cubicBezTo>
                  <a:cubicBezTo>
                    <a:pt x="272646" y="216858"/>
                    <a:pt x="300616" y="291248"/>
                    <a:pt x="243317" y="357221"/>
                  </a:cubicBezTo>
                  <a:cubicBezTo>
                    <a:pt x="265857" y="357493"/>
                    <a:pt x="287038" y="360479"/>
                    <a:pt x="306591" y="343647"/>
                  </a:cubicBezTo>
                  <a:cubicBezTo>
                    <a:pt x="333475" y="320298"/>
                    <a:pt x="363075" y="300479"/>
                    <a:pt x="391589" y="279302"/>
                  </a:cubicBezTo>
                  <a:cubicBezTo>
                    <a:pt x="400822" y="272515"/>
                    <a:pt x="410869" y="266813"/>
                    <a:pt x="422275" y="259483"/>
                  </a:cubicBezTo>
                  <a:cubicBezTo>
                    <a:pt x="422275" y="254867"/>
                    <a:pt x="422546" y="247808"/>
                    <a:pt x="422275" y="241021"/>
                  </a:cubicBezTo>
                  <a:cubicBezTo>
                    <a:pt x="421732" y="233962"/>
                    <a:pt x="423089" y="229890"/>
                    <a:pt x="431508" y="228804"/>
                  </a:cubicBezTo>
                  <a:cubicBezTo>
                    <a:pt x="440741" y="227718"/>
                    <a:pt x="449974" y="225003"/>
                    <a:pt x="459207" y="222016"/>
                  </a:cubicBezTo>
                  <a:cubicBezTo>
                    <a:pt x="462466" y="220930"/>
                    <a:pt x="465724" y="217672"/>
                    <a:pt x="467082" y="214686"/>
                  </a:cubicBezTo>
                  <a:cubicBezTo>
                    <a:pt x="473328" y="200839"/>
                    <a:pt x="479302" y="186722"/>
                    <a:pt x="484462" y="172604"/>
                  </a:cubicBezTo>
                  <a:cubicBezTo>
                    <a:pt x="485820" y="169346"/>
                    <a:pt x="485548" y="164187"/>
                    <a:pt x="483919" y="160930"/>
                  </a:cubicBezTo>
                  <a:cubicBezTo>
                    <a:pt x="478216" y="150341"/>
                    <a:pt x="471427" y="140024"/>
                    <a:pt x="465453" y="130250"/>
                  </a:cubicBezTo>
                  <a:cubicBezTo>
                    <a:pt x="494510" y="100929"/>
                    <a:pt x="523295" y="72422"/>
                    <a:pt x="552895" y="42829"/>
                  </a:cubicBezTo>
                  <a:cubicBezTo>
                    <a:pt x="562399" y="48801"/>
                    <a:pt x="572719" y="55589"/>
                    <a:pt x="583853" y="61290"/>
                  </a:cubicBezTo>
                  <a:cubicBezTo>
                    <a:pt x="587111" y="62919"/>
                    <a:pt x="591999" y="63191"/>
                    <a:pt x="595530" y="61833"/>
                  </a:cubicBezTo>
                  <a:cubicBezTo>
                    <a:pt x="609379" y="56675"/>
                    <a:pt x="623229" y="50973"/>
                    <a:pt x="636535" y="44729"/>
                  </a:cubicBezTo>
                  <a:cubicBezTo>
                    <a:pt x="640065" y="43100"/>
                    <a:pt x="643867" y="39028"/>
                    <a:pt x="644953" y="35498"/>
                  </a:cubicBezTo>
                  <a:cubicBezTo>
                    <a:pt x="648212" y="25996"/>
                    <a:pt x="649570" y="15679"/>
                    <a:pt x="652557" y="5905"/>
                  </a:cubicBezTo>
                  <a:cubicBezTo>
                    <a:pt x="653372" y="3462"/>
                    <a:pt x="657174" y="204"/>
                    <a:pt x="659889" y="204"/>
                  </a:cubicBezTo>
                  <a:cubicBezTo>
                    <a:pt x="696821" y="-68"/>
                    <a:pt x="733753" y="-68"/>
                    <a:pt x="770685" y="204"/>
                  </a:cubicBezTo>
                  <a:cubicBezTo>
                    <a:pt x="773401" y="204"/>
                    <a:pt x="777474" y="3733"/>
                    <a:pt x="778289" y="6448"/>
                  </a:cubicBezTo>
                  <a:cubicBezTo>
                    <a:pt x="781819" y="17851"/>
                    <a:pt x="781005" y="31969"/>
                    <a:pt x="787794" y="40114"/>
                  </a:cubicBezTo>
                  <a:cubicBezTo>
                    <a:pt x="794583" y="47987"/>
                    <a:pt x="809518" y="48258"/>
                    <a:pt x="819295" y="54503"/>
                  </a:cubicBezTo>
                  <a:cubicBezTo>
                    <a:pt x="835860" y="65363"/>
                    <a:pt x="849981" y="63462"/>
                    <a:pt x="864373" y="50973"/>
                  </a:cubicBezTo>
                  <a:cubicBezTo>
                    <a:pt x="868447" y="47444"/>
                    <a:pt x="873606" y="45272"/>
                    <a:pt x="877137" y="43100"/>
                  </a:cubicBezTo>
                  <a:cubicBezTo>
                    <a:pt x="906465" y="72422"/>
                    <a:pt x="935250" y="101200"/>
                    <a:pt x="964850" y="131065"/>
                  </a:cubicBezTo>
                  <a:cubicBezTo>
                    <a:pt x="959419" y="139753"/>
                    <a:pt x="952630" y="150341"/>
                    <a:pt x="946656" y="161201"/>
                  </a:cubicBezTo>
                  <a:cubicBezTo>
                    <a:pt x="945027" y="164187"/>
                    <a:pt x="945027" y="168803"/>
                    <a:pt x="946113" y="172061"/>
                  </a:cubicBezTo>
                  <a:cubicBezTo>
                    <a:pt x="951544" y="186179"/>
                    <a:pt x="957247" y="200297"/>
                    <a:pt x="963764" y="214143"/>
                  </a:cubicBezTo>
                  <a:cubicBezTo>
                    <a:pt x="965393" y="217401"/>
                    <a:pt x="968924" y="220930"/>
                    <a:pt x="972454" y="222016"/>
                  </a:cubicBezTo>
                  <a:cubicBezTo>
                    <a:pt x="982230" y="225003"/>
                    <a:pt x="992278" y="226632"/>
                    <a:pt x="1001782" y="229618"/>
                  </a:cubicBezTo>
                  <a:cubicBezTo>
                    <a:pt x="1004498" y="230433"/>
                    <a:pt x="1006399" y="234505"/>
                    <a:pt x="1008300" y="237492"/>
                  </a:cubicBezTo>
                  <a:cubicBezTo>
                    <a:pt x="1008843" y="238306"/>
                    <a:pt x="1008300" y="240206"/>
                    <a:pt x="1008300" y="241564"/>
                  </a:cubicBezTo>
                  <a:cubicBezTo>
                    <a:pt x="1008300" y="493513"/>
                    <a:pt x="1008300" y="745733"/>
                    <a:pt x="1008300" y="997682"/>
                  </a:cubicBezTo>
                  <a:cubicBezTo>
                    <a:pt x="1008300" y="1000668"/>
                    <a:pt x="1008300" y="1003655"/>
                    <a:pt x="1008300" y="1008270"/>
                  </a:cubicBezTo>
                  <a:cubicBezTo>
                    <a:pt x="1004226" y="1008270"/>
                    <a:pt x="1000696" y="1008270"/>
                    <a:pt x="997166" y="1008270"/>
                  </a:cubicBezTo>
                  <a:cubicBezTo>
                    <a:pt x="688131" y="1008270"/>
                    <a:pt x="379097" y="1008270"/>
                    <a:pt x="70062" y="1008270"/>
                  </a:cubicBezTo>
                  <a:cubicBezTo>
                    <a:pt x="26884" y="1008270"/>
                    <a:pt x="0" y="981120"/>
                    <a:pt x="0" y="937681"/>
                  </a:cubicBezTo>
                  <a:cubicBezTo>
                    <a:pt x="0" y="795417"/>
                    <a:pt x="0" y="653153"/>
                    <a:pt x="0" y="510888"/>
                  </a:cubicBezTo>
                  <a:cubicBezTo>
                    <a:pt x="0" y="444643"/>
                    <a:pt x="29872" y="397131"/>
                    <a:pt x="90158" y="369439"/>
                  </a:cubicBezTo>
                  <a:cubicBezTo>
                    <a:pt x="90701" y="368896"/>
                    <a:pt x="91515" y="368081"/>
                    <a:pt x="92873" y="366995"/>
                  </a:cubicBezTo>
                  <a:close/>
                  <a:moveTo>
                    <a:pt x="120844" y="974876"/>
                  </a:moveTo>
                  <a:cubicBezTo>
                    <a:pt x="406524" y="974876"/>
                    <a:pt x="690847" y="974876"/>
                    <a:pt x="974898" y="974876"/>
                  </a:cubicBezTo>
                  <a:cubicBezTo>
                    <a:pt x="974898" y="770439"/>
                    <a:pt x="974898" y="566545"/>
                    <a:pt x="974898" y="362923"/>
                  </a:cubicBezTo>
                  <a:cubicBezTo>
                    <a:pt x="974083" y="362380"/>
                    <a:pt x="973269" y="361565"/>
                    <a:pt x="972454" y="361022"/>
                  </a:cubicBezTo>
                  <a:cubicBezTo>
                    <a:pt x="969467" y="364552"/>
                    <a:pt x="965122" y="367538"/>
                    <a:pt x="963221" y="371611"/>
                  </a:cubicBezTo>
                  <a:cubicBezTo>
                    <a:pt x="956975" y="385186"/>
                    <a:pt x="951272" y="398760"/>
                    <a:pt x="946113" y="412607"/>
                  </a:cubicBezTo>
                  <a:cubicBezTo>
                    <a:pt x="944755" y="416136"/>
                    <a:pt x="945027" y="421023"/>
                    <a:pt x="946656" y="424281"/>
                  </a:cubicBezTo>
                  <a:cubicBezTo>
                    <a:pt x="952359" y="434869"/>
                    <a:pt x="959148" y="445186"/>
                    <a:pt x="965122" y="454689"/>
                  </a:cubicBezTo>
                  <a:cubicBezTo>
                    <a:pt x="935793" y="484010"/>
                    <a:pt x="906737" y="513060"/>
                    <a:pt x="877408" y="542382"/>
                  </a:cubicBezTo>
                  <a:cubicBezTo>
                    <a:pt x="867904" y="536409"/>
                    <a:pt x="857856" y="529893"/>
                    <a:pt x="846994" y="523920"/>
                  </a:cubicBezTo>
                  <a:cubicBezTo>
                    <a:pt x="843735" y="522291"/>
                    <a:pt x="838847" y="522020"/>
                    <a:pt x="835316" y="523377"/>
                  </a:cubicBezTo>
                  <a:cubicBezTo>
                    <a:pt x="821467" y="528536"/>
                    <a:pt x="807617" y="534237"/>
                    <a:pt x="794311" y="540753"/>
                  </a:cubicBezTo>
                  <a:cubicBezTo>
                    <a:pt x="790781" y="542382"/>
                    <a:pt x="786979" y="546183"/>
                    <a:pt x="785893" y="549984"/>
                  </a:cubicBezTo>
                  <a:cubicBezTo>
                    <a:pt x="782634" y="559486"/>
                    <a:pt x="781276" y="569803"/>
                    <a:pt x="778289" y="579577"/>
                  </a:cubicBezTo>
                  <a:cubicBezTo>
                    <a:pt x="777474" y="582021"/>
                    <a:pt x="773673" y="585278"/>
                    <a:pt x="771229" y="585278"/>
                  </a:cubicBezTo>
                  <a:cubicBezTo>
                    <a:pt x="734296" y="585550"/>
                    <a:pt x="697364" y="585550"/>
                    <a:pt x="660432" y="585278"/>
                  </a:cubicBezTo>
                  <a:cubicBezTo>
                    <a:pt x="657717" y="585278"/>
                    <a:pt x="653643" y="581749"/>
                    <a:pt x="652829" y="579034"/>
                  </a:cubicBezTo>
                  <a:cubicBezTo>
                    <a:pt x="650113" y="572247"/>
                    <a:pt x="649027" y="564916"/>
                    <a:pt x="647126" y="557857"/>
                  </a:cubicBezTo>
                  <a:cubicBezTo>
                    <a:pt x="645225" y="558672"/>
                    <a:pt x="644139" y="558943"/>
                    <a:pt x="643324" y="559486"/>
                  </a:cubicBezTo>
                  <a:cubicBezTo>
                    <a:pt x="539045" y="631976"/>
                    <a:pt x="434767" y="704465"/>
                    <a:pt x="330759" y="777226"/>
                  </a:cubicBezTo>
                  <a:cubicBezTo>
                    <a:pt x="328044" y="779127"/>
                    <a:pt x="325871" y="783471"/>
                    <a:pt x="325600" y="787000"/>
                  </a:cubicBezTo>
                  <a:cubicBezTo>
                    <a:pt x="324785" y="796503"/>
                    <a:pt x="325600" y="806005"/>
                    <a:pt x="325328" y="815507"/>
                  </a:cubicBezTo>
                  <a:cubicBezTo>
                    <a:pt x="323970" y="855960"/>
                    <a:pt x="286224" y="886097"/>
                    <a:pt x="246847" y="876594"/>
                  </a:cubicBezTo>
                  <a:cubicBezTo>
                    <a:pt x="234627" y="873608"/>
                    <a:pt x="223765" y="866549"/>
                    <a:pt x="210730" y="860576"/>
                  </a:cubicBezTo>
                  <a:cubicBezTo>
                    <a:pt x="186561" y="877409"/>
                    <a:pt x="160220" y="895599"/>
                    <a:pt x="134422" y="914061"/>
                  </a:cubicBezTo>
                  <a:cubicBezTo>
                    <a:pt x="131978" y="915961"/>
                    <a:pt x="130348" y="920848"/>
                    <a:pt x="130348" y="924378"/>
                  </a:cubicBezTo>
                  <a:cubicBezTo>
                    <a:pt x="129805" y="941210"/>
                    <a:pt x="130620" y="958586"/>
                    <a:pt x="120844" y="974876"/>
                  </a:cubicBezTo>
                  <a:close/>
                  <a:moveTo>
                    <a:pt x="178958" y="438942"/>
                  </a:moveTo>
                  <a:cubicBezTo>
                    <a:pt x="183031" y="438942"/>
                    <a:pt x="186561" y="438942"/>
                    <a:pt x="190363" y="438942"/>
                  </a:cubicBezTo>
                  <a:cubicBezTo>
                    <a:pt x="228925" y="438942"/>
                    <a:pt x="267486" y="438942"/>
                    <a:pt x="306319" y="438942"/>
                  </a:cubicBezTo>
                  <a:cubicBezTo>
                    <a:pt x="322341" y="438942"/>
                    <a:pt x="337820" y="435955"/>
                    <a:pt x="350583" y="426453"/>
                  </a:cubicBezTo>
                  <a:cubicBezTo>
                    <a:pt x="388330" y="398217"/>
                    <a:pt x="425262" y="369167"/>
                    <a:pt x="462194" y="340117"/>
                  </a:cubicBezTo>
                  <a:cubicBezTo>
                    <a:pt x="471155" y="333058"/>
                    <a:pt x="473599" y="322741"/>
                    <a:pt x="469798" y="311610"/>
                  </a:cubicBezTo>
                  <a:cubicBezTo>
                    <a:pt x="465996" y="300207"/>
                    <a:pt x="457577" y="293963"/>
                    <a:pt x="445629" y="292877"/>
                  </a:cubicBezTo>
                  <a:cubicBezTo>
                    <a:pt x="434767" y="291519"/>
                    <a:pt x="425262" y="294506"/>
                    <a:pt x="416300" y="301293"/>
                  </a:cubicBezTo>
                  <a:cubicBezTo>
                    <a:pt x="382356" y="327085"/>
                    <a:pt x="348139" y="352335"/>
                    <a:pt x="313923" y="378127"/>
                  </a:cubicBezTo>
                  <a:cubicBezTo>
                    <a:pt x="303060" y="386543"/>
                    <a:pt x="291112" y="390344"/>
                    <a:pt x="277262" y="390344"/>
                  </a:cubicBezTo>
                  <a:cubicBezTo>
                    <a:pt x="234627" y="390073"/>
                    <a:pt x="191992" y="390073"/>
                    <a:pt x="149358" y="390344"/>
                  </a:cubicBezTo>
                  <a:cubicBezTo>
                    <a:pt x="82011" y="390616"/>
                    <a:pt x="32587" y="439756"/>
                    <a:pt x="32316" y="507087"/>
                  </a:cubicBezTo>
                  <a:cubicBezTo>
                    <a:pt x="32044" y="548355"/>
                    <a:pt x="32316" y="589622"/>
                    <a:pt x="32316" y="631161"/>
                  </a:cubicBezTo>
                  <a:cubicBezTo>
                    <a:pt x="32316" y="662926"/>
                    <a:pt x="52683" y="683289"/>
                    <a:pt x="84455" y="683289"/>
                  </a:cubicBezTo>
                  <a:cubicBezTo>
                    <a:pt x="120029" y="683289"/>
                    <a:pt x="155604" y="683289"/>
                    <a:pt x="191178" y="683289"/>
                  </a:cubicBezTo>
                  <a:cubicBezTo>
                    <a:pt x="214532" y="683289"/>
                    <a:pt x="227567" y="696321"/>
                    <a:pt x="227567" y="719941"/>
                  </a:cubicBezTo>
                  <a:cubicBezTo>
                    <a:pt x="227567" y="751163"/>
                    <a:pt x="227295" y="782385"/>
                    <a:pt x="227567" y="813335"/>
                  </a:cubicBezTo>
                  <a:cubicBezTo>
                    <a:pt x="227838" y="831797"/>
                    <a:pt x="241959" y="845644"/>
                    <a:pt x="259611" y="845915"/>
                  </a:cubicBezTo>
                  <a:cubicBezTo>
                    <a:pt x="277262" y="846187"/>
                    <a:pt x="292198" y="832069"/>
                    <a:pt x="292198" y="813878"/>
                  </a:cubicBezTo>
                  <a:cubicBezTo>
                    <a:pt x="292469" y="764466"/>
                    <a:pt x="292741" y="715054"/>
                    <a:pt x="292198" y="665641"/>
                  </a:cubicBezTo>
                  <a:cubicBezTo>
                    <a:pt x="291926" y="639578"/>
                    <a:pt x="270745" y="618944"/>
                    <a:pt x="244675" y="618401"/>
                  </a:cubicBezTo>
                  <a:cubicBezTo>
                    <a:pt x="225666" y="618130"/>
                    <a:pt x="206657" y="618401"/>
                    <a:pt x="187648" y="618401"/>
                  </a:cubicBezTo>
                  <a:cubicBezTo>
                    <a:pt x="184660" y="618401"/>
                    <a:pt x="181945" y="618130"/>
                    <a:pt x="178958" y="617858"/>
                  </a:cubicBezTo>
                  <a:cubicBezTo>
                    <a:pt x="178958" y="557586"/>
                    <a:pt x="178958" y="498943"/>
                    <a:pt x="178958" y="438942"/>
                  </a:cubicBezTo>
                  <a:close/>
                  <a:moveTo>
                    <a:pt x="324785" y="740846"/>
                  </a:moveTo>
                  <a:cubicBezTo>
                    <a:pt x="424176" y="671614"/>
                    <a:pt x="521665" y="603740"/>
                    <a:pt x="620513" y="535052"/>
                  </a:cubicBezTo>
                  <a:cubicBezTo>
                    <a:pt x="611009" y="530708"/>
                    <a:pt x="603133" y="526364"/>
                    <a:pt x="594715" y="523106"/>
                  </a:cubicBezTo>
                  <a:cubicBezTo>
                    <a:pt x="591456" y="522020"/>
                    <a:pt x="586840" y="522020"/>
                    <a:pt x="583853" y="523649"/>
                  </a:cubicBezTo>
                  <a:cubicBezTo>
                    <a:pt x="572990" y="529622"/>
                    <a:pt x="562399" y="536409"/>
                    <a:pt x="553710" y="542111"/>
                  </a:cubicBezTo>
                  <a:cubicBezTo>
                    <a:pt x="523838" y="512517"/>
                    <a:pt x="495053" y="483467"/>
                    <a:pt x="465724" y="454417"/>
                  </a:cubicBezTo>
                  <a:cubicBezTo>
                    <a:pt x="471699" y="444915"/>
                    <a:pt x="477944" y="434598"/>
                    <a:pt x="484190" y="424281"/>
                  </a:cubicBezTo>
                  <a:cubicBezTo>
                    <a:pt x="485548" y="422109"/>
                    <a:pt x="487177" y="418851"/>
                    <a:pt x="486363" y="416951"/>
                  </a:cubicBezTo>
                  <a:cubicBezTo>
                    <a:pt x="480660" y="403647"/>
                    <a:pt x="474414" y="390887"/>
                    <a:pt x="468168" y="377041"/>
                  </a:cubicBezTo>
                  <a:cubicBezTo>
                    <a:pt x="438568" y="400118"/>
                    <a:pt x="409783" y="422381"/>
                    <a:pt x="380998" y="444915"/>
                  </a:cubicBezTo>
                  <a:cubicBezTo>
                    <a:pt x="360359" y="461205"/>
                    <a:pt x="337277" y="470707"/>
                    <a:pt x="310935" y="471521"/>
                  </a:cubicBezTo>
                  <a:cubicBezTo>
                    <a:pt x="296814" y="472064"/>
                    <a:pt x="282422" y="471793"/>
                    <a:pt x="268301" y="471793"/>
                  </a:cubicBezTo>
                  <a:cubicBezTo>
                    <a:pt x="249563" y="471793"/>
                    <a:pt x="230554" y="471793"/>
                    <a:pt x="211545" y="471793"/>
                  </a:cubicBezTo>
                  <a:cubicBezTo>
                    <a:pt x="211545" y="510345"/>
                    <a:pt x="211545" y="547540"/>
                    <a:pt x="211545" y="585550"/>
                  </a:cubicBezTo>
                  <a:cubicBezTo>
                    <a:pt x="215890" y="585550"/>
                    <a:pt x="219691" y="585821"/>
                    <a:pt x="223222" y="585550"/>
                  </a:cubicBezTo>
                  <a:cubicBezTo>
                    <a:pt x="288668" y="579306"/>
                    <a:pt x="330759" y="620302"/>
                    <a:pt x="325057" y="687633"/>
                  </a:cubicBezTo>
                  <a:cubicBezTo>
                    <a:pt x="323699" y="704465"/>
                    <a:pt x="324785" y="721841"/>
                    <a:pt x="324785" y="740846"/>
                  </a:cubicBezTo>
                  <a:close/>
                  <a:moveTo>
                    <a:pt x="454590" y="257039"/>
                  </a:moveTo>
                  <a:cubicBezTo>
                    <a:pt x="454590" y="257854"/>
                    <a:pt x="454590" y="258940"/>
                    <a:pt x="454590" y="259754"/>
                  </a:cubicBezTo>
                  <a:cubicBezTo>
                    <a:pt x="456491" y="260569"/>
                    <a:pt x="458392" y="261655"/>
                    <a:pt x="460293" y="262469"/>
                  </a:cubicBezTo>
                  <a:cubicBezTo>
                    <a:pt x="497225" y="275501"/>
                    <a:pt x="512432" y="309438"/>
                    <a:pt x="497768" y="345547"/>
                  </a:cubicBezTo>
                  <a:cubicBezTo>
                    <a:pt x="496410" y="348534"/>
                    <a:pt x="495867" y="352878"/>
                    <a:pt x="497225" y="355864"/>
                  </a:cubicBezTo>
                  <a:cubicBezTo>
                    <a:pt x="504286" y="373783"/>
                    <a:pt x="511346" y="391702"/>
                    <a:pt x="520036" y="408806"/>
                  </a:cubicBezTo>
                  <a:cubicBezTo>
                    <a:pt x="524381" y="416951"/>
                    <a:pt x="524653" y="422381"/>
                    <a:pt x="519221" y="429439"/>
                  </a:cubicBezTo>
                  <a:cubicBezTo>
                    <a:pt x="514333" y="436227"/>
                    <a:pt x="510260" y="443557"/>
                    <a:pt x="506458" y="449530"/>
                  </a:cubicBezTo>
                  <a:cubicBezTo>
                    <a:pt x="523838" y="466906"/>
                    <a:pt x="540403" y="483739"/>
                    <a:pt x="557511" y="500843"/>
                  </a:cubicBezTo>
                  <a:cubicBezTo>
                    <a:pt x="565387" y="495956"/>
                    <a:pt x="573805" y="490255"/>
                    <a:pt x="582766" y="485639"/>
                  </a:cubicBezTo>
                  <a:cubicBezTo>
                    <a:pt x="585753" y="484010"/>
                    <a:pt x="591456" y="484010"/>
                    <a:pt x="594172" y="485639"/>
                  </a:cubicBezTo>
                  <a:cubicBezTo>
                    <a:pt x="615897" y="498400"/>
                    <a:pt x="638979" y="507902"/>
                    <a:pt x="663419" y="514146"/>
                  </a:cubicBezTo>
                  <a:cubicBezTo>
                    <a:pt x="666678" y="514961"/>
                    <a:pt x="670480" y="519033"/>
                    <a:pt x="671566" y="522563"/>
                  </a:cubicBezTo>
                  <a:cubicBezTo>
                    <a:pt x="674553" y="532065"/>
                    <a:pt x="676454" y="542111"/>
                    <a:pt x="678898" y="552156"/>
                  </a:cubicBezTo>
                  <a:cubicBezTo>
                    <a:pt x="703067" y="552156"/>
                    <a:pt x="726693" y="552156"/>
                    <a:pt x="750862" y="552156"/>
                  </a:cubicBezTo>
                  <a:cubicBezTo>
                    <a:pt x="753306" y="542111"/>
                    <a:pt x="754935" y="532065"/>
                    <a:pt x="758194" y="522563"/>
                  </a:cubicBezTo>
                  <a:cubicBezTo>
                    <a:pt x="759280" y="519305"/>
                    <a:pt x="763082" y="515232"/>
                    <a:pt x="766340" y="514418"/>
                  </a:cubicBezTo>
                  <a:cubicBezTo>
                    <a:pt x="790781" y="508173"/>
                    <a:pt x="813863" y="498671"/>
                    <a:pt x="835588" y="485911"/>
                  </a:cubicBezTo>
                  <a:cubicBezTo>
                    <a:pt x="838575" y="484282"/>
                    <a:pt x="844006" y="484282"/>
                    <a:pt x="846994" y="485911"/>
                  </a:cubicBezTo>
                  <a:cubicBezTo>
                    <a:pt x="855955" y="490526"/>
                    <a:pt x="864373" y="496228"/>
                    <a:pt x="871434" y="500572"/>
                  </a:cubicBezTo>
                  <a:cubicBezTo>
                    <a:pt x="889085" y="483196"/>
                    <a:pt x="905922" y="466363"/>
                    <a:pt x="923302" y="449259"/>
                  </a:cubicBezTo>
                  <a:cubicBezTo>
                    <a:pt x="918685" y="441928"/>
                    <a:pt x="914069" y="433783"/>
                    <a:pt x="908638" y="425910"/>
                  </a:cubicBezTo>
                  <a:cubicBezTo>
                    <a:pt x="905379" y="421295"/>
                    <a:pt x="905650" y="417494"/>
                    <a:pt x="908094" y="412335"/>
                  </a:cubicBezTo>
                  <a:cubicBezTo>
                    <a:pt x="918142" y="389801"/>
                    <a:pt x="926832" y="366995"/>
                    <a:pt x="936880" y="344461"/>
                  </a:cubicBezTo>
                  <a:cubicBezTo>
                    <a:pt x="938509" y="340932"/>
                    <a:pt x="942311" y="337131"/>
                    <a:pt x="945841" y="335773"/>
                  </a:cubicBezTo>
                  <a:cubicBezTo>
                    <a:pt x="955346" y="332515"/>
                    <a:pt x="965122" y="330886"/>
                    <a:pt x="974626" y="328714"/>
                  </a:cubicBezTo>
                  <a:cubicBezTo>
                    <a:pt x="974626" y="304008"/>
                    <a:pt x="974626" y="280388"/>
                    <a:pt x="974626" y="256768"/>
                  </a:cubicBezTo>
                  <a:cubicBezTo>
                    <a:pt x="964579" y="254324"/>
                    <a:pt x="954803" y="252695"/>
                    <a:pt x="945570" y="249709"/>
                  </a:cubicBezTo>
                  <a:cubicBezTo>
                    <a:pt x="942039" y="248623"/>
                    <a:pt x="937694" y="245093"/>
                    <a:pt x="936880" y="241835"/>
                  </a:cubicBezTo>
                  <a:cubicBezTo>
                    <a:pt x="930634" y="217129"/>
                    <a:pt x="920858" y="193781"/>
                    <a:pt x="907823" y="171789"/>
                  </a:cubicBezTo>
                  <a:cubicBezTo>
                    <a:pt x="906193" y="169074"/>
                    <a:pt x="906737" y="163373"/>
                    <a:pt x="908366" y="160387"/>
                  </a:cubicBezTo>
                  <a:cubicBezTo>
                    <a:pt x="912982" y="151427"/>
                    <a:pt x="918685" y="143011"/>
                    <a:pt x="923030" y="135952"/>
                  </a:cubicBezTo>
                  <a:cubicBezTo>
                    <a:pt x="905379" y="118305"/>
                    <a:pt x="888814" y="101743"/>
                    <a:pt x="871706" y="84368"/>
                  </a:cubicBezTo>
                  <a:cubicBezTo>
                    <a:pt x="864645" y="88711"/>
                    <a:pt x="856227" y="93327"/>
                    <a:pt x="848623" y="98757"/>
                  </a:cubicBezTo>
                  <a:cubicBezTo>
                    <a:pt x="843463" y="102286"/>
                    <a:pt x="839661" y="101743"/>
                    <a:pt x="833959" y="99300"/>
                  </a:cubicBezTo>
                  <a:cubicBezTo>
                    <a:pt x="811962" y="89526"/>
                    <a:pt x="789423" y="80024"/>
                    <a:pt x="766884" y="71336"/>
                  </a:cubicBezTo>
                  <a:cubicBezTo>
                    <a:pt x="761181" y="69164"/>
                    <a:pt x="758465" y="66992"/>
                    <a:pt x="757379" y="61290"/>
                  </a:cubicBezTo>
                  <a:cubicBezTo>
                    <a:pt x="755478" y="51788"/>
                    <a:pt x="753034" y="42286"/>
                    <a:pt x="750590" y="32783"/>
                  </a:cubicBezTo>
                  <a:cubicBezTo>
                    <a:pt x="726421" y="32783"/>
                    <a:pt x="702796" y="32783"/>
                    <a:pt x="678627" y="32783"/>
                  </a:cubicBezTo>
                  <a:cubicBezTo>
                    <a:pt x="676183" y="42557"/>
                    <a:pt x="674553" y="52331"/>
                    <a:pt x="671566" y="61562"/>
                  </a:cubicBezTo>
                  <a:cubicBezTo>
                    <a:pt x="670208" y="65091"/>
                    <a:pt x="666678" y="69707"/>
                    <a:pt x="663148" y="70793"/>
                  </a:cubicBezTo>
                  <a:cubicBezTo>
                    <a:pt x="638708" y="77037"/>
                    <a:pt x="615897" y="86811"/>
                    <a:pt x="594172" y="99571"/>
                  </a:cubicBezTo>
                  <a:cubicBezTo>
                    <a:pt x="591185" y="101200"/>
                    <a:pt x="585753" y="100929"/>
                    <a:pt x="582766" y="99300"/>
                  </a:cubicBezTo>
                  <a:cubicBezTo>
                    <a:pt x="573805" y="94684"/>
                    <a:pt x="565387" y="88983"/>
                    <a:pt x="558598" y="84639"/>
                  </a:cubicBezTo>
                  <a:cubicBezTo>
                    <a:pt x="540946" y="102286"/>
                    <a:pt x="524110" y="119119"/>
                    <a:pt x="507001" y="136223"/>
                  </a:cubicBezTo>
                  <a:cubicBezTo>
                    <a:pt x="511075" y="143011"/>
                    <a:pt x="515691" y="150884"/>
                    <a:pt x="520851" y="158486"/>
                  </a:cubicBezTo>
                  <a:cubicBezTo>
                    <a:pt x="524653" y="163916"/>
                    <a:pt x="524110" y="167988"/>
                    <a:pt x="521394" y="173961"/>
                  </a:cubicBezTo>
                  <a:cubicBezTo>
                    <a:pt x="511618" y="195681"/>
                    <a:pt x="502385" y="217944"/>
                    <a:pt x="493966" y="240206"/>
                  </a:cubicBezTo>
                  <a:cubicBezTo>
                    <a:pt x="491794" y="246179"/>
                    <a:pt x="489350" y="249166"/>
                    <a:pt x="483376" y="250252"/>
                  </a:cubicBezTo>
                  <a:cubicBezTo>
                    <a:pt x="473871" y="252152"/>
                    <a:pt x="464366" y="254596"/>
                    <a:pt x="454590" y="257039"/>
                  </a:cubicBezTo>
                  <a:close/>
                  <a:moveTo>
                    <a:pt x="162936" y="195138"/>
                  </a:moveTo>
                  <a:cubicBezTo>
                    <a:pt x="118128" y="194867"/>
                    <a:pt x="81196" y="231247"/>
                    <a:pt x="80925" y="276044"/>
                  </a:cubicBezTo>
                  <a:cubicBezTo>
                    <a:pt x="80653" y="320298"/>
                    <a:pt x="116771" y="357221"/>
                    <a:pt x="161035" y="357764"/>
                  </a:cubicBezTo>
                  <a:cubicBezTo>
                    <a:pt x="206114" y="358307"/>
                    <a:pt x="243046" y="322198"/>
                    <a:pt x="243589" y="277401"/>
                  </a:cubicBezTo>
                  <a:cubicBezTo>
                    <a:pt x="243860" y="232333"/>
                    <a:pt x="207743" y="195410"/>
                    <a:pt x="162936" y="195138"/>
                  </a:cubicBezTo>
                  <a:close/>
                  <a:moveTo>
                    <a:pt x="33402" y="699850"/>
                  </a:moveTo>
                  <a:cubicBezTo>
                    <a:pt x="32587" y="701750"/>
                    <a:pt x="32316" y="702293"/>
                    <a:pt x="32316" y="702836"/>
                  </a:cubicBezTo>
                  <a:cubicBezTo>
                    <a:pt x="32316" y="783471"/>
                    <a:pt x="32044" y="864105"/>
                    <a:pt x="32587" y="944740"/>
                  </a:cubicBezTo>
                  <a:cubicBezTo>
                    <a:pt x="32587" y="950713"/>
                    <a:pt x="35574" y="957229"/>
                    <a:pt x="39105" y="962387"/>
                  </a:cubicBezTo>
                  <a:cubicBezTo>
                    <a:pt x="47251" y="974333"/>
                    <a:pt x="61644" y="978405"/>
                    <a:pt x="74950" y="974061"/>
                  </a:cubicBezTo>
                  <a:cubicBezTo>
                    <a:pt x="89071" y="969446"/>
                    <a:pt x="97218" y="957500"/>
                    <a:pt x="97218" y="941210"/>
                  </a:cubicBezTo>
                  <a:cubicBezTo>
                    <a:pt x="97218" y="868449"/>
                    <a:pt x="97218" y="795417"/>
                    <a:pt x="97218" y="722656"/>
                  </a:cubicBezTo>
                  <a:cubicBezTo>
                    <a:pt x="97218" y="720484"/>
                    <a:pt x="96675" y="718312"/>
                    <a:pt x="96404" y="715325"/>
                  </a:cubicBezTo>
                  <a:cubicBezTo>
                    <a:pt x="73593" y="716954"/>
                    <a:pt x="52411" y="713696"/>
                    <a:pt x="33402" y="699850"/>
                  </a:cubicBezTo>
                  <a:close/>
                  <a:moveTo>
                    <a:pt x="130077" y="876323"/>
                  </a:moveTo>
                  <a:cubicBezTo>
                    <a:pt x="151802" y="861119"/>
                    <a:pt x="172169" y="847001"/>
                    <a:pt x="192264" y="832612"/>
                  </a:cubicBezTo>
                  <a:cubicBezTo>
                    <a:pt x="194165" y="831254"/>
                    <a:pt x="196066" y="827996"/>
                    <a:pt x="196066" y="825553"/>
                  </a:cubicBezTo>
                  <a:cubicBezTo>
                    <a:pt x="195794" y="807634"/>
                    <a:pt x="194980" y="789715"/>
                    <a:pt x="194708" y="772068"/>
                  </a:cubicBezTo>
                  <a:cubicBezTo>
                    <a:pt x="194436" y="753606"/>
                    <a:pt x="194708" y="735145"/>
                    <a:pt x="194708" y="716140"/>
                  </a:cubicBezTo>
                  <a:cubicBezTo>
                    <a:pt x="172440" y="716140"/>
                    <a:pt x="151530" y="716140"/>
                    <a:pt x="130077" y="716140"/>
                  </a:cubicBezTo>
                  <a:cubicBezTo>
                    <a:pt x="130077" y="769353"/>
                    <a:pt x="130077" y="821752"/>
                    <a:pt x="130077" y="876323"/>
                  </a:cubicBezTo>
                  <a:close/>
                </a:path>
              </a:pathLst>
            </a:custGeom>
            <a:solidFill>
              <a:srgbClr val="000000"/>
            </a:solidFill>
            <a:ln w="2705" cap="flat">
              <a:noFill/>
              <a:prstDash val="solid"/>
              <a:miter/>
            </a:ln>
          </p:spPr>
          <p:txBody>
            <a:bodyPr rtlCol="0" anchor="ctr"/>
            <a:lstStyle/>
            <a:p>
              <a:pPr algn="l" rtl="0"/>
              <a:endParaRPr lang="en-US"/>
            </a:p>
          </p:txBody>
        </p:sp>
        <p:sp>
          <p:nvSpPr>
            <p:cNvPr id="524" name="Freeform 523">
              <a:extLst>
                <a:ext uri="{FF2B5EF4-FFF2-40B4-BE49-F238E27FC236}">
                  <a16:creationId xmlns:a16="http://schemas.microsoft.com/office/drawing/2014/main" id="{8CD5F780-602C-E806-4CB1-3A6A56A41D85}"/>
                </a:ext>
              </a:extLst>
            </p:cNvPr>
            <p:cNvSpPr/>
            <p:nvPr/>
          </p:nvSpPr>
          <p:spPr>
            <a:xfrm>
              <a:off x="8655892" y="5148059"/>
              <a:ext cx="240058" cy="180816"/>
            </a:xfrm>
            <a:custGeom>
              <a:avLst/>
              <a:gdLst>
                <a:gd name="connsiteX0" fmla="*/ 18738 w 240058"/>
                <a:gd name="connsiteY0" fmla="*/ 180817 h 180816"/>
                <a:gd name="connsiteX1" fmla="*/ 0 w 240058"/>
                <a:gd name="connsiteY1" fmla="*/ 154210 h 180816"/>
                <a:gd name="connsiteX2" fmla="*/ 221321 w 240058"/>
                <a:gd name="connsiteY2" fmla="*/ 0 h 180816"/>
                <a:gd name="connsiteX3" fmla="*/ 240058 w 240058"/>
                <a:gd name="connsiteY3" fmla="*/ 26607 h 180816"/>
                <a:gd name="connsiteX4" fmla="*/ 18738 w 240058"/>
                <a:gd name="connsiteY4" fmla="*/ 180817 h 180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058" h="180816">
                  <a:moveTo>
                    <a:pt x="18738" y="180817"/>
                  </a:moveTo>
                  <a:cubicBezTo>
                    <a:pt x="12492" y="171586"/>
                    <a:pt x="6517" y="163169"/>
                    <a:pt x="0" y="154210"/>
                  </a:cubicBezTo>
                  <a:cubicBezTo>
                    <a:pt x="73864" y="102897"/>
                    <a:pt x="146914" y="51856"/>
                    <a:pt x="221321" y="0"/>
                  </a:cubicBezTo>
                  <a:cubicBezTo>
                    <a:pt x="227567" y="8688"/>
                    <a:pt x="233269" y="17104"/>
                    <a:pt x="240058" y="26607"/>
                  </a:cubicBezTo>
                  <a:cubicBezTo>
                    <a:pt x="166194" y="78191"/>
                    <a:pt x="92873" y="129232"/>
                    <a:pt x="18738" y="180817"/>
                  </a:cubicBezTo>
                  <a:close/>
                </a:path>
              </a:pathLst>
            </a:custGeom>
            <a:solidFill>
              <a:srgbClr val="000000"/>
            </a:solidFill>
            <a:ln w="2705" cap="flat">
              <a:noFill/>
              <a:prstDash val="solid"/>
              <a:miter/>
            </a:ln>
          </p:spPr>
          <p:txBody>
            <a:bodyPr rtlCol="0" anchor="ctr"/>
            <a:lstStyle/>
            <a:p>
              <a:pPr algn="l" rtl="0"/>
              <a:endParaRPr lang="en-US"/>
            </a:p>
          </p:txBody>
        </p:sp>
        <p:sp>
          <p:nvSpPr>
            <p:cNvPr id="525" name="Freeform 524">
              <a:extLst>
                <a:ext uri="{FF2B5EF4-FFF2-40B4-BE49-F238E27FC236}">
                  <a16:creationId xmlns:a16="http://schemas.microsoft.com/office/drawing/2014/main" id="{66E27CD9-7212-E812-D08D-19EF55683F5F}"/>
                </a:ext>
              </a:extLst>
            </p:cNvPr>
            <p:cNvSpPr/>
            <p:nvPr/>
          </p:nvSpPr>
          <p:spPr>
            <a:xfrm>
              <a:off x="9153389" y="5324531"/>
              <a:ext cx="31229" cy="31493"/>
            </a:xfrm>
            <a:custGeom>
              <a:avLst/>
              <a:gdLst>
                <a:gd name="connsiteX0" fmla="*/ 0 w 31229"/>
                <a:gd name="connsiteY0" fmla="*/ 0 h 31493"/>
                <a:gd name="connsiteX1" fmla="*/ 31229 w 31229"/>
                <a:gd name="connsiteY1" fmla="*/ 0 h 31493"/>
                <a:gd name="connsiteX2" fmla="*/ 31229 w 31229"/>
                <a:gd name="connsiteY2" fmla="*/ 31494 h 31493"/>
                <a:gd name="connsiteX3" fmla="*/ 0 w 31229"/>
                <a:gd name="connsiteY3" fmla="*/ 31494 h 31493"/>
                <a:gd name="connsiteX4" fmla="*/ 0 w 31229"/>
                <a:gd name="connsiteY4" fmla="*/ 0 h 3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9" h="31493">
                  <a:moveTo>
                    <a:pt x="0" y="0"/>
                  </a:moveTo>
                  <a:cubicBezTo>
                    <a:pt x="10319" y="0"/>
                    <a:pt x="20367" y="0"/>
                    <a:pt x="31229" y="0"/>
                  </a:cubicBezTo>
                  <a:cubicBezTo>
                    <a:pt x="31229" y="10317"/>
                    <a:pt x="31229" y="20362"/>
                    <a:pt x="31229" y="31494"/>
                  </a:cubicBezTo>
                  <a:cubicBezTo>
                    <a:pt x="21182" y="31494"/>
                    <a:pt x="10862" y="31494"/>
                    <a:pt x="0" y="31494"/>
                  </a:cubicBezTo>
                  <a:cubicBezTo>
                    <a:pt x="0" y="21177"/>
                    <a:pt x="0" y="11131"/>
                    <a:pt x="0" y="0"/>
                  </a:cubicBezTo>
                  <a:close/>
                </a:path>
              </a:pathLst>
            </a:custGeom>
            <a:solidFill>
              <a:srgbClr val="000000"/>
            </a:solidFill>
            <a:ln w="2705" cap="flat">
              <a:noFill/>
              <a:prstDash val="solid"/>
              <a:miter/>
            </a:ln>
          </p:spPr>
          <p:txBody>
            <a:bodyPr rtlCol="0" anchor="ctr"/>
            <a:lstStyle/>
            <a:p>
              <a:pPr algn="l" rtl="0"/>
              <a:endParaRPr lang="en-US"/>
            </a:p>
          </p:txBody>
        </p:sp>
        <p:sp>
          <p:nvSpPr>
            <p:cNvPr id="526" name="Freeform 525">
              <a:extLst>
                <a:ext uri="{FF2B5EF4-FFF2-40B4-BE49-F238E27FC236}">
                  <a16:creationId xmlns:a16="http://schemas.microsoft.com/office/drawing/2014/main" id="{1C541B1F-E10A-EC7C-5901-B7D309D98D7F}"/>
                </a:ext>
              </a:extLst>
            </p:cNvPr>
            <p:cNvSpPr/>
            <p:nvPr/>
          </p:nvSpPr>
          <p:spPr>
            <a:xfrm>
              <a:off x="9153118" y="5389419"/>
              <a:ext cx="31229" cy="31493"/>
            </a:xfrm>
            <a:custGeom>
              <a:avLst/>
              <a:gdLst>
                <a:gd name="connsiteX0" fmla="*/ 0 w 31229"/>
                <a:gd name="connsiteY0" fmla="*/ 0 h 31493"/>
                <a:gd name="connsiteX1" fmla="*/ 31229 w 31229"/>
                <a:gd name="connsiteY1" fmla="*/ 0 h 31493"/>
                <a:gd name="connsiteX2" fmla="*/ 31229 w 31229"/>
                <a:gd name="connsiteY2" fmla="*/ 31494 h 31493"/>
                <a:gd name="connsiteX3" fmla="*/ 0 w 31229"/>
                <a:gd name="connsiteY3" fmla="*/ 31494 h 31493"/>
                <a:gd name="connsiteX4" fmla="*/ 0 w 31229"/>
                <a:gd name="connsiteY4" fmla="*/ 0 h 3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9" h="31493">
                  <a:moveTo>
                    <a:pt x="0" y="0"/>
                  </a:moveTo>
                  <a:cubicBezTo>
                    <a:pt x="10591" y="0"/>
                    <a:pt x="20639" y="0"/>
                    <a:pt x="31229" y="0"/>
                  </a:cubicBezTo>
                  <a:cubicBezTo>
                    <a:pt x="31229" y="10317"/>
                    <a:pt x="31229" y="20634"/>
                    <a:pt x="31229" y="31494"/>
                  </a:cubicBezTo>
                  <a:cubicBezTo>
                    <a:pt x="20910" y="31494"/>
                    <a:pt x="10591" y="31494"/>
                    <a:pt x="0" y="31494"/>
                  </a:cubicBezTo>
                  <a:cubicBezTo>
                    <a:pt x="0" y="21177"/>
                    <a:pt x="0" y="11403"/>
                    <a:pt x="0" y="0"/>
                  </a:cubicBezTo>
                  <a:close/>
                </a:path>
              </a:pathLst>
            </a:custGeom>
            <a:solidFill>
              <a:srgbClr val="000000"/>
            </a:solidFill>
            <a:ln w="2705" cap="flat">
              <a:noFill/>
              <a:prstDash val="solid"/>
              <a:miter/>
            </a:ln>
          </p:spPr>
          <p:txBody>
            <a:bodyPr rtlCol="0" anchor="ctr"/>
            <a:lstStyle/>
            <a:p>
              <a:pPr algn="l" rtl="0"/>
              <a:endParaRPr lang="en-US"/>
            </a:p>
          </p:txBody>
        </p:sp>
        <p:sp>
          <p:nvSpPr>
            <p:cNvPr id="527" name="Freeform 526">
              <a:extLst>
                <a:ext uri="{FF2B5EF4-FFF2-40B4-BE49-F238E27FC236}">
                  <a16:creationId xmlns:a16="http://schemas.microsoft.com/office/drawing/2014/main" id="{E43F4F6B-0490-1B5C-0A48-40C8E832290A}"/>
                </a:ext>
              </a:extLst>
            </p:cNvPr>
            <p:cNvSpPr/>
            <p:nvPr/>
          </p:nvSpPr>
          <p:spPr>
            <a:xfrm>
              <a:off x="8404972" y="5454578"/>
              <a:ext cx="31229" cy="31493"/>
            </a:xfrm>
            <a:custGeom>
              <a:avLst/>
              <a:gdLst>
                <a:gd name="connsiteX0" fmla="*/ 0 w 31229"/>
                <a:gd name="connsiteY0" fmla="*/ 0 h 31493"/>
                <a:gd name="connsiteX1" fmla="*/ 31229 w 31229"/>
                <a:gd name="connsiteY1" fmla="*/ 0 h 31493"/>
                <a:gd name="connsiteX2" fmla="*/ 31229 w 31229"/>
                <a:gd name="connsiteY2" fmla="*/ 31494 h 31493"/>
                <a:gd name="connsiteX3" fmla="*/ 0 w 31229"/>
                <a:gd name="connsiteY3" fmla="*/ 31494 h 31493"/>
                <a:gd name="connsiteX4" fmla="*/ 0 w 31229"/>
                <a:gd name="connsiteY4" fmla="*/ 0 h 3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9" h="31493">
                  <a:moveTo>
                    <a:pt x="0" y="0"/>
                  </a:moveTo>
                  <a:cubicBezTo>
                    <a:pt x="10319" y="0"/>
                    <a:pt x="20367" y="0"/>
                    <a:pt x="31229" y="0"/>
                  </a:cubicBezTo>
                  <a:cubicBezTo>
                    <a:pt x="31229" y="10317"/>
                    <a:pt x="31229" y="20362"/>
                    <a:pt x="31229" y="31494"/>
                  </a:cubicBezTo>
                  <a:cubicBezTo>
                    <a:pt x="21182" y="31494"/>
                    <a:pt x="10862" y="31494"/>
                    <a:pt x="0" y="31494"/>
                  </a:cubicBezTo>
                  <a:cubicBezTo>
                    <a:pt x="0" y="21177"/>
                    <a:pt x="0" y="11403"/>
                    <a:pt x="0" y="0"/>
                  </a:cubicBezTo>
                  <a:close/>
                </a:path>
              </a:pathLst>
            </a:custGeom>
            <a:solidFill>
              <a:srgbClr val="000000"/>
            </a:solidFill>
            <a:ln w="2705" cap="flat">
              <a:noFill/>
              <a:prstDash val="solid"/>
              <a:miter/>
            </a:ln>
          </p:spPr>
          <p:txBody>
            <a:bodyPr rtlCol="0" anchor="ctr"/>
            <a:lstStyle/>
            <a:p>
              <a:pPr algn="l" rtl="0"/>
              <a:endParaRPr lang="en-US"/>
            </a:p>
          </p:txBody>
        </p:sp>
        <p:sp>
          <p:nvSpPr>
            <p:cNvPr id="528" name="Freeform 527">
              <a:extLst>
                <a:ext uri="{FF2B5EF4-FFF2-40B4-BE49-F238E27FC236}">
                  <a16:creationId xmlns:a16="http://schemas.microsoft.com/office/drawing/2014/main" id="{15642F80-87B9-0A73-6E74-DF50E7E2BE50}"/>
                </a:ext>
              </a:extLst>
            </p:cNvPr>
            <p:cNvSpPr/>
            <p:nvPr/>
          </p:nvSpPr>
          <p:spPr>
            <a:xfrm>
              <a:off x="8469874" y="5454849"/>
              <a:ext cx="31500" cy="31222"/>
            </a:xfrm>
            <a:custGeom>
              <a:avLst/>
              <a:gdLst>
                <a:gd name="connsiteX0" fmla="*/ 0 w 31500"/>
                <a:gd name="connsiteY0" fmla="*/ 31222 h 31222"/>
                <a:gd name="connsiteX1" fmla="*/ 0 w 31500"/>
                <a:gd name="connsiteY1" fmla="*/ 0 h 31222"/>
                <a:gd name="connsiteX2" fmla="*/ 31501 w 31500"/>
                <a:gd name="connsiteY2" fmla="*/ 0 h 31222"/>
                <a:gd name="connsiteX3" fmla="*/ 31501 w 31500"/>
                <a:gd name="connsiteY3" fmla="*/ 31222 h 31222"/>
                <a:gd name="connsiteX4" fmla="*/ 0 w 31500"/>
                <a:gd name="connsiteY4" fmla="*/ 31222 h 3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00" h="31222">
                  <a:moveTo>
                    <a:pt x="0" y="31222"/>
                  </a:moveTo>
                  <a:cubicBezTo>
                    <a:pt x="0" y="20634"/>
                    <a:pt x="0" y="10588"/>
                    <a:pt x="0" y="0"/>
                  </a:cubicBezTo>
                  <a:cubicBezTo>
                    <a:pt x="10319" y="0"/>
                    <a:pt x="20639" y="0"/>
                    <a:pt x="31501" y="0"/>
                  </a:cubicBezTo>
                  <a:cubicBezTo>
                    <a:pt x="31501" y="10317"/>
                    <a:pt x="31501" y="20634"/>
                    <a:pt x="31501" y="31222"/>
                  </a:cubicBezTo>
                  <a:cubicBezTo>
                    <a:pt x="21182" y="31222"/>
                    <a:pt x="11405" y="31222"/>
                    <a:pt x="0" y="31222"/>
                  </a:cubicBezTo>
                  <a:close/>
                </a:path>
              </a:pathLst>
            </a:custGeom>
            <a:solidFill>
              <a:srgbClr val="000000"/>
            </a:solidFill>
            <a:ln w="2705" cap="flat">
              <a:noFill/>
              <a:prstDash val="solid"/>
              <a:miter/>
            </a:ln>
          </p:spPr>
          <p:txBody>
            <a:bodyPr rtlCol="0" anchor="ctr"/>
            <a:lstStyle/>
            <a:p>
              <a:pPr algn="l" rtl="0"/>
              <a:endParaRPr lang="en-US"/>
            </a:p>
          </p:txBody>
        </p:sp>
        <p:sp>
          <p:nvSpPr>
            <p:cNvPr id="529" name="Freeform 528">
              <a:extLst>
                <a:ext uri="{FF2B5EF4-FFF2-40B4-BE49-F238E27FC236}">
                  <a16:creationId xmlns:a16="http://schemas.microsoft.com/office/drawing/2014/main" id="{FD581F89-FF3C-136B-0716-D711D834B2DF}"/>
                </a:ext>
              </a:extLst>
            </p:cNvPr>
            <p:cNvSpPr/>
            <p:nvPr/>
          </p:nvSpPr>
          <p:spPr>
            <a:xfrm>
              <a:off x="8535049" y="5454849"/>
              <a:ext cx="31500" cy="31222"/>
            </a:xfrm>
            <a:custGeom>
              <a:avLst/>
              <a:gdLst>
                <a:gd name="connsiteX0" fmla="*/ 0 w 31500"/>
                <a:gd name="connsiteY0" fmla="*/ 31222 h 31222"/>
                <a:gd name="connsiteX1" fmla="*/ 0 w 31500"/>
                <a:gd name="connsiteY1" fmla="*/ 0 h 31222"/>
                <a:gd name="connsiteX2" fmla="*/ 31501 w 31500"/>
                <a:gd name="connsiteY2" fmla="*/ 0 h 31222"/>
                <a:gd name="connsiteX3" fmla="*/ 31501 w 31500"/>
                <a:gd name="connsiteY3" fmla="*/ 31222 h 31222"/>
                <a:gd name="connsiteX4" fmla="*/ 0 w 31500"/>
                <a:gd name="connsiteY4" fmla="*/ 31222 h 3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00" h="31222">
                  <a:moveTo>
                    <a:pt x="0" y="31222"/>
                  </a:moveTo>
                  <a:cubicBezTo>
                    <a:pt x="0" y="20634"/>
                    <a:pt x="0" y="10588"/>
                    <a:pt x="0" y="0"/>
                  </a:cubicBezTo>
                  <a:cubicBezTo>
                    <a:pt x="10319" y="0"/>
                    <a:pt x="20639" y="0"/>
                    <a:pt x="31501" y="0"/>
                  </a:cubicBezTo>
                  <a:cubicBezTo>
                    <a:pt x="31501" y="10317"/>
                    <a:pt x="31501" y="20634"/>
                    <a:pt x="31501" y="31222"/>
                  </a:cubicBezTo>
                  <a:cubicBezTo>
                    <a:pt x="21182" y="31222"/>
                    <a:pt x="11134" y="31222"/>
                    <a:pt x="0" y="31222"/>
                  </a:cubicBezTo>
                  <a:close/>
                </a:path>
              </a:pathLst>
            </a:custGeom>
            <a:solidFill>
              <a:srgbClr val="000000"/>
            </a:solidFill>
            <a:ln w="2705" cap="flat">
              <a:noFill/>
              <a:prstDash val="solid"/>
              <a:miter/>
            </a:ln>
          </p:spPr>
          <p:txBody>
            <a:bodyPr rtlCol="0" anchor="ctr"/>
            <a:lstStyle/>
            <a:p>
              <a:pPr algn="l" rtl="0"/>
              <a:endParaRPr lang="en-US"/>
            </a:p>
          </p:txBody>
        </p:sp>
        <p:sp>
          <p:nvSpPr>
            <p:cNvPr id="530" name="Freeform 529">
              <a:extLst>
                <a:ext uri="{FF2B5EF4-FFF2-40B4-BE49-F238E27FC236}">
                  <a16:creationId xmlns:a16="http://schemas.microsoft.com/office/drawing/2014/main" id="{C8059B9D-B2E0-E964-B7B7-BBD3737FF186}"/>
                </a:ext>
              </a:extLst>
            </p:cNvPr>
            <p:cNvSpPr/>
            <p:nvPr/>
          </p:nvSpPr>
          <p:spPr>
            <a:xfrm>
              <a:off x="9153389" y="5454849"/>
              <a:ext cx="31500" cy="30950"/>
            </a:xfrm>
            <a:custGeom>
              <a:avLst/>
              <a:gdLst>
                <a:gd name="connsiteX0" fmla="*/ 31501 w 31500"/>
                <a:gd name="connsiteY0" fmla="*/ 0 h 30950"/>
                <a:gd name="connsiteX1" fmla="*/ 31501 w 31500"/>
                <a:gd name="connsiteY1" fmla="*/ 30951 h 30950"/>
                <a:gd name="connsiteX2" fmla="*/ 0 w 31500"/>
                <a:gd name="connsiteY2" fmla="*/ 30951 h 30950"/>
                <a:gd name="connsiteX3" fmla="*/ 0 w 31500"/>
                <a:gd name="connsiteY3" fmla="*/ 0 h 30950"/>
                <a:gd name="connsiteX4" fmla="*/ 31501 w 31500"/>
                <a:gd name="connsiteY4" fmla="*/ 0 h 30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00" h="30950">
                  <a:moveTo>
                    <a:pt x="31501" y="0"/>
                  </a:moveTo>
                  <a:cubicBezTo>
                    <a:pt x="31501" y="10317"/>
                    <a:pt x="31501" y="20362"/>
                    <a:pt x="31501" y="30951"/>
                  </a:cubicBezTo>
                  <a:cubicBezTo>
                    <a:pt x="20910" y="30951"/>
                    <a:pt x="10591" y="30951"/>
                    <a:pt x="0" y="30951"/>
                  </a:cubicBezTo>
                  <a:cubicBezTo>
                    <a:pt x="0" y="20634"/>
                    <a:pt x="0" y="10588"/>
                    <a:pt x="0" y="0"/>
                  </a:cubicBezTo>
                  <a:cubicBezTo>
                    <a:pt x="9776" y="0"/>
                    <a:pt x="20095" y="0"/>
                    <a:pt x="31501" y="0"/>
                  </a:cubicBezTo>
                  <a:close/>
                </a:path>
              </a:pathLst>
            </a:custGeom>
            <a:solidFill>
              <a:srgbClr val="000000"/>
            </a:solidFill>
            <a:ln w="2705" cap="flat">
              <a:noFill/>
              <a:prstDash val="solid"/>
              <a:miter/>
            </a:ln>
          </p:spPr>
          <p:txBody>
            <a:bodyPr rtlCol="0" anchor="ctr"/>
            <a:lstStyle/>
            <a:p>
              <a:pPr algn="l" rtl="0"/>
              <a:endParaRPr lang="en-US"/>
            </a:p>
          </p:txBody>
        </p:sp>
        <p:sp>
          <p:nvSpPr>
            <p:cNvPr id="531" name="Freeform 530">
              <a:extLst>
                <a:ext uri="{FF2B5EF4-FFF2-40B4-BE49-F238E27FC236}">
                  <a16:creationId xmlns:a16="http://schemas.microsoft.com/office/drawing/2014/main" id="{20B6BE81-73F3-38C4-3C8D-9C7D66049911}"/>
                </a:ext>
              </a:extLst>
            </p:cNvPr>
            <p:cNvSpPr/>
            <p:nvPr/>
          </p:nvSpPr>
          <p:spPr>
            <a:xfrm>
              <a:off x="8596964" y="5325074"/>
              <a:ext cx="45078" cy="45068"/>
            </a:xfrm>
            <a:custGeom>
              <a:avLst/>
              <a:gdLst>
                <a:gd name="connsiteX0" fmla="*/ 26613 w 45078"/>
                <a:gd name="connsiteY0" fmla="*/ 0 h 45068"/>
                <a:gd name="connsiteX1" fmla="*/ 45079 w 45078"/>
                <a:gd name="connsiteY1" fmla="*/ 26607 h 45068"/>
                <a:gd name="connsiteX2" fmla="*/ 18738 w 45078"/>
                <a:gd name="connsiteY2" fmla="*/ 45068 h 45068"/>
                <a:gd name="connsiteX3" fmla="*/ 0 w 45078"/>
                <a:gd name="connsiteY3" fmla="*/ 18462 h 45068"/>
                <a:gd name="connsiteX4" fmla="*/ 26613 w 45078"/>
                <a:gd name="connsiteY4" fmla="*/ 0 h 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78" h="45068">
                  <a:moveTo>
                    <a:pt x="26613" y="0"/>
                  </a:moveTo>
                  <a:cubicBezTo>
                    <a:pt x="32859" y="9231"/>
                    <a:pt x="38833" y="17376"/>
                    <a:pt x="45079" y="26607"/>
                  </a:cubicBezTo>
                  <a:cubicBezTo>
                    <a:pt x="36389" y="32851"/>
                    <a:pt x="27971" y="38552"/>
                    <a:pt x="18738" y="45068"/>
                  </a:cubicBezTo>
                  <a:cubicBezTo>
                    <a:pt x="12220" y="35837"/>
                    <a:pt x="6517" y="27421"/>
                    <a:pt x="0" y="18462"/>
                  </a:cubicBezTo>
                  <a:cubicBezTo>
                    <a:pt x="8961" y="12217"/>
                    <a:pt x="17108" y="6516"/>
                    <a:pt x="26613" y="0"/>
                  </a:cubicBezTo>
                  <a:close/>
                </a:path>
              </a:pathLst>
            </a:custGeom>
            <a:solidFill>
              <a:srgbClr val="000000"/>
            </a:solidFill>
            <a:ln w="2705" cap="flat">
              <a:noFill/>
              <a:prstDash val="solid"/>
              <a:miter/>
            </a:ln>
          </p:spPr>
          <p:txBody>
            <a:bodyPr rtlCol="0" anchor="ctr"/>
            <a:lstStyle/>
            <a:p>
              <a:pPr algn="l" rtl="0"/>
              <a:endParaRPr lang="en-US"/>
            </a:p>
          </p:txBody>
        </p:sp>
        <p:sp>
          <p:nvSpPr>
            <p:cNvPr id="532" name="Freeform 531">
              <a:extLst>
                <a:ext uri="{FF2B5EF4-FFF2-40B4-BE49-F238E27FC236}">
                  <a16:creationId xmlns:a16="http://schemas.microsoft.com/office/drawing/2014/main" id="{A35CEF31-52CF-7D12-85AA-6984D33BAAC2}"/>
                </a:ext>
              </a:extLst>
            </p:cNvPr>
            <p:cNvSpPr/>
            <p:nvPr/>
          </p:nvSpPr>
          <p:spPr>
            <a:xfrm>
              <a:off x="8762343" y="4640903"/>
              <a:ext cx="390232" cy="390140"/>
            </a:xfrm>
            <a:custGeom>
              <a:avLst/>
              <a:gdLst>
                <a:gd name="connsiteX0" fmla="*/ 195523 w 390232"/>
                <a:gd name="connsiteY0" fmla="*/ 0 h 390140"/>
                <a:gd name="connsiteX1" fmla="*/ 390231 w 390232"/>
                <a:gd name="connsiteY1" fmla="*/ 195477 h 390140"/>
                <a:gd name="connsiteX2" fmla="*/ 194709 w 390232"/>
                <a:gd name="connsiteY2" fmla="*/ 390140 h 390140"/>
                <a:gd name="connsiteX3" fmla="*/ 1 w 390232"/>
                <a:gd name="connsiteY3" fmla="*/ 194663 h 390140"/>
                <a:gd name="connsiteX4" fmla="*/ 195523 w 390232"/>
                <a:gd name="connsiteY4" fmla="*/ 0 h 390140"/>
                <a:gd name="connsiteX5" fmla="*/ 194980 w 390232"/>
                <a:gd name="connsiteY5" fmla="*/ 32580 h 390140"/>
                <a:gd name="connsiteX6" fmla="*/ 32588 w 390232"/>
                <a:gd name="connsiteY6" fmla="*/ 194663 h 390140"/>
                <a:gd name="connsiteX7" fmla="*/ 195252 w 390232"/>
                <a:gd name="connsiteY7" fmla="*/ 357832 h 390140"/>
                <a:gd name="connsiteX8" fmla="*/ 357916 w 390232"/>
                <a:gd name="connsiteY8" fmla="*/ 195477 h 390140"/>
                <a:gd name="connsiteX9" fmla="*/ 194980 w 390232"/>
                <a:gd name="connsiteY9" fmla="*/ 32580 h 39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232" h="390140">
                  <a:moveTo>
                    <a:pt x="195523" y="0"/>
                  </a:moveTo>
                  <a:cubicBezTo>
                    <a:pt x="303061" y="271"/>
                    <a:pt x="390503" y="87965"/>
                    <a:pt x="390231" y="195477"/>
                  </a:cubicBezTo>
                  <a:cubicBezTo>
                    <a:pt x="389960" y="302990"/>
                    <a:pt x="302246" y="390412"/>
                    <a:pt x="194709" y="390140"/>
                  </a:cubicBezTo>
                  <a:cubicBezTo>
                    <a:pt x="87171" y="389869"/>
                    <a:pt x="-271" y="302176"/>
                    <a:pt x="1" y="194663"/>
                  </a:cubicBezTo>
                  <a:cubicBezTo>
                    <a:pt x="272" y="87422"/>
                    <a:pt x="87986" y="0"/>
                    <a:pt x="195523" y="0"/>
                  </a:cubicBezTo>
                  <a:close/>
                  <a:moveTo>
                    <a:pt x="194980" y="32580"/>
                  </a:moveTo>
                  <a:cubicBezTo>
                    <a:pt x="105637" y="32580"/>
                    <a:pt x="32588" y="105341"/>
                    <a:pt x="32588" y="194663"/>
                  </a:cubicBezTo>
                  <a:cubicBezTo>
                    <a:pt x="32316" y="284528"/>
                    <a:pt x="105637" y="357832"/>
                    <a:pt x="195252" y="357832"/>
                  </a:cubicBezTo>
                  <a:cubicBezTo>
                    <a:pt x="284595" y="357832"/>
                    <a:pt x="357644" y="284800"/>
                    <a:pt x="357916" y="195477"/>
                  </a:cubicBezTo>
                  <a:cubicBezTo>
                    <a:pt x="357916" y="105884"/>
                    <a:pt x="284866" y="32580"/>
                    <a:pt x="194980" y="32580"/>
                  </a:cubicBezTo>
                  <a:close/>
                </a:path>
              </a:pathLst>
            </a:custGeom>
            <a:solidFill>
              <a:srgbClr val="000000"/>
            </a:solidFill>
            <a:ln w="2705" cap="flat">
              <a:noFill/>
              <a:prstDash val="solid"/>
              <a:miter/>
            </a:ln>
          </p:spPr>
          <p:txBody>
            <a:bodyPr rtlCol="0" anchor="ctr"/>
            <a:lstStyle/>
            <a:p>
              <a:pPr algn="l" rtl="0"/>
              <a:endParaRPr lang="en-US"/>
            </a:p>
          </p:txBody>
        </p:sp>
        <p:grpSp>
          <p:nvGrpSpPr>
            <p:cNvPr id="533" name="Graphic 2">
              <a:extLst>
                <a:ext uri="{FF2B5EF4-FFF2-40B4-BE49-F238E27FC236}">
                  <a16:creationId xmlns:a16="http://schemas.microsoft.com/office/drawing/2014/main" id="{3841D108-FC58-EC1D-FAA3-9BFEA2336DD4}"/>
                </a:ext>
              </a:extLst>
            </p:cNvPr>
            <p:cNvGrpSpPr/>
            <p:nvPr/>
          </p:nvGrpSpPr>
          <p:grpSpPr>
            <a:xfrm>
              <a:off x="8696898" y="4576287"/>
              <a:ext cx="520036" cy="519372"/>
              <a:chOff x="4594347" y="2258759"/>
              <a:chExt cx="520036" cy="519372"/>
            </a:xfrm>
            <a:solidFill>
              <a:srgbClr val="00BADE"/>
            </a:solidFill>
          </p:grpSpPr>
          <p:sp>
            <p:nvSpPr>
              <p:cNvPr id="535" name="Freeform 534">
                <a:extLst>
                  <a:ext uri="{FF2B5EF4-FFF2-40B4-BE49-F238E27FC236}">
                    <a16:creationId xmlns:a16="http://schemas.microsoft.com/office/drawing/2014/main" id="{DE861A04-3AC9-7635-1617-ED2B419DDFA9}"/>
                  </a:ext>
                </a:extLst>
              </p:cNvPr>
              <p:cNvSpPr/>
              <p:nvPr/>
            </p:nvSpPr>
            <p:spPr>
              <a:xfrm>
                <a:off x="4594347" y="2258759"/>
                <a:ext cx="520036" cy="519372"/>
              </a:xfrm>
              <a:custGeom>
                <a:avLst/>
                <a:gdLst>
                  <a:gd name="connsiteX0" fmla="*/ 0 w 520036"/>
                  <a:gd name="connsiteY0" fmla="*/ 224256 h 519372"/>
                  <a:gd name="connsiteX1" fmla="*/ 28785 w 520036"/>
                  <a:gd name="connsiteY1" fmla="*/ 217469 h 519372"/>
                  <a:gd name="connsiteX2" fmla="*/ 39376 w 520036"/>
                  <a:gd name="connsiteY2" fmla="*/ 207423 h 519372"/>
                  <a:gd name="connsiteX3" fmla="*/ 66804 w 520036"/>
                  <a:gd name="connsiteY3" fmla="*/ 141178 h 519372"/>
                  <a:gd name="connsiteX4" fmla="*/ 66260 w 520036"/>
                  <a:gd name="connsiteY4" fmla="*/ 125703 h 519372"/>
                  <a:gd name="connsiteX5" fmla="*/ 52411 w 520036"/>
                  <a:gd name="connsiteY5" fmla="*/ 103440 h 519372"/>
                  <a:gd name="connsiteX6" fmla="*/ 104007 w 520036"/>
                  <a:gd name="connsiteY6" fmla="*/ 51856 h 519372"/>
                  <a:gd name="connsiteX7" fmla="*/ 128176 w 520036"/>
                  <a:gd name="connsiteY7" fmla="*/ 66517 h 519372"/>
                  <a:gd name="connsiteX8" fmla="*/ 139581 w 520036"/>
                  <a:gd name="connsiteY8" fmla="*/ 66788 h 519372"/>
                  <a:gd name="connsiteX9" fmla="*/ 208558 w 520036"/>
                  <a:gd name="connsiteY9" fmla="*/ 38010 h 519372"/>
                  <a:gd name="connsiteX10" fmla="*/ 216976 w 520036"/>
                  <a:gd name="connsiteY10" fmla="*/ 28779 h 519372"/>
                  <a:gd name="connsiteX11" fmla="*/ 224036 w 520036"/>
                  <a:gd name="connsiteY11" fmla="*/ 0 h 519372"/>
                  <a:gd name="connsiteX12" fmla="*/ 296000 w 520036"/>
                  <a:gd name="connsiteY12" fmla="*/ 0 h 519372"/>
                  <a:gd name="connsiteX13" fmla="*/ 302789 w 520036"/>
                  <a:gd name="connsiteY13" fmla="*/ 28507 h 519372"/>
                  <a:gd name="connsiteX14" fmla="*/ 312293 w 520036"/>
                  <a:gd name="connsiteY14" fmla="*/ 38552 h 519372"/>
                  <a:gd name="connsiteX15" fmla="*/ 379368 w 520036"/>
                  <a:gd name="connsiteY15" fmla="*/ 66517 h 519372"/>
                  <a:gd name="connsiteX16" fmla="*/ 394033 w 520036"/>
                  <a:gd name="connsiteY16" fmla="*/ 65974 h 519372"/>
                  <a:gd name="connsiteX17" fmla="*/ 417115 w 520036"/>
                  <a:gd name="connsiteY17" fmla="*/ 51584 h 519372"/>
                  <a:gd name="connsiteX18" fmla="*/ 468440 w 520036"/>
                  <a:gd name="connsiteY18" fmla="*/ 103169 h 519372"/>
                  <a:gd name="connsiteX19" fmla="*/ 453776 w 520036"/>
                  <a:gd name="connsiteY19" fmla="*/ 127603 h 519372"/>
                  <a:gd name="connsiteX20" fmla="*/ 453233 w 520036"/>
                  <a:gd name="connsiteY20" fmla="*/ 139006 h 519372"/>
                  <a:gd name="connsiteX21" fmla="*/ 482289 w 520036"/>
                  <a:gd name="connsiteY21" fmla="*/ 209052 h 519372"/>
                  <a:gd name="connsiteX22" fmla="*/ 490979 w 520036"/>
                  <a:gd name="connsiteY22" fmla="*/ 216926 h 519372"/>
                  <a:gd name="connsiteX23" fmla="*/ 520036 w 520036"/>
                  <a:gd name="connsiteY23" fmla="*/ 223985 h 519372"/>
                  <a:gd name="connsiteX24" fmla="*/ 520036 w 520036"/>
                  <a:gd name="connsiteY24" fmla="*/ 295931 h 519372"/>
                  <a:gd name="connsiteX25" fmla="*/ 491251 w 520036"/>
                  <a:gd name="connsiteY25" fmla="*/ 302990 h 519372"/>
                  <a:gd name="connsiteX26" fmla="*/ 482289 w 520036"/>
                  <a:gd name="connsiteY26" fmla="*/ 311678 h 519372"/>
                  <a:gd name="connsiteX27" fmla="*/ 453504 w 520036"/>
                  <a:gd name="connsiteY27" fmla="*/ 379552 h 519372"/>
                  <a:gd name="connsiteX28" fmla="*/ 454047 w 520036"/>
                  <a:gd name="connsiteY28" fmla="*/ 393127 h 519372"/>
                  <a:gd name="connsiteX29" fmla="*/ 468711 w 520036"/>
                  <a:gd name="connsiteY29" fmla="*/ 416476 h 519372"/>
                  <a:gd name="connsiteX30" fmla="*/ 416844 w 520036"/>
                  <a:gd name="connsiteY30" fmla="*/ 467788 h 519372"/>
                  <a:gd name="connsiteX31" fmla="*/ 392403 w 520036"/>
                  <a:gd name="connsiteY31" fmla="*/ 453128 h 519372"/>
                  <a:gd name="connsiteX32" fmla="*/ 380998 w 520036"/>
                  <a:gd name="connsiteY32" fmla="*/ 453128 h 519372"/>
                  <a:gd name="connsiteX33" fmla="*/ 311750 w 520036"/>
                  <a:gd name="connsiteY33" fmla="*/ 481635 h 519372"/>
                  <a:gd name="connsiteX34" fmla="*/ 303603 w 520036"/>
                  <a:gd name="connsiteY34" fmla="*/ 489780 h 519372"/>
                  <a:gd name="connsiteX35" fmla="*/ 296271 w 520036"/>
                  <a:gd name="connsiteY35" fmla="*/ 519373 h 519372"/>
                  <a:gd name="connsiteX36" fmla="*/ 224308 w 520036"/>
                  <a:gd name="connsiteY36" fmla="*/ 519373 h 519372"/>
                  <a:gd name="connsiteX37" fmla="*/ 216976 w 520036"/>
                  <a:gd name="connsiteY37" fmla="*/ 489780 h 519372"/>
                  <a:gd name="connsiteX38" fmla="*/ 208829 w 520036"/>
                  <a:gd name="connsiteY38" fmla="*/ 481363 h 519372"/>
                  <a:gd name="connsiteX39" fmla="*/ 139581 w 520036"/>
                  <a:gd name="connsiteY39" fmla="*/ 452856 h 519372"/>
                  <a:gd name="connsiteX40" fmla="*/ 128176 w 520036"/>
                  <a:gd name="connsiteY40" fmla="*/ 452856 h 519372"/>
                  <a:gd name="connsiteX41" fmla="*/ 102921 w 520036"/>
                  <a:gd name="connsiteY41" fmla="*/ 468060 h 519372"/>
                  <a:gd name="connsiteX42" fmla="*/ 51868 w 520036"/>
                  <a:gd name="connsiteY42" fmla="*/ 416747 h 519372"/>
                  <a:gd name="connsiteX43" fmla="*/ 64631 w 520036"/>
                  <a:gd name="connsiteY43" fmla="*/ 396656 h 519372"/>
                  <a:gd name="connsiteX44" fmla="*/ 65446 w 520036"/>
                  <a:gd name="connsiteY44" fmla="*/ 376023 h 519372"/>
                  <a:gd name="connsiteX45" fmla="*/ 42635 w 520036"/>
                  <a:gd name="connsiteY45" fmla="*/ 323081 h 519372"/>
                  <a:gd name="connsiteX46" fmla="*/ 43178 w 520036"/>
                  <a:gd name="connsiteY46" fmla="*/ 312764 h 519372"/>
                  <a:gd name="connsiteX47" fmla="*/ 5703 w 520036"/>
                  <a:gd name="connsiteY47" fmla="*/ 229686 h 519372"/>
                  <a:gd name="connsiteX48" fmla="*/ 0 w 520036"/>
                  <a:gd name="connsiteY48" fmla="*/ 226971 h 519372"/>
                  <a:gd name="connsiteX49" fmla="*/ 0 w 520036"/>
                  <a:gd name="connsiteY49" fmla="*/ 224256 h 519372"/>
                  <a:gd name="connsiteX50" fmla="*/ 260969 w 520036"/>
                  <a:gd name="connsiteY50" fmla="*/ 64616 h 519372"/>
                  <a:gd name="connsiteX51" fmla="*/ 65446 w 520036"/>
                  <a:gd name="connsiteY51" fmla="*/ 259279 h 519372"/>
                  <a:gd name="connsiteX52" fmla="*/ 260154 w 520036"/>
                  <a:gd name="connsiteY52" fmla="*/ 454757 h 519372"/>
                  <a:gd name="connsiteX53" fmla="*/ 455677 w 520036"/>
                  <a:gd name="connsiteY53" fmla="*/ 260094 h 519372"/>
                  <a:gd name="connsiteX54" fmla="*/ 260969 w 520036"/>
                  <a:gd name="connsiteY54" fmla="*/ 64616 h 51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20036" h="519372">
                    <a:moveTo>
                      <a:pt x="0" y="224256"/>
                    </a:moveTo>
                    <a:cubicBezTo>
                      <a:pt x="9505" y="221813"/>
                      <a:pt x="19009" y="219369"/>
                      <a:pt x="28785" y="217469"/>
                    </a:cubicBezTo>
                    <a:cubicBezTo>
                      <a:pt x="34760" y="216383"/>
                      <a:pt x="37204" y="213396"/>
                      <a:pt x="39376" y="207423"/>
                    </a:cubicBezTo>
                    <a:cubicBezTo>
                      <a:pt x="47794" y="185161"/>
                      <a:pt x="57027" y="162898"/>
                      <a:pt x="66804" y="141178"/>
                    </a:cubicBezTo>
                    <a:cubicBezTo>
                      <a:pt x="69519" y="135205"/>
                      <a:pt x="70062" y="131133"/>
                      <a:pt x="66260" y="125703"/>
                    </a:cubicBezTo>
                    <a:cubicBezTo>
                      <a:pt x="61101" y="118372"/>
                      <a:pt x="56484" y="110228"/>
                      <a:pt x="52411" y="103440"/>
                    </a:cubicBezTo>
                    <a:cubicBezTo>
                      <a:pt x="69519" y="86336"/>
                      <a:pt x="86356" y="69503"/>
                      <a:pt x="104007" y="51856"/>
                    </a:cubicBezTo>
                    <a:cubicBezTo>
                      <a:pt x="110796" y="56200"/>
                      <a:pt x="119215" y="61901"/>
                      <a:pt x="128176" y="66517"/>
                    </a:cubicBezTo>
                    <a:cubicBezTo>
                      <a:pt x="131163" y="68146"/>
                      <a:pt x="136866" y="68417"/>
                      <a:pt x="139581" y="66788"/>
                    </a:cubicBezTo>
                    <a:cubicBezTo>
                      <a:pt x="161306" y="54028"/>
                      <a:pt x="184389" y="44525"/>
                      <a:pt x="208558" y="38010"/>
                    </a:cubicBezTo>
                    <a:cubicBezTo>
                      <a:pt x="212088" y="37195"/>
                      <a:pt x="215890" y="32580"/>
                      <a:pt x="216976" y="28779"/>
                    </a:cubicBezTo>
                    <a:cubicBezTo>
                      <a:pt x="219963" y="19548"/>
                      <a:pt x="221864" y="9774"/>
                      <a:pt x="224036" y="0"/>
                    </a:cubicBezTo>
                    <a:cubicBezTo>
                      <a:pt x="247934" y="0"/>
                      <a:pt x="271559" y="0"/>
                      <a:pt x="296000" y="0"/>
                    </a:cubicBezTo>
                    <a:cubicBezTo>
                      <a:pt x="298172" y="9502"/>
                      <a:pt x="300888" y="19005"/>
                      <a:pt x="302789" y="28507"/>
                    </a:cubicBezTo>
                    <a:cubicBezTo>
                      <a:pt x="303875" y="34209"/>
                      <a:pt x="306590" y="36381"/>
                      <a:pt x="312293" y="38552"/>
                    </a:cubicBezTo>
                    <a:cubicBezTo>
                      <a:pt x="334833" y="47240"/>
                      <a:pt x="357372" y="56471"/>
                      <a:pt x="379368" y="66517"/>
                    </a:cubicBezTo>
                    <a:cubicBezTo>
                      <a:pt x="385071" y="68960"/>
                      <a:pt x="388873" y="69775"/>
                      <a:pt x="394033" y="65974"/>
                    </a:cubicBezTo>
                    <a:cubicBezTo>
                      <a:pt x="401636" y="60544"/>
                      <a:pt x="410055" y="55928"/>
                      <a:pt x="417115" y="51584"/>
                    </a:cubicBezTo>
                    <a:cubicBezTo>
                      <a:pt x="434223" y="68689"/>
                      <a:pt x="450788" y="85521"/>
                      <a:pt x="468440" y="103169"/>
                    </a:cubicBezTo>
                    <a:cubicBezTo>
                      <a:pt x="464095" y="110228"/>
                      <a:pt x="458392" y="118644"/>
                      <a:pt x="453776" y="127603"/>
                    </a:cubicBezTo>
                    <a:cubicBezTo>
                      <a:pt x="452146" y="130861"/>
                      <a:pt x="451603" y="136291"/>
                      <a:pt x="453233" y="139006"/>
                    </a:cubicBezTo>
                    <a:cubicBezTo>
                      <a:pt x="466267" y="160997"/>
                      <a:pt x="476043" y="184346"/>
                      <a:pt x="482289" y="209052"/>
                    </a:cubicBezTo>
                    <a:cubicBezTo>
                      <a:pt x="483104" y="212310"/>
                      <a:pt x="487449" y="215840"/>
                      <a:pt x="490979" y="216926"/>
                    </a:cubicBezTo>
                    <a:cubicBezTo>
                      <a:pt x="500212" y="219912"/>
                      <a:pt x="509988" y="221541"/>
                      <a:pt x="520036" y="223985"/>
                    </a:cubicBezTo>
                    <a:cubicBezTo>
                      <a:pt x="520036" y="247605"/>
                      <a:pt x="520036" y="271225"/>
                      <a:pt x="520036" y="295931"/>
                    </a:cubicBezTo>
                    <a:cubicBezTo>
                      <a:pt x="510532" y="298103"/>
                      <a:pt x="500755" y="300004"/>
                      <a:pt x="491251" y="302990"/>
                    </a:cubicBezTo>
                    <a:cubicBezTo>
                      <a:pt x="487721" y="304076"/>
                      <a:pt x="483919" y="308148"/>
                      <a:pt x="482289" y="311678"/>
                    </a:cubicBezTo>
                    <a:cubicBezTo>
                      <a:pt x="472513" y="334212"/>
                      <a:pt x="463552" y="357289"/>
                      <a:pt x="453504" y="379552"/>
                    </a:cubicBezTo>
                    <a:cubicBezTo>
                      <a:pt x="451060" y="384982"/>
                      <a:pt x="450788" y="388511"/>
                      <a:pt x="454047" y="393127"/>
                    </a:cubicBezTo>
                    <a:cubicBezTo>
                      <a:pt x="459478" y="401000"/>
                      <a:pt x="464095" y="409145"/>
                      <a:pt x="468711" y="416476"/>
                    </a:cubicBezTo>
                    <a:cubicBezTo>
                      <a:pt x="451603" y="433580"/>
                      <a:pt x="434495" y="450413"/>
                      <a:pt x="416844" y="467788"/>
                    </a:cubicBezTo>
                    <a:cubicBezTo>
                      <a:pt x="409783" y="463444"/>
                      <a:pt x="401365" y="457471"/>
                      <a:pt x="392403" y="453128"/>
                    </a:cubicBezTo>
                    <a:cubicBezTo>
                      <a:pt x="389416" y="451499"/>
                      <a:pt x="383713" y="451499"/>
                      <a:pt x="380998" y="453128"/>
                    </a:cubicBezTo>
                    <a:cubicBezTo>
                      <a:pt x="359273" y="465888"/>
                      <a:pt x="336190" y="475390"/>
                      <a:pt x="311750" y="481635"/>
                    </a:cubicBezTo>
                    <a:cubicBezTo>
                      <a:pt x="308491" y="482449"/>
                      <a:pt x="304690" y="486522"/>
                      <a:pt x="303603" y="489780"/>
                    </a:cubicBezTo>
                    <a:cubicBezTo>
                      <a:pt x="300616" y="499282"/>
                      <a:pt x="298715" y="509327"/>
                      <a:pt x="296271" y="519373"/>
                    </a:cubicBezTo>
                    <a:cubicBezTo>
                      <a:pt x="272102" y="519373"/>
                      <a:pt x="248477" y="519373"/>
                      <a:pt x="224308" y="519373"/>
                    </a:cubicBezTo>
                    <a:cubicBezTo>
                      <a:pt x="221864" y="509327"/>
                      <a:pt x="220235" y="499282"/>
                      <a:pt x="216976" y="489780"/>
                    </a:cubicBezTo>
                    <a:cubicBezTo>
                      <a:pt x="215890" y="486522"/>
                      <a:pt x="212088" y="482449"/>
                      <a:pt x="208829" y="481363"/>
                    </a:cubicBezTo>
                    <a:cubicBezTo>
                      <a:pt x="184389" y="475119"/>
                      <a:pt x="161306" y="465616"/>
                      <a:pt x="139581" y="452856"/>
                    </a:cubicBezTo>
                    <a:cubicBezTo>
                      <a:pt x="136594" y="451227"/>
                      <a:pt x="131163" y="451227"/>
                      <a:pt x="128176" y="452856"/>
                    </a:cubicBezTo>
                    <a:cubicBezTo>
                      <a:pt x="119215" y="457471"/>
                      <a:pt x="110796" y="463173"/>
                      <a:pt x="102921" y="468060"/>
                    </a:cubicBezTo>
                    <a:cubicBezTo>
                      <a:pt x="85813" y="450956"/>
                      <a:pt x="69248" y="434123"/>
                      <a:pt x="51868" y="416747"/>
                    </a:cubicBezTo>
                    <a:cubicBezTo>
                      <a:pt x="55670" y="410774"/>
                      <a:pt x="59471" y="403172"/>
                      <a:pt x="64631" y="396656"/>
                    </a:cubicBezTo>
                    <a:cubicBezTo>
                      <a:pt x="69791" y="389597"/>
                      <a:pt x="69791" y="384167"/>
                      <a:pt x="65446" y="376023"/>
                    </a:cubicBezTo>
                    <a:cubicBezTo>
                      <a:pt x="56484" y="359190"/>
                      <a:pt x="49695" y="341000"/>
                      <a:pt x="42635" y="323081"/>
                    </a:cubicBezTo>
                    <a:cubicBezTo>
                      <a:pt x="41549" y="320094"/>
                      <a:pt x="41820" y="315750"/>
                      <a:pt x="43178" y="312764"/>
                    </a:cubicBezTo>
                    <a:cubicBezTo>
                      <a:pt x="57842" y="276926"/>
                      <a:pt x="42635" y="242718"/>
                      <a:pt x="5703" y="229686"/>
                    </a:cubicBezTo>
                    <a:cubicBezTo>
                      <a:pt x="3802" y="228872"/>
                      <a:pt x="1901" y="227786"/>
                      <a:pt x="0" y="226971"/>
                    </a:cubicBezTo>
                    <a:cubicBezTo>
                      <a:pt x="272" y="226157"/>
                      <a:pt x="272" y="225071"/>
                      <a:pt x="0" y="224256"/>
                    </a:cubicBezTo>
                    <a:close/>
                    <a:moveTo>
                      <a:pt x="260969" y="64616"/>
                    </a:moveTo>
                    <a:cubicBezTo>
                      <a:pt x="153431" y="64345"/>
                      <a:pt x="65446" y="151766"/>
                      <a:pt x="65446" y="259279"/>
                    </a:cubicBezTo>
                    <a:cubicBezTo>
                      <a:pt x="65174" y="366792"/>
                      <a:pt x="152616" y="454757"/>
                      <a:pt x="260154" y="454757"/>
                    </a:cubicBezTo>
                    <a:cubicBezTo>
                      <a:pt x="367691" y="455028"/>
                      <a:pt x="455677" y="367606"/>
                      <a:pt x="455677" y="260094"/>
                    </a:cubicBezTo>
                    <a:cubicBezTo>
                      <a:pt x="455948" y="152581"/>
                      <a:pt x="368506" y="64888"/>
                      <a:pt x="260969" y="64616"/>
                    </a:cubicBezTo>
                    <a:close/>
                  </a:path>
                </a:pathLst>
              </a:custGeom>
              <a:solidFill>
                <a:srgbClr val="F79037"/>
              </a:solidFill>
              <a:ln w="2705" cap="flat">
                <a:noFill/>
                <a:prstDash val="solid"/>
                <a:miter/>
              </a:ln>
            </p:spPr>
            <p:txBody>
              <a:bodyPr rtlCol="0" anchor="ctr"/>
              <a:lstStyle/>
              <a:p>
                <a:pPr algn="l" rtl="0"/>
                <a:endParaRPr lang="en-US"/>
              </a:p>
            </p:txBody>
          </p:sp>
          <p:sp>
            <p:nvSpPr>
              <p:cNvPr id="536" name="Freeform 535">
                <a:extLst>
                  <a:ext uri="{FF2B5EF4-FFF2-40B4-BE49-F238E27FC236}">
                    <a16:creationId xmlns:a16="http://schemas.microsoft.com/office/drawing/2014/main" id="{0D4F79FD-13C2-65B0-9AC1-447533051AFB}"/>
                  </a:ext>
                </a:extLst>
              </p:cNvPr>
              <p:cNvSpPr/>
              <p:nvPr/>
            </p:nvSpPr>
            <p:spPr>
              <a:xfrm>
                <a:off x="4692108" y="2355955"/>
                <a:ext cx="325329" cy="325252"/>
              </a:xfrm>
              <a:custGeom>
                <a:avLst/>
                <a:gdLst>
                  <a:gd name="connsiteX0" fmla="*/ 162665 w 325329"/>
                  <a:gd name="connsiteY0" fmla="*/ 0 h 325252"/>
                  <a:gd name="connsiteX1" fmla="*/ 325329 w 325329"/>
                  <a:gd name="connsiteY1" fmla="*/ 162898 h 325252"/>
                  <a:gd name="connsiteX2" fmla="*/ 162665 w 325329"/>
                  <a:gd name="connsiteY2" fmla="*/ 325253 h 325252"/>
                  <a:gd name="connsiteX3" fmla="*/ 1 w 325329"/>
                  <a:gd name="connsiteY3" fmla="*/ 162083 h 325252"/>
                  <a:gd name="connsiteX4" fmla="*/ 162665 w 325329"/>
                  <a:gd name="connsiteY4" fmla="*/ 0 h 325252"/>
                  <a:gd name="connsiteX5" fmla="*/ 260426 w 325329"/>
                  <a:gd name="connsiteY5" fmla="*/ 162626 h 325252"/>
                  <a:gd name="connsiteX6" fmla="*/ 162936 w 325329"/>
                  <a:gd name="connsiteY6" fmla="*/ 64888 h 325252"/>
                  <a:gd name="connsiteX7" fmla="*/ 65175 w 325329"/>
                  <a:gd name="connsiteY7" fmla="*/ 162355 h 325252"/>
                  <a:gd name="connsiteX8" fmla="*/ 162665 w 325329"/>
                  <a:gd name="connsiteY8" fmla="*/ 260094 h 325252"/>
                  <a:gd name="connsiteX9" fmla="*/ 260426 w 325329"/>
                  <a:gd name="connsiteY9" fmla="*/ 162626 h 32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5329" h="325252">
                    <a:moveTo>
                      <a:pt x="162665" y="0"/>
                    </a:moveTo>
                    <a:cubicBezTo>
                      <a:pt x="252551" y="0"/>
                      <a:pt x="325600" y="73033"/>
                      <a:pt x="325329" y="162898"/>
                    </a:cubicBezTo>
                    <a:cubicBezTo>
                      <a:pt x="325057" y="252220"/>
                      <a:pt x="252008" y="324981"/>
                      <a:pt x="162665" y="325253"/>
                    </a:cubicBezTo>
                    <a:cubicBezTo>
                      <a:pt x="72779" y="325253"/>
                      <a:pt x="-271" y="251949"/>
                      <a:pt x="1" y="162083"/>
                    </a:cubicBezTo>
                    <a:cubicBezTo>
                      <a:pt x="272" y="73033"/>
                      <a:pt x="73322" y="0"/>
                      <a:pt x="162665" y="0"/>
                    </a:cubicBezTo>
                    <a:close/>
                    <a:moveTo>
                      <a:pt x="260426" y="162626"/>
                    </a:moveTo>
                    <a:cubicBezTo>
                      <a:pt x="260426" y="108870"/>
                      <a:pt x="216705" y="65159"/>
                      <a:pt x="162936" y="64888"/>
                    </a:cubicBezTo>
                    <a:cubicBezTo>
                      <a:pt x="109168" y="64888"/>
                      <a:pt x="65447" y="108599"/>
                      <a:pt x="65175" y="162355"/>
                    </a:cubicBezTo>
                    <a:cubicBezTo>
                      <a:pt x="65175" y="216111"/>
                      <a:pt x="109168" y="260094"/>
                      <a:pt x="162665" y="260094"/>
                    </a:cubicBezTo>
                    <a:cubicBezTo>
                      <a:pt x="216433" y="260365"/>
                      <a:pt x="260426" y="216383"/>
                      <a:pt x="260426" y="162626"/>
                    </a:cubicBezTo>
                    <a:close/>
                  </a:path>
                </a:pathLst>
              </a:custGeom>
              <a:solidFill>
                <a:srgbClr val="F79037"/>
              </a:solidFill>
              <a:ln w="2705" cap="flat">
                <a:noFill/>
                <a:prstDash val="solid"/>
                <a:miter/>
              </a:ln>
            </p:spPr>
            <p:txBody>
              <a:bodyPr rtlCol="0" anchor="ctr"/>
              <a:lstStyle/>
              <a:p>
                <a:pPr algn="l" rtl="0"/>
                <a:endParaRPr lang="en-US"/>
              </a:p>
            </p:txBody>
          </p:sp>
        </p:grpSp>
        <p:sp>
          <p:nvSpPr>
            <p:cNvPr id="534" name="Freeform 533">
              <a:extLst>
                <a:ext uri="{FF2B5EF4-FFF2-40B4-BE49-F238E27FC236}">
                  <a16:creationId xmlns:a16="http://schemas.microsoft.com/office/drawing/2014/main" id="{488BC554-186A-3CF2-1EF5-EF8377BDA9B6}"/>
                </a:ext>
              </a:extLst>
            </p:cNvPr>
            <p:cNvSpPr/>
            <p:nvPr/>
          </p:nvSpPr>
          <p:spPr>
            <a:xfrm>
              <a:off x="8859834" y="4738370"/>
              <a:ext cx="195251" cy="195205"/>
            </a:xfrm>
            <a:custGeom>
              <a:avLst/>
              <a:gdLst>
                <a:gd name="connsiteX0" fmla="*/ 195251 w 195251"/>
                <a:gd name="connsiteY0" fmla="*/ 97739 h 195205"/>
                <a:gd name="connsiteX1" fmla="*/ 97490 w 195251"/>
                <a:gd name="connsiteY1" fmla="*/ 195206 h 195205"/>
                <a:gd name="connsiteX2" fmla="*/ 0 w 195251"/>
                <a:gd name="connsiteY2" fmla="*/ 97467 h 195205"/>
                <a:gd name="connsiteX3" fmla="*/ 97761 w 195251"/>
                <a:gd name="connsiteY3" fmla="*/ 0 h 195205"/>
                <a:gd name="connsiteX4" fmla="*/ 195251 w 195251"/>
                <a:gd name="connsiteY4" fmla="*/ 97739 h 195205"/>
                <a:gd name="connsiteX5" fmla="*/ 162664 w 195251"/>
                <a:gd name="connsiteY5" fmla="*/ 98010 h 195205"/>
                <a:gd name="connsiteX6" fmla="*/ 97490 w 195251"/>
                <a:gd name="connsiteY6" fmla="*/ 32851 h 195205"/>
                <a:gd name="connsiteX7" fmla="*/ 32587 w 195251"/>
                <a:gd name="connsiteY7" fmla="*/ 97196 h 195205"/>
                <a:gd name="connsiteX8" fmla="*/ 97218 w 195251"/>
                <a:gd name="connsiteY8" fmla="*/ 162898 h 195205"/>
                <a:gd name="connsiteX9" fmla="*/ 162664 w 195251"/>
                <a:gd name="connsiteY9" fmla="*/ 98010 h 19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251" h="195205">
                  <a:moveTo>
                    <a:pt x="195251" y="97739"/>
                  </a:moveTo>
                  <a:cubicBezTo>
                    <a:pt x="195251" y="151495"/>
                    <a:pt x="151259" y="195206"/>
                    <a:pt x="97490" y="195206"/>
                  </a:cubicBezTo>
                  <a:cubicBezTo>
                    <a:pt x="43993" y="195206"/>
                    <a:pt x="0" y="151224"/>
                    <a:pt x="0" y="97467"/>
                  </a:cubicBezTo>
                  <a:cubicBezTo>
                    <a:pt x="0" y="43711"/>
                    <a:pt x="43993" y="0"/>
                    <a:pt x="97761" y="0"/>
                  </a:cubicBezTo>
                  <a:cubicBezTo>
                    <a:pt x="151530" y="272"/>
                    <a:pt x="195251" y="44254"/>
                    <a:pt x="195251" y="97739"/>
                  </a:cubicBezTo>
                  <a:close/>
                  <a:moveTo>
                    <a:pt x="162664" y="98010"/>
                  </a:moveTo>
                  <a:cubicBezTo>
                    <a:pt x="162664" y="62173"/>
                    <a:pt x="133336" y="32851"/>
                    <a:pt x="97490" y="32851"/>
                  </a:cubicBezTo>
                  <a:cubicBezTo>
                    <a:pt x="61915" y="32851"/>
                    <a:pt x="32859" y="61901"/>
                    <a:pt x="32587" y="97196"/>
                  </a:cubicBezTo>
                  <a:cubicBezTo>
                    <a:pt x="32316" y="133033"/>
                    <a:pt x="61372" y="162626"/>
                    <a:pt x="97218" y="162898"/>
                  </a:cubicBezTo>
                  <a:cubicBezTo>
                    <a:pt x="133336" y="162898"/>
                    <a:pt x="162664" y="133848"/>
                    <a:pt x="162664" y="98010"/>
                  </a:cubicBezTo>
                  <a:close/>
                </a:path>
              </a:pathLst>
            </a:custGeom>
            <a:solidFill>
              <a:srgbClr val="000000"/>
            </a:solidFill>
            <a:ln w="2705" cap="flat">
              <a:noFill/>
              <a:prstDash val="solid"/>
              <a:miter/>
            </a:ln>
          </p:spPr>
          <p:txBody>
            <a:bodyPr rtlCol="0" anchor="ctr"/>
            <a:lstStyle/>
            <a:p>
              <a:pPr algn="l" rtl="0"/>
              <a:endParaRPr lang="en-US"/>
            </a:p>
          </p:txBody>
        </p:sp>
      </p:grpSp>
      <p:grpSp>
        <p:nvGrpSpPr>
          <p:cNvPr id="537" name="Group 536">
            <a:extLst>
              <a:ext uri="{FF2B5EF4-FFF2-40B4-BE49-F238E27FC236}">
                <a16:creationId xmlns:a16="http://schemas.microsoft.com/office/drawing/2014/main" id="{B596FA65-2968-7EA8-E513-75E3CC7A6413}"/>
              </a:ext>
            </a:extLst>
          </p:cNvPr>
          <p:cNvGrpSpPr/>
          <p:nvPr/>
        </p:nvGrpSpPr>
        <p:grpSpPr>
          <a:xfrm>
            <a:off x="3985426" y="5078281"/>
            <a:ext cx="601576" cy="612554"/>
            <a:chOff x="11798823" y="4367300"/>
            <a:chExt cx="1220032" cy="1242297"/>
          </a:xfrm>
        </p:grpSpPr>
        <p:grpSp>
          <p:nvGrpSpPr>
            <p:cNvPr id="538" name="Graphic 303">
              <a:extLst>
                <a:ext uri="{FF2B5EF4-FFF2-40B4-BE49-F238E27FC236}">
                  <a16:creationId xmlns:a16="http://schemas.microsoft.com/office/drawing/2014/main" id="{576EA805-F18E-1574-9D08-F6695699E0FA}"/>
                </a:ext>
              </a:extLst>
            </p:cNvPr>
            <p:cNvGrpSpPr/>
            <p:nvPr/>
          </p:nvGrpSpPr>
          <p:grpSpPr>
            <a:xfrm>
              <a:off x="11997137" y="4405884"/>
              <a:ext cx="982858" cy="1164978"/>
              <a:chOff x="8477971" y="2116696"/>
              <a:chExt cx="982858" cy="1164978"/>
            </a:xfrm>
            <a:solidFill>
              <a:srgbClr val="FFFFFF"/>
            </a:solidFill>
          </p:grpSpPr>
          <p:sp>
            <p:nvSpPr>
              <p:cNvPr id="544" name="Freeform 543">
                <a:extLst>
                  <a:ext uri="{FF2B5EF4-FFF2-40B4-BE49-F238E27FC236}">
                    <a16:creationId xmlns:a16="http://schemas.microsoft.com/office/drawing/2014/main" id="{D954DDC8-E425-B3AF-4FF9-ADFD12A66C39}"/>
                  </a:ext>
                </a:extLst>
              </p:cNvPr>
              <p:cNvSpPr/>
              <p:nvPr/>
            </p:nvSpPr>
            <p:spPr>
              <a:xfrm>
                <a:off x="8477971" y="2116696"/>
                <a:ext cx="378568" cy="223600"/>
              </a:xfrm>
              <a:custGeom>
                <a:avLst/>
                <a:gdLst>
                  <a:gd name="connsiteX0" fmla="*/ 378569 w 378568"/>
                  <a:gd name="connsiteY0" fmla="*/ 93540 h 223600"/>
                  <a:gd name="connsiteX1" fmla="*/ 378569 w 378568"/>
                  <a:gd name="connsiteY1" fmla="*/ 223601 h 223600"/>
                  <a:gd name="connsiteX2" fmla="*/ 0 w 378568"/>
                  <a:gd name="connsiteY2" fmla="*/ 223601 h 223600"/>
                  <a:gd name="connsiteX3" fmla="*/ 0 w 378568"/>
                  <a:gd name="connsiteY3" fmla="*/ 91534 h 223600"/>
                  <a:gd name="connsiteX4" fmla="*/ 26085 w 378568"/>
                  <a:gd name="connsiteY4" fmla="*/ 91534 h 223600"/>
                  <a:gd name="connsiteX5" fmla="*/ 91298 w 378568"/>
                  <a:gd name="connsiteY5" fmla="*/ 91534 h 223600"/>
                  <a:gd name="connsiteX6" fmla="*/ 117049 w 378568"/>
                  <a:gd name="connsiteY6" fmla="*/ 67795 h 223600"/>
                  <a:gd name="connsiteX7" fmla="*/ 184602 w 378568"/>
                  <a:gd name="connsiteY7" fmla="*/ 257 h 223600"/>
                  <a:gd name="connsiteX8" fmla="*/ 258176 w 378568"/>
                  <a:gd name="connsiteY8" fmla="*/ 54087 h 223600"/>
                  <a:gd name="connsiteX9" fmla="*/ 260517 w 378568"/>
                  <a:gd name="connsiteY9" fmla="*/ 70136 h 223600"/>
                  <a:gd name="connsiteX10" fmla="*/ 283926 w 378568"/>
                  <a:gd name="connsiteY10" fmla="*/ 91534 h 223600"/>
                  <a:gd name="connsiteX11" fmla="*/ 364188 w 378568"/>
                  <a:gd name="connsiteY11" fmla="*/ 92871 h 223600"/>
                  <a:gd name="connsiteX12" fmla="*/ 378569 w 378568"/>
                  <a:gd name="connsiteY12" fmla="*/ 93540 h 223600"/>
                  <a:gd name="connsiteX13" fmla="*/ 310012 w 378568"/>
                  <a:gd name="connsiteY13" fmla="*/ 176124 h 223600"/>
                  <a:gd name="connsiteX14" fmla="*/ 310012 w 378568"/>
                  <a:gd name="connsiteY14" fmla="*/ 137674 h 223600"/>
                  <a:gd name="connsiteX15" fmla="*/ 277907 w 378568"/>
                  <a:gd name="connsiteY15" fmla="*/ 138008 h 223600"/>
                  <a:gd name="connsiteX16" fmla="*/ 270549 w 378568"/>
                  <a:gd name="connsiteY16" fmla="*/ 144695 h 223600"/>
                  <a:gd name="connsiteX17" fmla="*/ 270215 w 378568"/>
                  <a:gd name="connsiteY17" fmla="*/ 176124 h 223600"/>
                  <a:gd name="connsiteX18" fmla="*/ 310012 w 378568"/>
                  <a:gd name="connsiteY18" fmla="*/ 176124 h 223600"/>
                  <a:gd name="connsiteX19" fmla="*/ 207343 w 378568"/>
                  <a:gd name="connsiteY19" fmla="*/ 139345 h 223600"/>
                  <a:gd name="connsiteX20" fmla="*/ 167212 w 378568"/>
                  <a:gd name="connsiteY20" fmla="*/ 171108 h 223600"/>
                  <a:gd name="connsiteX21" fmla="*/ 168216 w 378568"/>
                  <a:gd name="connsiteY21" fmla="*/ 176124 h 223600"/>
                  <a:gd name="connsiteX22" fmla="*/ 207343 w 378568"/>
                  <a:gd name="connsiteY22" fmla="*/ 176124 h 223600"/>
                  <a:gd name="connsiteX23" fmla="*/ 207343 w 378568"/>
                  <a:gd name="connsiteY23" fmla="*/ 139345 h 223600"/>
                  <a:gd name="connsiteX24" fmla="*/ 64544 w 378568"/>
                  <a:gd name="connsiteY24" fmla="*/ 176124 h 223600"/>
                  <a:gd name="connsiteX25" fmla="*/ 104006 w 378568"/>
                  <a:gd name="connsiteY25" fmla="*/ 176124 h 223600"/>
                  <a:gd name="connsiteX26" fmla="*/ 104006 w 378568"/>
                  <a:gd name="connsiteY26" fmla="*/ 138677 h 223600"/>
                  <a:gd name="connsiteX27" fmla="*/ 64544 w 378568"/>
                  <a:gd name="connsiteY27" fmla="*/ 138677 h 223600"/>
                  <a:gd name="connsiteX28" fmla="*/ 64544 w 378568"/>
                  <a:gd name="connsiteY28" fmla="*/ 176124 h 22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78568" h="223600">
                    <a:moveTo>
                      <a:pt x="378569" y="93540"/>
                    </a:moveTo>
                    <a:cubicBezTo>
                      <a:pt x="378569" y="137674"/>
                      <a:pt x="378569" y="180470"/>
                      <a:pt x="378569" y="223601"/>
                    </a:cubicBezTo>
                    <a:cubicBezTo>
                      <a:pt x="252156" y="223601"/>
                      <a:pt x="126412" y="223601"/>
                      <a:pt x="0" y="223601"/>
                    </a:cubicBezTo>
                    <a:cubicBezTo>
                      <a:pt x="0" y="179133"/>
                      <a:pt x="0" y="136002"/>
                      <a:pt x="0" y="91534"/>
                    </a:cubicBezTo>
                    <a:cubicBezTo>
                      <a:pt x="9698" y="91534"/>
                      <a:pt x="17725" y="91534"/>
                      <a:pt x="26085" y="91534"/>
                    </a:cubicBezTo>
                    <a:cubicBezTo>
                      <a:pt x="47823" y="91534"/>
                      <a:pt x="69560" y="91534"/>
                      <a:pt x="91298" y="91534"/>
                    </a:cubicBezTo>
                    <a:cubicBezTo>
                      <a:pt x="110360" y="91534"/>
                      <a:pt x="115376" y="86853"/>
                      <a:pt x="117049" y="67795"/>
                    </a:cubicBezTo>
                    <a:cubicBezTo>
                      <a:pt x="120058" y="31686"/>
                      <a:pt x="148150" y="3601"/>
                      <a:pt x="184602" y="257"/>
                    </a:cubicBezTo>
                    <a:cubicBezTo>
                      <a:pt x="216707" y="-2752"/>
                      <a:pt x="249481" y="20987"/>
                      <a:pt x="258176" y="54087"/>
                    </a:cubicBezTo>
                    <a:cubicBezTo>
                      <a:pt x="259513" y="59437"/>
                      <a:pt x="259848" y="64786"/>
                      <a:pt x="260517" y="70136"/>
                    </a:cubicBezTo>
                    <a:cubicBezTo>
                      <a:pt x="262523" y="85850"/>
                      <a:pt x="267874" y="91200"/>
                      <a:pt x="283926" y="91534"/>
                    </a:cubicBezTo>
                    <a:cubicBezTo>
                      <a:pt x="310680" y="92203"/>
                      <a:pt x="337434" y="92203"/>
                      <a:pt x="364188" y="92871"/>
                    </a:cubicBezTo>
                    <a:cubicBezTo>
                      <a:pt x="368536" y="92871"/>
                      <a:pt x="372883" y="93206"/>
                      <a:pt x="378569" y="93540"/>
                    </a:cubicBezTo>
                    <a:close/>
                    <a:moveTo>
                      <a:pt x="310012" y="176124"/>
                    </a:moveTo>
                    <a:cubicBezTo>
                      <a:pt x="310012" y="162750"/>
                      <a:pt x="310012" y="150379"/>
                      <a:pt x="310012" y="137674"/>
                    </a:cubicBezTo>
                    <a:cubicBezTo>
                      <a:pt x="298307" y="137674"/>
                      <a:pt x="287940" y="137339"/>
                      <a:pt x="277907" y="138008"/>
                    </a:cubicBezTo>
                    <a:cubicBezTo>
                      <a:pt x="275231" y="138342"/>
                      <a:pt x="270884" y="142355"/>
                      <a:pt x="270549" y="144695"/>
                    </a:cubicBezTo>
                    <a:cubicBezTo>
                      <a:pt x="269546" y="154725"/>
                      <a:pt x="270215" y="165090"/>
                      <a:pt x="270215" y="176124"/>
                    </a:cubicBezTo>
                    <a:cubicBezTo>
                      <a:pt x="284261" y="176124"/>
                      <a:pt x="296969" y="176124"/>
                      <a:pt x="310012" y="176124"/>
                    </a:cubicBezTo>
                    <a:close/>
                    <a:moveTo>
                      <a:pt x="207343" y="139345"/>
                    </a:moveTo>
                    <a:cubicBezTo>
                      <a:pt x="169219" y="132659"/>
                      <a:pt x="165875" y="135333"/>
                      <a:pt x="167212" y="171108"/>
                    </a:cubicBezTo>
                    <a:cubicBezTo>
                      <a:pt x="167212" y="172780"/>
                      <a:pt x="167881" y="174118"/>
                      <a:pt x="168216" y="176124"/>
                    </a:cubicBezTo>
                    <a:cubicBezTo>
                      <a:pt x="181258" y="176124"/>
                      <a:pt x="193966" y="176124"/>
                      <a:pt x="207343" y="176124"/>
                    </a:cubicBezTo>
                    <a:cubicBezTo>
                      <a:pt x="207343" y="163418"/>
                      <a:pt x="207343" y="151382"/>
                      <a:pt x="207343" y="139345"/>
                    </a:cubicBezTo>
                    <a:close/>
                    <a:moveTo>
                      <a:pt x="64544" y="176124"/>
                    </a:moveTo>
                    <a:cubicBezTo>
                      <a:pt x="78255" y="176124"/>
                      <a:pt x="90963" y="176124"/>
                      <a:pt x="104006" y="176124"/>
                    </a:cubicBezTo>
                    <a:cubicBezTo>
                      <a:pt x="104006" y="163084"/>
                      <a:pt x="104006" y="151048"/>
                      <a:pt x="104006" y="138677"/>
                    </a:cubicBezTo>
                    <a:cubicBezTo>
                      <a:pt x="90295" y="138677"/>
                      <a:pt x="77586" y="138677"/>
                      <a:pt x="64544" y="138677"/>
                    </a:cubicBezTo>
                    <a:cubicBezTo>
                      <a:pt x="64544" y="151382"/>
                      <a:pt x="64544" y="163084"/>
                      <a:pt x="64544" y="176124"/>
                    </a:cubicBezTo>
                    <a:close/>
                  </a:path>
                </a:pathLst>
              </a:custGeom>
              <a:solidFill>
                <a:srgbClr val="F79037"/>
              </a:solidFill>
              <a:ln w="3330" cap="flat">
                <a:noFill/>
                <a:prstDash val="solid"/>
                <a:miter/>
              </a:ln>
            </p:spPr>
            <p:txBody>
              <a:bodyPr rtlCol="0" anchor="ctr"/>
              <a:lstStyle/>
              <a:p>
                <a:pPr algn="l" rtl="0"/>
                <a:endParaRPr lang="en-US"/>
              </a:p>
            </p:txBody>
          </p:sp>
          <p:sp>
            <p:nvSpPr>
              <p:cNvPr id="545" name="Freeform 544">
                <a:extLst>
                  <a:ext uri="{FF2B5EF4-FFF2-40B4-BE49-F238E27FC236}">
                    <a16:creationId xmlns:a16="http://schemas.microsoft.com/office/drawing/2014/main" id="{72AE8258-0310-74F6-3764-B0A8AAD045D4}"/>
                  </a:ext>
                </a:extLst>
              </p:cNvPr>
              <p:cNvSpPr/>
              <p:nvPr/>
            </p:nvSpPr>
            <p:spPr>
              <a:xfrm>
                <a:off x="9236112" y="3056134"/>
                <a:ext cx="224717" cy="225540"/>
              </a:xfrm>
              <a:custGeom>
                <a:avLst/>
                <a:gdLst>
                  <a:gd name="connsiteX0" fmla="*/ 0 w 224717"/>
                  <a:gd name="connsiteY0" fmla="*/ 43131 h 225540"/>
                  <a:gd name="connsiteX1" fmla="*/ 7023 w 224717"/>
                  <a:gd name="connsiteY1" fmla="*/ 35775 h 225540"/>
                  <a:gd name="connsiteX2" fmla="*/ 42472 w 224717"/>
                  <a:gd name="connsiteY2" fmla="*/ 0 h 225540"/>
                  <a:gd name="connsiteX3" fmla="*/ 91632 w 224717"/>
                  <a:gd name="connsiteY3" fmla="*/ 36109 h 225540"/>
                  <a:gd name="connsiteX4" fmla="*/ 195304 w 224717"/>
                  <a:gd name="connsiteY4" fmla="*/ 128055 h 225540"/>
                  <a:gd name="connsiteX5" fmla="*/ 220051 w 224717"/>
                  <a:gd name="connsiteY5" fmla="*/ 162158 h 225540"/>
                  <a:gd name="connsiteX6" fmla="*/ 217710 w 224717"/>
                  <a:gd name="connsiteY6" fmla="*/ 194590 h 225540"/>
                  <a:gd name="connsiteX7" fmla="*/ 137449 w 224717"/>
                  <a:gd name="connsiteY7" fmla="*/ 205289 h 225540"/>
                  <a:gd name="connsiteX8" fmla="*/ 17390 w 224717"/>
                  <a:gd name="connsiteY8" fmla="*/ 68541 h 225540"/>
                  <a:gd name="connsiteX9" fmla="*/ 0 w 224717"/>
                  <a:gd name="connsiteY9" fmla="*/ 43131 h 22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17" h="225540">
                    <a:moveTo>
                      <a:pt x="0" y="43131"/>
                    </a:moveTo>
                    <a:cubicBezTo>
                      <a:pt x="3010" y="40122"/>
                      <a:pt x="5016" y="37781"/>
                      <a:pt x="7023" y="35775"/>
                    </a:cubicBezTo>
                    <a:cubicBezTo>
                      <a:pt x="18393" y="24073"/>
                      <a:pt x="29764" y="12705"/>
                      <a:pt x="42472" y="0"/>
                    </a:cubicBezTo>
                    <a:cubicBezTo>
                      <a:pt x="59193" y="12371"/>
                      <a:pt x="76249" y="23070"/>
                      <a:pt x="91632" y="36109"/>
                    </a:cubicBezTo>
                    <a:cubicBezTo>
                      <a:pt x="126747" y="66201"/>
                      <a:pt x="161527" y="96626"/>
                      <a:pt x="195304" y="128055"/>
                    </a:cubicBezTo>
                    <a:cubicBezTo>
                      <a:pt x="205337" y="137417"/>
                      <a:pt x="212360" y="150456"/>
                      <a:pt x="220051" y="162158"/>
                    </a:cubicBezTo>
                    <a:cubicBezTo>
                      <a:pt x="227074" y="173192"/>
                      <a:pt x="226071" y="184225"/>
                      <a:pt x="217710" y="194590"/>
                    </a:cubicBezTo>
                    <a:cubicBezTo>
                      <a:pt x="184937" y="234043"/>
                      <a:pt x="173566" y="233708"/>
                      <a:pt x="137449" y="205289"/>
                    </a:cubicBezTo>
                    <a:cubicBezTo>
                      <a:pt x="89291" y="167174"/>
                      <a:pt x="52839" y="118024"/>
                      <a:pt x="17390" y="68541"/>
                    </a:cubicBezTo>
                    <a:cubicBezTo>
                      <a:pt x="11370" y="60517"/>
                      <a:pt x="6020" y="52158"/>
                      <a:pt x="0" y="43131"/>
                    </a:cubicBezTo>
                    <a:close/>
                  </a:path>
                </a:pathLst>
              </a:custGeom>
              <a:solidFill>
                <a:srgbClr val="F79037"/>
              </a:solidFill>
              <a:ln w="3330" cap="flat">
                <a:noFill/>
                <a:prstDash val="solid"/>
                <a:miter/>
              </a:ln>
            </p:spPr>
            <p:txBody>
              <a:bodyPr rtlCol="0" anchor="ctr"/>
              <a:lstStyle/>
              <a:p>
                <a:pPr algn="l" rtl="0"/>
                <a:endParaRPr lang="en-US"/>
              </a:p>
            </p:txBody>
          </p:sp>
        </p:grpSp>
        <p:grpSp>
          <p:nvGrpSpPr>
            <p:cNvPr id="539" name="Graphic 303">
              <a:extLst>
                <a:ext uri="{FF2B5EF4-FFF2-40B4-BE49-F238E27FC236}">
                  <a16:creationId xmlns:a16="http://schemas.microsoft.com/office/drawing/2014/main" id="{B997EDFE-63CD-8EAD-0FE7-FC5A7CBB58E0}"/>
                </a:ext>
              </a:extLst>
            </p:cNvPr>
            <p:cNvGrpSpPr/>
            <p:nvPr/>
          </p:nvGrpSpPr>
          <p:grpSpPr>
            <a:xfrm>
              <a:off x="11798823" y="4367300"/>
              <a:ext cx="1220032" cy="1242297"/>
              <a:chOff x="8279657" y="2078112"/>
              <a:chExt cx="1220032" cy="1242297"/>
            </a:xfrm>
            <a:solidFill>
              <a:srgbClr val="000000"/>
            </a:solidFill>
          </p:grpSpPr>
          <p:sp>
            <p:nvSpPr>
              <p:cNvPr id="540" name="Freeform 539">
                <a:extLst>
                  <a:ext uri="{FF2B5EF4-FFF2-40B4-BE49-F238E27FC236}">
                    <a16:creationId xmlns:a16="http://schemas.microsoft.com/office/drawing/2014/main" id="{13970DC4-B766-D32C-531A-8DFF5FFE9B6F}"/>
                  </a:ext>
                </a:extLst>
              </p:cNvPr>
              <p:cNvSpPr/>
              <p:nvPr/>
            </p:nvSpPr>
            <p:spPr>
              <a:xfrm>
                <a:off x="8279657" y="2078112"/>
                <a:ext cx="1220032" cy="1242297"/>
              </a:xfrm>
              <a:custGeom>
                <a:avLst/>
                <a:gdLst>
                  <a:gd name="connsiteX0" fmla="*/ 157514 w 1220032"/>
                  <a:gd name="connsiteY0" fmla="*/ 178265 h 1242297"/>
                  <a:gd name="connsiteX1" fmla="*/ 157514 w 1220032"/>
                  <a:gd name="connsiteY1" fmla="*/ 136137 h 1242297"/>
                  <a:gd name="connsiteX2" fmla="*/ 202661 w 1220032"/>
                  <a:gd name="connsiteY2" fmla="*/ 90666 h 1242297"/>
                  <a:gd name="connsiteX3" fmla="*/ 266536 w 1220032"/>
                  <a:gd name="connsiteY3" fmla="*/ 91000 h 1242297"/>
                  <a:gd name="connsiteX4" fmla="*/ 280917 w 1220032"/>
                  <a:gd name="connsiteY4" fmla="*/ 80301 h 1242297"/>
                  <a:gd name="connsiteX5" fmla="*/ 369205 w 1220032"/>
                  <a:gd name="connsiteY5" fmla="*/ 1729 h 1242297"/>
                  <a:gd name="connsiteX6" fmla="*/ 474548 w 1220032"/>
                  <a:gd name="connsiteY6" fmla="*/ 44526 h 1242297"/>
                  <a:gd name="connsiteX7" fmla="*/ 491270 w 1220032"/>
                  <a:gd name="connsiteY7" fmla="*/ 80301 h 1242297"/>
                  <a:gd name="connsiteX8" fmla="*/ 503309 w 1220032"/>
                  <a:gd name="connsiteY8" fmla="*/ 89328 h 1242297"/>
                  <a:gd name="connsiteX9" fmla="*/ 568522 w 1220032"/>
                  <a:gd name="connsiteY9" fmla="*/ 89328 h 1242297"/>
                  <a:gd name="connsiteX10" fmla="*/ 614338 w 1220032"/>
                  <a:gd name="connsiteY10" fmla="*/ 135134 h 1242297"/>
                  <a:gd name="connsiteX11" fmla="*/ 614338 w 1220032"/>
                  <a:gd name="connsiteY11" fmla="*/ 178265 h 1242297"/>
                  <a:gd name="connsiteX12" fmla="*/ 628049 w 1220032"/>
                  <a:gd name="connsiteY12" fmla="*/ 178265 h 1242297"/>
                  <a:gd name="connsiteX13" fmla="*/ 745767 w 1220032"/>
                  <a:gd name="connsiteY13" fmla="*/ 178265 h 1242297"/>
                  <a:gd name="connsiteX14" fmla="*/ 771183 w 1220032"/>
                  <a:gd name="connsiteY14" fmla="*/ 203341 h 1242297"/>
                  <a:gd name="connsiteX15" fmla="*/ 770849 w 1220032"/>
                  <a:gd name="connsiteY15" fmla="*/ 377201 h 1242297"/>
                  <a:gd name="connsiteX16" fmla="*/ 784560 w 1220032"/>
                  <a:gd name="connsiteY16" fmla="*/ 396259 h 1242297"/>
                  <a:gd name="connsiteX17" fmla="*/ 1009293 w 1220032"/>
                  <a:gd name="connsiteY17" fmla="*/ 745317 h 1242297"/>
                  <a:gd name="connsiteX18" fmla="*/ 933379 w 1220032"/>
                  <a:gd name="connsiteY18" fmla="*/ 920515 h 1242297"/>
                  <a:gd name="connsiteX19" fmla="*/ 929700 w 1220032"/>
                  <a:gd name="connsiteY19" fmla="*/ 925530 h 1242297"/>
                  <a:gd name="connsiteX20" fmla="*/ 964815 w 1220032"/>
                  <a:gd name="connsiteY20" fmla="*/ 958965 h 1242297"/>
                  <a:gd name="connsiteX21" fmla="*/ 979864 w 1220032"/>
                  <a:gd name="connsiteY21" fmla="*/ 940910 h 1242297"/>
                  <a:gd name="connsiteX22" fmla="*/ 1006952 w 1220032"/>
                  <a:gd name="connsiteY22" fmla="*/ 937567 h 1242297"/>
                  <a:gd name="connsiteX23" fmla="*/ 1175502 w 1220032"/>
                  <a:gd name="connsiteY23" fmla="*/ 1074315 h 1242297"/>
                  <a:gd name="connsiteX24" fmla="*/ 1213627 w 1220032"/>
                  <a:gd name="connsiteY24" fmla="*/ 1130819 h 1242297"/>
                  <a:gd name="connsiteX25" fmla="*/ 1210282 w 1220032"/>
                  <a:gd name="connsiteY25" fmla="*/ 1186655 h 1242297"/>
                  <a:gd name="connsiteX26" fmla="*/ 1163797 w 1220032"/>
                  <a:gd name="connsiteY26" fmla="*/ 1232795 h 1242297"/>
                  <a:gd name="connsiteX27" fmla="*/ 1109955 w 1220032"/>
                  <a:gd name="connsiteY27" fmla="*/ 1236139 h 1242297"/>
                  <a:gd name="connsiteX28" fmla="*/ 1050428 w 1220032"/>
                  <a:gd name="connsiteY28" fmla="*/ 1195683 h 1242297"/>
                  <a:gd name="connsiteX29" fmla="*/ 916323 w 1220032"/>
                  <a:gd name="connsiteY29" fmla="*/ 1029847 h 1242297"/>
                  <a:gd name="connsiteX30" fmla="*/ 919668 w 1220032"/>
                  <a:gd name="connsiteY30" fmla="*/ 1000758 h 1242297"/>
                  <a:gd name="connsiteX31" fmla="*/ 935720 w 1220032"/>
                  <a:gd name="connsiteY31" fmla="*/ 986047 h 1242297"/>
                  <a:gd name="connsiteX32" fmla="*/ 903950 w 1220032"/>
                  <a:gd name="connsiteY32" fmla="*/ 955287 h 1242297"/>
                  <a:gd name="connsiteX33" fmla="*/ 815996 w 1220032"/>
                  <a:gd name="connsiteY33" fmla="*/ 1006777 h 1242297"/>
                  <a:gd name="connsiteX34" fmla="*/ 784560 w 1220032"/>
                  <a:gd name="connsiteY34" fmla="*/ 1018479 h 1242297"/>
                  <a:gd name="connsiteX35" fmla="*/ 772855 w 1220032"/>
                  <a:gd name="connsiteY35" fmla="*/ 1034193 h 1242297"/>
                  <a:gd name="connsiteX36" fmla="*/ 773190 w 1220032"/>
                  <a:gd name="connsiteY36" fmla="*/ 1195683 h 1242297"/>
                  <a:gd name="connsiteX37" fmla="*/ 746770 w 1220032"/>
                  <a:gd name="connsiteY37" fmla="*/ 1222430 h 1242297"/>
                  <a:gd name="connsiteX38" fmla="*/ 27088 w 1220032"/>
                  <a:gd name="connsiteY38" fmla="*/ 1222430 h 1242297"/>
                  <a:gd name="connsiteX39" fmla="*/ 0 w 1220032"/>
                  <a:gd name="connsiteY39" fmla="*/ 1195014 h 1242297"/>
                  <a:gd name="connsiteX40" fmla="*/ 0 w 1220032"/>
                  <a:gd name="connsiteY40" fmla="*/ 205347 h 1242297"/>
                  <a:gd name="connsiteX41" fmla="*/ 27423 w 1220032"/>
                  <a:gd name="connsiteY41" fmla="*/ 177930 h 1242297"/>
                  <a:gd name="connsiteX42" fmla="*/ 142465 w 1220032"/>
                  <a:gd name="connsiteY42" fmla="*/ 177930 h 1242297"/>
                  <a:gd name="connsiteX43" fmla="*/ 157514 w 1220032"/>
                  <a:gd name="connsiteY43" fmla="*/ 178265 h 1242297"/>
                  <a:gd name="connsiteX44" fmla="*/ 39797 w 1220032"/>
                  <a:gd name="connsiteY44" fmla="*/ 1183646 h 1242297"/>
                  <a:gd name="connsiteX45" fmla="*/ 735400 w 1220032"/>
                  <a:gd name="connsiteY45" fmla="*/ 1183646 h 1242297"/>
                  <a:gd name="connsiteX46" fmla="*/ 735400 w 1220032"/>
                  <a:gd name="connsiteY46" fmla="*/ 1033190 h 1242297"/>
                  <a:gd name="connsiteX47" fmla="*/ 642095 w 1220032"/>
                  <a:gd name="connsiteY47" fmla="*/ 1032521 h 1242297"/>
                  <a:gd name="connsiteX48" fmla="*/ 443447 w 1220032"/>
                  <a:gd name="connsiteY48" fmla="*/ 928874 h 1242297"/>
                  <a:gd name="connsiteX49" fmla="*/ 433414 w 1220032"/>
                  <a:gd name="connsiteY49" fmla="*/ 924193 h 1242297"/>
                  <a:gd name="connsiteX50" fmla="*/ 362516 w 1220032"/>
                  <a:gd name="connsiteY50" fmla="*/ 952947 h 1242297"/>
                  <a:gd name="connsiteX51" fmla="*/ 302989 w 1220032"/>
                  <a:gd name="connsiteY51" fmla="*/ 1045561 h 1242297"/>
                  <a:gd name="connsiteX52" fmla="*/ 209684 w 1220032"/>
                  <a:gd name="connsiteY52" fmla="*/ 1004436 h 1242297"/>
                  <a:gd name="connsiteX53" fmla="*/ 246471 w 1220032"/>
                  <a:gd name="connsiteY53" fmla="*/ 891761 h 1242297"/>
                  <a:gd name="connsiteX54" fmla="*/ 173232 w 1220032"/>
                  <a:gd name="connsiteY54" fmla="*/ 551062 h 1242297"/>
                  <a:gd name="connsiteX55" fmla="*/ 161193 w 1220032"/>
                  <a:gd name="connsiteY55" fmla="*/ 540362 h 1242297"/>
                  <a:gd name="connsiteX56" fmla="*/ 95645 w 1220032"/>
                  <a:gd name="connsiteY56" fmla="*/ 441730 h 1242297"/>
                  <a:gd name="connsiteX57" fmla="*/ 170891 w 1220032"/>
                  <a:gd name="connsiteY57" fmla="*/ 378539 h 1242297"/>
                  <a:gd name="connsiteX58" fmla="*/ 252491 w 1220032"/>
                  <a:gd name="connsiteY58" fmla="*/ 434709 h 1242297"/>
                  <a:gd name="connsiteX59" fmla="*/ 219717 w 1220032"/>
                  <a:gd name="connsiteY59" fmla="*/ 527657 h 1242297"/>
                  <a:gd name="connsiteX60" fmla="*/ 212360 w 1220032"/>
                  <a:gd name="connsiteY60" fmla="*/ 545712 h 1242297"/>
                  <a:gd name="connsiteX61" fmla="*/ 227409 w 1220032"/>
                  <a:gd name="connsiteY61" fmla="*/ 617931 h 1242297"/>
                  <a:gd name="connsiteX62" fmla="*/ 280582 w 1220032"/>
                  <a:gd name="connsiteY62" fmla="*/ 876047 h 1242297"/>
                  <a:gd name="connsiteX63" fmla="*/ 288943 w 1220032"/>
                  <a:gd name="connsiteY63" fmla="*/ 885743 h 1242297"/>
                  <a:gd name="connsiteX64" fmla="*/ 340779 w 1220032"/>
                  <a:gd name="connsiteY64" fmla="*/ 913494 h 1242297"/>
                  <a:gd name="connsiteX65" fmla="*/ 350477 w 1220032"/>
                  <a:gd name="connsiteY65" fmla="*/ 915500 h 1242297"/>
                  <a:gd name="connsiteX66" fmla="*/ 409001 w 1220032"/>
                  <a:gd name="connsiteY66" fmla="*/ 891427 h 1242297"/>
                  <a:gd name="connsiteX67" fmla="*/ 406995 w 1220032"/>
                  <a:gd name="connsiteY67" fmla="*/ 530332 h 1242297"/>
                  <a:gd name="connsiteX68" fmla="*/ 734062 w 1220032"/>
                  <a:gd name="connsiteY68" fmla="*/ 379207 h 1242297"/>
                  <a:gd name="connsiteX69" fmla="*/ 734062 w 1220032"/>
                  <a:gd name="connsiteY69" fmla="*/ 215377 h 1242297"/>
                  <a:gd name="connsiteX70" fmla="*/ 623033 w 1220032"/>
                  <a:gd name="connsiteY70" fmla="*/ 215377 h 1242297"/>
                  <a:gd name="connsiteX71" fmla="*/ 616010 w 1220032"/>
                  <a:gd name="connsiteY71" fmla="*/ 216380 h 1242297"/>
                  <a:gd name="connsiteX72" fmla="*/ 616010 w 1220032"/>
                  <a:gd name="connsiteY72" fmla="*/ 256502 h 1242297"/>
                  <a:gd name="connsiteX73" fmla="*/ 569525 w 1220032"/>
                  <a:gd name="connsiteY73" fmla="*/ 302642 h 1242297"/>
                  <a:gd name="connsiteX74" fmla="*/ 203999 w 1220032"/>
                  <a:gd name="connsiteY74" fmla="*/ 302642 h 1242297"/>
                  <a:gd name="connsiteX75" fmla="*/ 157848 w 1220032"/>
                  <a:gd name="connsiteY75" fmla="*/ 255833 h 1242297"/>
                  <a:gd name="connsiteX76" fmla="*/ 157848 w 1220032"/>
                  <a:gd name="connsiteY76" fmla="*/ 216046 h 1242297"/>
                  <a:gd name="connsiteX77" fmla="*/ 40131 w 1220032"/>
                  <a:gd name="connsiteY77" fmla="*/ 216046 h 1242297"/>
                  <a:gd name="connsiteX78" fmla="*/ 39797 w 1220032"/>
                  <a:gd name="connsiteY78" fmla="*/ 1183646 h 1242297"/>
                  <a:gd name="connsiteX79" fmla="*/ 474214 w 1220032"/>
                  <a:gd name="connsiteY79" fmla="*/ 906807 h 1242297"/>
                  <a:gd name="connsiteX80" fmla="*/ 868166 w 1220032"/>
                  <a:gd name="connsiteY80" fmla="*/ 932217 h 1242297"/>
                  <a:gd name="connsiteX81" fmla="*/ 903281 w 1220032"/>
                  <a:gd name="connsiteY81" fmla="*/ 514283 h 1242297"/>
                  <a:gd name="connsiteX82" fmla="*/ 492942 w 1220032"/>
                  <a:gd name="connsiteY82" fmla="*/ 489207 h 1242297"/>
                  <a:gd name="connsiteX83" fmla="*/ 449801 w 1220032"/>
                  <a:gd name="connsiteY83" fmla="*/ 875378 h 1242297"/>
                  <a:gd name="connsiteX84" fmla="*/ 539427 w 1220032"/>
                  <a:gd name="connsiteY84" fmla="*/ 837263 h 1242297"/>
                  <a:gd name="connsiteX85" fmla="*/ 641761 w 1220032"/>
                  <a:gd name="connsiteY85" fmla="*/ 744983 h 1242297"/>
                  <a:gd name="connsiteX86" fmla="*/ 652128 w 1220032"/>
                  <a:gd name="connsiteY86" fmla="*/ 742642 h 1242297"/>
                  <a:gd name="connsiteX87" fmla="*/ 714665 w 1220032"/>
                  <a:gd name="connsiteY87" fmla="*/ 651031 h 1242297"/>
                  <a:gd name="connsiteX88" fmla="*/ 708311 w 1220032"/>
                  <a:gd name="connsiteY88" fmla="*/ 642338 h 1242297"/>
                  <a:gd name="connsiteX89" fmla="*/ 715669 w 1220032"/>
                  <a:gd name="connsiteY89" fmla="*/ 541031 h 1242297"/>
                  <a:gd name="connsiteX90" fmla="*/ 815327 w 1220032"/>
                  <a:gd name="connsiteY90" fmla="*/ 525651 h 1242297"/>
                  <a:gd name="connsiteX91" fmla="*/ 853451 w 1220032"/>
                  <a:gd name="connsiteY91" fmla="*/ 618934 h 1242297"/>
                  <a:gd name="connsiteX92" fmla="*/ 770180 w 1220032"/>
                  <a:gd name="connsiteY92" fmla="*/ 676442 h 1242297"/>
                  <a:gd name="connsiteX93" fmla="*/ 728377 w 1220032"/>
                  <a:gd name="connsiteY93" fmla="*/ 698174 h 1242297"/>
                  <a:gd name="connsiteX94" fmla="*/ 725701 w 1220032"/>
                  <a:gd name="connsiteY94" fmla="*/ 702186 h 1242297"/>
                  <a:gd name="connsiteX95" fmla="*/ 680554 w 1220032"/>
                  <a:gd name="connsiteY95" fmla="*/ 768721 h 1242297"/>
                  <a:gd name="connsiteX96" fmla="*/ 673865 w 1220032"/>
                  <a:gd name="connsiteY96" fmla="*/ 884406 h 1242297"/>
                  <a:gd name="connsiteX97" fmla="*/ 555145 w 1220032"/>
                  <a:gd name="connsiteY97" fmla="*/ 872369 h 1242297"/>
                  <a:gd name="connsiteX98" fmla="*/ 474214 w 1220032"/>
                  <a:gd name="connsiteY98" fmla="*/ 906807 h 1242297"/>
                  <a:gd name="connsiteX99" fmla="*/ 576882 w 1220032"/>
                  <a:gd name="connsiteY99" fmla="*/ 132125 h 1242297"/>
                  <a:gd name="connsiteX100" fmla="*/ 562168 w 1220032"/>
                  <a:gd name="connsiteY100" fmla="*/ 131122 h 1242297"/>
                  <a:gd name="connsiteX101" fmla="*/ 481906 w 1220032"/>
                  <a:gd name="connsiteY101" fmla="*/ 129784 h 1242297"/>
                  <a:gd name="connsiteX102" fmla="*/ 458496 w 1220032"/>
                  <a:gd name="connsiteY102" fmla="*/ 108386 h 1242297"/>
                  <a:gd name="connsiteX103" fmla="*/ 456155 w 1220032"/>
                  <a:gd name="connsiteY103" fmla="*/ 92337 h 1242297"/>
                  <a:gd name="connsiteX104" fmla="*/ 382582 w 1220032"/>
                  <a:gd name="connsiteY104" fmla="*/ 38508 h 1242297"/>
                  <a:gd name="connsiteX105" fmla="*/ 315028 w 1220032"/>
                  <a:gd name="connsiteY105" fmla="*/ 106046 h 1242297"/>
                  <a:gd name="connsiteX106" fmla="*/ 289277 w 1220032"/>
                  <a:gd name="connsiteY106" fmla="*/ 129784 h 1242297"/>
                  <a:gd name="connsiteX107" fmla="*/ 224064 w 1220032"/>
                  <a:gd name="connsiteY107" fmla="*/ 129784 h 1242297"/>
                  <a:gd name="connsiteX108" fmla="*/ 197979 w 1220032"/>
                  <a:gd name="connsiteY108" fmla="*/ 129784 h 1242297"/>
                  <a:gd name="connsiteX109" fmla="*/ 197979 w 1220032"/>
                  <a:gd name="connsiteY109" fmla="*/ 261851 h 1242297"/>
                  <a:gd name="connsiteX110" fmla="*/ 576548 w 1220032"/>
                  <a:gd name="connsiteY110" fmla="*/ 261851 h 1242297"/>
                  <a:gd name="connsiteX111" fmla="*/ 576882 w 1220032"/>
                  <a:gd name="connsiteY111" fmla="*/ 132125 h 1242297"/>
                  <a:gd name="connsiteX112" fmla="*/ 956454 w 1220032"/>
                  <a:gd name="connsiteY112" fmla="*/ 1021153 h 1242297"/>
                  <a:gd name="connsiteX113" fmla="*/ 973844 w 1220032"/>
                  <a:gd name="connsiteY113" fmla="*/ 1046564 h 1242297"/>
                  <a:gd name="connsiteX114" fmla="*/ 1093903 w 1220032"/>
                  <a:gd name="connsiteY114" fmla="*/ 1183312 h 1242297"/>
                  <a:gd name="connsiteX115" fmla="*/ 1174165 w 1220032"/>
                  <a:gd name="connsiteY115" fmla="*/ 1172613 h 1242297"/>
                  <a:gd name="connsiteX116" fmla="*/ 1176506 w 1220032"/>
                  <a:gd name="connsiteY116" fmla="*/ 1140181 h 1242297"/>
                  <a:gd name="connsiteX117" fmla="*/ 1151758 w 1220032"/>
                  <a:gd name="connsiteY117" fmla="*/ 1106078 h 1242297"/>
                  <a:gd name="connsiteX118" fmla="*/ 1048087 w 1220032"/>
                  <a:gd name="connsiteY118" fmla="*/ 1014132 h 1242297"/>
                  <a:gd name="connsiteX119" fmla="*/ 998926 w 1220032"/>
                  <a:gd name="connsiteY119" fmla="*/ 978023 h 1242297"/>
                  <a:gd name="connsiteX120" fmla="*/ 963477 w 1220032"/>
                  <a:gd name="connsiteY120" fmla="*/ 1013798 h 1242297"/>
                  <a:gd name="connsiteX121" fmla="*/ 956454 w 1220032"/>
                  <a:gd name="connsiteY121" fmla="*/ 1021153 h 1242297"/>
                  <a:gd name="connsiteX122" fmla="*/ 577551 w 1220032"/>
                  <a:gd name="connsiteY122" fmla="*/ 822217 h 1242297"/>
                  <a:gd name="connsiteX123" fmla="*/ 619354 w 1220032"/>
                  <a:gd name="connsiteY123" fmla="*/ 865682 h 1242297"/>
                  <a:gd name="connsiteX124" fmla="*/ 662830 w 1220032"/>
                  <a:gd name="connsiteY124" fmla="*/ 823220 h 1242297"/>
                  <a:gd name="connsiteX125" fmla="*/ 620023 w 1220032"/>
                  <a:gd name="connsiteY125" fmla="*/ 780424 h 1242297"/>
                  <a:gd name="connsiteX126" fmla="*/ 577551 w 1220032"/>
                  <a:gd name="connsiteY126" fmla="*/ 822217 h 1242297"/>
                  <a:gd name="connsiteX127" fmla="*/ 775865 w 1220032"/>
                  <a:gd name="connsiteY127" fmla="*/ 553402 h 1242297"/>
                  <a:gd name="connsiteX128" fmla="*/ 733059 w 1220032"/>
                  <a:gd name="connsiteY128" fmla="*/ 594861 h 1242297"/>
                  <a:gd name="connsiteX129" fmla="*/ 775196 w 1220032"/>
                  <a:gd name="connsiteY129" fmla="*/ 638660 h 1242297"/>
                  <a:gd name="connsiteX130" fmla="*/ 818337 w 1220032"/>
                  <a:gd name="connsiteY130" fmla="*/ 595530 h 1242297"/>
                  <a:gd name="connsiteX131" fmla="*/ 775865 w 1220032"/>
                  <a:gd name="connsiteY131" fmla="*/ 553402 h 1242297"/>
                  <a:gd name="connsiteX132" fmla="*/ 136780 w 1220032"/>
                  <a:gd name="connsiteY132" fmla="*/ 460119 h 1242297"/>
                  <a:gd name="connsiteX133" fmla="*/ 181258 w 1220032"/>
                  <a:gd name="connsiteY133" fmla="*/ 502916 h 1242297"/>
                  <a:gd name="connsiteX134" fmla="*/ 222058 w 1220032"/>
                  <a:gd name="connsiteY134" fmla="*/ 458447 h 1242297"/>
                  <a:gd name="connsiteX135" fmla="*/ 179920 w 1220032"/>
                  <a:gd name="connsiteY135" fmla="*/ 417323 h 1242297"/>
                  <a:gd name="connsiteX136" fmla="*/ 136780 w 1220032"/>
                  <a:gd name="connsiteY136" fmla="*/ 460119 h 1242297"/>
                  <a:gd name="connsiteX137" fmla="*/ 279913 w 1220032"/>
                  <a:gd name="connsiteY137" fmla="*/ 1007111 h 1242297"/>
                  <a:gd name="connsiteX138" fmla="*/ 322720 w 1220032"/>
                  <a:gd name="connsiteY138" fmla="*/ 965652 h 1242297"/>
                  <a:gd name="connsiteX139" fmla="*/ 280248 w 1220032"/>
                  <a:gd name="connsiteY139" fmla="*/ 923859 h 1242297"/>
                  <a:gd name="connsiteX140" fmla="*/ 237441 w 1220032"/>
                  <a:gd name="connsiteY140" fmla="*/ 963980 h 1242297"/>
                  <a:gd name="connsiteX141" fmla="*/ 279913 w 1220032"/>
                  <a:gd name="connsiteY141" fmla="*/ 1007111 h 124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20032" h="1242297">
                    <a:moveTo>
                      <a:pt x="157514" y="178265"/>
                    </a:moveTo>
                    <a:cubicBezTo>
                      <a:pt x="157514" y="163553"/>
                      <a:pt x="157514" y="149845"/>
                      <a:pt x="157514" y="136137"/>
                    </a:cubicBezTo>
                    <a:cubicBezTo>
                      <a:pt x="157848" y="107717"/>
                      <a:pt x="174570" y="91000"/>
                      <a:pt x="202661" y="90666"/>
                    </a:cubicBezTo>
                    <a:cubicBezTo>
                      <a:pt x="224064" y="90331"/>
                      <a:pt x="245133" y="90331"/>
                      <a:pt x="266536" y="91000"/>
                    </a:cubicBezTo>
                    <a:cubicBezTo>
                      <a:pt x="275231" y="91334"/>
                      <a:pt x="278241" y="88660"/>
                      <a:pt x="280917" y="80301"/>
                    </a:cubicBezTo>
                    <a:cubicBezTo>
                      <a:pt x="294294" y="36501"/>
                      <a:pt x="324057" y="9085"/>
                      <a:pt x="369205" y="1729"/>
                    </a:cubicBezTo>
                    <a:cubicBezTo>
                      <a:pt x="412011" y="-5292"/>
                      <a:pt x="448463" y="9085"/>
                      <a:pt x="474548" y="44526"/>
                    </a:cubicBezTo>
                    <a:cubicBezTo>
                      <a:pt x="482240" y="54891"/>
                      <a:pt x="487257" y="67930"/>
                      <a:pt x="491270" y="80301"/>
                    </a:cubicBezTo>
                    <a:cubicBezTo>
                      <a:pt x="493611" y="87322"/>
                      <a:pt x="496286" y="89328"/>
                      <a:pt x="503309" y="89328"/>
                    </a:cubicBezTo>
                    <a:cubicBezTo>
                      <a:pt x="525047" y="88994"/>
                      <a:pt x="546784" y="88994"/>
                      <a:pt x="568522" y="89328"/>
                    </a:cubicBezTo>
                    <a:cubicBezTo>
                      <a:pt x="597951" y="89663"/>
                      <a:pt x="614004" y="105711"/>
                      <a:pt x="614338" y="135134"/>
                    </a:cubicBezTo>
                    <a:cubicBezTo>
                      <a:pt x="614338" y="148842"/>
                      <a:pt x="614338" y="162550"/>
                      <a:pt x="614338" y="178265"/>
                    </a:cubicBezTo>
                    <a:cubicBezTo>
                      <a:pt x="619354" y="178265"/>
                      <a:pt x="623702" y="178265"/>
                      <a:pt x="628049" y="178265"/>
                    </a:cubicBezTo>
                    <a:cubicBezTo>
                      <a:pt x="667177" y="178265"/>
                      <a:pt x="706639" y="178265"/>
                      <a:pt x="745767" y="178265"/>
                    </a:cubicBezTo>
                    <a:cubicBezTo>
                      <a:pt x="765498" y="178265"/>
                      <a:pt x="771183" y="183949"/>
                      <a:pt x="771183" y="203341"/>
                    </a:cubicBezTo>
                    <a:cubicBezTo>
                      <a:pt x="771183" y="261183"/>
                      <a:pt x="771517" y="319359"/>
                      <a:pt x="770849" y="377201"/>
                    </a:cubicBezTo>
                    <a:cubicBezTo>
                      <a:pt x="770849" y="388235"/>
                      <a:pt x="773524" y="392915"/>
                      <a:pt x="784560" y="396259"/>
                    </a:cubicBezTo>
                    <a:cubicBezTo>
                      <a:pt x="930369" y="439390"/>
                      <a:pt x="1029693" y="595195"/>
                      <a:pt x="1009293" y="745317"/>
                    </a:cubicBezTo>
                    <a:cubicBezTo>
                      <a:pt x="1000264" y="811184"/>
                      <a:pt x="975851" y="869694"/>
                      <a:pt x="933379" y="920515"/>
                    </a:cubicBezTo>
                    <a:cubicBezTo>
                      <a:pt x="932041" y="922187"/>
                      <a:pt x="931038" y="923859"/>
                      <a:pt x="929700" y="925530"/>
                    </a:cubicBezTo>
                    <a:cubicBezTo>
                      <a:pt x="940736" y="936229"/>
                      <a:pt x="951772" y="946260"/>
                      <a:pt x="964815" y="958965"/>
                    </a:cubicBezTo>
                    <a:cubicBezTo>
                      <a:pt x="969162" y="953615"/>
                      <a:pt x="973844" y="946928"/>
                      <a:pt x="979864" y="940910"/>
                    </a:cubicBezTo>
                    <a:cubicBezTo>
                      <a:pt x="987890" y="933220"/>
                      <a:pt x="996920" y="930880"/>
                      <a:pt x="1006952" y="937567"/>
                    </a:cubicBezTo>
                    <a:cubicBezTo>
                      <a:pt x="1067818" y="977354"/>
                      <a:pt x="1127011" y="1019482"/>
                      <a:pt x="1175502" y="1074315"/>
                    </a:cubicBezTo>
                    <a:cubicBezTo>
                      <a:pt x="1190551" y="1091032"/>
                      <a:pt x="1202591" y="1111093"/>
                      <a:pt x="1213627" y="1130819"/>
                    </a:cubicBezTo>
                    <a:cubicBezTo>
                      <a:pt x="1223994" y="1149208"/>
                      <a:pt x="1220984" y="1168601"/>
                      <a:pt x="1210282" y="1186655"/>
                    </a:cubicBezTo>
                    <a:cubicBezTo>
                      <a:pt x="1198578" y="1206047"/>
                      <a:pt x="1183194" y="1221427"/>
                      <a:pt x="1163797" y="1232795"/>
                    </a:cubicBezTo>
                    <a:cubicBezTo>
                      <a:pt x="1146407" y="1243160"/>
                      <a:pt x="1127680" y="1246169"/>
                      <a:pt x="1109955" y="1236139"/>
                    </a:cubicBezTo>
                    <a:cubicBezTo>
                      <a:pt x="1089221" y="1224436"/>
                      <a:pt x="1068152" y="1211731"/>
                      <a:pt x="1050428" y="1195683"/>
                    </a:cubicBezTo>
                    <a:cubicBezTo>
                      <a:pt x="996920" y="1147871"/>
                      <a:pt x="955451" y="1089695"/>
                      <a:pt x="916323" y="1029847"/>
                    </a:cubicBezTo>
                    <a:cubicBezTo>
                      <a:pt x="909300" y="1019147"/>
                      <a:pt x="910304" y="1009451"/>
                      <a:pt x="919668" y="1000758"/>
                    </a:cubicBezTo>
                    <a:cubicBezTo>
                      <a:pt x="925018" y="995409"/>
                      <a:pt x="930703" y="990728"/>
                      <a:pt x="935720" y="986047"/>
                    </a:cubicBezTo>
                    <a:cubicBezTo>
                      <a:pt x="923681" y="974679"/>
                      <a:pt x="912979" y="963980"/>
                      <a:pt x="903950" y="955287"/>
                    </a:cubicBezTo>
                    <a:cubicBezTo>
                      <a:pt x="875523" y="972004"/>
                      <a:pt x="846094" y="990059"/>
                      <a:pt x="815996" y="1006777"/>
                    </a:cubicBezTo>
                    <a:cubicBezTo>
                      <a:pt x="806298" y="1012126"/>
                      <a:pt x="795262" y="1015470"/>
                      <a:pt x="784560" y="1018479"/>
                    </a:cubicBezTo>
                    <a:cubicBezTo>
                      <a:pt x="775865" y="1020819"/>
                      <a:pt x="772855" y="1024831"/>
                      <a:pt x="772855" y="1034193"/>
                    </a:cubicBezTo>
                    <a:cubicBezTo>
                      <a:pt x="773190" y="1088023"/>
                      <a:pt x="773190" y="1141853"/>
                      <a:pt x="773190" y="1195683"/>
                    </a:cubicBezTo>
                    <a:cubicBezTo>
                      <a:pt x="773190" y="1217415"/>
                      <a:pt x="768173" y="1222430"/>
                      <a:pt x="746770" y="1222430"/>
                    </a:cubicBezTo>
                    <a:cubicBezTo>
                      <a:pt x="506988" y="1222430"/>
                      <a:pt x="266871" y="1222430"/>
                      <a:pt x="27088" y="1222430"/>
                    </a:cubicBezTo>
                    <a:cubicBezTo>
                      <a:pt x="5016" y="1222430"/>
                      <a:pt x="0" y="1217415"/>
                      <a:pt x="0" y="1195014"/>
                    </a:cubicBezTo>
                    <a:cubicBezTo>
                      <a:pt x="0" y="865013"/>
                      <a:pt x="0" y="535013"/>
                      <a:pt x="0" y="205347"/>
                    </a:cubicBezTo>
                    <a:cubicBezTo>
                      <a:pt x="0" y="183280"/>
                      <a:pt x="5351" y="177930"/>
                      <a:pt x="27423" y="177930"/>
                    </a:cubicBezTo>
                    <a:cubicBezTo>
                      <a:pt x="65882" y="177930"/>
                      <a:pt x="104340" y="177930"/>
                      <a:pt x="142465" y="177930"/>
                    </a:cubicBezTo>
                    <a:cubicBezTo>
                      <a:pt x="147147" y="178265"/>
                      <a:pt x="151829" y="178265"/>
                      <a:pt x="157514" y="178265"/>
                    </a:cubicBezTo>
                    <a:close/>
                    <a:moveTo>
                      <a:pt x="39797" y="1183646"/>
                    </a:moveTo>
                    <a:cubicBezTo>
                      <a:pt x="272222" y="1183646"/>
                      <a:pt x="503643" y="1183646"/>
                      <a:pt x="735400" y="1183646"/>
                    </a:cubicBezTo>
                    <a:cubicBezTo>
                      <a:pt x="735400" y="1133160"/>
                      <a:pt x="735400" y="1083676"/>
                      <a:pt x="735400" y="1033190"/>
                    </a:cubicBezTo>
                    <a:cubicBezTo>
                      <a:pt x="703629" y="1033190"/>
                      <a:pt x="672193" y="1036534"/>
                      <a:pt x="642095" y="1032521"/>
                    </a:cubicBezTo>
                    <a:cubicBezTo>
                      <a:pt x="563505" y="1022491"/>
                      <a:pt x="497289" y="987719"/>
                      <a:pt x="443447" y="928874"/>
                    </a:cubicBezTo>
                    <a:cubicBezTo>
                      <a:pt x="441106" y="926199"/>
                      <a:pt x="436090" y="923190"/>
                      <a:pt x="433414" y="924193"/>
                    </a:cubicBezTo>
                    <a:cubicBezTo>
                      <a:pt x="409336" y="933220"/>
                      <a:pt x="385926" y="943251"/>
                      <a:pt x="362516" y="952947"/>
                    </a:cubicBezTo>
                    <a:cubicBezTo>
                      <a:pt x="365192" y="1000090"/>
                      <a:pt x="342785" y="1034527"/>
                      <a:pt x="302989" y="1045561"/>
                    </a:cubicBezTo>
                    <a:cubicBezTo>
                      <a:pt x="266871" y="1055591"/>
                      <a:pt x="227409" y="1038205"/>
                      <a:pt x="209684" y="1004436"/>
                    </a:cubicBezTo>
                    <a:cubicBezTo>
                      <a:pt x="188950" y="965317"/>
                      <a:pt x="200655" y="929543"/>
                      <a:pt x="246471" y="891761"/>
                    </a:cubicBezTo>
                    <a:cubicBezTo>
                      <a:pt x="222058" y="778418"/>
                      <a:pt x="197645" y="664740"/>
                      <a:pt x="173232" y="551062"/>
                    </a:cubicBezTo>
                    <a:cubicBezTo>
                      <a:pt x="171560" y="543706"/>
                      <a:pt x="168550" y="541700"/>
                      <a:pt x="161193" y="540362"/>
                    </a:cubicBezTo>
                    <a:cubicBezTo>
                      <a:pt x="114708" y="531669"/>
                      <a:pt x="84609" y="486198"/>
                      <a:pt x="95645" y="441730"/>
                    </a:cubicBezTo>
                    <a:cubicBezTo>
                      <a:pt x="104340" y="406289"/>
                      <a:pt x="135108" y="380210"/>
                      <a:pt x="170891" y="378539"/>
                    </a:cubicBezTo>
                    <a:cubicBezTo>
                      <a:pt x="207678" y="376867"/>
                      <a:pt x="240786" y="399602"/>
                      <a:pt x="252491" y="434709"/>
                    </a:cubicBezTo>
                    <a:cubicBezTo>
                      <a:pt x="264195" y="469815"/>
                      <a:pt x="251487" y="507262"/>
                      <a:pt x="219717" y="527657"/>
                    </a:cubicBezTo>
                    <a:cubicBezTo>
                      <a:pt x="212025" y="532673"/>
                      <a:pt x="210353" y="537353"/>
                      <a:pt x="212360" y="545712"/>
                    </a:cubicBezTo>
                    <a:cubicBezTo>
                      <a:pt x="217710" y="569785"/>
                      <a:pt x="222392" y="593858"/>
                      <a:pt x="227409" y="617931"/>
                    </a:cubicBezTo>
                    <a:cubicBezTo>
                      <a:pt x="245133" y="704193"/>
                      <a:pt x="262523" y="790120"/>
                      <a:pt x="280582" y="876047"/>
                    </a:cubicBezTo>
                    <a:cubicBezTo>
                      <a:pt x="281251" y="879725"/>
                      <a:pt x="285599" y="885074"/>
                      <a:pt x="288943" y="885743"/>
                    </a:cubicBezTo>
                    <a:cubicBezTo>
                      <a:pt x="309343" y="889421"/>
                      <a:pt x="326733" y="897780"/>
                      <a:pt x="340779" y="913494"/>
                    </a:cubicBezTo>
                    <a:cubicBezTo>
                      <a:pt x="342785" y="915500"/>
                      <a:pt x="347802" y="916503"/>
                      <a:pt x="350477" y="915500"/>
                    </a:cubicBezTo>
                    <a:cubicBezTo>
                      <a:pt x="370208" y="907810"/>
                      <a:pt x="389605" y="899451"/>
                      <a:pt x="409001" y="891427"/>
                    </a:cubicBezTo>
                    <a:cubicBezTo>
                      <a:pt x="338772" y="770728"/>
                      <a:pt x="332084" y="648691"/>
                      <a:pt x="406995" y="530332"/>
                    </a:cubicBezTo>
                    <a:cubicBezTo>
                      <a:pt x="481906" y="411639"/>
                      <a:pt x="595276" y="365833"/>
                      <a:pt x="734062" y="379207"/>
                    </a:cubicBezTo>
                    <a:cubicBezTo>
                      <a:pt x="734062" y="324374"/>
                      <a:pt x="734062" y="270210"/>
                      <a:pt x="734062" y="215377"/>
                    </a:cubicBezTo>
                    <a:cubicBezTo>
                      <a:pt x="696606" y="215377"/>
                      <a:pt x="659820" y="215377"/>
                      <a:pt x="623033" y="215377"/>
                    </a:cubicBezTo>
                    <a:cubicBezTo>
                      <a:pt x="621026" y="215377"/>
                      <a:pt x="619020" y="216046"/>
                      <a:pt x="616010" y="216380"/>
                    </a:cubicBezTo>
                    <a:cubicBezTo>
                      <a:pt x="616010" y="230088"/>
                      <a:pt x="616010" y="243462"/>
                      <a:pt x="616010" y="256502"/>
                    </a:cubicBezTo>
                    <a:cubicBezTo>
                      <a:pt x="615676" y="286593"/>
                      <a:pt x="599623" y="302642"/>
                      <a:pt x="569525" y="302642"/>
                    </a:cubicBezTo>
                    <a:cubicBezTo>
                      <a:pt x="447794" y="302642"/>
                      <a:pt x="325729" y="302642"/>
                      <a:pt x="203999" y="302642"/>
                    </a:cubicBezTo>
                    <a:cubicBezTo>
                      <a:pt x="174235" y="302642"/>
                      <a:pt x="157848" y="285924"/>
                      <a:pt x="157848" y="255833"/>
                    </a:cubicBezTo>
                    <a:cubicBezTo>
                      <a:pt x="157848" y="242794"/>
                      <a:pt x="157848" y="229420"/>
                      <a:pt x="157848" y="216046"/>
                    </a:cubicBezTo>
                    <a:cubicBezTo>
                      <a:pt x="117717" y="216046"/>
                      <a:pt x="79259" y="216046"/>
                      <a:pt x="40131" y="216046"/>
                    </a:cubicBezTo>
                    <a:cubicBezTo>
                      <a:pt x="39797" y="539025"/>
                      <a:pt x="39797" y="860667"/>
                      <a:pt x="39797" y="1183646"/>
                    </a:cubicBezTo>
                    <a:close/>
                    <a:moveTo>
                      <a:pt x="474214" y="906807"/>
                    </a:moveTo>
                    <a:cubicBezTo>
                      <a:pt x="564509" y="1005774"/>
                      <a:pt x="740081" y="1035865"/>
                      <a:pt x="868166" y="932217"/>
                    </a:cubicBezTo>
                    <a:cubicBezTo>
                      <a:pt x="994579" y="829573"/>
                      <a:pt x="1011634" y="639664"/>
                      <a:pt x="903281" y="514283"/>
                    </a:cubicBezTo>
                    <a:cubicBezTo>
                      <a:pt x="802619" y="397262"/>
                      <a:pt x="616010" y="380210"/>
                      <a:pt x="492942" y="489207"/>
                    </a:cubicBezTo>
                    <a:cubicBezTo>
                      <a:pt x="367533" y="600211"/>
                      <a:pt x="371880" y="775743"/>
                      <a:pt x="449801" y="875378"/>
                    </a:cubicBezTo>
                    <a:cubicBezTo>
                      <a:pt x="479565" y="862673"/>
                      <a:pt x="509663" y="849968"/>
                      <a:pt x="539427" y="837263"/>
                    </a:cubicBezTo>
                    <a:cubicBezTo>
                      <a:pt x="531735" y="776077"/>
                      <a:pt x="582902" y="730940"/>
                      <a:pt x="641761" y="744983"/>
                    </a:cubicBezTo>
                    <a:cubicBezTo>
                      <a:pt x="644770" y="745652"/>
                      <a:pt x="650456" y="744649"/>
                      <a:pt x="652128" y="742642"/>
                    </a:cubicBezTo>
                    <a:cubicBezTo>
                      <a:pt x="673197" y="712217"/>
                      <a:pt x="693931" y="681457"/>
                      <a:pt x="714665" y="651031"/>
                    </a:cubicBezTo>
                    <a:cubicBezTo>
                      <a:pt x="712324" y="647688"/>
                      <a:pt x="710318" y="645013"/>
                      <a:pt x="708311" y="642338"/>
                    </a:cubicBezTo>
                    <a:cubicBezTo>
                      <a:pt x="686239" y="610241"/>
                      <a:pt x="689249" y="569451"/>
                      <a:pt x="715669" y="541031"/>
                    </a:cubicBezTo>
                    <a:cubicBezTo>
                      <a:pt x="741419" y="513280"/>
                      <a:pt x="782553" y="506928"/>
                      <a:pt x="815327" y="525651"/>
                    </a:cubicBezTo>
                    <a:cubicBezTo>
                      <a:pt x="848101" y="544375"/>
                      <a:pt x="863819" y="583159"/>
                      <a:pt x="853451" y="618934"/>
                    </a:cubicBezTo>
                    <a:cubicBezTo>
                      <a:pt x="842750" y="655712"/>
                      <a:pt x="807635" y="682794"/>
                      <a:pt x="770180" y="676442"/>
                    </a:cubicBezTo>
                    <a:cubicBezTo>
                      <a:pt x="747104" y="672430"/>
                      <a:pt x="737072" y="680788"/>
                      <a:pt x="728377" y="698174"/>
                    </a:cubicBezTo>
                    <a:cubicBezTo>
                      <a:pt x="727708" y="699512"/>
                      <a:pt x="726705" y="700849"/>
                      <a:pt x="725701" y="702186"/>
                    </a:cubicBezTo>
                    <a:cubicBezTo>
                      <a:pt x="710652" y="724588"/>
                      <a:pt x="695269" y="746655"/>
                      <a:pt x="680554" y="768721"/>
                    </a:cubicBezTo>
                    <a:cubicBezTo>
                      <a:pt x="716003" y="812187"/>
                      <a:pt x="701288" y="860667"/>
                      <a:pt x="673865" y="884406"/>
                    </a:cubicBezTo>
                    <a:cubicBezTo>
                      <a:pt x="638751" y="914831"/>
                      <a:pt x="596613" y="910819"/>
                      <a:pt x="555145" y="872369"/>
                    </a:cubicBezTo>
                    <a:cubicBezTo>
                      <a:pt x="528725" y="883402"/>
                      <a:pt x="502306" y="894770"/>
                      <a:pt x="474214" y="906807"/>
                    </a:cubicBezTo>
                    <a:close/>
                    <a:moveTo>
                      <a:pt x="576882" y="132125"/>
                    </a:moveTo>
                    <a:cubicBezTo>
                      <a:pt x="571197" y="131790"/>
                      <a:pt x="566850" y="131456"/>
                      <a:pt x="562168" y="131122"/>
                    </a:cubicBezTo>
                    <a:cubicBezTo>
                      <a:pt x="535414" y="130787"/>
                      <a:pt x="508660" y="130453"/>
                      <a:pt x="481906" y="129784"/>
                    </a:cubicBezTo>
                    <a:cubicBezTo>
                      <a:pt x="465853" y="129450"/>
                      <a:pt x="460503" y="124100"/>
                      <a:pt x="458496" y="108386"/>
                    </a:cubicBezTo>
                    <a:cubicBezTo>
                      <a:pt x="457827" y="103037"/>
                      <a:pt x="457493" y="97687"/>
                      <a:pt x="456155" y="92337"/>
                    </a:cubicBezTo>
                    <a:cubicBezTo>
                      <a:pt x="447126" y="59237"/>
                      <a:pt x="414686" y="35498"/>
                      <a:pt x="382582" y="38508"/>
                    </a:cubicBezTo>
                    <a:cubicBezTo>
                      <a:pt x="346464" y="41851"/>
                      <a:pt x="318372" y="69936"/>
                      <a:pt x="315028" y="106046"/>
                    </a:cubicBezTo>
                    <a:cubicBezTo>
                      <a:pt x="313356" y="125103"/>
                      <a:pt x="308339" y="129784"/>
                      <a:pt x="289277" y="129784"/>
                    </a:cubicBezTo>
                    <a:cubicBezTo>
                      <a:pt x="267540" y="129784"/>
                      <a:pt x="245802" y="129784"/>
                      <a:pt x="224064" y="129784"/>
                    </a:cubicBezTo>
                    <a:cubicBezTo>
                      <a:pt x="215704" y="129784"/>
                      <a:pt x="207678" y="129784"/>
                      <a:pt x="197979" y="129784"/>
                    </a:cubicBezTo>
                    <a:cubicBezTo>
                      <a:pt x="197979" y="174587"/>
                      <a:pt x="197979" y="217383"/>
                      <a:pt x="197979" y="261851"/>
                    </a:cubicBezTo>
                    <a:cubicBezTo>
                      <a:pt x="324392" y="261851"/>
                      <a:pt x="450135" y="261851"/>
                      <a:pt x="576548" y="261851"/>
                    </a:cubicBezTo>
                    <a:cubicBezTo>
                      <a:pt x="576882" y="219389"/>
                      <a:pt x="576882" y="176593"/>
                      <a:pt x="576882" y="132125"/>
                    </a:cubicBezTo>
                    <a:close/>
                    <a:moveTo>
                      <a:pt x="956454" y="1021153"/>
                    </a:moveTo>
                    <a:cubicBezTo>
                      <a:pt x="962474" y="1030181"/>
                      <a:pt x="968159" y="1038540"/>
                      <a:pt x="973844" y="1046564"/>
                    </a:cubicBezTo>
                    <a:cubicBezTo>
                      <a:pt x="1009628" y="1096047"/>
                      <a:pt x="1045746" y="1145196"/>
                      <a:pt x="1093903" y="1183312"/>
                    </a:cubicBezTo>
                    <a:cubicBezTo>
                      <a:pt x="1130021" y="1211731"/>
                      <a:pt x="1141057" y="1212066"/>
                      <a:pt x="1174165" y="1172613"/>
                    </a:cubicBezTo>
                    <a:cubicBezTo>
                      <a:pt x="1182860" y="1162248"/>
                      <a:pt x="1183528" y="1151215"/>
                      <a:pt x="1176506" y="1140181"/>
                    </a:cubicBezTo>
                    <a:cubicBezTo>
                      <a:pt x="1168814" y="1128479"/>
                      <a:pt x="1161791" y="1115439"/>
                      <a:pt x="1151758" y="1106078"/>
                    </a:cubicBezTo>
                    <a:cubicBezTo>
                      <a:pt x="1117981" y="1074649"/>
                      <a:pt x="1083201" y="1044223"/>
                      <a:pt x="1048087" y="1014132"/>
                    </a:cubicBezTo>
                    <a:cubicBezTo>
                      <a:pt x="1032703" y="1001093"/>
                      <a:pt x="1015647" y="990059"/>
                      <a:pt x="998926" y="978023"/>
                    </a:cubicBezTo>
                    <a:cubicBezTo>
                      <a:pt x="986218" y="990728"/>
                      <a:pt x="974848" y="1002430"/>
                      <a:pt x="963477" y="1013798"/>
                    </a:cubicBezTo>
                    <a:cubicBezTo>
                      <a:pt x="961136" y="1016138"/>
                      <a:pt x="959130" y="1018144"/>
                      <a:pt x="956454" y="1021153"/>
                    </a:cubicBezTo>
                    <a:close/>
                    <a:moveTo>
                      <a:pt x="577551" y="822217"/>
                    </a:moveTo>
                    <a:cubicBezTo>
                      <a:pt x="577551" y="846624"/>
                      <a:pt x="595276" y="865348"/>
                      <a:pt x="619354" y="865682"/>
                    </a:cubicBezTo>
                    <a:cubicBezTo>
                      <a:pt x="642430" y="866016"/>
                      <a:pt x="662495" y="846290"/>
                      <a:pt x="662830" y="823220"/>
                    </a:cubicBezTo>
                    <a:cubicBezTo>
                      <a:pt x="663164" y="799816"/>
                      <a:pt x="643767" y="780424"/>
                      <a:pt x="620023" y="780424"/>
                    </a:cubicBezTo>
                    <a:cubicBezTo>
                      <a:pt x="596613" y="780758"/>
                      <a:pt x="577551" y="799481"/>
                      <a:pt x="577551" y="822217"/>
                    </a:cubicBezTo>
                    <a:close/>
                    <a:moveTo>
                      <a:pt x="775865" y="553402"/>
                    </a:moveTo>
                    <a:cubicBezTo>
                      <a:pt x="752455" y="553402"/>
                      <a:pt x="733393" y="571791"/>
                      <a:pt x="733059" y="594861"/>
                    </a:cubicBezTo>
                    <a:cubicBezTo>
                      <a:pt x="732724" y="618600"/>
                      <a:pt x="751786" y="638326"/>
                      <a:pt x="775196" y="638660"/>
                    </a:cubicBezTo>
                    <a:cubicBezTo>
                      <a:pt x="798606" y="638995"/>
                      <a:pt x="818337" y="618934"/>
                      <a:pt x="818337" y="595530"/>
                    </a:cubicBezTo>
                    <a:cubicBezTo>
                      <a:pt x="818002" y="572460"/>
                      <a:pt x="798940" y="553402"/>
                      <a:pt x="775865" y="553402"/>
                    </a:cubicBezTo>
                    <a:close/>
                    <a:moveTo>
                      <a:pt x="136780" y="460119"/>
                    </a:moveTo>
                    <a:cubicBezTo>
                      <a:pt x="136780" y="484192"/>
                      <a:pt x="156511" y="502916"/>
                      <a:pt x="181258" y="502916"/>
                    </a:cubicBezTo>
                    <a:cubicBezTo>
                      <a:pt x="202661" y="502916"/>
                      <a:pt x="222058" y="481517"/>
                      <a:pt x="222058" y="458447"/>
                    </a:cubicBezTo>
                    <a:cubicBezTo>
                      <a:pt x="222058" y="436715"/>
                      <a:pt x="202327" y="417657"/>
                      <a:pt x="179920" y="417323"/>
                    </a:cubicBezTo>
                    <a:cubicBezTo>
                      <a:pt x="155842" y="417323"/>
                      <a:pt x="136445" y="436381"/>
                      <a:pt x="136780" y="460119"/>
                    </a:cubicBezTo>
                    <a:close/>
                    <a:moveTo>
                      <a:pt x="279913" y="1007111"/>
                    </a:moveTo>
                    <a:cubicBezTo>
                      <a:pt x="303323" y="1007111"/>
                      <a:pt x="322720" y="988388"/>
                      <a:pt x="322720" y="965652"/>
                    </a:cubicBezTo>
                    <a:cubicBezTo>
                      <a:pt x="322720" y="942248"/>
                      <a:pt x="303992" y="924193"/>
                      <a:pt x="280248" y="923859"/>
                    </a:cubicBezTo>
                    <a:cubicBezTo>
                      <a:pt x="256838" y="923859"/>
                      <a:pt x="238110" y="941579"/>
                      <a:pt x="237441" y="963980"/>
                    </a:cubicBezTo>
                    <a:cubicBezTo>
                      <a:pt x="236773" y="987385"/>
                      <a:pt x="256169" y="1007111"/>
                      <a:pt x="279913" y="1007111"/>
                    </a:cubicBezTo>
                    <a:close/>
                  </a:path>
                </a:pathLst>
              </a:custGeom>
              <a:solidFill>
                <a:srgbClr val="000000"/>
              </a:solidFill>
              <a:ln w="3330" cap="flat">
                <a:noFill/>
                <a:prstDash val="solid"/>
                <a:miter/>
              </a:ln>
            </p:spPr>
            <p:txBody>
              <a:bodyPr rtlCol="0" anchor="ctr"/>
              <a:lstStyle/>
              <a:p>
                <a:pPr algn="l" rtl="0"/>
                <a:endParaRPr lang="en-US"/>
              </a:p>
            </p:txBody>
          </p:sp>
          <p:sp>
            <p:nvSpPr>
              <p:cNvPr id="541" name="Freeform 540">
                <a:extLst>
                  <a:ext uri="{FF2B5EF4-FFF2-40B4-BE49-F238E27FC236}">
                    <a16:creationId xmlns:a16="http://schemas.microsoft.com/office/drawing/2014/main" id="{B3F84B06-A14D-ED02-85E9-208D7B6ACC59}"/>
                  </a:ext>
                </a:extLst>
              </p:cNvPr>
              <p:cNvSpPr/>
              <p:nvPr/>
            </p:nvSpPr>
            <p:spPr>
              <a:xfrm>
                <a:off x="8748103" y="2254287"/>
                <a:ext cx="39880" cy="38533"/>
              </a:xfrm>
              <a:custGeom>
                <a:avLst/>
                <a:gdLst>
                  <a:gd name="connsiteX0" fmla="*/ 39880 w 39880"/>
                  <a:gd name="connsiteY0" fmla="*/ 38534 h 38533"/>
                  <a:gd name="connsiteX1" fmla="*/ 84 w 39880"/>
                  <a:gd name="connsiteY1" fmla="*/ 38534 h 38533"/>
                  <a:gd name="connsiteX2" fmla="*/ 418 w 39880"/>
                  <a:gd name="connsiteY2" fmla="*/ 7105 h 38533"/>
                  <a:gd name="connsiteX3" fmla="*/ 7775 w 39880"/>
                  <a:gd name="connsiteY3" fmla="*/ 418 h 38533"/>
                  <a:gd name="connsiteX4" fmla="*/ 39880 w 39880"/>
                  <a:gd name="connsiteY4" fmla="*/ 84 h 38533"/>
                  <a:gd name="connsiteX5" fmla="*/ 39880 w 39880"/>
                  <a:gd name="connsiteY5" fmla="*/ 38534 h 3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80" h="38533">
                    <a:moveTo>
                      <a:pt x="39880" y="38534"/>
                    </a:moveTo>
                    <a:cubicBezTo>
                      <a:pt x="26838" y="38534"/>
                      <a:pt x="14129" y="38534"/>
                      <a:pt x="84" y="38534"/>
                    </a:cubicBezTo>
                    <a:cubicBezTo>
                      <a:pt x="84" y="27500"/>
                      <a:pt x="-251" y="17470"/>
                      <a:pt x="418" y="7105"/>
                    </a:cubicBezTo>
                    <a:cubicBezTo>
                      <a:pt x="752" y="4430"/>
                      <a:pt x="5100" y="418"/>
                      <a:pt x="7775" y="418"/>
                    </a:cubicBezTo>
                    <a:cubicBezTo>
                      <a:pt x="18143" y="-251"/>
                      <a:pt x="28510" y="84"/>
                      <a:pt x="39880" y="84"/>
                    </a:cubicBezTo>
                    <a:cubicBezTo>
                      <a:pt x="39880" y="12789"/>
                      <a:pt x="39880" y="25160"/>
                      <a:pt x="39880" y="38534"/>
                    </a:cubicBezTo>
                    <a:close/>
                  </a:path>
                </a:pathLst>
              </a:custGeom>
              <a:solidFill>
                <a:srgbClr val="000000"/>
              </a:solidFill>
              <a:ln w="3330" cap="flat">
                <a:noFill/>
                <a:prstDash val="solid"/>
                <a:miter/>
              </a:ln>
            </p:spPr>
            <p:txBody>
              <a:bodyPr rtlCol="0" anchor="ctr"/>
              <a:lstStyle/>
              <a:p>
                <a:pPr algn="l" rtl="0"/>
                <a:endParaRPr lang="en-US"/>
              </a:p>
            </p:txBody>
          </p:sp>
          <p:sp>
            <p:nvSpPr>
              <p:cNvPr id="542" name="Freeform 541">
                <a:extLst>
                  <a:ext uri="{FF2B5EF4-FFF2-40B4-BE49-F238E27FC236}">
                    <a16:creationId xmlns:a16="http://schemas.microsoft.com/office/drawing/2014/main" id="{17603421-AC01-F404-BF0C-8E9E6169F6A8}"/>
                  </a:ext>
                </a:extLst>
              </p:cNvPr>
              <p:cNvSpPr/>
              <p:nvPr/>
            </p:nvSpPr>
            <p:spPr>
              <a:xfrm>
                <a:off x="8644952" y="2253002"/>
                <a:ext cx="40362" cy="40152"/>
              </a:xfrm>
              <a:custGeom>
                <a:avLst/>
                <a:gdLst>
                  <a:gd name="connsiteX0" fmla="*/ 40363 w 40362"/>
                  <a:gd name="connsiteY0" fmla="*/ 3040 h 40152"/>
                  <a:gd name="connsiteX1" fmla="*/ 40363 w 40362"/>
                  <a:gd name="connsiteY1" fmla="*/ 40152 h 40152"/>
                  <a:gd name="connsiteX2" fmla="*/ 1235 w 40362"/>
                  <a:gd name="connsiteY2" fmla="*/ 40152 h 40152"/>
                  <a:gd name="connsiteX3" fmla="*/ 232 w 40362"/>
                  <a:gd name="connsiteY3" fmla="*/ 35137 h 40152"/>
                  <a:gd name="connsiteX4" fmla="*/ 40363 w 40362"/>
                  <a:gd name="connsiteY4" fmla="*/ 3040 h 40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62" h="40152">
                    <a:moveTo>
                      <a:pt x="40363" y="3040"/>
                    </a:moveTo>
                    <a:cubicBezTo>
                      <a:pt x="40363" y="15076"/>
                      <a:pt x="40363" y="27113"/>
                      <a:pt x="40363" y="40152"/>
                    </a:cubicBezTo>
                    <a:cubicBezTo>
                      <a:pt x="26986" y="40152"/>
                      <a:pt x="14278" y="40152"/>
                      <a:pt x="1235" y="40152"/>
                    </a:cubicBezTo>
                    <a:cubicBezTo>
                      <a:pt x="901" y="38146"/>
                      <a:pt x="232" y="36474"/>
                      <a:pt x="232" y="35137"/>
                    </a:cubicBezTo>
                    <a:cubicBezTo>
                      <a:pt x="-1106" y="-972"/>
                      <a:pt x="2238" y="-3982"/>
                      <a:pt x="40363" y="3040"/>
                    </a:cubicBezTo>
                    <a:close/>
                  </a:path>
                </a:pathLst>
              </a:custGeom>
              <a:solidFill>
                <a:srgbClr val="000000"/>
              </a:solidFill>
              <a:ln w="3330" cap="flat">
                <a:noFill/>
                <a:prstDash val="solid"/>
                <a:miter/>
              </a:ln>
            </p:spPr>
            <p:txBody>
              <a:bodyPr rtlCol="0" anchor="ctr"/>
              <a:lstStyle/>
              <a:p>
                <a:pPr algn="l" rtl="0"/>
                <a:endParaRPr lang="en-US"/>
              </a:p>
            </p:txBody>
          </p:sp>
          <p:sp>
            <p:nvSpPr>
              <p:cNvPr id="543" name="Freeform 542">
                <a:extLst>
                  <a:ext uri="{FF2B5EF4-FFF2-40B4-BE49-F238E27FC236}">
                    <a16:creationId xmlns:a16="http://schemas.microsoft.com/office/drawing/2014/main" id="{0D181C79-E1C8-5C5A-8B62-AF6624101F8C}"/>
                  </a:ext>
                </a:extLst>
              </p:cNvPr>
              <p:cNvSpPr/>
              <p:nvPr/>
            </p:nvSpPr>
            <p:spPr>
              <a:xfrm>
                <a:off x="8542515" y="2255373"/>
                <a:ext cx="39462" cy="37446"/>
              </a:xfrm>
              <a:custGeom>
                <a:avLst/>
                <a:gdLst>
                  <a:gd name="connsiteX0" fmla="*/ 0 w 39462"/>
                  <a:gd name="connsiteY0" fmla="*/ 37447 h 37446"/>
                  <a:gd name="connsiteX1" fmla="*/ 0 w 39462"/>
                  <a:gd name="connsiteY1" fmla="*/ 0 h 37446"/>
                  <a:gd name="connsiteX2" fmla="*/ 39462 w 39462"/>
                  <a:gd name="connsiteY2" fmla="*/ 0 h 37446"/>
                  <a:gd name="connsiteX3" fmla="*/ 39462 w 39462"/>
                  <a:gd name="connsiteY3" fmla="*/ 37447 h 37446"/>
                  <a:gd name="connsiteX4" fmla="*/ 0 w 39462"/>
                  <a:gd name="connsiteY4" fmla="*/ 37447 h 37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62" h="37446">
                    <a:moveTo>
                      <a:pt x="0" y="37447"/>
                    </a:moveTo>
                    <a:cubicBezTo>
                      <a:pt x="0" y="24407"/>
                      <a:pt x="0" y="12705"/>
                      <a:pt x="0" y="0"/>
                    </a:cubicBezTo>
                    <a:cubicBezTo>
                      <a:pt x="13043" y="0"/>
                      <a:pt x="25751" y="0"/>
                      <a:pt x="39462" y="0"/>
                    </a:cubicBezTo>
                    <a:cubicBezTo>
                      <a:pt x="39462" y="12371"/>
                      <a:pt x="39462" y="24407"/>
                      <a:pt x="39462" y="37447"/>
                    </a:cubicBezTo>
                    <a:cubicBezTo>
                      <a:pt x="26420" y="37447"/>
                      <a:pt x="13711" y="37447"/>
                      <a:pt x="0" y="37447"/>
                    </a:cubicBezTo>
                    <a:close/>
                  </a:path>
                </a:pathLst>
              </a:custGeom>
              <a:solidFill>
                <a:srgbClr val="000000"/>
              </a:solidFill>
              <a:ln w="3330" cap="flat">
                <a:noFill/>
                <a:prstDash val="solid"/>
                <a:miter/>
              </a:ln>
            </p:spPr>
            <p:txBody>
              <a:bodyPr rtlCol="0" anchor="ctr"/>
              <a:lstStyle/>
              <a:p>
                <a:pPr algn="l" rtl="0"/>
                <a:endParaRPr lang="en-US"/>
              </a:p>
            </p:txBody>
          </p:sp>
        </p:grpSp>
      </p:grpSp>
      <p:grpSp>
        <p:nvGrpSpPr>
          <p:cNvPr id="546" name="Graphic 3">
            <a:extLst>
              <a:ext uri="{FF2B5EF4-FFF2-40B4-BE49-F238E27FC236}">
                <a16:creationId xmlns:a16="http://schemas.microsoft.com/office/drawing/2014/main" id="{7B5C564B-32F3-9D0B-8790-C366CC0D3528}"/>
              </a:ext>
            </a:extLst>
          </p:cNvPr>
          <p:cNvGrpSpPr/>
          <p:nvPr/>
        </p:nvGrpSpPr>
        <p:grpSpPr>
          <a:xfrm>
            <a:off x="3941490" y="6694415"/>
            <a:ext cx="573237" cy="537870"/>
            <a:chOff x="6615628" y="2116894"/>
            <a:chExt cx="1066935" cy="1001108"/>
          </a:xfrm>
        </p:grpSpPr>
        <p:sp>
          <p:nvSpPr>
            <p:cNvPr id="547" name="Freeform 546">
              <a:extLst>
                <a:ext uri="{FF2B5EF4-FFF2-40B4-BE49-F238E27FC236}">
                  <a16:creationId xmlns:a16="http://schemas.microsoft.com/office/drawing/2014/main" id="{07A88205-4F83-A1EA-F67B-E26BACBE37CF}"/>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79037"/>
            </a:solidFill>
            <a:ln w="27426" cap="flat">
              <a:noFill/>
              <a:prstDash val="solid"/>
              <a:miter/>
            </a:ln>
          </p:spPr>
          <p:txBody>
            <a:bodyPr rtlCol="0" anchor="ctr"/>
            <a:lstStyle/>
            <a:p>
              <a:pPr algn="l" rtl="0"/>
              <a:endParaRPr lang="en-US"/>
            </a:p>
          </p:txBody>
        </p:sp>
        <p:grpSp>
          <p:nvGrpSpPr>
            <p:cNvPr id="548" name="Graphic 3">
              <a:extLst>
                <a:ext uri="{FF2B5EF4-FFF2-40B4-BE49-F238E27FC236}">
                  <a16:creationId xmlns:a16="http://schemas.microsoft.com/office/drawing/2014/main" id="{C1638A9B-603C-AD9A-6181-CF81ACDAC7E1}"/>
                </a:ext>
              </a:extLst>
            </p:cNvPr>
            <p:cNvGrpSpPr/>
            <p:nvPr/>
          </p:nvGrpSpPr>
          <p:grpSpPr>
            <a:xfrm>
              <a:off x="6615628" y="2116894"/>
              <a:ext cx="1066935" cy="1001108"/>
              <a:chOff x="6615628" y="2116894"/>
              <a:chExt cx="1066935" cy="1001108"/>
            </a:xfrm>
            <a:solidFill>
              <a:srgbClr val="000000"/>
            </a:solidFill>
          </p:grpSpPr>
          <p:sp>
            <p:nvSpPr>
              <p:cNvPr id="549" name="Freeform 548">
                <a:extLst>
                  <a:ext uri="{FF2B5EF4-FFF2-40B4-BE49-F238E27FC236}">
                    <a16:creationId xmlns:a16="http://schemas.microsoft.com/office/drawing/2014/main" id="{D65F2891-055D-C4B4-10B2-FAE5B6622720}"/>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solidFill>
                <a:srgbClr val="000000"/>
              </a:solidFill>
              <a:ln w="27426" cap="flat">
                <a:noFill/>
                <a:prstDash val="solid"/>
                <a:miter/>
              </a:ln>
            </p:spPr>
            <p:txBody>
              <a:bodyPr rtlCol="0" anchor="ctr"/>
              <a:lstStyle/>
              <a:p>
                <a:pPr algn="l" rtl="0"/>
                <a:endParaRPr lang="en-US"/>
              </a:p>
            </p:txBody>
          </p:sp>
          <p:sp>
            <p:nvSpPr>
              <p:cNvPr id="550" name="Freeform 549">
                <a:extLst>
                  <a:ext uri="{FF2B5EF4-FFF2-40B4-BE49-F238E27FC236}">
                    <a16:creationId xmlns:a16="http://schemas.microsoft.com/office/drawing/2014/main" id="{CECD13AC-B9CD-12EE-E443-F49B06205BD9}"/>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solidFill>
                <a:srgbClr val="000000"/>
              </a:solidFill>
              <a:ln w="27426" cap="flat">
                <a:noFill/>
                <a:prstDash val="solid"/>
                <a:miter/>
              </a:ln>
            </p:spPr>
            <p:txBody>
              <a:bodyPr rtlCol="0" anchor="ctr"/>
              <a:lstStyle/>
              <a:p>
                <a:pPr algn="l" rtl="0"/>
                <a:endParaRPr lang="en-US"/>
              </a:p>
            </p:txBody>
          </p:sp>
          <p:sp>
            <p:nvSpPr>
              <p:cNvPr id="551" name="Freeform 550">
                <a:extLst>
                  <a:ext uri="{FF2B5EF4-FFF2-40B4-BE49-F238E27FC236}">
                    <a16:creationId xmlns:a16="http://schemas.microsoft.com/office/drawing/2014/main" id="{909ADEED-519E-F678-B6AA-06D01BBE24D1}"/>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solidFill>
                <a:srgbClr val="000000"/>
              </a:solidFill>
              <a:ln w="27426" cap="flat">
                <a:noFill/>
                <a:prstDash val="solid"/>
                <a:miter/>
              </a:ln>
            </p:spPr>
            <p:txBody>
              <a:bodyPr rtlCol="0" anchor="ctr"/>
              <a:lstStyle/>
              <a:p>
                <a:pPr algn="l" rtl="0"/>
                <a:endParaRPr lang="en-US"/>
              </a:p>
            </p:txBody>
          </p:sp>
          <p:sp>
            <p:nvSpPr>
              <p:cNvPr id="552" name="Freeform 551">
                <a:extLst>
                  <a:ext uri="{FF2B5EF4-FFF2-40B4-BE49-F238E27FC236}">
                    <a16:creationId xmlns:a16="http://schemas.microsoft.com/office/drawing/2014/main" id="{3E3306A1-FFB4-B6EC-0D02-CE21B3DF7B71}"/>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solidFill>
                <a:srgbClr val="000000"/>
              </a:solidFill>
              <a:ln w="27426" cap="flat">
                <a:noFill/>
                <a:prstDash val="solid"/>
                <a:miter/>
              </a:ln>
            </p:spPr>
            <p:txBody>
              <a:bodyPr rtlCol="0" anchor="ctr"/>
              <a:lstStyle/>
              <a:p>
                <a:pPr algn="l" rtl="0"/>
                <a:endParaRPr lang="en-US"/>
              </a:p>
            </p:txBody>
          </p:sp>
          <p:sp>
            <p:nvSpPr>
              <p:cNvPr id="553" name="Freeform 552">
                <a:extLst>
                  <a:ext uri="{FF2B5EF4-FFF2-40B4-BE49-F238E27FC236}">
                    <a16:creationId xmlns:a16="http://schemas.microsoft.com/office/drawing/2014/main" id="{A840EBA7-6557-8D51-12FD-5132B46D57A9}"/>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solidFill>
                <a:srgbClr val="000000"/>
              </a:solidFill>
              <a:ln w="27426" cap="flat">
                <a:noFill/>
                <a:prstDash val="solid"/>
                <a:miter/>
              </a:ln>
            </p:spPr>
            <p:txBody>
              <a:bodyPr rtlCol="0" anchor="ctr"/>
              <a:lstStyle/>
              <a:p>
                <a:pPr algn="l" rtl="0"/>
                <a:endParaRPr lang="en-US"/>
              </a:p>
            </p:txBody>
          </p:sp>
          <p:sp>
            <p:nvSpPr>
              <p:cNvPr id="554" name="Freeform 553">
                <a:extLst>
                  <a:ext uri="{FF2B5EF4-FFF2-40B4-BE49-F238E27FC236}">
                    <a16:creationId xmlns:a16="http://schemas.microsoft.com/office/drawing/2014/main" id="{9E6F5EAD-A32F-D571-3A30-9987F18E8C16}"/>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solidFill>
                <a:srgbClr val="000000"/>
              </a:solidFill>
              <a:ln w="27426" cap="flat">
                <a:noFill/>
                <a:prstDash val="solid"/>
                <a:miter/>
              </a:ln>
            </p:spPr>
            <p:txBody>
              <a:bodyPr rtlCol="0" anchor="ctr"/>
              <a:lstStyle/>
              <a:p>
                <a:pPr algn="l" rtl="0"/>
                <a:endParaRPr lang="en-US"/>
              </a:p>
            </p:txBody>
          </p:sp>
          <p:sp>
            <p:nvSpPr>
              <p:cNvPr id="555" name="Freeform 554">
                <a:extLst>
                  <a:ext uri="{FF2B5EF4-FFF2-40B4-BE49-F238E27FC236}">
                    <a16:creationId xmlns:a16="http://schemas.microsoft.com/office/drawing/2014/main" id="{18DE74EC-128B-6231-D9E5-5FB8593FF3D8}"/>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solidFill>
                <a:srgbClr val="000000"/>
              </a:solidFill>
              <a:ln w="27426" cap="flat">
                <a:noFill/>
                <a:prstDash val="solid"/>
                <a:miter/>
              </a:ln>
            </p:spPr>
            <p:txBody>
              <a:bodyPr rtlCol="0" anchor="ctr"/>
              <a:lstStyle/>
              <a:p>
                <a:pPr algn="l" rtl="0"/>
                <a:endParaRPr lang="en-US"/>
              </a:p>
            </p:txBody>
          </p:sp>
          <p:sp>
            <p:nvSpPr>
              <p:cNvPr id="556" name="Freeform 555">
                <a:extLst>
                  <a:ext uri="{FF2B5EF4-FFF2-40B4-BE49-F238E27FC236}">
                    <a16:creationId xmlns:a16="http://schemas.microsoft.com/office/drawing/2014/main" id="{B5DBF5BC-BD04-10B1-BEB7-931C923BB351}"/>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solidFill>
                <a:srgbClr val="000000"/>
              </a:solidFill>
              <a:ln w="27426" cap="flat">
                <a:noFill/>
                <a:prstDash val="solid"/>
                <a:miter/>
              </a:ln>
            </p:spPr>
            <p:txBody>
              <a:bodyPr rtlCol="0" anchor="ctr"/>
              <a:lstStyle/>
              <a:p>
                <a:pPr algn="l" rtl="0"/>
                <a:endParaRPr lang="en-US"/>
              </a:p>
            </p:txBody>
          </p:sp>
          <p:sp>
            <p:nvSpPr>
              <p:cNvPr id="557" name="Freeform 556">
                <a:extLst>
                  <a:ext uri="{FF2B5EF4-FFF2-40B4-BE49-F238E27FC236}">
                    <a16:creationId xmlns:a16="http://schemas.microsoft.com/office/drawing/2014/main" id="{67CAEB50-BC4D-717F-039C-F6A46123B8C4}"/>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solidFill>
                <a:srgbClr val="000000"/>
              </a:solidFill>
              <a:ln w="27426" cap="flat">
                <a:noFill/>
                <a:prstDash val="solid"/>
                <a:miter/>
              </a:ln>
            </p:spPr>
            <p:txBody>
              <a:bodyPr rtlCol="0" anchor="ctr"/>
              <a:lstStyle/>
              <a:p>
                <a:pPr algn="l" rtl="0"/>
                <a:endParaRPr lang="en-US"/>
              </a:p>
            </p:txBody>
          </p:sp>
          <p:sp>
            <p:nvSpPr>
              <p:cNvPr id="558" name="Freeform 557">
                <a:extLst>
                  <a:ext uri="{FF2B5EF4-FFF2-40B4-BE49-F238E27FC236}">
                    <a16:creationId xmlns:a16="http://schemas.microsoft.com/office/drawing/2014/main" id="{AE65C2A1-0EF4-BBAD-FABB-BD4A3E276275}"/>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solidFill>
                <a:srgbClr val="000000"/>
              </a:solidFill>
              <a:ln w="27426" cap="flat">
                <a:noFill/>
                <a:prstDash val="solid"/>
                <a:miter/>
              </a:ln>
            </p:spPr>
            <p:txBody>
              <a:bodyPr rtlCol="0" anchor="ctr"/>
              <a:lstStyle/>
              <a:p>
                <a:pPr algn="l" rtl="0"/>
                <a:endParaRPr lang="en-US"/>
              </a:p>
            </p:txBody>
          </p:sp>
          <p:sp>
            <p:nvSpPr>
              <p:cNvPr id="559" name="Freeform 558">
                <a:extLst>
                  <a:ext uri="{FF2B5EF4-FFF2-40B4-BE49-F238E27FC236}">
                    <a16:creationId xmlns:a16="http://schemas.microsoft.com/office/drawing/2014/main" id="{37E40E5A-86C5-1AB8-2D19-C7770391FD84}"/>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solidFill>
                <a:srgbClr val="000000"/>
              </a:solidFill>
              <a:ln w="27426" cap="flat">
                <a:noFill/>
                <a:prstDash val="solid"/>
                <a:miter/>
              </a:ln>
            </p:spPr>
            <p:txBody>
              <a:bodyPr rtlCol="0" anchor="ctr"/>
              <a:lstStyle/>
              <a:p>
                <a:pPr algn="l" rtl="0"/>
                <a:endParaRPr lang="en-US"/>
              </a:p>
            </p:txBody>
          </p:sp>
          <p:sp>
            <p:nvSpPr>
              <p:cNvPr id="560" name="Freeform 559">
                <a:extLst>
                  <a:ext uri="{FF2B5EF4-FFF2-40B4-BE49-F238E27FC236}">
                    <a16:creationId xmlns:a16="http://schemas.microsoft.com/office/drawing/2014/main" id="{D30129C7-8537-44B9-7BF6-3569F954037C}"/>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solidFill>
                <a:srgbClr val="000000"/>
              </a:solidFill>
              <a:ln w="27426" cap="flat">
                <a:noFill/>
                <a:prstDash val="solid"/>
                <a:miter/>
              </a:ln>
            </p:spPr>
            <p:txBody>
              <a:bodyPr rtlCol="0" anchor="ctr"/>
              <a:lstStyle/>
              <a:p>
                <a:pPr algn="l" rtl="0"/>
                <a:endParaRPr lang="en-US"/>
              </a:p>
            </p:txBody>
          </p:sp>
        </p:grpSp>
      </p:grpSp>
      <p:grpSp>
        <p:nvGrpSpPr>
          <p:cNvPr id="561" name="Graphic 3">
            <a:extLst>
              <a:ext uri="{FF2B5EF4-FFF2-40B4-BE49-F238E27FC236}">
                <a16:creationId xmlns:a16="http://schemas.microsoft.com/office/drawing/2014/main" id="{C24A6DB8-7256-1526-C9CE-8554623A7A44}"/>
              </a:ext>
            </a:extLst>
          </p:cNvPr>
          <p:cNvGrpSpPr/>
          <p:nvPr/>
        </p:nvGrpSpPr>
        <p:grpSpPr>
          <a:xfrm>
            <a:off x="3892417" y="7516128"/>
            <a:ext cx="561104" cy="563733"/>
            <a:chOff x="10641325" y="2076985"/>
            <a:chExt cx="1044352" cy="1049245"/>
          </a:xfrm>
        </p:grpSpPr>
        <p:sp>
          <p:nvSpPr>
            <p:cNvPr id="562" name="Freeform 561">
              <a:extLst>
                <a:ext uri="{FF2B5EF4-FFF2-40B4-BE49-F238E27FC236}">
                  <a16:creationId xmlns:a16="http://schemas.microsoft.com/office/drawing/2014/main" id="{EEE1365E-6264-C4CE-7B44-849ABDB172CA}"/>
                </a:ext>
              </a:extLst>
            </p:cNvPr>
            <p:cNvSpPr/>
            <p:nvPr/>
          </p:nvSpPr>
          <p:spPr>
            <a:xfrm>
              <a:off x="11467582" y="2112094"/>
              <a:ext cx="178965" cy="180336"/>
            </a:xfrm>
            <a:custGeom>
              <a:avLst/>
              <a:gdLst>
                <a:gd name="connsiteX0" fmla="*/ 161824 w 178965"/>
                <a:gd name="connsiteY0" fmla="*/ 180337 h 180336"/>
                <a:gd name="connsiteX1" fmla="*/ 54855 w 178965"/>
                <a:gd name="connsiteY1" fmla="*/ 125481 h 180336"/>
                <a:gd name="connsiteX2" fmla="*/ 0 w 178965"/>
                <a:gd name="connsiteY2" fmla="*/ 18514 h 180336"/>
                <a:gd name="connsiteX3" fmla="*/ 178280 w 178965"/>
                <a:gd name="connsiteY3" fmla="*/ 2057 h 180336"/>
                <a:gd name="connsiteX4" fmla="*/ 161824 w 178965"/>
                <a:gd name="connsiteY4" fmla="*/ 180337 h 180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65" h="180336">
                  <a:moveTo>
                    <a:pt x="161824" y="180337"/>
                  </a:moveTo>
                  <a:cubicBezTo>
                    <a:pt x="120682" y="174851"/>
                    <a:pt x="85027" y="152909"/>
                    <a:pt x="54855" y="125481"/>
                  </a:cubicBezTo>
                  <a:cubicBezTo>
                    <a:pt x="24686" y="95311"/>
                    <a:pt x="5486" y="59655"/>
                    <a:pt x="0" y="18514"/>
                  </a:cubicBezTo>
                  <a:cubicBezTo>
                    <a:pt x="57599" y="2057"/>
                    <a:pt x="117940" y="-3428"/>
                    <a:pt x="178280" y="2057"/>
                  </a:cubicBezTo>
                  <a:cubicBezTo>
                    <a:pt x="181024" y="62398"/>
                    <a:pt x="175538" y="122739"/>
                    <a:pt x="161824" y="180337"/>
                  </a:cubicBezTo>
                  <a:close/>
                </a:path>
              </a:pathLst>
            </a:custGeom>
            <a:solidFill>
              <a:srgbClr val="F79037"/>
            </a:solidFill>
            <a:ln w="27426" cap="flat">
              <a:noFill/>
              <a:prstDash val="solid"/>
              <a:miter/>
            </a:ln>
          </p:spPr>
          <p:txBody>
            <a:bodyPr rtlCol="0" anchor="ctr"/>
            <a:lstStyle/>
            <a:p>
              <a:pPr algn="l" rtl="0"/>
              <a:endParaRPr lang="en-US"/>
            </a:p>
          </p:txBody>
        </p:sp>
        <p:grpSp>
          <p:nvGrpSpPr>
            <p:cNvPr id="563" name="Graphic 3">
              <a:extLst>
                <a:ext uri="{FF2B5EF4-FFF2-40B4-BE49-F238E27FC236}">
                  <a16:creationId xmlns:a16="http://schemas.microsoft.com/office/drawing/2014/main" id="{2096EC12-1323-801A-2EEF-DD0AD3456C31}"/>
                </a:ext>
              </a:extLst>
            </p:cNvPr>
            <p:cNvGrpSpPr/>
            <p:nvPr/>
          </p:nvGrpSpPr>
          <p:grpSpPr>
            <a:xfrm>
              <a:off x="10641325" y="2076985"/>
              <a:ext cx="1044352" cy="1049245"/>
              <a:chOff x="10641325" y="2076985"/>
              <a:chExt cx="1044352" cy="1049245"/>
            </a:xfrm>
            <a:solidFill>
              <a:srgbClr val="000000"/>
            </a:solidFill>
          </p:grpSpPr>
          <p:sp>
            <p:nvSpPr>
              <p:cNvPr id="564" name="Freeform 563">
                <a:extLst>
                  <a:ext uri="{FF2B5EF4-FFF2-40B4-BE49-F238E27FC236}">
                    <a16:creationId xmlns:a16="http://schemas.microsoft.com/office/drawing/2014/main" id="{B7B57E81-BD9E-EB77-6974-821F05FD09F7}"/>
                  </a:ext>
                </a:extLst>
              </p:cNvPr>
              <p:cNvSpPr/>
              <p:nvPr/>
            </p:nvSpPr>
            <p:spPr>
              <a:xfrm>
                <a:off x="10690304" y="2076985"/>
                <a:ext cx="995373" cy="991647"/>
              </a:xfrm>
              <a:custGeom>
                <a:avLst/>
                <a:gdLst>
                  <a:gd name="connsiteX0" fmla="*/ 991216 w 995373"/>
                  <a:gd name="connsiteY0" fmla="*/ 20709 h 991647"/>
                  <a:gd name="connsiteX1" fmla="*/ 974758 w 995373"/>
                  <a:gd name="connsiteY1" fmla="*/ 4253 h 991647"/>
                  <a:gd name="connsiteX2" fmla="*/ 733395 w 995373"/>
                  <a:gd name="connsiteY2" fmla="*/ 28938 h 991647"/>
                  <a:gd name="connsiteX3" fmla="*/ 527687 w 995373"/>
                  <a:gd name="connsiteY3" fmla="*/ 157847 h 991647"/>
                  <a:gd name="connsiteX4" fmla="*/ 396035 w 995373"/>
                  <a:gd name="connsiteY4" fmla="*/ 289500 h 991647"/>
                  <a:gd name="connsiteX5" fmla="*/ 204041 w 995373"/>
                  <a:gd name="connsiteY5" fmla="*/ 314185 h 991647"/>
                  <a:gd name="connsiteX6" fmla="*/ 193069 w 995373"/>
                  <a:gd name="connsiteY6" fmla="*/ 319670 h 991647"/>
                  <a:gd name="connsiteX7" fmla="*/ 6562 w 995373"/>
                  <a:gd name="connsiteY7" fmla="*/ 506178 h 991647"/>
                  <a:gd name="connsiteX8" fmla="*/ 1076 w 995373"/>
                  <a:gd name="connsiteY8" fmla="*/ 525377 h 991647"/>
                  <a:gd name="connsiteX9" fmla="*/ 17533 w 995373"/>
                  <a:gd name="connsiteY9" fmla="*/ 539091 h 991647"/>
                  <a:gd name="connsiteX10" fmla="*/ 157414 w 995373"/>
                  <a:gd name="connsiteY10" fmla="*/ 563776 h 991647"/>
                  <a:gd name="connsiteX11" fmla="*/ 184841 w 995373"/>
                  <a:gd name="connsiteY11" fmla="*/ 591204 h 991647"/>
                  <a:gd name="connsiteX12" fmla="*/ 127244 w 995373"/>
                  <a:gd name="connsiteY12" fmla="*/ 621374 h 991647"/>
                  <a:gd name="connsiteX13" fmla="*/ 116272 w 995373"/>
                  <a:gd name="connsiteY13" fmla="*/ 635088 h 991647"/>
                  <a:gd name="connsiteX14" fmla="*/ 121758 w 995373"/>
                  <a:gd name="connsiteY14" fmla="*/ 651545 h 991647"/>
                  <a:gd name="connsiteX15" fmla="*/ 341180 w 995373"/>
                  <a:gd name="connsiteY15" fmla="*/ 870966 h 991647"/>
                  <a:gd name="connsiteX16" fmla="*/ 354893 w 995373"/>
                  <a:gd name="connsiteY16" fmla="*/ 876451 h 991647"/>
                  <a:gd name="connsiteX17" fmla="*/ 357635 w 995373"/>
                  <a:gd name="connsiteY17" fmla="*/ 876451 h 991647"/>
                  <a:gd name="connsiteX18" fmla="*/ 371349 w 995373"/>
                  <a:gd name="connsiteY18" fmla="*/ 865480 h 991647"/>
                  <a:gd name="connsiteX19" fmla="*/ 401521 w 995373"/>
                  <a:gd name="connsiteY19" fmla="*/ 807882 h 991647"/>
                  <a:gd name="connsiteX20" fmla="*/ 428948 w 995373"/>
                  <a:gd name="connsiteY20" fmla="*/ 835310 h 991647"/>
                  <a:gd name="connsiteX21" fmla="*/ 453632 w 995373"/>
                  <a:gd name="connsiteY21" fmla="*/ 975191 h 991647"/>
                  <a:gd name="connsiteX22" fmla="*/ 467346 w 995373"/>
                  <a:gd name="connsiteY22" fmla="*/ 991647 h 991647"/>
                  <a:gd name="connsiteX23" fmla="*/ 472832 w 995373"/>
                  <a:gd name="connsiteY23" fmla="*/ 991647 h 991647"/>
                  <a:gd name="connsiteX24" fmla="*/ 486546 w 995373"/>
                  <a:gd name="connsiteY24" fmla="*/ 986162 h 991647"/>
                  <a:gd name="connsiteX25" fmla="*/ 670312 w 995373"/>
                  <a:gd name="connsiteY25" fmla="*/ 802397 h 991647"/>
                  <a:gd name="connsiteX26" fmla="*/ 675798 w 995373"/>
                  <a:gd name="connsiteY26" fmla="*/ 791425 h 991647"/>
                  <a:gd name="connsiteX27" fmla="*/ 700481 w 995373"/>
                  <a:gd name="connsiteY27" fmla="*/ 599432 h 991647"/>
                  <a:gd name="connsiteX28" fmla="*/ 832134 w 995373"/>
                  <a:gd name="connsiteY28" fmla="*/ 467780 h 991647"/>
                  <a:gd name="connsiteX29" fmla="*/ 961044 w 995373"/>
                  <a:gd name="connsiteY29" fmla="*/ 262073 h 991647"/>
                  <a:gd name="connsiteX30" fmla="*/ 991216 w 995373"/>
                  <a:gd name="connsiteY30" fmla="*/ 20709 h 991647"/>
                  <a:gd name="connsiteX31" fmla="*/ 160156 w 995373"/>
                  <a:gd name="connsiteY31" fmla="*/ 525377 h 991647"/>
                  <a:gd name="connsiteX32" fmla="*/ 61417 w 995373"/>
                  <a:gd name="connsiteY32" fmla="*/ 506178 h 991647"/>
                  <a:gd name="connsiteX33" fmla="*/ 215011 w 995373"/>
                  <a:gd name="connsiteY33" fmla="*/ 352583 h 991647"/>
                  <a:gd name="connsiteX34" fmla="*/ 346665 w 995373"/>
                  <a:gd name="connsiteY34" fmla="*/ 336127 h 991647"/>
                  <a:gd name="connsiteX35" fmla="*/ 160156 w 995373"/>
                  <a:gd name="connsiteY35" fmla="*/ 525377 h 991647"/>
                  <a:gd name="connsiteX36" fmla="*/ 349408 w 995373"/>
                  <a:gd name="connsiteY36" fmla="*/ 827081 h 991647"/>
                  <a:gd name="connsiteX37" fmla="*/ 165642 w 995373"/>
                  <a:gd name="connsiteY37" fmla="*/ 643316 h 991647"/>
                  <a:gd name="connsiteX38" fmla="*/ 209527 w 995373"/>
                  <a:gd name="connsiteY38" fmla="*/ 618632 h 991647"/>
                  <a:gd name="connsiteX39" fmla="*/ 371349 w 995373"/>
                  <a:gd name="connsiteY39" fmla="*/ 780454 h 991647"/>
                  <a:gd name="connsiteX40" fmla="*/ 349408 w 995373"/>
                  <a:gd name="connsiteY40" fmla="*/ 827081 h 991647"/>
                  <a:gd name="connsiteX41" fmla="*/ 642884 w 995373"/>
                  <a:gd name="connsiteY41" fmla="*/ 783197 h 991647"/>
                  <a:gd name="connsiteX42" fmla="*/ 489288 w 995373"/>
                  <a:gd name="connsiteY42" fmla="*/ 936792 h 991647"/>
                  <a:gd name="connsiteX43" fmla="*/ 470090 w 995373"/>
                  <a:gd name="connsiteY43" fmla="*/ 838053 h 991647"/>
                  <a:gd name="connsiteX44" fmla="*/ 656598 w 995373"/>
                  <a:gd name="connsiteY44" fmla="*/ 651545 h 991647"/>
                  <a:gd name="connsiteX45" fmla="*/ 642884 w 995373"/>
                  <a:gd name="connsiteY45" fmla="*/ 783197 h 991647"/>
                  <a:gd name="connsiteX46" fmla="*/ 807450 w 995373"/>
                  <a:gd name="connsiteY46" fmla="*/ 443095 h 991647"/>
                  <a:gd name="connsiteX47" fmla="*/ 448146 w 995373"/>
                  <a:gd name="connsiteY47" fmla="*/ 802397 h 991647"/>
                  <a:gd name="connsiteX48" fmla="*/ 193069 w 995373"/>
                  <a:gd name="connsiteY48" fmla="*/ 547320 h 991647"/>
                  <a:gd name="connsiteX49" fmla="*/ 552373 w 995373"/>
                  <a:gd name="connsiteY49" fmla="*/ 188018 h 991647"/>
                  <a:gd name="connsiteX50" fmla="*/ 738881 w 995373"/>
                  <a:gd name="connsiteY50" fmla="*/ 70079 h 991647"/>
                  <a:gd name="connsiteX51" fmla="*/ 804706 w 995373"/>
                  <a:gd name="connsiteY51" fmla="*/ 193503 h 991647"/>
                  <a:gd name="connsiteX52" fmla="*/ 928131 w 995373"/>
                  <a:gd name="connsiteY52" fmla="*/ 259330 h 991647"/>
                  <a:gd name="connsiteX53" fmla="*/ 807450 w 995373"/>
                  <a:gd name="connsiteY53" fmla="*/ 443095 h 991647"/>
                  <a:gd name="connsiteX54" fmla="*/ 939103 w 995373"/>
                  <a:gd name="connsiteY54" fmla="*/ 218188 h 991647"/>
                  <a:gd name="connsiteX55" fmla="*/ 832134 w 995373"/>
                  <a:gd name="connsiteY55" fmla="*/ 163333 h 991647"/>
                  <a:gd name="connsiteX56" fmla="*/ 777279 w 995373"/>
                  <a:gd name="connsiteY56" fmla="*/ 56365 h 991647"/>
                  <a:gd name="connsiteX57" fmla="*/ 955558 w 995373"/>
                  <a:gd name="connsiteY57" fmla="*/ 39909 h 991647"/>
                  <a:gd name="connsiteX58" fmla="*/ 939103 w 995373"/>
                  <a:gd name="connsiteY58" fmla="*/ 218188 h 99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995373" h="991647">
                    <a:moveTo>
                      <a:pt x="991216" y="20709"/>
                    </a:moveTo>
                    <a:cubicBezTo>
                      <a:pt x="991216" y="12481"/>
                      <a:pt x="982986" y="4253"/>
                      <a:pt x="974758" y="4253"/>
                    </a:cubicBezTo>
                    <a:cubicBezTo>
                      <a:pt x="892475" y="-6718"/>
                      <a:pt x="810192" y="4253"/>
                      <a:pt x="733395" y="28938"/>
                    </a:cubicBezTo>
                    <a:cubicBezTo>
                      <a:pt x="656598" y="56365"/>
                      <a:pt x="585285" y="100249"/>
                      <a:pt x="527687" y="157847"/>
                    </a:cubicBezTo>
                    <a:lnTo>
                      <a:pt x="396035" y="289500"/>
                    </a:lnTo>
                    <a:lnTo>
                      <a:pt x="204041" y="314185"/>
                    </a:lnTo>
                    <a:cubicBezTo>
                      <a:pt x="198555" y="314185"/>
                      <a:pt x="195813" y="316928"/>
                      <a:pt x="193069" y="319670"/>
                    </a:cubicBezTo>
                    <a:lnTo>
                      <a:pt x="6562" y="506178"/>
                    </a:lnTo>
                    <a:cubicBezTo>
                      <a:pt x="1076" y="511664"/>
                      <a:pt x="-1666" y="519892"/>
                      <a:pt x="1076" y="525377"/>
                    </a:cubicBezTo>
                    <a:cubicBezTo>
                      <a:pt x="3819" y="533606"/>
                      <a:pt x="9304" y="536349"/>
                      <a:pt x="17533" y="539091"/>
                    </a:cubicBezTo>
                    <a:lnTo>
                      <a:pt x="157414" y="563776"/>
                    </a:lnTo>
                    <a:lnTo>
                      <a:pt x="184841" y="591204"/>
                    </a:lnTo>
                    <a:lnTo>
                      <a:pt x="127244" y="621374"/>
                    </a:lnTo>
                    <a:cubicBezTo>
                      <a:pt x="121758" y="624117"/>
                      <a:pt x="119014" y="629603"/>
                      <a:pt x="116272" y="635088"/>
                    </a:cubicBezTo>
                    <a:cubicBezTo>
                      <a:pt x="116272" y="640573"/>
                      <a:pt x="116272" y="648802"/>
                      <a:pt x="121758" y="651545"/>
                    </a:cubicBezTo>
                    <a:lnTo>
                      <a:pt x="341180" y="870966"/>
                    </a:lnTo>
                    <a:cubicBezTo>
                      <a:pt x="343922" y="873708"/>
                      <a:pt x="349408" y="876451"/>
                      <a:pt x="354893" y="876451"/>
                    </a:cubicBezTo>
                    <a:cubicBezTo>
                      <a:pt x="354893" y="876451"/>
                      <a:pt x="357635" y="876451"/>
                      <a:pt x="357635" y="876451"/>
                    </a:cubicBezTo>
                    <a:cubicBezTo>
                      <a:pt x="363121" y="876451"/>
                      <a:pt x="368607" y="870966"/>
                      <a:pt x="371349" y="865480"/>
                    </a:cubicBezTo>
                    <a:lnTo>
                      <a:pt x="401521" y="807882"/>
                    </a:lnTo>
                    <a:lnTo>
                      <a:pt x="428948" y="835310"/>
                    </a:lnTo>
                    <a:lnTo>
                      <a:pt x="453632" y="975191"/>
                    </a:lnTo>
                    <a:cubicBezTo>
                      <a:pt x="453632" y="983419"/>
                      <a:pt x="459118" y="988905"/>
                      <a:pt x="467346" y="991647"/>
                    </a:cubicBezTo>
                    <a:cubicBezTo>
                      <a:pt x="470090" y="991647"/>
                      <a:pt x="470090" y="991647"/>
                      <a:pt x="472832" y="991647"/>
                    </a:cubicBezTo>
                    <a:cubicBezTo>
                      <a:pt x="478318" y="991647"/>
                      <a:pt x="483804" y="988905"/>
                      <a:pt x="486546" y="986162"/>
                    </a:cubicBezTo>
                    <a:lnTo>
                      <a:pt x="670312" y="802397"/>
                    </a:lnTo>
                    <a:cubicBezTo>
                      <a:pt x="673054" y="799654"/>
                      <a:pt x="675798" y="794168"/>
                      <a:pt x="675798" y="791425"/>
                    </a:cubicBezTo>
                    <a:lnTo>
                      <a:pt x="700481" y="599432"/>
                    </a:lnTo>
                    <a:lnTo>
                      <a:pt x="832134" y="467780"/>
                    </a:lnTo>
                    <a:cubicBezTo>
                      <a:pt x="889733" y="410182"/>
                      <a:pt x="933617" y="338870"/>
                      <a:pt x="961044" y="262073"/>
                    </a:cubicBezTo>
                    <a:cubicBezTo>
                      <a:pt x="991216" y="185275"/>
                      <a:pt x="1002186" y="102992"/>
                      <a:pt x="991216" y="20709"/>
                    </a:cubicBezTo>
                    <a:close/>
                    <a:moveTo>
                      <a:pt x="160156" y="525377"/>
                    </a:moveTo>
                    <a:lnTo>
                      <a:pt x="61417" y="506178"/>
                    </a:lnTo>
                    <a:lnTo>
                      <a:pt x="215011" y="352583"/>
                    </a:lnTo>
                    <a:lnTo>
                      <a:pt x="346665" y="336127"/>
                    </a:lnTo>
                    <a:lnTo>
                      <a:pt x="160156" y="525377"/>
                    </a:lnTo>
                    <a:close/>
                    <a:moveTo>
                      <a:pt x="349408" y="827081"/>
                    </a:moveTo>
                    <a:lnTo>
                      <a:pt x="165642" y="643316"/>
                    </a:lnTo>
                    <a:lnTo>
                      <a:pt x="209527" y="618632"/>
                    </a:lnTo>
                    <a:lnTo>
                      <a:pt x="371349" y="780454"/>
                    </a:lnTo>
                    <a:lnTo>
                      <a:pt x="349408" y="827081"/>
                    </a:lnTo>
                    <a:close/>
                    <a:moveTo>
                      <a:pt x="642884" y="783197"/>
                    </a:moveTo>
                    <a:lnTo>
                      <a:pt x="489288" y="936792"/>
                    </a:lnTo>
                    <a:lnTo>
                      <a:pt x="470090" y="838053"/>
                    </a:lnTo>
                    <a:lnTo>
                      <a:pt x="656598" y="651545"/>
                    </a:lnTo>
                    <a:lnTo>
                      <a:pt x="642884" y="783197"/>
                    </a:lnTo>
                    <a:close/>
                    <a:moveTo>
                      <a:pt x="807450" y="443095"/>
                    </a:moveTo>
                    <a:lnTo>
                      <a:pt x="448146" y="802397"/>
                    </a:lnTo>
                    <a:lnTo>
                      <a:pt x="193069" y="547320"/>
                    </a:lnTo>
                    <a:lnTo>
                      <a:pt x="552373" y="188018"/>
                    </a:lnTo>
                    <a:cubicBezTo>
                      <a:pt x="604485" y="135905"/>
                      <a:pt x="667568" y="94764"/>
                      <a:pt x="738881" y="70079"/>
                    </a:cubicBezTo>
                    <a:cubicBezTo>
                      <a:pt x="747109" y="116706"/>
                      <a:pt x="771794" y="157847"/>
                      <a:pt x="804706" y="193503"/>
                    </a:cubicBezTo>
                    <a:cubicBezTo>
                      <a:pt x="837620" y="226417"/>
                      <a:pt x="881505" y="248359"/>
                      <a:pt x="928131" y="259330"/>
                    </a:cubicBezTo>
                    <a:cubicBezTo>
                      <a:pt x="900703" y="327899"/>
                      <a:pt x="859562" y="390982"/>
                      <a:pt x="807450" y="443095"/>
                    </a:cubicBezTo>
                    <a:close/>
                    <a:moveTo>
                      <a:pt x="939103" y="218188"/>
                    </a:moveTo>
                    <a:cubicBezTo>
                      <a:pt x="897961" y="212703"/>
                      <a:pt x="862305" y="190761"/>
                      <a:pt x="832134" y="163333"/>
                    </a:cubicBezTo>
                    <a:cubicBezTo>
                      <a:pt x="801964" y="133162"/>
                      <a:pt x="782764" y="97507"/>
                      <a:pt x="777279" y="56365"/>
                    </a:cubicBezTo>
                    <a:cubicBezTo>
                      <a:pt x="834878" y="39909"/>
                      <a:pt x="895219" y="34423"/>
                      <a:pt x="955558" y="39909"/>
                    </a:cubicBezTo>
                    <a:cubicBezTo>
                      <a:pt x="958302" y="100249"/>
                      <a:pt x="952816" y="160590"/>
                      <a:pt x="939103" y="218188"/>
                    </a:cubicBezTo>
                    <a:close/>
                  </a:path>
                </a:pathLst>
              </a:custGeom>
              <a:solidFill>
                <a:srgbClr val="000000"/>
              </a:solidFill>
              <a:ln w="27426" cap="flat">
                <a:noFill/>
                <a:prstDash val="solid"/>
                <a:miter/>
              </a:ln>
            </p:spPr>
            <p:txBody>
              <a:bodyPr rtlCol="0" anchor="ctr"/>
              <a:lstStyle/>
              <a:p>
                <a:pPr algn="l" rtl="0"/>
                <a:endParaRPr lang="en-US"/>
              </a:p>
            </p:txBody>
          </p:sp>
          <p:sp>
            <p:nvSpPr>
              <p:cNvPr id="565" name="Freeform 564">
                <a:extLst>
                  <a:ext uri="{FF2B5EF4-FFF2-40B4-BE49-F238E27FC236}">
                    <a16:creationId xmlns:a16="http://schemas.microsoft.com/office/drawing/2014/main" id="{E1A62168-FC97-E883-788F-2A6459F16131}"/>
                  </a:ext>
                </a:extLst>
              </p:cNvPr>
              <p:cNvSpPr/>
              <p:nvPr/>
            </p:nvSpPr>
            <p:spPr>
              <a:xfrm>
                <a:off x="11188507" y="2334258"/>
                <a:ext cx="239991" cy="240677"/>
              </a:xfrm>
              <a:custGeom>
                <a:avLst/>
                <a:gdLst>
                  <a:gd name="connsiteX0" fmla="*/ 34971 w 239991"/>
                  <a:gd name="connsiteY0" fmla="*/ 34970 h 240677"/>
                  <a:gd name="connsiteX1" fmla="*/ 34971 w 239991"/>
                  <a:gd name="connsiteY1" fmla="*/ 205021 h 240677"/>
                  <a:gd name="connsiteX2" fmla="*/ 119996 w 239991"/>
                  <a:gd name="connsiteY2" fmla="*/ 240677 h 240677"/>
                  <a:gd name="connsiteX3" fmla="*/ 205022 w 239991"/>
                  <a:gd name="connsiteY3" fmla="*/ 205021 h 240677"/>
                  <a:gd name="connsiteX4" fmla="*/ 205022 w 239991"/>
                  <a:gd name="connsiteY4" fmla="*/ 205021 h 240677"/>
                  <a:gd name="connsiteX5" fmla="*/ 205022 w 239991"/>
                  <a:gd name="connsiteY5" fmla="*/ 34970 h 240677"/>
                  <a:gd name="connsiteX6" fmla="*/ 34971 w 239991"/>
                  <a:gd name="connsiteY6" fmla="*/ 34970 h 240677"/>
                  <a:gd name="connsiteX7" fmla="*/ 177595 w 239991"/>
                  <a:gd name="connsiteY7" fmla="*/ 177594 h 240677"/>
                  <a:gd name="connsiteX8" fmla="*/ 62398 w 239991"/>
                  <a:gd name="connsiteY8" fmla="*/ 177594 h 240677"/>
                  <a:gd name="connsiteX9" fmla="*/ 62398 w 239991"/>
                  <a:gd name="connsiteY9" fmla="*/ 62398 h 240677"/>
                  <a:gd name="connsiteX10" fmla="*/ 119996 w 239991"/>
                  <a:gd name="connsiteY10" fmla="*/ 37713 h 240677"/>
                  <a:gd name="connsiteX11" fmla="*/ 177595 w 239991"/>
                  <a:gd name="connsiteY11" fmla="*/ 62398 h 240677"/>
                  <a:gd name="connsiteX12" fmla="*/ 177595 w 239991"/>
                  <a:gd name="connsiteY12" fmla="*/ 177594 h 24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991" h="240677">
                    <a:moveTo>
                      <a:pt x="34971" y="34970"/>
                    </a:moveTo>
                    <a:cubicBezTo>
                      <a:pt x="-11657" y="81597"/>
                      <a:pt x="-11657" y="158394"/>
                      <a:pt x="34971" y="205021"/>
                    </a:cubicBezTo>
                    <a:cubicBezTo>
                      <a:pt x="59654" y="229706"/>
                      <a:pt x="89826" y="240677"/>
                      <a:pt x="119996" y="240677"/>
                    </a:cubicBezTo>
                    <a:cubicBezTo>
                      <a:pt x="150167" y="240677"/>
                      <a:pt x="180337" y="229706"/>
                      <a:pt x="205022" y="205021"/>
                    </a:cubicBezTo>
                    <a:lnTo>
                      <a:pt x="205022" y="205021"/>
                    </a:lnTo>
                    <a:cubicBezTo>
                      <a:pt x="251648" y="158394"/>
                      <a:pt x="251648" y="81597"/>
                      <a:pt x="205022" y="34970"/>
                    </a:cubicBezTo>
                    <a:cubicBezTo>
                      <a:pt x="158395" y="-11657"/>
                      <a:pt x="81598" y="-11657"/>
                      <a:pt x="34971" y="34970"/>
                    </a:cubicBezTo>
                    <a:close/>
                    <a:moveTo>
                      <a:pt x="177595" y="177594"/>
                    </a:moveTo>
                    <a:cubicBezTo>
                      <a:pt x="147423" y="207764"/>
                      <a:pt x="95312" y="207764"/>
                      <a:pt x="62398" y="177594"/>
                    </a:cubicBezTo>
                    <a:cubicBezTo>
                      <a:pt x="32227" y="147424"/>
                      <a:pt x="32227" y="95311"/>
                      <a:pt x="62398" y="62398"/>
                    </a:cubicBezTo>
                    <a:cubicBezTo>
                      <a:pt x="78854" y="45941"/>
                      <a:pt x="98054" y="37713"/>
                      <a:pt x="119996" y="37713"/>
                    </a:cubicBezTo>
                    <a:cubicBezTo>
                      <a:pt x="141937" y="37713"/>
                      <a:pt x="161137" y="45941"/>
                      <a:pt x="177595" y="62398"/>
                    </a:cubicBezTo>
                    <a:cubicBezTo>
                      <a:pt x="207765" y="95311"/>
                      <a:pt x="207765" y="144681"/>
                      <a:pt x="177595" y="177594"/>
                    </a:cubicBezTo>
                    <a:close/>
                  </a:path>
                </a:pathLst>
              </a:custGeom>
              <a:solidFill>
                <a:srgbClr val="000000"/>
              </a:solidFill>
              <a:ln w="27426" cap="flat">
                <a:noFill/>
                <a:prstDash val="solid"/>
                <a:miter/>
              </a:ln>
            </p:spPr>
            <p:txBody>
              <a:bodyPr rtlCol="0" anchor="ctr"/>
              <a:lstStyle/>
              <a:p>
                <a:pPr algn="l" rtl="0"/>
                <a:endParaRPr lang="en-US"/>
              </a:p>
            </p:txBody>
          </p:sp>
          <p:sp>
            <p:nvSpPr>
              <p:cNvPr id="566" name="Freeform 565">
                <a:extLst>
                  <a:ext uri="{FF2B5EF4-FFF2-40B4-BE49-F238E27FC236}">
                    <a16:creationId xmlns:a16="http://schemas.microsoft.com/office/drawing/2014/main" id="{4306BFA5-BED9-FAD5-3B99-36598048A388}"/>
                  </a:ext>
                </a:extLst>
              </p:cNvPr>
              <p:cNvSpPr/>
              <p:nvPr/>
            </p:nvSpPr>
            <p:spPr>
              <a:xfrm>
                <a:off x="10696180" y="2862240"/>
                <a:ext cx="207763" cy="209135"/>
              </a:xfrm>
              <a:custGeom>
                <a:avLst/>
                <a:gdLst>
                  <a:gd name="connsiteX0" fmla="*/ 203651 w 207763"/>
                  <a:gd name="connsiteY0" fmla="*/ 6171 h 209135"/>
                  <a:gd name="connsiteX1" fmla="*/ 176223 w 207763"/>
                  <a:gd name="connsiteY1" fmla="*/ 6171 h 209135"/>
                  <a:gd name="connsiteX2" fmla="*/ 6171 w 207763"/>
                  <a:gd name="connsiteY2" fmla="*/ 176223 h 209135"/>
                  <a:gd name="connsiteX3" fmla="*/ 6171 w 207763"/>
                  <a:gd name="connsiteY3" fmla="*/ 203650 h 209135"/>
                  <a:gd name="connsiteX4" fmla="*/ 19885 w 207763"/>
                  <a:gd name="connsiteY4" fmla="*/ 209136 h 209135"/>
                  <a:gd name="connsiteX5" fmla="*/ 33599 w 207763"/>
                  <a:gd name="connsiteY5" fmla="*/ 203650 h 209135"/>
                  <a:gd name="connsiteX6" fmla="*/ 203651 w 207763"/>
                  <a:gd name="connsiteY6" fmla="*/ 33599 h 209135"/>
                  <a:gd name="connsiteX7" fmla="*/ 203651 w 207763"/>
                  <a:gd name="connsiteY7" fmla="*/ 6171 h 20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763" h="209135">
                    <a:moveTo>
                      <a:pt x="203651" y="6171"/>
                    </a:moveTo>
                    <a:cubicBezTo>
                      <a:pt x="195421" y="-2057"/>
                      <a:pt x="184451" y="-2057"/>
                      <a:pt x="176223" y="6171"/>
                    </a:cubicBezTo>
                    <a:lnTo>
                      <a:pt x="6171" y="176223"/>
                    </a:lnTo>
                    <a:cubicBezTo>
                      <a:pt x="-2057" y="184451"/>
                      <a:pt x="-2057" y="195422"/>
                      <a:pt x="6171" y="203650"/>
                    </a:cubicBezTo>
                    <a:cubicBezTo>
                      <a:pt x="8913" y="206393"/>
                      <a:pt x="14399" y="209136"/>
                      <a:pt x="19885" y="209136"/>
                    </a:cubicBezTo>
                    <a:cubicBezTo>
                      <a:pt x="25371" y="209136"/>
                      <a:pt x="30855" y="206393"/>
                      <a:pt x="33599" y="203650"/>
                    </a:cubicBezTo>
                    <a:lnTo>
                      <a:pt x="203651" y="33599"/>
                    </a:lnTo>
                    <a:cubicBezTo>
                      <a:pt x="209135" y="25371"/>
                      <a:pt x="209135" y="14399"/>
                      <a:pt x="203651" y="6171"/>
                    </a:cubicBezTo>
                    <a:close/>
                  </a:path>
                </a:pathLst>
              </a:custGeom>
              <a:solidFill>
                <a:srgbClr val="000000"/>
              </a:solidFill>
              <a:ln w="27426" cap="flat">
                <a:noFill/>
                <a:prstDash val="solid"/>
                <a:miter/>
              </a:ln>
            </p:spPr>
            <p:txBody>
              <a:bodyPr rtlCol="0" anchor="ctr"/>
              <a:lstStyle/>
              <a:p>
                <a:pPr algn="l" rtl="0"/>
                <a:endParaRPr lang="en-US"/>
              </a:p>
            </p:txBody>
          </p:sp>
          <p:sp>
            <p:nvSpPr>
              <p:cNvPr id="567" name="Freeform 566">
                <a:extLst>
                  <a:ext uri="{FF2B5EF4-FFF2-40B4-BE49-F238E27FC236}">
                    <a16:creationId xmlns:a16="http://schemas.microsoft.com/office/drawing/2014/main" id="{CB4ADFD4-AABC-43A9-1070-AE7ADE09AF64}"/>
                  </a:ext>
                </a:extLst>
              </p:cNvPr>
              <p:cNvSpPr/>
              <p:nvPr/>
            </p:nvSpPr>
            <p:spPr>
              <a:xfrm>
                <a:off x="10841547" y="2917095"/>
                <a:ext cx="116566" cy="115881"/>
              </a:xfrm>
              <a:custGeom>
                <a:avLst/>
                <a:gdLst>
                  <a:gd name="connsiteX0" fmla="*/ 82968 w 116566"/>
                  <a:gd name="connsiteY0" fmla="*/ 6171 h 115881"/>
                  <a:gd name="connsiteX1" fmla="*/ 6171 w 116566"/>
                  <a:gd name="connsiteY1" fmla="*/ 82968 h 115881"/>
                  <a:gd name="connsiteX2" fmla="*/ 6171 w 116566"/>
                  <a:gd name="connsiteY2" fmla="*/ 110396 h 115881"/>
                  <a:gd name="connsiteX3" fmla="*/ 19885 w 116566"/>
                  <a:gd name="connsiteY3" fmla="*/ 115881 h 115881"/>
                  <a:gd name="connsiteX4" fmla="*/ 33599 w 116566"/>
                  <a:gd name="connsiteY4" fmla="*/ 110396 h 115881"/>
                  <a:gd name="connsiteX5" fmla="*/ 110396 w 116566"/>
                  <a:gd name="connsiteY5" fmla="*/ 33599 h 115881"/>
                  <a:gd name="connsiteX6" fmla="*/ 110396 w 116566"/>
                  <a:gd name="connsiteY6" fmla="*/ 6171 h 115881"/>
                  <a:gd name="connsiteX7" fmla="*/ 82968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82968" y="6171"/>
                    </a:moveTo>
                    <a:lnTo>
                      <a:pt x="6171" y="82968"/>
                    </a:lnTo>
                    <a:cubicBezTo>
                      <a:pt x="-2057" y="91197"/>
                      <a:pt x="-2057" y="102168"/>
                      <a:pt x="6171" y="110396"/>
                    </a:cubicBezTo>
                    <a:cubicBezTo>
                      <a:pt x="8913" y="113139"/>
                      <a:pt x="14399" y="115881"/>
                      <a:pt x="19885" y="115881"/>
                    </a:cubicBezTo>
                    <a:cubicBezTo>
                      <a:pt x="25371" y="115881"/>
                      <a:pt x="30857" y="113139"/>
                      <a:pt x="33599" y="110396"/>
                    </a:cubicBezTo>
                    <a:lnTo>
                      <a:pt x="110396" y="33599"/>
                    </a:lnTo>
                    <a:cubicBezTo>
                      <a:pt x="118624" y="25371"/>
                      <a:pt x="118624" y="14399"/>
                      <a:pt x="110396" y="6171"/>
                    </a:cubicBezTo>
                    <a:cubicBezTo>
                      <a:pt x="104910" y="-2057"/>
                      <a:pt x="91196" y="-2057"/>
                      <a:pt x="82968" y="6171"/>
                    </a:cubicBezTo>
                    <a:close/>
                  </a:path>
                </a:pathLst>
              </a:custGeom>
              <a:solidFill>
                <a:srgbClr val="000000"/>
              </a:solidFill>
              <a:ln w="27426" cap="flat">
                <a:noFill/>
                <a:prstDash val="solid"/>
                <a:miter/>
              </a:ln>
            </p:spPr>
            <p:txBody>
              <a:bodyPr rtlCol="0" anchor="ctr"/>
              <a:lstStyle/>
              <a:p>
                <a:pPr algn="l" rtl="0"/>
                <a:endParaRPr lang="en-US"/>
              </a:p>
            </p:txBody>
          </p:sp>
          <p:sp>
            <p:nvSpPr>
              <p:cNvPr id="568" name="Freeform 567">
                <a:extLst>
                  <a:ext uri="{FF2B5EF4-FFF2-40B4-BE49-F238E27FC236}">
                    <a16:creationId xmlns:a16="http://schemas.microsoft.com/office/drawing/2014/main" id="{88700CC2-9DFB-D9D5-AE9F-A5A645ABE59A}"/>
                  </a:ext>
                </a:extLst>
              </p:cNvPr>
              <p:cNvSpPr/>
              <p:nvPr/>
            </p:nvSpPr>
            <p:spPr>
              <a:xfrm>
                <a:off x="10800014" y="3032976"/>
                <a:ext cx="40503" cy="39770"/>
              </a:xfrm>
              <a:custGeom>
                <a:avLst/>
                <a:gdLst>
                  <a:gd name="connsiteX0" fmla="*/ 20275 w 40503"/>
                  <a:gd name="connsiteY0" fmla="*/ 0 h 39770"/>
                  <a:gd name="connsiteX1" fmla="*/ 1076 w 40503"/>
                  <a:gd name="connsiteY1" fmla="*/ 13714 h 39770"/>
                  <a:gd name="connsiteX2" fmla="*/ 6562 w 40503"/>
                  <a:gd name="connsiteY2" fmla="*/ 35656 h 39770"/>
                  <a:gd name="connsiteX3" fmla="*/ 31247 w 40503"/>
                  <a:gd name="connsiteY3" fmla="*/ 35656 h 39770"/>
                  <a:gd name="connsiteX4" fmla="*/ 39475 w 40503"/>
                  <a:gd name="connsiteY4" fmla="*/ 10971 h 39770"/>
                  <a:gd name="connsiteX5" fmla="*/ 20275 w 40503"/>
                  <a:gd name="connsiteY5" fmla="*/ 0 h 3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03" h="39770">
                    <a:moveTo>
                      <a:pt x="20275" y="0"/>
                    </a:moveTo>
                    <a:cubicBezTo>
                      <a:pt x="12047" y="0"/>
                      <a:pt x="3819" y="5486"/>
                      <a:pt x="1076" y="13714"/>
                    </a:cubicBezTo>
                    <a:cubicBezTo>
                      <a:pt x="-1666" y="21942"/>
                      <a:pt x="1076" y="30171"/>
                      <a:pt x="6562" y="35656"/>
                    </a:cubicBezTo>
                    <a:cubicBezTo>
                      <a:pt x="12047" y="41141"/>
                      <a:pt x="23018" y="41141"/>
                      <a:pt x="31247" y="35656"/>
                    </a:cubicBezTo>
                    <a:cubicBezTo>
                      <a:pt x="39475" y="30171"/>
                      <a:pt x="42217" y="19200"/>
                      <a:pt x="39475" y="10971"/>
                    </a:cubicBezTo>
                    <a:cubicBezTo>
                      <a:pt x="36731" y="5486"/>
                      <a:pt x="28503" y="0"/>
                      <a:pt x="20275" y="0"/>
                    </a:cubicBezTo>
                    <a:close/>
                  </a:path>
                </a:pathLst>
              </a:custGeom>
              <a:solidFill>
                <a:srgbClr val="000000"/>
              </a:solidFill>
              <a:ln w="27426" cap="flat">
                <a:noFill/>
                <a:prstDash val="solid"/>
                <a:miter/>
              </a:ln>
            </p:spPr>
            <p:txBody>
              <a:bodyPr rtlCol="0" anchor="ctr"/>
              <a:lstStyle/>
              <a:p>
                <a:pPr algn="l" rtl="0"/>
                <a:endParaRPr lang="en-US"/>
              </a:p>
            </p:txBody>
          </p:sp>
          <p:sp>
            <p:nvSpPr>
              <p:cNvPr id="569" name="Freeform 568">
                <a:extLst>
                  <a:ext uri="{FF2B5EF4-FFF2-40B4-BE49-F238E27FC236}">
                    <a16:creationId xmlns:a16="http://schemas.microsoft.com/office/drawing/2014/main" id="{7A3AA5BC-1EC9-2F55-F56D-086C0B96FB37}"/>
                  </a:ext>
                </a:extLst>
              </p:cNvPr>
              <p:cNvSpPr/>
              <p:nvPr/>
            </p:nvSpPr>
            <p:spPr>
              <a:xfrm>
                <a:off x="10839490" y="3045471"/>
                <a:ext cx="27427" cy="1218"/>
              </a:xfrm>
              <a:custGeom>
                <a:avLst/>
                <a:gdLst>
                  <a:gd name="connsiteX0" fmla="*/ 0 w 27427"/>
                  <a:gd name="connsiteY0" fmla="*/ 1219 h 1218"/>
                  <a:gd name="connsiteX1" fmla="*/ 0 w 27427"/>
                  <a:gd name="connsiteY1" fmla="*/ 1219 h 1218"/>
                  <a:gd name="connsiteX2" fmla="*/ 0 w 27427"/>
                  <a:gd name="connsiteY2" fmla="*/ 1219 h 1218"/>
                </a:gdLst>
                <a:ahLst/>
                <a:cxnLst>
                  <a:cxn ang="0">
                    <a:pos x="connsiteX0" y="connsiteY0"/>
                  </a:cxn>
                  <a:cxn ang="0">
                    <a:pos x="connsiteX1" y="connsiteY1"/>
                  </a:cxn>
                  <a:cxn ang="0">
                    <a:pos x="connsiteX2" y="connsiteY2"/>
                  </a:cxn>
                </a:cxnLst>
                <a:rect l="l" t="t" r="r" b="b"/>
                <a:pathLst>
                  <a:path w="27427" h="1218">
                    <a:moveTo>
                      <a:pt x="0" y="1219"/>
                    </a:moveTo>
                    <a:cubicBezTo>
                      <a:pt x="0" y="1219"/>
                      <a:pt x="0" y="-1524"/>
                      <a:pt x="0" y="1219"/>
                    </a:cubicBezTo>
                    <a:lnTo>
                      <a:pt x="0" y="1219"/>
                    </a:lnTo>
                    <a:close/>
                  </a:path>
                </a:pathLst>
              </a:custGeom>
              <a:solidFill>
                <a:srgbClr val="000000"/>
              </a:solidFill>
              <a:ln w="27426" cap="flat">
                <a:noFill/>
                <a:prstDash val="solid"/>
                <a:miter/>
              </a:ln>
            </p:spPr>
            <p:txBody>
              <a:bodyPr rtlCol="0" anchor="ctr"/>
              <a:lstStyle/>
              <a:p>
                <a:pPr algn="l" rtl="0"/>
                <a:endParaRPr lang="en-US"/>
              </a:p>
            </p:txBody>
          </p:sp>
          <p:sp>
            <p:nvSpPr>
              <p:cNvPr id="570" name="Freeform 569">
                <a:extLst>
                  <a:ext uri="{FF2B5EF4-FFF2-40B4-BE49-F238E27FC236}">
                    <a16:creationId xmlns:a16="http://schemas.microsoft.com/office/drawing/2014/main" id="{53894AD9-4BB0-C42C-BA0E-D2151B56E8D9}"/>
                  </a:ext>
                </a:extLst>
              </p:cNvPr>
              <p:cNvSpPr/>
              <p:nvPr/>
            </p:nvSpPr>
            <p:spPr>
              <a:xfrm>
                <a:off x="10748292" y="3076175"/>
                <a:ext cx="50741" cy="50055"/>
              </a:xfrm>
              <a:custGeom>
                <a:avLst/>
                <a:gdLst>
                  <a:gd name="connsiteX0" fmla="*/ 17143 w 50741"/>
                  <a:gd name="connsiteY0" fmla="*/ 6171 h 50055"/>
                  <a:gd name="connsiteX1" fmla="*/ 6171 w 50741"/>
                  <a:gd name="connsiteY1" fmla="*/ 17143 h 50055"/>
                  <a:gd name="connsiteX2" fmla="*/ 6171 w 50741"/>
                  <a:gd name="connsiteY2" fmla="*/ 44570 h 50055"/>
                  <a:gd name="connsiteX3" fmla="*/ 19885 w 50741"/>
                  <a:gd name="connsiteY3" fmla="*/ 50056 h 50055"/>
                  <a:gd name="connsiteX4" fmla="*/ 33599 w 50741"/>
                  <a:gd name="connsiteY4" fmla="*/ 44570 h 50055"/>
                  <a:gd name="connsiteX5" fmla="*/ 44570 w 50741"/>
                  <a:gd name="connsiteY5" fmla="*/ 33599 h 50055"/>
                  <a:gd name="connsiteX6" fmla="*/ 44570 w 50741"/>
                  <a:gd name="connsiteY6" fmla="*/ 6171 h 50055"/>
                  <a:gd name="connsiteX7" fmla="*/ 17143 w 50741"/>
                  <a:gd name="connsiteY7" fmla="*/ 6171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17143" y="6171"/>
                    </a:moveTo>
                    <a:lnTo>
                      <a:pt x="6171" y="17143"/>
                    </a:lnTo>
                    <a:cubicBezTo>
                      <a:pt x="-2057" y="25371"/>
                      <a:pt x="-2057" y="36342"/>
                      <a:pt x="6171" y="44570"/>
                    </a:cubicBezTo>
                    <a:cubicBezTo>
                      <a:pt x="8915" y="47313"/>
                      <a:pt x="14401" y="50056"/>
                      <a:pt x="19885" y="50056"/>
                    </a:cubicBezTo>
                    <a:cubicBezTo>
                      <a:pt x="25371" y="50056"/>
                      <a:pt x="30857" y="47313"/>
                      <a:pt x="33599" y="44570"/>
                    </a:cubicBezTo>
                    <a:lnTo>
                      <a:pt x="44570" y="33599"/>
                    </a:lnTo>
                    <a:cubicBezTo>
                      <a:pt x="52798" y="25371"/>
                      <a:pt x="52798" y="14400"/>
                      <a:pt x="44570" y="6171"/>
                    </a:cubicBezTo>
                    <a:cubicBezTo>
                      <a:pt x="36342" y="-2057"/>
                      <a:pt x="25371" y="-2057"/>
                      <a:pt x="17143" y="6171"/>
                    </a:cubicBezTo>
                    <a:close/>
                  </a:path>
                </a:pathLst>
              </a:custGeom>
              <a:solidFill>
                <a:srgbClr val="000000"/>
              </a:solidFill>
              <a:ln w="27426" cap="flat">
                <a:noFill/>
                <a:prstDash val="solid"/>
                <a:miter/>
              </a:ln>
            </p:spPr>
            <p:txBody>
              <a:bodyPr rtlCol="0" anchor="ctr"/>
              <a:lstStyle/>
              <a:p>
                <a:pPr algn="l" rtl="0"/>
                <a:endParaRPr lang="en-US"/>
              </a:p>
            </p:txBody>
          </p:sp>
          <p:sp>
            <p:nvSpPr>
              <p:cNvPr id="571" name="Freeform 570">
                <a:extLst>
                  <a:ext uri="{FF2B5EF4-FFF2-40B4-BE49-F238E27FC236}">
                    <a16:creationId xmlns:a16="http://schemas.microsoft.com/office/drawing/2014/main" id="{97A5A6D1-5344-1747-4F93-F6707F2A7B3C}"/>
                  </a:ext>
                </a:extLst>
              </p:cNvPr>
              <p:cNvSpPr/>
              <p:nvPr/>
            </p:nvSpPr>
            <p:spPr>
              <a:xfrm>
                <a:off x="10641325" y="2900638"/>
                <a:ext cx="116566" cy="115881"/>
              </a:xfrm>
              <a:custGeom>
                <a:avLst/>
                <a:gdLst>
                  <a:gd name="connsiteX0" fmla="*/ 110396 w 116566"/>
                  <a:gd name="connsiteY0" fmla="*/ 6171 h 115881"/>
                  <a:gd name="connsiteX1" fmla="*/ 82968 w 116566"/>
                  <a:gd name="connsiteY1" fmla="*/ 6171 h 115881"/>
                  <a:gd name="connsiteX2" fmla="*/ 6171 w 116566"/>
                  <a:gd name="connsiteY2" fmla="*/ 82969 h 115881"/>
                  <a:gd name="connsiteX3" fmla="*/ 6171 w 116566"/>
                  <a:gd name="connsiteY3" fmla="*/ 110396 h 115881"/>
                  <a:gd name="connsiteX4" fmla="*/ 19885 w 116566"/>
                  <a:gd name="connsiteY4" fmla="*/ 115882 h 115881"/>
                  <a:gd name="connsiteX5" fmla="*/ 33599 w 116566"/>
                  <a:gd name="connsiteY5" fmla="*/ 110396 h 115881"/>
                  <a:gd name="connsiteX6" fmla="*/ 110396 w 116566"/>
                  <a:gd name="connsiteY6" fmla="*/ 33599 h 115881"/>
                  <a:gd name="connsiteX7" fmla="*/ 110396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110396" y="6171"/>
                    </a:moveTo>
                    <a:cubicBezTo>
                      <a:pt x="102168" y="-2057"/>
                      <a:pt x="91196" y="-2057"/>
                      <a:pt x="82968" y="6171"/>
                    </a:cubicBezTo>
                    <a:lnTo>
                      <a:pt x="6171" y="82969"/>
                    </a:lnTo>
                    <a:cubicBezTo>
                      <a:pt x="-2057" y="91197"/>
                      <a:pt x="-2057" y="102168"/>
                      <a:pt x="6171" y="110396"/>
                    </a:cubicBezTo>
                    <a:cubicBezTo>
                      <a:pt x="8913" y="113139"/>
                      <a:pt x="14399" y="115882"/>
                      <a:pt x="19885" y="115882"/>
                    </a:cubicBezTo>
                    <a:cubicBezTo>
                      <a:pt x="25371" y="115882"/>
                      <a:pt x="30855" y="113139"/>
                      <a:pt x="33599" y="110396"/>
                    </a:cubicBezTo>
                    <a:lnTo>
                      <a:pt x="110396" y="33599"/>
                    </a:lnTo>
                    <a:cubicBezTo>
                      <a:pt x="118624" y="28113"/>
                      <a:pt x="118624" y="14400"/>
                      <a:pt x="110396" y="6171"/>
                    </a:cubicBezTo>
                    <a:close/>
                  </a:path>
                </a:pathLst>
              </a:custGeom>
              <a:solidFill>
                <a:srgbClr val="000000"/>
              </a:solidFill>
              <a:ln w="27426" cap="flat">
                <a:noFill/>
                <a:prstDash val="solid"/>
                <a:miter/>
              </a:ln>
            </p:spPr>
            <p:txBody>
              <a:bodyPr rtlCol="0" anchor="ctr"/>
              <a:lstStyle/>
              <a:p>
                <a:pPr algn="l" rtl="0"/>
                <a:endParaRPr lang="en-US"/>
              </a:p>
            </p:txBody>
          </p:sp>
          <p:sp>
            <p:nvSpPr>
              <p:cNvPr id="572" name="Freeform 571">
                <a:extLst>
                  <a:ext uri="{FF2B5EF4-FFF2-40B4-BE49-F238E27FC236}">
                    <a16:creationId xmlns:a16="http://schemas.microsoft.com/office/drawing/2014/main" id="{29A47F55-3152-FE1A-7C15-5DA2C7919B59}"/>
                  </a:ext>
                </a:extLst>
              </p:cNvPr>
              <p:cNvSpPr/>
              <p:nvPr/>
            </p:nvSpPr>
            <p:spPr>
              <a:xfrm>
                <a:off x="10756959" y="2861124"/>
                <a:ext cx="38645" cy="38485"/>
              </a:xfrm>
              <a:custGeom>
                <a:avLst/>
                <a:gdLst>
                  <a:gd name="connsiteX0" fmla="*/ 24932 w 38645"/>
                  <a:gd name="connsiteY0" fmla="*/ 37457 h 38485"/>
                  <a:gd name="connsiteX1" fmla="*/ 38646 w 38645"/>
                  <a:gd name="connsiteY1" fmla="*/ 21001 h 38485"/>
                  <a:gd name="connsiteX2" fmla="*/ 27676 w 38645"/>
                  <a:gd name="connsiteY2" fmla="*/ 1801 h 38485"/>
                  <a:gd name="connsiteX3" fmla="*/ 5734 w 38645"/>
                  <a:gd name="connsiteY3" fmla="*/ 4544 h 38485"/>
                  <a:gd name="connsiteX4" fmla="*/ 2990 w 38645"/>
                  <a:gd name="connsiteY4" fmla="*/ 29229 h 38485"/>
                  <a:gd name="connsiteX5" fmla="*/ 2990 w 38645"/>
                  <a:gd name="connsiteY5" fmla="*/ 29229 h 38485"/>
                  <a:gd name="connsiteX6" fmla="*/ 2990 w 38645"/>
                  <a:gd name="connsiteY6" fmla="*/ 29229 h 38485"/>
                  <a:gd name="connsiteX7" fmla="*/ 24932 w 38645"/>
                  <a:gd name="connsiteY7" fmla="*/ 37457 h 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45" h="38485">
                    <a:moveTo>
                      <a:pt x="24932" y="37457"/>
                    </a:moveTo>
                    <a:cubicBezTo>
                      <a:pt x="33161" y="34714"/>
                      <a:pt x="38646" y="29229"/>
                      <a:pt x="38646" y="21001"/>
                    </a:cubicBezTo>
                    <a:cubicBezTo>
                      <a:pt x="38646" y="12773"/>
                      <a:pt x="35904" y="4544"/>
                      <a:pt x="27676" y="1801"/>
                    </a:cubicBezTo>
                    <a:cubicBezTo>
                      <a:pt x="19448" y="-941"/>
                      <a:pt x="11218" y="-941"/>
                      <a:pt x="5734" y="4544"/>
                    </a:cubicBezTo>
                    <a:cubicBezTo>
                      <a:pt x="248" y="10030"/>
                      <a:pt x="-2496" y="21001"/>
                      <a:pt x="2990" y="29229"/>
                    </a:cubicBezTo>
                    <a:cubicBezTo>
                      <a:pt x="2990" y="29229"/>
                      <a:pt x="2990" y="29229"/>
                      <a:pt x="2990" y="29229"/>
                    </a:cubicBezTo>
                    <a:cubicBezTo>
                      <a:pt x="2990" y="29229"/>
                      <a:pt x="2990" y="29229"/>
                      <a:pt x="2990" y="29229"/>
                    </a:cubicBezTo>
                    <a:cubicBezTo>
                      <a:pt x="8476" y="37457"/>
                      <a:pt x="16704" y="40200"/>
                      <a:pt x="24932" y="37457"/>
                    </a:cubicBezTo>
                    <a:close/>
                  </a:path>
                </a:pathLst>
              </a:custGeom>
              <a:solidFill>
                <a:srgbClr val="000000"/>
              </a:solidFill>
              <a:ln w="27426" cap="flat">
                <a:noFill/>
                <a:prstDash val="solid"/>
                <a:miter/>
              </a:ln>
            </p:spPr>
            <p:txBody>
              <a:bodyPr rtlCol="0" anchor="ctr"/>
              <a:lstStyle/>
              <a:p>
                <a:pPr algn="l" rtl="0"/>
                <a:endParaRPr lang="en-US"/>
              </a:p>
            </p:txBody>
          </p:sp>
          <p:sp>
            <p:nvSpPr>
              <p:cNvPr id="573" name="Freeform 572">
                <a:extLst>
                  <a:ext uri="{FF2B5EF4-FFF2-40B4-BE49-F238E27FC236}">
                    <a16:creationId xmlns:a16="http://schemas.microsoft.com/office/drawing/2014/main" id="{FDA95A67-3E30-C26B-D495-C4D7E6418C5C}"/>
                  </a:ext>
                </a:extLst>
              </p:cNvPr>
              <p:cNvSpPr/>
              <p:nvPr/>
            </p:nvSpPr>
            <p:spPr>
              <a:xfrm>
                <a:off x="10800405" y="2807384"/>
                <a:ext cx="50741" cy="50055"/>
              </a:xfrm>
              <a:custGeom>
                <a:avLst/>
                <a:gdLst>
                  <a:gd name="connsiteX0" fmla="*/ 33599 w 50741"/>
                  <a:gd name="connsiteY0" fmla="*/ 44570 h 50055"/>
                  <a:gd name="connsiteX1" fmla="*/ 44570 w 50741"/>
                  <a:gd name="connsiteY1" fmla="*/ 33599 h 50055"/>
                  <a:gd name="connsiteX2" fmla="*/ 44570 w 50741"/>
                  <a:gd name="connsiteY2" fmla="*/ 6171 h 50055"/>
                  <a:gd name="connsiteX3" fmla="*/ 17143 w 50741"/>
                  <a:gd name="connsiteY3" fmla="*/ 6171 h 50055"/>
                  <a:gd name="connsiteX4" fmla="*/ 6171 w 50741"/>
                  <a:gd name="connsiteY4" fmla="*/ 17142 h 50055"/>
                  <a:gd name="connsiteX5" fmla="*/ 6171 w 50741"/>
                  <a:gd name="connsiteY5" fmla="*/ 44570 h 50055"/>
                  <a:gd name="connsiteX6" fmla="*/ 19885 w 50741"/>
                  <a:gd name="connsiteY6" fmla="*/ 50055 h 50055"/>
                  <a:gd name="connsiteX7" fmla="*/ 33599 w 50741"/>
                  <a:gd name="connsiteY7" fmla="*/ 44570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33599" y="44570"/>
                    </a:moveTo>
                    <a:lnTo>
                      <a:pt x="44570" y="33599"/>
                    </a:lnTo>
                    <a:cubicBezTo>
                      <a:pt x="52798" y="25371"/>
                      <a:pt x="52798" y="14399"/>
                      <a:pt x="44570" y="6171"/>
                    </a:cubicBezTo>
                    <a:cubicBezTo>
                      <a:pt x="36341" y="-2057"/>
                      <a:pt x="25371" y="-2057"/>
                      <a:pt x="17143" y="6171"/>
                    </a:cubicBezTo>
                    <a:lnTo>
                      <a:pt x="6171" y="17142"/>
                    </a:lnTo>
                    <a:cubicBezTo>
                      <a:pt x="-2057" y="25371"/>
                      <a:pt x="-2057" y="36342"/>
                      <a:pt x="6171" y="44570"/>
                    </a:cubicBezTo>
                    <a:cubicBezTo>
                      <a:pt x="8913" y="47312"/>
                      <a:pt x="14399" y="50055"/>
                      <a:pt x="19885" y="50055"/>
                    </a:cubicBezTo>
                    <a:cubicBezTo>
                      <a:pt x="25371" y="50055"/>
                      <a:pt x="30857" y="50055"/>
                      <a:pt x="33599" y="44570"/>
                    </a:cubicBezTo>
                    <a:close/>
                  </a:path>
                </a:pathLst>
              </a:custGeom>
              <a:solidFill>
                <a:srgbClr val="000000"/>
              </a:solidFill>
              <a:ln w="27426" cap="flat">
                <a:noFill/>
                <a:prstDash val="solid"/>
                <a:miter/>
              </a:ln>
            </p:spPr>
            <p:txBody>
              <a:bodyPr rtlCol="0" anchor="ctr"/>
              <a:lstStyle/>
              <a:p>
                <a:pPr algn="l" rtl="0"/>
                <a:endParaRPr lang="en-US"/>
              </a:p>
            </p:txBody>
          </p:sp>
        </p:grpSp>
      </p:grpSp>
      <p:grpSp>
        <p:nvGrpSpPr>
          <p:cNvPr id="574" name="Group 573">
            <a:extLst>
              <a:ext uri="{FF2B5EF4-FFF2-40B4-BE49-F238E27FC236}">
                <a16:creationId xmlns:a16="http://schemas.microsoft.com/office/drawing/2014/main" id="{E938E00D-4DA2-B656-F513-69378FB45B9E}"/>
              </a:ext>
            </a:extLst>
          </p:cNvPr>
          <p:cNvGrpSpPr/>
          <p:nvPr/>
        </p:nvGrpSpPr>
        <p:grpSpPr>
          <a:xfrm>
            <a:off x="3367198" y="5197830"/>
            <a:ext cx="3731045" cy="435465"/>
            <a:chOff x="3047664" y="3465710"/>
            <a:chExt cx="3731045" cy="435465"/>
          </a:xfrm>
        </p:grpSpPr>
        <p:grpSp>
          <p:nvGrpSpPr>
            <p:cNvPr id="575" name="Group 574">
              <a:extLst>
                <a:ext uri="{FF2B5EF4-FFF2-40B4-BE49-F238E27FC236}">
                  <a16:creationId xmlns:a16="http://schemas.microsoft.com/office/drawing/2014/main" id="{C242E83E-803E-92D7-6711-6E93462BD26C}"/>
                </a:ext>
              </a:extLst>
            </p:cNvPr>
            <p:cNvGrpSpPr/>
            <p:nvPr/>
          </p:nvGrpSpPr>
          <p:grpSpPr>
            <a:xfrm>
              <a:off x="4287009" y="3465710"/>
              <a:ext cx="2491700" cy="435465"/>
              <a:chOff x="2257955" y="6077055"/>
              <a:chExt cx="2491700" cy="435465"/>
            </a:xfrm>
          </p:grpSpPr>
          <p:sp>
            <p:nvSpPr>
              <p:cNvPr id="579" name="Text Placeholder 3">
                <a:extLst>
                  <a:ext uri="{FF2B5EF4-FFF2-40B4-BE49-F238E27FC236}">
                    <a16:creationId xmlns:a16="http://schemas.microsoft.com/office/drawing/2014/main" id="{8C61559C-CB81-2D65-888F-EC8F21906196}"/>
                  </a:ext>
                </a:extLst>
              </p:cNvPr>
              <p:cNvSpPr txBox="1">
                <a:spLocks/>
              </p:cNvSpPr>
              <p:nvPr/>
            </p:nvSpPr>
            <p:spPr>
              <a:xfrm>
                <a:off x="2257955" y="6077055"/>
                <a:ext cx="601576"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79037"/>
                    </a:solidFill>
                  </a:rPr>
                  <a:t>01</a:t>
                </a:r>
                <a:endParaRPr lang="en-US">
                  <a:solidFill>
                    <a:srgbClr val="F79037"/>
                  </a:solidFill>
                </a:endParaRPr>
              </a:p>
            </p:txBody>
          </p:sp>
          <p:sp>
            <p:nvSpPr>
              <p:cNvPr id="580" name="TextBox 579">
                <a:extLst>
                  <a:ext uri="{FF2B5EF4-FFF2-40B4-BE49-F238E27FC236}">
                    <a16:creationId xmlns:a16="http://schemas.microsoft.com/office/drawing/2014/main" id="{4184C4CB-9C71-1648-AB5E-774940B3FF69}"/>
                  </a:ext>
                </a:extLst>
              </p:cNvPr>
              <p:cNvSpPr txBox="1"/>
              <p:nvPr/>
            </p:nvSpPr>
            <p:spPr>
              <a:xfrm>
                <a:off x="2777193" y="6163707"/>
                <a:ext cx="1972462" cy="348813"/>
              </a:xfrm>
              <a:prstGeom prst="rect">
                <a:avLst/>
              </a:prstGeom>
              <a:noFill/>
              <a:ln>
                <a:noFill/>
              </a:ln>
            </p:spPr>
            <p:txBody>
              <a:bodyPr wrap="square">
                <a:spAutoFit/>
              </a:bodyPr>
              <a:lstStyle/>
              <a:p>
                <a:pPr algn="l" rtl="0">
                  <a:lnSpc>
                    <a:spcPts val="1960"/>
                  </a:lnSpc>
                </a:pPr>
                <a:r>
                  <a:rPr lang="en-IE" b="1" kern="0">
                    <a:solidFill>
                      <a:srgbClr val="000000"/>
                    </a:solidFill>
                    <a:latin typeface="Calibri" panose="020F0502020204030204" pitchFamily="34" charset="0"/>
                    <a:ea typeface="Calibri" panose="020F0502020204030204" pitchFamily="34" charset="0"/>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Tendências emergentes</a:t>
                </a:r>
                <a:endParaRPr lang="en-IE" b="1" kern="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576" name="Group 575">
              <a:extLst>
                <a:ext uri="{FF2B5EF4-FFF2-40B4-BE49-F238E27FC236}">
                  <a16:creationId xmlns:a16="http://schemas.microsoft.com/office/drawing/2014/main" id="{55AFF219-8242-319C-BE07-DDDDCA709AB8}"/>
                </a:ext>
              </a:extLst>
            </p:cNvPr>
            <p:cNvGrpSpPr/>
            <p:nvPr/>
          </p:nvGrpSpPr>
          <p:grpSpPr>
            <a:xfrm>
              <a:off x="3047664" y="3657992"/>
              <a:ext cx="363221" cy="104123"/>
              <a:chOff x="4833434" y="3593060"/>
              <a:chExt cx="363221" cy="104123"/>
            </a:xfrm>
          </p:grpSpPr>
          <p:cxnSp>
            <p:nvCxnSpPr>
              <p:cNvPr id="577" name="Straight Connector 576">
                <a:extLst>
                  <a:ext uri="{FF2B5EF4-FFF2-40B4-BE49-F238E27FC236}">
                    <a16:creationId xmlns:a16="http://schemas.microsoft.com/office/drawing/2014/main" id="{BA3D2F76-B8DE-028C-E35E-095B0CDE6F05}"/>
                  </a:ext>
                </a:extLst>
              </p:cNvPr>
              <p:cNvCxnSpPr>
                <a:cxnSpLocks/>
              </p:cNvCxnSpPr>
              <p:nvPr/>
            </p:nvCxnSpPr>
            <p:spPr>
              <a:xfrm>
                <a:off x="4833434" y="3645121"/>
                <a:ext cx="259098"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578" name="Oval 577">
                <a:extLst>
                  <a:ext uri="{FF2B5EF4-FFF2-40B4-BE49-F238E27FC236}">
                    <a16:creationId xmlns:a16="http://schemas.microsoft.com/office/drawing/2014/main" id="{0D3E73FD-D1E8-C736-22DF-B1AEE2680659}"/>
                  </a:ext>
                </a:extLst>
              </p:cNvPr>
              <p:cNvSpPr/>
              <p:nvPr/>
            </p:nvSpPr>
            <p:spPr>
              <a:xfrm>
                <a:off x="5092532" y="3593060"/>
                <a:ext cx="104123" cy="104123"/>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grpSp>
        <p:nvGrpSpPr>
          <p:cNvPr id="581" name="Group 580">
            <a:extLst>
              <a:ext uri="{FF2B5EF4-FFF2-40B4-BE49-F238E27FC236}">
                <a16:creationId xmlns:a16="http://schemas.microsoft.com/office/drawing/2014/main" id="{6212F234-A9A1-1A74-11B6-F117C4436DF6}"/>
              </a:ext>
            </a:extLst>
          </p:cNvPr>
          <p:cNvGrpSpPr/>
          <p:nvPr/>
        </p:nvGrpSpPr>
        <p:grpSpPr>
          <a:xfrm>
            <a:off x="3367198" y="5994536"/>
            <a:ext cx="3715677" cy="435465"/>
            <a:chOff x="3047664" y="3465710"/>
            <a:chExt cx="3715677" cy="435465"/>
          </a:xfrm>
        </p:grpSpPr>
        <p:grpSp>
          <p:nvGrpSpPr>
            <p:cNvPr id="582" name="Group 581">
              <a:extLst>
                <a:ext uri="{FF2B5EF4-FFF2-40B4-BE49-F238E27FC236}">
                  <a16:creationId xmlns:a16="http://schemas.microsoft.com/office/drawing/2014/main" id="{B9E5C500-51A2-AFE5-0E93-AEF462275774}"/>
                </a:ext>
              </a:extLst>
            </p:cNvPr>
            <p:cNvGrpSpPr/>
            <p:nvPr/>
          </p:nvGrpSpPr>
          <p:grpSpPr>
            <a:xfrm>
              <a:off x="4271641" y="3465710"/>
              <a:ext cx="2491700" cy="435465"/>
              <a:chOff x="2242587" y="6077055"/>
              <a:chExt cx="2491700" cy="435465"/>
            </a:xfrm>
          </p:grpSpPr>
          <p:sp>
            <p:nvSpPr>
              <p:cNvPr id="586" name="Text Placeholder 3">
                <a:extLst>
                  <a:ext uri="{FF2B5EF4-FFF2-40B4-BE49-F238E27FC236}">
                    <a16:creationId xmlns:a16="http://schemas.microsoft.com/office/drawing/2014/main" id="{714C389B-C507-F260-CA62-38B0FEB49C7D}"/>
                  </a:ext>
                </a:extLst>
              </p:cNvPr>
              <p:cNvSpPr txBox="1">
                <a:spLocks/>
              </p:cNvSpPr>
              <p:nvPr/>
            </p:nvSpPr>
            <p:spPr>
              <a:xfrm>
                <a:off x="2242587" y="6077055"/>
                <a:ext cx="601576"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79037"/>
                    </a:solidFill>
                  </a:rPr>
                  <a:t>02</a:t>
                </a:r>
                <a:endParaRPr lang="en-US">
                  <a:solidFill>
                    <a:srgbClr val="F79037"/>
                  </a:solidFill>
                </a:endParaRPr>
              </a:p>
            </p:txBody>
          </p:sp>
          <p:sp>
            <p:nvSpPr>
              <p:cNvPr id="587" name="TextBox 586">
                <a:extLst>
                  <a:ext uri="{FF2B5EF4-FFF2-40B4-BE49-F238E27FC236}">
                    <a16:creationId xmlns:a16="http://schemas.microsoft.com/office/drawing/2014/main" id="{63CC3DCE-88AE-CDAB-C63D-A19646A60870}"/>
                  </a:ext>
                </a:extLst>
              </p:cNvPr>
              <p:cNvSpPr txBox="1"/>
              <p:nvPr/>
            </p:nvSpPr>
            <p:spPr>
              <a:xfrm>
                <a:off x="2761825" y="6163707"/>
                <a:ext cx="1972462" cy="348813"/>
              </a:xfrm>
              <a:prstGeom prst="rect">
                <a:avLst/>
              </a:prstGeom>
              <a:noFill/>
              <a:ln>
                <a:noFill/>
              </a:ln>
            </p:spPr>
            <p:txBody>
              <a:bodyPr wrap="square">
                <a:spAutoFit/>
              </a:bodyPr>
              <a:lstStyle/>
              <a:p>
                <a:pPr algn="l" rtl="0">
                  <a:lnSpc>
                    <a:spcPts val="1960"/>
                  </a:lnSpc>
                </a:pPr>
                <a:r>
                  <a:rPr lang="en-IE" b="1" kern="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Desafios</a:t>
                </a:r>
                <a:endParaRPr lang="en-IE" b="1" kern="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583" name="Group 582">
              <a:extLst>
                <a:ext uri="{FF2B5EF4-FFF2-40B4-BE49-F238E27FC236}">
                  <a16:creationId xmlns:a16="http://schemas.microsoft.com/office/drawing/2014/main" id="{8ED956D9-ACAD-A449-9C68-AB0B933B979B}"/>
                </a:ext>
              </a:extLst>
            </p:cNvPr>
            <p:cNvGrpSpPr/>
            <p:nvPr/>
          </p:nvGrpSpPr>
          <p:grpSpPr>
            <a:xfrm>
              <a:off x="3047664" y="3657992"/>
              <a:ext cx="363221" cy="104123"/>
              <a:chOff x="4833434" y="3593060"/>
              <a:chExt cx="363221" cy="104123"/>
            </a:xfrm>
          </p:grpSpPr>
          <p:cxnSp>
            <p:nvCxnSpPr>
              <p:cNvPr id="584" name="Straight Connector 583">
                <a:extLst>
                  <a:ext uri="{FF2B5EF4-FFF2-40B4-BE49-F238E27FC236}">
                    <a16:creationId xmlns:a16="http://schemas.microsoft.com/office/drawing/2014/main" id="{CCE88E7C-8432-3C73-A1BE-349639594D8E}"/>
                  </a:ext>
                </a:extLst>
              </p:cNvPr>
              <p:cNvCxnSpPr>
                <a:cxnSpLocks/>
              </p:cNvCxnSpPr>
              <p:nvPr/>
            </p:nvCxnSpPr>
            <p:spPr>
              <a:xfrm>
                <a:off x="4833434" y="3645121"/>
                <a:ext cx="259098"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585" name="Oval 584">
                <a:extLst>
                  <a:ext uri="{FF2B5EF4-FFF2-40B4-BE49-F238E27FC236}">
                    <a16:creationId xmlns:a16="http://schemas.microsoft.com/office/drawing/2014/main" id="{529F184D-36E8-D9EA-BAAC-FFCDA779DFA0}"/>
                  </a:ext>
                </a:extLst>
              </p:cNvPr>
              <p:cNvSpPr/>
              <p:nvPr/>
            </p:nvSpPr>
            <p:spPr>
              <a:xfrm>
                <a:off x="5092532" y="3593060"/>
                <a:ext cx="104123" cy="104123"/>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grpSp>
        <p:nvGrpSpPr>
          <p:cNvPr id="588" name="Group 587">
            <a:extLst>
              <a:ext uri="{FF2B5EF4-FFF2-40B4-BE49-F238E27FC236}">
                <a16:creationId xmlns:a16="http://schemas.microsoft.com/office/drawing/2014/main" id="{000205D4-6832-3709-299D-2418ACBE9200}"/>
              </a:ext>
            </a:extLst>
          </p:cNvPr>
          <p:cNvGrpSpPr/>
          <p:nvPr/>
        </p:nvGrpSpPr>
        <p:grpSpPr>
          <a:xfrm>
            <a:off x="3367198" y="6791242"/>
            <a:ext cx="3738729" cy="435465"/>
            <a:chOff x="3047664" y="3465710"/>
            <a:chExt cx="3738729" cy="435465"/>
          </a:xfrm>
        </p:grpSpPr>
        <p:grpSp>
          <p:nvGrpSpPr>
            <p:cNvPr id="589" name="Group 588">
              <a:extLst>
                <a:ext uri="{FF2B5EF4-FFF2-40B4-BE49-F238E27FC236}">
                  <a16:creationId xmlns:a16="http://schemas.microsoft.com/office/drawing/2014/main" id="{4A0ACD7F-105F-CBC3-C10F-CA795F956CF4}"/>
                </a:ext>
              </a:extLst>
            </p:cNvPr>
            <p:cNvGrpSpPr/>
            <p:nvPr/>
          </p:nvGrpSpPr>
          <p:grpSpPr>
            <a:xfrm>
              <a:off x="4294693" y="3465710"/>
              <a:ext cx="2491700" cy="435465"/>
              <a:chOff x="2265639" y="6077055"/>
              <a:chExt cx="2491700" cy="435465"/>
            </a:xfrm>
          </p:grpSpPr>
          <p:sp>
            <p:nvSpPr>
              <p:cNvPr id="593" name="Text Placeholder 3">
                <a:extLst>
                  <a:ext uri="{FF2B5EF4-FFF2-40B4-BE49-F238E27FC236}">
                    <a16:creationId xmlns:a16="http://schemas.microsoft.com/office/drawing/2014/main" id="{ED714067-9F22-1A23-2B71-E1CD63D59FC8}"/>
                  </a:ext>
                </a:extLst>
              </p:cNvPr>
              <p:cNvSpPr txBox="1">
                <a:spLocks/>
              </p:cNvSpPr>
              <p:nvPr/>
            </p:nvSpPr>
            <p:spPr>
              <a:xfrm>
                <a:off x="2265639" y="6077055"/>
                <a:ext cx="601576"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79037"/>
                    </a:solidFill>
                  </a:rPr>
                  <a:t>03</a:t>
                </a:r>
                <a:endParaRPr lang="en-US">
                  <a:solidFill>
                    <a:srgbClr val="F79037"/>
                  </a:solidFill>
                </a:endParaRPr>
              </a:p>
            </p:txBody>
          </p:sp>
          <p:sp>
            <p:nvSpPr>
              <p:cNvPr id="594" name="TextBox 593">
                <a:extLst>
                  <a:ext uri="{FF2B5EF4-FFF2-40B4-BE49-F238E27FC236}">
                    <a16:creationId xmlns:a16="http://schemas.microsoft.com/office/drawing/2014/main" id="{DCDE27E5-CBA6-7FCC-94C9-5B747679B324}"/>
                  </a:ext>
                </a:extLst>
              </p:cNvPr>
              <p:cNvSpPr txBox="1"/>
              <p:nvPr/>
            </p:nvSpPr>
            <p:spPr>
              <a:xfrm>
                <a:off x="2784877" y="6163707"/>
                <a:ext cx="1972462" cy="348813"/>
              </a:xfrm>
              <a:prstGeom prst="rect">
                <a:avLst/>
              </a:prstGeom>
              <a:noFill/>
              <a:ln>
                <a:noFill/>
              </a:ln>
            </p:spPr>
            <p:txBody>
              <a:bodyPr wrap="square">
                <a:spAutoFit/>
              </a:bodyPr>
              <a:lstStyle/>
              <a:p>
                <a:pPr algn="l" rtl="0">
                  <a:lnSpc>
                    <a:spcPts val="1960"/>
                  </a:lnSpc>
                </a:pPr>
                <a:r>
                  <a:rPr lang="en-IE" sz="1800" b="1" kern="10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Oportunidades</a:t>
                </a:r>
                <a:endParaRPr lang="en-IE" sz="1800" b="1" kern="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590" name="Group 589">
              <a:extLst>
                <a:ext uri="{FF2B5EF4-FFF2-40B4-BE49-F238E27FC236}">
                  <a16:creationId xmlns:a16="http://schemas.microsoft.com/office/drawing/2014/main" id="{58303141-3C93-045A-C794-7445D7BE8ACE}"/>
                </a:ext>
              </a:extLst>
            </p:cNvPr>
            <p:cNvGrpSpPr/>
            <p:nvPr/>
          </p:nvGrpSpPr>
          <p:grpSpPr>
            <a:xfrm>
              <a:off x="3047664" y="3657992"/>
              <a:ext cx="363221" cy="104123"/>
              <a:chOff x="4833434" y="3593060"/>
              <a:chExt cx="363221" cy="104123"/>
            </a:xfrm>
          </p:grpSpPr>
          <p:cxnSp>
            <p:nvCxnSpPr>
              <p:cNvPr id="591" name="Straight Connector 590">
                <a:extLst>
                  <a:ext uri="{FF2B5EF4-FFF2-40B4-BE49-F238E27FC236}">
                    <a16:creationId xmlns:a16="http://schemas.microsoft.com/office/drawing/2014/main" id="{49C28DFD-4EAB-9EAC-E5D2-8C299E5435AB}"/>
                  </a:ext>
                </a:extLst>
              </p:cNvPr>
              <p:cNvCxnSpPr>
                <a:cxnSpLocks/>
              </p:cNvCxnSpPr>
              <p:nvPr/>
            </p:nvCxnSpPr>
            <p:spPr>
              <a:xfrm>
                <a:off x="4833434" y="3645121"/>
                <a:ext cx="259098"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592" name="Oval 591">
                <a:extLst>
                  <a:ext uri="{FF2B5EF4-FFF2-40B4-BE49-F238E27FC236}">
                    <a16:creationId xmlns:a16="http://schemas.microsoft.com/office/drawing/2014/main" id="{A3840C21-2E2B-169E-31CB-7D4D13817657}"/>
                  </a:ext>
                </a:extLst>
              </p:cNvPr>
              <p:cNvSpPr/>
              <p:nvPr/>
            </p:nvSpPr>
            <p:spPr>
              <a:xfrm>
                <a:off x="5092532" y="3593060"/>
                <a:ext cx="104123" cy="104123"/>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grpSp>
        <p:nvGrpSpPr>
          <p:cNvPr id="595" name="Group 594">
            <a:extLst>
              <a:ext uri="{FF2B5EF4-FFF2-40B4-BE49-F238E27FC236}">
                <a16:creationId xmlns:a16="http://schemas.microsoft.com/office/drawing/2014/main" id="{E385834C-BDC7-116F-FAA6-69C212311FE7}"/>
              </a:ext>
            </a:extLst>
          </p:cNvPr>
          <p:cNvGrpSpPr/>
          <p:nvPr/>
        </p:nvGrpSpPr>
        <p:grpSpPr>
          <a:xfrm>
            <a:off x="3367198" y="7587947"/>
            <a:ext cx="3707993" cy="435465"/>
            <a:chOff x="3047664" y="3465710"/>
            <a:chExt cx="3707993" cy="435465"/>
          </a:xfrm>
        </p:grpSpPr>
        <p:grpSp>
          <p:nvGrpSpPr>
            <p:cNvPr id="596" name="Group 595">
              <a:extLst>
                <a:ext uri="{FF2B5EF4-FFF2-40B4-BE49-F238E27FC236}">
                  <a16:creationId xmlns:a16="http://schemas.microsoft.com/office/drawing/2014/main" id="{9B3D23BA-70D4-AB1A-05DF-23F2798D9FC4}"/>
                </a:ext>
              </a:extLst>
            </p:cNvPr>
            <p:cNvGrpSpPr/>
            <p:nvPr/>
          </p:nvGrpSpPr>
          <p:grpSpPr>
            <a:xfrm>
              <a:off x="4263957" y="3465710"/>
              <a:ext cx="2491700" cy="435465"/>
              <a:chOff x="2234903" y="6077055"/>
              <a:chExt cx="2491700" cy="435465"/>
            </a:xfrm>
          </p:grpSpPr>
          <p:sp>
            <p:nvSpPr>
              <p:cNvPr id="600" name="Text Placeholder 3">
                <a:extLst>
                  <a:ext uri="{FF2B5EF4-FFF2-40B4-BE49-F238E27FC236}">
                    <a16:creationId xmlns:a16="http://schemas.microsoft.com/office/drawing/2014/main" id="{2517E657-CFED-68FC-7850-A511B91CC835}"/>
                  </a:ext>
                </a:extLst>
              </p:cNvPr>
              <p:cNvSpPr txBox="1">
                <a:spLocks/>
              </p:cNvSpPr>
              <p:nvPr/>
            </p:nvSpPr>
            <p:spPr>
              <a:xfrm>
                <a:off x="2234903" y="6077055"/>
                <a:ext cx="601576"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79037"/>
                    </a:solidFill>
                  </a:rPr>
                  <a:t>04</a:t>
                </a:r>
                <a:endParaRPr lang="en-US">
                  <a:solidFill>
                    <a:srgbClr val="F79037"/>
                  </a:solidFill>
                </a:endParaRPr>
              </a:p>
            </p:txBody>
          </p:sp>
          <p:sp>
            <p:nvSpPr>
              <p:cNvPr id="601" name="TextBox 600">
                <a:extLst>
                  <a:ext uri="{FF2B5EF4-FFF2-40B4-BE49-F238E27FC236}">
                    <a16:creationId xmlns:a16="http://schemas.microsoft.com/office/drawing/2014/main" id="{F0878738-05CD-36FD-F3DA-845542E18F45}"/>
                  </a:ext>
                </a:extLst>
              </p:cNvPr>
              <p:cNvSpPr txBox="1"/>
              <p:nvPr/>
            </p:nvSpPr>
            <p:spPr>
              <a:xfrm>
                <a:off x="2754141" y="6163707"/>
                <a:ext cx="1972462" cy="348813"/>
              </a:xfrm>
              <a:prstGeom prst="rect">
                <a:avLst/>
              </a:prstGeom>
              <a:noFill/>
              <a:ln>
                <a:noFill/>
              </a:ln>
            </p:spPr>
            <p:txBody>
              <a:bodyPr wrap="square">
                <a:spAutoFit/>
              </a:bodyPr>
              <a:lstStyle/>
              <a:p>
                <a:pPr algn="l" rtl="0">
                  <a:lnSpc>
                    <a:spcPts val="1960"/>
                  </a:lnSpc>
                </a:pPr>
                <a:r>
                  <a:rPr lang="en-IE" sz="1800" b="1" dirty="0" err="1">
                    <a:solidFill>
                      <a:srgbClr val="000000"/>
                    </a:solidFill>
                    <a:effectLst/>
                    <a:latin typeface="Calibri" panose="020F0502020204030204" pitchFamily="34" charset="0"/>
                    <a:ea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Estar</a:t>
                </a:r>
                <a:r>
                  <a:rPr lang="en-IE" sz="1800" b="1" dirty="0">
                    <a:solidFill>
                      <a:srgbClr val="000000"/>
                    </a:solidFill>
                    <a:effectLst/>
                    <a:latin typeface="Calibri" panose="020F0502020204030204" pitchFamily="34" charset="0"/>
                    <a:ea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 à </a:t>
                </a:r>
                <a:r>
                  <a:rPr lang="en-IE" sz="1800" b="1" dirty="0" err="1">
                    <a:solidFill>
                      <a:srgbClr val="000000"/>
                    </a:solidFill>
                    <a:effectLst/>
                    <a:latin typeface="Calibri" panose="020F0502020204030204" pitchFamily="34" charset="0"/>
                    <a:ea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frente</a:t>
                </a:r>
                <a:endParaRPr lang="en-IE" sz="1800" b="1" dirty="0">
                  <a:solidFill>
                    <a:srgbClr val="000000"/>
                  </a:solidFill>
                  <a:effectLst/>
                  <a:latin typeface="Calibri" panose="020F0502020204030204" pitchFamily="34" charset="0"/>
                  <a:ea typeface="Times New Roman" panose="02020603050405020304" pitchFamily="18" charset="0"/>
                </a:endParaRPr>
              </a:p>
            </p:txBody>
          </p:sp>
        </p:grpSp>
        <p:grpSp>
          <p:nvGrpSpPr>
            <p:cNvPr id="597" name="Group 596">
              <a:extLst>
                <a:ext uri="{FF2B5EF4-FFF2-40B4-BE49-F238E27FC236}">
                  <a16:creationId xmlns:a16="http://schemas.microsoft.com/office/drawing/2014/main" id="{578157DA-8940-F491-DBB1-B115B41195A8}"/>
                </a:ext>
              </a:extLst>
            </p:cNvPr>
            <p:cNvGrpSpPr/>
            <p:nvPr/>
          </p:nvGrpSpPr>
          <p:grpSpPr>
            <a:xfrm>
              <a:off x="3047664" y="3657992"/>
              <a:ext cx="363221" cy="104123"/>
              <a:chOff x="4833434" y="3593060"/>
              <a:chExt cx="363221" cy="104123"/>
            </a:xfrm>
          </p:grpSpPr>
          <p:cxnSp>
            <p:nvCxnSpPr>
              <p:cNvPr id="598" name="Straight Connector 597">
                <a:extLst>
                  <a:ext uri="{FF2B5EF4-FFF2-40B4-BE49-F238E27FC236}">
                    <a16:creationId xmlns:a16="http://schemas.microsoft.com/office/drawing/2014/main" id="{9B0ED709-2432-84A6-99C5-C80945DD83A5}"/>
                  </a:ext>
                </a:extLst>
              </p:cNvPr>
              <p:cNvCxnSpPr>
                <a:cxnSpLocks/>
              </p:cNvCxnSpPr>
              <p:nvPr/>
            </p:nvCxnSpPr>
            <p:spPr>
              <a:xfrm>
                <a:off x="4833434" y="3645121"/>
                <a:ext cx="259098"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599" name="Oval 598">
                <a:extLst>
                  <a:ext uri="{FF2B5EF4-FFF2-40B4-BE49-F238E27FC236}">
                    <a16:creationId xmlns:a16="http://schemas.microsoft.com/office/drawing/2014/main" id="{654485D5-3049-FD14-73C5-B24A18BFA552}"/>
                  </a:ext>
                </a:extLst>
              </p:cNvPr>
              <p:cNvSpPr/>
              <p:nvPr/>
            </p:nvSpPr>
            <p:spPr>
              <a:xfrm>
                <a:off x="5092532" y="3593060"/>
                <a:ext cx="104123" cy="104123"/>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cxnSp>
        <p:nvCxnSpPr>
          <p:cNvPr id="602" name="Straight Connector 601">
            <a:extLst>
              <a:ext uri="{FF2B5EF4-FFF2-40B4-BE49-F238E27FC236}">
                <a16:creationId xmlns:a16="http://schemas.microsoft.com/office/drawing/2014/main" id="{F51B9BC5-EA78-E752-AEDD-440176528F8C}"/>
              </a:ext>
            </a:extLst>
          </p:cNvPr>
          <p:cNvCxnSpPr>
            <a:cxnSpLocks/>
          </p:cNvCxnSpPr>
          <p:nvPr/>
        </p:nvCxnSpPr>
        <p:spPr>
          <a:xfrm>
            <a:off x="3367198" y="5120017"/>
            <a:ext cx="0" cy="3523875"/>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604" name="TextBox 603">
            <a:extLst>
              <a:ext uri="{FF2B5EF4-FFF2-40B4-BE49-F238E27FC236}">
                <a16:creationId xmlns:a16="http://schemas.microsoft.com/office/drawing/2014/main" id="{75506293-EEB3-025E-92B8-30AAC38B8810}"/>
              </a:ext>
            </a:extLst>
          </p:cNvPr>
          <p:cNvSpPr txBox="1"/>
          <p:nvPr/>
        </p:nvSpPr>
        <p:spPr>
          <a:xfrm>
            <a:off x="424277" y="4803109"/>
            <a:ext cx="2209000" cy="2708434"/>
          </a:xfrm>
          <a:prstGeom prst="rect">
            <a:avLst/>
          </a:prstGeom>
          <a:solidFill>
            <a:srgbClr val="F79037"/>
          </a:solidFill>
        </p:spPr>
        <p:txBody>
          <a:bodyPr wrap="square">
            <a:spAutoFit/>
          </a:bodyPr>
          <a:lstStyle/>
          <a:p>
            <a:pPr algn="l" rtl="0">
              <a:lnSpc>
                <a:spcPts val="1700"/>
              </a:lnSpc>
            </a:pPr>
            <a:r>
              <a:rPr lang="en-IE"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Ao </a:t>
            </a:r>
            <a:r>
              <a:rPr lang="en-IE" sz="16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concluirmos</a:t>
            </a:r>
            <a:r>
              <a:rPr lang="en-IE"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16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este</a:t>
            </a:r>
            <a:r>
              <a:rPr lang="en-IE"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manual, </a:t>
            </a:r>
            <a:r>
              <a:rPr lang="en-IE" sz="16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é</a:t>
            </a:r>
            <a:r>
              <a:rPr lang="en-IE" sz="16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essencial</a:t>
            </a:r>
            <a:r>
              <a:rPr lang="en-IE"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olhar</a:t>
            </a:r>
            <a:r>
              <a:rPr lang="en-IE"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1600" b="1" dirty="0">
                <a:solidFill>
                  <a:schemeClr val="bg1"/>
                </a:solidFill>
                <a:latin typeface="Calibri" panose="020F0502020204030204" pitchFamily="34" charset="0"/>
                <a:ea typeface="Calibri" panose="020F0502020204030204" pitchFamily="34" charset="0"/>
                <a:cs typeface="Calibri" panose="020F0502020204030204" pitchFamily="34" charset="0"/>
              </a:rPr>
              <a:t>em </a:t>
            </a:r>
            <a:r>
              <a:rPr lang="en-IE" sz="16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frente</a:t>
            </a:r>
            <a:r>
              <a:rPr lang="en-IE"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 </a:t>
            </a:r>
            <a:r>
              <a:rPr lang="en-IE" sz="16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considerar</a:t>
            </a:r>
            <a:r>
              <a:rPr lang="en-IE"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o </a:t>
            </a:r>
            <a:r>
              <a:rPr lang="en-IE" sz="16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cenário</a:t>
            </a:r>
            <a:r>
              <a:rPr lang="en-IE"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16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futuro</a:t>
            </a:r>
            <a:r>
              <a:rPr lang="en-IE"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do </a:t>
            </a:r>
            <a:r>
              <a:rPr lang="en-IE" sz="16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setor</a:t>
            </a:r>
            <a:r>
              <a:rPr lang="en-IE"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de </a:t>
            </a:r>
            <a:r>
              <a:rPr lang="en-IE" sz="16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negócios</a:t>
            </a:r>
            <a:r>
              <a:rPr lang="en-IE"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de </a:t>
            </a:r>
            <a:r>
              <a:rPr lang="en-IE" sz="16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alimentos</a:t>
            </a:r>
            <a:r>
              <a:rPr lang="en-IE"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éticos</a:t>
            </a:r>
            <a:r>
              <a:rPr lang="en-IE"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p>
          <a:p>
            <a:pPr algn="l" rtl="0">
              <a:lnSpc>
                <a:spcPts val="1700"/>
              </a:lnSpc>
            </a:pPr>
            <a:endParaRPr lang="en-IE" sz="16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l" rtl="0">
              <a:lnSpc>
                <a:spcPts val="1700"/>
              </a:lnSpc>
            </a:pPr>
            <a:r>
              <a:rPr lang="en-IE" sz="16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Detalha</a:t>
            </a:r>
            <a:r>
              <a:rPr lang="en-IE"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-se </a:t>
            </a:r>
            <a:r>
              <a:rPr lang="en-IE" sz="16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nesta</a:t>
            </a:r>
            <a:r>
              <a:rPr lang="en-IE"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Secção </a:t>
            </a:r>
            <a:r>
              <a:rPr lang="en-IE" sz="16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alguns</a:t>
            </a:r>
            <a:r>
              <a:rPr lang="en-IE"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dos </a:t>
            </a:r>
            <a:r>
              <a:rPr lang="en-IE" sz="16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principais</a:t>
            </a:r>
            <a:r>
              <a:rPr lang="en-IE"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16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tópicos</a:t>
            </a:r>
            <a:r>
              <a:rPr lang="en-IE"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16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abordados</a:t>
            </a:r>
            <a:r>
              <a:rPr lang="en-IE"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16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neste</a:t>
            </a:r>
            <a:r>
              <a:rPr lang="en-IE"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IE" sz="16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capítulo</a:t>
            </a:r>
            <a:r>
              <a:rPr lang="en-IE"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p>
        </p:txBody>
      </p:sp>
      <p:grpSp>
        <p:nvGrpSpPr>
          <p:cNvPr id="615" name="Group 614">
            <a:extLst>
              <a:ext uri="{FF2B5EF4-FFF2-40B4-BE49-F238E27FC236}">
                <a16:creationId xmlns:a16="http://schemas.microsoft.com/office/drawing/2014/main" id="{103609A5-4009-606A-1208-35E0A421BFB3}"/>
              </a:ext>
            </a:extLst>
          </p:cNvPr>
          <p:cNvGrpSpPr/>
          <p:nvPr/>
        </p:nvGrpSpPr>
        <p:grpSpPr>
          <a:xfrm>
            <a:off x="3367198" y="8384652"/>
            <a:ext cx="3537106" cy="1204907"/>
            <a:chOff x="3047664" y="3465710"/>
            <a:chExt cx="3537106" cy="1204907"/>
          </a:xfrm>
        </p:grpSpPr>
        <p:grpSp>
          <p:nvGrpSpPr>
            <p:cNvPr id="616" name="Group 615">
              <a:extLst>
                <a:ext uri="{FF2B5EF4-FFF2-40B4-BE49-F238E27FC236}">
                  <a16:creationId xmlns:a16="http://schemas.microsoft.com/office/drawing/2014/main" id="{9DEDB244-6464-9D31-9F8F-C4CFCD7AFE53}"/>
                </a:ext>
              </a:extLst>
            </p:cNvPr>
            <p:cNvGrpSpPr/>
            <p:nvPr/>
          </p:nvGrpSpPr>
          <p:grpSpPr>
            <a:xfrm>
              <a:off x="4263957" y="3465710"/>
              <a:ext cx="2320813" cy="1204907"/>
              <a:chOff x="2234903" y="6077055"/>
              <a:chExt cx="2320813" cy="1204907"/>
            </a:xfrm>
          </p:grpSpPr>
          <p:sp>
            <p:nvSpPr>
              <p:cNvPr id="620" name="Text Placeholder 3">
                <a:extLst>
                  <a:ext uri="{FF2B5EF4-FFF2-40B4-BE49-F238E27FC236}">
                    <a16:creationId xmlns:a16="http://schemas.microsoft.com/office/drawing/2014/main" id="{8C4F1BB1-74BF-CCE6-FF28-D44407995F12}"/>
                  </a:ext>
                </a:extLst>
              </p:cNvPr>
              <p:cNvSpPr txBox="1">
                <a:spLocks/>
              </p:cNvSpPr>
              <p:nvPr/>
            </p:nvSpPr>
            <p:spPr>
              <a:xfrm>
                <a:off x="2234903" y="6077055"/>
                <a:ext cx="601576"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79037"/>
                    </a:solidFill>
                  </a:rPr>
                  <a:t>05</a:t>
                </a:r>
                <a:endParaRPr lang="en-US">
                  <a:solidFill>
                    <a:srgbClr val="F79037"/>
                  </a:solidFill>
                </a:endParaRPr>
              </a:p>
            </p:txBody>
          </p:sp>
          <p:sp>
            <p:nvSpPr>
              <p:cNvPr id="621" name="TextBox 620">
                <a:extLst>
                  <a:ext uri="{FF2B5EF4-FFF2-40B4-BE49-F238E27FC236}">
                    <a16:creationId xmlns:a16="http://schemas.microsoft.com/office/drawing/2014/main" id="{C0F3618A-C772-81CD-FD6C-150B3246391C}"/>
                  </a:ext>
                </a:extLst>
              </p:cNvPr>
              <p:cNvSpPr txBox="1"/>
              <p:nvPr/>
            </p:nvSpPr>
            <p:spPr>
              <a:xfrm>
                <a:off x="2754141" y="6163707"/>
                <a:ext cx="1801575" cy="1118255"/>
              </a:xfrm>
              <a:prstGeom prst="rect">
                <a:avLst/>
              </a:prstGeom>
              <a:noFill/>
              <a:ln>
                <a:noFill/>
              </a:ln>
            </p:spPr>
            <p:txBody>
              <a:bodyPr wrap="square">
                <a:spAutoFit/>
              </a:bodyPr>
              <a:lstStyle/>
              <a:p>
                <a:pPr algn="l" rtl="0">
                  <a:lnSpc>
                    <a:spcPts val="1960"/>
                  </a:lnSpc>
                </a:pPr>
                <a:r>
                  <a:rPr lang="en-IE" sz="1800" b="1" dirty="0" err="1">
                    <a:solidFill>
                      <a:srgbClr val="000000"/>
                    </a:solidFill>
                    <a:effectLst/>
                    <a:latin typeface="Calibri" panose="020F0502020204030204" pitchFamily="34" charset="0"/>
                    <a:ea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Manutenção</a:t>
                </a:r>
                <a:r>
                  <a:rPr lang="en-IE" sz="1800" b="1" dirty="0">
                    <a:solidFill>
                      <a:srgbClr val="000000"/>
                    </a:solidFill>
                    <a:effectLst/>
                    <a:latin typeface="Calibri" panose="020F0502020204030204" pitchFamily="34" charset="0"/>
                    <a:ea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 do </a:t>
                </a:r>
                <a:r>
                  <a:rPr lang="en-IE" sz="1800" b="1" dirty="0" err="1">
                    <a:solidFill>
                      <a:srgbClr val="000000"/>
                    </a:solidFill>
                    <a:effectLst/>
                    <a:latin typeface="Calibri" panose="020F0502020204030204" pitchFamily="34" charset="0"/>
                    <a:ea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compromisso</a:t>
                </a:r>
                <a:r>
                  <a:rPr lang="en-IE" sz="1800" b="1" dirty="0">
                    <a:solidFill>
                      <a:srgbClr val="000000"/>
                    </a:solidFill>
                    <a:effectLst/>
                    <a:latin typeface="Calibri" panose="020F0502020204030204" pitchFamily="34" charset="0"/>
                    <a:ea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 </a:t>
                </a:r>
                <a:r>
                  <a:rPr lang="en-IE" b="1" dirty="0" err="1">
                    <a:solidFill>
                      <a:srgbClr val="000000"/>
                    </a:solidFill>
                    <a:latin typeface="Calibri" panose="020F0502020204030204" pitchFamily="34" charset="0"/>
                    <a:ea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é</a:t>
                </a:r>
                <a:r>
                  <a:rPr lang="en-IE" sz="1800" b="1" dirty="0" err="1">
                    <a:solidFill>
                      <a:srgbClr val="000000"/>
                    </a:solidFill>
                    <a:effectLst/>
                    <a:latin typeface="Calibri" panose="020F0502020204030204" pitchFamily="34" charset="0"/>
                    <a:ea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tico</a:t>
                </a:r>
                <a:endParaRPr lang="en-IE" sz="1800" b="1" dirty="0">
                  <a:solidFill>
                    <a:srgbClr val="000000"/>
                  </a:solidFill>
                  <a:effectLst/>
                  <a:latin typeface="Calibri" panose="020F0502020204030204" pitchFamily="34" charset="0"/>
                  <a:ea typeface="Times New Roman" panose="02020603050405020304" pitchFamily="18" charset="0"/>
                </a:endParaRPr>
              </a:p>
              <a:p>
                <a:pPr algn="l" rtl="0">
                  <a:lnSpc>
                    <a:spcPts val="1960"/>
                  </a:lnSpc>
                </a:pPr>
                <a:endParaRPr lang="en-IE" sz="1800" b="1" dirty="0">
                  <a:solidFill>
                    <a:srgbClr val="000000"/>
                  </a:solidFill>
                  <a:effectLst/>
                  <a:latin typeface="Calibri" panose="020F0502020204030204" pitchFamily="34" charset="0"/>
                  <a:ea typeface="Times New Roman" panose="02020603050405020304" pitchFamily="18" charset="0"/>
                </a:endParaRPr>
              </a:p>
            </p:txBody>
          </p:sp>
        </p:grpSp>
        <p:grpSp>
          <p:nvGrpSpPr>
            <p:cNvPr id="617" name="Group 616">
              <a:extLst>
                <a:ext uri="{FF2B5EF4-FFF2-40B4-BE49-F238E27FC236}">
                  <a16:creationId xmlns:a16="http://schemas.microsoft.com/office/drawing/2014/main" id="{A53BCC9F-3E17-90C6-6429-5C20081BB009}"/>
                </a:ext>
              </a:extLst>
            </p:cNvPr>
            <p:cNvGrpSpPr/>
            <p:nvPr/>
          </p:nvGrpSpPr>
          <p:grpSpPr>
            <a:xfrm>
              <a:off x="3047664" y="3657992"/>
              <a:ext cx="363221" cy="104123"/>
              <a:chOff x="4833434" y="3593060"/>
              <a:chExt cx="363221" cy="104123"/>
            </a:xfrm>
          </p:grpSpPr>
          <p:cxnSp>
            <p:nvCxnSpPr>
              <p:cNvPr id="618" name="Straight Connector 617">
                <a:extLst>
                  <a:ext uri="{FF2B5EF4-FFF2-40B4-BE49-F238E27FC236}">
                    <a16:creationId xmlns:a16="http://schemas.microsoft.com/office/drawing/2014/main" id="{FD0DE54B-DFC0-3A0C-CD68-DA96BA6EB3C5}"/>
                  </a:ext>
                </a:extLst>
              </p:cNvPr>
              <p:cNvCxnSpPr>
                <a:cxnSpLocks/>
              </p:cNvCxnSpPr>
              <p:nvPr/>
            </p:nvCxnSpPr>
            <p:spPr>
              <a:xfrm>
                <a:off x="4833434" y="3645121"/>
                <a:ext cx="259098"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619" name="Oval 618">
                <a:extLst>
                  <a:ext uri="{FF2B5EF4-FFF2-40B4-BE49-F238E27FC236}">
                    <a16:creationId xmlns:a16="http://schemas.microsoft.com/office/drawing/2014/main" id="{DDE7E272-3E6D-77E7-92F1-6973F40CBE57}"/>
                  </a:ext>
                </a:extLst>
              </p:cNvPr>
              <p:cNvSpPr/>
              <p:nvPr/>
            </p:nvSpPr>
            <p:spPr>
              <a:xfrm>
                <a:off x="5092532" y="3593060"/>
                <a:ext cx="104123" cy="104123"/>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grpSp>
        <p:nvGrpSpPr>
          <p:cNvPr id="622" name="Group 621">
            <a:extLst>
              <a:ext uri="{FF2B5EF4-FFF2-40B4-BE49-F238E27FC236}">
                <a16:creationId xmlns:a16="http://schemas.microsoft.com/office/drawing/2014/main" id="{7A5F8A43-3989-555A-C0B7-30683BCB1ADC}"/>
              </a:ext>
            </a:extLst>
          </p:cNvPr>
          <p:cNvGrpSpPr/>
          <p:nvPr/>
        </p:nvGrpSpPr>
        <p:grpSpPr>
          <a:xfrm>
            <a:off x="3895169" y="8297441"/>
            <a:ext cx="622830" cy="622993"/>
            <a:chOff x="10376768" y="3823816"/>
            <a:chExt cx="923646" cy="923888"/>
          </a:xfrm>
        </p:grpSpPr>
        <p:sp>
          <p:nvSpPr>
            <p:cNvPr id="623" name="Freeform 622">
              <a:extLst>
                <a:ext uri="{FF2B5EF4-FFF2-40B4-BE49-F238E27FC236}">
                  <a16:creationId xmlns:a16="http://schemas.microsoft.com/office/drawing/2014/main" id="{C21540FA-B698-4FAF-F472-651C8D0B0CCB}"/>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F79037"/>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nvGrpSpPr>
            <p:cNvPr id="624" name="Graphic 2">
              <a:extLst>
                <a:ext uri="{FF2B5EF4-FFF2-40B4-BE49-F238E27FC236}">
                  <a16:creationId xmlns:a16="http://schemas.microsoft.com/office/drawing/2014/main" id="{90E77C90-4ED7-4783-1DD0-E7E1E5679B6F}"/>
                </a:ext>
              </a:extLst>
            </p:cNvPr>
            <p:cNvGrpSpPr/>
            <p:nvPr/>
          </p:nvGrpSpPr>
          <p:grpSpPr>
            <a:xfrm>
              <a:off x="10376768" y="3823816"/>
              <a:ext cx="923646" cy="923888"/>
              <a:chOff x="10376768" y="3823816"/>
              <a:chExt cx="923646" cy="923888"/>
            </a:xfrm>
            <a:solidFill>
              <a:srgbClr val="010101"/>
            </a:solidFill>
          </p:grpSpPr>
          <p:sp>
            <p:nvSpPr>
              <p:cNvPr id="625" name="Freeform 624">
                <a:extLst>
                  <a:ext uri="{FF2B5EF4-FFF2-40B4-BE49-F238E27FC236}">
                    <a16:creationId xmlns:a16="http://schemas.microsoft.com/office/drawing/2014/main" id="{4F1294F5-B657-07EB-3926-380CD047B265}"/>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626" name="Freeform 625">
                <a:extLst>
                  <a:ext uri="{FF2B5EF4-FFF2-40B4-BE49-F238E27FC236}">
                    <a16:creationId xmlns:a16="http://schemas.microsoft.com/office/drawing/2014/main" id="{BEA6D8B6-0015-2319-94F1-F827536E3A36}"/>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627" name="Freeform 626">
                <a:extLst>
                  <a:ext uri="{FF2B5EF4-FFF2-40B4-BE49-F238E27FC236}">
                    <a16:creationId xmlns:a16="http://schemas.microsoft.com/office/drawing/2014/main" id="{0081FD02-A994-26B2-8B4A-EF0016764F2A}"/>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5596631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7707" y="687150"/>
            <a:ext cx="2566752" cy="1403507"/>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7795" y="980099"/>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89017" y="874523"/>
            <a:ext cx="1716302" cy="865365"/>
          </a:xfrm>
          <a:prstGeom prst="rect">
            <a:avLst/>
          </a:prstGeom>
          <a:noFill/>
        </p:spPr>
        <p:txBody>
          <a:bodyPr wrap="square">
            <a:spAutoFit/>
          </a:bodyPr>
          <a:lstStyle/>
          <a:p>
            <a:pPr algn="l" rtl="0">
              <a:lnSpc>
                <a:spcPts val="1960"/>
              </a:lnSpc>
            </a:pPr>
            <a:r>
              <a:rPr lang="en-IE" sz="2000" b="1" dirty="0" err="1">
                <a:effectLst/>
                <a:latin typeface="Calibri" panose="020F0502020204030204" pitchFamily="34" charset="0"/>
                <a:ea typeface="Times New Roman" panose="02020603050405020304" pitchFamily="18" charset="0"/>
              </a:rPr>
              <a:t>Tendências</a:t>
            </a:r>
            <a:r>
              <a:rPr lang="en-IE" sz="2000" b="1" dirty="0">
                <a:effectLst/>
                <a:latin typeface="Calibri" panose="020F0502020204030204" pitchFamily="34" charset="0"/>
                <a:ea typeface="Times New Roman" panose="02020603050405020304" pitchFamily="18" charset="0"/>
              </a:rPr>
              <a:t> </a:t>
            </a:r>
            <a:r>
              <a:rPr lang="en-IE" sz="2000" b="1" dirty="0" err="1">
                <a:effectLst/>
                <a:latin typeface="Calibri" panose="020F0502020204030204" pitchFamily="34" charset="0"/>
                <a:ea typeface="Times New Roman" panose="02020603050405020304" pitchFamily="18" charset="0"/>
              </a:rPr>
              <a:t>emergentes</a:t>
            </a:r>
            <a:endParaRPr lang="en-IE" sz="2000" b="1" dirty="0">
              <a:effectLst/>
              <a:latin typeface="Calibri" panose="020F0502020204030204" pitchFamily="34" charset="0"/>
              <a:ea typeface="Times New Roman" panose="02020603050405020304" pitchFamily="18" charset="0"/>
            </a:endParaRPr>
          </a:p>
          <a:p>
            <a:pPr algn="l" rtl="0">
              <a:lnSpc>
                <a:spcPts val="1960"/>
              </a:lnSpc>
            </a:pPr>
            <a:endParaRPr lang="en-IE" sz="2000" b="1" dirty="0">
              <a:effectLst/>
              <a:latin typeface="Calibri" panose="020F0502020204030204" pitchFamily="34" charset="0"/>
              <a:ea typeface="Times New Roman" panose="02020603050405020304" pitchFamily="18" charset="0"/>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89016" y="519841"/>
            <a:ext cx="1565206" cy="472117"/>
          </a:xfrm>
          <a:prstGeom prst="rect">
            <a:avLst/>
          </a:prstGeom>
          <a:noFill/>
        </p:spPr>
        <p:txBody>
          <a:bodyPr wrap="square">
            <a:spAutoFit/>
          </a:bodyPr>
          <a:lstStyle/>
          <a:p>
            <a:pPr algn="l" rtl="0">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01</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algn="l" rtl="0"/>
            <a:fld id="{CB2079F2-58AF-ED44-82D7-E04B2F6FD686}" type="slidenum">
              <a:rPr lang="en-US" sz="900" smtClean="0">
                <a:solidFill>
                  <a:schemeClr val="tx1"/>
                </a:solidFill>
              </a:rPr>
              <a:pPr algn="l" rtl="0"/>
              <a:t>67</a:t>
            </a:fld>
            <a:endParaRPr lang="en-US" sz="900">
              <a:solidFill>
                <a:schemeClr val="tx1"/>
              </a:solidFill>
            </a:endParaRPr>
          </a:p>
        </p:txBody>
      </p:sp>
      <p:sp>
        <p:nvSpPr>
          <p:cNvPr id="28" name="Text Placeholder 2">
            <a:extLst>
              <a:ext uri="{FF2B5EF4-FFF2-40B4-BE49-F238E27FC236}">
                <a16:creationId xmlns:a16="http://schemas.microsoft.com/office/drawing/2014/main" id="{0E898E55-8E43-9FE4-7691-D5BAF829AECF}"/>
              </a:ext>
            </a:extLst>
          </p:cNvPr>
          <p:cNvSpPr txBox="1">
            <a:spLocks/>
          </p:cNvSpPr>
          <p:nvPr/>
        </p:nvSpPr>
        <p:spPr>
          <a:xfrm>
            <a:off x="2559044" y="764609"/>
            <a:ext cx="4676145" cy="2870573"/>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rtl="0">
              <a:buClr>
                <a:srgbClr val="F1A0C2"/>
              </a:buClr>
              <a:buFont typeface="Arial" panose="020B0604020202020204" pitchFamily="34" charset="0"/>
              <a:buChar char="•"/>
              <a:tabLst>
                <a:tab pos="177800" algn="l"/>
              </a:tabLst>
            </a:pPr>
            <a:r>
              <a:rPr lang="en-US" b="1" dirty="0">
                <a:solidFill>
                  <a:srgbClr val="F79037"/>
                </a:solidFill>
              </a:rPr>
              <a:t>Transparência e </a:t>
            </a:r>
            <a:r>
              <a:rPr lang="en-US" b="1" dirty="0" err="1">
                <a:solidFill>
                  <a:srgbClr val="F79037"/>
                </a:solidFill>
              </a:rPr>
              <a:t>Rastreabilidade</a:t>
            </a:r>
            <a:r>
              <a:rPr lang="en-US" b="1" dirty="0">
                <a:solidFill>
                  <a:srgbClr val="F79037"/>
                </a:solidFill>
              </a:rPr>
              <a:t>: </a:t>
            </a:r>
            <a:r>
              <a:rPr lang="en-US" dirty="0" err="1">
                <a:solidFill>
                  <a:schemeClr val="tx1"/>
                </a:solidFill>
              </a:rPr>
              <a:t>Os</a:t>
            </a:r>
            <a:r>
              <a:rPr lang="en-US" dirty="0">
                <a:solidFill>
                  <a:schemeClr val="tx1"/>
                </a:solidFill>
              </a:rPr>
              <a:t> consumidores exigem cada vez mais transparência na indústria alimentar. É </a:t>
            </a:r>
            <a:r>
              <a:rPr lang="en-US" dirty="0" err="1">
                <a:solidFill>
                  <a:schemeClr val="tx1"/>
                </a:solidFill>
              </a:rPr>
              <a:t>importante</a:t>
            </a:r>
            <a:r>
              <a:rPr lang="en-US" dirty="0">
                <a:solidFill>
                  <a:schemeClr val="tx1"/>
                </a:solidFill>
              </a:rPr>
              <a:t> </a:t>
            </a:r>
            <a:r>
              <a:rPr lang="en-US" dirty="0" err="1">
                <a:solidFill>
                  <a:schemeClr val="tx1"/>
                </a:solidFill>
              </a:rPr>
              <a:t>adotar</a:t>
            </a:r>
            <a:r>
              <a:rPr lang="en-US" dirty="0">
                <a:solidFill>
                  <a:schemeClr val="tx1"/>
                </a:solidFill>
              </a:rPr>
              <a:t> tecnologias que </a:t>
            </a:r>
            <a:r>
              <a:rPr lang="en-US" dirty="0" err="1">
                <a:solidFill>
                  <a:schemeClr val="tx1"/>
                </a:solidFill>
              </a:rPr>
              <a:t>permitam</a:t>
            </a:r>
            <a:r>
              <a:rPr lang="en-US" dirty="0">
                <a:solidFill>
                  <a:schemeClr val="tx1"/>
                </a:solidFill>
              </a:rPr>
              <a:t> a rastreabilidade e </a:t>
            </a:r>
            <a:r>
              <a:rPr lang="en-US" dirty="0" err="1">
                <a:solidFill>
                  <a:schemeClr val="tx1"/>
                </a:solidFill>
              </a:rPr>
              <a:t>forneçam</a:t>
            </a:r>
            <a:r>
              <a:rPr lang="en-US" dirty="0">
                <a:solidFill>
                  <a:schemeClr val="tx1"/>
                </a:solidFill>
              </a:rPr>
              <a:t> informações claras sobre a origem, a produção e o impacto dos </a:t>
            </a:r>
            <a:r>
              <a:rPr lang="en-US" dirty="0" err="1">
                <a:solidFill>
                  <a:schemeClr val="tx1"/>
                </a:solidFill>
              </a:rPr>
              <a:t>produtos</a:t>
            </a:r>
            <a:r>
              <a:rPr lang="en-US" dirty="0">
                <a:solidFill>
                  <a:schemeClr val="tx1"/>
                </a:solidFill>
              </a:rPr>
              <a:t>.</a:t>
            </a:r>
          </a:p>
          <a:p>
            <a:pPr marL="171450" indent="-171450" rtl="0">
              <a:buClr>
                <a:srgbClr val="F1A0C2"/>
              </a:buClr>
              <a:buFont typeface="Arial" panose="020B0604020202020204" pitchFamily="34" charset="0"/>
              <a:buChar char="•"/>
              <a:tabLst>
                <a:tab pos="177800" algn="l"/>
              </a:tabLst>
            </a:pPr>
            <a:r>
              <a:rPr lang="en-US" b="1" dirty="0">
                <a:solidFill>
                  <a:srgbClr val="F79037"/>
                </a:solidFill>
              </a:rPr>
              <a:t>Alimentos à base de plantas e cultivados em </a:t>
            </a:r>
            <a:r>
              <a:rPr lang="en-US" b="1" dirty="0" err="1">
                <a:solidFill>
                  <a:srgbClr val="F79037"/>
                </a:solidFill>
              </a:rPr>
              <a:t>laboratório</a:t>
            </a:r>
            <a:r>
              <a:rPr lang="en-US" b="1" dirty="0">
                <a:solidFill>
                  <a:srgbClr val="F79037"/>
                </a:solidFill>
              </a:rPr>
              <a:t>: </a:t>
            </a:r>
            <a:r>
              <a:rPr lang="en-US" dirty="0">
                <a:solidFill>
                  <a:schemeClr val="tx1"/>
                </a:solidFill>
              </a:rPr>
              <a:t>A </a:t>
            </a:r>
            <a:r>
              <a:rPr lang="en-US" dirty="0" err="1">
                <a:solidFill>
                  <a:schemeClr val="tx1"/>
                </a:solidFill>
              </a:rPr>
              <a:t>procura</a:t>
            </a:r>
            <a:r>
              <a:rPr lang="en-US" dirty="0">
                <a:solidFill>
                  <a:schemeClr val="tx1"/>
                </a:solidFill>
              </a:rPr>
              <a:t> </a:t>
            </a:r>
            <a:r>
              <a:rPr lang="en-US" dirty="0" err="1">
                <a:solidFill>
                  <a:schemeClr val="tx1"/>
                </a:solidFill>
              </a:rPr>
              <a:t>por</a:t>
            </a:r>
            <a:r>
              <a:rPr lang="en-US" dirty="0">
                <a:solidFill>
                  <a:schemeClr val="tx1"/>
                </a:solidFill>
              </a:rPr>
              <a:t> alimentos vegetais e cultivados em laboratório continua a crescer. </a:t>
            </a:r>
            <a:r>
              <a:rPr lang="en-US" dirty="0" err="1">
                <a:solidFill>
                  <a:schemeClr val="tx1"/>
                </a:solidFill>
              </a:rPr>
              <a:t>Explorar</a:t>
            </a:r>
            <a:r>
              <a:rPr lang="en-US" dirty="0">
                <a:solidFill>
                  <a:schemeClr val="tx1"/>
                </a:solidFill>
              </a:rPr>
              <a:t> oportunidades para inovar e oferecer fontes alternativas de proteína que se alinhem com valores éticos e sustentáveis.</a:t>
            </a:r>
          </a:p>
          <a:p>
            <a:pPr marL="171450" indent="-171450" rtl="0">
              <a:buClr>
                <a:srgbClr val="F1A0C2"/>
              </a:buClr>
              <a:buFont typeface="Arial" panose="020B0604020202020204" pitchFamily="34" charset="0"/>
              <a:buChar char="•"/>
              <a:tabLst>
                <a:tab pos="177800" algn="l"/>
              </a:tabLst>
            </a:pPr>
            <a:r>
              <a:rPr lang="en-US" b="1" dirty="0">
                <a:solidFill>
                  <a:srgbClr val="F79037"/>
                </a:solidFill>
              </a:rPr>
              <a:t>Abordagens de </a:t>
            </a:r>
            <a:r>
              <a:rPr lang="en-US" b="1" dirty="0" err="1">
                <a:solidFill>
                  <a:srgbClr val="F79037"/>
                </a:solidFill>
              </a:rPr>
              <a:t>economia</a:t>
            </a:r>
            <a:r>
              <a:rPr lang="en-US" b="1" dirty="0">
                <a:solidFill>
                  <a:srgbClr val="F79037"/>
                </a:solidFill>
              </a:rPr>
              <a:t> circular:</a:t>
            </a:r>
            <a:r>
              <a:rPr lang="en-US" dirty="0">
                <a:solidFill>
                  <a:schemeClr val="tx1"/>
                </a:solidFill>
              </a:rPr>
              <a:t> </a:t>
            </a:r>
            <a:r>
              <a:rPr lang="en-US" dirty="0" err="1">
                <a:solidFill>
                  <a:schemeClr val="tx1"/>
                </a:solidFill>
              </a:rPr>
              <a:t>Adotar</a:t>
            </a:r>
            <a:r>
              <a:rPr lang="en-US" dirty="0">
                <a:solidFill>
                  <a:schemeClr val="tx1"/>
                </a:solidFill>
              </a:rPr>
              <a:t> abordagens de economia circular reduzindo resíduos, implementando práticas de reciclagem e upcycling e criando sistemas de circuito </a:t>
            </a:r>
            <a:r>
              <a:rPr lang="en-US" dirty="0" err="1">
                <a:solidFill>
                  <a:schemeClr val="tx1"/>
                </a:solidFill>
              </a:rPr>
              <a:t>fechado</a:t>
            </a:r>
            <a:r>
              <a:rPr lang="en-US" dirty="0">
                <a:solidFill>
                  <a:schemeClr val="tx1"/>
                </a:solidFill>
              </a:rPr>
              <a:t> </a:t>
            </a:r>
            <a:r>
              <a:rPr lang="en-US" dirty="0" err="1">
                <a:solidFill>
                  <a:schemeClr val="tx1"/>
                </a:solidFill>
              </a:rPr>
              <a:t>na</a:t>
            </a:r>
            <a:r>
              <a:rPr lang="en-US" dirty="0">
                <a:solidFill>
                  <a:schemeClr val="tx1"/>
                </a:solidFill>
              </a:rPr>
              <a:t> </a:t>
            </a:r>
            <a:r>
              <a:rPr lang="en-US" dirty="0" err="1">
                <a:solidFill>
                  <a:schemeClr val="tx1"/>
                </a:solidFill>
              </a:rPr>
              <a:t>cadeia</a:t>
            </a:r>
            <a:r>
              <a:rPr lang="en-US" dirty="0">
                <a:solidFill>
                  <a:schemeClr val="tx1"/>
                </a:solidFill>
              </a:rPr>
              <a:t> de abastecimento.</a:t>
            </a:r>
          </a:p>
          <a:p>
            <a:pPr marL="171450" indent="-171450" rtl="0">
              <a:buClr>
                <a:srgbClr val="F1A0C2"/>
              </a:buClr>
              <a:buFont typeface="Arial" panose="020B0604020202020204" pitchFamily="34" charset="0"/>
              <a:buChar char="•"/>
              <a:tabLst>
                <a:tab pos="177800" algn="l"/>
              </a:tabLst>
            </a:pPr>
            <a:r>
              <a:rPr lang="en-US" b="1" dirty="0" err="1">
                <a:solidFill>
                  <a:srgbClr val="F79037"/>
                </a:solidFill>
              </a:rPr>
              <a:t>Inovações</a:t>
            </a:r>
            <a:r>
              <a:rPr lang="en-US" b="1" dirty="0">
                <a:solidFill>
                  <a:srgbClr val="F79037"/>
                </a:solidFill>
              </a:rPr>
              <a:t> </a:t>
            </a:r>
            <a:r>
              <a:rPr lang="en-US" b="1" dirty="0" err="1">
                <a:solidFill>
                  <a:srgbClr val="F79037"/>
                </a:solidFill>
              </a:rPr>
              <a:t>digitais</a:t>
            </a:r>
            <a:r>
              <a:rPr lang="en-US" b="1" dirty="0">
                <a:solidFill>
                  <a:srgbClr val="F79037"/>
                </a:solidFill>
              </a:rPr>
              <a:t>: </a:t>
            </a:r>
            <a:r>
              <a:rPr lang="en-US" dirty="0" err="1">
                <a:solidFill>
                  <a:schemeClr val="tx1"/>
                </a:solidFill>
              </a:rPr>
              <a:t>Adotar</a:t>
            </a:r>
            <a:r>
              <a:rPr lang="en-US" dirty="0">
                <a:solidFill>
                  <a:schemeClr val="tx1"/>
                </a:solidFill>
              </a:rPr>
              <a:t> </a:t>
            </a:r>
            <a:r>
              <a:rPr lang="en-US" dirty="0" err="1">
                <a:solidFill>
                  <a:schemeClr val="tx1"/>
                </a:solidFill>
              </a:rPr>
              <a:t>tecnologias</a:t>
            </a:r>
            <a:r>
              <a:rPr lang="en-US" dirty="0">
                <a:solidFill>
                  <a:schemeClr val="tx1"/>
                </a:solidFill>
              </a:rPr>
              <a:t> digitais para </a:t>
            </a:r>
            <a:r>
              <a:rPr lang="en-US" dirty="0" err="1">
                <a:solidFill>
                  <a:schemeClr val="tx1"/>
                </a:solidFill>
              </a:rPr>
              <a:t>melhorar</a:t>
            </a:r>
            <a:r>
              <a:rPr lang="en-US" dirty="0">
                <a:solidFill>
                  <a:schemeClr val="tx1"/>
                </a:solidFill>
              </a:rPr>
              <a:t> as </a:t>
            </a:r>
            <a:r>
              <a:rPr lang="en-US" dirty="0" err="1">
                <a:solidFill>
                  <a:schemeClr val="tx1"/>
                </a:solidFill>
              </a:rPr>
              <a:t>operações</a:t>
            </a:r>
            <a:r>
              <a:rPr lang="en-US" dirty="0">
                <a:solidFill>
                  <a:schemeClr val="tx1"/>
                </a:solidFill>
              </a:rPr>
              <a:t> comerciais e a experiência do cliente. Isso inclui pedidos online, plataformas de </a:t>
            </a:r>
            <a:r>
              <a:rPr lang="en-US" dirty="0" err="1">
                <a:solidFill>
                  <a:schemeClr val="tx1"/>
                </a:solidFill>
              </a:rPr>
              <a:t>comércio</a:t>
            </a:r>
            <a:r>
              <a:rPr lang="en-US" dirty="0">
                <a:solidFill>
                  <a:schemeClr val="tx1"/>
                </a:solidFill>
              </a:rPr>
              <a:t> </a:t>
            </a:r>
            <a:r>
              <a:rPr lang="en-US" dirty="0" err="1">
                <a:solidFill>
                  <a:schemeClr val="tx1"/>
                </a:solidFill>
              </a:rPr>
              <a:t>eletrónico</a:t>
            </a:r>
            <a:r>
              <a:rPr lang="en-US" dirty="0">
                <a:solidFill>
                  <a:schemeClr val="tx1"/>
                </a:solidFill>
              </a:rPr>
              <a:t>, aplicativos móveis e estratégias de marketing digital.</a:t>
            </a:r>
          </a:p>
          <a:p>
            <a:pPr marL="171450" indent="-171450" rtl="0">
              <a:buClr>
                <a:srgbClr val="F1A0C2"/>
              </a:buClr>
              <a:buFont typeface="Arial" panose="020B0604020202020204" pitchFamily="34" charset="0"/>
              <a:buChar char="•"/>
              <a:tabLst>
                <a:tab pos="177800" algn="l"/>
              </a:tabLst>
            </a:pPr>
            <a:endParaRPr lang="en-US" dirty="0">
              <a:solidFill>
                <a:schemeClr val="tx1"/>
              </a:solidFill>
            </a:endParaRPr>
          </a:p>
        </p:txBody>
      </p:sp>
      <p:grpSp>
        <p:nvGrpSpPr>
          <p:cNvPr id="29" name="Group 28">
            <a:extLst>
              <a:ext uri="{FF2B5EF4-FFF2-40B4-BE49-F238E27FC236}">
                <a16:creationId xmlns:a16="http://schemas.microsoft.com/office/drawing/2014/main" id="{BE9156F7-A930-BEBF-8851-0311E3370202}"/>
              </a:ext>
            </a:extLst>
          </p:cNvPr>
          <p:cNvGrpSpPr/>
          <p:nvPr/>
        </p:nvGrpSpPr>
        <p:grpSpPr>
          <a:xfrm>
            <a:off x="569154" y="1500705"/>
            <a:ext cx="919145" cy="935918"/>
            <a:chOff x="11798823" y="4367300"/>
            <a:chExt cx="1220032" cy="1242297"/>
          </a:xfrm>
        </p:grpSpPr>
        <p:grpSp>
          <p:nvGrpSpPr>
            <p:cNvPr id="30" name="Graphic 303">
              <a:extLst>
                <a:ext uri="{FF2B5EF4-FFF2-40B4-BE49-F238E27FC236}">
                  <a16:creationId xmlns:a16="http://schemas.microsoft.com/office/drawing/2014/main" id="{903336B5-F686-3CB8-468C-4C3F648EE7CD}"/>
                </a:ext>
              </a:extLst>
            </p:cNvPr>
            <p:cNvGrpSpPr/>
            <p:nvPr/>
          </p:nvGrpSpPr>
          <p:grpSpPr>
            <a:xfrm>
              <a:off x="11997137" y="4405884"/>
              <a:ext cx="982858" cy="1164978"/>
              <a:chOff x="8477971" y="2116696"/>
              <a:chExt cx="982858" cy="1164978"/>
            </a:xfrm>
            <a:solidFill>
              <a:srgbClr val="FFFFFF"/>
            </a:solidFill>
          </p:grpSpPr>
          <p:sp>
            <p:nvSpPr>
              <p:cNvPr id="36" name="Freeform 35">
                <a:extLst>
                  <a:ext uri="{FF2B5EF4-FFF2-40B4-BE49-F238E27FC236}">
                    <a16:creationId xmlns:a16="http://schemas.microsoft.com/office/drawing/2014/main" id="{F529C3B7-8B09-66BA-3C85-B0985AD906A8}"/>
                  </a:ext>
                </a:extLst>
              </p:cNvPr>
              <p:cNvSpPr/>
              <p:nvPr/>
            </p:nvSpPr>
            <p:spPr>
              <a:xfrm>
                <a:off x="8477971" y="2116696"/>
                <a:ext cx="378568" cy="223600"/>
              </a:xfrm>
              <a:custGeom>
                <a:avLst/>
                <a:gdLst>
                  <a:gd name="connsiteX0" fmla="*/ 378569 w 378568"/>
                  <a:gd name="connsiteY0" fmla="*/ 93540 h 223600"/>
                  <a:gd name="connsiteX1" fmla="*/ 378569 w 378568"/>
                  <a:gd name="connsiteY1" fmla="*/ 223601 h 223600"/>
                  <a:gd name="connsiteX2" fmla="*/ 0 w 378568"/>
                  <a:gd name="connsiteY2" fmla="*/ 223601 h 223600"/>
                  <a:gd name="connsiteX3" fmla="*/ 0 w 378568"/>
                  <a:gd name="connsiteY3" fmla="*/ 91534 h 223600"/>
                  <a:gd name="connsiteX4" fmla="*/ 26085 w 378568"/>
                  <a:gd name="connsiteY4" fmla="*/ 91534 h 223600"/>
                  <a:gd name="connsiteX5" fmla="*/ 91298 w 378568"/>
                  <a:gd name="connsiteY5" fmla="*/ 91534 h 223600"/>
                  <a:gd name="connsiteX6" fmla="*/ 117049 w 378568"/>
                  <a:gd name="connsiteY6" fmla="*/ 67795 h 223600"/>
                  <a:gd name="connsiteX7" fmla="*/ 184602 w 378568"/>
                  <a:gd name="connsiteY7" fmla="*/ 257 h 223600"/>
                  <a:gd name="connsiteX8" fmla="*/ 258176 w 378568"/>
                  <a:gd name="connsiteY8" fmla="*/ 54087 h 223600"/>
                  <a:gd name="connsiteX9" fmla="*/ 260517 w 378568"/>
                  <a:gd name="connsiteY9" fmla="*/ 70136 h 223600"/>
                  <a:gd name="connsiteX10" fmla="*/ 283926 w 378568"/>
                  <a:gd name="connsiteY10" fmla="*/ 91534 h 223600"/>
                  <a:gd name="connsiteX11" fmla="*/ 364188 w 378568"/>
                  <a:gd name="connsiteY11" fmla="*/ 92871 h 223600"/>
                  <a:gd name="connsiteX12" fmla="*/ 378569 w 378568"/>
                  <a:gd name="connsiteY12" fmla="*/ 93540 h 223600"/>
                  <a:gd name="connsiteX13" fmla="*/ 310012 w 378568"/>
                  <a:gd name="connsiteY13" fmla="*/ 176124 h 223600"/>
                  <a:gd name="connsiteX14" fmla="*/ 310012 w 378568"/>
                  <a:gd name="connsiteY14" fmla="*/ 137674 h 223600"/>
                  <a:gd name="connsiteX15" fmla="*/ 277907 w 378568"/>
                  <a:gd name="connsiteY15" fmla="*/ 138008 h 223600"/>
                  <a:gd name="connsiteX16" fmla="*/ 270549 w 378568"/>
                  <a:gd name="connsiteY16" fmla="*/ 144695 h 223600"/>
                  <a:gd name="connsiteX17" fmla="*/ 270215 w 378568"/>
                  <a:gd name="connsiteY17" fmla="*/ 176124 h 223600"/>
                  <a:gd name="connsiteX18" fmla="*/ 310012 w 378568"/>
                  <a:gd name="connsiteY18" fmla="*/ 176124 h 223600"/>
                  <a:gd name="connsiteX19" fmla="*/ 207343 w 378568"/>
                  <a:gd name="connsiteY19" fmla="*/ 139345 h 223600"/>
                  <a:gd name="connsiteX20" fmla="*/ 167212 w 378568"/>
                  <a:gd name="connsiteY20" fmla="*/ 171108 h 223600"/>
                  <a:gd name="connsiteX21" fmla="*/ 168216 w 378568"/>
                  <a:gd name="connsiteY21" fmla="*/ 176124 h 223600"/>
                  <a:gd name="connsiteX22" fmla="*/ 207343 w 378568"/>
                  <a:gd name="connsiteY22" fmla="*/ 176124 h 223600"/>
                  <a:gd name="connsiteX23" fmla="*/ 207343 w 378568"/>
                  <a:gd name="connsiteY23" fmla="*/ 139345 h 223600"/>
                  <a:gd name="connsiteX24" fmla="*/ 64544 w 378568"/>
                  <a:gd name="connsiteY24" fmla="*/ 176124 h 223600"/>
                  <a:gd name="connsiteX25" fmla="*/ 104006 w 378568"/>
                  <a:gd name="connsiteY25" fmla="*/ 176124 h 223600"/>
                  <a:gd name="connsiteX26" fmla="*/ 104006 w 378568"/>
                  <a:gd name="connsiteY26" fmla="*/ 138677 h 223600"/>
                  <a:gd name="connsiteX27" fmla="*/ 64544 w 378568"/>
                  <a:gd name="connsiteY27" fmla="*/ 138677 h 223600"/>
                  <a:gd name="connsiteX28" fmla="*/ 64544 w 378568"/>
                  <a:gd name="connsiteY28" fmla="*/ 176124 h 22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78568" h="223600">
                    <a:moveTo>
                      <a:pt x="378569" y="93540"/>
                    </a:moveTo>
                    <a:cubicBezTo>
                      <a:pt x="378569" y="137674"/>
                      <a:pt x="378569" y="180470"/>
                      <a:pt x="378569" y="223601"/>
                    </a:cubicBezTo>
                    <a:cubicBezTo>
                      <a:pt x="252156" y="223601"/>
                      <a:pt x="126412" y="223601"/>
                      <a:pt x="0" y="223601"/>
                    </a:cubicBezTo>
                    <a:cubicBezTo>
                      <a:pt x="0" y="179133"/>
                      <a:pt x="0" y="136002"/>
                      <a:pt x="0" y="91534"/>
                    </a:cubicBezTo>
                    <a:cubicBezTo>
                      <a:pt x="9698" y="91534"/>
                      <a:pt x="17725" y="91534"/>
                      <a:pt x="26085" y="91534"/>
                    </a:cubicBezTo>
                    <a:cubicBezTo>
                      <a:pt x="47823" y="91534"/>
                      <a:pt x="69560" y="91534"/>
                      <a:pt x="91298" y="91534"/>
                    </a:cubicBezTo>
                    <a:cubicBezTo>
                      <a:pt x="110360" y="91534"/>
                      <a:pt x="115376" y="86853"/>
                      <a:pt x="117049" y="67795"/>
                    </a:cubicBezTo>
                    <a:cubicBezTo>
                      <a:pt x="120058" y="31686"/>
                      <a:pt x="148150" y="3601"/>
                      <a:pt x="184602" y="257"/>
                    </a:cubicBezTo>
                    <a:cubicBezTo>
                      <a:pt x="216707" y="-2752"/>
                      <a:pt x="249481" y="20987"/>
                      <a:pt x="258176" y="54087"/>
                    </a:cubicBezTo>
                    <a:cubicBezTo>
                      <a:pt x="259513" y="59437"/>
                      <a:pt x="259848" y="64786"/>
                      <a:pt x="260517" y="70136"/>
                    </a:cubicBezTo>
                    <a:cubicBezTo>
                      <a:pt x="262523" y="85850"/>
                      <a:pt x="267874" y="91200"/>
                      <a:pt x="283926" y="91534"/>
                    </a:cubicBezTo>
                    <a:cubicBezTo>
                      <a:pt x="310680" y="92203"/>
                      <a:pt x="337434" y="92203"/>
                      <a:pt x="364188" y="92871"/>
                    </a:cubicBezTo>
                    <a:cubicBezTo>
                      <a:pt x="368536" y="92871"/>
                      <a:pt x="372883" y="93206"/>
                      <a:pt x="378569" y="93540"/>
                    </a:cubicBezTo>
                    <a:close/>
                    <a:moveTo>
                      <a:pt x="310012" y="176124"/>
                    </a:moveTo>
                    <a:cubicBezTo>
                      <a:pt x="310012" y="162750"/>
                      <a:pt x="310012" y="150379"/>
                      <a:pt x="310012" y="137674"/>
                    </a:cubicBezTo>
                    <a:cubicBezTo>
                      <a:pt x="298307" y="137674"/>
                      <a:pt x="287940" y="137339"/>
                      <a:pt x="277907" y="138008"/>
                    </a:cubicBezTo>
                    <a:cubicBezTo>
                      <a:pt x="275231" y="138342"/>
                      <a:pt x="270884" y="142355"/>
                      <a:pt x="270549" y="144695"/>
                    </a:cubicBezTo>
                    <a:cubicBezTo>
                      <a:pt x="269546" y="154725"/>
                      <a:pt x="270215" y="165090"/>
                      <a:pt x="270215" y="176124"/>
                    </a:cubicBezTo>
                    <a:cubicBezTo>
                      <a:pt x="284261" y="176124"/>
                      <a:pt x="296969" y="176124"/>
                      <a:pt x="310012" y="176124"/>
                    </a:cubicBezTo>
                    <a:close/>
                    <a:moveTo>
                      <a:pt x="207343" y="139345"/>
                    </a:moveTo>
                    <a:cubicBezTo>
                      <a:pt x="169219" y="132659"/>
                      <a:pt x="165875" y="135333"/>
                      <a:pt x="167212" y="171108"/>
                    </a:cubicBezTo>
                    <a:cubicBezTo>
                      <a:pt x="167212" y="172780"/>
                      <a:pt x="167881" y="174118"/>
                      <a:pt x="168216" y="176124"/>
                    </a:cubicBezTo>
                    <a:cubicBezTo>
                      <a:pt x="181258" y="176124"/>
                      <a:pt x="193966" y="176124"/>
                      <a:pt x="207343" y="176124"/>
                    </a:cubicBezTo>
                    <a:cubicBezTo>
                      <a:pt x="207343" y="163418"/>
                      <a:pt x="207343" y="151382"/>
                      <a:pt x="207343" y="139345"/>
                    </a:cubicBezTo>
                    <a:close/>
                    <a:moveTo>
                      <a:pt x="64544" y="176124"/>
                    </a:moveTo>
                    <a:cubicBezTo>
                      <a:pt x="78255" y="176124"/>
                      <a:pt x="90963" y="176124"/>
                      <a:pt x="104006" y="176124"/>
                    </a:cubicBezTo>
                    <a:cubicBezTo>
                      <a:pt x="104006" y="163084"/>
                      <a:pt x="104006" y="151048"/>
                      <a:pt x="104006" y="138677"/>
                    </a:cubicBezTo>
                    <a:cubicBezTo>
                      <a:pt x="90295" y="138677"/>
                      <a:pt x="77586" y="138677"/>
                      <a:pt x="64544" y="138677"/>
                    </a:cubicBezTo>
                    <a:cubicBezTo>
                      <a:pt x="64544" y="151382"/>
                      <a:pt x="64544" y="163084"/>
                      <a:pt x="64544" y="176124"/>
                    </a:cubicBezTo>
                    <a:close/>
                  </a:path>
                </a:pathLst>
              </a:custGeom>
              <a:solidFill>
                <a:srgbClr val="F79037"/>
              </a:solidFill>
              <a:ln w="3330" cap="flat">
                <a:noFill/>
                <a:prstDash val="solid"/>
                <a:miter/>
              </a:ln>
            </p:spPr>
            <p:txBody>
              <a:bodyPr rtlCol="0" anchor="ctr"/>
              <a:lstStyle/>
              <a:p>
                <a:pPr algn="l" rtl="0"/>
                <a:endParaRPr lang="en-US"/>
              </a:p>
            </p:txBody>
          </p:sp>
          <p:sp>
            <p:nvSpPr>
              <p:cNvPr id="37" name="Freeform 36">
                <a:extLst>
                  <a:ext uri="{FF2B5EF4-FFF2-40B4-BE49-F238E27FC236}">
                    <a16:creationId xmlns:a16="http://schemas.microsoft.com/office/drawing/2014/main" id="{99FEFA86-8F97-1489-B1E8-378C1A32D7B7}"/>
                  </a:ext>
                </a:extLst>
              </p:cNvPr>
              <p:cNvSpPr/>
              <p:nvPr/>
            </p:nvSpPr>
            <p:spPr>
              <a:xfrm>
                <a:off x="9236112" y="3056134"/>
                <a:ext cx="224717" cy="225540"/>
              </a:xfrm>
              <a:custGeom>
                <a:avLst/>
                <a:gdLst>
                  <a:gd name="connsiteX0" fmla="*/ 0 w 224717"/>
                  <a:gd name="connsiteY0" fmla="*/ 43131 h 225540"/>
                  <a:gd name="connsiteX1" fmla="*/ 7023 w 224717"/>
                  <a:gd name="connsiteY1" fmla="*/ 35775 h 225540"/>
                  <a:gd name="connsiteX2" fmla="*/ 42472 w 224717"/>
                  <a:gd name="connsiteY2" fmla="*/ 0 h 225540"/>
                  <a:gd name="connsiteX3" fmla="*/ 91632 w 224717"/>
                  <a:gd name="connsiteY3" fmla="*/ 36109 h 225540"/>
                  <a:gd name="connsiteX4" fmla="*/ 195304 w 224717"/>
                  <a:gd name="connsiteY4" fmla="*/ 128055 h 225540"/>
                  <a:gd name="connsiteX5" fmla="*/ 220051 w 224717"/>
                  <a:gd name="connsiteY5" fmla="*/ 162158 h 225540"/>
                  <a:gd name="connsiteX6" fmla="*/ 217710 w 224717"/>
                  <a:gd name="connsiteY6" fmla="*/ 194590 h 225540"/>
                  <a:gd name="connsiteX7" fmla="*/ 137449 w 224717"/>
                  <a:gd name="connsiteY7" fmla="*/ 205289 h 225540"/>
                  <a:gd name="connsiteX8" fmla="*/ 17390 w 224717"/>
                  <a:gd name="connsiteY8" fmla="*/ 68541 h 225540"/>
                  <a:gd name="connsiteX9" fmla="*/ 0 w 224717"/>
                  <a:gd name="connsiteY9" fmla="*/ 43131 h 22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17" h="225540">
                    <a:moveTo>
                      <a:pt x="0" y="43131"/>
                    </a:moveTo>
                    <a:cubicBezTo>
                      <a:pt x="3010" y="40122"/>
                      <a:pt x="5016" y="37781"/>
                      <a:pt x="7023" y="35775"/>
                    </a:cubicBezTo>
                    <a:cubicBezTo>
                      <a:pt x="18393" y="24073"/>
                      <a:pt x="29764" y="12705"/>
                      <a:pt x="42472" y="0"/>
                    </a:cubicBezTo>
                    <a:cubicBezTo>
                      <a:pt x="59193" y="12371"/>
                      <a:pt x="76249" y="23070"/>
                      <a:pt x="91632" y="36109"/>
                    </a:cubicBezTo>
                    <a:cubicBezTo>
                      <a:pt x="126747" y="66201"/>
                      <a:pt x="161527" y="96626"/>
                      <a:pt x="195304" y="128055"/>
                    </a:cubicBezTo>
                    <a:cubicBezTo>
                      <a:pt x="205337" y="137417"/>
                      <a:pt x="212360" y="150456"/>
                      <a:pt x="220051" y="162158"/>
                    </a:cubicBezTo>
                    <a:cubicBezTo>
                      <a:pt x="227074" y="173192"/>
                      <a:pt x="226071" y="184225"/>
                      <a:pt x="217710" y="194590"/>
                    </a:cubicBezTo>
                    <a:cubicBezTo>
                      <a:pt x="184937" y="234043"/>
                      <a:pt x="173566" y="233708"/>
                      <a:pt x="137449" y="205289"/>
                    </a:cubicBezTo>
                    <a:cubicBezTo>
                      <a:pt x="89291" y="167174"/>
                      <a:pt x="52839" y="118024"/>
                      <a:pt x="17390" y="68541"/>
                    </a:cubicBezTo>
                    <a:cubicBezTo>
                      <a:pt x="11370" y="60517"/>
                      <a:pt x="6020" y="52158"/>
                      <a:pt x="0" y="43131"/>
                    </a:cubicBezTo>
                    <a:close/>
                  </a:path>
                </a:pathLst>
              </a:custGeom>
              <a:solidFill>
                <a:srgbClr val="F79037"/>
              </a:solidFill>
              <a:ln w="3330" cap="flat">
                <a:noFill/>
                <a:prstDash val="solid"/>
                <a:miter/>
              </a:ln>
            </p:spPr>
            <p:txBody>
              <a:bodyPr rtlCol="0" anchor="ctr"/>
              <a:lstStyle/>
              <a:p>
                <a:pPr algn="l" rtl="0"/>
                <a:endParaRPr lang="en-US"/>
              </a:p>
            </p:txBody>
          </p:sp>
        </p:grpSp>
        <p:grpSp>
          <p:nvGrpSpPr>
            <p:cNvPr id="31" name="Graphic 303">
              <a:extLst>
                <a:ext uri="{FF2B5EF4-FFF2-40B4-BE49-F238E27FC236}">
                  <a16:creationId xmlns:a16="http://schemas.microsoft.com/office/drawing/2014/main" id="{739C67CB-C414-D23A-FD48-1432A2B0C6CE}"/>
                </a:ext>
              </a:extLst>
            </p:cNvPr>
            <p:cNvGrpSpPr/>
            <p:nvPr/>
          </p:nvGrpSpPr>
          <p:grpSpPr>
            <a:xfrm>
              <a:off x="11798823" y="4367300"/>
              <a:ext cx="1220032" cy="1242297"/>
              <a:chOff x="8279657" y="2078112"/>
              <a:chExt cx="1220032" cy="1242297"/>
            </a:xfrm>
            <a:solidFill>
              <a:srgbClr val="000000"/>
            </a:solidFill>
          </p:grpSpPr>
          <p:sp>
            <p:nvSpPr>
              <p:cNvPr id="32" name="Freeform 31">
                <a:extLst>
                  <a:ext uri="{FF2B5EF4-FFF2-40B4-BE49-F238E27FC236}">
                    <a16:creationId xmlns:a16="http://schemas.microsoft.com/office/drawing/2014/main" id="{288172B9-24E2-E5D1-0522-668EF52D67C5}"/>
                  </a:ext>
                </a:extLst>
              </p:cNvPr>
              <p:cNvSpPr/>
              <p:nvPr/>
            </p:nvSpPr>
            <p:spPr>
              <a:xfrm>
                <a:off x="8279657" y="2078112"/>
                <a:ext cx="1220032" cy="1242297"/>
              </a:xfrm>
              <a:custGeom>
                <a:avLst/>
                <a:gdLst>
                  <a:gd name="connsiteX0" fmla="*/ 157514 w 1220032"/>
                  <a:gd name="connsiteY0" fmla="*/ 178265 h 1242297"/>
                  <a:gd name="connsiteX1" fmla="*/ 157514 w 1220032"/>
                  <a:gd name="connsiteY1" fmla="*/ 136137 h 1242297"/>
                  <a:gd name="connsiteX2" fmla="*/ 202661 w 1220032"/>
                  <a:gd name="connsiteY2" fmla="*/ 90666 h 1242297"/>
                  <a:gd name="connsiteX3" fmla="*/ 266536 w 1220032"/>
                  <a:gd name="connsiteY3" fmla="*/ 91000 h 1242297"/>
                  <a:gd name="connsiteX4" fmla="*/ 280917 w 1220032"/>
                  <a:gd name="connsiteY4" fmla="*/ 80301 h 1242297"/>
                  <a:gd name="connsiteX5" fmla="*/ 369205 w 1220032"/>
                  <a:gd name="connsiteY5" fmla="*/ 1729 h 1242297"/>
                  <a:gd name="connsiteX6" fmla="*/ 474548 w 1220032"/>
                  <a:gd name="connsiteY6" fmla="*/ 44526 h 1242297"/>
                  <a:gd name="connsiteX7" fmla="*/ 491270 w 1220032"/>
                  <a:gd name="connsiteY7" fmla="*/ 80301 h 1242297"/>
                  <a:gd name="connsiteX8" fmla="*/ 503309 w 1220032"/>
                  <a:gd name="connsiteY8" fmla="*/ 89328 h 1242297"/>
                  <a:gd name="connsiteX9" fmla="*/ 568522 w 1220032"/>
                  <a:gd name="connsiteY9" fmla="*/ 89328 h 1242297"/>
                  <a:gd name="connsiteX10" fmla="*/ 614338 w 1220032"/>
                  <a:gd name="connsiteY10" fmla="*/ 135134 h 1242297"/>
                  <a:gd name="connsiteX11" fmla="*/ 614338 w 1220032"/>
                  <a:gd name="connsiteY11" fmla="*/ 178265 h 1242297"/>
                  <a:gd name="connsiteX12" fmla="*/ 628049 w 1220032"/>
                  <a:gd name="connsiteY12" fmla="*/ 178265 h 1242297"/>
                  <a:gd name="connsiteX13" fmla="*/ 745767 w 1220032"/>
                  <a:gd name="connsiteY13" fmla="*/ 178265 h 1242297"/>
                  <a:gd name="connsiteX14" fmla="*/ 771183 w 1220032"/>
                  <a:gd name="connsiteY14" fmla="*/ 203341 h 1242297"/>
                  <a:gd name="connsiteX15" fmla="*/ 770849 w 1220032"/>
                  <a:gd name="connsiteY15" fmla="*/ 377201 h 1242297"/>
                  <a:gd name="connsiteX16" fmla="*/ 784560 w 1220032"/>
                  <a:gd name="connsiteY16" fmla="*/ 396259 h 1242297"/>
                  <a:gd name="connsiteX17" fmla="*/ 1009293 w 1220032"/>
                  <a:gd name="connsiteY17" fmla="*/ 745317 h 1242297"/>
                  <a:gd name="connsiteX18" fmla="*/ 933379 w 1220032"/>
                  <a:gd name="connsiteY18" fmla="*/ 920515 h 1242297"/>
                  <a:gd name="connsiteX19" fmla="*/ 929700 w 1220032"/>
                  <a:gd name="connsiteY19" fmla="*/ 925530 h 1242297"/>
                  <a:gd name="connsiteX20" fmla="*/ 964815 w 1220032"/>
                  <a:gd name="connsiteY20" fmla="*/ 958965 h 1242297"/>
                  <a:gd name="connsiteX21" fmla="*/ 979864 w 1220032"/>
                  <a:gd name="connsiteY21" fmla="*/ 940910 h 1242297"/>
                  <a:gd name="connsiteX22" fmla="*/ 1006952 w 1220032"/>
                  <a:gd name="connsiteY22" fmla="*/ 937567 h 1242297"/>
                  <a:gd name="connsiteX23" fmla="*/ 1175502 w 1220032"/>
                  <a:gd name="connsiteY23" fmla="*/ 1074315 h 1242297"/>
                  <a:gd name="connsiteX24" fmla="*/ 1213627 w 1220032"/>
                  <a:gd name="connsiteY24" fmla="*/ 1130819 h 1242297"/>
                  <a:gd name="connsiteX25" fmla="*/ 1210282 w 1220032"/>
                  <a:gd name="connsiteY25" fmla="*/ 1186655 h 1242297"/>
                  <a:gd name="connsiteX26" fmla="*/ 1163797 w 1220032"/>
                  <a:gd name="connsiteY26" fmla="*/ 1232795 h 1242297"/>
                  <a:gd name="connsiteX27" fmla="*/ 1109955 w 1220032"/>
                  <a:gd name="connsiteY27" fmla="*/ 1236139 h 1242297"/>
                  <a:gd name="connsiteX28" fmla="*/ 1050428 w 1220032"/>
                  <a:gd name="connsiteY28" fmla="*/ 1195683 h 1242297"/>
                  <a:gd name="connsiteX29" fmla="*/ 916323 w 1220032"/>
                  <a:gd name="connsiteY29" fmla="*/ 1029847 h 1242297"/>
                  <a:gd name="connsiteX30" fmla="*/ 919668 w 1220032"/>
                  <a:gd name="connsiteY30" fmla="*/ 1000758 h 1242297"/>
                  <a:gd name="connsiteX31" fmla="*/ 935720 w 1220032"/>
                  <a:gd name="connsiteY31" fmla="*/ 986047 h 1242297"/>
                  <a:gd name="connsiteX32" fmla="*/ 903950 w 1220032"/>
                  <a:gd name="connsiteY32" fmla="*/ 955287 h 1242297"/>
                  <a:gd name="connsiteX33" fmla="*/ 815996 w 1220032"/>
                  <a:gd name="connsiteY33" fmla="*/ 1006777 h 1242297"/>
                  <a:gd name="connsiteX34" fmla="*/ 784560 w 1220032"/>
                  <a:gd name="connsiteY34" fmla="*/ 1018479 h 1242297"/>
                  <a:gd name="connsiteX35" fmla="*/ 772855 w 1220032"/>
                  <a:gd name="connsiteY35" fmla="*/ 1034193 h 1242297"/>
                  <a:gd name="connsiteX36" fmla="*/ 773190 w 1220032"/>
                  <a:gd name="connsiteY36" fmla="*/ 1195683 h 1242297"/>
                  <a:gd name="connsiteX37" fmla="*/ 746770 w 1220032"/>
                  <a:gd name="connsiteY37" fmla="*/ 1222430 h 1242297"/>
                  <a:gd name="connsiteX38" fmla="*/ 27088 w 1220032"/>
                  <a:gd name="connsiteY38" fmla="*/ 1222430 h 1242297"/>
                  <a:gd name="connsiteX39" fmla="*/ 0 w 1220032"/>
                  <a:gd name="connsiteY39" fmla="*/ 1195014 h 1242297"/>
                  <a:gd name="connsiteX40" fmla="*/ 0 w 1220032"/>
                  <a:gd name="connsiteY40" fmla="*/ 205347 h 1242297"/>
                  <a:gd name="connsiteX41" fmla="*/ 27423 w 1220032"/>
                  <a:gd name="connsiteY41" fmla="*/ 177930 h 1242297"/>
                  <a:gd name="connsiteX42" fmla="*/ 142465 w 1220032"/>
                  <a:gd name="connsiteY42" fmla="*/ 177930 h 1242297"/>
                  <a:gd name="connsiteX43" fmla="*/ 157514 w 1220032"/>
                  <a:gd name="connsiteY43" fmla="*/ 178265 h 1242297"/>
                  <a:gd name="connsiteX44" fmla="*/ 39797 w 1220032"/>
                  <a:gd name="connsiteY44" fmla="*/ 1183646 h 1242297"/>
                  <a:gd name="connsiteX45" fmla="*/ 735400 w 1220032"/>
                  <a:gd name="connsiteY45" fmla="*/ 1183646 h 1242297"/>
                  <a:gd name="connsiteX46" fmla="*/ 735400 w 1220032"/>
                  <a:gd name="connsiteY46" fmla="*/ 1033190 h 1242297"/>
                  <a:gd name="connsiteX47" fmla="*/ 642095 w 1220032"/>
                  <a:gd name="connsiteY47" fmla="*/ 1032521 h 1242297"/>
                  <a:gd name="connsiteX48" fmla="*/ 443447 w 1220032"/>
                  <a:gd name="connsiteY48" fmla="*/ 928874 h 1242297"/>
                  <a:gd name="connsiteX49" fmla="*/ 433414 w 1220032"/>
                  <a:gd name="connsiteY49" fmla="*/ 924193 h 1242297"/>
                  <a:gd name="connsiteX50" fmla="*/ 362516 w 1220032"/>
                  <a:gd name="connsiteY50" fmla="*/ 952947 h 1242297"/>
                  <a:gd name="connsiteX51" fmla="*/ 302989 w 1220032"/>
                  <a:gd name="connsiteY51" fmla="*/ 1045561 h 1242297"/>
                  <a:gd name="connsiteX52" fmla="*/ 209684 w 1220032"/>
                  <a:gd name="connsiteY52" fmla="*/ 1004436 h 1242297"/>
                  <a:gd name="connsiteX53" fmla="*/ 246471 w 1220032"/>
                  <a:gd name="connsiteY53" fmla="*/ 891761 h 1242297"/>
                  <a:gd name="connsiteX54" fmla="*/ 173232 w 1220032"/>
                  <a:gd name="connsiteY54" fmla="*/ 551062 h 1242297"/>
                  <a:gd name="connsiteX55" fmla="*/ 161193 w 1220032"/>
                  <a:gd name="connsiteY55" fmla="*/ 540362 h 1242297"/>
                  <a:gd name="connsiteX56" fmla="*/ 95645 w 1220032"/>
                  <a:gd name="connsiteY56" fmla="*/ 441730 h 1242297"/>
                  <a:gd name="connsiteX57" fmla="*/ 170891 w 1220032"/>
                  <a:gd name="connsiteY57" fmla="*/ 378539 h 1242297"/>
                  <a:gd name="connsiteX58" fmla="*/ 252491 w 1220032"/>
                  <a:gd name="connsiteY58" fmla="*/ 434709 h 1242297"/>
                  <a:gd name="connsiteX59" fmla="*/ 219717 w 1220032"/>
                  <a:gd name="connsiteY59" fmla="*/ 527657 h 1242297"/>
                  <a:gd name="connsiteX60" fmla="*/ 212360 w 1220032"/>
                  <a:gd name="connsiteY60" fmla="*/ 545712 h 1242297"/>
                  <a:gd name="connsiteX61" fmla="*/ 227409 w 1220032"/>
                  <a:gd name="connsiteY61" fmla="*/ 617931 h 1242297"/>
                  <a:gd name="connsiteX62" fmla="*/ 280582 w 1220032"/>
                  <a:gd name="connsiteY62" fmla="*/ 876047 h 1242297"/>
                  <a:gd name="connsiteX63" fmla="*/ 288943 w 1220032"/>
                  <a:gd name="connsiteY63" fmla="*/ 885743 h 1242297"/>
                  <a:gd name="connsiteX64" fmla="*/ 340779 w 1220032"/>
                  <a:gd name="connsiteY64" fmla="*/ 913494 h 1242297"/>
                  <a:gd name="connsiteX65" fmla="*/ 350477 w 1220032"/>
                  <a:gd name="connsiteY65" fmla="*/ 915500 h 1242297"/>
                  <a:gd name="connsiteX66" fmla="*/ 409001 w 1220032"/>
                  <a:gd name="connsiteY66" fmla="*/ 891427 h 1242297"/>
                  <a:gd name="connsiteX67" fmla="*/ 406995 w 1220032"/>
                  <a:gd name="connsiteY67" fmla="*/ 530332 h 1242297"/>
                  <a:gd name="connsiteX68" fmla="*/ 734062 w 1220032"/>
                  <a:gd name="connsiteY68" fmla="*/ 379207 h 1242297"/>
                  <a:gd name="connsiteX69" fmla="*/ 734062 w 1220032"/>
                  <a:gd name="connsiteY69" fmla="*/ 215377 h 1242297"/>
                  <a:gd name="connsiteX70" fmla="*/ 623033 w 1220032"/>
                  <a:gd name="connsiteY70" fmla="*/ 215377 h 1242297"/>
                  <a:gd name="connsiteX71" fmla="*/ 616010 w 1220032"/>
                  <a:gd name="connsiteY71" fmla="*/ 216380 h 1242297"/>
                  <a:gd name="connsiteX72" fmla="*/ 616010 w 1220032"/>
                  <a:gd name="connsiteY72" fmla="*/ 256502 h 1242297"/>
                  <a:gd name="connsiteX73" fmla="*/ 569525 w 1220032"/>
                  <a:gd name="connsiteY73" fmla="*/ 302642 h 1242297"/>
                  <a:gd name="connsiteX74" fmla="*/ 203999 w 1220032"/>
                  <a:gd name="connsiteY74" fmla="*/ 302642 h 1242297"/>
                  <a:gd name="connsiteX75" fmla="*/ 157848 w 1220032"/>
                  <a:gd name="connsiteY75" fmla="*/ 255833 h 1242297"/>
                  <a:gd name="connsiteX76" fmla="*/ 157848 w 1220032"/>
                  <a:gd name="connsiteY76" fmla="*/ 216046 h 1242297"/>
                  <a:gd name="connsiteX77" fmla="*/ 40131 w 1220032"/>
                  <a:gd name="connsiteY77" fmla="*/ 216046 h 1242297"/>
                  <a:gd name="connsiteX78" fmla="*/ 39797 w 1220032"/>
                  <a:gd name="connsiteY78" fmla="*/ 1183646 h 1242297"/>
                  <a:gd name="connsiteX79" fmla="*/ 474214 w 1220032"/>
                  <a:gd name="connsiteY79" fmla="*/ 906807 h 1242297"/>
                  <a:gd name="connsiteX80" fmla="*/ 868166 w 1220032"/>
                  <a:gd name="connsiteY80" fmla="*/ 932217 h 1242297"/>
                  <a:gd name="connsiteX81" fmla="*/ 903281 w 1220032"/>
                  <a:gd name="connsiteY81" fmla="*/ 514283 h 1242297"/>
                  <a:gd name="connsiteX82" fmla="*/ 492942 w 1220032"/>
                  <a:gd name="connsiteY82" fmla="*/ 489207 h 1242297"/>
                  <a:gd name="connsiteX83" fmla="*/ 449801 w 1220032"/>
                  <a:gd name="connsiteY83" fmla="*/ 875378 h 1242297"/>
                  <a:gd name="connsiteX84" fmla="*/ 539427 w 1220032"/>
                  <a:gd name="connsiteY84" fmla="*/ 837263 h 1242297"/>
                  <a:gd name="connsiteX85" fmla="*/ 641761 w 1220032"/>
                  <a:gd name="connsiteY85" fmla="*/ 744983 h 1242297"/>
                  <a:gd name="connsiteX86" fmla="*/ 652128 w 1220032"/>
                  <a:gd name="connsiteY86" fmla="*/ 742642 h 1242297"/>
                  <a:gd name="connsiteX87" fmla="*/ 714665 w 1220032"/>
                  <a:gd name="connsiteY87" fmla="*/ 651031 h 1242297"/>
                  <a:gd name="connsiteX88" fmla="*/ 708311 w 1220032"/>
                  <a:gd name="connsiteY88" fmla="*/ 642338 h 1242297"/>
                  <a:gd name="connsiteX89" fmla="*/ 715669 w 1220032"/>
                  <a:gd name="connsiteY89" fmla="*/ 541031 h 1242297"/>
                  <a:gd name="connsiteX90" fmla="*/ 815327 w 1220032"/>
                  <a:gd name="connsiteY90" fmla="*/ 525651 h 1242297"/>
                  <a:gd name="connsiteX91" fmla="*/ 853451 w 1220032"/>
                  <a:gd name="connsiteY91" fmla="*/ 618934 h 1242297"/>
                  <a:gd name="connsiteX92" fmla="*/ 770180 w 1220032"/>
                  <a:gd name="connsiteY92" fmla="*/ 676442 h 1242297"/>
                  <a:gd name="connsiteX93" fmla="*/ 728377 w 1220032"/>
                  <a:gd name="connsiteY93" fmla="*/ 698174 h 1242297"/>
                  <a:gd name="connsiteX94" fmla="*/ 725701 w 1220032"/>
                  <a:gd name="connsiteY94" fmla="*/ 702186 h 1242297"/>
                  <a:gd name="connsiteX95" fmla="*/ 680554 w 1220032"/>
                  <a:gd name="connsiteY95" fmla="*/ 768721 h 1242297"/>
                  <a:gd name="connsiteX96" fmla="*/ 673865 w 1220032"/>
                  <a:gd name="connsiteY96" fmla="*/ 884406 h 1242297"/>
                  <a:gd name="connsiteX97" fmla="*/ 555145 w 1220032"/>
                  <a:gd name="connsiteY97" fmla="*/ 872369 h 1242297"/>
                  <a:gd name="connsiteX98" fmla="*/ 474214 w 1220032"/>
                  <a:gd name="connsiteY98" fmla="*/ 906807 h 1242297"/>
                  <a:gd name="connsiteX99" fmla="*/ 576882 w 1220032"/>
                  <a:gd name="connsiteY99" fmla="*/ 132125 h 1242297"/>
                  <a:gd name="connsiteX100" fmla="*/ 562168 w 1220032"/>
                  <a:gd name="connsiteY100" fmla="*/ 131122 h 1242297"/>
                  <a:gd name="connsiteX101" fmla="*/ 481906 w 1220032"/>
                  <a:gd name="connsiteY101" fmla="*/ 129784 h 1242297"/>
                  <a:gd name="connsiteX102" fmla="*/ 458496 w 1220032"/>
                  <a:gd name="connsiteY102" fmla="*/ 108386 h 1242297"/>
                  <a:gd name="connsiteX103" fmla="*/ 456155 w 1220032"/>
                  <a:gd name="connsiteY103" fmla="*/ 92337 h 1242297"/>
                  <a:gd name="connsiteX104" fmla="*/ 382582 w 1220032"/>
                  <a:gd name="connsiteY104" fmla="*/ 38508 h 1242297"/>
                  <a:gd name="connsiteX105" fmla="*/ 315028 w 1220032"/>
                  <a:gd name="connsiteY105" fmla="*/ 106046 h 1242297"/>
                  <a:gd name="connsiteX106" fmla="*/ 289277 w 1220032"/>
                  <a:gd name="connsiteY106" fmla="*/ 129784 h 1242297"/>
                  <a:gd name="connsiteX107" fmla="*/ 224064 w 1220032"/>
                  <a:gd name="connsiteY107" fmla="*/ 129784 h 1242297"/>
                  <a:gd name="connsiteX108" fmla="*/ 197979 w 1220032"/>
                  <a:gd name="connsiteY108" fmla="*/ 129784 h 1242297"/>
                  <a:gd name="connsiteX109" fmla="*/ 197979 w 1220032"/>
                  <a:gd name="connsiteY109" fmla="*/ 261851 h 1242297"/>
                  <a:gd name="connsiteX110" fmla="*/ 576548 w 1220032"/>
                  <a:gd name="connsiteY110" fmla="*/ 261851 h 1242297"/>
                  <a:gd name="connsiteX111" fmla="*/ 576882 w 1220032"/>
                  <a:gd name="connsiteY111" fmla="*/ 132125 h 1242297"/>
                  <a:gd name="connsiteX112" fmla="*/ 956454 w 1220032"/>
                  <a:gd name="connsiteY112" fmla="*/ 1021153 h 1242297"/>
                  <a:gd name="connsiteX113" fmla="*/ 973844 w 1220032"/>
                  <a:gd name="connsiteY113" fmla="*/ 1046564 h 1242297"/>
                  <a:gd name="connsiteX114" fmla="*/ 1093903 w 1220032"/>
                  <a:gd name="connsiteY114" fmla="*/ 1183312 h 1242297"/>
                  <a:gd name="connsiteX115" fmla="*/ 1174165 w 1220032"/>
                  <a:gd name="connsiteY115" fmla="*/ 1172613 h 1242297"/>
                  <a:gd name="connsiteX116" fmla="*/ 1176506 w 1220032"/>
                  <a:gd name="connsiteY116" fmla="*/ 1140181 h 1242297"/>
                  <a:gd name="connsiteX117" fmla="*/ 1151758 w 1220032"/>
                  <a:gd name="connsiteY117" fmla="*/ 1106078 h 1242297"/>
                  <a:gd name="connsiteX118" fmla="*/ 1048087 w 1220032"/>
                  <a:gd name="connsiteY118" fmla="*/ 1014132 h 1242297"/>
                  <a:gd name="connsiteX119" fmla="*/ 998926 w 1220032"/>
                  <a:gd name="connsiteY119" fmla="*/ 978023 h 1242297"/>
                  <a:gd name="connsiteX120" fmla="*/ 963477 w 1220032"/>
                  <a:gd name="connsiteY120" fmla="*/ 1013798 h 1242297"/>
                  <a:gd name="connsiteX121" fmla="*/ 956454 w 1220032"/>
                  <a:gd name="connsiteY121" fmla="*/ 1021153 h 1242297"/>
                  <a:gd name="connsiteX122" fmla="*/ 577551 w 1220032"/>
                  <a:gd name="connsiteY122" fmla="*/ 822217 h 1242297"/>
                  <a:gd name="connsiteX123" fmla="*/ 619354 w 1220032"/>
                  <a:gd name="connsiteY123" fmla="*/ 865682 h 1242297"/>
                  <a:gd name="connsiteX124" fmla="*/ 662830 w 1220032"/>
                  <a:gd name="connsiteY124" fmla="*/ 823220 h 1242297"/>
                  <a:gd name="connsiteX125" fmla="*/ 620023 w 1220032"/>
                  <a:gd name="connsiteY125" fmla="*/ 780424 h 1242297"/>
                  <a:gd name="connsiteX126" fmla="*/ 577551 w 1220032"/>
                  <a:gd name="connsiteY126" fmla="*/ 822217 h 1242297"/>
                  <a:gd name="connsiteX127" fmla="*/ 775865 w 1220032"/>
                  <a:gd name="connsiteY127" fmla="*/ 553402 h 1242297"/>
                  <a:gd name="connsiteX128" fmla="*/ 733059 w 1220032"/>
                  <a:gd name="connsiteY128" fmla="*/ 594861 h 1242297"/>
                  <a:gd name="connsiteX129" fmla="*/ 775196 w 1220032"/>
                  <a:gd name="connsiteY129" fmla="*/ 638660 h 1242297"/>
                  <a:gd name="connsiteX130" fmla="*/ 818337 w 1220032"/>
                  <a:gd name="connsiteY130" fmla="*/ 595530 h 1242297"/>
                  <a:gd name="connsiteX131" fmla="*/ 775865 w 1220032"/>
                  <a:gd name="connsiteY131" fmla="*/ 553402 h 1242297"/>
                  <a:gd name="connsiteX132" fmla="*/ 136780 w 1220032"/>
                  <a:gd name="connsiteY132" fmla="*/ 460119 h 1242297"/>
                  <a:gd name="connsiteX133" fmla="*/ 181258 w 1220032"/>
                  <a:gd name="connsiteY133" fmla="*/ 502916 h 1242297"/>
                  <a:gd name="connsiteX134" fmla="*/ 222058 w 1220032"/>
                  <a:gd name="connsiteY134" fmla="*/ 458447 h 1242297"/>
                  <a:gd name="connsiteX135" fmla="*/ 179920 w 1220032"/>
                  <a:gd name="connsiteY135" fmla="*/ 417323 h 1242297"/>
                  <a:gd name="connsiteX136" fmla="*/ 136780 w 1220032"/>
                  <a:gd name="connsiteY136" fmla="*/ 460119 h 1242297"/>
                  <a:gd name="connsiteX137" fmla="*/ 279913 w 1220032"/>
                  <a:gd name="connsiteY137" fmla="*/ 1007111 h 1242297"/>
                  <a:gd name="connsiteX138" fmla="*/ 322720 w 1220032"/>
                  <a:gd name="connsiteY138" fmla="*/ 965652 h 1242297"/>
                  <a:gd name="connsiteX139" fmla="*/ 280248 w 1220032"/>
                  <a:gd name="connsiteY139" fmla="*/ 923859 h 1242297"/>
                  <a:gd name="connsiteX140" fmla="*/ 237441 w 1220032"/>
                  <a:gd name="connsiteY140" fmla="*/ 963980 h 1242297"/>
                  <a:gd name="connsiteX141" fmla="*/ 279913 w 1220032"/>
                  <a:gd name="connsiteY141" fmla="*/ 1007111 h 124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20032" h="1242297">
                    <a:moveTo>
                      <a:pt x="157514" y="178265"/>
                    </a:moveTo>
                    <a:cubicBezTo>
                      <a:pt x="157514" y="163553"/>
                      <a:pt x="157514" y="149845"/>
                      <a:pt x="157514" y="136137"/>
                    </a:cubicBezTo>
                    <a:cubicBezTo>
                      <a:pt x="157848" y="107717"/>
                      <a:pt x="174570" y="91000"/>
                      <a:pt x="202661" y="90666"/>
                    </a:cubicBezTo>
                    <a:cubicBezTo>
                      <a:pt x="224064" y="90331"/>
                      <a:pt x="245133" y="90331"/>
                      <a:pt x="266536" y="91000"/>
                    </a:cubicBezTo>
                    <a:cubicBezTo>
                      <a:pt x="275231" y="91334"/>
                      <a:pt x="278241" y="88660"/>
                      <a:pt x="280917" y="80301"/>
                    </a:cubicBezTo>
                    <a:cubicBezTo>
                      <a:pt x="294294" y="36501"/>
                      <a:pt x="324057" y="9085"/>
                      <a:pt x="369205" y="1729"/>
                    </a:cubicBezTo>
                    <a:cubicBezTo>
                      <a:pt x="412011" y="-5292"/>
                      <a:pt x="448463" y="9085"/>
                      <a:pt x="474548" y="44526"/>
                    </a:cubicBezTo>
                    <a:cubicBezTo>
                      <a:pt x="482240" y="54891"/>
                      <a:pt x="487257" y="67930"/>
                      <a:pt x="491270" y="80301"/>
                    </a:cubicBezTo>
                    <a:cubicBezTo>
                      <a:pt x="493611" y="87322"/>
                      <a:pt x="496286" y="89328"/>
                      <a:pt x="503309" y="89328"/>
                    </a:cubicBezTo>
                    <a:cubicBezTo>
                      <a:pt x="525047" y="88994"/>
                      <a:pt x="546784" y="88994"/>
                      <a:pt x="568522" y="89328"/>
                    </a:cubicBezTo>
                    <a:cubicBezTo>
                      <a:pt x="597951" y="89663"/>
                      <a:pt x="614004" y="105711"/>
                      <a:pt x="614338" y="135134"/>
                    </a:cubicBezTo>
                    <a:cubicBezTo>
                      <a:pt x="614338" y="148842"/>
                      <a:pt x="614338" y="162550"/>
                      <a:pt x="614338" y="178265"/>
                    </a:cubicBezTo>
                    <a:cubicBezTo>
                      <a:pt x="619354" y="178265"/>
                      <a:pt x="623702" y="178265"/>
                      <a:pt x="628049" y="178265"/>
                    </a:cubicBezTo>
                    <a:cubicBezTo>
                      <a:pt x="667177" y="178265"/>
                      <a:pt x="706639" y="178265"/>
                      <a:pt x="745767" y="178265"/>
                    </a:cubicBezTo>
                    <a:cubicBezTo>
                      <a:pt x="765498" y="178265"/>
                      <a:pt x="771183" y="183949"/>
                      <a:pt x="771183" y="203341"/>
                    </a:cubicBezTo>
                    <a:cubicBezTo>
                      <a:pt x="771183" y="261183"/>
                      <a:pt x="771517" y="319359"/>
                      <a:pt x="770849" y="377201"/>
                    </a:cubicBezTo>
                    <a:cubicBezTo>
                      <a:pt x="770849" y="388235"/>
                      <a:pt x="773524" y="392915"/>
                      <a:pt x="784560" y="396259"/>
                    </a:cubicBezTo>
                    <a:cubicBezTo>
                      <a:pt x="930369" y="439390"/>
                      <a:pt x="1029693" y="595195"/>
                      <a:pt x="1009293" y="745317"/>
                    </a:cubicBezTo>
                    <a:cubicBezTo>
                      <a:pt x="1000264" y="811184"/>
                      <a:pt x="975851" y="869694"/>
                      <a:pt x="933379" y="920515"/>
                    </a:cubicBezTo>
                    <a:cubicBezTo>
                      <a:pt x="932041" y="922187"/>
                      <a:pt x="931038" y="923859"/>
                      <a:pt x="929700" y="925530"/>
                    </a:cubicBezTo>
                    <a:cubicBezTo>
                      <a:pt x="940736" y="936229"/>
                      <a:pt x="951772" y="946260"/>
                      <a:pt x="964815" y="958965"/>
                    </a:cubicBezTo>
                    <a:cubicBezTo>
                      <a:pt x="969162" y="953615"/>
                      <a:pt x="973844" y="946928"/>
                      <a:pt x="979864" y="940910"/>
                    </a:cubicBezTo>
                    <a:cubicBezTo>
                      <a:pt x="987890" y="933220"/>
                      <a:pt x="996920" y="930880"/>
                      <a:pt x="1006952" y="937567"/>
                    </a:cubicBezTo>
                    <a:cubicBezTo>
                      <a:pt x="1067818" y="977354"/>
                      <a:pt x="1127011" y="1019482"/>
                      <a:pt x="1175502" y="1074315"/>
                    </a:cubicBezTo>
                    <a:cubicBezTo>
                      <a:pt x="1190551" y="1091032"/>
                      <a:pt x="1202591" y="1111093"/>
                      <a:pt x="1213627" y="1130819"/>
                    </a:cubicBezTo>
                    <a:cubicBezTo>
                      <a:pt x="1223994" y="1149208"/>
                      <a:pt x="1220984" y="1168601"/>
                      <a:pt x="1210282" y="1186655"/>
                    </a:cubicBezTo>
                    <a:cubicBezTo>
                      <a:pt x="1198578" y="1206047"/>
                      <a:pt x="1183194" y="1221427"/>
                      <a:pt x="1163797" y="1232795"/>
                    </a:cubicBezTo>
                    <a:cubicBezTo>
                      <a:pt x="1146407" y="1243160"/>
                      <a:pt x="1127680" y="1246169"/>
                      <a:pt x="1109955" y="1236139"/>
                    </a:cubicBezTo>
                    <a:cubicBezTo>
                      <a:pt x="1089221" y="1224436"/>
                      <a:pt x="1068152" y="1211731"/>
                      <a:pt x="1050428" y="1195683"/>
                    </a:cubicBezTo>
                    <a:cubicBezTo>
                      <a:pt x="996920" y="1147871"/>
                      <a:pt x="955451" y="1089695"/>
                      <a:pt x="916323" y="1029847"/>
                    </a:cubicBezTo>
                    <a:cubicBezTo>
                      <a:pt x="909300" y="1019147"/>
                      <a:pt x="910304" y="1009451"/>
                      <a:pt x="919668" y="1000758"/>
                    </a:cubicBezTo>
                    <a:cubicBezTo>
                      <a:pt x="925018" y="995409"/>
                      <a:pt x="930703" y="990728"/>
                      <a:pt x="935720" y="986047"/>
                    </a:cubicBezTo>
                    <a:cubicBezTo>
                      <a:pt x="923681" y="974679"/>
                      <a:pt x="912979" y="963980"/>
                      <a:pt x="903950" y="955287"/>
                    </a:cubicBezTo>
                    <a:cubicBezTo>
                      <a:pt x="875523" y="972004"/>
                      <a:pt x="846094" y="990059"/>
                      <a:pt x="815996" y="1006777"/>
                    </a:cubicBezTo>
                    <a:cubicBezTo>
                      <a:pt x="806298" y="1012126"/>
                      <a:pt x="795262" y="1015470"/>
                      <a:pt x="784560" y="1018479"/>
                    </a:cubicBezTo>
                    <a:cubicBezTo>
                      <a:pt x="775865" y="1020819"/>
                      <a:pt x="772855" y="1024831"/>
                      <a:pt x="772855" y="1034193"/>
                    </a:cubicBezTo>
                    <a:cubicBezTo>
                      <a:pt x="773190" y="1088023"/>
                      <a:pt x="773190" y="1141853"/>
                      <a:pt x="773190" y="1195683"/>
                    </a:cubicBezTo>
                    <a:cubicBezTo>
                      <a:pt x="773190" y="1217415"/>
                      <a:pt x="768173" y="1222430"/>
                      <a:pt x="746770" y="1222430"/>
                    </a:cubicBezTo>
                    <a:cubicBezTo>
                      <a:pt x="506988" y="1222430"/>
                      <a:pt x="266871" y="1222430"/>
                      <a:pt x="27088" y="1222430"/>
                    </a:cubicBezTo>
                    <a:cubicBezTo>
                      <a:pt x="5016" y="1222430"/>
                      <a:pt x="0" y="1217415"/>
                      <a:pt x="0" y="1195014"/>
                    </a:cubicBezTo>
                    <a:cubicBezTo>
                      <a:pt x="0" y="865013"/>
                      <a:pt x="0" y="535013"/>
                      <a:pt x="0" y="205347"/>
                    </a:cubicBezTo>
                    <a:cubicBezTo>
                      <a:pt x="0" y="183280"/>
                      <a:pt x="5351" y="177930"/>
                      <a:pt x="27423" y="177930"/>
                    </a:cubicBezTo>
                    <a:cubicBezTo>
                      <a:pt x="65882" y="177930"/>
                      <a:pt x="104340" y="177930"/>
                      <a:pt x="142465" y="177930"/>
                    </a:cubicBezTo>
                    <a:cubicBezTo>
                      <a:pt x="147147" y="178265"/>
                      <a:pt x="151829" y="178265"/>
                      <a:pt x="157514" y="178265"/>
                    </a:cubicBezTo>
                    <a:close/>
                    <a:moveTo>
                      <a:pt x="39797" y="1183646"/>
                    </a:moveTo>
                    <a:cubicBezTo>
                      <a:pt x="272222" y="1183646"/>
                      <a:pt x="503643" y="1183646"/>
                      <a:pt x="735400" y="1183646"/>
                    </a:cubicBezTo>
                    <a:cubicBezTo>
                      <a:pt x="735400" y="1133160"/>
                      <a:pt x="735400" y="1083676"/>
                      <a:pt x="735400" y="1033190"/>
                    </a:cubicBezTo>
                    <a:cubicBezTo>
                      <a:pt x="703629" y="1033190"/>
                      <a:pt x="672193" y="1036534"/>
                      <a:pt x="642095" y="1032521"/>
                    </a:cubicBezTo>
                    <a:cubicBezTo>
                      <a:pt x="563505" y="1022491"/>
                      <a:pt x="497289" y="987719"/>
                      <a:pt x="443447" y="928874"/>
                    </a:cubicBezTo>
                    <a:cubicBezTo>
                      <a:pt x="441106" y="926199"/>
                      <a:pt x="436090" y="923190"/>
                      <a:pt x="433414" y="924193"/>
                    </a:cubicBezTo>
                    <a:cubicBezTo>
                      <a:pt x="409336" y="933220"/>
                      <a:pt x="385926" y="943251"/>
                      <a:pt x="362516" y="952947"/>
                    </a:cubicBezTo>
                    <a:cubicBezTo>
                      <a:pt x="365192" y="1000090"/>
                      <a:pt x="342785" y="1034527"/>
                      <a:pt x="302989" y="1045561"/>
                    </a:cubicBezTo>
                    <a:cubicBezTo>
                      <a:pt x="266871" y="1055591"/>
                      <a:pt x="227409" y="1038205"/>
                      <a:pt x="209684" y="1004436"/>
                    </a:cubicBezTo>
                    <a:cubicBezTo>
                      <a:pt x="188950" y="965317"/>
                      <a:pt x="200655" y="929543"/>
                      <a:pt x="246471" y="891761"/>
                    </a:cubicBezTo>
                    <a:cubicBezTo>
                      <a:pt x="222058" y="778418"/>
                      <a:pt x="197645" y="664740"/>
                      <a:pt x="173232" y="551062"/>
                    </a:cubicBezTo>
                    <a:cubicBezTo>
                      <a:pt x="171560" y="543706"/>
                      <a:pt x="168550" y="541700"/>
                      <a:pt x="161193" y="540362"/>
                    </a:cubicBezTo>
                    <a:cubicBezTo>
                      <a:pt x="114708" y="531669"/>
                      <a:pt x="84609" y="486198"/>
                      <a:pt x="95645" y="441730"/>
                    </a:cubicBezTo>
                    <a:cubicBezTo>
                      <a:pt x="104340" y="406289"/>
                      <a:pt x="135108" y="380210"/>
                      <a:pt x="170891" y="378539"/>
                    </a:cubicBezTo>
                    <a:cubicBezTo>
                      <a:pt x="207678" y="376867"/>
                      <a:pt x="240786" y="399602"/>
                      <a:pt x="252491" y="434709"/>
                    </a:cubicBezTo>
                    <a:cubicBezTo>
                      <a:pt x="264195" y="469815"/>
                      <a:pt x="251487" y="507262"/>
                      <a:pt x="219717" y="527657"/>
                    </a:cubicBezTo>
                    <a:cubicBezTo>
                      <a:pt x="212025" y="532673"/>
                      <a:pt x="210353" y="537353"/>
                      <a:pt x="212360" y="545712"/>
                    </a:cubicBezTo>
                    <a:cubicBezTo>
                      <a:pt x="217710" y="569785"/>
                      <a:pt x="222392" y="593858"/>
                      <a:pt x="227409" y="617931"/>
                    </a:cubicBezTo>
                    <a:cubicBezTo>
                      <a:pt x="245133" y="704193"/>
                      <a:pt x="262523" y="790120"/>
                      <a:pt x="280582" y="876047"/>
                    </a:cubicBezTo>
                    <a:cubicBezTo>
                      <a:pt x="281251" y="879725"/>
                      <a:pt x="285599" y="885074"/>
                      <a:pt x="288943" y="885743"/>
                    </a:cubicBezTo>
                    <a:cubicBezTo>
                      <a:pt x="309343" y="889421"/>
                      <a:pt x="326733" y="897780"/>
                      <a:pt x="340779" y="913494"/>
                    </a:cubicBezTo>
                    <a:cubicBezTo>
                      <a:pt x="342785" y="915500"/>
                      <a:pt x="347802" y="916503"/>
                      <a:pt x="350477" y="915500"/>
                    </a:cubicBezTo>
                    <a:cubicBezTo>
                      <a:pt x="370208" y="907810"/>
                      <a:pt x="389605" y="899451"/>
                      <a:pt x="409001" y="891427"/>
                    </a:cubicBezTo>
                    <a:cubicBezTo>
                      <a:pt x="338772" y="770728"/>
                      <a:pt x="332084" y="648691"/>
                      <a:pt x="406995" y="530332"/>
                    </a:cubicBezTo>
                    <a:cubicBezTo>
                      <a:pt x="481906" y="411639"/>
                      <a:pt x="595276" y="365833"/>
                      <a:pt x="734062" y="379207"/>
                    </a:cubicBezTo>
                    <a:cubicBezTo>
                      <a:pt x="734062" y="324374"/>
                      <a:pt x="734062" y="270210"/>
                      <a:pt x="734062" y="215377"/>
                    </a:cubicBezTo>
                    <a:cubicBezTo>
                      <a:pt x="696606" y="215377"/>
                      <a:pt x="659820" y="215377"/>
                      <a:pt x="623033" y="215377"/>
                    </a:cubicBezTo>
                    <a:cubicBezTo>
                      <a:pt x="621026" y="215377"/>
                      <a:pt x="619020" y="216046"/>
                      <a:pt x="616010" y="216380"/>
                    </a:cubicBezTo>
                    <a:cubicBezTo>
                      <a:pt x="616010" y="230088"/>
                      <a:pt x="616010" y="243462"/>
                      <a:pt x="616010" y="256502"/>
                    </a:cubicBezTo>
                    <a:cubicBezTo>
                      <a:pt x="615676" y="286593"/>
                      <a:pt x="599623" y="302642"/>
                      <a:pt x="569525" y="302642"/>
                    </a:cubicBezTo>
                    <a:cubicBezTo>
                      <a:pt x="447794" y="302642"/>
                      <a:pt x="325729" y="302642"/>
                      <a:pt x="203999" y="302642"/>
                    </a:cubicBezTo>
                    <a:cubicBezTo>
                      <a:pt x="174235" y="302642"/>
                      <a:pt x="157848" y="285924"/>
                      <a:pt x="157848" y="255833"/>
                    </a:cubicBezTo>
                    <a:cubicBezTo>
                      <a:pt x="157848" y="242794"/>
                      <a:pt x="157848" y="229420"/>
                      <a:pt x="157848" y="216046"/>
                    </a:cubicBezTo>
                    <a:cubicBezTo>
                      <a:pt x="117717" y="216046"/>
                      <a:pt x="79259" y="216046"/>
                      <a:pt x="40131" y="216046"/>
                    </a:cubicBezTo>
                    <a:cubicBezTo>
                      <a:pt x="39797" y="539025"/>
                      <a:pt x="39797" y="860667"/>
                      <a:pt x="39797" y="1183646"/>
                    </a:cubicBezTo>
                    <a:close/>
                    <a:moveTo>
                      <a:pt x="474214" y="906807"/>
                    </a:moveTo>
                    <a:cubicBezTo>
                      <a:pt x="564509" y="1005774"/>
                      <a:pt x="740081" y="1035865"/>
                      <a:pt x="868166" y="932217"/>
                    </a:cubicBezTo>
                    <a:cubicBezTo>
                      <a:pt x="994579" y="829573"/>
                      <a:pt x="1011634" y="639664"/>
                      <a:pt x="903281" y="514283"/>
                    </a:cubicBezTo>
                    <a:cubicBezTo>
                      <a:pt x="802619" y="397262"/>
                      <a:pt x="616010" y="380210"/>
                      <a:pt x="492942" y="489207"/>
                    </a:cubicBezTo>
                    <a:cubicBezTo>
                      <a:pt x="367533" y="600211"/>
                      <a:pt x="371880" y="775743"/>
                      <a:pt x="449801" y="875378"/>
                    </a:cubicBezTo>
                    <a:cubicBezTo>
                      <a:pt x="479565" y="862673"/>
                      <a:pt x="509663" y="849968"/>
                      <a:pt x="539427" y="837263"/>
                    </a:cubicBezTo>
                    <a:cubicBezTo>
                      <a:pt x="531735" y="776077"/>
                      <a:pt x="582902" y="730940"/>
                      <a:pt x="641761" y="744983"/>
                    </a:cubicBezTo>
                    <a:cubicBezTo>
                      <a:pt x="644770" y="745652"/>
                      <a:pt x="650456" y="744649"/>
                      <a:pt x="652128" y="742642"/>
                    </a:cubicBezTo>
                    <a:cubicBezTo>
                      <a:pt x="673197" y="712217"/>
                      <a:pt x="693931" y="681457"/>
                      <a:pt x="714665" y="651031"/>
                    </a:cubicBezTo>
                    <a:cubicBezTo>
                      <a:pt x="712324" y="647688"/>
                      <a:pt x="710318" y="645013"/>
                      <a:pt x="708311" y="642338"/>
                    </a:cubicBezTo>
                    <a:cubicBezTo>
                      <a:pt x="686239" y="610241"/>
                      <a:pt x="689249" y="569451"/>
                      <a:pt x="715669" y="541031"/>
                    </a:cubicBezTo>
                    <a:cubicBezTo>
                      <a:pt x="741419" y="513280"/>
                      <a:pt x="782553" y="506928"/>
                      <a:pt x="815327" y="525651"/>
                    </a:cubicBezTo>
                    <a:cubicBezTo>
                      <a:pt x="848101" y="544375"/>
                      <a:pt x="863819" y="583159"/>
                      <a:pt x="853451" y="618934"/>
                    </a:cubicBezTo>
                    <a:cubicBezTo>
                      <a:pt x="842750" y="655712"/>
                      <a:pt x="807635" y="682794"/>
                      <a:pt x="770180" y="676442"/>
                    </a:cubicBezTo>
                    <a:cubicBezTo>
                      <a:pt x="747104" y="672430"/>
                      <a:pt x="737072" y="680788"/>
                      <a:pt x="728377" y="698174"/>
                    </a:cubicBezTo>
                    <a:cubicBezTo>
                      <a:pt x="727708" y="699512"/>
                      <a:pt x="726705" y="700849"/>
                      <a:pt x="725701" y="702186"/>
                    </a:cubicBezTo>
                    <a:cubicBezTo>
                      <a:pt x="710652" y="724588"/>
                      <a:pt x="695269" y="746655"/>
                      <a:pt x="680554" y="768721"/>
                    </a:cubicBezTo>
                    <a:cubicBezTo>
                      <a:pt x="716003" y="812187"/>
                      <a:pt x="701288" y="860667"/>
                      <a:pt x="673865" y="884406"/>
                    </a:cubicBezTo>
                    <a:cubicBezTo>
                      <a:pt x="638751" y="914831"/>
                      <a:pt x="596613" y="910819"/>
                      <a:pt x="555145" y="872369"/>
                    </a:cubicBezTo>
                    <a:cubicBezTo>
                      <a:pt x="528725" y="883402"/>
                      <a:pt x="502306" y="894770"/>
                      <a:pt x="474214" y="906807"/>
                    </a:cubicBezTo>
                    <a:close/>
                    <a:moveTo>
                      <a:pt x="576882" y="132125"/>
                    </a:moveTo>
                    <a:cubicBezTo>
                      <a:pt x="571197" y="131790"/>
                      <a:pt x="566850" y="131456"/>
                      <a:pt x="562168" y="131122"/>
                    </a:cubicBezTo>
                    <a:cubicBezTo>
                      <a:pt x="535414" y="130787"/>
                      <a:pt x="508660" y="130453"/>
                      <a:pt x="481906" y="129784"/>
                    </a:cubicBezTo>
                    <a:cubicBezTo>
                      <a:pt x="465853" y="129450"/>
                      <a:pt x="460503" y="124100"/>
                      <a:pt x="458496" y="108386"/>
                    </a:cubicBezTo>
                    <a:cubicBezTo>
                      <a:pt x="457827" y="103037"/>
                      <a:pt x="457493" y="97687"/>
                      <a:pt x="456155" y="92337"/>
                    </a:cubicBezTo>
                    <a:cubicBezTo>
                      <a:pt x="447126" y="59237"/>
                      <a:pt x="414686" y="35498"/>
                      <a:pt x="382582" y="38508"/>
                    </a:cubicBezTo>
                    <a:cubicBezTo>
                      <a:pt x="346464" y="41851"/>
                      <a:pt x="318372" y="69936"/>
                      <a:pt x="315028" y="106046"/>
                    </a:cubicBezTo>
                    <a:cubicBezTo>
                      <a:pt x="313356" y="125103"/>
                      <a:pt x="308339" y="129784"/>
                      <a:pt x="289277" y="129784"/>
                    </a:cubicBezTo>
                    <a:cubicBezTo>
                      <a:pt x="267540" y="129784"/>
                      <a:pt x="245802" y="129784"/>
                      <a:pt x="224064" y="129784"/>
                    </a:cubicBezTo>
                    <a:cubicBezTo>
                      <a:pt x="215704" y="129784"/>
                      <a:pt x="207678" y="129784"/>
                      <a:pt x="197979" y="129784"/>
                    </a:cubicBezTo>
                    <a:cubicBezTo>
                      <a:pt x="197979" y="174587"/>
                      <a:pt x="197979" y="217383"/>
                      <a:pt x="197979" y="261851"/>
                    </a:cubicBezTo>
                    <a:cubicBezTo>
                      <a:pt x="324392" y="261851"/>
                      <a:pt x="450135" y="261851"/>
                      <a:pt x="576548" y="261851"/>
                    </a:cubicBezTo>
                    <a:cubicBezTo>
                      <a:pt x="576882" y="219389"/>
                      <a:pt x="576882" y="176593"/>
                      <a:pt x="576882" y="132125"/>
                    </a:cubicBezTo>
                    <a:close/>
                    <a:moveTo>
                      <a:pt x="956454" y="1021153"/>
                    </a:moveTo>
                    <a:cubicBezTo>
                      <a:pt x="962474" y="1030181"/>
                      <a:pt x="968159" y="1038540"/>
                      <a:pt x="973844" y="1046564"/>
                    </a:cubicBezTo>
                    <a:cubicBezTo>
                      <a:pt x="1009628" y="1096047"/>
                      <a:pt x="1045746" y="1145196"/>
                      <a:pt x="1093903" y="1183312"/>
                    </a:cubicBezTo>
                    <a:cubicBezTo>
                      <a:pt x="1130021" y="1211731"/>
                      <a:pt x="1141057" y="1212066"/>
                      <a:pt x="1174165" y="1172613"/>
                    </a:cubicBezTo>
                    <a:cubicBezTo>
                      <a:pt x="1182860" y="1162248"/>
                      <a:pt x="1183528" y="1151215"/>
                      <a:pt x="1176506" y="1140181"/>
                    </a:cubicBezTo>
                    <a:cubicBezTo>
                      <a:pt x="1168814" y="1128479"/>
                      <a:pt x="1161791" y="1115439"/>
                      <a:pt x="1151758" y="1106078"/>
                    </a:cubicBezTo>
                    <a:cubicBezTo>
                      <a:pt x="1117981" y="1074649"/>
                      <a:pt x="1083201" y="1044223"/>
                      <a:pt x="1048087" y="1014132"/>
                    </a:cubicBezTo>
                    <a:cubicBezTo>
                      <a:pt x="1032703" y="1001093"/>
                      <a:pt x="1015647" y="990059"/>
                      <a:pt x="998926" y="978023"/>
                    </a:cubicBezTo>
                    <a:cubicBezTo>
                      <a:pt x="986218" y="990728"/>
                      <a:pt x="974848" y="1002430"/>
                      <a:pt x="963477" y="1013798"/>
                    </a:cubicBezTo>
                    <a:cubicBezTo>
                      <a:pt x="961136" y="1016138"/>
                      <a:pt x="959130" y="1018144"/>
                      <a:pt x="956454" y="1021153"/>
                    </a:cubicBezTo>
                    <a:close/>
                    <a:moveTo>
                      <a:pt x="577551" y="822217"/>
                    </a:moveTo>
                    <a:cubicBezTo>
                      <a:pt x="577551" y="846624"/>
                      <a:pt x="595276" y="865348"/>
                      <a:pt x="619354" y="865682"/>
                    </a:cubicBezTo>
                    <a:cubicBezTo>
                      <a:pt x="642430" y="866016"/>
                      <a:pt x="662495" y="846290"/>
                      <a:pt x="662830" y="823220"/>
                    </a:cubicBezTo>
                    <a:cubicBezTo>
                      <a:pt x="663164" y="799816"/>
                      <a:pt x="643767" y="780424"/>
                      <a:pt x="620023" y="780424"/>
                    </a:cubicBezTo>
                    <a:cubicBezTo>
                      <a:pt x="596613" y="780758"/>
                      <a:pt x="577551" y="799481"/>
                      <a:pt x="577551" y="822217"/>
                    </a:cubicBezTo>
                    <a:close/>
                    <a:moveTo>
                      <a:pt x="775865" y="553402"/>
                    </a:moveTo>
                    <a:cubicBezTo>
                      <a:pt x="752455" y="553402"/>
                      <a:pt x="733393" y="571791"/>
                      <a:pt x="733059" y="594861"/>
                    </a:cubicBezTo>
                    <a:cubicBezTo>
                      <a:pt x="732724" y="618600"/>
                      <a:pt x="751786" y="638326"/>
                      <a:pt x="775196" y="638660"/>
                    </a:cubicBezTo>
                    <a:cubicBezTo>
                      <a:pt x="798606" y="638995"/>
                      <a:pt x="818337" y="618934"/>
                      <a:pt x="818337" y="595530"/>
                    </a:cubicBezTo>
                    <a:cubicBezTo>
                      <a:pt x="818002" y="572460"/>
                      <a:pt x="798940" y="553402"/>
                      <a:pt x="775865" y="553402"/>
                    </a:cubicBezTo>
                    <a:close/>
                    <a:moveTo>
                      <a:pt x="136780" y="460119"/>
                    </a:moveTo>
                    <a:cubicBezTo>
                      <a:pt x="136780" y="484192"/>
                      <a:pt x="156511" y="502916"/>
                      <a:pt x="181258" y="502916"/>
                    </a:cubicBezTo>
                    <a:cubicBezTo>
                      <a:pt x="202661" y="502916"/>
                      <a:pt x="222058" y="481517"/>
                      <a:pt x="222058" y="458447"/>
                    </a:cubicBezTo>
                    <a:cubicBezTo>
                      <a:pt x="222058" y="436715"/>
                      <a:pt x="202327" y="417657"/>
                      <a:pt x="179920" y="417323"/>
                    </a:cubicBezTo>
                    <a:cubicBezTo>
                      <a:pt x="155842" y="417323"/>
                      <a:pt x="136445" y="436381"/>
                      <a:pt x="136780" y="460119"/>
                    </a:cubicBezTo>
                    <a:close/>
                    <a:moveTo>
                      <a:pt x="279913" y="1007111"/>
                    </a:moveTo>
                    <a:cubicBezTo>
                      <a:pt x="303323" y="1007111"/>
                      <a:pt x="322720" y="988388"/>
                      <a:pt x="322720" y="965652"/>
                    </a:cubicBezTo>
                    <a:cubicBezTo>
                      <a:pt x="322720" y="942248"/>
                      <a:pt x="303992" y="924193"/>
                      <a:pt x="280248" y="923859"/>
                    </a:cubicBezTo>
                    <a:cubicBezTo>
                      <a:pt x="256838" y="923859"/>
                      <a:pt x="238110" y="941579"/>
                      <a:pt x="237441" y="963980"/>
                    </a:cubicBezTo>
                    <a:cubicBezTo>
                      <a:pt x="236773" y="987385"/>
                      <a:pt x="256169" y="1007111"/>
                      <a:pt x="279913" y="1007111"/>
                    </a:cubicBezTo>
                    <a:close/>
                  </a:path>
                </a:pathLst>
              </a:custGeom>
              <a:solidFill>
                <a:srgbClr val="000000"/>
              </a:solidFill>
              <a:ln w="3330" cap="flat">
                <a:noFill/>
                <a:prstDash val="solid"/>
                <a:miter/>
              </a:ln>
            </p:spPr>
            <p:txBody>
              <a:bodyPr rtlCol="0" anchor="ctr"/>
              <a:lstStyle/>
              <a:p>
                <a:pPr algn="l" rtl="0"/>
                <a:endParaRPr lang="en-US"/>
              </a:p>
            </p:txBody>
          </p:sp>
          <p:sp>
            <p:nvSpPr>
              <p:cNvPr id="33" name="Freeform 32">
                <a:extLst>
                  <a:ext uri="{FF2B5EF4-FFF2-40B4-BE49-F238E27FC236}">
                    <a16:creationId xmlns:a16="http://schemas.microsoft.com/office/drawing/2014/main" id="{AED07AC7-15EC-2063-6C61-B4ACD9B0493A}"/>
                  </a:ext>
                </a:extLst>
              </p:cNvPr>
              <p:cNvSpPr/>
              <p:nvPr/>
            </p:nvSpPr>
            <p:spPr>
              <a:xfrm>
                <a:off x="8748103" y="2254287"/>
                <a:ext cx="39880" cy="38533"/>
              </a:xfrm>
              <a:custGeom>
                <a:avLst/>
                <a:gdLst>
                  <a:gd name="connsiteX0" fmla="*/ 39880 w 39880"/>
                  <a:gd name="connsiteY0" fmla="*/ 38534 h 38533"/>
                  <a:gd name="connsiteX1" fmla="*/ 84 w 39880"/>
                  <a:gd name="connsiteY1" fmla="*/ 38534 h 38533"/>
                  <a:gd name="connsiteX2" fmla="*/ 418 w 39880"/>
                  <a:gd name="connsiteY2" fmla="*/ 7105 h 38533"/>
                  <a:gd name="connsiteX3" fmla="*/ 7775 w 39880"/>
                  <a:gd name="connsiteY3" fmla="*/ 418 h 38533"/>
                  <a:gd name="connsiteX4" fmla="*/ 39880 w 39880"/>
                  <a:gd name="connsiteY4" fmla="*/ 84 h 38533"/>
                  <a:gd name="connsiteX5" fmla="*/ 39880 w 39880"/>
                  <a:gd name="connsiteY5" fmla="*/ 38534 h 3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80" h="38533">
                    <a:moveTo>
                      <a:pt x="39880" y="38534"/>
                    </a:moveTo>
                    <a:cubicBezTo>
                      <a:pt x="26838" y="38534"/>
                      <a:pt x="14129" y="38534"/>
                      <a:pt x="84" y="38534"/>
                    </a:cubicBezTo>
                    <a:cubicBezTo>
                      <a:pt x="84" y="27500"/>
                      <a:pt x="-251" y="17470"/>
                      <a:pt x="418" y="7105"/>
                    </a:cubicBezTo>
                    <a:cubicBezTo>
                      <a:pt x="752" y="4430"/>
                      <a:pt x="5100" y="418"/>
                      <a:pt x="7775" y="418"/>
                    </a:cubicBezTo>
                    <a:cubicBezTo>
                      <a:pt x="18143" y="-251"/>
                      <a:pt x="28510" y="84"/>
                      <a:pt x="39880" y="84"/>
                    </a:cubicBezTo>
                    <a:cubicBezTo>
                      <a:pt x="39880" y="12789"/>
                      <a:pt x="39880" y="25160"/>
                      <a:pt x="39880" y="38534"/>
                    </a:cubicBezTo>
                    <a:close/>
                  </a:path>
                </a:pathLst>
              </a:custGeom>
              <a:solidFill>
                <a:srgbClr val="000000"/>
              </a:solidFill>
              <a:ln w="3330" cap="flat">
                <a:noFill/>
                <a:prstDash val="solid"/>
                <a:miter/>
              </a:ln>
            </p:spPr>
            <p:txBody>
              <a:bodyPr rtlCol="0" anchor="ctr"/>
              <a:lstStyle/>
              <a:p>
                <a:pPr algn="l" rtl="0"/>
                <a:endParaRPr lang="en-US"/>
              </a:p>
            </p:txBody>
          </p:sp>
          <p:sp>
            <p:nvSpPr>
              <p:cNvPr id="34" name="Freeform 33">
                <a:extLst>
                  <a:ext uri="{FF2B5EF4-FFF2-40B4-BE49-F238E27FC236}">
                    <a16:creationId xmlns:a16="http://schemas.microsoft.com/office/drawing/2014/main" id="{0A32AE11-16B8-015D-25BE-065A39873983}"/>
                  </a:ext>
                </a:extLst>
              </p:cNvPr>
              <p:cNvSpPr/>
              <p:nvPr/>
            </p:nvSpPr>
            <p:spPr>
              <a:xfrm>
                <a:off x="8644952" y="2253002"/>
                <a:ext cx="40362" cy="40152"/>
              </a:xfrm>
              <a:custGeom>
                <a:avLst/>
                <a:gdLst>
                  <a:gd name="connsiteX0" fmla="*/ 40363 w 40362"/>
                  <a:gd name="connsiteY0" fmla="*/ 3040 h 40152"/>
                  <a:gd name="connsiteX1" fmla="*/ 40363 w 40362"/>
                  <a:gd name="connsiteY1" fmla="*/ 40152 h 40152"/>
                  <a:gd name="connsiteX2" fmla="*/ 1235 w 40362"/>
                  <a:gd name="connsiteY2" fmla="*/ 40152 h 40152"/>
                  <a:gd name="connsiteX3" fmla="*/ 232 w 40362"/>
                  <a:gd name="connsiteY3" fmla="*/ 35137 h 40152"/>
                  <a:gd name="connsiteX4" fmla="*/ 40363 w 40362"/>
                  <a:gd name="connsiteY4" fmla="*/ 3040 h 40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62" h="40152">
                    <a:moveTo>
                      <a:pt x="40363" y="3040"/>
                    </a:moveTo>
                    <a:cubicBezTo>
                      <a:pt x="40363" y="15076"/>
                      <a:pt x="40363" y="27113"/>
                      <a:pt x="40363" y="40152"/>
                    </a:cubicBezTo>
                    <a:cubicBezTo>
                      <a:pt x="26986" y="40152"/>
                      <a:pt x="14278" y="40152"/>
                      <a:pt x="1235" y="40152"/>
                    </a:cubicBezTo>
                    <a:cubicBezTo>
                      <a:pt x="901" y="38146"/>
                      <a:pt x="232" y="36474"/>
                      <a:pt x="232" y="35137"/>
                    </a:cubicBezTo>
                    <a:cubicBezTo>
                      <a:pt x="-1106" y="-972"/>
                      <a:pt x="2238" y="-3982"/>
                      <a:pt x="40363" y="3040"/>
                    </a:cubicBezTo>
                    <a:close/>
                  </a:path>
                </a:pathLst>
              </a:custGeom>
              <a:solidFill>
                <a:srgbClr val="000000"/>
              </a:solidFill>
              <a:ln w="3330" cap="flat">
                <a:noFill/>
                <a:prstDash val="solid"/>
                <a:miter/>
              </a:ln>
            </p:spPr>
            <p:txBody>
              <a:bodyPr rtlCol="0" anchor="ctr"/>
              <a:lstStyle/>
              <a:p>
                <a:pPr algn="l" rtl="0"/>
                <a:endParaRPr lang="en-US"/>
              </a:p>
            </p:txBody>
          </p:sp>
          <p:sp>
            <p:nvSpPr>
              <p:cNvPr id="35" name="Freeform 34">
                <a:extLst>
                  <a:ext uri="{FF2B5EF4-FFF2-40B4-BE49-F238E27FC236}">
                    <a16:creationId xmlns:a16="http://schemas.microsoft.com/office/drawing/2014/main" id="{FE84FC2B-0386-8283-A1CF-BEAFF5CE0EE6}"/>
                  </a:ext>
                </a:extLst>
              </p:cNvPr>
              <p:cNvSpPr/>
              <p:nvPr/>
            </p:nvSpPr>
            <p:spPr>
              <a:xfrm>
                <a:off x="8542515" y="2255373"/>
                <a:ext cx="39462" cy="37446"/>
              </a:xfrm>
              <a:custGeom>
                <a:avLst/>
                <a:gdLst>
                  <a:gd name="connsiteX0" fmla="*/ 0 w 39462"/>
                  <a:gd name="connsiteY0" fmla="*/ 37447 h 37446"/>
                  <a:gd name="connsiteX1" fmla="*/ 0 w 39462"/>
                  <a:gd name="connsiteY1" fmla="*/ 0 h 37446"/>
                  <a:gd name="connsiteX2" fmla="*/ 39462 w 39462"/>
                  <a:gd name="connsiteY2" fmla="*/ 0 h 37446"/>
                  <a:gd name="connsiteX3" fmla="*/ 39462 w 39462"/>
                  <a:gd name="connsiteY3" fmla="*/ 37447 h 37446"/>
                  <a:gd name="connsiteX4" fmla="*/ 0 w 39462"/>
                  <a:gd name="connsiteY4" fmla="*/ 37447 h 37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62" h="37446">
                    <a:moveTo>
                      <a:pt x="0" y="37447"/>
                    </a:moveTo>
                    <a:cubicBezTo>
                      <a:pt x="0" y="24407"/>
                      <a:pt x="0" y="12705"/>
                      <a:pt x="0" y="0"/>
                    </a:cubicBezTo>
                    <a:cubicBezTo>
                      <a:pt x="13043" y="0"/>
                      <a:pt x="25751" y="0"/>
                      <a:pt x="39462" y="0"/>
                    </a:cubicBezTo>
                    <a:cubicBezTo>
                      <a:pt x="39462" y="12371"/>
                      <a:pt x="39462" y="24407"/>
                      <a:pt x="39462" y="37447"/>
                    </a:cubicBezTo>
                    <a:cubicBezTo>
                      <a:pt x="26420" y="37447"/>
                      <a:pt x="13711" y="37447"/>
                      <a:pt x="0" y="37447"/>
                    </a:cubicBezTo>
                    <a:close/>
                  </a:path>
                </a:pathLst>
              </a:custGeom>
              <a:solidFill>
                <a:srgbClr val="000000"/>
              </a:solidFill>
              <a:ln w="3330" cap="flat">
                <a:noFill/>
                <a:prstDash val="solid"/>
                <a:miter/>
              </a:ln>
            </p:spPr>
            <p:txBody>
              <a:bodyPr rtlCol="0" anchor="ctr"/>
              <a:lstStyle/>
              <a:p>
                <a:pPr algn="l" rtl="0"/>
                <a:endParaRPr lang="en-US"/>
              </a:p>
            </p:txBody>
          </p:sp>
        </p:grpSp>
      </p:grpSp>
      <p:sp>
        <p:nvSpPr>
          <p:cNvPr id="39" name="Rectangle 38">
            <a:extLst>
              <a:ext uri="{FF2B5EF4-FFF2-40B4-BE49-F238E27FC236}">
                <a16:creationId xmlns:a16="http://schemas.microsoft.com/office/drawing/2014/main" id="{7CD1E8A9-36FF-80B2-AB1C-8D7C0B397898}"/>
              </a:ext>
            </a:extLst>
          </p:cNvPr>
          <p:cNvSpPr/>
          <p:nvPr/>
        </p:nvSpPr>
        <p:spPr>
          <a:xfrm>
            <a:off x="0" y="3802255"/>
            <a:ext cx="2506132" cy="1403507"/>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40" name="Group 39">
            <a:extLst>
              <a:ext uri="{FF2B5EF4-FFF2-40B4-BE49-F238E27FC236}">
                <a16:creationId xmlns:a16="http://schemas.microsoft.com/office/drawing/2014/main" id="{D8C9D44B-60D4-380F-0FF6-83CD3FF16978}"/>
              </a:ext>
            </a:extLst>
          </p:cNvPr>
          <p:cNvGrpSpPr/>
          <p:nvPr/>
        </p:nvGrpSpPr>
        <p:grpSpPr>
          <a:xfrm flipV="1">
            <a:off x="-10088" y="4095204"/>
            <a:ext cx="498763" cy="104373"/>
            <a:chOff x="3931516" y="7479258"/>
            <a:chExt cx="497571" cy="104123"/>
          </a:xfrm>
          <a:solidFill>
            <a:schemeClr val="tx1"/>
          </a:solidFill>
        </p:grpSpPr>
        <p:cxnSp>
          <p:nvCxnSpPr>
            <p:cNvPr id="41" name="Straight Connector 40">
              <a:extLst>
                <a:ext uri="{FF2B5EF4-FFF2-40B4-BE49-F238E27FC236}">
                  <a16:creationId xmlns:a16="http://schemas.microsoft.com/office/drawing/2014/main" id="{7B11E75C-8799-4EE9-E4C3-13D8F1F11364}"/>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E31B7FFC-C55F-B425-E33D-3FF711A2FEB3}"/>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44" name="TextBox 43">
            <a:extLst>
              <a:ext uri="{FF2B5EF4-FFF2-40B4-BE49-F238E27FC236}">
                <a16:creationId xmlns:a16="http://schemas.microsoft.com/office/drawing/2014/main" id="{8FF9EFB9-0068-FF4E-EFB6-A95D4AEBDE00}"/>
              </a:ext>
            </a:extLst>
          </p:cNvPr>
          <p:cNvSpPr txBox="1"/>
          <p:nvPr/>
        </p:nvSpPr>
        <p:spPr>
          <a:xfrm>
            <a:off x="496723" y="3989628"/>
            <a:ext cx="5466529" cy="352404"/>
          </a:xfrm>
          <a:prstGeom prst="rect">
            <a:avLst/>
          </a:prstGeom>
          <a:noFill/>
        </p:spPr>
        <p:txBody>
          <a:bodyPr wrap="square">
            <a:spAutoFit/>
          </a:bodyPr>
          <a:lstStyle/>
          <a:p>
            <a:pPr algn="l" rtl="0">
              <a:lnSpc>
                <a:spcPts val="1960"/>
              </a:lnSpc>
            </a:pPr>
            <a:r>
              <a:rPr lang="en-IE" sz="2000" b="1">
                <a:effectLst/>
                <a:latin typeface="Calibri" panose="020F0502020204030204" pitchFamily="34" charset="0"/>
                <a:ea typeface="Times New Roman" panose="02020603050405020304" pitchFamily="18" charset="0"/>
              </a:rPr>
              <a:t>Desafios</a:t>
            </a:r>
          </a:p>
        </p:txBody>
      </p:sp>
      <p:sp>
        <p:nvSpPr>
          <p:cNvPr id="47" name="TextBox 46">
            <a:extLst>
              <a:ext uri="{FF2B5EF4-FFF2-40B4-BE49-F238E27FC236}">
                <a16:creationId xmlns:a16="http://schemas.microsoft.com/office/drawing/2014/main" id="{10D8937E-E296-D537-281E-D920E561A2A5}"/>
              </a:ext>
            </a:extLst>
          </p:cNvPr>
          <p:cNvSpPr txBox="1"/>
          <p:nvPr/>
        </p:nvSpPr>
        <p:spPr>
          <a:xfrm>
            <a:off x="496723" y="3634946"/>
            <a:ext cx="1565206" cy="472117"/>
          </a:xfrm>
          <a:prstGeom prst="rect">
            <a:avLst/>
          </a:prstGeom>
          <a:noFill/>
        </p:spPr>
        <p:txBody>
          <a:bodyPr wrap="square">
            <a:spAutoFit/>
          </a:bodyPr>
          <a:lstStyle/>
          <a:p>
            <a:pPr algn="l" rtl="0">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02</a:t>
            </a:r>
          </a:p>
        </p:txBody>
      </p:sp>
      <p:sp>
        <p:nvSpPr>
          <p:cNvPr id="48" name="Text Placeholder 2">
            <a:extLst>
              <a:ext uri="{FF2B5EF4-FFF2-40B4-BE49-F238E27FC236}">
                <a16:creationId xmlns:a16="http://schemas.microsoft.com/office/drawing/2014/main" id="{4C6DD654-C6FD-C11C-3E4E-1F583738EB02}"/>
              </a:ext>
            </a:extLst>
          </p:cNvPr>
          <p:cNvSpPr txBox="1">
            <a:spLocks/>
          </p:cNvSpPr>
          <p:nvPr/>
        </p:nvSpPr>
        <p:spPr>
          <a:xfrm>
            <a:off x="2557008" y="3790597"/>
            <a:ext cx="4616718" cy="2870573"/>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rtl="0">
              <a:buClr>
                <a:srgbClr val="F1A0C2"/>
              </a:buClr>
              <a:buFont typeface="Arial" panose="020B0604020202020204" pitchFamily="34" charset="0"/>
              <a:buChar char="•"/>
              <a:tabLst>
                <a:tab pos="177800" algn="l"/>
              </a:tabLst>
            </a:pPr>
            <a:r>
              <a:rPr lang="en-US" b="1" dirty="0" err="1">
                <a:solidFill>
                  <a:srgbClr val="F79037"/>
                </a:solidFill>
              </a:rPr>
              <a:t>Competição</a:t>
            </a:r>
            <a:r>
              <a:rPr lang="en-US" b="1" dirty="0">
                <a:solidFill>
                  <a:srgbClr val="F79037"/>
                </a:solidFill>
              </a:rPr>
              <a:t> a </a:t>
            </a:r>
            <a:r>
              <a:rPr lang="en-US" b="1" dirty="0" err="1">
                <a:solidFill>
                  <a:srgbClr val="F79037"/>
                </a:solidFill>
              </a:rPr>
              <a:t>nível</a:t>
            </a:r>
            <a:r>
              <a:rPr lang="en-US" b="1" dirty="0">
                <a:solidFill>
                  <a:srgbClr val="F79037"/>
                </a:solidFill>
              </a:rPr>
              <a:t> de </a:t>
            </a:r>
            <a:r>
              <a:rPr lang="en-US" b="1" dirty="0" err="1">
                <a:solidFill>
                  <a:srgbClr val="F79037"/>
                </a:solidFill>
              </a:rPr>
              <a:t>preços</a:t>
            </a:r>
            <a:r>
              <a:rPr lang="en-US" b="1" dirty="0">
                <a:solidFill>
                  <a:srgbClr val="F79037"/>
                </a:solidFill>
              </a:rPr>
              <a:t>: </a:t>
            </a:r>
            <a:r>
              <a:rPr lang="en-US" dirty="0">
                <a:solidFill>
                  <a:schemeClr val="tx1"/>
                </a:solidFill>
              </a:rPr>
              <a:t>A concorrência de preços na indústria alimentar pode representar um desafio para as </a:t>
            </a:r>
            <a:r>
              <a:rPr lang="en-US" dirty="0" err="1">
                <a:solidFill>
                  <a:schemeClr val="tx1"/>
                </a:solidFill>
              </a:rPr>
              <a:t>empresas</a:t>
            </a:r>
            <a:r>
              <a:rPr lang="en-US" dirty="0">
                <a:solidFill>
                  <a:schemeClr val="tx1"/>
                </a:solidFill>
              </a:rPr>
              <a:t> de </a:t>
            </a:r>
            <a:r>
              <a:rPr lang="en-US" dirty="0" err="1">
                <a:solidFill>
                  <a:schemeClr val="tx1"/>
                </a:solidFill>
              </a:rPr>
              <a:t>alimentos</a:t>
            </a:r>
            <a:r>
              <a:rPr lang="en-US" dirty="0">
                <a:solidFill>
                  <a:schemeClr val="tx1"/>
                </a:solidFill>
              </a:rPr>
              <a:t> </a:t>
            </a:r>
            <a:r>
              <a:rPr lang="en-US" dirty="0" err="1">
                <a:solidFill>
                  <a:schemeClr val="tx1"/>
                </a:solidFill>
              </a:rPr>
              <a:t>éticos</a:t>
            </a:r>
            <a:r>
              <a:rPr lang="en-US" dirty="0">
                <a:solidFill>
                  <a:schemeClr val="tx1"/>
                </a:solidFill>
              </a:rPr>
              <a:t>. É </a:t>
            </a:r>
            <a:r>
              <a:rPr lang="en-US" dirty="0" err="1">
                <a:solidFill>
                  <a:schemeClr val="tx1"/>
                </a:solidFill>
              </a:rPr>
              <a:t>importante</a:t>
            </a:r>
            <a:r>
              <a:rPr lang="en-US" dirty="0">
                <a:solidFill>
                  <a:schemeClr val="tx1"/>
                </a:solidFill>
              </a:rPr>
              <a:t> </a:t>
            </a:r>
            <a:r>
              <a:rPr lang="en-US" dirty="0" err="1">
                <a:solidFill>
                  <a:schemeClr val="tx1"/>
                </a:solidFill>
              </a:rPr>
              <a:t>encontrar</a:t>
            </a:r>
            <a:r>
              <a:rPr lang="en-US" dirty="0">
                <a:solidFill>
                  <a:schemeClr val="tx1"/>
                </a:solidFill>
              </a:rPr>
              <a:t> </a:t>
            </a:r>
            <a:r>
              <a:rPr lang="en-US" dirty="0" err="1">
                <a:solidFill>
                  <a:schemeClr val="tx1"/>
                </a:solidFill>
              </a:rPr>
              <a:t>formas</a:t>
            </a:r>
            <a:r>
              <a:rPr lang="en-US" dirty="0">
                <a:solidFill>
                  <a:schemeClr val="tx1"/>
                </a:solidFill>
              </a:rPr>
              <a:t> de comunicar o valor das </a:t>
            </a:r>
            <a:r>
              <a:rPr lang="en-US" dirty="0" err="1">
                <a:solidFill>
                  <a:schemeClr val="tx1"/>
                </a:solidFill>
              </a:rPr>
              <a:t>práticas</a:t>
            </a:r>
            <a:r>
              <a:rPr lang="en-US" dirty="0">
                <a:solidFill>
                  <a:schemeClr val="tx1"/>
                </a:solidFill>
              </a:rPr>
              <a:t> éticas aos clientes, permitindo-lhes </a:t>
            </a:r>
            <a:r>
              <a:rPr lang="en-US" dirty="0" err="1">
                <a:solidFill>
                  <a:schemeClr val="tx1"/>
                </a:solidFill>
              </a:rPr>
              <a:t>entender</a:t>
            </a:r>
            <a:r>
              <a:rPr lang="en-US" dirty="0">
                <a:solidFill>
                  <a:schemeClr val="tx1"/>
                </a:solidFill>
              </a:rPr>
              <a:t> </a:t>
            </a:r>
            <a:r>
              <a:rPr lang="en-US" dirty="0" err="1">
                <a:solidFill>
                  <a:schemeClr val="tx1"/>
                </a:solidFill>
              </a:rPr>
              <a:t>porque</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produtos</a:t>
            </a:r>
            <a:r>
              <a:rPr lang="en-US" dirty="0">
                <a:solidFill>
                  <a:schemeClr val="tx1"/>
                </a:solidFill>
              </a:rPr>
              <a:t> de </a:t>
            </a:r>
            <a:r>
              <a:rPr lang="en-US" dirty="0" err="1">
                <a:solidFill>
                  <a:schemeClr val="tx1"/>
                </a:solidFill>
              </a:rPr>
              <a:t>uma</a:t>
            </a:r>
            <a:r>
              <a:rPr lang="en-US" dirty="0">
                <a:solidFill>
                  <a:schemeClr val="tx1"/>
                </a:solidFill>
              </a:rPr>
              <a:t> dada </a:t>
            </a:r>
            <a:r>
              <a:rPr lang="en-US" dirty="0" err="1">
                <a:solidFill>
                  <a:schemeClr val="tx1"/>
                </a:solidFill>
              </a:rPr>
              <a:t>empresa</a:t>
            </a:r>
            <a:r>
              <a:rPr lang="en-US" dirty="0">
                <a:solidFill>
                  <a:schemeClr val="tx1"/>
                </a:solidFill>
              </a:rPr>
              <a:t> podem ter um preço mais alto.</a:t>
            </a:r>
          </a:p>
          <a:p>
            <a:pPr marL="171450" indent="-171450" rtl="0">
              <a:buClr>
                <a:srgbClr val="F1A0C2"/>
              </a:buClr>
              <a:buFont typeface="Arial" panose="020B0604020202020204" pitchFamily="34" charset="0"/>
              <a:buChar char="•"/>
              <a:tabLst>
                <a:tab pos="177800" algn="l"/>
              </a:tabLst>
            </a:pPr>
            <a:r>
              <a:rPr lang="en-US" b="1" dirty="0">
                <a:solidFill>
                  <a:srgbClr val="F79037"/>
                </a:solidFill>
              </a:rPr>
              <a:t>Mudanças </a:t>
            </a:r>
            <a:r>
              <a:rPr lang="en-US" b="1" dirty="0" err="1">
                <a:solidFill>
                  <a:srgbClr val="F79037"/>
                </a:solidFill>
              </a:rPr>
              <a:t>regulatórias</a:t>
            </a:r>
            <a:r>
              <a:rPr lang="en-US" b="1" dirty="0">
                <a:solidFill>
                  <a:srgbClr val="F79037"/>
                </a:solidFill>
              </a:rPr>
              <a:t>: </a:t>
            </a:r>
            <a:r>
              <a:rPr lang="en-US" dirty="0" err="1">
                <a:solidFill>
                  <a:schemeClr val="tx1"/>
                </a:solidFill>
              </a:rPr>
              <a:t>Manter</a:t>
            </a:r>
            <a:r>
              <a:rPr lang="en-US" dirty="0">
                <a:solidFill>
                  <a:schemeClr val="tx1"/>
                </a:solidFill>
              </a:rPr>
              <a:t>-se informado sobre a </a:t>
            </a:r>
            <a:r>
              <a:rPr lang="en-US" dirty="0" err="1">
                <a:solidFill>
                  <a:schemeClr val="tx1"/>
                </a:solidFill>
              </a:rPr>
              <a:t>evolução</a:t>
            </a:r>
            <a:r>
              <a:rPr lang="en-US" dirty="0">
                <a:solidFill>
                  <a:schemeClr val="tx1"/>
                </a:solidFill>
              </a:rPr>
              <a:t> dos </a:t>
            </a:r>
            <a:r>
              <a:rPr lang="en-US" dirty="0" err="1">
                <a:solidFill>
                  <a:schemeClr val="tx1"/>
                </a:solidFill>
              </a:rPr>
              <a:t>regulamentos</a:t>
            </a:r>
            <a:r>
              <a:rPr lang="en-US" dirty="0">
                <a:solidFill>
                  <a:schemeClr val="tx1"/>
                </a:solidFill>
              </a:rPr>
              <a:t> que podem </a:t>
            </a:r>
            <a:r>
              <a:rPr lang="en-US" dirty="0" err="1">
                <a:solidFill>
                  <a:schemeClr val="tx1"/>
                </a:solidFill>
              </a:rPr>
              <a:t>afetar</a:t>
            </a:r>
            <a:r>
              <a:rPr lang="en-US" dirty="0">
                <a:solidFill>
                  <a:schemeClr val="tx1"/>
                </a:solidFill>
              </a:rPr>
              <a:t> as operações comerciais. Deve-se </a:t>
            </a:r>
            <a:r>
              <a:rPr lang="en-US" dirty="0" err="1">
                <a:solidFill>
                  <a:schemeClr val="tx1"/>
                </a:solidFill>
              </a:rPr>
              <a:t>estar</a:t>
            </a:r>
            <a:r>
              <a:rPr lang="en-US" dirty="0">
                <a:solidFill>
                  <a:schemeClr val="tx1"/>
                </a:solidFill>
              </a:rPr>
              <a:t> preparado para </a:t>
            </a:r>
            <a:r>
              <a:rPr lang="en-US" dirty="0" err="1">
                <a:solidFill>
                  <a:schemeClr val="tx1"/>
                </a:solidFill>
              </a:rPr>
              <a:t>adaptar</a:t>
            </a:r>
            <a:r>
              <a:rPr lang="en-US" dirty="0">
                <a:solidFill>
                  <a:schemeClr val="tx1"/>
                </a:solidFill>
              </a:rPr>
              <a:t> as </a:t>
            </a:r>
            <a:r>
              <a:rPr lang="en-US" dirty="0" err="1">
                <a:solidFill>
                  <a:schemeClr val="tx1"/>
                </a:solidFill>
              </a:rPr>
              <a:t>práticas</a:t>
            </a:r>
            <a:r>
              <a:rPr lang="en-US" dirty="0">
                <a:solidFill>
                  <a:schemeClr val="tx1"/>
                </a:solidFill>
              </a:rPr>
              <a:t> de modo a garantir a conformidade e </a:t>
            </a:r>
            <a:r>
              <a:rPr lang="en-US" dirty="0" err="1">
                <a:solidFill>
                  <a:schemeClr val="tx1"/>
                </a:solidFill>
              </a:rPr>
              <a:t>manter</a:t>
            </a:r>
            <a:r>
              <a:rPr lang="en-US" dirty="0">
                <a:solidFill>
                  <a:schemeClr val="tx1"/>
                </a:solidFill>
              </a:rPr>
              <a:t> </a:t>
            </a:r>
            <a:r>
              <a:rPr lang="en-US" dirty="0" err="1">
                <a:solidFill>
                  <a:schemeClr val="tx1"/>
                </a:solidFill>
              </a:rPr>
              <a:t>os</a:t>
            </a:r>
            <a:r>
              <a:rPr lang="en-US" dirty="0">
                <a:solidFill>
                  <a:schemeClr val="tx1"/>
                </a:solidFill>
              </a:rPr>
              <a:t> padrões éticos.</a:t>
            </a:r>
          </a:p>
          <a:p>
            <a:pPr marL="171450" indent="-171450" rtl="0">
              <a:buClr>
                <a:srgbClr val="F1A0C2"/>
              </a:buClr>
              <a:buFont typeface="Arial" panose="020B0604020202020204" pitchFamily="34" charset="0"/>
              <a:buChar char="•"/>
              <a:tabLst>
                <a:tab pos="177800" algn="l"/>
              </a:tabLst>
            </a:pPr>
            <a:r>
              <a:rPr lang="en-US" b="1" dirty="0">
                <a:solidFill>
                  <a:srgbClr val="F79037"/>
                </a:solidFill>
              </a:rPr>
              <a:t>Dificuldades de </a:t>
            </a:r>
            <a:r>
              <a:rPr lang="en-US" b="1" dirty="0" err="1">
                <a:solidFill>
                  <a:srgbClr val="F79037"/>
                </a:solidFill>
              </a:rPr>
              <a:t>abastecimento</a:t>
            </a:r>
            <a:r>
              <a:rPr lang="en-US" b="1" dirty="0">
                <a:solidFill>
                  <a:srgbClr val="F79037"/>
                </a:solidFill>
              </a:rPr>
              <a:t>: </a:t>
            </a:r>
            <a:r>
              <a:rPr lang="en-US" dirty="0" err="1">
                <a:solidFill>
                  <a:schemeClr val="tx1"/>
                </a:solidFill>
              </a:rPr>
              <a:t>Obter</a:t>
            </a:r>
            <a:r>
              <a:rPr lang="en-US" dirty="0">
                <a:solidFill>
                  <a:schemeClr val="tx1"/>
                </a:solidFill>
              </a:rPr>
              <a:t> ingredientes éticos e sustentáveis ​​às vezes pode ser um desafio. </a:t>
            </a:r>
            <a:r>
              <a:rPr lang="en-US" dirty="0" err="1">
                <a:solidFill>
                  <a:schemeClr val="tx1"/>
                </a:solidFill>
              </a:rPr>
              <a:t>Estabelecer</a:t>
            </a:r>
            <a:r>
              <a:rPr lang="en-US" dirty="0">
                <a:solidFill>
                  <a:schemeClr val="tx1"/>
                </a:solidFill>
              </a:rPr>
              <a:t> relacionamentos sólidos com fornecedores e </a:t>
            </a:r>
            <a:r>
              <a:rPr lang="en-US" dirty="0" err="1">
                <a:solidFill>
                  <a:schemeClr val="tx1"/>
                </a:solidFill>
              </a:rPr>
              <a:t>explorar</a:t>
            </a:r>
            <a:r>
              <a:rPr lang="en-US" dirty="0">
                <a:solidFill>
                  <a:schemeClr val="tx1"/>
                </a:solidFill>
              </a:rPr>
              <a:t> opções alternativas de fornecimento para garantir um </a:t>
            </a:r>
            <a:r>
              <a:rPr lang="en-US" dirty="0" err="1">
                <a:solidFill>
                  <a:schemeClr val="tx1"/>
                </a:solidFill>
              </a:rPr>
              <a:t>abastecimento</a:t>
            </a:r>
            <a:r>
              <a:rPr lang="en-US" dirty="0">
                <a:solidFill>
                  <a:schemeClr val="tx1"/>
                </a:solidFill>
              </a:rPr>
              <a:t> consistente de ingredientes de alta qualidade.</a:t>
            </a:r>
          </a:p>
          <a:p>
            <a:pPr marL="171450" indent="-171450">
              <a:buClr>
                <a:srgbClr val="F1A0C2"/>
              </a:buClr>
              <a:buFont typeface="Arial" panose="020B0604020202020204" pitchFamily="34" charset="0"/>
              <a:buChar char="•"/>
              <a:tabLst>
                <a:tab pos="177800" algn="l"/>
              </a:tabLst>
            </a:pPr>
            <a:r>
              <a:rPr lang="en-US" b="1" dirty="0" err="1">
                <a:solidFill>
                  <a:srgbClr val="F79037"/>
                </a:solidFill>
              </a:rPr>
              <a:t>Ceticismo</a:t>
            </a:r>
            <a:r>
              <a:rPr lang="en-US" b="1" dirty="0">
                <a:solidFill>
                  <a:srgbClr val="F79037"/>
                </a:solidFill>
              </a:rPr>
              <a:t> do </a:t>
            </a:r>
            <a:r>
              <a:rPr lang="en-US" b="1" dirty="0" err="1">
                <a:solidFill>
                  <a:srgbClr val="F79037"/>
                </a:solidFill>
              </a:rPr>
              <a:t>consumidor</a:t>
            </a:r>
            <a:r>
              <a:rPr lang="en-US" b="1" dirty="0">
                <a:solidFill>
                  <a:srgbClr val="F79037"/>
                </a:solidFill>
              </a:rPr>
              <a:t>: </a:t>
            </a:r>
            <a:r>
              <a:rPr lang="en-US" dirty="0" err="1">
                <a:solidFill>
                  <a:schemeClr val="tx1"/>
                </a:solidFill>
              </a:rPr>
              <a:t>Alguns</a:t>
            </a:r>
            <a:r>
              <a:rPr lang="en-US" dirty="0">
                <a:solidFill>
                  <a:schemeClr val="tx1"/>
                </a:solidFill>
              </a:rPr>
              <a:t> consumidores </a:t>
            </a:r>
            <a:r>
              <a:rPr lang="en-US" dirty="0" err="1">
                <a:solidFill>
                  <a:schemeClr val="tx1"/>
                </a:solidFill>
              </a:rPr>
              <a:t>podem</a:t>
            </a:r>
            <a:r>
              <a:rPr lang="en-US" dirty="0">
                <a:solidFill>
                  <a:schemeClr val="tx1"/>
                </a:solidFill>
              </a:rPr>
              <a:t> ser </a:t>
            </a:r>
            <a:r>
              <a:rPr lang="en-US" dirty="0" err="1">
                <a:solidFill>
                  <a:schemeClr val="tx1"/>
                </a:solidFill>
              </a:rPr>
              <a:t>céticos</a:t>
            </a:r>
            <a:r>
              <a:rPr lang="en-US" dirty="0">
                <a:solidFill>
                  <a:schemeClr val="tx1"/>
                </a:solidFill>
              </a:rPr>
              <a:t> em </a:t>
            </a:r>
            <a:r>
              <a:rPr lang="en-US" dirty="0" err="1">
                <a:solidFill>
                  <a:schemeClr val="tx1"/>
                </a:solidFill>
              </a:rPr>
              <a:t>relação</a:t>
            </a:r>
            <a:r>
              <a:rPr lang="en-US" dirty="0">
                <a:solidFill>
                  <a:schemeClr val="tx1"/>
                </a:solidFill>
              </a:rPr>
              <a:t> </a:t>
            </a:r>
            <a:r>
              <a:rPr lang="en-US" dirty="0" err="1">
                <a:solidFill>
                  <a:schemeClr val="tx1"/>
                </a:solidFill>
              </a:rPr>
              <a:t>às</a:t>
            </a:r>
            <a:r>
              <a:rPr lang="en-US" dirty="0">
                <a:solidFill>
                  <a:schemeClr val="tx1"/>
                </a:solidFill>
              </a:rPr>
              <a:t> reivindicações éticas feitas pelas empresas. Deve-se </a:t>
            </a:r>
            <a:r>
              <a:rPr lang="en-US" dirty="0" err="1">
                <a:solidFill>
                  <a:schemeClr val="tx1"/>
                </a:solidFill>
              </a:rPr>
              <a:t>garantir</a:t>
            </a:r>
            <a:r>
              <a:rPr lang="en-US" dirty="0">
                <a:solidFill>
                  <a:schemeClr val="tx1"/>
                </a:solidFill>
              </a:rPr>
              <a:t> a </a:t>
            </a:r>
            <a:r>
              <a:rPr lang="en-US" dirty="0" err="1">
                <a:solidFill>
                  <a:schemeClr val="tx1"/>
                </a:solidFill>
              </a:rPr>
              <a:t>transparência</a:t>
            </a:r>
            <a:r>
              <a:rPr lang="en-US" dirty="0">
                <a:solidFill>
                  <a:schemeClr val="tx1"/>
                </a:solidFill>
              </a:rPr>
              <a:t>, </a:t>
            </a:r>
            <a:r>
              <a:rPr lang="en-US" dirty="0" err="1">
                <a:solidFill>
                  <a:schemeClr val="tx1"/>
                </a:solidFill>
              </a:rPr>
              <a:t>fornecer</a:t>
            </a:r>
            <a:r>
              <a:rPr lang="en-US" dirty="0">
                <a:solidFill>
                  <a:schemeClr val="tx1"/>
                </a:solidFill>
              </a:rPr>
              <a:t> </a:t>
            </a:r>
            <a:r>
              <a:rPr lang="en-US" dirty="0" err="1">
                <a:solidFill>
                  <a:schemeClr val="tx1"/>
                </a:solidFill>
              </a:rPr>
              <a:t>evidências</a:t>
            </a:r>
            <a:r>
              <a:rPr lang="en-US" dirty="0">
                <a:solidFill>
                  <a:schemeClr val="tx1"/>
                </a:solidFill>
              </a:rPr>
              <a:t> das práticas éticas e </a:t>
            </a:r>
            <a:r>
              <a:rPr lang="en-US" dirty="0" err="1">
                <a:solidFill>
                  <a:schemeClr val="tx1"/>
                </a:solidFill>
              </a:rPr>
              <a:t>manter</a:t>
            </a:r>
            <a:r>
              <a:rPr lang="en-US" dirty="0">
                <a:solidFill>
                  <a:schemeClr val="tx1"/>
                </a:solidFill>
              </a:rPr>
              <a:t>-se uma comunicação aberta para construir a </a:t>
            </a:r>
            <a:r>
              <a:rPr lang="en-US" dirty="0" err="1">
                <a:solidFill>
                  <a:schemeClr val="tx1"/>
                </a:solidFill>
              </a:rPr>
              <a:t>confiança</a:t>
            </a:r>
            <a:r>
              <a:rPr lang="en-US" dirty="0">
                <a:solidFill>
                  <a:schemeClr val="tx1"/>
                </a:solidFill>
              </a:rPr>
              <a:t> dos </a:t>
            </a:r>
            <a:r>
              <a:rPr lang="en-US" dirty="0" err="1">
                <a:solidFill>
                  <a:schemeClr val="tx1"/>
                </a:solidFill>
              </a:rPr>
              <a:t>clientes</a:t>
            </a:r>
            <a:r>
              <a:rPr lang="en-US" dirty="0">
                <a:solidFill>
                  <a:schemeClr val="tx1"/>
                </a:solidFill>
              </a:rPr>
              <a:t>.</a:t>
            </a:r>
          </a:p>
          <a:p>
            <a:pPr rtl="0">
              <a:buClr>
                <a:srgbClr val="F1A0C2"/>
              </a:buClr>
              <a:tabLst>
                <a:tab pos="177800" algn="l"/>
              </a:tabLst>
            </a:pPr>
            <a:endParaRPr lang="en-US" dirty="0">
              <a:solidFill>
                <a:schemeClr val="tx1"/>
              </a:solidFill>
            </a:endParaRPr>
          </a:p>
        </p:txBody>
      </p:sp>
      <p:grpSp>
        <p:nvGrpSpPr>
          <p:cNvPr id="73" name="Group 72">
            <a:extLst>
              <a:ext uri="{FF2B5EF4-FFF2-40B4-BE49-F238E27FC236}">
                <a16:creationId xmlns:a16="http://schemas.microsoft.com/office/drawing/2014/main" id="{7F450E89-0CD9-F874-583E-73B42B6784D8}"/>
              </a:ext>
            </a:extLst>
          </p:cNvPr>
          <p:cNvGrpSpPr/>
          <p:nvPr/>
        </p:nvGrpSpPr>
        <p:grpSpPr>
          <a:xfrm>
            <a:off x="548815" y="4689407"/>
            <a:ext cx="809522" cy="809304"/>
            <a:chOff x="8242308" y="4543504"/>
            <a:chExt cx="1008541" cy="1008269"/>
          </a:xfrm>
        </p:grpSpPr>
        <p:sp>
          <p:nvSpPr>
            <p:cNvPr id="74" name="Freeform 73">
              <a:extLst>
                <a:ext uri="{FF2B5EF4-FFF2-40B4-BE49-F238E27FC236}">
                  <a16:creationId xmlns:a16="http://schemas.microsoft.com/office/drawing/2014/main" id="{A0FF638A-0859-1633-AA3A-A5097DF4DB5A}"/>
                </a:ext>
              </a:extLst>
            </p:cNvPr>
            <p:cNvSpPr/>
            <p:nvPr/>
          </p:nvSpPr>
          <p:spPr>
            <a:xfrm>
              <a:off x="8242308" y="4543504"/>
              <a:ext cx="1008541" cy="1008269"/>
            </a:xfrm>
            <a:custGeom>
              <a:avLst/>
              <a:gdLst>
                <a:gd name="connsiteX0" fmla="*/ 92873 w 1008541"/>
                <a:gd name="connsiteY0" fmla="*/ 366995 h 1008269"/>
                <a:gd name="connsiteX1" fmla="*/ 75493 w 1008541"/>
                <a:gd name="connsiteY1" fmla="*/ 202740 h 1008269"/>
                <a:gd name="connsiteX2" fmla="*/ 231097 w 1008541"/>
                <a:gd name="connsiteY2" fmla="*/ 185636 h 1008269"/>
                <a:gd name="connsiteX3" fmla="*/ 243317 w 1008541"/>
                <a:gd name="connsiteY3" fmla="*/ 357221 h 1008269"/>
                <a:gd name="connsiteX4" fmla="*/ 306591 w 1008541"/>
                <a:gd name="connsiteY4" fmla="*/ 343647 h 1008269"/>
                <a:gd name="connsiteX5" fmla="*/ 391589 w 1008541"/>
                <a:gd name="connsiteY5" fmla="*/ 279302 h 1008269"/>
                <a:gd name="connsiteX6" fmla="*/ 422275 w 1008541"/>
                <a:gd name="connsiteY6" fmla="*/ 259483 h 1008269"/>
                <a:gd name="connsiteX7" fmla="*/ 422275 w 1008541"/>
                <a:gd name="connsiteY7" fmla="*/ 241021 h 1008269"/>
                <a:gd name="connsiteX8" fmla="*/ 431508 w 1008541"/>
                <a:gd name="connsiteY8" fmla="*/ 228804 h 1008269"/>
                <a:gd name="connsiteX9" fmla="*/ 459207 w 1008541"/>
                <a:gd name="connsiteY9" fmla="*/ 222016 h 1008269"/>
                <a:gd name="connsiteX10" fmla="*/ 467082 w 1008541"/>
                <a:gd name="connsiteY10" fmla="*/ 214686 h 1008269"/>
                <a:gd name="connsiteX11" fmla="*/ 484462 w 1008541"/>
                <a:gd name="connsiteY11" fmla="*/ 172604 h 1008269"/>
                <a:gd name="connsiteX12" fmla="*/ 483919 w 1008541"/>
                <a:gd name="connsiteY12" fmla="*/ 160930 h 1008269"/>
                <a:gd name="connsiteX13" fmla="*/ 465453 w 1008541"/>
                <a:gd name="connsiteY13" fmla="*/ 130250 h 1008269"/>
                <a:gd name="connsiteX14" fmla="*/ 552895 w 1008541"/>
                <a:gd name="connsiteY14" fmla="*/ 42829 h 1008269"/>
                <a:gd name="connsiteX15" fmla="*/ 583853 w 1008541"/>
                <a:gd name="connsiteY15" fmla="*/ 61290 h 1008269"/>
                <a:gd name="connsiteX16" fmla="*/ 595530 w 1008541"/>
                <a:gd name="connsiteY16" fmla="*/ 61833 h 1008269"/>
                <a:gd name="connsiteX17" fmla="*/ 636535 w 1008541"/>
                <a:gd name="connsiteY17" fmla="*/ 44729 h 1008269"/>
                <a:gd name="connsiteX18" fmla="*/ 644953 w 1008541"/>
                <a:gd name="connsiteY18" fmla="*/ 35498 h 1008269"/>
                <a:gd name="connsiteX19" fmla="*/ 652557 w 1008541"/>
                <a:gd name="connsiteY19" fmla="*/ 5905 h 1008269"/>
                <a:gd name="connsiteX20" fmla="*/ 659889 w 1008541"/>
                <a:gd name="connsiteY20" fmla="*/ 204 h 1008269"/>
                <a:gd name="connsiteX21" fmla="*/ 770685 w 1008541"/>
                <a:gd name="connsiteY21" fmla="*/ 204 h 1008269"/>
                <a:gd name="connsiteX22" fmla="*/ 778289 w 1008541"/>
                <a:gd name="connsiteY22" fmla="*/ 6448 h 1008269"/>
                <a:gd name="connsiteX23" fmla="*/ 787794 w 1008541"/>
                <a:gd name="connsiteY23" fmla="*/ 40114 h 1008269"/>
                <a:gd name="connsiteX24" fmla="*/ 819295 w 1008541"/>
                <a:gd name="connsiteY24" fmla="*/ 54503 h 1008269"/>
                <a:gd name="connsiteX25" fmla="*/ 864373 w 1008541"/>
                <a:gd name="connsiteY25" fmla="*/ 50973 h 1008269"/>
                <a:gd name="connsiteX26" fmla="*/ 877137 w 1008541"/>
                <a:gd name="connsiteY26" fmla="*/ 43100 h 1008269"/>
                <a:gd name="connsiteX27" fmla="*/ 964850 w 1008541"/>
                <a:gd name="connsiteY27" fmla="*/ 131065 h 1008269"/>
                <a:gd name="connsiteX28" fmla="*/ 946656 w 1008541"/>
                <a:gd name="connsiteY28" fmla="*/ 161201 h 1008269"/>
                <a:gd name="connsiteX29" fmla="*/ 946113 w 1008541"/>
                <a:gd name="connsiteY29" fmla="*/ 172061 h 1008269"/>
                <a:gd name="connsiteX30" fmla="*/ 963764 w 1008541"/>
                <a:gd name="connsiteY30" fmla="*/ 214143 h 1008269"/>
                <a:gd name="connsiteX31" fmla="*/ 972454 w 1008541"/>
                <a:gd name="connsiteY31" fmla="*/ 222016 h 1008269"/>
                <a:gd name="connsiteX32" fmla="*/ 1001782 w 1008541"/>
                <a:gd name="connsiteY32" fmla="*/ 229618 h 1008269"/>
                <a:gd name="connsiteX33" fmla="*/ 1008300 w 1008541"/>
                <a:gd name="connsiteY33" fmla="*/ 237492 h 1008269"/>
                <a:gd name="connsiteX34" fmla="*/ 1008300 w 1008541"/>
                <a:gd name="connsiteY34" fmla="*/ 241564 h 1008269"/>
                <a:gd name="connsiteX35" fmla="*/ 1008300 w 1008541"/>
                <a:gd name="connsiteY35" fmla="*/ 997682 h 1008269"/>
                <a:gd name="connsiteX36" fmla="*/ 1008300 w 1008541"/>
                <a:gd name="connsiteY36" fmla="*/ 1008270 h 1008269"/>
                <a:gd name="connsiteX37" fmla="*/ 997166 w 1008541"/>
                <a:gd name="connsiteY37" fmla="*/ 1008270 h 1008269"/>
                <a:gd name="connsiteX38" fmla="*/ 70062 w 1008541"/>
                <a:gd name="connsiteY38" fmla="*/ 1008270 h 1008269"/>
                <a:gd name="connsiteX39" fmla="*/ 0 w 1008541"/>
                <a:gd name="connsiteY39" fmla="*/ 937681 h 1008269"/>
                <a:gd name="connsiteX40" fmla="*/ 0 w 1008541"/>
                <a:gd name="connsiteY40" fmla="*/ 510888 h 1008269"/>
                <a:gd name="connsiteX41" fmla="*/ 90158 w 1008541"/>
                <a:gd name="connsiteY41" fmla="*/ 369439 h 1008269"/>
                <a:gd name="connsiteX42" fmla="*/ 92873 w 1008541"/>
                <a:gd name="connsiteY42" fmla="*/ 366995 h 1008269"/>
                <a:gd name="connsiteX43" fmla="*/ 120844 w 1008541"/>
                <a:gd name="connsiteY43" fmla="*/ 974876 h 1008269"/>
                <a:gd name="connsiteX44" fmla="*/ 974898 w 1008541"/>
                <a:gd name="connsiteY44" fmla="*/ 974876 h 1008269"/>
                <a:gd name="connsiteX45" fmla="*/ 974898 w 1008541"/>
                <a:gd name="connsiteY45" fmla="*/ 362923 h 1008269"/>
                <a:gd name="connsiteX46" fmla="*/ 972454 w 1008541"/>
                <a:gd name="connsiteY46" fmla="*/ 361022 h 1008269"/>
                <a:gd name="connsiteX47" fmla="*/ 963221 w 1008541"/>
                <a:gd name="connsiteY47" fmla="*/ 371611 h 1008269"/>
                <a:gd name="connsiteX48" fmla="*/ 946113 w 1008541"/>
                <a:gd name="connsiteY48" fmla="*/ 412607 h 1008269"/>
                <a:gd name="connsiteX49" fmla="*/ 946656 w 1008541"/>
                <a:gd name="connsiteY49" fmla="*/ 424281 h 1008269"/>
                <a:gd name="connsiteX50" fmla="*/ 965122 w 1008541"/>
                <a:gd name="connsiteY50" fmla="*/ 454689 h 1008269"/>
                <a:gd name="connsiteX51" fmla="*/ 877408 w 1008541"/>
                <a:gd name="connsiteY51" fmla="*/ 542382 h 1008269"/>
                <a:gd name="connsiteX52" fmla="*/ 846994 w 1008541"/>
                <a:gd name="connsiteY52" fmla="*/ 523920 h 1008269"/>
                <a:gd name="connsiteX53" fmla="*/ 835316 w 1008541"/>
                <a:gd name="connsiteY53" fmla="*/ 523377 h 1008269"/>
                <a:gd name="connsiteX54" fmla="*/ 794311 w 1008541"/>
                <a:gd name="connsiteY54" fmla="*/ 540753 h 1008269"/>
                <a:gd name="connsiteX55" fmla="*/ 785893 w 1008541"/>
                <a:gd name="connsiteY55" fmla="*/ 549984 h 1008269"/>
                <a:gd name="connsiteX56" fmla="*/ 778289 w 1008541"/>
                <a:gd name="connsiteY56" fmla="*/ 579577 h 1008269"/>
                <a:gd name="connsiteX57" fmla="*/ 771229 w 1008541"/>
                <a:gd name="connsiteY57" fmla="*/ 585278 h 1008269"/>
                <a:gd name="connsiteX58" fmla="*/ 660432 w 1008541"/>
                <a:gd name="connsiteY58" fmla="*/ 585278 h 1008269"/>
                <a:gd name="connsiteX59" fmla="*/ 652829 w 1008541"/>
                <a:gd name="connsiteY59" fmla="*/ 579034 h 1008269"/>
                <a:gd name="connsiteX60" fmla="*/ 647126 w 1008541"/>
                <a:gd name="connsiteY60" fmla="*/ 557857 h 1008269"/>
                <a:gd name="connsiteX61" fmla="*/ 643324 w 1008541"/>
                <a:gd name="connsiteY61" fmla="*/ 559486 h 1008269"/>
                <a:gd name="connsiteX62" fmla="*/ 330759 w 1008541"/>
                <a:gd name="connsiteY62" fmla="*/ 777226 h 1008269"/>
                <a:gd name="connsiteX63" fmla="*/ 325600 w 1008541"/>
                <a:gd name="connsiteY63" fmla="*/ 787000 h 1008269"/>
                <a:gd name="connsiteX64" fmla="*/ 325328 w 1008541"/>
                <a:gd name="connsiteY64" fmla="*/ 815507 h 1008269"/>
                <a:gd name="connsiteX65" fmla="*/ 246847 w 1008541"/>
                <a:gd name="connsiteY65" fmla="*/ 876594 h 1008269"/>
                <a:gd name="connsiteX66" fmla="*/ 210730 w 1008541"/>
                <a:gd name="connsiteY66" fmla="*/ 860576 h 1008269"/>
                <a:gd name="connsiteX67" fmla="*/ 134422 w 1008541"/>
                <a:gd name="connsiteY67" fmla="*/ 914061 h 1008269"/>
                <a:gd name="connsiteX68" fmla="*/ 130348 w 1008541"/>
                <a:gd name="connsiteY68" fmla="*/ 924378 h 1008269"/>
                <a:gd name="connsiteX69" fmla="*/ 120844 w 1008541"/>
                <a:gd name="connsiteY69" fmla="*/ 974876 h 1008269"/>
                <a:gd name="connsiteX70" fmla="*/ 178958 w 1008541"/>
                <a:gd name="connsiteY70" fmla="*/ 438942 h 1008269"/>
                <a:gd name="connsiteX71" fmla="*/ 190363 w 1008541"/>
                <a:gd name="connsiteY71" fmla="*/ 438942 h 1008269"/>
                <a:gd name="connsiteX72" fmla="*/ 306319 w 1008541"/>
                <a:gd name="connsiteY72" fmla="*/ 438942 h 1008269"/>
                <a:gd name="connsiteX73" fmla="*/ 350583 w 1008541"/>
                <a:gd name="connsiteY73" fmla="*/ 426453 h 1008269"/>
                <a:gd name="connsiteX74" fmla="*/ 462194 w 1008541"/>
                <a:gd name="connsiteY74" fmla="*/ 340117 h 1008269"/>
                <a:gd name="connsiteX75" fmla="*/ 469798 w 1008541"/>
                <a:gd name="connsiteY75" fmla="*/ 311610 h 1008269"/>
                <a:gd name="connsiteX76" fmla="*/ 445629 w 1008541"/>
                <a:gd name="connsiteY76" fmla="*/ 292877 h 1008269"/>
                <a:gd name="connsiteX77" fmla="*/ 416300 w 1008541"/>
                <a:gd name="connsiteY77" fmla="*/ 301293 h 1008269"/>
                <a:gd name="connsiteX78" fmla="*/ 313923 w 1008541"/>
                <a:gd name="connsiteY78" fmla="*/ 378127 h 1008269"/>
                <a:gd name="connsiteX79" fmla="*/ 277262 w 1008541"/>
                <a:gd name="connsiteY79" fmla="*/ 390344 h 1008269"/>
                <a:gd name="connsiteX80" fmla="*/ 149358 w 1008541"/>
                <a:gd name="connsiteY80" fmla="*/ 390344 h 1008269"/>
                <a:gd name="connsiteX81" fmla="*/ 32316 w 1008541"/>
                <a:gd name="connsiteY81" fmla="*/ 507087 h 1008269"/>
                <a:gd name="connsiteX82" fmla="*/ 32316 w 1008541"/>
                <a:gd name="connsiteY82" fmla="*/ 631161 h 1008269"/>
                <a:gd name="connsiteX83" fmla="*/ 84455 w 1008541"/>
                <a:gd name="connsiteY83" fmla="*/ 683289 h 1008269"/>
                <a:gd name="connsiteX84" fmla="*/ 191178 w 1008541"/>
                <a:gd name="connsiteY84" fmla="*/ 683289 h 1008269"/>
                <a:gd name="connsiteX85" fmla="*/ 227567 w 1008541"/>
                <a:gd name="connsiteY85" fmla="*/ 719941 h 1008269"/>
                <a:gd name="connsiteX86" fmla="*/ 227567 w 1008541"/>
                <a:gd name="connsiteY86" fmla="*/ 813335 h 1008269"/>
                <a:gd name="connsiteX87" fmla="*/ 259611 w 1008541"/>
                <a:gd name="connsiteY87" fmla="*/ 845915 h 1008269"/>
                <a:gd name="connsiteX88" fmla="*/ 292198 w 1008541"/>
                <a:gd name="connsiteY88" fmla="*/ 813878 h 1008269"/>
                <a:gd name="connsiteX89" fmla="*/ 292198 w 1008541"/>
                <a:gd name="connsiteY89" fmla="*/ 665641 h 1008269"/>
                <a:gd name="connsiteX90" fmla="*/ 244675 w 1008541"/>
                <a:gd name="connsiteY90" fmla="*/ 618401 h 1008269"/>
                <a:gd name="connsiteX91" fmla="*/ 187648 w 1008541"/>
                <a:gd name="connsiteY91" fmla="*/ 618401 h 1008269"/>
                <a:gd name="connsiteX92" fmla="*/ 178958 w 1008541"/>
                <a:gd name="connsiteY92" fmla="*/ 617858 h 1008269"/>
                <a:gd name="connsiteX93" fmla="*/ 178958 w 1008541"/>
                <a:gd name="connsiteY93" fmla="*/ 438942 h 1008269"/>
                <a:gd name="connsiteX94" fmla="*/ 324785 w 1008541"/>
                <a:gd name="connsiteY94" fmla="*/ 740846 h 1008269"/>
                <a:gd name="connsiteX95" fmla="*/ 620513 w 1008541"/>
                <a:gd name="connsiteY95" fmla="*/ 535052 h 1008269"/>
                <a:gd name="connsiteX96" fmla="*/ 594715 w 1008541"/>
                <a:gd name="connsiteY96" fmla="*/ 523106 h 1008269"/>
                <a:gd name="connsiteX97" fmla="*/ 583853 w 1008541"/>
                <a:gd name="connsiteY97" fmla="*/ 523649 h 1008269"/>
                <a:gd name="connsiteX98" fmla="*/ 553710 w 1008541"/>
                <a:gd name="connsiteY98" fmla="*/ 542111 h 1008269"/>
                <a:gd name="connsiteX99" fmla="*/ 465724 w 1008541"/>
                <a:gd name="connsiteY99" fmla="*/ 454417 h 1008269"/>
                <a:gd name="connsiteX100" fmla="*/ 484190 w 1008541"/>
                <a:gd name="connsiteY100" fmla="*/ 424281 h 1008269"/>
                <a:gd name="connsiteX101" fmla="*/ 486363 w 1008541"/>
                <a:gd name="connsiteY101" fmla="*/ 416951 h 1008269"/>
                <a:gd name="connsiteX102" fmla="*/ 468168 w 1008541"/>
                <a:gd name="connsiteY102" fmla="*/ 377041 h 1008269"/>
                <a:gd name="connsiteX103" fmla="*/ 380998 w 1008541"/>
                <a:gd name="connsiteY103" fmla="*/ 444915 h 1008269"/>
                <a:gd name="connsiteX104" fmla="*/ 310935 w 1008541"/>
                <a:gd name="connsiteY104" fmla="*/ 471521 h 1008269"/>
                <a:gd name="connsiteX105" fmla="*/ 268301 w 1008541"/>
                <a:gd name="connsiteY105" fmla="*/ 471793 h 1008269"/>
                <a:gd name="connsiteX106" fmla="*/ 211545 w 1008541"/>
                <a:gd name="connsiteY106" fmla="*/ 471793 h 1008269"/>
                <a:gd name="connsiteX107" fmla="*/ 211545 w 1008541"/>
                <a:gd name="connsiteY107" fmla="*/ 585550 h 1008269"/>
                <a:gd name="connsiteX108" fmla="*/ 223222 w 1008541"/>
                <a:gd name="connsiteY108" fmla="*/ 585550 h 1008269"/>
                <a:gd name="connsiteX109" fmla="*/ 325057 w 1008541"/>
                <a:gd name="connsiteY109" fmla="*/ 687633 h 1008269"/>
                <a:gd name="connsiteX110" fmla="*/ 324785 w 1008541"/>
                <a:gd name="connsiteY110" fmla="*/ 740846 h 1008269"/>
                <a:gd name="connsiteX111" fmla="*/ 454590 w 1008541"/>
                <a:gd name="connsiteY111" fmla="*/ 257039 h 1008269"/>
                <a:gd name="connsiteX112" fmla="*/ 454590 w 1008541"/>
                <a:gd name="connsiteY112" fmla="*/ 259754 h 1008269"/>
                <a:gd name="connsiteX113" fmla="*/ 460293 w 1008541"/>
                <a:gd name="connsiteY113" fmla="*/ 262469 h 1008269"/>
                <a:gd name="connsiteX114" fmla="*/ 497768 w 1008541"/>
                <a:gd name="connsiteY114" fmla="*/ 345547 h 1008269"/>
                <a:gd name="connsiteX115" fmla="*/ 497225 w 1008541"/>
                <a:gd name="connsiteY115" fmla="*/ 355864 h 1008269"/>
                <a:gd name="connsiteX116" fmla="*/ 520036 w 1008541"/>
                <a:gd name="connsiteY116" fmla="*/ 408806 h 1008269"/>
                <a:gd name="connsiteX117" fmla="*/ 519221 w 1008541"/>
                <a:gd name="connsiteY117" fmla="*/ 429439 h 1008269"/>
                <a:gd name="connsiteX118" fmla="*/ 506458 w 1008541"/>
                <a:gd name="connsiteY118" fmla="*/ 449530 h 1008269"/>
                <a:gd name="connsiteX119" fmla="*/ 557511 w 1008541"/>
                <a:gd name="connsiteY119" fmla="*/ 500843 h 1008269"/>
                <a:gd name="connsiteX120" fmla="*/ 582766 w 1008541"/>
                <a:gd name="connsiteY120" fmla="*/ 485639 h 1008269"/>
                <a:gd name="connsiteX121" fmla="*/ 594172 w 1008541"/>
                <a:gd name="connsiteY121" fmla="*/ 485639 h 1008269"/>
                <a:gd name="connsiteX122" fmla="*/ 663419 w 1008541"/>
                <a:gd name="connsiteY122" fmla="*/ 514146 h 1008269"/>
                <a:gd name="connsiteX123" fmla="*/ 671566 w 1008541"/>
                <a:gd name="connsiteY123" fmla="*/ 522563 h 1008269"/>
                <a:gd name="connsiteX124" fmla="*/ 678898 w 1008541"/>
                <a:gd name="connsiteY124" fmla="*/ 552156 h 1008269"/>
                <a:gd name="connsiteX125" fmla="*/ 750862 w 1008541"/>
                <a:gd name="connsiteY125" fmla="*/ 552156 h 1008269"/>
                <a:gd name="connsiteX126" fmla="*/ 758194 w 1008541"/>
                <a:gd name="connsiteY126" fmla="*/ 522563 h 1008269"/>
                <a:gd name="connsiteX127" fmla="*/ 766340 w 1008541"/>
                <a:gd name="connsiteY127" fmla="*/ 514418 h 1008269"/>
                <a:gd name="connsiteX128" fmla="*/ 835588 w 1008541"/>
                <a:gd name="connsiteY128" fmla="*/ 485911 h 1008269"/>
                <a:gd name="connsiteX129" fmla="*/ 846994 w 1008541"/>
                <a:gd name="connsiteY129" fmla="*/ 485911 h 1008269"/>
                <a:gd name="connsiteX130" fmla="*/ 871434 w 1008541"/>
                <a:gd name="connsiteY130" fmla="*/ 500572 h 1008269"/>
                <a:gd name="connsiteX131" fmla="*/ 923302 w 1008541"/>
                <a:gd name="connsiteY131" fmla="*/ 449259 h 1008269"/>
                <a:gd name="connsiteX132" fmla="*/ 908638 w 1008541"/>
                <a:gd name="connsiteY132" fmla="*/ 425910 h 1008269"/>
                <a:gd name="connsiteX133" fmla="*/ 908094 w 1008541"/>
                <a:gd name="connsiteY133" fmla="*/ 412335 h 1008269"/>
                <a:gd name="connsiteX134" fmla="*/ 936880 w 1008541"/>
                <a:gd name="connsiteY134" fmla="*/ 344461 h 1008269"/>
                <a:gd name="connsiteX135" fmla="*/ 945841 w 1008541"/>
                <a:gd name="connsiteY135" fmla="*/ 335773 h 1008269"/>
                <a:gd name="connsiteX136" fmla="*/ 974626 w 1008541"/>
                <a:gd name="connsiteY136" fmla="*/ 328714 h 1008269"/>
                <a:gd name="connsiteX137" fmla="*/ 974626 w 1008541"/>
                <a:gd name="connsiteY137" fmla="*/ 256768 h 1008269"/>
                <a:gd name="connsiteX138" fmla="*/ 945570 w 1008541"/>
                <a:gd name="connsiteY138" fmla="*/ 249709 h 1008269"/>
                <a:gd name="connsiteX139" fmla="*/ 936880 w 1008541"/>
                <a:gd name="connsiteY139" fmla="*/ 241835 h 1008269"/>
                <a:gd name="connsiteX140" fmla="*/ 907823 w 1008541"/>
                <a:gd name="connsiteY140" fmla="*/ 171789 h 1008269"/>
                <a:gd name="connsiteX141" fmla="*/ 908366 w 1008541"/>
                <a:gd name="connsiteY141" fmla="*/ 160387 h 1008269"/>
                <a:gd name="connsiteX142" fmla="*/ 923030 w 1008541"/>
                <a:gd name="connsiteY142" fmla="*/ 135952 h 1008269"/>
                <a:gd name="connsiteX143" fmla="*/ 871706 w 1008541"/>
                <a:gd name="connsiteY143" fmla="*/ 84368 h 1008269"/>
                <a:gd name="connsiteX144" fmla="*/ 848623 w 1008541"/>
                <a:gd name="connsiteY144" fmla="*/ 98757 h 1008269"/>
                <a:gd name="connsiteX145" fmla="*/ 833959 w 1008541"/>
                <a:gd name="connsiteY145" fmla="*/ 99300 h 1008269"/>
                <a:gd name="connsiteX146" fmla="*/ 766884 w 1008541"/>
                <a:gd name="connsiteY146" fmla="*/ 71336 h 1008269"/>
                <a:gd name="connsiteX147" fmla="*/ 757379 w 1008541"/>
                <a:gd name="connsiteY147" fmla="*/ 61290 h 1008269"/>
                <a:gd name="connsiteX148" fmla="*/ 750590 w 1008541"/>
                <a:gd name="connsiteY148" fmla="*/ 32783 h 1008269"/>
                <a:gd name="connsiteX149" fmla="*/ 678627 w 1008541"/>
                <a:gd name="connsiteY149" fmla="*/ 32783 h 1008269"/>
                <a:gd name="connsiteX150" fmla="*/ 671566 w 1008541"/>
                <a:gd name="connsiteY150" fmla="*/ 61562 h 1008269"/>
                <a:gd name="connsiteX151" fmla="*/ 663148 w 1008541"/>
                <a:gd name="connsiteY151" fmla="*/ 70793 h 1008269"/>
                <a:gd name="connsiteX152" fmla="*/ 594172 w 1008541"/>
                <a:gd name="connsiteY152" fmla="*/ 99571 h 1008269"/>
                <a:gd name="connsiteX153" fmla="*/ 582766 w 1008541"/>
                <a:gd name="connsiteY153" fmla="*/ 99300 h 1008269"/>
                <a:gd name="connsiteX154" fmla="*/ 558598 w 1008541"/>
                <a:gd name="connsiteY154" fmla="*/ 84639 h 1008269"/>
                <a:gd name="connsiteX155" fmla="*/ 507001 w 1008541"/>
                <a:gd name="connsiteY155" fmla="*/ 136223 h 1008269"/>
                <a:gd name="connsiteX156" fmla="*/ 520851 w 1008541"/>
                <a:gd name="connsiteY156" fmla="*/ 158486 h 1008269"/>
                <a:gd name="connsiteX157" fmla="*/ 521394 w 1008541"/>
                <a:gd name="connsiteY157" fmla="*/ 173961 h 1008269"/>
                <a:gd name="connsiteX158" fmla="*/ 493966 w 1008541"/>
                <a:gd name="connsiteY158" fmla="*/ 240206 h 1008269"/>
                <a:gd name="connsiteX159" fmla="*/ 483376 w 1008541"/>
                <a:gd name="connsiteY159" fmla="*/ 250252 h 1008269"/>
                <a:gd name="connsiteX160" fmla="*/ 454590 w 1008541"/>
                <a:gd name="connsiteY160" fmla="*/ 257039 h 1008269"/>
                <a:gd name="connsiteX161" fmla="*/ 162936 w 1008541"/>
                <a:gd name="connsiteY161" fmla="*/ 195138 h 1008269"/>
                <a:gd name="connsiteX162" fmla="*/ 80925 w 1008541"/>
                <a:gd name="connsiteY162" fmla="*/ 276044 h 1008269"/>
                <a:gd name="connsiteX163" fmla="*/ 161035 w 1008541"/>
                <a:gd name="connsiteY163" fmla="*/ 357764 h 1008269"/>
                <a:gd name="connsiteX164" fmla="*/ 243589 w 1008541"/>
                <a:gd name="connsiteY164" fmla="*/ 277401 h 1008269"/>
                <a:gd name="connsiteX165" fmla="*/ 162936 w 1008541"/>
                <a:gd name="connsiteY165" fmla="*/ 195138 h 1008269"/>
                <a:gd name="connsiteX166" fmla="*/ 33402 w 1008541"/>
                <a:gd name="connsiteY166" fmla="*/ 699850 h 1008269"/>
                <a:gd name="connsiteX167" fmla="*/ 32316 w 1008541"/>
                <a:gd name="connsiteY167" fmla="*/ 702836 h 1008269"/>
                <a:gd name="connsiteX168" fmla="*/ 32587 w 1008541"/>
                <a:gd name="connsiteY168" fmla="*/ 944740 h 1008269"/>
                <a:gd name="connsiteX169" fmla="*/ 39105 w 1008541"/>
                <a:gd name="connsiteY169" fmla="*/ 962387 h 1008269"/>
                <a:gd name="connsiteX170" fmla="*/ 74950 w 1008541"/>
                <a:gd name="connsiteY170" fmla="*/ 974061 h 1008269"/>
                <a:gd name="connsiteX171" fmla="*/ 97218 w 1008541"/>
                <a:gd name="connsiteY171" fmla="*/ 941210 h 1008269"/>
                <a:gd name="connsiteX172" fmla="*/ 97218 w 1008541"/>
                <a:gd name="connsiteY172" fmla="*/ 722656 h 1008269"/>
                <a:gd name="connsiteX173" fmla="*/ 96404 w 1008541"/>
                <a:gd name="connsiteY173" fmla="*/ 715325 h 1008269"/>
                <a:gd name="connsiteX174" fmla="*/ 33402 w 1008541"/>
                <a:gd name="connsiteY174" fmla="*/ 699850 h 1008269"/>
                <a:gd name="connsiteX175" fmla="*/ 130077 w 1008541"/>
                <a:gd name="connsiteY175" fmla="*/ 876323 h 1008269"/>
                <a:gd name="connsiteX176" fmla="*/ 192264 w 1008541"/>
                <a:gd name="connsiteY176" fmla="*/ 832612 h 1008269"/>
                <a:gd name="connsiteX177" fmla="*/ 196066 w 1008541"/>
                <a:gd name="connsiteY177" fmla="*/ 825553 h 1008269"/>
                <a:gd name="connsiteX178" fmla="*/ 194708 w 1008541"/>
                <a:gd name="connsiteY178" fmla="*/ 772068 h 1008269"/>
                <a:gd name="connsiteX179" fmla="*/ 194708 w 1008541"/>
                <a:gd name="connsiteY179" fmla="*/ 716140 h 1008269"/>
                <a:gd name="connsiteX180" fmla="*/ 130077 w 1008541"/>
                <a:gd name="connsiteY180" fmla="*/ 716140 h 1008269"/>
                <a:gd name="connsiteX181" fmla="*/ 130077 w 1008541"/>
                <a:gd name="connsiteY181" fmla="*/ 876323 h 100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008541" h="1008269">
                  <a:moveTo>
                    <a:pt x="92873" y="366995"/>
                  </a:moveTo>
                  <a:cubicBezTo>
                    <a:pt x="34488" y="317854"/>
                    <a:pt x="39105" y="245365"/>
                    <a:pt x="75493" y="202740"/>
                  </a:cubicBezTo>
                  <a:cubicBezTo>
                    <a:pt x="115141" y="156586"/>
                    <a:pt x="183031" y="149527"/>
                    <a:pt x="231097" y="185636"/>
                  </a:cubicBezTo>
                  <a:cubicBezTo>
                    <a:pt x="272646" y="216858"/>
                    <a:pt x="300616" y="291248"/>
                    <a:pt x="243317" y="357221"/>
                  </a:cubicBezTo>
                  <a:cubicBezTo>
                    <a:pt x="265857" y="357493"/>
                    <a:pt x="287038" y="360479"/>
                    <a:pt x="306591" y="343647"/>
                  </a:cubicBezTo>
                  <a:cubicBezTo>
                    <a:pt x="333475" y="320298"/>
                    <a:pt x="363075" y="300479"/>
                    <a:pt x="391589" y="279302"/>
                  </a:cubicBezTo>
                  <a:cubicBezTo>
                    <a:pt x="400822" y="272515"/>
                    <a:pt x="410869" y="266813"/>
                    <a:pt x="422275" y="259483"/>
                  </a:cubicBezTo>
                  <a:cubicBezTo>
                    <a:pt x="422275" y="254867"/>
                    <a:pt x="422546" y="247808"/>
                    <a:pt x="422275" y="241021"/>
                  </a:cubicBezTo>
                  <a:cubicBezTo>
                    <a:pt x="421732" y="233962"/>
                    <a:pt x="423089" y="229890"/>
                    <a:pt x="431508" y="228804"/>
                  </a:cubicBezTo>
                  <a:cubicBezTo>
                    <a:pt x="440741" y="227718"/>
                    <a:pt x="449974" y="225003"/>
                    <a:pt x="459207" y="222016"/>
                  </a:cubicBezTo>
                  <a:cubicBezTo>
                    <a:pt x="462466" y="220930"/>
                    <a:pt x="465724" y="217672"/>
                    <a:pt x="467082" y="214686"/>
                  </a:cubicBezTo>
                  <a:cubicBezTo>
                    <a:pt x="473328" y="200839"/>
                    <a:pt x="479302" y="186722"/>
                    <a:pt x="484462" y="172604"/>
                  </a:cubicBezTo>
                  <a:cubicBezTo>
                    <a:pt x="485820" y="169346"/>
                    <a:pt x="485548" y="164187"/>
                    <a:pt x="483919" y="160930"/>
                  </a:cubicBezTo>
                  <a:cubicBezTo>
                    <a:pt x="478216" y="150341"/>
                    <a:pt x="471427" y="140024"/>
                    <a:pt x="465453" y="130250"/>
                  </a:cubicBezTo>
                  <a:cubicBezTo>
                    <a:pt x="494510" y="100929"/>
                    <a:pt x="523295" y="72422"/>
                    <a:pt x="552895" y="42829"/>
                  </a:cubicBezTo>
                  <a:cubicBezTo>
                    <a:pt x="562399" y="48801"/>
                    <a:pt x="572719" y="55589"/>
                    <a:pt x="583853" y="61290"/>
                  </a:cubicBezTo>
                  <a:cubicBezTo>
                    <a:pt x="587111" y="62919"/>
                    <a:pt x="591999" y="63191"/>
                    <a:pt x="595530" y="61833"/>
                  </a:cubicBezTo>
                  <a:cubicBezTo>
                    <a:pt x="609379" y="56675"/>
                    <a:pt x="623229" y="50973"/>
                    <a:pt x="636535" y="44729"/>
                  </a:cubicBezTo>
                  <a:cubicBezTo>
                    <a:pt x="640065" y="43100"/>
                    <a:pt x="643867" y="39028"/>
                    <a:pt x="644953" y="35498"/>
                  </a:cubicBezTo>
                  <a:cubicBezTo>
                    <a:pt x="648212" y="25996"/>
                    <a:pt x="649570" y="15679"/>
                    <a:pt x="652557" y="5905"/>
                  </a:cubicBezTo>
                  <a:cubicBezTo>
                    <a:pt x="653372" y="3462"/>
                    <a:pt x="657174" y="204"/>
                    <a:pt x="659889" y="204"/>
                  </a:cubicBezTo>
                  <a:cubicBezTo>
                    <a:pt x="696821" y="-68"/>
                    <a:pt x="733753" y="-68"/>
                    <a:pt x="770685" y="204"/>
                  </a:cubicBezTo>
                  <a:cubicBezTo>
                    <a:pt x="773401" y="204"/>
                    <a:pt x="777474" y="3733"/>
                    <a:pt x="778289" y="6448"/>
                  </a:cubicBezTo>
                  <a:cubicBezTo>
                    <a:pt x="781819" y="17851"/>
                    <a:pt x="781005" y="31969"/>
                    <a:pt x="787794" y="40114"/>
                  </a:cubicBezTo>
                  <a:cubicBezTo>
                    <a:pt x="794583" y="47987"/>
                    <a:pt x="809518" y="48258"/>
                    <a:pt x="819295" y="54503"/>
                  </a:cubicBezTo>
                  <a:cubicBezTo>
                    <a:pt x="835860" y="65363"/>
                    <a:pt x="849981" y="63462"/>
                    <a:pt x="864373" y="50973"/>
                  </a:cubicBezTo>
                  <a:cubicBezTo>
                    <a:pt x="868447" y="47444"/>
                    <a:pt x="873606" y="45272"/>
                    <a:pt x="877137" y="43100"/>
                  </a:cubicBezTo>
                  <a:cubicBezTo>
                    <a:pt x="906465" y="72422"/>
                    <a:pt x="935250" y="101200"/>
                    <a:pt x="964850" y="131065"/>
                  </a:cubicBezTo>
                  <a:cubicBezTo>
                    <a:pt x="959419" y="139753"/>
                    <a:pt x="952630" y="150341"/>
                    <a:pt x="946656" y="161201"/>
                  </a:cubicBezTo>
                  <a:cubicBezTo>
                    <a:pt x="945027" y="164187"/>
                    <a:pt x="945027" y="168803"/>
                    <a:pt x="946113" y="172061"/>
                  </a:cubicBezTo>
                  <a:cubicBezTo>
                    <a:pt x="951544" y="186179"/>
                    <a:pt x="957247" y="200297"/>
                    <a:pt x="963764" y="214143"/>
                  </a:cubicBezTo>
                  <a:cubicBezTo>
                    <a:pt x="965393" y="217401"/>
                    <a:pt x="968924" y="220930"/>
                    <a:pt x="972454" y="222016"/>
                  </a:cubicBezTo>
                  <a:cubicBezTo>
                    <a:pt x="982230" y="225003"/>
                    <a:pt x="992278" y="226632"/>
                    <a:pt x="1001782" y="229618"/>
                  </a:cubicBezTo>
                  <a:cubicBezTo>
                    <a:pt x="1004498" y="230433"/>
                    <a:pt x="1006399" y="234505"/>
                    <a:pt x="1008300" y="237492"/>
                  </a:cubicBezTo>
                  <a:cubicBezTo>
                    <a:pt x="1008843" y="238306"/>
                    <a:pt x="1008300" y="240206"/>
                    <a:pt x="1008300" y="241564"/>
                  </a:cubicBezTo>
                  <a:cubicBezTo>
                    <a:pt x="1008300" y="493513"/>
                    <a:pt x="1008300" y="745733"/>
                    <a:pt x="1008300" y="997682"/>
                  </a:cubicBezTo>
                  <a:cubicBezTo>
                    <a:pt x="1008300" y="1000668"/>
                    <a:pt x="1008300" y="1003655"/>
                    <a:pt x="1008300" y="1008270"/>
                  </a:cubicBezTo>
                  <a:cubicBezTo>
                    <a:pt x="1004226" y="1008270"/>
                    <a:pt x="1000696" y="1008270"/>
                    <a:pt x="997166" y="1008270"/>
                  </a:cubicBezTo>
                  <a:cubicBezTo>
                    <a:pt x="688131" y="1008270"/>
                    <a:pt x="379097" y="1008270"/>
                    <a:pt x="70062" y="1008270"/>
                  </a:cubicBezTo>
                  <a:cubicBezTo>
                    <a:pt x="26884" y="1008270"/>
                    <a:pt x="0" y="981120"/>
                    <a:pt x="0" y="937681"/>
                  </a:cubicBezTo>
                  <a:cubicBezTo>
                    <a:pt x="0" y="795417"/>
                    <a:pt x="0" y="653153"/>
                    <a:pt x="0" y="510888"/>
                  </a:cubicBezTo>
                  <a:cubicBezTo>
                    <a:pt x="0" y="444643"/>
                    <a:pt x="29872" y="397131"/>
                    <a:pt x="90158" y="369439"/>
                  </a:cubicBezTo>
                  <a:cubicBezTo>
                    <a:pt x="90701" y="368896"/>
                    <a:pt x="91515" y="368081"/>
                    <a:pt x="92873" y="366995"/>
                  </a:cubicBezTo>
                  <a:close/>
                  <a:moveTo>
                    <a:pt x="120844" y="974876"/>
                  </a:moveTo>
                  <a:cubicBezTo>
                    <a:pt x="406524" y="974876"/>
                    <a:pt x="690847" y="974876"/>
                    <a:pt x="974898" y="974876"/>
                  </a:cubicBezTo>
                  <a:cubicBezTo>
                    <a:pt x="974898" y="770439"/>
                    <a:pt x="974898" y="566545"/>
                    <a:pt x="974898" y="362923"/>
                  </a:cubicBezTo>
                  <a:cubicBezTo>
                    <a:pt x="974083" y="362380"/>
                    <a:pt x="973269" y="361565"/>
                    <a:pt x="972454" y="361022"/>
                  </a:cubicBezTo>
                  <a:cubicBezTo>
                    <a:pt x="969467" y="364552"/>
                    <a:pt x="965122" y="367538"/>
                    <a:pt x="963221" y="371611"/>
                  </a:cubicBezTo>
                  <a:cubicBezTo>
                    <a:pt x="956975" y="385186"/>
                    <a:pt x="951272" y="398760"/>
                    <a:pt x="946113" y="412607"/>
                  </a:cubicBezTo>
                  <a:cubicBezTo>
                    <a:pt x="944755" y="416136"/>
                    <a:pt x="945027" y="421023"/>
                    <a:pt x="946656" y="424281"/>
                  </a:cubicBezTo>
                  <a:cubicBezTo>
                    <a:pt x="952359" y="434869"/>
                    <a:pt x="959148" y="445186"/>
                    <a:pt x="965122" y="454689"/>
                  </a:cubicBezTo>
                  <a:cubicBezTo>
                    <a:pt x="935793" y="484010"/>
                    <a:pt x="906737" y="513060"/>
                    <a:pt x="877408" y="542382"/>
                  </a:cubicBezTo>
                  <a:cubicBezTo>
                    <a:pt x="867904" y="536409"/>
                    <a:pt x="857856" y="529893"/>
                    <a:pt x="846994" y="523920"/>
                  </a:cubicBezTo>
                  <a:cubicBezTo>
                    <a:pt x="843735" y="522291"/>
                    <a:pt x="838847" y="522020"/>
                    <a:pt x="835316" y="523377"/>
                  </a:cubicBezTo>
                  <a:cubicBezTo>
                    <a:pt x="821467" y="528536"/>
                    <a:pt x="807617" y="534237"/>
                    <a:pt x="794311" y="540753"/>
                  </a:cubicBezTo>
                  <a:cubicBezTo>
                    <a:pt x="790781" y="542382"/>
                    <a:pt x="786979" y="546183"/>
                    <a:pt x="785893" y="549984"/>
                  </a:cubicBezTo>
                  <a:cubicBezTo>
                    <a:pt x="782634" y="559486"/>
                    <a:pt x="781276" y="569803"/>
                    <a:pt x="778289" y="579577"/>
                  </a:cubicBezTo>
                  <a:cubicBezTo>
                    <a:pt x="777474" y="582021"/>
                    <a:pt x="773673" y="585278"/>
                    <a:pt x="771229" y="585278"/>
                  </a:cubicBezTo>
                  <a:cubicBezTo>
                    <a:pt x="734296" y="585550"/>
                    <a:pt x="697364" y="585550"/>
                    <a:pt x="660432" y="585278"/>
                  </a:cubicBezTo>
                  <a:cubicBezTo>
                    <a:pt x="657717" y="585278"/>
                    <a:pt x="653643" y="581749"/>
                    <a:pt x="652829" y="579034"/>
                  </a:cubicBezTo>
                  <a:cubicBezTo>
                    <a:pt x="650113" y="572247"/>
                    <a:pt x="649027" y="564916"/>
                    <a:pt x="647126" y="557857"/>
                  </a:cubicBezTo>
                  <a:cubicBezTo>
                    <a:pt x="645225" y="558672"/>
                    <a:pt x="644139" y="558943"/>
                    <a:pt x="643324" y="559486"/>
                  </a:cubicBezTo>
                  <a:cubicBezTo>
                    <a:pt x="539045" y="631976"/>
                    <a:pt x="434767" y="704465"/>
                    <a:pt x="330759" y="777226"/>
                  </a:cubicBezTo>
                  <a:cubicBezTo>
                    <a:pt x="328044" y="779127"/>
                    <a:pt x="325871" y="783471"/>
                    <a:pt x="325600" y="787000"/>
                  </a:cubicBezTo>
                  <a:cubicBezTo>
                    <a:pt x="324785" y="796503"/>
                    <a:pt x="325600" y="806005"/>
                    <a:pt x="325328" y="815507"/>
                  </a:cubicBezTo>
                  <a:cubicBezTo>
                    <a:pt x="323970" y="855960"/>
                    <a:pt x="286224" y="886097"/>
                    <a:pt x="246847" y="876594"/>
                  </a:cubicBezTo>
                  <a:cubicBezTo>
                    <a:pt x="234627" y="873608"/>
                    <a:pt x="223765" y="866549"/>
                    <a:pt x="210730" y="860576"/>
                  </a:cubicBezTo>
                  <a:cubicBezTo>
                    <a:pt x="186561" y="877409"/>
                    <a:pt x="160220" y="895599"/>
                    <a:pt x="134422" y="914061"/>
                  </a:cubicBezTo>
                  <a:cubicBezTo>
                    <a:pt x="131978" y="915961"/>
                    <a:pt x="130348" y="920848"/>
                    <a:pt x="130348" y="924378"/>
                  </a:cubicBezTo>
                  <a:cubicBezTo>
                    <a:pt x="129805" y="941210"/>
                    <a:pt x="130620" y="958586"/>
                    <a:pt x="120844" y="974876"/>
                  </a:cubicBezTo>
                  <a:close/>
                  <a:moveTo>
                    <a:pt x="178958" y="438942"/>
                  </a:moveTo>
                  <a:cubicBezTo>
                    <a:pt x="183031" y="438942"/>
                    <a:pt x="186561" y="438942"/>
                    <a:pt x="190363" y="438942"/>
                  </a:cubicBezTo>
                  <a:cubicBezTo>
                    <a:pt x="228925" y="438942"/>
                    <a:pt x="267486" y="438942"/>
                    <a:pt x="306319" y="438942"/>
                  </a:cubicBezTo>
                  <a:cubicBezTo>
                    <a:pt x="322341" y="438942"/>
                    <a:pt x="337820" y="435955"/>
                    <a:pt x="350583" y="426453"/>
                  </a:cubicBezTo>
                  <a:cubicBezTo>
                    <a:pt x="388330" y="398217"/>
                    <a:pt x="425262" y="369167"/>
                    <a:pt x="462194" y="340117"/>
                  </a:cubicBezTo>
                  <a:cubicBezTo>
                    <a:pt x="471155" y="333058"/>
                    <a:pt x="473599" y="322741"/>
                    <a:pt x="469798" y="311610"/>
                  </a:cubicBezTo>
                  <a:cubicBezTo>
                    <a:pt x="465996" y="300207"/>
                    <a:pt x="457577" y="293963"/>
                    <a:pt x="445629" y="292877"/>
                  </a:cubicBezTo>
                  <a:cubicBezTo>
                    <a:pt x="434767" y="291519"/>
                    <a:pt x="425262" y="294506"/>
                    <a:pt x="416300" y="301293"/>
                  </a:cubicBezTo>
                  <a:cubicBezTo>
                    <a:pt x="382356" y="327085"/>
                    <a:pt x="348139" y="352335"/>
                    <a:pt x="313923" y="378127"/>
                  </a:cubicBezTo>
                  <a:cubicBezTo>
                    <a:pt x="303060" y="386543"/>
                    <a:pt x="291112" y="390344"/>
                    <a:pt x="277262" y="390344"/>
                  </a:cubicBezTo>
                  <a:cubicBezTo>
                    <a:pt x="234627" y="390073"/>
                    <a:pt x="191992" y="390073"/>
                    <a:pt x="149358" y="390344"/>
                  </a:cubicBezTo>
                  <a:cubicBezTo>
                    <a:pt x="82011" y="390616"/>
                    <a:pt x="32587" y="439756"/>
                    <a:pt x="32316" y="507087"/>
                  </a:cubicBezTo>
                  <a:cubicBezTo>
                    <a:pt x="32044" y="548355"/>
                    <a:pt x="32316" y="589622"/>
                    <a:pt x="32316" y="631161"/>
                  </a:cubicBezTo>
                  <a:cubicBezTo>
                    <a:pt x="32316" y="662926"/>
                    <a:pt x="52683" y="683289"/>
                    <a:pt x="84455" y="683289"/>
                  </a:cubicBezTo>
                  <a:cubicBezTo>
                    <a:pt x="120029" y="683289"/>
                    <a:pt x="155604" y="683289"/>
                    <a:pt x="191178" y="683289"/>
                  </a:cubicBezTo>
                  <a:cubicBezTo>
                    <a:pt x="214532" y="683289"/>
                    <a:pt x="227567" y="696321"/>
                    <a:pt x="227567" y="719941"/>
                  </a:cubicBezTo>
                  <a:cubicBezTo>
                    <a:pt x="227567" y="751163"/>
                    <a:pt x="227295" y="782385"/>
                    <a:pt x="227567" y="813335"/>
                  </a:cubicBezTo>
                  <a:cubicBezTo>
                    <a:pt x="227838" y="831797"/>
                    <a:pt x="241959" y="845644"/>
                    <a:pt x="259611" y="845915"/>
                  </a:cubicBezTo>
                  <a:cubicBezTo>
                    <a:pt x="277262" y="846187"/>
                    <a:pt x="292198" y="832069"/>
                    <a:pt x="292198" y="813878"/>
                  </a:cubicBezTo>
                  <a:cubicBezTo>
                    <a:pt x="292469" y="764466"/>
                    <a:pt x="292741" y="715054"/>
                    <a:pt x="292198" y="665641"/>
                  </a:cubicBezTo>
                  <a:cubicBezTo>
                    <a:pt x="291926" y="639578"/>
                    <a:pt x="270745" y="618944"/>
                    <a:pt x="244675" y="618401"/>
                  </a:cubicBezTo>
                  <a:cubicBezTo>
                    <a:pt x="225666" y="618130"/>
                    <a:pt x="206657" y="618401"/>
                    <a:pt x="187648" y="618401"/>
                  </a:cubicBezTo>
                  <a:cubicBezTo>
                    <a:pt x="184660" y="618401"/>
                    <a:pt x="181945" y="618130"/>
                    <a:pt x="178958" y="617858"/>
                  </a:cubicBezTo>
                  <a:cubicBezTo>
                    <a:pt x="178958" y="557586"/>
                    <a:pt x="178958" y="498943"/>
                    <a:pt x="178958" y="438942"/>
                  </a:cubicBezTo>
                  <a:close/>
                  <a:moveTo>
                    <a:pt x="324785" y="740846"/>
                  </a:moveTo>
                  <a:cubicBezTo>
                    <a:pt x="424176" y="671614"/>
                    <a:pt x="521665" y="603740"/>
                    <a:pt x="620513" y="535052"/>
                  </a:cubicBezTo>
                  <a:cubicBezTo>
                    <a:pt x="611009" y="530708"/>
                    <a:pt x="603133" y="526364"/>
                    <a:pt x="594715" y="523106"/>
                  </a:cubicBezTo>
                  <a:cubicBezTo>
                    <a:pt x="591456" y="522020"/>
                    <a:pt x="586840" y="522020"/>
                    <a:pt x="583853" y="523649"/>
                  </a:cubicBezTo>
                  <a:cubicBezTo>
                    <a:pt x="572990" y="529622"/>
                    <a:pt x="562399" y="536409"/>
                    <a:pt x="553710" y="542111"/>
                  </a:cubicBezTo>
                  <a:cubicBezTo>
                    <a:pt x="523838" y="512517"/>
                    <a:pt x="495053" y="483467"/>
                    <a:pt x="465724" y="454417"/>
                  </a:cubicBezTo>
                  <a:cubicBezTo>
                    <a:pt x="471699" y="444915"/>
                    <a:pt x="477944" y="434598"/>
                    <a:pt x="484190" y="424281"/>
                  </a:cubicBezTo>
                  <a:cubicBezTo>
                    <a:pt x="485548" y="422109"/>
                    <a:pt x="487177" y="418851"/>
                    <a:pt x="486363" y="416951"/>
                  </a:cubicBezTo>
                  <a:cubicBezTo>
                    <a:pt x="480660" y="403647"/>
                    <a:pt x="474414" y="390887"/>
                    <a:pt x="468168" y="377041"/>
                  </a:cubicBezTo>
                  <a:cubicBezTo>
                    <a:pt x="438568" y="400118"/>
                    <a:pt x="409783" y="422381"/>
                    <a:pt x="380998" y="444915"/>
                  </a:cubicBezTo>
                  <a:cubicBezTo>
                    <a:pt x="360359" y="461205"/>
                    <a:pt x="337277" y="470707"/>
                    <a:pt x="310935" y="471521"/>
                  </a:cubicBezTo>
                  <a:cubicBezTo>
                    <a:pt x="296814" y="472064"/>
                    <a:pt x="282422" y="471793"/>
                    <a:pt x="268301" y="471793"/>
                  </a:cubicBezTo>
                  <a:cubicBezTo>
                    <a:pt x="249563" y="471793"/>
                    <a:pt x="230554" y="471793"/>
                    <a:pt x="211545" y="471793"/>
                  </a:cubicBezTo>
                  <a:cubicBezTo>
                    <a:pt x="211545" y="510345"/>
                    <a:pt x="211545" y="547540"/>
                    <a:pt x="211545" y="585550"/>
                  </a:cubicBezTo>
                  <a:cubicBezTo>
                    <a:pt x="215890" y="585550"/>
                    <a:pt x="219691" y="585821"/>
                    <a:pt x="223222" y="585550"/>
                  </a:cubicBezTo>
                  <a:cubicBezTo>
                    <a:pt x="288668" y="579306"/>
                    <a:pt x="330759" y="620302"/>
                    <a:pt x="325057" y="687633"/>
                  </a:cubicBezTo>
                  <a:cubicBezTo>
                    <a:pt x="323699" y="704465"/>
                    <a:pt x="324785" y="721841"/>
                    <a:pt x="324785" y="740846"/>
                  </a:cubicBezTo>
                  <a:close/>
                  <a:moveTo>
                    <a:pt x="454590" y="257039"/>
                  </a:moveTo>
                  <a:cubicBezTo>
                    <a:pt x="454590" y="257854"/>
                    <a:pt x="454590" y="258940"/>
                    <a:pt x="454590" y="259754"/>
                  </a:cubicBezTo>
                  <a:cubicBezTo>
                    <a:pt x="456491" y="260569"/>
                    <a:pt x="458392" y="261655"/>
                    <a:pt x="460293" y="262469"/>
                  </a:cubicBezTo>
                  <a:cubicBezTo>
                    <a:pt x="497225" y="275501"/>
                    <a:pt x="512432" y="309438"/>
                    <a:pt x="497768" y="345547"/>
                  </a:cubicBezTo>
                  <a:cubicBezTo>
                    <a:pt x="496410" y="348534"/>
                    <a:pt x="495867" y="352878"/>
                    <a:pt x="497225" y="355864"/>
                  </a:cubicBezTo>
                  <a:cubicBezTo>
                    <a:pt x="504286" y="373783"/>
                    <a:pt x="511346" y="391702"/>
                    <a:pt x="520036" y="408806"/>
                  </a:cubicBezTo>
                  <a:cubicBezTo>
                    <a:pt x="524381" y="416951"/>
                    <a:pt x="524653" y="422381"/>
                    <a:pt x="519221" y="429439"/>
                  </a:cubicBezTo>
                  <a:cubicBezTo>
                    <a:pt x="514333" y="436227"/>
                    <a:pt x="510260" y="443557"/>
                    <a:pt x="506458" y="449530"/>
                  </a:cubicBezTo>
                  <a:cubicBezTo>
                    <a:pt x="523838" y="466906"/>
                    <a:pt x="540403" y="483739"/>
                    <a:pt x="557511" y="500843"/>
                  </a:cubicBezTo>
                  <a:cubicBezTo>
                    <a:pt x="565387" y="495956"/>
                    <a:pt x="573805" y="490255"/>
                    <a:pt x="582766" y="485639"/>
                  </a:cubicBezTo>
                  <a:cubicBezTo>
                    <a:pt x="585753" y="484010"/>
                    <a:pt x="591456" y="484010"/>
                    <a:pt x="594172" y="485639"/>
                  </a:cubicBezTo>
                  <a:cubicBezTo>
                    <a:pt x="615897" y="498400"/>
                    <a:pt x="638979" y="507902"/>
                    <a:pt x="663419" y="514146"/>
                  </a:cubicBezTo>
                  <a:cubicBezTo>
                    <a:pt x="666678" y="514961"/>
                    <a:pt x="670480" y="519033"/>
                    <a:pt x="671566" y="522563"/>
                  </a:cubicBezTo>
                  <a:cubicBezTo>
                    <a:pt x="674553" y="532065"/>
                    <a:pt x="676454" y="542111"/>
                    <a:pt x="678898" y="552156"/>
                  </a:cubicBezTo>
                  <a:cubicBezTo>
                    <a:pt x="703067" y="552156"/>
                    <a:pt x="726693" y="552156"/>
                    <a:pt x="750862" y="552156"/>
                  </a:cubicBezTo>
                  <a:cubicBezTo>
                    <a:pt x="753306" y="542111"/>
                    <a:pt x="754935" y="532065"/>
                    <a:pt x="758194" y="522563"/>
                  </a:cubicBezTo>
                  <a:cubicBezTo>
                    <a:pt x="759280" y="519305"/>
                    <a:pt x="763082" y="515232"/>
                    <a:pt x="766340" y="514418"/>
                  </a:cubicBezTo>
                  <a:cubicBezTo>
                    <a:pt x="790781" y="508173"/>
                    <a:pt x="813863" y="498671"/>
                    <a:pt x="835588" y="485911"/>
                  </a:cubicBezTo>
                  <a:cubicBezTo>
                    <a:pt x="838575" y="484282"/>
                    <a:pt x="844006" y="484282"/>
                    <a:pt x="846994" y="485911"/>
                  </a:cubicBezTo>
                  <a:cubicBezTo>
                    <a:pt x="855955" y="490526"/>
                    <a:pt x="864373" y="496228"/>
                    <a:pt x="871434" y="500572"/>
                  </a:cubicBezTo>
                  <a:cubicBezTo>
                    <a:pt x="889085" y="483196"/>
                    <a:pt x="905922" y="466363"/>
                    <a:pt x="923302" y="449259"/>
                  </a:cubicBezTo>
                  <a:cubicBezTo>
                    <a:pt x="918685" y="441928"/>
                    <a:pt x="914069" y="433783"/>
                    <a:pt x="908638" y="425910"/>
                  </a:cubicBezTo>
                  <a:cubicBezTo>
                    <a:pt x="905379" y="421295"/>
                    <a:pt x="905650" y="417494"/>
                    <a:pt x="908094" y="412335"/>
                  </a:cubicBezTo>
                  <a:cubicBezTo>
                    <a:pt x="918142" y="389801"/>
                    <a:pt x="926832" y="366995"/>
                    <a:pt x="936880" y="344461"/>
                  </a:cubicBezTo>
                  <a:cubicBezTo>
                    <a:pt x="938509" y="340932"/>
                    <a:pt x="942311" y="337131"/>
                    <a:pt x="945841" y="335773"/>
                  </a:cubicBezTo>
                  <a:cubicBezTo>
                    <a:pt x="955346" y="332515"/>
                    <a:pt x="965122" y="330886"/>
                    <a:pt x="974626" y="328714"/>
                  </a:cubicBezTo>
                  <a:cubicBezTo>
                    <a:pt x="974626" y="304008"/>
                    <a:pt x="974626" y="280388"/>
                    <a:pt x="974626" y="256768"/>
                  </a:cubicBezTo>
                  <a:cubicBezTo>
                    <a:pt x="964579" y="254324"/>
                    <a:pt x="954803" y="252695"/>
                    <a:pt x="945570" y="249709"/>
                  </a:cubicBezTo>
                  <a:cubicBezTo>
                    <a:pt x="942039" y="248623"/>
                    <a:pt x="937694" y="245093"/>
                    <a:pt x="936880" y="241835"/>
                  </a:cubicBezTo>
                  <a:cubicBezTo>
                    <a:pt x="930634" y="217129"/>
                    <a:pt x="920858" y="193781"/>
                    <a:pt x="907823" y="171789"/>
                  </a:cubicBezTo>
                  <a:cubicBezTo>
                    <a:pt x="906193" y="169074"/>
                    <a:pt x="906737" y="163373"/>
                    <a:pt x="908366" y="160387"/>
                  </a:cubicBezTo>
                  <a:cubicBezTo>
                    <a:pt x="912982" y="151427"/>
                    <a:pt x="918685" y="143011"/>
                    <a:pt x="923030" y="135952"/>
                  </a:cubicBezTo>
                  <a:cubicBezTo>
                    <a:pt x="905379" y="118305"/>
                    <a:pt x="888814" y="101743"/>
                    <a:pt x="871706" y="84368"/>
                  </a:cubicBezTo>
                  <a:cubicBezTo>
                    <a:pt x="864645" y="88711"/>
                    <a:pt x="856227" y="93327"/>
                    <a:pt x="848623" y="98757"/>
                  </a:cubicBezTo>
                  <a:cubicBezTo>
                    <a:pt x="843463" y="102286"/>
                    <a:pt x="839661" y="101743"/>
                    <a:pt x="833959" y="99300"/>
                  </a:cubicBezTo>
                  <a:cubicBezTo>
                    <a:pt x="811962" y="89526"/>
                    <a:pt x="789423" y="80024"/>
                    <a:pt x="766884" y="71336"/>
                  </a:cubicBezTo>
                  <a:cubicBezTo>
                    <a:pt x="761181" y="69164"/>
                    <a:pt x="758465" y="66992"/>
                    <a:pt x="757379" y="61290"/>
                  </a:cubicBezTo>
                  <a:cubicBezTo>
                    <a:pt x="755478" y="51788"/>
                    <a:pt x="753034" y="42286"/>
                    <a:pt x="750590" y="32783"/>
                  </a:cubicBezTo>
                  <a:cubicBezTo>
                    <a:pt x="726421" y="32783"/>
                    <a:pt x="702796" y="32783"/>
                    <a:pt x="678627" y="32783"/>
                  </a:cubicBezTo>
                  <a:cubicBezTo>
                    <a:pt x="676183" y="42557"/>
                    <a:pt x="674553" y="52331"/>
                    <a:pt x="671566" y="61562"/>
                  </a:cubicBezTo>
                  <a:cubicBezTo>
                    <a:pt x="670208" y="65091"/>
                    <a:pt x="666678" y="69707"/>
                    <a:pt x="663148" y="70793"/>
                  </a:cubicBezTo>
                  <a:cubicBezTo>
                    <a:pt x="638708" y="77037"/>
                    <a:pt x="615897" y="86811"/>
                    <a:pt x="594172" y="99571"/>
                  </a:cubicBezTo>
                  <a:cubicBezTo>
                    <a:pt x="591185" y="101200"/>
                    <a:pt x="585753" y="100929"/>
                    <a:pt x="582766" y="99300"/>
                  </a:cubicBezTo>
                  <a:cubicBezTo>
                    <a:pt x="573805" y="94684"/>
                    <a:pt x="565387" y="88983"/>
                    <a:pt x="558598" y="84639"/>
                  </a:cubicBezTo>
                  <a:cubicBezTo>
                    <a:pt x="540946" y="102286"/>
                    <a:pt x="524110" y="119119"/>
                    <a:pt x="507001" y="136223"/>
                  </a:cubicBezTo>
                  <a:cubicBezTo>
                    <a:pt x="511075" y="143011"/>
                    <a:pt x="515691" y="150884"/>
                    <a:pt x="520851" y="158486"/>
                  </a:cubicBezTo>
                  <a:cubicBezTo>
                    <a:pt x="524653" y="163916"/>
                    <a:pt x="524110" y="167988"/>
                    <a:pt x="521394" y="173961"/>
                  </a:cubicBezTo>
                  <a:cubicBezTo>
                    <a:pt x="511618" y="195681"/>
                    <a:pt x="502385" y="217944"/>
                    <a:pt x="493966" y="240206"/>
                  </a:cubicBezTo>
                  <a:cubicBezTo>
                    <a:pt x="491794" y="246179"/>
                    <a:pt x="489350" y="249166"/>
                    <a:pt x="483376" y="250252"/>
                  </a:cubicBezTo>
                  <a:cubicBezTo>
                    <a:pt x="473871" y="252152"/>
                    <a:pt x="464366" y="254596"/>
                    <a:pt x="454590" y="257039"/>
                  </a:cubicBezTo>
                  <a:close/>
                  <a:moveTo>
                    <a:pt x="162936" y="195138"/>
                  </a:moveTo>
                  <a:cubicBezTo>
                    <a:pt x="118128" y="194867"/>
                    <a:pt x="81196" y="231247"/>
                    <a:pt x="80925" y="276044"/>
                  </a:cubicBezTo>
                  <a:cubicBezTo>
                    <a:pt x="80653" y="320298"/>
                    <a:pt x="116771" y="357221"/>
                    <a:pt x="161035" y="357764"/>
                  </a:cubicBezTo>
                  <a:cubicBezTo>
                    <a:pt x="206114" y="358307"/>
                    <a:pt x="243046" y="322198"/>
                    <a:pt x="243589" y="277401"/>
                  </a:cubicBezTo>
                  <a:cubicBezTo>
                    <a:pt x="243860" y="232333"/>
                    <a:pt x="207743" y="195410"/>
                    <a:pt x="162936" y="195138"/>
                  </a:cubicBezTo>
                  <a:close/>
                  <a:moveTo>
                    <a:pt x="33402" y="699850"/>
                  </a:moveTo>
                  <a:cubicBezTo>
                    <a:pt x="32587" y="701750"/>
                    <a:pt x="32316" y="702293"/>
                    <a:pt x="32316" y="702836"/>
                  </a:cubicBezTo>
                  <a:cubicBezTo>
                    <a:pt x="32316" y="783471"/>
                    <a:pt x="32044" y="864105"/>
                    <a:pt x="32587" y="944740"/>
                  </a:cubicBezTo>
                  <a:cubicBezTo>
                    <a:pt x="32587" y="950713"/>
                    <a:pt x="35574" y="957229"/>
                    <a:pt x="39105" y="962387"/>
                  </a:cubicBezTo>
                  <a:cubicBezTo>
                    <a:pt x="47251" y="974333"/>
                    <a:pt x="61644" y="978405"/>
                    <a:pt x="74950" y="974061"/>
                  </a:cubicBezTo>
                  <a:cubicBezTo>
                    <a:pt x="89071" y="969446"/>
                    <a:pt x="97218" y="957500"/>
                    <a:pt x="97218" y="941210"/>
                  </a:cubicBezTo>
                  <a:cubicBezTo>
                    <a:pt x="97218" y="868449"/>
                    <a:pt x="97218" y="795417"/>
                    <a:pt x="97218" y="722656"/>
                  </a:cubicBezTo>
                  <a:cubicBezTo>
                    <a:pt x="97218" y="720484"/>
                    <a:pt x="96675" y="718312"/>
                    <a:pt x="96404" y="715325"/>
                  </a:cubicBezTo>
                  <a:cubicBezTo>
                    <a:pt x="73593" y="716954"/>
                    <a:pt x="52411" y="713696"/>
                    <a:pt x="33402" y="699850"/>
                  </a:cubicBezTo>
                  <a:close/>
                  <a:moveTo>
                    <a:pt x="130077" y="876323"/>
                  </a:moveTo>
                  <a:cubicBezTo>
                    <a:pt x="151802" y="861119"/>
                    <a:pt x="172169" y="847001"/>
                    <a:pt x="192264" y="832612"/>
                  </a:cubicBezTo>
                  <a:cubicBezTo>
                    <a:pt x="194165" y="831254"/>
                    <a:pt x="196066" y="827996"/>
                    <a:pt x="196066" y="825553"/>
                  </a:cubicBezTo>
                  <a:cubicBezTo>
                    <a:pt x="195794" y="807634"/>
                    <a:pt x="194980" y="789715"/>
                    <a:pt x="194708" y="772068"/>
                  </a:cubicBezTo>
                  <a:cubicBezTo>
                    <a:pt x="194436" y="753606"/>
                    <a:pt x="194708" y="735145"/>
                    <a:pt x="194708" y="716140"/>
                  </a:cubicBezTo>
                  <a:cubicBezTo>
                    <a:pt x="172440" y="716140"/>
                    <a:pt x="151530" y="716140"/>
                    <a:pt x="130077" y="716140"/>
                  </a:cubicBezTo>
                  <a:cubicBezTo>
                    <a:pt x="130077" y="769353"/>
                    <a:pt x="130077" y="821752"/>
                    <a:pt x="130077" y="876323"/>
                  </a:cubicBezTo>
                  <a:close/>
                </a:path>
              </a:pathLst>
            </a:custGeom>
            <a:solidFill>
              <a:srgbClr val="000000"/>
            </a:solidFill>
            <a:ln w="2705" cap="flat">
              <a:noFill/>
              <a:prstDash val="solid"/>
              <a:miter/>
            </a:ln>
          </p:spPr>
          <p:txBody>
            <a:bodyPr rtlCol="0" anchor="ctr"/>
            <a:lstStyle/>
            <a:p>
              <a:pPr algn="l" rtl="0"/>
              <a:endParaRPr lang="en-US"/>
            </a:p>
          </p:txBody>
        </p:sp>
        <p:sp>
          <p:nvSpPr>
            <p:cNvPr id="75" name="Freeform 74">
              <a:extLst>
                <a:ext uri="{FF2B5EF4-FFF2-40B4-BE49-F238E27FC236}">
                  <a16:creationId xmlns:a16="http://schemas.microsoft.com/office/drawing/2014/main" id="{A697D276-7AD2-9723-B705-15DB9DCE0EFC}"/>
                </a:ext>
              </a:extLst>
            </p:cNvPr>
            <p:cNvSpPr/>
            <p:nvPr/>
          </p:nvSpPr>
          <p:spPr>
            <a:xfrm>
              <a:off x="8655892" y="5148059"/>
              <a:ext cx="240058" cy="180816"/>
            </a:xfrm>
            <a:custGeom>
              <a:avLst/>
              <a:gdLst>
                <a:gd name="connsiteX0" fmla="*/ 18738 w 240058"/>
                <a:gd name="connsiteY0" fmla="*/ 180817 h 180816"/>
                <a:gd name="connsiteX1" fmla="*/ 0 w 240058"/>
                <a:gd name="connsiteY1" fmla="*/ 154210 h 180816"/>
                <a:gd name="connsiteX2" fmla="*/ 221321 w 240058"/>
                <a:gd name="connsiteY2" fmla="*/ 0 h 180816"/>
                <a:gd name="connsiteX3" fmla="*/ 240058 w 240058"/>
                <a:gd name="connsiteY3" fmla="*/ 26607 h 180816"/>
                <a:gd name="connsiteX4" fmla="*/ 18738 w 240058"/>
                <a:gd name="connsiteY4" fmla="*/ 180817 h 180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058" h="180816">
                  <a:moveTo>
                    <a:pt x="18738" y="180817"/>
                  </a:moveTo>
                  <a:cubicBezTo>
                    <a:pt x="12492" y="171586"/>
                    <a:pt x="6517" y="163169"/>
                    <a:pt x="0" y="154210"/>
                  </a:cubicBezTo>
                  <a:cubicBezTo>
                    <a:pt x="73864" y="102897"/>
                    <a:pt x="146914" y="51856"/>
                    <a:pt x="221321" y="0"/>
                  </a:cubicBezTo>
                  <a:cubicBezTo>
                    <a:pt x="227567" y="8688"/>
                    <a:pt x="233269" y="17104"/>
                    <a:pt x="240058" y="26607"/>
                  </a:cubicBezTo>
                  <a:cubicBezTo>
                    <a:pt x="166194" y="78191"/>
                    <a:pt x="92873" y="129232"/>
                    <a:pt x="18738" y="180817"/>
                  </a:cubicBezTo>
                  <a:close/>
                </a:path>
              </a:pathLst>
            </a:custGeom>
            <a:solidFill>
              <a:srgbClr val="000000"/>
            </a:solidFill>
            <a:ln w="2705" cap="flat">
              <a:noFill/>
              <a:prstDash val="solid"/>
              <a:miter/>
            </a:ln>
          </p:spPr>
          <p:txBody>
            <a:bodyPr rtlCol="0" anchor="ctr"/>
            <a:lstStyle/>
            <a:p>
              <a:pPr algn="l" rtl="0"/>
              <a:endParaRPr lang="en-US"/>
            </a:p>
          </p:txBody>
        </p:sp>
        <p:sp>
          <p:nvSpPr>
            <p:cNvPr id="76" name="Freeform 75">
              <a:extLst>
                <a:ext uri="{FF2B5EF4-FFF2-40B4-BE49-F238E27FC236}">
                  <a16:creationId xmlns:a16="http://schemas.microsoft.com/office/drawing/2014/main" id="{47B24795-3EE4-2DEC-C795-4EC0501E6325}"/>
                </a:ext>
              </a:extLst>
            </p:cNvPr>
            <p:cNvSpPr/>
            <p:nvPr/>
          </p:nvSpPr>
          <p:spPr>
            <a:xfrm>
              <a:off x="9153389" y="5324531"/>
              <a:ext cx="31229" cy="31493"/>
            </a:xfrm>
            <a:custGeom>
              <a:avLst/>
              <a:gdLst>
                <a:gd name="connsiteX0" fmla="*/ 0 w 31229"/>
                <a:gd name="connsiteY0" fmla="*/ 0 h 31493"/>
                <a:gd name="connsiteX1" fmla="*/ 31229 w 31229"/>
                <a:gd name="connsiteY1" fmla="*/ 0 h 31493"/>
                <a:gd name="connsiteX2" fmla="*/ 31229 w 31229"/>
                <a:gd name="connsiteY2" fmla="*/ 31494 h 31493"/>
                <a:gd name="connsiteX3" fmla="*/ 0 w 31229"/>
                <a:gd name="connsiteY3" fmla="*/ 31494 h 31493"/>
                <a:gd name="connsiteX4" fmla="*/ 0 w 31229"/>
                <a:gd name="connsiteY4" fmla="*/ 0 h 3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9" h="31493">
                  <a:moveTo>
                    <a:pt x="0" y="0"/>
                  </a:moveTo>
                  <a:cubicBezTo>
                    <a:pt x="10319" y="0"/>
                    <a:pt x="20367" y="0"/>
                    <a:pt x="31229" y="0"/>
                  </a:cubicBezTo>
                  <a:cubicBezTo>
                    <a:pt x="31229" y="10317"/>
                    <a:pt x="31229" y="20362"/>
                    <a:pt x="31229" y="31494"/>
                  </a:cubicBezTo>
                  <a:cubicBezTo>
                    <a:pt x="21182" y="31494"/>
                    <a:pt x="10862" y="31494"/>
                    <a:pt x="0" y="31494"/>
                  </a:cubicBezTo>
                  <a:cubicBezTo>
                    <a:pt x="0" y="21177"/>
                    <a:pt x="0" y="11131"/>
                    <a:pt x="0" y="0"/>
                  </a:cubicBezTo>
                  <a:close/>
                </a:path>
              </a:pathLst>
            </a:custGeom>
            <a:solidFill>
              <a:srgbClr val="000000"/>
            </a:solidFill>
            <a:ln w="2705" cap="flat">
              <a:noFill/>
              <a:prstDash val="solid"/>
              <a:miter/>
            </a:ln>
          </p:spPr>
          <p:txBody>
            <a:bodyPr rtlCol="0" anchor="ctr"/>
            <a:lstStyle/>
            <a:p>
              <a:pPr algn="l" rtl="0"/>
              <a:endParaRPr lang="en-US"/>
            </a:p>
          </p:txBody>
        </p:sp>
        <p:sp>
          <p:nvSpPr>
            <p:cNvPr id="77" name="Freeform 76">
              <a:extLst>
                <a:ext uri="{FF2B5EF4-FFF2-40B4-BE49-F238E27FC236}">
                  <a16:creationId xmlns:a16="http://schemas.microsoft.com/office/drawing/2014/main" id="{8E44A0BB-4F57-B966-E113-D76D0417A2E7}"/>
                </a:ext>
              </a:extLst>
            </p:cNvPr>
            <p:cNvSpPr/>
            <p:nvPr/>
          </p:nvSpPr>
          <p:spPr>
            <a:xfrm>
              <a:off x="9153118" y="5389419"/>
              <a:ext cx="31229" cy="31493"/>
            </a:xfrm>
            <a:custGeom>
              <a:avLst/>
              <a:gdLst>
                <a:gd name="connsiteX0" fmla="*/ 0 w 31229"/>
                <a:gd name="connsiteY0" fmla="*/ 0 h 31493"/>
                <a:gd name="connsiteX1" fmla="*/ 31229 w 31229"/>
                <a:gd name="connsiteY1" fmla="*/ 0 h 31493"/>
                <a:gd name="connsiteX2" fmla="*/ 31229 w 31229"/>
                <a:gd name="connsiteY2" fmla="*/ 31494 h 31493"/>
                <a:gd name="connsiteX3" fmla="*/ 0 w 31229"/>
                <a:gd name="connsiteY3" fmla="*/ 31494 h 31493"/>
                <a:gd name="connsiteX4" fmla="*/ 0 w 31229"/>
                <a:gd name="connsiteY4" fmla="*/ 0 h 3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9" h="31493">
                  <a:moveTo>
                    <a:pt x="0" y="0"/>
                  </a:moveTo>
                  <a:cubicBezTo>
                    <a:pt x="10591" y="0"/>
                    <a:pt x="20639" y="0"/>
                    <a:pt x="31229" y="0"/>
                  </a:cubicBezTo>
                  <a:cubicBezTo>
                    <a:pt x="31229" y="10317"/>
                    <a:pt x="31229" y="20634"/>
                    <a:pt x="31229" y="31494"/>
                  </a:cubicBezTo>
                  <a:cubicBezTo>
                    <a:pt x="20910" y="31494"/>
                    <a:pt x="10591" y="31494"/>
                    <a:pt x="0" y="31494"/>
                  </a:cubicBezTo>
                  <a:cubicBezTo>
                    <a:pt x="0" y="21177"/>
                    <a:pt x="0" y="11403"/>
                    <a:pt x="0" y="0"/>
                  </a:cubicBezTo>
                  <a:close/>
                </a:path>
              </a:pathLst>
            </a:custGeom>
            <a:solidFill>
              <a:srgbClr val="000000"/>
            </a:solidFill>
            <a:ln w="2705" cap="flat">
              <a:noFill/>
              <a:prstDash val="solid"/>
              <a:miter/>
            </a:ln>
          </p:spPr>
          <p:txBody>
            <a:bodyPr rtlCol="0" anchor="ctr"/>
            <a:lstStyle/>
            <a:p>
              <a:pPr algn="l" rtl="0"/>
              <a:endParaRPr lang="en-US"/>
            </a:p>
          </p:txBody>
        </p:sp>
        <p:sp>
          <p:nvSpPr>
            <p:cNvPr id="78" name="Freeform 77">
              <a:extLst>
                <a:ext uri="{FF2B5EF4-FFF2-40B4-BE49-F238E27FC236}">
                  <a16:creationId xmlns:a16="http://schemas.microsoft.com/office/drawing/2014/main" id="{F0A33A32-3A2E-E9F3-E10D-A0B49B6183EA}"/>
                </a:ext>
              </a:extLst>
            </p:cNvPr>
            <p:cNvSpPr/>
            <p:nvPr/>
          </p:nvSpPr>
          <p:spPr>
            <a:xfrm>
              <a:off x="8404972" y="5454578"/>
              <a:ext cx="31229" cy="31493"/>
            </a:xfrm>
            <a:custGeom>
              <a:avLst/>
              <a:gdLst>
                <a:gd name="connsiteX0" fmla="*/ 0 w 31229"/>
                <a:gd name="connsiteY0" fmla="*/ 0 h 31493"/>
                <a:gd name="connsiteX1" fmla="*/ 31229 w 31229"/>
                <a:gd name="connsiteY1" fmla="*/ 0 h 31493"/>
                <a:gd name="connsiteX2" fmla="*/ 31229 w 31229"/>
                <a:gd name="connsiteY2" fmla="*/ 31494 h 31493"/>
                <a:gd name="connsiteX3" fmla="*/ 0 w 31229"/>
                <a:gd name="connsiteY3" fmla="*/ 31494 h 31493"/>
                <a:gd name="connsiteX4" fmla="*/ 0 w 31229"/>
                <a:gd name="connsiteY4" fmla="*/ 0 h 3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9" h="31493">
                  <a:moveTo>
                    <a:pt x="0" y="0"/>
                  </a:moveTo>
                  <a:cubicBezTo>
                    <a:pt x="10319" y="0"/>
                    <a:pt x="20367" y="0"/>
                    <a:pt x="31229" y="0"/>
                  </a:cubicBezTo>
                  <a:cubicBezTo>
                    <a:pt x="31229" y="10317"/>
                    <a:pt x="31229" y="20362"/>
                    <a:pt x="31229" y="31494"/>
                  </a:cubicBezTo>
                  <a:cubicBezTo>
                    <a:pt x="21182" y="31494"/>
                    <a:pt x="10862" y="31494"/>
                    <a:pt x="0" y="31494"/>
                  </a:cubicBezTo>
                  <a:cubicBezTo>
                    <a:pt x="0" y="21177"/>
                    <a:pt x="0" y="11403"/>
                    <a:pt x="0" y="0"/>
                  </a:cubicBezTo>
                  <a:close/>
                </a:path>
              </a:pathLst>
            </a:custGeom>
            <a:solidFill>
              <a:srgbClr val="000000"/>
            </a:solidFill>
            <a:ln w="2705" cap="flat">
              <a:noFill/>
              <a:prstDash val="solid"/>
              <a:miter/>
            </a:ln>
          </p:spPr>
          <p:txBody>
            <a:bodyPr rtlCol="0" anchor="ctr"/>
            <a:lstStyle/>
            <a:p>
              <a:pPr algn="l" rtl="0"/>
              <a:endParaRPr lang="en-US"/>
            </a:p>
          </p:txBody>
        </p:sp>
        <p:sp>
          <p:nvSpPr>
            <p:cNvPr id="79" name="Freeform 78">
              <a:extLst>
                <a:ext uri="{FF2B5EF4-FFF2-40B4-BE49-F238E27FC236}">
                  <a16:creationId xmlns:a16="http://schemas.microsoft.com/office/drawing/2014/main" id="{D42884EE-25B4-FCD9-0068-2685FCC037AF}"/>
                </a:ext>
              </a:extLst>
            </p:cNvPr>
            <p:cNvSpPr/>
            <p:nvPr/>
          </p:nvSpPr>
          <p:spPr>
            <a:xfrm>
              <a:off x="8469874" y="5454849"/>
              <a:ext cx="31500" cy="31222"/>
            </a:xfrm>
            <a:custGeom>
              <a:avLst/>
              <a:gdLst>
                <a:gd name="connsiteX0" fmla="*/ 0 w 31500"/>
                <a:gd name="connsiteY0" fmla="*/ 31222 h 31222"/>
                <a:gd name="connsiteX1" fmla="*/ 0 w 31500"/>
                <a:gd name="connsiteY1" fmla="*/ 0 h 31222"/>
                <a:gd name="connsiteX2" fmla="*/ 31501 w 31500"/>
                <a:gd name="connsiteY2" fmla="*/ 0 h 31222"/>
                <a:gd name="connsiteX3" fmla="*/ 31501 w 31500"/>
                <a:gd name="connsiteY3" fmla="*/ 31222 h 31222"/>
                <a:gd name="connsiteX4" fmla="*/ 0 w 31500"/>
                <a:gd name="connsiteY4" fmla="*/ 31222 h 3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00" h="31222">
                  <a:moveTo>
                    <a:pt x="0" y="31222"/>
                  </a:moveTo>
                  <a:cubicBezTo>
                    <a:pt x="0" y="20634"/>
                    <a:pt x="0" y="10588"/>
                    <a:pt x="0" y="0"/>
                  </a:cubicBezTo>
                  <a:cubicBezTo>
                    <a:pt x="10319" y="0"/>
                    <a:pt x="20639" y="0"/>
                    <a:pt x="31501" y="0"/>
                  </a:cubicBezTo>
                  <a:cubicBezTo>
                    <a:pt x="31501" y="10317"/>
                    <a:pt x="31501" y="20634"/>
                    <a:pt x="31501" y="31222"/>
                  </a:cubicBezTo>
                  <a:cubicBezTo>
                    <a:pt x="21182" y="31222"/>
                    <a:pt x="11405" y="31222"/>
                    <a:pt x="0" y="31222"/>
                  </a:cubicBezTo>
                  <a:close/>
                </a:path>
              </a:pathLst>
            </a:custGeom>
            <a:solidFill>
              <a:srgbClr val="000000"/>
            </a:solidFill>
            <a:ln w="2705" cap="flat">
              <a:noFill/>
              <a:prstDash val="solid"/>
              <a:miter/>
            </a:ln>
          </p:spPr>
          <p:txBody>
            <a:bodyPr rtlCol="0" anchor="ctr"/>
            <a:lstStyle/>
            <a:p>
              <a:pPr algn="l" rtl="0"/>
              <a:endParaRPr lang="en-US"/>
            </a:p>
          </p:txBody>
        </p:sp>
        <p:sp>
          <p:nvSpPr>
            <p:cNvPr id="80" name="Freeform 79">
              <a:extLst>
                <a:ext uri="{FF2B5EF4-FFF2-40B4-BE49-F238E27FC236}">
                  <a16:creationId xmlns:a16="http://schemas.microsoft.com/office/drawing/2014/main" id="{E0FF4356-70BC-513A-FF9F-79E235CA879A}"/>
                </a:ext>
              </a:extLst>
            </p:cNvPr>
            <p:cNvSpPr/>
            <p:nvPr/>
          </p:nvSpPr>
          <p:spPr>
            <a:xfrm>
              <a:off x="8535049" y="5454849"/>
              <a:ext cx="31500" cy="31222"/>
            </a:xfrm>
            <a:custGeom>
              <a:avLst/>
              <a:gdLst>
                <a:gd name="connsiteX0" fmla="*/ 0 w 31500"/>
                <a:gd name="connsiteY0" fmla="*/ 31222 h 31222"/>
                <a:gd name="connsiteX1" fmla="*/ 0 w 31500"/>
                <a:gd name="connsiteY1" fmla="*/ 0 h 31222"/>
                <a:gd name="connsiteX2" fmla="*/ 31501 w 31500"/>
                <a:gd name="connsiteY2" fmla="*/ 0 h 31222"/>
                <a:gd name="connsiteX3" fmla="*/ 31501 w 31500"/>
                <a:gd name="connsiteY3" fmla="*/ 31222 h 31222"/>
                <a:gd name="connsiteX4" fmla="*/ 0 w 31500"/>
                <a:gd name="connsiteY4" fmla="*/ 31222 h 3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00" h="31222">
                  <a:moveTo>
                    <a:pt x="0" y="31222"/>
                  </a:moveTo>
                  <a:cubicBezTo>
                    <a:pt x="0" y="20634"/>
                    <a:pt x="0" y="10588"/>
                    <a:pt x="0" y="0"/>
                  </a:cubicBezTo>
                  <a:cubicBezTo>
                    <a:pt x="10319" y="0"/>
                    <a:pt x="20639" y="0"/>
                    <a:pt x="31501" y="0"/>
                  </a:cubicBezTo>
                  <a:cubicBezTo>
                    <a:pt x="31501" y="10317"/>
                    <a:pt x="31501" y="20634"/>
                    <a:pt x="31501" y="31222"/>
                  </a:cubicBezTo>
                  <a:cubicBezTo>
                    <a:pt x="21182" y="31222"/>
                    <a:pt x="11134" y="31222"/>
                    <a:pt x="0" y="31222"/>
                  </a:cubicBezTo>
                  <a:close/>
                </a:path>
              </a:pathLst>
            </a:custGeom>
            <a:solidFill>
              <a:srgbClr val="000000"/>
            </a:solidFill>
            <a:ln w="2705" cap="flat">
              <a:noFill/>
              <a:prstDash val="solid"/>
              <a:miter/>
            </a:ln>
          </p:spPr>
          <p:txBody>
            <a:bodyPr rtlCol="0" anchor="ctr"/>
            <a:lstStyle/>
            <a:p>
              <a:pPr algn="l" rtl="0"/>
              <a:endParaRPr lang="en-US"/>
            </a:p>
          </p:txBody>
        </p:sp>
        <p:sp>
          <p:nvSpPr>
            <p:cNvPr id="81" name="Freeform 80">
              <a:extLst>
                <a:ext uri="{FF2B5EF4-FFF2-40B4-BE49-F238E27FC236}">
                  <a16:creationId xmlns:a16="http://schemas.microsoft.com/office/drawing/2014/main" id="{5B79B007-3634-925F-371A-4E996881AEF5}"/>
                </a:ext>
              </a:extLst>
            </p:cNvPr>
            <p:cNvSpPr/>
            <p:nvPr/>
          </p:nvSpPr>
          <p:spPr>
            <a:xfrm>
              <a:off x="9153389" y="5454849"/>
              <a:ext cx="31500" cy="30950"/>
            </a:xfrm>
            <a:custGeom>
              <a:avLst/>
              <a:gdLst>
                <a:gd name="connsiteX0" fmla="*/ 31501 w 31500"/>
                <a:gd name="connsiteY0" fmla="*/ 0 h 30950"/>
                <a:gd name="connsiteX1" fmla="*/ 31501 w 31500"/>
                <a:gd name="connsiteY1" fmla="*/ 30951 h 30950"/>
                <a:gd name="connsiteX2" fmla="*/ 0 w 31500"/>
                <a:gd name="connsiteY2" fmla="*/ 30951 h 30950"/>
                <a:gd name="connsiteX3" fmla="*/ 0 w 31500"/>
                <a:gd name="connsiteY3" fmla="*/ 0 h 30950"/>
                <a:gd name="connsiteX4" fmla="*/ 31501 w 31500"/>
                <a:gd name="connsiteY4" fmla="*/ 0 h 30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00" h="30950">
                  <a:moveTo>
                    <a:pt x="31501" y="0"/>
                  </a:moveTo>
                  <a:cubicBezTo>
                    <a:pt x="31501" y="10317"/>
                    <a:pt x="31501" y="20362"/>
                    <a:pt x="31501" y="30951"/>
                  </a:cubicBezTo>
                  <a:cubicBezTo>
                    <a:pt x="20910" y="30951"/>
                    <a:pt x="10591" y="30951"/>
                    <a:pt x="0" y="30951"/>
                  </a:cubicBezTo>
                  <a:cubicBezTo>
                    <a:pt x="0" y="20634"/>
                    <a:pt x="0" y="10588"/>
                    <a:pt x="0" y="0"/>
                  </a:cubicBezTo>
                  <a:cubicBezTo>
                    <a:pt x="9776" y="0"/>
                    <a:pt x="20095" y="0"/>
                    <a:pt x="31501" y="0"/>
                  </a:cubicBezTo>
                  <a:close/>
                </a:path>
              </a:pathLst>
            </a:custGeom>
            <a:solidFill>
              <a:srgbClr val="000000"/>
            </a:solidFill>
            <a:ln w="2705" cap="flat">
              <a:noFill/>
              <a:prstDash val="solid"/>
              <a:miter/>
            </a:ln>
          </p:spPr>
          <p:txBody>
            <a:bodyPr rtlCol="0" anchor="ctr"/>
            <a:lstStyle/>
            <a:p>
              <a:pPr algn="l" rtl="0"/>
              <a:endParaRPr lang="en-US"/>
            </a:p>
          </p:txBody>
        </p:sp>
        <p:sp>
          <p:nvSpPr>
            <p:cNvPr id="82" name="Freeform 81">
              <a:extLst>
                <a:ext uri="{FF2B5EF4-FFF2-40B4-BE49-F238E27FC236}">
                  <a16:creationId xmlns:a16="http://schemas.microsoft.com/office/drawing/2014/main" id="{F2B10DF1-9734-8EDB-65B4-01907D18CE44}"/>
                </a:ext>
              </a:extLst>
            </p:cNvPr>
            <p:cNvSpPr/>
            <p:nvPr/>
          </p:nvSpPr>
          <p:spPr>
            <a:xfrm>
              <a:off x="8596964" y="5325074"/>
              <a:ext cx="45078" cy="45068"/>
            </a:xfrm>
            <a:custGeom>
              <a:avLst/>
              <a:gdLst>
                <a:gd name="connsiteX0" fmla="*/ 26613 w 45078"/>
                <a:gd name="connsiteY0" fmla="*/ 0 h 45068"/>
                <a:gd name="connsiteX1" fmla="*/ 45079 w 45078"/>
                <a:gd name="connsiteY1" fmla="*/ 26607 h 45068"/>
                <a:gd name="connsiteX2" fmla="*/ 18738 w 45078"/>
                <a:gd name="connsiteY2" fmla="*/ 45068 h 45068"/>
                <a:gd name="connsiteX3" fmla="*/ 0 w 45078"/>
                <a:gd name="connsiteY3" fmla="*/ 18462 h 45068"/>
                <a:gd name="connsiteX4" fmla="*/ 26613 w 45078"/>
                <a:gd name="connsiteY4" fmla="*/ 0 h 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78" h="45068">
                  <a:moveTo>
                    <a:pt x="26613" y="0"/>
                  </a:moveTo>
                  <a:cubicBezTo>
                    <a:pt x="32859" y="9231"/>
                    <a:pt x="38833" y="17376"/>
                    <a:pt x="45079" y="26607"/>
                  </a:cubicBezTo>
                  <a:cubicBezTo>
                    <a:pt x="36389" y="32851"/>
                    <a:pt x="27971" y="38552"/>
                    <a:pt x="18738" y="45068"/>
                  </a:cubicBezTo>
                  <a:cubicBezTo>
                    <a:pt x="12220" y="35837"/>
                    <a:pt x="6517" y="27421"/>
                    <a:pt x="0" y="18462"/>
                  </a:cubicBezTo>
                  <a:cubicBezTo>
                    <a:pt x="8961" y="12217"/>
                    <a:pt x="17108" y="6516"/>
                    <a:pt x="26613" y="0"/>
                  </a:cubicBezTo>
                  <a:close/>
                </a:path>
              </a:pathLst>
            </a:custGeom>
            <a:solidFill>
              <a:srgbClr val="000000"/>
            </a:solidFill>
            <a:ln w="2705" cap="flat">
              <a:noFill/>
              <a:prstDash val="solid"/>
              <a:miter/>
            </a:ln>
          </p:spPr>
          <p:txBody>
            <a:bodyPr rtlCol="0" anchor="ctr"/>
            <a:lstStyle/>
            <a:p>
              <a:pPr algn="l" rtl="0"/>
              <a:endParaRPr lang="en-US"/>
            </a:p>
          </p:txBody>
        </p:sp>
        <p:sp>
          <p:nvSpPr>
            <p:cNvPr id="83" name="Freeform 82">
              <a:extLst>
                <a:ext uri="{FF2B5EF4-FFF2-40B4-BE49-F238E27FC236}">
                  <a16:creationId xmlns:a16="http://schemas.microsoft.com/office/drawing/2014/main" id="{27254F3C-A290-558A-7FE3-4027C93FD49A}"/>
                </a:ext>
              </a:extLst>
            </p:cNvPr>
            <p:cNvSpPr/>
            <p:nvPr/>
          </p:nvSpPr>
          <p:spPr>
            <a:xfrm>
              <a:off x="8762343" y="4640903"/>
              <a:ext cx="390232" cy="390140"/>
            </a:xfrm>
            <a:custGeom>
              <a:avLst/>
              <a:gdLst>
                <a:gd name="connsiteX0" fmla="*/ 195523 w 390232"/>
                <a:gd name="connsiteY0" fmla="*/ 0 h 390140"/>
                <a:gd name="connsiteX1" fmla="*/ 390231 w 390232"/>
                <a:gd name="connsiteY1" fmla="*/ 195477 h 390140"/>
                <a:gd name="connsiteX2" fmla="*/ 194709 w 390232"/>
                <a:gd name="connsiteY2" fmla="*/ 390140 h 390140"/>
                <a:gd name="connsiteX3" fmla="*/ 1 w 390232"/>
                <a:gd name="connsiteY3" fmla="*/ 194663 h 390140"/>
                <a:gd name="connsiteX4" fmla="*/ 195523 w 390232"/>
                <a:gd name="connsiteY4" fmla="*/ 0 h 390140"/>
                <a:gd name="connsiteX5" fmla="*/ 194980 w 390232"/>
                <a:gd name="connsiteY5" fmla="*/ 32580 h 390140"/>
                <a:gd name="connsiteX6" fmla="*/ 32588 w 390232"/>
                <a:gd name="connsiteY6" fmla="*/ 194663 h 390140"/>
                <a:gd name="connsiteX7" fmla="*/ 195252 w 390232"/>
                <a:gd name="connsiteY7" fmla="*/ 357832 h 390140"/>
                <a:gd name="connsiteX8" fmla="*/ 357916 w 390232"/>
                <a:gd name="connsiteY8" fmla="*/ 195477 h 390140"/>
                <a:gd name="connsiteX9" fmla="*/ 194980 w 390232"/>
                <a:gd name="connsiteY9" fmla="*/ 32580 h 39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232" h="390140">
                  <a:moveTo>
                    <a:pt x="195523" y="0"/>
                  </a:moveTo>
                  <a:cubicBezTo>
                    <a:pt x="303061" y="271"/>
                    <a:pt x="390503" y="87965"/>
                    <a:pt x="390231" y="195477"/>
                  </a:cubicBezTo>
                  <a:cubicBezTo>
                    <a:pt x="389960" y="302990"/>
                    <a:pt x="302246" y="390412"/>
                    <a:pt x="194709" y="390140"/>
                  </a:cubicBezTo>
                  <a:cubicBezTo>
                    <a:pt x="87171" y="389869"/>
                    <a:pt x="-271" y="302176"/>
                    <a:pt x="1" y="194663"/>
                  </a:cubicBezTo>
                  <a:cubicBezTo>
                    <a:pt x="272" y="87422"/>
                    <a:pt x="87986" y="0"/>
                    <a:pt x="195523" y="0"/>
                  </a:cubicBezTo>
                  <a:close/>
                  <a:moveTo>
                    <a:pt x="194980" y="32580"/>
                  </a:moveTo>
                  <a:cubicBezTo>
                    <a:pt x="105637" y="32580"/>
                    <a:pt x="32588" y="105341"/>
                    <a:pt x="32588" y="194663"/>
                  </a:cubicBezTo>
                  <a:cubicBezTo>
                    <a:pt x="32316" y="284528"/>
                    <a:pt x="105637" y="357832"/>
                    <a:pt x="195252" y="357832"/>
                  </a:cubicBezTo>
                  <a:cubicBezTo>
                    <a:pt x="284595" y="357832"/>
                    <a:pt x="357644" y="284800"/>
                    <a:pt x="357916" y="195477"/>
                  </a:cubicBezTo>
                  <a:cubicBezTo>
                    <a:pt x="357916" y="105884"/>
                    <a:pt x="284866" y="32580"/>
                    <a:pt x="194980" y="32580"/>
                  </a:cubicBezTo>
                  <a:close/>
                </a:path>
              </a:pathLst>
            </a:custGeom>
            <a:solidFill>
              <a:srgbClr val="000000"/>
            </a:solidFill>
            <a:ln w="2705" cap="flat">
              <a:noFill/>
              <a:prstDash val="solid"/>
              <a:miter/>
            </a:ln>
          </p:spPr>
          <p:txBody>
            <a:bodyPr rtlCol="0" anchor="ctr"/>
            <a:lstStyle/>
            <a:p>
              <a:pPr algn="l" rtl="0"/>
              <a:endParaRPr lang="en-US"/>
            </a:p>
          </p:txBody>
        </p:sp>
        <p:grpSp>
          <p:nvGrpSpPr>
            <p:cNvPr id="84" name="Graphic 2">
              <a:extLst>
                <a:ext uri="{FF2B5EF4-FFF2-40B4-BE49-F238E27FC236}">
                  <a16:creationId xmlns:a16="http://schemas.microsoft.com/office/drawing/2014/main" id="{90622AB3-2C55-53DA-4E86-3B16236FBD4B}"/>
                </a:ext>
              </a:extLst>
            </p:cNvPr>
            <p:cNvGrpSpPr/>
            <p:nvPr/>
          </p:nvGrpSpPr>
          <p:grpSpPr>
            <a:xfrm>
              <a:off x="8696898" y="4576287"/>
              <a:ext cx="520036" cy="519372"/>
              <a:chOff x="4594347" y="2258759"/>
              <a:chExt cx="520036" cy="519372"/>
            </a:xfrm>
            <a:solidFill>
              <a:srgbClr val="00BADE"/>
            </a:solidFill>
          </p:grpSpPr>
          <p:sp>
            <p:nvSpPr>
              <p:cNvPr id="86" name="Freeform 85">
                <a:extLst>
                  <a:ext uri="{FF2B5EF4-FFF2-40B4-BE49-F238E27FC236}">
                    <a16:creationId xmlns:a16="http://schemas.microsoft.com/office/drawing/2014/main" id="{5DF6B384-407B-0060-6346-04F99F8476F8}"/>
                  </a:ext>
                </a:extLst>
              </p:cNvPr>
              <p:cNvSpPr/>
              <p:nvPr/>
            </p:nvSpPr>
            <p:spPr>
              <a:xfrm>
                <a:off x="4594347" y="2258759"/>
                <a:ext cx="520036" cy="519372"/>
              </a:xfrm>
              <a:custGeom>
                <a:avLst/>
                <a:gdLst>
                  <a:gd name="connsiteX0" fmla="*/ 0 w 520036"/>
                  <a:gd name="connsiteY0" fmla="*/ 224256 h 519372"/>
                  <a:gd name="connsiteX1" fmla="*/ 28785 w 520036"/>
                  <a:gd name="connsiteY1" fmla="*/ 217469 h 519372"/>
                  <a:gd name="connsiteX2" fmla="*/ 39376 w 520036"/>
                  <a:gd name="connsiteY2" fmla="*/ 207423 h 519372"/>
                  <a:gd name="connsiteX3" fmla="*/ 66804 w 520036"/>
                  <a:gd name="connsiteY3" fmla="*/ 141178 h 519372"/>
                  <a:gd name="connsiteX4" fmla="*/ 66260 w 520036"/>
                  <a:gd name="connsiteY4" fmla="*/ 125703 h 519372"/>
                  <a:gd name="connsiteX5" fmla="*/ 52411 w 520036"/>
                  <a:gd name="connsiteY5" fmla="*/ 103440 h 519372"/>
                  <a:gd name="connsiteX6" fmla="*/ 104007 w 520036"/>
                  <a:gd name="connsiteY6" fmla="*/ 51856 h 519372"/>
                  <a:gd name="connsiteX7" fmla="*/ 128176 w 520036"/>
                  <a:gd name="connsiteY7" fmla="*/ 66517 h 519372"/>
                  <a:gd name="connsiteX8" fmla="*/ 139581 w 520036"/>
                  <a:gd name="connsiteY8" fmla="*/ 66788 h 519372"/>
                  <a:gd name="connsiteX9" fmla="*/ 208558 w 520036"/>
                  <a:gd name="connsiteY9" fmla="*/ 38010 h 519372"/>
                  <a:gd name="connsiteX10" fmla="*/ 216976 w 520036"/>
                  <a:gd name="connsiteY10" fmla="*/ 28779 h 519372"/>
                  <a:gd name="connsiteX11" fmla="*/ 224036 w 520036"/>
                  <a:gd name="connsiteY11" fmla="*/ 0 h 519372"/>
                  <a:gd name="connsiteX12" fmla="*/ 296000 w 520036"/>
                  <a:gd name="connsiteY12" fmla="*/ 0 h 519372"/>
                  <a:gd name="connsiteX13" fmla="*/ 302789 w 520036"/>
                  <a:gd name="connsiteY13" fmla="*/ 28507 h 519372"/>
                  <a:gd name="connsiteX14" fmla="*/ 312293 w 520036"/>
                  <a:gd name="connsiteY14" fmla="*/ 38552 h 519372"/>
                  <a:gd name="connsiteX15" fmla="*/ 379368 w 520036"/>
                  <a:gd name="connsiteY15" fmla="*/ 66517 h 519372"/>
                  <a:gd name="connsiteX16" fmla="*/ 394033 w 520036"/>
                  <a:gd name="connsiteY16" fmla="*/ 65974 h 519372"/>
                  <a:gd name="connsiteX17" fmla="*/ 417115 w 520036"/>
                  <a:gd name="connsiteY17" fmla="*/ 51584 h 519372"/>
                  <a:gd name="connsiteX18" fmla="*/ 468440 w 520036"/>
                  <a:gd name="connsiteY18" fmla="*/ 103169 h 519372"/>
                  <a:gd name="connsiteX19" fmla="*/ 453776 w 520036"/>
                  <a:gd name="connsiteY19" fmla="*/ 127603 h 519372"/>
                  <a:gd name="connsiteX20" fmla="*/ 453233 w 520036"/>
                  <a:gd name="connsiteY20" fmla="*/ 139006 h 519372"/>
                  <a:gd name="connsiteX21" fmla="*/ 482289 w 520036"/>
                  <a:gd name="connsiteY21" fmla="*/ 209052 h 519372"/>
                  <a:gd name="connsiteX22" fmla="*/ 490979 w 520036"/>
                  <a:gd name="connsiteY22" fmla="*/ 216926 h 519372"/>
                  <a:gd name="connsiteX23" fmla="*/ 520036 w 520036"/>
                  <a:gd name="connsiteY23" fmla="*/ 223985 h 519372"/>
                  <a:gd name="connsiteX24" fmla="*/ 520036 w 520036"/>
                  <a:gd name="connsiteY24" fmla="*/ 295931 h 519372"/>
                  <a:gd name="connsiteX25" fmla="*/ 491251 w 520036"/>
                  <a:gd name="connsiteY25" fmla="*/ 302990 h 519372"/>
                  <a:gd name="connsiteX26" fmla="*/ 482289 w 520036"/>
                  <a:gd name="connsiteY26" fmla="*/ 311678 h 519372"/>
                  <a:gd name="connsiteX27" fmla="*/ 453504 w 520036"/>
                  <a:gd name="connsiteY27" fmla="*/ 379552 h 519372"/>
                  <a:gd name="connsiteX28" fmla="*/ 454047 w 520036"/>
                  <a:gd name="connsiteY28" fmla="*/ 393127 h 519372"/>
                  <a:gd name="connsiteX29" fmla="*/ 468711 w 520036"/>
                  <a:gd name="connsiteY29" fmla="*/ 416476 h 519372"/>
                  <a:gd name="connsiteX30" fmla="*/ 416844 w 520036"/>
                  <a:gd name="connsiteY30" fmla="*/ 467788 h 519372"/>
                  <a:gd name="connsiteX31" fmla="*/ 392403 w 520036"/>
                  <a:gd name="connsiteY31" fmla="*/ 453128 h 519372"/>
                  <a:gd name="connsiteX32" fmla="*/ 380998 w 520036"/>
                  <a:gd name="connsiteY32" fmla="*/ 453128 h 519372"/>
                  <a:gd name="connsiteX33" fmla="*/ 311750 w 520036"/>
                  <a:gd name="connsiteY33" fmla="*/ 481635 h 519372"/>
                  <a:gd name="connsiteX34" fmla="*/ 303603 w 520036"/>
                  <a:gd name="connsiteY34" fmla="*/ 489780 h 519372"/>
                  <a:gd name="connsiteX35" fmla="*/ 296271 w 520036"/>
                  <a:gd name="connsiteY35" fmla="*/ 519373 h 519372"/>
                  <a:gd name="connsiteX36" fmla="*/ 224308 w 520036"/>
                  <a:gd name="connsiteY36" fmla="*/ 519373 h 519372"/>
                  <a:gd name="connsiteX37" fmla="*/ 216976 w 520036"/>
                  <a:gd name="connsiteY37" fmla="*/ 489780 h 519372"/>
                  <a:gd name="connsiteX38" fmla="*/ 208829 w 520036"/>
                  <a:gd name="connsiteY38" fmla="*/ 481363 h 519372"/>
                  <a:gd name="connsiteX39" fmla="*/ 139581 w 520036"/>
                  <a:gd name="connsiteY39" fmla="*/ 452856 h 519372"/>
                  <a:gd name="connsiteX40" fmla="*/ 128176 w 520036"/>
                  <a:gd name="connsiteY40" fmla="*/ 452856 h 519372"/>
                  <a:gd name="connsiteX41" fmla="*/ 102921 w 520036"/>
                  <a:gd name="connsiteY41" fmla="*/ 468060 h 519372"/>
                  <a:gd name="connsiteX42" fmla="*/ 51868 w 520036"/>
                  <a:gd name="connsiteY42" fmla="*/ 416747 h 519372"/>
                  <a:gd name="connsiteX43" fmla="*/ 64631 w 520036"/>
                  <a:gd name="connsiteY43" fmla="*/ 396656 h 519372"/>
                  <a:gd name="connsiteX44" fmla="*/ 65446 w 520036"/>
                  <a:gd name="connsiteY44" fmla="*/ 376023 h 519372"/>
                  <a:gd name="connsiteX45" fmla="*/ 42635 w 520036"/>
                  <a:gd name="connsiteY45" fmla="*/ 323081 h 519372"/>
                  <a:gd name="connsiteX46" fmla="*/ 43178 w 520036"/>
                  <a:gd name="connsiteY46" fmla="*/ 312764 h 519372"/>
                  <a:gd name="connsiteX47" fmla="*/ 5703 w 520036"/>
                  <a:gd name="connsiteY47" fmla="*/ 229686 h 519372"/>
                  <a:gd name="connsiteX48" fmla="*/ 0 w 520036"/>
                  <a:gd name="connsiteY48" fmla="*/ 226971 h 519372"/>
                  <a:gd name="connsiteX49" fmla="*/ 0 w 520036"/>
                  <a:gd name="connsiteY49" fmla="*/ 224256 h 519372"/>
                  <a:gd name="connsiteX50" fmla="*/ 260969 w 520036"/>
                  <a:gd name="connsiteY50" fmla="*/ 64616 h 519372"/>
                  <a:gd name="connsiteX51" fmla="*/ 65446 w 520036"/>
                  <a:gd name="connsiteY51" fmla="*/ 259279 h 519372"/>
                  <a:gd name="connsiteX52" fmla="*/ 260154 w 520036"/>
                  <a:gd name="connsiteY52" fmla="*/ 454757 h 519372"/>
                  <a:gd name="connsiteX53" fmla="*/ 455677 w 520036"/>
                  <a:gd name="connsiteY53" fmla="*/ 260094 h 519372"/>
                  <a:gd name="connsiteX54" fmla="*/ 260969 w 520036"/>
                  <a:gd name="connsiteY54" fmla="*/ 64616 h 51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20036" h="519372">
                    <a:moveTo>
                      <a:pt x="0" y="224256"/>
                    </a:moveTo>
                    <a:cubicBezTo>
                      <a:pt x="9505" y="221813"/>
                      <a:pt x="19009" y="219369"/>
                      <a:pt x="28785" y="217469"/>
                    </a:cubicBezTo>
                    <a:cubicBezTo>
                      <a:pt x="34760" y="216383"/>
                      <a:pt x="37204" y="213396"/>
                      <a:pt x="39376" y="207423"/>
                    </a:cubicBezTo>
                    <a:cubicBezTo>
                      <a:pt x="47794" y="185161"/>
                      <a:pt x="57027" y="162898"/>
                      <a:pt x="66804" y="141178"/>
                    </a:cubicBezTo>
                    <a:cubicBezTo>
                      <a:pt x="69519" y="135205"/>
                      <a:pt x="70062" y="131133"/>
                      <a:pt x="66260" y="125703"/>
                    </a:cubicBezTo>
                    <a:cubicBezTo>
                      <a:pt x="61101" y="118372"/>
                      <a:pt x="56484" y="110228"/>
                      <a:pt x="52411" y="103440"/>
                    </a:cubicBezTo>
                    <a:cubicBezTo>
                      <a:pt x="69519" y="86336"/>
                      <a:pt x="86356" y="69503"/>
                      <a:pt x="104007" y="51856"/>
                    </a:cubicBezTo>
                    <a:cubicBezTo>
                      <a:pt x="110796" y="56200"/>
                      <a:pt x="119215" y="61901"/>
                      <a:pt x="128176" y="66517"/>
                    </a:cubicBezTo>
                    <a:cubicBezTo>
                      <a:pt x="131163" y="68146"/>
                      <a:pt x="136866" y="68417"/>
                      <a:pt x="139581" y="66788"/>
                    </a:cubicBezTo>
                    <a:cubicBezTo>
                      <a:pt x="161306" y="54028"/>
                      <a:pt x="184389" y="44525"/>
                      <a:pt x="208558" y="38010"/>
                    </a:cubicBezTo>
                    <a:cubicBezTo>
                      <a:pt x="212088" y="37195"/>
                      <a:pt x="215890" y="32580"/>
                      <a:pt x="216976" y="28779"/>
                    </a:cubicBezTo>
                    <a:cubicBezTo>
                      <a:pt x="219963" y="19548"/>
                      <a:pt x="221864" y="9774"/>
                      <a:pt x="224036" y="0"/>
                    </a:cubicBezTo>
                    <a:cubicBezTo>
                      <a:pt x="247934" y="0"/>
                      <a:pt x="271559" y="0"/>
                      <a:pt x="296000" y="0"/>
                    </a:cubicBezTo>
                    <a:cubicBezTo>
                      <a:pt x="298172" y="9502"/>
                      <a:pt x="300888" y="19005"/>
                      <a:pt x="302789" y="28507"/>
                    </a:cubicBezTo>
                    <a:cubicBezTo>
                      <a:pt x="303875" y="34209"/>
                      <a:pt x="306590" y="36381"/>
                      <a:pt x="312293" y="38552"/>
                    </a:cubicBezTo>
                    <a:cubicBezTo>
                      <a:pt x="334833" y="47240"/>
                      <a:pt x="357372" y="56471"/>
                      <a:pt x="379368" y="66517"/>
                    </a:cubicBezTo>
                    <a:cubicBezTo>
                      <a:pt x="385071" y="68960"/>
                      <a:pt x="388873" y="69775"/>
                      <a:pt x="394033" y="65974"/>
                    </a:cubicBezTo>
                    <a:cubicBezTo>
                      <a:pt x="401636" y="60544"/>
                      <a:pt x="410055" y="55928"/>
                      <a:pt x="417115" y="51584"/>
                    </a:cubicBezTo>
                    <a:cubicBezTo>
                      <a:pt x="434223" y="68689"/>
                      <a:pt x="450788" y="85521"/>
                      <a:pt x="468440" y="103169"/>
                    </a:cubicBezTo>
                    <a:cubicBezTo>
                      <a:pt x="464095" y="110228"/>
                      <a:pt x="458392" y="118644"/>
                      <a:pt x="453776" y="127603"/>
                    </a:cubicBezTo>
                    <a:cubicBezTo>
                      <a:pt x="452146" y="130861"/>
                      <a:pt x="451603" y="136291"/>
                      <a:pt x="453233" y="139006"/>
                    </a:cubicBezTo>
                    <a:cubicBezTo>
                      <a:pt x="466267" y="160997"/>
                      <a:pt x="476043" y="184346"/>
                      <a:pt x="482289" y="209052"/>
                    </a:cubicBezTo>
                    <a:cubicBezTo>
                      <a:pt x="483104" y="212310"/>
                      <a:pt x="487449" y="215840"/>
                      <a:pt x="490979" y="216926"/>
                    </a:cubicBezTo>
                    <a:cubicBezTo>
                      <a:pt x="500212" y="219912"/>
                      <a:pt x="509988" y="221541"/>
                      <a:pt x="520036" y="223985"/>
                    </a:cubicBezTo>
                    <a:cubicBezTo>
                      <a:pt x="520036" y="247605"/>
                      <a:pt x="520036" y="271225"/>
                      <a:pt x="520036" y="295931"/>
                    </a:cubicBezTo>
                    <a:cubicBezTo>
                      <a:pt x="510532" y="298103"/>
                      <a:pt x="500755" y="300004"/>
                      <a:pt x="491251" y="302990"/>
                    </a:cubicBezTo>
                    <a:cubicBezTo>
                      <a:pt x="487721" y="304076"/>
                      <a:pt x="483919" y="308148"/>
                      <a:pt x="482289" y="311678"/>
                    </a:cubicBezTo>
                    <a:cubicBezTo>
                      <a:pt x="472513" y="334212"/>
                      <a:pt x="463552" y="357289"/>
                      <a:pt x="453504" y="379552"/>
                    </a:cubicBezTo>
                    <a:cubicBezTo>
                      <a:pt x="451060" y="384982"/>
                      <a:pt x="450788" y="388511"/>
                      <a:pt x="454047" y="393127"/>
                    </a:cubicBezTo>
                    <a:cubicBezTo>
                      <a:pt x="459478" y="401000"/>
                      <a:pt x="464095" y="409145"/>
                      <a:pt x="468711" y="416476"/>
                    </a:cubicBezTo>
                    <a:cubicBezTo>
                      <a:pt x="451603" y="433580"/>
                      <a:pt x="434495" y="450413"/>
                      <a:pt x="416844" y="467788"/>
                    </a:cubicBezTo>
                    <a:cubicBezTo>
                      <a:pt x="409783" y="463444"/>
                      <a:pt x="401365" y="457471"/>
                      <a:pt x="392403" y="453128"/>
                    </a:cubicBezTo>
                    <a:cubicBezTo>
                      <a:pt x="389416" y="451499"/>
                      <a:pt x="383713" y="451499"/>
                      <a:pt x="380998" y="453128"/>
                    </a:cubicBezTo>
                    <a:cubicBezTo>
                      <a:pt x="359273" y="465888"/>
                      <a:pt x="336190" y="475390"/>
                      <a:pt x="311750" y="481635"/>
                    </a:cubicBezTo>
                    <a:cubicBezTo>
                      <a:pt x="308491" y="482449"/>
                      <a:pt x="304690" y="486522"/>
                      <a:pt x="303603" y="489780"/>
                    </a:cubicBezTo>
                    <a:cubicBezTo>
                      <a:pt x="300616" y="499282"/>
                      <a:pt x="298715" y="509327"/>
                      <a:pt x="296271" y="519373"/>
                    </a:cubicBezTo>
                    <a:cubicBezTo>
                      <a:pt x="272102" y="519373"/>
                      <a:pt x="248477" y="519373"/>
                      <a:pt x="224308" y="519373"/>
                    </a:cubicBezTo>
                    <a:cubicBezTo>
                      <a:pt x="221864" y="509327"/>
                      <a:pt x="220235" y="499282"/>
                      <a:pt x="216976" y="489780"/>
                    </a:cubicBezTo>
                    <a:cubicBezTo>
                      <a:pt x="215890" y="486522"/>
                      <a:pt x="212088" y="482449"/>
                      <a:pt x="208829" y="481363"/>
                    </a:cubicBezTo>
                    <a:cubicBezTo>
                      <a:pt x="184389" y="475119"/>
                      <a:pt x="161306" y="465616"/>
                      <a:pt x="139581" y="452856"/>
                    </a:cubicBezTo>
                    <a:cubicBezTo>
                      <a:pt x="136594" y="451227"/>
                      <a:pt x="131163" y="451227"/>
                      <a:pt x="128176" y="452856"/>
                    </a:cubicBezTo>
                    <a:cubicBezTo>
                      <a:pt x="119215" y="457471"/>
                      <a:pt x="110796" y="463173"/>
                      <a:pt x="102921" y="468060"/>
                    </a:cubicBezTo>
                    <a:cubicBezTo>
                      <a:pt x="85813" y="450956"/>
                      <a:pt x="69248" y="434123"/>
                      <a:pt x="51868" y="416747"/>
                    </a:cubicBezTo>
                    <a:cubicBezTo>
                      <a:pt x="55670" y="410774"/>
                      <a:pt x="59471" y="403172"/>
                      <a:pt x="64631" y="396656"/>
                    </a:cubicBezTo>
                    <a:cubicBezTo>
                      <a:pt x="69791" y="389597"/>
                      <a:pt x="69791" y="384167"/>
                      <a:pt x="65446" y="376023"/>
                    </a:cubicBezTo>
                    <a:cubicBezTo>
                      <a:pt x="56484" y="359190"/>
                      <a:pt x="49695" y="341000"/>
                      <a:pt x="42635" y="323081"/>
                    </a:cubicBezTo>
                    <a:cubicBezTo>
                      <a:pt x="41549" y="320094"/>
                      <a:pt x="41820" y="315750"/>
                      <a:pt x="43178" y="312764"/>
                    </a:cubicBezTo>
                    <a:cubicBezTo>
                      <a:pt x="57842" y="276926"/>
                      <a:pt x="42635" y="242718"/>
                      <a:pt x="5703" y="229686"/>
                    </a:cubicBezTo>
                    <a:cubicBezTo>
                      <a:pt x="3802" y="228872"/>
                      <a:pt x="1901" y="227786"/>
                      <a:pt x="0" y="226971"/>
                    </a:cubicBezTo>
                    <a:cubicBezTo>
                      <a:pt x="272" y="226157"/>
                      <a:pt x="272" y="225071"/>
                      <a:pt x="0" y="224256"/>
                    </a:cubicBezTo>
                    <a:close/>
                    <a:moveTo>
                      <a:pt x="260969" y="64616"/>
                    </a:moveTo>
                    <a:cubicBezTo>
                      <a:pt x="153431" y="64345"/>
                      <a:pt x="65446" y="151766"/>
                      <a:pt x="65446" y="259279"/>
                    </a:cubicBezTo>
                    <a:cubicBezTo>
                      <a:pt x="65174" y="366792"/>
                      <a:pt x="152616" y="454757"/>
                      <a:pt x="260154" y="454757"/>
                    </a:cubicBezTo>
                    <a:cubicBezTo>
                      <a:pt x="367691" y="455028"/>
                      <a:pt x="455677" y="367606"/>
                      <a:pt x="455677" y="260094"/>
                    </a:cubicBezTo>
                    <a:cubicBezTo>
                      <a:pt x="455948" y="152581"/>
                      <a:pt x="368506" y="64888"/>
                      <a:pt x="260969" y="64616"/>
                    </a:cubicBezTo>
                    <a:close/>
                  </a:path>
                </a:pathLst>
              </a:custGeom>
              <a:solidFill>
                <a:srgbClr val="F79037"/>
              </a:solidFill>
              <a:ln w="2705" cap="flat">
                <a:noFill/>
                <a:prstDash val="solid"/>
                <a:miter/>
              </a:ln>
            </p:spPr>
            <p:txBody>
              <a:bodyPr rtlCol="0" anchor="ctr"/>
              <a:lstStyle/>
              <a:p>
                <a:pPr algn="l" rtl="0"/>
                <a:endParaRPr lang="en-US"/>
              </a:p>
            </p:txBody>
          </p:sp>
          <p:sp>
            <p:nvSpPr>
              <p:cNvPr id="93" name="Freeform 92">
                <a:extLst>
                  <a:ext uri="{FF2B5EF4-FFF2-40B4-BE49-F238E27FC236}">
                    <a16:creationId xmlns:a16="http://schemas.microsoft.com/office/drawing/2014/main" id="{A4A19336-7336-17DD-BAF1-17CFAC51771B}"/>
                  </a:ext>
                </a:extLst>
              </p:cNvPr>
              <p:cNvSpPr/>
              <p:nvPr/>
            </p:nvSpPr>
            <p:spPr>
              <a:xfrm>
                <a:off x="4692108" y="2355955"/>
                <a:ext cx="325329" cy="325252"/>
              </a:xfrm>
              <a:custGeom>
                <a:avLst/>
                <a:gdLst>
                  <a:gd name="connsiteX0" fmla="*/ 162665 w 325329"/>
                  <a:gd name="connsiteY0" fmla="*/ 0 h 325252"/>
                  <a:gd name="connsiteX1" fmla="*/ 325329 w 325329"/>
                  <a:gd name="connsiteY1" fmla="*/ 162898 h 325252"/>
                  <a:gd name="connsiteX2" fmla="*/ 162665 w 325329"/>
                  <a:gd name="connsiteY2" fmla="*/ 325253 h 325252"/>
                  <a:gd name="connsiteX3" fmla="*/ 1 w 325329"/>
                  <a:gd name="connsiteY3" fmla="*/ 162083 h 325252"/>
                  <a:gd name="connsiteX4" fmla="*/ 162665 w 325329"/>
                  <a:gd name="connsiteY4" fmla="*/ 0 h 325252"/>
                  <a:gd name="connsiteX5" fmla="*/ 260426 w 325329"/>
                  <a:gd name="connsiteY5" fmla="*/ 162626 h 325252"/>
                  <a:gd name="connsiteX6" fmla="*/ 162936 w 325329"/>
                  <a:gd name="connsiteY6" fmla="*/ 64888 h 325252"/>
                  <a:gd name="connsiteX7" fmla="*/ 65175 w 325329"/>
                  <a:gd name="connsiteY7" fmla="*/ 162355 h 325252"/>
                  <a:gd name="connsiteX8" fmla="*/ 162665 w 325329"/>
                  <a:gd name="connsiteY8" fmla="*/ 260094 h 325252"/>
                  <a:gd name="connsiteX9" fmla="*/ 260426 w 325329"/>
                  <a:gd name="connsiteY9" fmla="*/ 162626 h 32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5329" h="325252">
                    <a:moveTo>
                      <a:pt x="162665" y="0"/>
                    </a:moveTo>
                    <a:cubicBezTo>
                      <a:pt x="252551" y="0"/>
                      <a:pt x="325600" y="73033"/>
                      <a:pt x="325329" y="162898"/>
                    </a:cubicBezTo>
                    <a:cubicBezTo>
                      <a:pt x="325057" y="252220"/>
                      <a:pt x="252008" y="324981"/>
                      <a:pt x="162665" y="325253"/>
                    </a:cubicBezTo>
                    <a:cubicBezTo>
                      <a:pt x="72779" y="325253"/>
                      <a:pt x="-271" y="251949"/>
                      <a:pt x="1" y="162083"/>
                    </a:cubicBezTo>
                    <a:cubicBezTo>
                      <a:pt x="272" y="73033"/>
                      <a:pt x="73322" y="0"/>
                      <a:pt x="162665" y="0"/>
                    </a:cubicBezTo>
                    <a:close/>
                    <a:moveTo>
                      <a:pt x="260426" y="162626"/>
                    </a:moveTo>
                    <a:cubicBezTo>
                      <a:pt x="260426" y="108870"/>
                      <a:pt x="216705" y="65159"/>
                      <a:pt x="162936" y="64888"/>
                    </a:cubicBezTo>
                    <a:cubicBezTo>
                      <a:pt x="109168" y="64888"/>
                      <a:pt x="65447" y="108599"/>
                      <a:pt x="65175" y="162355"/>
                    </a:cubicBezTo>
                    <a:cubicBezTo>
                      <a:pt x="65175" y="216111"/>
                      <a:pt x="109168" y="260094"/>
                      <a:pt x="162665" y="260094"/>
                    </a:cubicBezTo>
                    <a:cubicBezTo>
                      <a:pt x="216433" y="260365"/>
                      <a:pt x="260426" y="216383"/>
                      <a:pt x="260426" y="162626"/>
                    </a:cubicBezTo>
                    <a:close/>
                  </a:path>
                </a:pathLst>
              </a:custGeom>
              <a:solidFill>
                <a:srgbClr val="F79037"/>
              </a:solidFill>
              <a:ln w="2705" cap="flat">
                <a:noFill/>
                <a:prstDash val="solid"/>
                <a:miter/>
              </a:ln>
            </p:spPr>
            <p:txBody>
              <a:bodyPr rtlCol="0" anchor="ctr"/>
              <a:lstStyle/>
              <a:p>
                <a:pPr algn="l" rtl="0"/>
                <a:endParaRPr lang="en-US"/>
              </a:p>
            </p:txBody>
          </p:sp>
        </p:grpSp>
        <p:sp>
          <p:nvSpPr>
            <p:cNvPr id="85" name="Freeform 84">
              <a:extLst>
                <a:ext uri="{FF2B5EF4-FFF2-40B4-BE49-F238E27FC236}">
                  <a16:creationId xmlns:a16="http://schemas.microsoft.com/office/drawing/2014/main" id="{921F497E-5ED0-3252-560B-CD90171145C6}"/>
                </a:ext>
              </a:extLst>
            </p:cNvPr>
            <p:cNvSpPr/>
            <p:nvPr/>
          </p:nvSpPr>
          <p:spPr>
            <a:xfrm>
              <a:off x="8859834" y="4738370"/>
              <a:ext cx="195251" cy="195205"/>
            </a:xfrm>
            <a:custGeom>
              <a:avLst/>
              <a:gdLst>
                <a:gd name="connsiteX0" fmla="*/ 195251 w 195251"/>
                <a:gd name="connsiteY0" fmla="*/ 97739 h 195205"/>
                <a:gd name="connsiteX1" fmla="*/ 97490 w 195251"/>
                <a:gd name="connsiteY1" fmla="*/ 195206 h 195205"/>
                <a:gd name="connsiteX2" fmla="*/ 0 w 195251"/>
                <a:gd name="connsiteY2" fmla="*/ 97467 h 195205"/>
                <a:gd name="connsiteX3" fmla="*/ 97761 w 195251"/>
                <a:gd name="connsiteY3" fmla="*/ 0 h 195205"/>
                <a:gd name="connsiteX4" fmla="*/ 195251 w 195251"/>
                <a:gd name="connsiteY4" fmla="*/ 97739 h 195205"/>
                <a:gd name="connsiteX5" fmla="*/ 162664 w 195251"/>
                <a:gd name="connsiteY5" fmla="*/ 98010 h 195205"/>
                <a:gd name="connsiteX6" fmla="*/ 97490 w 195251"/>
                <a:gd name="connsiteY6" fmla="*/ 32851 h 195205"/>
                <a:gd name="connsiteX7" fmla="*/ 32587 w 195251"/>
                <a:gd name="connsiteY7" fmla="*/ 97196 h 195205"/>
                <a:gd name="connsiteX8" fmla="*/ 97218 w 195251"/>
                <a:gd name="connsiteY8" fmla="*/ 162898 h 195205"/>
                <a:gd name="connsiteX9" fmla="*/ 162664 w 195251"/>
                <a:gd name="connsiteY9" fmla="*/ 98010 h 19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251" h="195205">
                  <a:moveTo>
                    <a:pt x="195251" y="97739"/>
                  </a:moveTo>
                  <a:cubicBezTo>
                    <a:pt x="195251" y="151495"/>
                    <a:pt x="151259" y="195206"/>
                    <a:pt x="97490" y="195206"/>
                  </a:cubicBezTo>
                  <a:cubicBezTo>
                    <a:pt x="43993" y="195206"/>
                    <a:pt x="0" y="151224"/>
                    <a:pt x="0" y="97467"/>
                  </a:cubicBezTo>
                  <a:cubicBezTo>
                    <a:pt x="0" y="43711"/>
                    <a:pt x="43993" y="0"/>
                    <a:pt x="97761" y="0"/>
                  </a:cubicBezTo>
                  <a:cubicBezTo>
                    <a:pt x="151530" y="272"/>
                    <a:pt x="195251" y="44254"/>
                    <a:pt x="195251" y="97739"/>
                  </a:cubicBezTo>
                  <a:close/>
                  <a:moveTo>
                    <a:pt x="162664" y="98010"/>
                  </a:moveTo>
                  <a:cubicBezTo>
                    <a:pt x="162664" y="62173"/>
                    <a:pt x="133336" y="32851"/>
                    <a:pt x="97490" y="32851"/>
                  </a:cubicBezTo>
                  <a:cubicBezTo>
                    <a:pt x="61915" y="32851"/>
                    <a:pt x="32859" y="61901"/>
                    <a:pt x="32587" y="97196"/>
                  </a:cubicBezTo>
                  <a:cubicBezTo>
                    <a:pt x="32316" y="133033"/>
                    <a:pt x="61372" y="162626"/>
                    <a:pt x="97218" y="162898"/>
                  </a:cubicBezTo>
                  <a:cubicBezTo>
                    <a:pt x="133336" y="162898"/>
                    <a:pt x="162664" y="133848"/>
                    <a:pt x="162664" y="98010"/>
                  </a:cubicBezTo>
                  <a:close/>
                </a:path>
              </a:pathLst>
            </a:custGeom>
            <a:solidFill>
              <a:srgbClr val="000000"/>
            </a:solidFill>
            <a:ln w="2705" cap="flat">
              <a:noFill/>
              <a:prstDash val="solid"/>
              <a:miter/>
            </a:ln>
          </p:spPr>
          <p:txBody>
            <a:bodyPr rtlCol="0" anchor="ctr"/>
            <a:lstStyle/>
            <a:p>
              <a:pPr algn="l" rtl="0"/>
              <a:endParaRPr lang="en-US"/>
            </a:p>
          </p:txBody>
        </p:sp>
      </p:grpSp>
      <p:sp>
        <p:nvSpPr>
          <p:cNvPr id="94" name="Rectangle 93">
            <a:extLst>
              <a:ext uri="{FF2B5EF4-FFF2-40B4-BE49-F238E27FC236}">
                <a16:creationId xmlns:a16="http://schemas.microsoft.com/office/drawing/2014/main" id="{8CB657B0-1F48-244F-C7DE-776BDCBC42F5}"/>
              </a:ext>
            </a:extLst>
          </p:cNvPr>
          <p:cNvSpPr/>
          <p:nvPr/>
        </p:nvSpPr>
        <p:spPr>
          <a:xfrm>
            <a:off x="-15755" y="7046420"/>
            <a:ext cx="2506132" cy="1403507"/>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95" name="Group 94">
            <a:extLst>
              <a:ext uri="{FF2B5EF4-FFF2-40B4-BE49-F238E27FC236}">
                <a16:creationId xmlns:a16="http://schemas.microsoft.com/office/drawing/2014/main" id="{7ADB8230-288C-016B-5832-60F513C68176}"/>
              </a:ext>
            </a:extLst>
          </p:cNvPr>
          <p:cNvGrpSpPr/>
          <p:nvPr/>
        </p:nvGrpSpPr>
        <p:grpSpPr>
          <a:xfrm flipV="1">
            <a:off x="-25843" y="7339369"/>
            <a:ext cx="498763" cy="104373"/>
            <a:chOff x="3931516" y="7479258"/>
            <a:chExt cx="497571" cy="104123"/>
          </a:xfrm>
          <a:solidFill>
            <a:schemeClr val="tx1"/>
          </a:solidFill>
        </p:grpSpPr>
        <p:cxnSp>
          <p:nvCxnSpPr>
            <p:cNvPr id="96" name="Straight Connector 95">
              <a:extLst>
                <a:ext uri="{FF2B5EF4-FFF2-40B4-BE49-F238E27FC236}">
                  <a16:creationId xmlns:a16="http://schemas.microsoft.com/office/drawing/2014/main" id="{A1D32496-6EEE-CB1D-0CAE-902FD06E2EAF}"/>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4BBFE092-6987-5226-1743-14A5D1E310C0}"/>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98" name="TextBox 97">
            <a:extLst>
              <a:ext uri="{FF2B5EF4-FFF2-40B4-BE49-F238E27FC236}">
                <a16:creationId xmlns:a16="http://schemas.microsoft.com/office/drawing/2014/main" id="{4F270DD7-BE8F-C1D8-ECFE-74C98A9F5ED0}"/>
              </a:ext>
            </a:extLst>
          </p:cNvPr>
          <p:cNvSpPr txBox="1"/>
          <p:nvPr/>
        </p:nvSpPr>
        <p:spPr>
          <a:xfrm>
            <a:off x="480968" y="7233793"/>
            <a:ext cx="5466529" cy="608885"/>
          </a:xfrm>
          <a:prstGeom prst="rect">
            <a:avLst/>
          </a:prstGeom>
          <a:noFill/>
        </p:spPr>
        <p:txBody>
          <a:bodyPr wrap="square">
            <a:spAutoFit/>
          </a:bodyPr>
          <a:lstStyle/>
          <a:p>
            <a:pPr algn="l" rtl="0">
              <a:lnSpc>
                <a:spcPts val="1960"/>
              </a:lnSpc>
            </a:pPr>
            <a:r>
              <a:rPr lang="en-IE" sz="2000" b="1">
                <a:effectLst/>
                <a:latin typeface="Calibri" panose="020F0502020204030204" pitchFamily="34" charset="0"/>
                <a:ea typeface="Times New Roman" panose="02020603050405020304" pitchFamily="18" charset="0"/>
              </a:rPr>
              <a:t>Oportunidades</a:t>
            </a:r>
          </a:p>
          <a:p>
            <a:pPr algn="l" rtl="0">
              <a:lnSpc>
                <a:spcPts val="1960"/>
              </a:lnSpc>
            </a:pPr>
            <a:endParaRPr lang="en-IE" sz="2000" b="1">
              <a:effectLst/>
              <a:latin typeface="Calibri" panose="020F0502020204030204" pitchFamily="34" charset="0"/>
              <a:ea typeface="Times New Roman" panose="02020603050405020304" pitchFamily="18" charset="0"/>
            </a:endParaRPr>
          </a:p>
        </p:txBody>
      </p:sp>
      <p:sp>
        <p:nvSpPr>
          <p:cNvPr id="99" name="TextBox 98">
            <a:extLst>
              <a:ext uri="{FF2B5EF4-FFF2-40B4-BE49-F238E27FC236}">
                <a16:creationId xmlns:a16="http://schemas.microsoft.com/office/drawing/2014/main" id="{72DCA4BD-5B19-932F-B2E4-FD1DD2D47380}"/>
              </a:ext>
            </a:extLst>
          </p:cNvPr>
          <p:cNvSpPr txBox="1"/>
          <p:nvPr/>
        </p:nvSpPr>
        <p:spPr>
          <a:xfrm>
            <a:off x="480968" y="6879111"/>
            <a:ext cx="1565206" cy="472117"/>
          </a:xfrm>
          <a:prstGeom prst="rect">
            <a:avLst/>
          </a:prstGeom>
          <a:noFill/>
        </p:spPr>
        <p:txBody>
          <a:bodyPr wrap="square">
            <a:spAutoFit/>
          </a:bodyPr>
          <a:lstStyle/>
          <a:p>
            <a:pPr algn="l" rtl="0">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03</a:t>
            </a:r>
          </a:p>
        </p:txBody>
      </p:sp>
      <p:sp>
        <p:nvSpPr>
          <p:cNvPr id="100" name="Text Placeholder 2">
            <a:extLst>
              <a:ext uri="{FF2B5EF4-FFF2-40B4-BE49-F238E27FC236}">
                <a16:creationId xmlns:a16="http://schemas.microsoft.com/office/drawing/2014/main" id="{A036E836-22BE-C930-04C7-344230A7A665}"/>
              </a:ext>
            </a:extLst>
          </p:cNvPr>
          <p:cNvSpPr txBox="1">
            <a:spLocks/>
          </p:cNvSpPr>
          <p:nvPr/>
        </p:nvSpPr>
        <p:spPr>
          <a:xfrm>
            <a:off x="2550997" y="7123879"/>
            <a:ext cx="4674686" cy="2870573"/>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rtl="0">
              <a:buClr>
                <a:srgbClr val="F1A0C2"/>
              </a:buClr>
              <a:buFont typeface="Arial" panose="020B0604020202020204" pitchFamily="34" charset="0"/>
              <a:buChar char="•"/>
              <a:tabLst>
                <a:tab pos="177800" algn="l"/>
              </a:tabLst>
            </a:pPr>
            <a:r>
              <a:rPr lang="en-US" b="1" dirty="0">
                <a:solidFill>
                  <a:srgbClr val="F79037"/>
                </a:solidFill>
              </a:rPr>
              <a:t>Inovação de </a:t>
            </a:r>
            <a:r>
              <a:rPr lang="en-US" b="1" dirty="0" err="1">
                <a:solidFill>
                  <a:srgbClr val="F79037"/>
                </a:solidFill>
              </a:rPr>
              <a:t>produto</a:t>
            </a:r>
            <a:r>
              <a:rPr lang="en-US" b="1" dirty="0">
                <a:solidFill>
                  <a:srgbClr val="F79037"/>
                </a:solidFill>
              </a:rPr>
              <a:t>: </a:t>
            </a:r>
            <a:r>
              <a:rPr lang="en-US" dirty="0" err="1">
                <a:solidFill>
                  <a:schemeClr val="tx1"/>
                </a:solidFill>
              </a:rPr>
              <a:t>Explorar</a:t>
            </a:r>
            <a:r>
              <a:rPr lang="en-US" dirty="0">
                <a:solidFill>
                  <a:schemeClr val="tx1"/>
                </a:solidFill>
              </a:rPr>
              <a:t> oportunidades para inovação de produtos, desenvolvendo </a:t>
            </a:r>
            <a:r>
              <a:rPr lang="en-US" dirty="0" err="1">
                <a:solidFill>
                  <a:schemeClr val="tx1"/>
                </a:solidFill>
              </a:rPr>
              <a:t>novos</a:t>
            </a:r>
            <a:r>
              <a:rPr lang="en-US" dirty="0">
                <a:solidFill>
                  <a:schemeClr val="tx1"/>
                </a:solidFill>
              </a:rPr>
              <a:t> </a:t>
            </a:r>
            <a:r>
              <a:rPr lang="en-US" dirty="0" err="1">
                <a:solidFill>
                  <a:schemeClr val="tx1"/>
                </a:solidFill>
              </a:rPr>
              <a:t>alimentos</a:t>
            </a:r>
            <a:r>
              <a:rPr lang="en-US" dirty="0">
                <a:solidFill>
                  <a:schemeClr val="tx1"/>
                </a:solidFill>
              </a:rPr>
              <a:t> </a:t>
            </a:r>
            <a:r>
              <a:rPr lang="en-US" dirty="0" err="1">
                <a:solidFill>
                  <a:schemeClr val="tx1"/>
                </a:solidFill>
              </a:rPr>
              <a:t>éticos</a:t>
            </a:r>
            <a:r>
              <a:rPr lang="en-US" dirty="0">
                <a:solidFill>
                  <a:schemeClr val="tx1"/>
                </a:solidFill>
              </a:rPr>
              <a:t> e sustentáveis ​​ou melhorando os existentes. </a:t>
            </a:r>
            <a:r>
              <a:rPr lang="en-US" dirty="0" err="1">
                <a:solidFill>
                  <a:schemeClr val="tx1"/>
                </a:solidFill>
              </a:rPr>
              <a:t>Considerar</a:t>
            </a:r>
            <a:r>
              <a:rPr lang="en-US" dirty="0">
                <a:solidFill>
                  <a:schemeClr val="tx1"/>
                </a:solidFill>
              </a:rPr>
              <a:t> incorporar ingredientes exclusivos, </a:t>
            </a:r>
            <a:r>
              <a:rPr lang="en-US" dirty="0" err="1">
                <a:solidFill>
                  <a:schemeClr val="tx1"/>
                </a:solidFill>
              </a:rPr>
              <a:t>explorar</a:t>
            </a:r>
            <a:r>
              <a:rPr lang="en-US" dirty="0">
                <a:solidFill>
                  <a:schemeClr val="tx1"/>
                </a:solidFill>
              </a:rPr>
              <a:t> </a:t>
            </a:r>
            <a:r>
              <a:rPr lang="en-US" dirty="0" err="1">
                <a:solidFill>
                  <a:schemeClr val="tx1"/>
                </a:solidFill>
              </a:rPr>
              <a:t>novos</a:t>
            </a:r>
            <a:r>
              <a:rPr lang="en-US" dirty="0">
                <a:solidFill>
                  <a:schemeClr val="tx1"/>
                </a:solidFill>
              </a:rPr>
              <a:t> </a:t>
            </a:r>
            <a:r>
              <a:rPr lang="en-US" dirty="0" err="1">
                <a:solidFill>
                  <a:schemeClr val="tx1"/>
                </a:solidFill>
              </a:rPr>
              <a:t>sabores</a:t>
            </a:r>
            <a:r>
              <a:rPr lang="en-US" dirty="0">
                <a:solidFill>
                  <a:schemeClr val="tx1"/>
                </a:solidFill>
              </a:rPr>
              <a:t> </a:t>
            </a:r>
            <a:r>
              <a:rPr lang="en-US" dirty="0" err="1">
                <a:solidFill>
                  <a:schemeClr val="tx1"/>
                </a:solidFill>
              </a:rPr>
              <a:t>ou</a:t>
            </a:r>
            <a:r>
              <a:rPr lang="en-US" dirty="0">
                <a:solidFill>
                  <a:schemeClr val="tx1"/>
                </a:solidFill>
              </a:rPr>
              <a:t> </a:t>
            </a:r>
            <a:r>
              <a:rPr lang="en-US" dirty="0" err="1">
                <a:solidFill>
                  <a:schemeClr val="tx1"/>
                </a:solidFill>
              </a:rPr>
              <a:t>atender</a:t>
            </a:r>
            <a:r>
              <a:rPr lang="en-US" dirty="0">
                <a:solidFill>
                  <a:schemeClr val="tx1"/>
                </a:solidFill>
              </a:rPr>
              <a:t> a necessidades dietéticas específicas.</a:t>
            </a:r>
          </a:p>
          <a:p>
            <a:pPr marL="171450" indent="-171450" rtl="0">
              <a:buClr>
                <a:srgbClr val="F1A0C2"/>
              </a:buClr>
              <a:buFont typeface="Arial" panose="020B0604020202020204" pitchFamily="34" charset="0"/>
              <a:buChar char="•"/>
              <a:tabLst>
                <a:tab pos="177800" algn="l"/>
              </a:tabLst>
            </a:pPr>
            <a:r>
              <a:rPr lang="en-US" b="1" dirty="0">
                <a:solidFill>
                  <a:srgbClr val="F79037"/>
                </a:solidFill>
              </a:rPr>
              <a:t>Nichos de mercado: </a:t>
            </a:r>
            <a:r>
              <a:rPr lang="en-US" dirty="0" err="1">
                <a:solidFill>
                  <a:schemeClr val="tx1"/>
                </a:solidFill>
              </a:rPr>
              <a:t>Identificar</a:t>
            </a:r>
            <a:r>
              <a:rPr lang="en-US" dirty="0">
                <a:solidFill>
                  <a:schemeClr val="tx1"/>
                </a:solidFill>
              </a:rPr>
              <a:t> e </a:t>
            </a:r>
            <a:r>
              <a:rPr lang="en-US" dirty="0" err="1">
                <a:solidFill>
                  <a:schemeClr val="tx1"/>
                </a:solidFill>
              </a:rPr>
              <a:t>segmentar</a:t>
            </a:r>
            <a:r>
              <a:rPr lang="en-US" dirty="0">
                <a:solidFill>
                  <a:schemeClr val="tx1"/>
                </a:solidFill>
              </a:rPr>
              <a:t> nichos de mercado que se alinhem com </a:t>
            </a:r>
            <a:r>
              <a:rPr lang="en-US" dirty="0" err="1">
                <a:solidFill>
                  <a:schemeClr val="tx1"/>
                </a:solidFill>
              </a:rPr>
              <a:t>os</a:t>
            </a:r>
            <a:r>
              <a:rPr lang="en-US" dirty="0">
                <a:solidFill>
                  <a:schemeClr val="tx1"/>
                </a:solidFill>
              </a:rPr>
              <a:t> </a:t>
            </a:r>
            <a:r>
              <a:rPr lang="en-US" dirty="0" err="1">
                <a:solidFill>
                  <a:schemeClr val="tx1"/>
                </a:solidFill>
              </a:rPr>
              <a:t>valores</a:t>
            </a:r>
            <a:r>
              <a:rPr lang="en-US" dirty="0">
                <a:solidFill>
                  <a:schemeClr val="tx1"/>
                </a:solidFill>
              </a:rPr>
              <a:t> </a:t>
            </a:r>
            <a:r>
              <a:rPr lang="en-US" dirty="0" err="1">
                <a:solidFill>
                  <a:schemeClr val="tx1"/>
                </a:solidFill>
              </a:rPr>
              <a:t>éticos</a:t>
            </a:r>
            <a:r>
              <a:rPr lang="en-US" dirty="0">
                <a:solidFill>
                  <a:schemeClr val="tx1"/>
                </a:solidFill>
              </a:rPr>
              <a:t> da </a:t>
            </a:r>
            <a:r>
              <a:rPr lang="en-US" dirty="0" err="1">
                <a:solidFill>
                  <a:schemeClr val="tx1"/>
                </a:solidFill>
              </a:rPr>
              <a:t>empresa</a:t>
            </a:r>
            <a:r>
              <a:rPr lang="en-US" dirty="0">
                <a:solidFill>
                  <a:schemeClr val="tx1"/>
                </a:solidFill>
              </a:rPr>
              <a:t>. </a:t>
            </a:r>
            <a:r>
              <a:rPr lang="en-US" dirty="0" err="1">
                <a:solidFill>
                  <a:schemeClr val="tx1"/>
                </a:solidFill>
              </a:rPr>
              <a:t>Atender</a:t>
            </a:r>
            <a:r>
              <a:rPr lang="en-US" dirty="0">
                <a:solidFill>
                  <a:schemeClr val="tx1"/>
                </a:solidFill>
              </a:rPr>
              <a:t> a preferências alimentares específicas, como veganas, sem glúten ou orgânicas, </a:t>
            </a:r>
            <a:r>
              <a:rPr lang="en-US" dirty="0" err="1">
                <a:solidFill>
                  <a:schemeClr val="tx1"/>
                </a:solidFill>
              </a:rPr>
              <a:t>ou</a:t>
            </a:r>
            <a:r>
              <a:rPr lang="en-US" dirty="0">
                <a:solidFill>
                  <a:schemeClr val="tx1"/>
                </a:solidFill>
              </a:rPr>
              <a:t> </a:t>
            </a:r>
            <a:r>
              <a:rPr lang="en-US" dirty="0" err="1">
                <a:solidFill>
                  <a:schemeClr val="tx1"/>
                </a:solidFill>
              </a:rPr>
              <a:t>concentrar</a:t>
            </a:r>
            <a:r>
              <a:rPr lang="en-US" dirty="0">
                <a:solidFill>
                  <a:schemeClr val="tx1"/>
                </a:solidFill>
              </a:rPr>
              <a:t>-se em regiões geográficas ou nichos culturais específicos.</a:t>
            </a:r>
          </a:p>
          <a:p>
            <a:pPr marL="171450" indent="-171450" rtl="0">
              <a:buClr>
                <a:srgbClr val="F1A0C2"/>
              </a:buClr>
              <a:buFont typeface="Arial" panose="020B0604020202020204" pitchFamily="34" charset="0"/>
              <a:buChar char="•"/>
              <a:tabLst>
                <a:tab pos="177800" algn="l"/>
              </a:tabLst>
            </a:pPr>
            <a:r>
              <a:rPr lang="en-US" b="1" dirty="0">
                <a:solidFill>
                  <a:srgbClr val="F79037"/>
                </a:solidFill>
              </a:rPr>
              <a:t>Parcerias e </a:t>
            </a:r>
            <a:r>
              <a:rPr lang="en-US" b="1" dirty="0" err="1">
                <a:solidFill>
                  <a:srgbClr val="F79037"/>
                </a:solidFill>
              </a:rPr>
              <a:t>Colaborações</a:t>
            </a:r>
            <a:r>
              <a:rPr lang="en-US" b="1" dirty="0">
                <a:solidFill>
                  <a:srgbClr val="F79037"/>
                </a:solidFill>
              </a:rPr>
              <a:t>: </a:t>
            </a:r>
            <a:r>
              <a:rPr lang="en-US" dirty="0" err="1">
                <a:solidFill>
                  <a:schemeClr val="tx1"/>
                </a:solidFill>
              </a:rPr>
              <a:t>Buscar</a:t>
            </a:r>
            <a:r>
              <a:rPr lang="en-US" dirty="0">
                <a:solidFill>
                  <a:schemeClr val="tx1"/>
                </a:solidFill>
              </a:rPr>
              <a:t> parcerias e colaborações com empresas, </a:t>
            </a:r>
            <a:r>
              <a:rPr lang="en-US" dirty="0" err="1">
                <a:solidFill>
                  <a:schemeClr val="tx1"/>
                </a:solidFill>
              </a:rPr>
              <a:t>fornecedores</a:t>
            </a:r>
            <a:r>
              <a:rPr lang="en-US" dirty="0">
                <a:solidFill>
                  <a:schemeClr val="tx1"/>
                </a:solidFill>
              </a:rPr>
              <a:t> </a:t>
            </a:r>
            <a:r>
              <a:rPr lang="en-US" dirty="0" err="1">
                <a:solidFill>
                  <a:schemeClr val="tx1"/>
                </a:solidFill>
              </a:rPr>
              <a:t>ou</a:t>
            </a:r>
            <a:r>
              <a:rPr lang="en-US" dirty="0">
                <a:solidFill>
                  <a:schemeClr val="tx1"/>
                </a:solidFill>
              </a:rPr>
              <a:t> </a:t>
            </a:r>
            <a:r>
              <a:rPr lang="en-US" dirty="0" err="1">
                <a:solidFill>
                  <a:schemeClr val="tx1"/>
                </a:solidFill>
              </a:rPr>
              <a:t>organizações</a:t>
            </a:r>
            <a:r>
              <a:rPr lang="en-US" dirty="0">
                <a:solidFill>
                  <a:schemeClr val="tx1"/>
                </a:solidFill>
              </a:rPr>
              <a:t>. Os esforços colaborativos podem amplificar o </a:t>
            </a:r>
            <a:r>
              <a:rPr lang="en-US" dirty="0" err="1">
                <a:solidFill>
                  <a:schemeClr val="tx1"/>
                </a:solidFill>
              </a:rPr>
              <a:t>impacto</a:t>
            </a:r>
            <a:r>
              <a:rPr lang="en-US" dirty="0">
                <a:solidFill>
                  <a:schemeClr val="tx1"/>
                </a:solidFill>
              </a:rPr>
              <a:t>, expandir o </a:t>
            </a:r>
            <a:r>
              <a:rPr lang="en-US" dirty="0" err="1">
                <a:solidFill>
                  <a:schemeClr val="tx1"/>
                </a:solidFill>
              </a:rPr>
              <a:t>alcance</a:t>
            </a:r>
            <a:r>
              <a:rPr lang="en-US" dirty="0">
                <a:solidFill>
                  <a:schemeClr val="tx1"/>
                </a:solidFill>
              </a:rPr>
              <a:t> e fornecer acesso a novos mercados.</a:t>
            </a:r>
          </a:p>
          <a:p>
            <a:pPr marL="171450" indent="-171450" rtl="0">
              <a:buClr>
                <a:srgbClr val="F1A0C2"/>
              </a:buClr>
              <a:buFont typeface="Arial" panose="020B0604020202020204" pitchFamily="34" charset="0"/>
              <a:buChar char="•"/>
              <a:tabLst>
                <a:tab pos="177800" algn="l"/>
              </a:tabLst>
            </a:pPr>
            <a:r>
              <a:rPr lang="en-US" b="1" dirty="0">
                <a:solidFill>
                  <a:srgbClr val="F79037"/>
                </a:solidFill>
              </a:rPr>
              <a:t>Crescimento em novos mercados </a:t>
            </a:r>
            <a:r>
              <a:rPr lang="en-US" b="1" dirty="0" err="1">
                <a:solidFill>
                  <a:srgbClr val="F79037"/>
                </a:solidFill>
              </a:rPr>
              <a:t>geográficos</a:t>
            </a:r>
            <a:r>
              <a:rPr lang="en-US" b="1" dirty="0">
                <a:solidFill>
                  <a:srgbClr val="F79037"/>
                </a:solidFill>
              </a:rPr>
              <a:t>: </a:t>
            </a:r>
            <a:r>
              <a:rPr lang="en-US" dirty="0">
                <a:solidFill>
                  <a:schemeClr val="tx1"/>
                </a:solidFill>
              </a:rPr>
              <a:t>Deve-se </a:t>
            </a:r>
            <a:r>
              <a:rPr lang="en-US" dirty="0" err="1">
                <a:solidFill>
                  <a:schemeClr val="tx1"/>
                </a:solidFill>
              </a:rPr>
              <a:t>considerar</a:t>
            </a:r>
            <a:r>
              <a:rPr lang="en-US" dirty="0">
                <a:solidFill>
                  <a:schemeClr val="tx1"/>
                </a:solidFill>
              </a:rPr>
              <a:t> </a:t>
            </a:r>
            <a:r>
              <a:rPr lang="en-US" dirty="0" err="1">
                <a:solidFill>
                  <a:schemeClr val="tx1"/>
                </a:solidFill>
              </a:rPr>
              <a:t>expandir</a:t>
            </a:r>
            <a:r>
              <a:rPr lang="en-US" dirty="0">
                <a:solidFill>
                  <a:schemeClr val="tx1"/>
                </a:solidFill>
              </a:rPr>
              <a:t> as operações para novos mercados geográficos que </a:t>
            </a:r>
            <a:r>
              <a:rPr lang="en-US" dirty="0" err="1">
                <a:solidFill>
                  <a:schemeClr val="tx1"/>
                </a:solidFill>
              </a:rPr>
              <a:t>tenham</a:t>
            </a:r>
            <a:r>
              <a:rPr lang="en-US" dirty="0">
                <a:solidFill>
                  <a:schemeClr val="tx1"/>
                </a:solidFill>
              </a:rPr>
              <a:t> </a:t>
            </a:r>
            <a:r>
              <a:rPr lang="en-US" dirty="0" err="1">
                <a:solidFill>
                  <a:schemeClr val="tx1"/>
                </a:solidFill>
              </a:rPr>
              <a:t>elevada</a:t>
            </a:r>
            <a:r>
              <a:rPr lang="en-US" dirty="0">
                <a:solidFill>
                  <a:schemeClr val="tx1"/>
                </a:solidFill>
              </a:rPr>
              <a:t> </a:t>
            </a:r>
            <a:r>
              <a:rPr lang="en-US" dirty="0" err="1">
                <a:solidFill>
                  <a:schemeClr val="tx1"/>
                </a:solidFill>
              </a:rPr>
              <a:t>procura</a:t>
            </a:r>
            <a:r>
              <a:rPr lang="en-US" dirty="0">
                <a:solidFill>
                  <a:schemeClr val="tx1"/>
                </a:solidFill>
              </a:rPr>
              <a:t> </a:t>
            </a:r>
            <a:r>
              <a:rPr lang="en-US" dirty="0" err="1">
                <a:solidFill>
                  <a:schemeClr val="tx1"/>
                </a:solidFill>
              </a:rPr>
              <a:t>por</a:t>
            </a:r>
            <a:r>
              <a:rPr lang="en-US" dirty="0">
                <a:solidFill>
                  <a:schemeClr val="tx1"/>
                </a:solidFill>
              </a:rPr>
              <a:t> </a:t>
            </a:r>
            <a:r>
              <a:rPr lang="en-US" dirty="0" err="1">
                <a:solidFill>
                  <a:schemeClr val="tx1"/>
                </a:solidFill>
              </a:rPr>
              <a:t>alimentos</a:t>
            </a:r>
            <a:r>
              <a:rPr lang="en-US" dirty="0">
                <a:solidFill>
                  <a:schemeClr val="tx1"/>
                </a:solidFill>
              </a:rPr>
              <a:t> </a:t>
            </a:r>
            <a:r>
              <a:rPr lang="en-US" dirty="0" err="1">
                <a:solidFill>
                  <a:schemeClr val="tx1"/>
                </a:solidFill>
              </a:rPr>
              <a:t>éticos</a:t>
            </a:r>
            <a:r>
              <a:rPr lang="en-US" dirty="0">
                <a:solidFill>
                  <a:schemeClr val="tx1"/>
                </a:solidFill>
              </a:rPr>
              <a:t> e sustentáveis. </a:t>
            </a:r>
            <a:r>
              <a:rPr lang="en-US" dirty="0" err="1">
                <a:solidFill>
                  <a:schemeClr val="tx1"/>
                </a:solidFill>
              </a:rPr>
              <a:t>Realizar</a:t>
            </a:r>
            <a:r>
              <a:rPr lang="en-US" dirty="0">
                <a:solidFill>
                  <a:schemeClr val="tx1"/>
                </a:solidFill>
              </a:rPr>
              <a:t> pesquisas de mercado para entender as preferências locais e </a:t>
            </a:r>
            <a:r>
              <a:rPr lang="en-US" dirty="0" err="1">
                <a:solidFill>
                  <a:schemeClr val="tx1"/>
                </a:solidFill>
              </a:rPr>
              <a:t>adaptar</a:t>
            </a:r>
            <a:r>
              <a:rPr lang="en-US" dirty="0">
                <a:solidFill>
                  <a:schemeClr val="tx1"/>
                </a:solidFill>
              </a:rPr>
              <a:t> as </a:t>
            </a:r>
            <a:r>
              <a:rPr lang="en-US" dirty="0" err="1">
                <a:solidFill>
                  <a:schemeClr val="tx1"/>
                </a:solidFill>
              </a:rPr>
              <a:t>estratégias</a:t>
            </a:r>
            <a:r>
              <a:rPr lang="en-US" dirty="0">
                <a:solidFill>
                  <a:schemeClr val="tx1"/>
                </a:solidFill>
              </a:rPr>
              <a:t> da </a:t>
            </a:r>
            <a:r>
              <a:rPr lang="en-US" dirty="0" err="1">
                <a:solidFill>
                  <a:schemeClr val="tx1"/>
                </a:solidFill>
              </a:rPr>
              <a:t>empresa</a:t>
            </a:r>
            <a:r>
              <a:rPr lang="en-US" dirty="0">
                <a:solidFill>
                  <a:schemeClr val="tx1"/>
                </a:solidFill>
              </a:rPr>
              <a:t> de </a:t>
            </a:r>
            <a:r>
              <a:rPr lang="en-US" dirty="0" err="1">
                <a:solidFill>
                  <a:schemeClr val="tx1"/>
                </a:solidFill>
              </a:rPr>
              <a:t>acordo</a:t>
            </a:r>
            <a:r>
              <a:rPr lang="en-US" dirty="0">
                <a:solidFill>
                  <a:schemeClr val="tx1"/>
                </a:solidFill>
              </a:rPr>
              <a:t> com as </a:t>
            </a:r>
            <a:r>
              <a:rPr lang="en-US" dirty="0" err="1">
                <a:solidFill>
                  <a:schemeClr val="tx1"/>
                </a:solidFill>
              </a:rPr>
              <a:t>referências</a:t>
            </a:r>
            <a:r>
              <a:rPr lang="en-US" dirty="0">
                <a:solidFill>
                  <a:schemeClr val="tx1"/>
                </a:solidFill>
              </a:rPr>
              <a:t>.</a:t>
            </a:r>
          </a:p>
          <a:p>
            <a:pPr marL="171450" indent="-171450" rtl="0">
              <a:buClr>
                <a:srgbClr val="F1A0C2"/>
              </a:buClr>
              <a:buFont typeface="Arial" panose="020B0604020202020204" pitchFamily="34" charset="0"/>
              <a:buChar char="•"/>
              <a:tabLst>
                <a:tab pos="177800" algn="l"/>
              </a:tabLst>
            </a:pPr>
            <a:endParaRPr lang="en-US" dirty="0">
              <a:solidFill>
                <a:schemeClr val="tx1"/>
              </a:solidFill>
            </a:endParaRPr>
          </a:p>
          <a:p>
            <a:pPr marL="171450" indent="-171450" rtl="0">
              <a:buClr>
                <a:srgbClr val="F1A0C2"/>
              </a:buClr>
              <a:buFont typeface="Arial" panose="020B0604020202020204" pitchFamily="34" charset="0"/>
              <a:buChar char="•"/>
              <a:tabLst>
                <a:tab pos="177800" algn="l"/>
              </a:tabLst>
            </a:pPr>
            <a:endParaRPr lang="en-US" dirty="0">
              <a:solidFill>
                <a:schemeClr val="tx1"/>
              </a:solidFill>
            </a:endParaRPr>
          </a:p>
        </p:txBody>
      </p:sp>
      <p:grpSp>
        <p:nvGrpSpPr>
          <p:cNvPr id="135" name="Graphic 3">
            <a:extLst>
              <a:ext uri="{FF2B5EF4-FFF2-40B4-BE49-F238E27FC236}">
                <a16:creationId xmlns:a16="http://schemas.microsoft.com/office/drawing/2014/main" id="{2198A72C-26C9-C27D-4A27-08112920B8EB}"/>
              </a:ext>
            </a:extLst>
          </p:cNvPr>
          <p:cNvGrpSpPr/>
          <p:nvPr/>
        </p:nvGrpSpPr>
        <p:grpSpPr>
          <a:xfrm>
            <a:off x="532138" y="7928374"/>
            <a:ext cx="872091" cy="818286"/>
            <a:chOff x="6615628" y="2116894"/>
            <a:chExt cx="1066935" cy="1001108"/>
          </a:xfrm>
        </p:grpSpPr>
        <p:sp>
          <p:nvSpPr>
            <p:cNvPr id="136" name="Freeform 135">
              <a:extLst>
                <a:ext uri="{FF2B5EF4-FFF2-40B4-BE49-F238E27FC236}">
                  <a16:creationId xmlns:a16="http://schemas.microsoft.com/office/drawing/2014/main" id="{F19E9CB5-0C42-49E6-8589-B454AF8C55A7}"/>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79037"/>
            </a:solidFill>
            <a:ln w="27426" cap="flat">
              <a:noFill/>
              <a:prstDash val="solid"/>
              <a:miter/>
            </a:ln>
          </p:spPr>
          <p:txBody>
            <a:bodyPr rtlCol="0" anchor="ctr"/>
            <a:lstStyle/>
            <a:p>
              <a:pPr algn="l" rtl="0"/>
              <a:endParaRPr lang="en-US"/>
            </a:p>
          </p:txBody>
        </p:sp>
        <p:grpSp>
          <p:nvGrpSpPr>
            <p:cNvPr id="137" name="Graphic 3">
              <a:extLst>
                <a:ext uri="{FF2B5EF4-FFF2-40B4-BE49-F238E27FC236}">
                  <a16:creationId xmlns:a16="http://schemas.microsoft.com/office/drawing/2014/main" id="{B6A635D8-CD91-F9E3-9576-951C53A002E4}"/>
                </a:ext>
              </a:extLst>
            </p:cNvPr>
            <p:cNvGrpSpPr/>
            <p:nvPr/>
          </p:nvGrpSpPr>
          <p:grpSpPr>
            <a:xfrm>
              <a:off x="6615628" y="2116894"/>
              <a:ext cx="1066935" cy="1001108"/>
              <a:chOff x="6615628" y="2116894"/>
              <a:chExt cx="1066935" cy="1001108"/>
            </a:xfrm>
            <a:solidFill>
              <a:srgbClr val="000000"/>
            </a:solidFill>
          </p:grpSpPr>
          <p:sp>
            <p:nvSpPr>
              <p:cNvPr id="138" name="Freeform 137">
                <a:extLst>
                  <a:ext uri="{FF2B5EF4-FFF2-40B4-BE49-F238E27FC236}">
                    <a16:creationId xmlns:a16="http://schemas.microsoft.com/office/drawing/2014/main" id="{7AF984B1-E018-B23B-B880-DFB52DCC1BC8}"/>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solidFill>
                <a:srgbClr val="000000"/>
              </a:solidFill>
              <a:ln w="27426" cap="flat">
                <a:noFill/>
                <a:prstDash val="solid"/>
                <a:miter/>
              </a:ln>
            </p:spPr>
            <p:txBody>
              <a:bodyPr rtlCol="0" anchor="ctr"/>
              <a:lstStyle/>
              <a:p>
                <a:pPr algn="l" rtl="0"/>
                <a:endParaRPr lang="en-US"/>
              </a:p>
            </p:txBody>
          </p:sp>
          <p:sp>
            <p:nvSpPr>
              <p:cNvPr id="139" name="Freeform 138">
                <a:extLst>
                  <a:ext uri="{FF2B5EF4-FFF2-40B4-BE49-F238E27FC236}">
                    <a16:creationId xmlns:a16="http://schemas.microsoft.com/office/drawing/2014/main" id="{F04FF58E-ABA5-E768-43A1-43996EE49B66}"/>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solidFill>
                <a:srgbClr val="000000"/>
              </a:solidFill>
              <a:ln w="27426" cap="flat">
                <a:noFill/>
                <a:prstDash val="solid"/>
                <a:miter/>
              </a:ln>
            </p:spPr>
            <p:txBody>
              <a:bodyPr rtlCol="0" anchor="ctr"/>
              <a:lstStyle/>
              <a:p>
                <a:pPr algn="l" rtl="0"/>
                <a:endParaRPr lang="en-US"/>
              </a:p>
            </p:txBody>
          </p:sp>
          <p:sp>
            <p:nvSpPr>
              <p:cNvPr id="140" name="Freeform 139">
                <a:extLst>
                  <a:ext uri="{FF2B5EF4-FFF2-40B4-BE49-F238E27FC236}">
                    <a16:creationId xmlns:a16="http://schemas.microsoft.com/office/drawing/2014/main" id="{F7E21DF5-831C-F8A4-3A5A-43CE5160B7AD}"/>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solidFill>
                <a:srgbClr val="000000"/>
              </a:solidFill>
              <a:ln w="27426" cap="flat">
                <a:noFill/>
                <a:prstDash val="solid"/>
                <a:miter/>
              </a:ln>
            </p:spPr>
            <p:txBody>
              <a:bodyPr rtlCol="0" anchor="ctr"/>
              <a:lstStyle/>
              <a:p>
                <a:pPr algn="l" rtl="0"/>
                <a:endParaRPr lang="en-US"/>
              </a:p>
            </p:txBody>
          </p:sp>
          <p:sp>
            <p:nvSpPr>
              <p:cNvPr id="141" name="Freeform 140">
                <a:extLst>
                  <a:ext uri="{FF2B5EF4-FFF2-40B4-BE49-F238E27FC236}">
                    <a16:creationId xmlns:a16="http://schemas.microsoft.com/office/drawing/2014/main" id="{53826124-37EC-9733-914D-E38EF99873A4}"/>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solidFill>
                <a:srgbClr val="000000"/>
              </a:solidFill>
              <a:ln w="27426" cap="flat">
                <a:noFill/>
                <a:prstDash val="solid"/>
                <a:miter/>
              </a:ln>
            </p:spPr>
            <p:txBody>
              <a:bodyPr rtlCol="0" anchor="ctr"/>
              <a:lstStyle/>
              <a:p>
                <a:pPr algn="l" rtl="0"/>
                <a:endParaRPr lang="en-US"/>
              </a:p>
            </p:txBody>
          </p:sp>
          <p:sp>
            <p:nvSpPr>
              <p:cNvPr id="142" name="Freeform 141">
                <a:extLst>
                  <a:ext uri="{FF2B5EF4-FFF2-40B4-BE49-F238E27FC236}">
                    <a16:creationId xmlns:a16="http://schemas.microsoft.com/office/drawing/2014/main" id="{B7FB7DE3-FF64-C5F6-E5F0-4D732D1C705A}"/>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solidFill>
                <a:srgbClr val="000000"/>
              </a:solidFill>
              <a:ln w="27426" cap="flat">
                <a:noFill/>
                <a:prstDash val="solid"/>
                <a:miter/>
              </a:ln>
            </p:spPr>
            <p:txBody>
              <a:bodyPr rtlCol="0" anchor="ctr"/>
              <a:lstStyle/>
              <a:p>
                <a:pPr algn="l" rtl="0"/>
                <a:endParaRPr lang="en-US"/>
              </a:p>
            </p:txBody>
          </p:sp>
          <p:sp>
            <p:nvSpPr>
              <p:cNvPr id="143" name="Freeform 142">
                <a:extLst>
                  <a:ext uri="{FF2B5EF4-FFF2-40B4-BE49-F238E27FC236}">
                    <a16:creationId xmlns:a16="http://schemas.microsoft.com/office/drawing/2014/main" id="{AC7A6020-80B4-4FF9-C271-0442D996103B}"/>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solidFill>
                <a:srgbClr val="000000"/>
              </a:solidFill>
              <a:ln w="27426" cap="flat">
                <a:noFill/>
                <a:prstDash val="solid"/>
                <a:miter/>
              </a:ln>
            </p:spPr>
            <p:txBody>
              <a:bodyPr rtlCol="0" anchor="ctr"/>
              <a:lstStyle/>
              <a:p>
                <a:pPr algn="l" rtl="0"/>
                <a:endParaRPr lang="en-US"/>
              </a:p>
            </p:txBody>
          </p:sp>
          <p:sp>
            <p:nvSpPr>
              <p:cNvPr id="144" name="Freeform 143">
                <a:extLst>
                  <a:ext uri="{FF2B5EF4-FFF2-40B4-BE49-F238E27FC236}">
                    <a16:creationId xmlns:a16="http://schemas.microsoft.com/office/drawing/2014/main" id="{65271540-A986-E486-AA13-DEB9AB156555}"/>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solidFill>
                <a:srgbClr val="000000"/>
              </a:solidFill>
              <a:ln w="27426" cap="flat">
                <a:noFill/>
                <a:prstDash val="solid"/>
                <a:miter/>
              </a:ln>
            </p:spPr>
            <p:txBody>
              <a:bodyPr rtlCol="0" anchor="ctr"/>
              <a:lstStyle/>
              <a:p>
                <a:pPr algn="l" rtl="0"/>
                <a:endParaRPr lang="en-US"/>
              </a:p>
            </p:txBody>
          </p:sp>
          <p:sp>
            <p:nvSpPr>
              <p:cNvPr id="145" name="Freeform 144">
                <a:extLst>
                  <a:ext uri="{FF2B5EF4-FFF2-40B4-BE49-F238E27FC236}">
                    <a16:creationId xmlns:a16="http://schemas.microsoft.com/office/drawing/2014/main" id="{A1CD0C4C-53E6-C6AB-2450-1E5C8047ACF1}"/>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solidFill>
                <a:srgbClr val="000000"/>
              </a:solidFill>
              <a:ln w="27426" cap="flat">
                <a:noFill/>
                <a:prstDash val="solid"/>
                <a:miter/>
              </a:ln>
            </p:spPr>
            <p:txBody>
              <a:bodyPr rtlCol="0" anchor="ctr"/>
              <a:lstStyle/>
              <a:p>
                <a:pPr algn="l" rtl="0"/>
                <a:endParaRPr lang="en-US"/>
              </a:p>
            </p:txBody>
          </p:sp>
          <p:sp>
            <p:nvSpPr>
              <p:cNvPr id="146" name="Freeform 145">
                <a:extLst>
                  <a:ext uri="{FF2B5EF4-FFF2-40B4-BE49-F238E27FC236}">
                    <a16:creationId xmlns:a16="http://schemas.microsoft.com/office/drawing/2014/main" id="{641E519E-81C8-DF11-83AF-E833043F7E4C}"/>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solidFill>
                <a:srgbClr val="000000"/>
              </a:solidFill>
              <a:ln w="27426" cap="flat">
                <a:noFill/>
                <a:prstDash val="solid"/>
                <a:miter/>
              </a:ln>
            </p:spPr>
            <p:txBody>
              <a:bodyPr rtlCol="0" anchor="ctr"/>
              <a:lstStyle/>
              <a:p>
                <a:pPr algn="l" rtl="0"/>
                <a:endParaRPr lang="en-US"/>
              </a:p>
            </p:txBody>
          </p:sp>
          <p:sp>
            <p:nvSpPr>
              <p:cNvPr id="147" name="Freeform 146">
                <a:extLst>
                  <a:ext uri="{FF2B5EF4-FFF2-40B4-BE49-F238E27FC236}">
                    <a16:creationId xmlns:a16="http://schemas.microsoft.com/office/drawing/2014/main" id="{BFB6C4D3-2B19-169A-7A37-83F2CC5E6FAF}"/>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solidFill>
                <a:srgbClr val="000000"/>
              </a:solidFill>
              <a:ln w="27426" cap="flat">
                <a:noFill/>
                <a:prstDash val="solid"/>
                <a:miter/>
              </a:ln>
            </p:spPr>
            <p:txBody>
              <a:bodyPr rtlCol="0" anchor="ctr"/>
              <a:lstStyle/>
              <a:p>
                <a:pPr algn="l" rtl="0"/>
                <a:endParaRPr lang="en-US"/>
              </a:p>
            </p:txBody>
          </p:sp>
          <p:sp>
            <p:nvSpPr>
              <p:cNvPr id="148" name="Freeform 147">
                <a:extLst>
                  <a:ext uri="{FF2B5EF4-FFF2-40B4-BE49-F238E27FC236}">
                    <a16:creationId xmlns:a16="http://schemas.microsoft.com/office/drawing/2014/main" id="{2AB81B6E-DA0F-79A7-9297-C98A8F3F6360}"/>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solidFill>
                <a:srgbClr val="000000"/>
              </a:solidFill>
              <a:ln w="27426" cap="flat">
                <a:noFill/>
                <a:prstDash val="solid"/>
                <a:miter/>
              </a:ln>
            </p:spPr>
            <p:txBody>
              <a:bodyPr rtlCol="0" anchor="ctr"/>
              <a:lstStyle/>
              <a:p>
                <a:pPr algn="l" rtl="0"/>
                <a:endParaRPr lang="en-US"/>
              </a:p>
            </p:txBody>
          </p:sp>
          <p:sp>
            <p:nvSpPr>
              <p:cNvPr id="149" name="Freeform 148">
                <a:extLst>
                  <a:ext uri="{FF2B5EF4-FFF2-40B4-BE49-F238E27FC236}">
                    <a16:creationId xmlns:a16="http://schemas.microsoft.com/office/drawing/2014/main" id="{7781710C-E246-5E5D-0D50-B982572C3F5D}"/>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solidFill>
                <a:srgbClr val="000000"/>
              </a:solidFill>
              <a:ln w="27426" cap="flat">
                <a:noFill/>
                <a:prstDash val="solid"/>
                <a:miter/>
              </a:ln>
            </p:spPr>
            <p:txBody>
              <a:bodyPr rtlCol="0" anchor="ctr"/>
              <a:lstStyle/>
              <a:p>
                <a:pPr algn="l" rtl="0"/>
                <a:endParaRPr lang="en-US"/>
              </a:p>
            </p:txBody>
          </p:sp>
        </p:grpSp>
      </p:grpSp>
    </p:spTree>
    <p:extLst>
      <p:ext uri="{BB962C8B-B14F-4D97-AF65-F5344CB8AC3E}">
        <p14:creationId xmlns:p14="http://schemas.microsoft.com/office/powerpoint/2010/main" val="26035037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a:extLst>
              <a:ext uri="{FF2B5EF4-FFF2-40B4-BE49-F238E27FC236}">
                <a16:creationId xmlns:a16="http://schemas.microsoft.com/office/drawing/2014/main" id="{E0D192C7-D5D0-00B8-27D2-8D9181ACB2D4}"/>
              </a:ext>
            </a:extLst>
          </p:cNvPr>
          <p:cNvGrpSpPr/>
          <p:nvPr/>
        </p:nvGrpSpPr>
        <p:grpSpPr>
          <a:xfrm>
            <a:off x="339447" y="7344848"/>
            <a:ext cx="4864137" cy="2872642"/>
            <a:chOff x="141575" y="481772"/>
            <a:chExt cx="4412840" cy="2339889"/>
          </a:xfrm>
          <a:solidFill>
            <a:srgbClr val="B2DEDD"/>
          </a:solidFill>
        </p:grpSpPr>
        <p:sp>
          <p:nvSpPr>
            <p:cNvPr id="62" name="Freeform 61">
              <a:extLst>
                <a:ext uri="{FF2B5EF4-FFF2-40B4-BE49-F238E27FC236}">
                  <a16:creationId xmlns:a16="http://schemas.microsoft.com/office/drawing/2014/main" id="{848F8108-69C9-F750-9162-E6E47E548FF9}"/>
                </a:ext>
              </a:extLst>
            </p:cNvPr>
            <p:cNvSpPr/>
            <p:nvPr/>
          </p:nvSpPr>
          <p:spPr>
            <a:xfrm>
              <a:off x="141575" y="481772"/>
              <a:ext cx="2831080" cy="233988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grpFill/>
            <a:ln w="3598" cap="flat">
              <a:noFill/>
              <a:prstDash val="solid"/>
              <a:miter/>
            </a:ln>
          </p:spPr>
          <p:txBody>
            <a:bodyPr rtlCol="0" anchor="ctr"/>
            <a:lstStyle/>
            <a:p>
              <a:pPr algn="just" rtl="0"/>
              <a:endParaRPr lang="en-US" b="0" i="0">
                <a:latin typeface="Calibri" panose="020F0502020204030204" pitchFamily="34" charset="0"/>
              </a:endParaRPr>
            </a:p>
          </p:txBody>
        </p:sp>
        <p:sp>
          <p:nvSpPr>
            <p:cNvPr id="63" name="Freeform 62">
              <a:extLst>
                <a:ext uri="{FF2B5EF4-FFF2-40B4-BE49-F238E27FC236}">
                  <a16:creationId xmlns:a16="http://schemas.microsoft.com/office/drawing/2014/main" id="{7945C2AE-CEFA-BC40-028C-09DCE81DEAEC}"/>
                </a:ext>
              </a:extLst>
            </p:cNvPr>
            <p:cNvSpPr/>
            <p:nvPr/>
          </p:nvSpPr>
          <p:spPr>
            <a:xfrm>
              <a:off x="1723335" y="481772"/>
              <a:ext cx="2831080" cy="233988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grpFill/>
            <a:ln w="3598" cap="flat">
              <a:noFill/>
              <a:prstDash val="solid"/>
              <a:miter/>
            </a:ln>
          </p:spPr>
          <p:txBody>
            <a:bodyPr rtlCol="0" anchor="ctr"/>
            <a:lstStyle/>
            <a:p>
              <a:pPr algn="just" rtl="0"/>
              <a:endParaRPr lang="en-US" b="0" i="0">
                <a:latin typeface="Calibri" panose="020F0502020204030204" pitchFamily="34" charset="0"/>
              </a:endParaRPr>
            </a:p>
          </p:txBody>
        </p:sp>
      </p:grpSp>
      <p:sp>
        <p:nvSpPr>
          <p:cNvPr id="18" name="Rectangle 17">
            <a:extLst>
              <a:ext uri="{FF2B5EF4-FFF2-40B4-BE49-F238E27FC236}">
                <a16:creationId xmlns:a16="http://schemas.microsoft.com/office/drawing/2014/main" id="{0CF40106-EC0B-377C-3CD7-441A51B1464B}"/>
              </a:ext>
            </a:extLst>
          </p:cNvPr>
          <p:cNvSpPr/>
          <p:nvPr/>
        </p:nvSpPr>
        <p:spPr>
          <a:xfrm>
            <a:off x="0" y="699789"/>
            <a:ext cx="2506132" cy="1403507"/>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8" y="992738"/>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3" y="887162"/>
            <a:ext cx="5466529" cy="865365"/>
          </a:xfrm>
          <a:prstGeom prst="rect">
            <a:avLst/>
          </a:prstGeom>
          <a:noFill/>
        </p:spPr>
        <p:txBody>
          <a:bodyPr wrap="square">
            <a:spAutoFit/>
          </a:bodyPr>
          <a:lstStyle/>
          <a:p>
            <a:pPr algn="l" rtl="0">
              <a:lnSpc>
                <a:spcPts val="1960"/>
              </a:lnSpc>
            </a:pPr>
            <a:r>
              <a:rPr lang="en-IE" sz="2000" b="1" dirty="0" err="1">
                <a:effectLst/>
                <a:latin typeface="Calibri" panose="020F0502020204030204" pitchFamily="34" charset="0"/>
                <a:ea typeface="Times New Roman" panose="02020603050405020304" pitchFamily="18" charset="0"/>
              </a:rPr>
              <a:t>Estar</a:t>
            </a:r>
            <a:r>
              <a:rPr lang="en-IE" sz="2000" b="1" dirty="0">
                <a:effectLst/>
                <a:latin typeface="Calibri" panose="020F0502020204030204" pitchFamily="34" charset="0"/>
                <a:ea typeface="Times New Roman" panose="02020603050405020304" pitchFamily="18" charset="0"/>
              </a:rPr>
              <a:t> à </a:t>
            </a:r>
            <a:r>
              <a:rPr lang="en-IE" sz="2000" b="1" dirty="0" err="1">
                <a:effectLst/>
                <a:latin typeface="Calibri" panose="020F0502020204030204" pitchFamily="34" charset="0"/>
                <a:ea typeface="Times New Roman" panose="02020603050405020304" pitchFamily="18" charset="0"/>
              </a:rPr>
              <a:t>frente</a:t>
            </a:r>
            <a:endParaRPr lang="en-IE" sz="2000" b="1" dirty="0">
              <a:effectLst/>
              <a:latin typeface="Calibri" panose="020F0502020204030204" pitchFamily="34" charset="0"/>
              <a:ea typeface="Times New Roman" panose="02020603050405020304" pitchFamily="18" charset="0"/>
            </a:endParaRPr>
          </a:p>
          <a:p>
            <a:pPr algn="l" rtl="0">
              <a:lnSpc>
                <a:spcPts val="1960"/>
              </a:lnSpc>
            </a:pPr>
            <a:endParaRPr lang="en-IE" sz="2000" b="1" dirty="0">
              <a:effectLst/>
              <a:latin typeface="Calibri" panose="020F0502020204030204" pitchFamily="34" charset="0"/>
              <a:ea typeface="Times New Roman" panose="02020603050405020304" pitchFamily="18" charset="0"/>
            </a:endParaRPr>
          </a:p>
          <a:p>
            <a:pPr algn="l" rtl="0">
              <a:lnSpc>
                <a:spcPts val="1960"/>
              </a:lnSpc>
            </a:pPr>
            <a:endParaRPr lang="en-IE" sz="2000" b="1" dirty="0">
              <a:effectLst/>
              <a:latin typeface="Calibri" panose="020F0502020204030204" pitchFamily="34" charset="0"/>
              <a:ea typeface="Times New Roman" panose="02020603050405020304" pitchFamily="18" charset="0"/>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3" y="532480"/>
            <a:ext cx="1565206" cy="472117"/>
          </a:xfrm>
          <a:prstGeom prst="rect">
            <a:avLst/>
          </a:prstGeom>
          <a:noFill/>
        </p:spPr>
        <p:txBody>
          <a:bodyPr wrap="square">
            <a:spAutoFit/>
          </a:bodyPr>
          <a:lstStyle/>
          <a:p>
            <a:pPr algn="l" rtl="0">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04</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algn="l" rtl="0"/>
            <a:fld id="{CB2079F2-58AF-ED44-82D7-E04B2F6FD686}" type="slidenum">
              <a:rPr lang="en-US" sz="900" smtClean="0">
                <a:solidFill>
                  <a:schemeClr val="tx1"/>
                </a:solidFill>
              </a:rPr>
              <a:pPr algn="l" rtl="0"/>
              <a:t>68</a:t>
            </a:fld>
            <a:endParaRPr lang="en-US" sz="900">
              <a:solidFill>
                <a:schemeClr val="tx1"/>
              </a:solidFill>
            </a:endParaRPr>
          </a:p>
        </p:txBody>
      </p:sp>
      <p:sp>
        <p:nvSpPr>
          <p:cNvPr id="28" name="Text Placeholder 2">
            <a:extLst>
              <a:ext uri="{FF2B5EF4-FFF2-40B4-BE49-F238E27FC236}">
                <a16:creationId xmlns:a16="http://schemas.microsoft.com/office/drawing/2014/main" id="{0E898E55-8E43-9FE4-7691-D5BAF829AECF}"/>
              </a:ext>
            </a:extLst>
          </p:cNvPr>
          <p:cNvSpPr txBox="1">
            <a:spLocks/>
          </p:cNvSpPr>
          <p:nvPr/>
        </p:nvSpPr>
        <p:spPr>
          <a:xfrm>
            <a:off x="2519128" y="761369"/>
            <a:ext cx="4800904" cy="2870573"/>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rtl="0">
              <a:buClr>
                <a:srgbClr val="F1A0C2"/>
              </a:buClr>
              <a:buFont typeface="Arial" panose="020B0604020202020204" pitchFamily="34" charset="0"/>
              <a:buChar char="•"/>
              <a:tabLst>
                <a:tab pos="177800" algn="l"/>
              </a:tabLst>
            </a:pPr>
            <a:r>
              <a:rPr lang="en-US" b="1" dirty="0" err="1">
                <a:solidFill>
                  <a:srgbClr val="F79037"/>
                </a:solidFill>
              </a:rPr>
              <a:t>Aprendizagem</a:t>
            </a:r>
            <a:r>
              <a:rPr lang="en-US" b="1" dirty="0">
                <a:solidFill>
                  <a:srgbClr val="F79037"/>
                </a:solidFill>
              </a:rPr>
              <a:t> </a:t>
            </a:r>
            <a:r>
              <a:rPr lang="en-US" b="1" dirty="0" err="1">
                <a:solidFill>
                  <a:srgbClr val="F79037"/>
                </a:solidFill>
              </a:rPr>
              <a:t>contínua</a:t>
            </a:r>
            <a:r>
              <a:rPr lang="en-US" b="1" dirty="0">
                <a:solidFill>
                  <a:srgbClr val="F79037"/>
                </a:solidFill>
              </a:rPr>
              <a:t>: </a:t>
            </a:r>
            <a:r>
              <a:rPr lang="en-US" dirty="0">
                <a:solidFill>
                  <a:schemeClr val="tx1"/>
                </a:solidFill>
              </a:rPr>
              <a:t>É </a:t>
            </a:r>
            <a:r>
              <a:rPr lang="en-US" dirty="0" err="1">
                <a:solidFill>
                  <a:schemeClr val="tx1"/>
                </a:solidFill>
              </a:rPr>
              <a:t>importante</a:t>
            </a:r>
            <a:r>
              <a:rPr lang="en-US" dirty="0">
                <a:solidFill>
                  <a:schemeClr val="tx1"/>
                </a:solidFill>
              </a:rPr>
              <a:t> que a </a:t>
            </a:r>
            <a:r>
              <a:rPr lang="en-US" dirty="0" err="1">
                <a:solidFill>
                  <a:schemeClr val="tx1"/>
                </a:solidFill>
              </a:rPr>
              <a:t>empresa</a:t>
            </a:r>
            <a:r>
              <a:rPr lang="en-US" dirty="0">
                <a:solidFill>
                  <a:schemeClr val="tx1"/>
                </a:solidFill>
              </a:rPr>
              <a:t> se </a:t>
            </a:r>
            <a:r>
              <a:rPr lang="en-US" dirty="0" err="1">
                <a:solidFill>
                  <a:schemeClr val="tx1"/>
                </a:solidFill>
              </a:rPr>
              <a:t>mantenha</a:t>
            </a:r>
            <a:r>
              <a:rPr lang="en-US" dirty="0">
                <a:solidFill>
                  <a:schemeClr val="tx1"/>
                </a:solidFill>
              </a:rPr>
              <a:t> </a:t>
            </a:r>
            <a:r>
              <a:rPr lang="en-US" dirty="0" err="1">
                <a:solidFill>
                  <a:schemeClr val="tx1"/>
                </a:solidFill>
              </a:rPr>
              <a:t>informada</a:t>
            </a:r>
            <a:r>
              <a:rPr lang="en-US" dirty="0">
                <a:solidFill>
                  <a:schemeClr val="tx1"/>
                </a:solidFill>
              </a:rPr>
              <a:t> sobre as últimas tendências, inovações e melhores práticas no setor de </a:t>
            </a:r>
            <a:r>
              <a:rPr lang="en-US" dirty="0" err="1">
                <a:solidFill>
                  <a:schemeClr val="tx1"/>
                </a:solidFill>
              </a:rPr>
              <a:t>alimentos</a:t>
            </a:r>
            <a:r>
              <a:rPr lang="en-US" dirty="0">
                <a:solidFill>
                  <a:schemeClr val="tx1"/>
                </a:solidFill>
              </a:rPr>
              <a:t> </a:t>
            </a:r>
            <a:r>
              <a:rPr lang="en-US" dirty="0" err="1">
                <a:solidFill>
                  <a:schemeClr val="tx1"/>
                </a:solidFill>
              </a:rPr>
              <a:t>éticos</a:t>
            </a:r>
            <a:r>
              <a:rPr lang="en-US" dirty="0">
                <a:solidFill>
                  <a:schemeClr val="tx1"/>
                </a:solidFill>
              </a:rPr>
              <a:t>. </a:t>
            </a:r>
            <a:r>
              <a:rPr lang="en-US" dirty="0" err="1">
                <a:solidFill>
                  <a:schemeClr val="tx1"/>
                </a:solidFill>
              </a:rPr>
              <a:t>Participar</a:t>
            </a:r>
            <a:r>
              <a:rPr lang="en-US" dirty="0">
                <a:solidFill>
                  <a:schemeClr val="tx1"/>
                </a:solidFill>
              </a:rPr>
              <a:t> em conferências do setor, webinars e </a:t>
            </a:r>
            <a:r>
              <a:rPr lang="en-US" dirty="0" err="1">
                <a:solidFill>
                  <a:schemeClr val="tx1"/>
                </a:solidFill>
              </a:rPr>
              <a:t>interagir</a:t>
            </a:r>
            <a:r>
              <a:rPr lang="en-US" dirty="0">
                <a:solidFill>
                  <a:schemeClr val="tx1"/>
                </a:solidFill>
              </a:rPr>
              <a:t> com associações do setor para se manter à frente da concorrência.</a:t>
            </a:r>
          </a:p>
          <a:p>
            <a:pPr marL="171450" indent="-171450">
              <a:buClr>
                <a:srgbClr val="F1A0C2"/>
              </a:buClr>
              <a:buFont typeface="Arial" panose="020B0604020202020204" pitchFamily="34" charset="0"/>
              <a:buChar char="•"/>
              <a:tabLst>
                <a:tab pos="177800" algn="l"/>
              </a:tabLst>
            </a:pPr>
            <a:r>
              <a:rPr lang="en-US" b="1" dirty="0">
                <a:solidFill>
                  <a:srgbClr val="F79037"/>
                </a:solidFill>
              </a:rPr>
              <a:t>Networking e </a:t>
            </a:r>
            <a:r>
              <a:rPr lang="en-US" b="1" dirty="0" err="1">
                <a:solidFill>
                  <a:srgbClr val="F79037"/>
                </a:solidFill>
              </a:rPr>
              <a:t>Colaboração</a:t>
            </a:r>
            <a:r>
              <a:rPr lang="en-US" b="1" dirty="0">
                <a:solidFill>
                  <a:srgbClr val="F79037"/>
                </a:solidFill>
              </a:rPr>
              <a:t>: </a:t>
            </a:r>
            <a:r>
              <a:rPr lang="en-US" dirty="0" err="1">
                <a:solidFill>
                  <a:schemeClr val="tx1"/>
                </a:solidFill>
              </a:rPr>
              <a:t>Construir</a:t>
            </a:r>
            <a:r>
              <a:rPr lang="en-US" dirty="0">
                <a:solidFill>
                  <a:schemeClr val="tx1"/>
                </a:solidFill>
              </a:rPr>
              <a:t> uma forte rede de profissionais da indústria, fornecedores e colegas empreendedores de alimentos éticos. É </a:t>
            </a:r>
            <a:r>
              <a:rPr lang="en-US" dirty="0" err="1">
                <a:solidFill>
                  <a:schemeClr val="tx1"/>
                </a:solidFill>
              </a:rPr>
              <a:t>importante</a:t>
            </a:r>
            <a:r>
              <a:rPr lang="en-US" dirty="0">
                <a:solidFill>
                  <a:schemeClr val="tx1"/>
                </a:solidFill>
              </a:rPr>
              <a:t> </a:t>
            </a:r>
            <a:r>
              <a:rPr lang="en-US" dirty="0" err="1">
                <a:solidFill>
                  <a:schemeClr val="tx1"/>
                </a:solidFill>
              </a:rPr>
              <a:t>colaborar</a:t>
            </a:r>
            <a:r>
              <a:rPr lang="en-US" dirty="0">
                <a:solidFill>
                  <a:schemeClr val="tx1"/>
                </a:solidFill>
              </a:rPr>
              <a:t>, </a:t>
            </a:r>
            <a:r>
              <a:rPr lang="en-US" dirty="0" err="1">
                <a:solidFill>
                  <a:schemeClr val="tx1"/>
                </a:solidFill>
              </a:rPr>
              <a:t>compartilhar</a:t>
            </a:r>
            <a:r>
              <a:rPr lang="en-US" dirty="0">
                <a:solidFill>
                  <a:schemeClr val="tx1"/>
                </a:solidFill>
              </a:rPr>
              <a:t> ideias e </a:t>
            </a:r>
            <a:r>
              <a:rPr lang="en-US" dirty="0" err="1">
                <a:solidFill>
                  <a:schemeClr val="tx1"/>
                </a:solidFill>
              </a:rPr>
              <a:t>aprender</a:t>
            </a:r>
            <a:r>
              <a:rPr lang="en-US" dirty="0">
                <a:solidFill>
                  <a:schemeClr val="tx1"/>
                </a:solidFill>
              </a:rPr>
              <a:t> com as </a:t>
            </a:r>
            <a:r>
              <a:rPr lang="en-US" dirty="0" err="1">
                <a:solidFill>
                  <a:schemeClr val="tx1"/>
                </a:solidFill>
              </a:rPr>
              <a:t>experiências</a:t>
            </a:r>
            <a:r>
              <a:rPr lang="en-US" dirty="0">
                <a:solidFill>
                  <a:schemeClr val="tx1"/>
                </a:solidFill>
              </a:rPr>
              <a:t> de </a:t>
            </a:r>
            <a:r>
              <a:rPr lang="en-US" dirty="0" err="1">
                <a:solidFill>
                  <a:schemeClr val="tx1"/>
                </a:solidFill>
              </a:rPr>
              <a:t>todos</a:t>
            </a:r>
            <a:r>
              <a:rPr lang="en-US" dirty="0">
                <a:solidFill>
                  <a:schemeClr val="tx1"/>
                </a:solidFill>
              </a:rPr>
              <a:t> para </a:t>
            </a:r>
            <a:r>
              <a:rPr lang="en-US" dirty="0" err="1">
                <a:solidFill>
                  <a:schemeClr val="tx1"/>
                </a:solidFill>
              </a:rPr>
              <a:t>impulsionar</a:t>
            </a:r>
            <a:r>
              <a:rPr lang="en-US" dirty="0">
                <a:solidFill>
                  <a:schemeClr val="tx1"/>
                </a:solidFill>
              </a:rPr>
              <a:t> o </a:t>
            </a:r>
            <a:r>
              <a:rPr lang="en-US" dirty="0" err="1">
                <a:solidFill>
                  <a:schemeClr val="tx1"/>
                </a:solidFill>
              </a:rPr>
              <a:t>crescimento</a:t>
            </a:r>
            <a:r>
              <a:rPr lang="en-US" dirty="0">
                <a:solidFill>
                  <a:schemeClr val="tx1"/>
                </a:solidFill>
              </a:rPr>
              <a:t> do </a:t>
            </a:r>
            <a:r>
              <a:rPr lang="en-US" dirty="0" err="1">
                <a:solidFill>
                  <a:schemeClr val="tx1"/>
                </a:solidFill>
              </a:rPr>
              <a:t>setor</a:t>
            </a:r>
            <a:r>
              <a:rPr lang="en-US" dirty="0">
                <a:solidFill>
                  <a:schemeClr val="tx1"/>
                </a:solidFill>
              </a:rPr>
              <a:t> de forma </a:t>
            </a:r>
            <a:r>
              <a:rPr lang="en-US" dirty="0" err="1">
                <a:solidFill>
                  <a:schemeClr val="tx1"/>
                </a:solidFill>
              </a:rPr>
              <a:t>coletiva</a:t>
            </a:r>
            <a:r>
              <a:rPr lang="en-US" dirty="0">
                <a:solidFill>
                  <a:schemeClr val="tx1"/>
                </a:solidFill>
              </a:rPr>
              <a:t>.</a:t>
            </a:r>
          </a:p>
          <a:p>
            <a:pPr marL="171450" indent="-171450" rtl="0">
              <a:buClr>
                <a:srgbClr val="F1A0C2"/>
              </a:buClr>
              <a:buFont typeface="Arial" panose="020B0604020202020204" pitchFamily="34" charset="0"/>
              <a:buChar char="•"/>
              <a:tabLst>
                <a:tab pos="177800" algn="l"/>
              </a:tabLst>
            </a:pPr>
            <a:r>
              <a:rPr lang="en-US" b="1" dirty="0">
                <a:solidFill>
                  <a:srgbClr val="F79037"/>
                </a:solidFill>
              </a:rPr>
              <a:t>Procura de feedback: </a:t>
            </a:r>
            <a:r>
              <a:rPr lang="en-US" dirty="0">
                <a:solidFill>
                  <a:schemeClr val="tx1"/>
                </a:solidFill>
              </a:rPr>
              <a:t>É </a:t>
            </a:r>
            <a:r>
              <a:rPr lang="en-US" dirty="0" err="1">
                <a:solidFill>
                  <a:schemeClr val="tx1"/>
                </a:solidFill>
              </a:rPr>
              <a:t>importante</a:t>
            </a:r>
            <a:r>
              <a:rPr lang="en-US" dirty="0">
                <a:solidFill>
                  <a:schemeClr val="tx1"/>
                </a:solidFill>
              </a:rPr>
              <a:t> </a:t>
            </a:r>
            <a:r>
              <a:rPr lang="en-US" dirty="0" err="1">
                <a:solidFill>
                  <a:schemeClr val="tx1"/>
                </a:solidFill>
              </a:rPr>
              <a:t>obter</a:t>
            </a:r>
            <a:r>
              <a:rPr lang="en-US" dirty="0">
                <a:solidFill>
                  <a:schemeClr val="tx1"/>
                </a:solidFill>
              </a:rPr>
              <a:t> </a:t>
            </a:r>
            <a:r>
              <a:rPr lang="en-US" dirty="0" err="1">
                <a:solidFill>
                  <a:schemeClr val="tx1"/>
                </a:solidFill>
              </a:rPr>
              <a:t>regularmente</a:t>
            </a:r>
            <a:r>
              <a:rPr lang="en-US" dirty="0">
                <a:solidFill>
                  <a:schemeClr val="tx1"/>
                </a:solidFill>
              </a:rPr>
              <a:t> feedback dos </a:t>
            </a:r>
            <a:r>
              <a:rPr lang="en-US" dirty="0" err="1">
                <a:solidFill>
                  <a:schemeClr val="tx1"/>
                </a:solidFill>
              </a:rPr>
              <a:t>clientes</a:t>
            </a:r>
            <a:r>
              <a:rPr lang="en-US" dirty="0">
                <a:solidFill>
                  <a:schemeClr val="tx1"/>
                </a:solidFill>
              </a:rPr>
              <a:t>, fornecedores e funcionários. Esse feedback </a:t>
            </a:r>
            <a:r>
              <a:rPr lang="en-US" dirty="0" err="1">
                <a:solidFill>
                  <a:schemeClr val="tx1"/>
                </a:solidFill>
              </a:rPr>
              <a:t>pode</a:t>
            </a:r>
            <a:r>
              <a:rPr lang="en-US" dirty="0">
                <a:solidFill>
                  <a:schemeClr val="tx1"/>
                </a:solidFill>
              </a:rPr>
              <a:t> </a:t>
            </a:r>
            <a:r>
              <a:rPr lang="en-US" dirty="0" err="1">
                <a:solidFill>
                  <a:schemeClr val="tx1"/>
                </a:solidFill>
              </a:rPr>
              <a:t>ajudar</a:t>
            </a:r>
            <a:r>
              <a:rPr lang="en-US" dirty="0">
                <a:solidFill>
                  <a:schemeClr val="tx1"/>
                </a:solidFill>
              </a:rPr>
              <a:t> a </a:t>
            </a:r>
            <a:r>
              <a:rPr lang="en-US" dirty="0" err="1">
                <a:solidFill>
                  <a:schemeClr val="tx1"/>
                </a:solidFill>
              </a:rPr>
              <a:t>empresa</a:t>
            </a:r>
            <a:r>
              <a:rPr lang="en-US" dirty="0">
                <a:solidFill>
                  <a:schemeClr val="tx1"/>
                </a:solidFill>
              </a:rPr>
              <a:t> a identificar áreas de melhoria, compreender as mudanças nas preferências do consumidor e </a:t>
            </a:r>
            <a:r>
              <a:rPr lang="en-US" dirty="0" err="1">
                <a:solidFill>
                  <a:schemeClr val="tx1"/>
                </a:solidFill>
              </a:rPr>
              <a:t>refinar</a:t>
            </a:r>
            <a:r>
              <a:rPr lang="en-US" dirty="0">
                <a:solidFill>
                  <a:schemeClr val="tx1"/>
                </a:solidFill>
              </a:rPr>
              <a:t> as </a:t>
            </a:r>
            <a:r>
              <a:rPr lang="en-US" dirty="0" err="1">
                <a:solidFill>
                  <a:schemeClr val="tx1"/>
                </a:solidFill>
              </a:rPr>
              <a:t>suas</a:t>
            </a:r>
            <a:r>
              <a:rPr lang="en-US" dirty="0">
                <a:solidFill>
                  <a:schemeClr val="tx1"/>
                </a:solidFill>
              </a:rPr>
              <a:t> práticas éticas.</a:t>
            </a:r>
          </a:p>
          <a:p>
            <a:pPr marL="171450" indent="-171450">
              <a:buClr>
                <a:srgbClr val="F1A0C2"/>
              </a:buClr>
              <a:buFont typeface="Arial" panose="020B0604020202020204" pitchFamily="34" charset="0"/>
              <a:buChar char="•"/>
              <a:tabLst>
                <a:tab pos="177800" algn="l"/>
              </a:tabLst>
            </a:pPr>
            <a:r>
              <a:rPr lang="en-US" b="1" dirty="0">
                <a:solidFill>
                  <a:srgbClr val="F79037"/>
                </a:solidFill>
              </a:rPr>
              <a:t>Adaptação às </a:t>
            </a:r>
            <a:r>
              <a:rPr lang="en-US" b="1" dirty="0" err="1">
                <a:solidFill>
                  <a:srgbClr val="F79037"/>
                </a:solidFill>
              </a:rPr>
              <a:t>preferências</a:t>
            </a:r>
            <a:r>
              <a:rPr lang="en-US" b="1" dirty="0">
                <a:solidFill>
                  <a:srgbClr val="F79037"/>
                </a:solidFill>
              </a:rPr>
              <a:t> do </a:t>
            </a:r>
            <a:r>
              <a:rPr lang="en-US" b="1" dirty="0" err="1">
                <a:solidFill>
                  <a:srgbClr val="F79037"/>
                </a:solidFill>
              </a:rPr>
              <a:t>consumidor</a:t>
            </a:r>
            <a:r>
              <a:rPr lang="en-US" b="1" dirty="0">
                <a:solidFill>
                  <a:srgbClr val="F79037"/>
                </a:solidFill>
              </a:rPr>
              <a:t> e à </a:t>
            </a:r>
            <a:r>
              <a:rPr lang="en-US" b="1" dirty="0" err="1">
                <a:solidFill>
                  <a:srgbClr val="F79037"/>
                </a:solidFill>
              </a:rPr>
              <a:t>legislação</a:t>
            </a:r>
            <a:r>
              <a:rPr lang="en-US" b="1" dirty="0">
                <a:solidFill>
                  <a:srgbClr val="F79037"/>
                </a:solidFill>
              </a:rPr>
              <a:t>:</a:t>
            </a:r>
            <a:r>
              <a:rPr lang="en-US" b="1" dirty="0">
                <a:solidFill>
                  <a:schemeClr val="tx1"/>
                </a:solidFill>
              </a:rPr>
              <a:t> </a:t>
            </a:r>
            <a:r>
              <a:rPr lang="en-US" dirty="0">
                <a:solidFill>
                  <a:schemeClr val="tx1"/>
                </a:solidFill>
              </a:rPr>
              <a:t>Deve-se </a:t>
            </a:r>
            <a:r>
              <a:rPr lang="en-US" dirty="0" err="1">
                <a:solidFill>
                  <a:schemeClr val="tx1"/>
                </a:solidFill>
              </a:rPr>
              <a:t>avaliar</a:t>
            </a:r>
            <a:r>
              <a:rPr lang="en-US" dirty="0">
                <a:solidFill>
                  <a:schemeClr val="tx1"/>
                </a:solidFill>
              </a:rPr>
              <a:t> e </a:t>
            </a:r>
            <a:r>
              <a:rPr lang="en-US" dirty="0" err="1">
                <a:solidFill>
                  <a:schemeClr val="tx1"/>
                </a:solidFill>
              </a:rPr>
              <a:t>adaptar</a:t>
            </a:r>
            <a:r>
              <a:rPr lang="en-US" dirty="0">
                <a:solidFill>
                  <a:schemeClr val="tx1"/>
                </a:solidFill>
              </a:rPr>
              <a:t> </a:t>
            </a:r>
            <a:r>
              <a:rPr lang="en-US" dirty="0" err="1">
                <a:solidFill>
                  <a:schemeClr val="tx1"/>
                </a:solidFill>
              </a:rPr>
              <a:t>continuamente</a:t>
            </a:r>
            <a:r>
              <a:rPr lang="en-US" dirty="0">
                <a:solidFill>
                  <a:schemeClr val="tx1"/>
                </a:solidFill>
              </a:rPr>
              <a:t> as </a:t>
            </a:r>
            <a:r>
              <a:rPr lang="en-US" dirty="0" err="1">
                <a:solidFill>
                  <a:schemeClr val="tx1"/>
                </a:solidFill>
              </a:rPr>
              <a:t>práticas</a:t>
            </a:r>
            <a:r>
              <a:rPr lang="en-US" dirty="0">
                <a:solidFill>
                  <a:schemeClr val="tx1"/>
                </a:solidFill>
              </a:rPr>
              <a:t> do </a:t>
            </a:r>
            <a:r>
              <a:rPr lang="en-US" dirty="0" err="1">
                <a:solidFill>
                  <a:schemeClr val="tx1"/>
                </a:solidFill>
              </a:rPr>
              <a:t>negócio</a:t>
            </a:r>
            <a:r>
              <a:rPr lang="en-US" dirty="0">
                <a:solidFill>
                  <a:schemeClr val="tx1"/>
                </a:solidFill>
              </a:rPr>
              <a:t> para se </a:t>
            </a:r>
            <a:r>
              <a:rPr lang="en-US" dirty="0" err="1">
                <a:solidFill>
                  <a:schemeClr val="tx1"/>
                </a:solidFill>
              </a:rPr>
              <a:t>alinharem</a:t>
            </a:r>
            <a:r>
              <a:rPr lang="en-US" dirty="0">
                <a:solidFill>
                  <a:schemeClr val="tx1"/>
                </a:solidFill>
              </a:rPr>
              <a:t> com as preferências dos </a:t>
            </a:r>
            <a:r>
              <a:rPr lang="en-US" dirty="0" err="1">
                <a:solidFill>
                  <a:schemeClr val="tx1"/>
                </a:solidFill>
              </a:rPr>
              <a:t>consumidores</a:t>
            </a:r>
            <a:r>
              <a:rPr lang="en-US" dirty="0">
                <a:solidFill>
                  <a:schemeClr val="tx1"/>
                </a:solidFill>
              </a:rPr>
              <a:t> e a </a:t>
            </a:r>
            <a:r>
              <a:rPr lang="en-US" dirty="0" err="1">
                <a:solidFill>
                  <a:schemeClr val="tx1"/>
                </a:solidFill>
              </a:rPr>
              <a:t>legislação</a:t>
            </a:r>
            <a:r>
              <a:rPr lang="en-US" dirty="0">
                <a:solidFill>
                  <a:schemeClr val="tx1"/>
                </a:solidFill>
              </a:rPr>
              <a:t> em </a:t>
            </a:r>
            <a:r>
              <a:rPr lang="en-US" dirty="0" err="1">
                <a:solidFill>
                  <a:schemeClr val="tx1"/>
                </a:solidFill>
              </a:rPr>
              <a:t>constante</a:t>
            </a:r>
            <a:r>
              <a:rPr lang="en-US" dirty="0">
                <a:solidFill>
                  <a:schemeClr val="tx1"/>
                </a:solidFill>
              </a:rPr>
              <a:t> </a:t>
            </a:r>
            <a:r>
              <a:rPr lang="en-US" dirty="0" err="1">
                <a:solidFill>
                  <a:schemeClr val="tx1"/>
                </a:solidFill>
              </a:rPr>
              <a:t>evolução</a:t>
            </a:r>
            <a:r>
              <a:rPr lang="en-US" dirty="0">
                <a:solidFill>
                  <a:schemeClr val="tx1"/>
                </a:solidFill>
              </a:rPr>
              <a:t>. A </a:t>
            </a:r>
            <a:r>
              <a:rPr lang="en-US" dirty="0" err="1">
                <a:solidFill>
                  <a:schemeClr val="tx1"/>
                </a:solidFill>
              </a:rPr>
              <a:t>empresa</a:t>
            </a:r>
            <a:r>
              <a:rPr lang="en-US" dirty="0">
                <a:solidFill>
                  <a:schemeClr val="tx1"/>
                </a:solidFill>
              </a:rPr>
              <a:t> </a:t>
            </a:r>
            <a:r>
              <a:rPr lang="en-US" dirty="0" err="1">
                <a:solidFill>
                  <a:schemeClr val="tx1"/>
                </a:solidFill>
              </a:rPr>
              <a:t>deve</a:t>
            </a:r>
            <a:r>
              <a:rPr lang="en-US" dirty="0">
                <a:solidFill>
                  <a:schemeClr val="tx1"/>
                </a:solidFill>
              </a:rPr>
              <a:t> </a:t>
            </a:r>
            <a:r>
              <a:rPr lang="en-US" dirty="0" err="1">
                <a:solidFill>
                  <a:schemeClr val="tx1"/>
                </a:solidFill>
              </a:rPr>
              <a:t>manter</a:t>
            </a:r>
            <a:r>
              <a:rPr lang="en-US" dirty="0">
                <a:solidFill>
                  <a:schemeClr val="tx1"/>
                </a:solidFill>
              </a:rPr>
              <a:t>-se </a:t>
            </a:r>
            <a:r>
              <a:rPr lang="en-US" dirty="0" err="1">
                <a:solidFill>
                  <a:schemeClr val="tx1"/>
                </a:solidFill>
              </a:rPr>
              <a:t>flexível</a:t>
            </a:r>
            <a:r>
              <a:rPr lang="en-US" dirty="0">
                <a:solidFill>
                  <a:schemeClr val="tx1"/>
                </a:solidFill>
              </a:rPr>
              <a:t> e </a:t>
            </a:r>
            <a:r>
              <a:rPr lang="en-US" dirty="0" err="1">
                <a:solidFill>
                  <a:schemeClr val="tx1"/>
                </a:solidFill>
              </a:rPr>
              <a:t>aberta</a:t>
            </a:r>
            <a:r>
              <a:rPr lang="en-US" dirty="0">
                <a:solidFill>
                  <a:schemeClr val="tx1"/>
                </a:solidFill>
              </a:rPr>
              <a:t> a mudanças para atender </a:t>
            </a:r>
            <a:r>
              <a:rPr lang="en-US" dirty="0" err="1">
                <a:solidFill>
                  <a:schemeClr val="tx1"/>
                </a:solidFill>
              </a:rPr>
              <a:t>às</a:t>
            </a:r>
            <a:r>
              <a:rPr lang="en-US" dirty="0">
                <a:solidFill>
                  <a:schemeClr val="tx1"/>
                </a:solidFill>
              </a:rPr>
              <a:t> </a:t>
            </a:r>
            <a:r>
              <a:rPr lang="en-US" dirty="0" err="1">
                <a:solidFill>
                  <a:schemeClr val="tx1"/>
                </a:solidFill>
              </a:rPr>
              <a:t>expetativas</a:t>
            </a:r>
            <a:r>
              <a:rPr lang="en-US" dirty="0">
                <a:solidFill>
                  <a:schemeClr val="tx1"/>
                </a:solidFill>
              </a:rPr>
              <a:t> do seu mercado-alvo.</a:t>
            </a:r>
          </a:p>
          <a:p>
            <a:pPr marL="171450" indent="-171450" rtl="0">
              <a:buClr>
                <a:srgbClr val="F1A0C2"/>
              </a:buClr>
              <a:buFont typeface="Arial" panose="020B0604020202020204" pitchFamily="34" charset="0"/>
              <a:buChar char="•"/>
              <a:tabLst>
                <a:tab pos="177800" algn="l"/>
              </a:tabLst>
            </a:pPr>
            <a:endParaRPr lang="en-US" dirty="0">
              <a:solidFill>
                <a:schemeClr val="tx1"/>
              </a:solidFill>
            </a:endParaRPr>
          </a:p>
          <a:p>
            <a:pPr marL="171450" indent="-171450" rtl="0">
              <a:buClr>
                <a:srgbClr val="F1A0C2"/>
              </a:buClr>
              <a:buFont typeface="Arial" panose="020B0604020202020204" pitchFamily="34" charset="0"/>
              <a:buChar char="•"/>
              <a:tabLst>
                <a:tab pos="177800" algn="l"/>
              </a:tabLst>
            </a:pPr>
            <a:endParaRPr lang="en-US" dirty="0">
              <a:solidFill>
                <a:schemeClr val="tx1"/>
              </a:solidFill>
            </a:endParaRPr>
          </a:p>
        </p:txBody>
      </p:sp>
      <p:sp>
        <p:nvSpPr>
          <p:cNvPr id="94" name="Rectangle 93">
            <a:extLst>
              <a:ext uri="{FF2B5EF4-FFF2-40B4-BE49-F238E27FC236}">
                <a16:creationId xmlns:a16="http://schemas.microsoft.com/office/drawing/2014/main" id="{8CB657B0-1F48-244F-C7DE-776BDCBC42F5}"/>
              </a:ext>
            </a:extLst>
          </p:cNvPr>
          <p:cNvSpPr/>
          <p:nvPr/>
        </p:nvSpPr>
        <p:spPr>
          <a:xfrm>
            <a:off x="10088" y="3996887"/>
            <a:ext cx="2506132" cy="1746140"/>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95" name="Group 94">
            <a:extLst>
              <a:ext uri="{FF2B5EF4-FFF2-40B4-BE49-F238E27FC236}">
                <a16:creationId xmlns:a16="http://schemas.microsoft.com/office/drawing/2014/main" id="{7ADB8230-288C-016B-5832-60F513C68176}"/>
              </a:ext>
            </a:extLst>
          </p:cNvPr>
          <p:cNvGrpSpPr/>
          <p:nvPr/>
        </p:nvGrpSpPr>
        <p:grpSpPr>
          <a:xfrm flipV="1">
            <a:off x="0" y="4289836"/>
            <a:ext cx="498763" cy="104373"/>
            <a:chOff x="3931516" y="7479258"/>
            <a:chExt cx="497571" cy="104123"/>
          </a:xfrm>
          <a:solidFill>
            <a:schemeClr val="tx1"/>
          </a:solidFill>
        </p:grpSpPr>
        <p:cxnSp>
          <p:nvCxnSpPr>
            <p:cNvPr id="96" name="Straight Connector 95">
              <a:extLst>
                <a:ext uri="{FF2B5EF4-FFF2-40B4-BE49-F238E27FC236}">
                  <a16:creationId xmlns:a16="http://schemas.microsoft.com/office/drawing/2014/main" id="{A1D32496-6EEE-CB1D-0CAE-902FD06E2EAF}"/>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4BBFE092-6987-5226-1743-14A5D1E310C0}"/>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98" name="TextBox 97">
            <a:extLst>
              <a:ext uri="{FF2B5EF4-FFF2-40B4-BE49-F238E27FC236}">
                <a16:creationId xmlns:a16="http://schemas.microsoft.com/office/drawing/2014/main" id="{4F270DD7-BE8F-C1D8-ECFE-74C98A9F5ED0}"/>
              </a:ext>
            </a:extLst>
          </p:cNvPr>
          <p:cNvSpPr txBox="1"/>
          <p:nvPr/>
        </p:nvSpPr>
        <p:spPr>
          <a:xfrm>
            <a:off x="506811" y="4184260"/>
            <a:ext cx="1715437" cy="1378326"/>
          </a:xfrm>
          <a:prstGeom prst="rect">
            <a:avLst/>
          </a:prstGeom>
          <a:noFill/>
        </p:spPr>
        <p:txBody>
          <a:bodyPr wrap="square">
            <a:spAutoFit/>
          </a:bodyPr>
          <a:lstStyle/>
          <a:p>
            <a:pPr algn="l" rtl="0">
              <a:lnSpc>
                <a:spcPts val="1960"/>
              </a:lnSpc>
            </a:pPr>
            <a:r>
              <a:rPr lang="en-IE" sz="2000" b="1" dirty="0" err="1">
                <a:effectLst/>
                <a:latin typeface="Calibri" panose="020F0502020204030204" pitchFamily="34" charset="0"/>
                <a:ea typeface="Times New Roman" panose="02020603050405020304" pitchFamily="18" charset="0"/>
              </a:rPr>
              <a:t>Manutenção</a:t>
            </a:r>
            <a:r>
              <a:rPr lang="en-IE" sz="2000" b="1" dirty="0">
                <a:effectLst/>
                <a:latin typeface="Calibri" panose="020F0502020204030204" pitchFamily="34" charset="0"/>
                <a:ea typeface="Times New Roman" panose="02020603050405020304" pitchFamily="18" charset="0"/>
              </a:rPr>
              <a:t> do </a:t>
            </a:r>
            <a:r>
              <a:rPr lang="en-IE" sz="2000" b="1" dirty="0" err="1">
                <a:effectLst/>
                <a:latin typeface="Calibri" panose="020F0502020204030204" pitchFamily="34" charset="0"/>
                <a:ea typeface="Times New Roman" panose="02020603050405020304" pitchFamily="18" charset="0"/>
              </a:rPr>
              <a:t>compromisso</a:t>
            </a:r>
            <a:r>
              <a:rPr lang="en-IE" sz="2000" b="1" dirty="0">
                <a:effectLst/>
                <a:latin typeface="Calibri" panose="020F0502020204030204" pitchFamily="34" charset="0"/>
                <a:ea typeface="Times New Roman" panose="02020603050405020304" pitchFamily="18" charset="0"/>
              </a:rPr>
              <a:t> </a:t>
            </a:r>
            <a:r>
              <a:rPr lang="en-IE" sz="2000" b="1" dirty="0" err="1">
                <a:effectLst/>
                <a:latin typeface="Calibri" panose="020F0502020204030204" pitchFamily="34" charset="0"/>
                <a:ea typeface="Times New Roman" panose="02020603050405020304" pitchFamily="18" charset="0"/>
              </a:rPr>
              <a:t>ético</a:t>
            </a:r>
            <a:endParaRPr lang="en-IE" sz="2000" b="1" dirty="0">
              <a:effectLst/>
              <a:latin typeface="Calibri" panose="020F0502020204030204" pitchFamily="34" charset="0"/>
              <a:ea typeface="Times New Roman" panose="02020603050405020304" pitchFamily="18" charset="0"/>
            </a:endParaRPr>
          </a:p>
          <a:p>
            <a:pPr algn="l" rtl="0">
              <a:lnSpc>
                <a:spcPts val="1960"/>
              </a:lnSpc>
            </a:pPr>
            <a:endParaRPr lang="en-IE" sz="2000" b="1" dirty="0">
              <a:effectLst/>
              <a:latin typeface="Calibri" panose="020F0502020204030204" pitchFamily="34" charset="0"/>
              <a:ea typeface="Times New Roman" panose="02020603050405020304" pitchFamily="18" charset="0"/>
            </a:endParaRPr>
          </a:p>
        </p:txBody>
      </p:sp>
      <p:sp>
        <p:nvSpPr>
          <p:cNvPr id="99" name="TextBox 98">
            <a:extLst>
              <a:ext uri="{FF2B5EF4-FFF2-40B4-BE49-F238E27FC236}">
                <a16:creationId xmlns:a16="http://schemas.microsoft.com/office/drawing/2014/main" id="{72DCA4BD-5B19-932F-B2E4-FD1DD2D47380}"/>
              </a:ext>
            </a:extLst>
          </p:cNvPr>
          <p:cNvSpPr txBox="1"/>
          <p:nvPr/>
        </p:nvSpPr>
        <p:spPr>
          <a:xfrm>
            <a:off x="506811" y="3829578"/>
            <a:ext cx="1565206" cy="472117"/>
          </a:xfrm>
          <a:prstGeom prst="rect">
            <a:avLst/>
          </a:prstGeom>
          <a:noFill/>
        </p:spPr>
        <p:txBody>
          <a:bodyPr wrap="square">
            <a:spAutoFit/>
          </a:bodyPr>
          <a:lstStyle/>
          <a:p>
            <a:pPr algn="l" rtl="0">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05</a:t>
            </a:r>
          </a:p>
        </p:txBody>
      </p:sp>
      <p:sp>
        <p:nvSpPr>
          <p:cNvPr id="100" name="Text Placeholder 2">
            <a:extLst>
              <a:ext uri="{FF2B5EF4-FFF2-40B4-BE49-F238E27FC236}">
                <a16:creationId xmlns:a16="http://schemas.microsoft.com/office/drawing/2014/main" id="{A036E836-22BE-C930-04C7-344230A7A665}"/>
              </a:ext>
            </a:extLst>
          </p:cNvPr>
          <p:cNvSpPr txBox="1">
            <a:spLocks/>
          </p:cNvSpPr>
          <p:nvPr/>
        </p:nvSpPr>
        <p:spPr>
          <a:xfrm>
            <a:off x="2513341" y="4074346"/>
            <a:ext cx="4800905" cy="2870573"/>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rtl="0">
              <a:buClr>
                <a:srgbClr val="F1A0C2"/>
              </a:buClr>
              <a:buFont typeface="Arial" panose="020B0604020202020204" pitchFamily="34" charset="0"/>
              <a:buChar char="•"/>
              <a:tabLst>
                <a:tab pos="177800" algn="l"/>
              </a:tabLst>
            </a:pPr>
            <a:r>
              <a:rPr lang="en-US" b="1" dirty="0" err="1">
                <a:solidFill>
                  <a:srgbClr val="F79037"/>
                </a:solidFill>
              </a:rPr>
              <a:t>Valores</a:t>
            </a:r>
            <a:r>
              <a:rPr lang="en-US" b="1" dirty="0">
                <a:solidFill>
                  <a:srgbClr val="F79037"/>
                </a:solidFill>
              </a:rPr>
              <a:t> </a:t>
            </a:r>
            <a:r>
              <a:rPr lang="en-US" b="1" dirty="0" err="1">
                <a:solidFill>
                  <a:srgbClr val="F79037"/>
                </a:solidFill>
              </a:rPr>
              <a:t>fundamentais</a:t>
            </a:r>
            <a:r>
              <a:rPr lang="en-US" b="1" dirty="0">
                <a:solidFill>
                  <a:srgbClr val="F79037"/>
                </a:solidFill>
              </a:rPr>
              <a:t> e </a:t>
            </a:r>
            <a:r>
              <a:rPr lang="en-US" b="1" dirty="0" err="1">
                <a:solidFill>
                  <a:srgbClr val="F79037"/>
                </a:solidFill>
              </a:rPr>
              <a:t>missão</a:t>
            </a:r>
            <a:r>
              <a:rPr lang="en-US" b="1" dirty="0">
                <a:solidFill>
                  <a:srgbClr val="F79037"/>
                </a:solidFill>
              </a:rPr>
              <a:t>: </a:t>
            </a:r>
            <a:r>
              <a:rPr lang="en-US" dirty="0" err="1">
                <a:solidFill>
                  <a:schemeClr val="tx1"/>
                </a:solidFill>
              </a:rPr>
              <a:t>Manter</a:t>
            </a:r>
            <a:r>
              <a:rPr lang="en-US" dirty="0">
                <a:solidFill>
                  <a:schemeClr val="tx1"/>
                </a:solidFill>
              </a:rPr>
              <a:t> a visão ética e </a:t>
            </a:r>
            <a:r>
              <a:rPr lang="en-US" dirty="0" err="1">
                <a:solidFill>
                  <a:schemeClr val="tx1"/>
                </a:solidFill>
              </a:rPr>
              <a:t>missão</a:t>
            </a:r>
            <a:r>
              <a:rPr lang="en-US" dirty="0">
                <a:solidFill>
                  <a:schemeClr val="tx1"/>
                </a:solidFill>
              </a:rPr>
              <a:t> da </a:t>
            </a:r>
            <a:r>
              <a:rPr lang="en-US" dirty="0" err="1">
                <a:solidFill>
                  <a:schemeClr val="tx1"/>
                </a:solidFill>
              </a:rPr>
              <a:t>empresa</a:t>
            </a:r>
            <a:r>
              <a:rPr lang="en-US" dirty="0">
                <a:solidFill>
                  <a:schemeClr val="tx1"/>
                </a:solidFill>
              </a:rPr>
              <a:t> no centro do </a:t>
            </a:r>
            <a:r>
              <a:rPr lang="en-US" dirty="0" err="1">
                <a:solidFill>
                  <a:schemeClr val="tx1"/>
                </a:solidFill>
              </a:rPr>
              <a:t>negócio</a:t>
            </a:r>
            <a:r>
              <a:rPr lang="en-US" dirty="0">
                <a:solidFill>
                  <a:schemeClr val="tx1"/>
                </a:solidFill>
              </a:rPr>
              <a:t>. </a:t>
            </a:r>
            <a:r>
              <a:rPr lang="en-US" dirty="0" err="1">
                <a:solidFill>
                  <a:schemeClr val="tx1"/>
                </a:solidFill>
              </a:rPr>
              <a:t>Rever</a:t>
            </a:r>
            <a:r>
              <a:rPr lang="en-US" dirty="0">
                <a:solidFill>
                  <a:schemeClr val="tx1"/>
                </a:solidFill>
              </a:rPr>
              <a:t> e </a:t>
            </a:r>
            <a:r>
              <a:rPr lang="en-US" dirty="0" err="1">
                <a:solidFill>
                  <a:schemeClr val="tx1"/>
                </a:solidFill>
              </a:rPr>
              <a:t>reforçar</a:t>
            </a:r>
            <a:r>
              <a:rPr lang="en-US" dirty="0">
                <a:solidFill>
                  <a:schemeClr val="tx1"/>
                </a:solidFill>
              </a:rPr>
              <a:t> </a:t>
            </a:r>
            <a:r>
              <a:rPr lang="en-US" dirty="0" err="1">
                <a:solidFill>
                  <a:schemeClr val="tx1"/>
                </a:solidFill>
              </a:rPr>
              <a:t>regularmente</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seus</a:t>
            </a:r>
            <a:r>
              <a:rPr lang="en-US" dirty="0">
                <a:solidFill>
                  <a:schemeClr val="tx1"/>
                </a:solidFill>
              </a:rPr>
              <a:t> valores fundamentais para garantir que todos </a:t>
            </a:r>
            <a:r>
              <a:rPr lang="en-US" dirty="0" err="1">
                <a:solidFill>
                  <a:schemeClr val="tx1"/>
                </a:solidFill>
              </a:rPr>
              <a:t>os</a:t>
            </a:r>
            <a:r>
              <a:rPr lang="en-US" dirty="0">
                <a:solidFill>
                  <a:schemeClr val="tx1"/>
                </a:solidFill>
              </a:rPr>
              <a:t> </a:t>
            </a:r>
            <a:r>
              <a:rPr lang="en-US" dirty="0" err="1">
                <a:solidFill>
                  <a:schemeClr val="tx1"/>
                </a:solidFill>
              </a:rPr>
              <a:t>aspetos</a:t>
            </a:r>
            <a:r>
              <a:rPr lang="en-US" dirty="0">
                <a:solidFill>
                  <a:schemeClr val="tx1"/>
                </a:solidFill>
              </a:rPr>
              <a:t> das suas operações estejam alinhados com o </a:t>
            </a:r>
            <a:r>
              <a:rPr lang="en-US" dirty="0" err="1">
                <a:solidFill>
                  <a:schemeClr val="tx1"/>
                </a:solidFill>
              </a:rPr>
              <a:t>seu</a:t>
            </a:r>
            <a:r>
              <a:rPr lang="en-US" dirty="0">
                <a:solidFill>
                  <a:schemeClr val="tx1"/>
                </a:solidFill>
              </a:rPr>
              <a:t> compromisso ético.</a:t>
            </a:r>
          </a:p>
          <a:p>
            <a:pPr marL="171450" indent="-171450" rtl="0">
              <a:buClr>
                <a:srgbClr val="F1A0C2"/>
              </a:buClr>
              <a:buFont typeface="Arial" panose="020B0604020202020204" pitchFamily="34" charset="0"/>
              <a:buChar char="•"/>
              <a:tabLst>
                <a:tab pos="177800" algn="l"/>
              </a:tabLst>
            </a:pPr>
            <a:r>
              <a:rPr lang="en-US" b="1" dirty="0" err="1">
                <a:solidFill>
                  <a:srgbClr val="F79037"/>
                </a:solidFill>
              </a:rPr>
              <a:t>Gestão</a:t>
            </a:r>
            <a:r>
              <a:rPr lang="en-US" b="1" dirty="0">
                <a:solidFill>
                  <a:srgbClr val="F79037"/>
                </a:solidFill>
              </a:rPr>
              <a:t> </a:t>
            </a:r>
            <a:r>
              <a:rPr lang="en-US" b="1" dirty="0" err="1">
                <a:solidFill>
                  <a:srgbClr val="F79037"/>
                </a:solidFill>
              </a:rPr>
              <a:t>ética</a:t>
            </a:r>
            <a:r>
              <a:rPr lang="en-US" b="1" dirty="0">
                <a:solidFill>
                  <a:srgbClr val="F79037"/>
                </a:solidFill>
              </a:rPr>
              <a:t> da </a:t>
            </a:r>
            <a:r>
              <a:rPr lang="en-US" b="1" dirty="0" err="1">
                <a:solidFill>
                  <a:srgbClr val="F79037"/>
                </a:solidFill>
              </a:rPr>
              <a:t>cadeia</a:t>
            </a:r>
            <a:r>
              <a:rPr lang="en-US" b="1" dirty="0">
                <a:solidFill>
                  <a:srgbClr val="F79037"/>
                </a:solidFill>
              </a:rPr>
              <a:t> de </a:t>
            </a:r>
            <a:r>
              <a:rPr lang="en-US" b="1" dirty="0" err="1">
                <a:solidFill>
                  <a:srgbClr val="F79037"/>
                </a:solidFill>
              </a:rPr>
              <a:t>abastecimento</a:t>
            </a:r>
            <a:r>
              <a:rPr lang="en-US" b="1" dirty="0">
                <a:solidFill>
                  <a:srgbClr val="F79037"/>
                </a:solidFill>
              </a:rPr>
              <a:t>: </a:t>
            </a:r>
            <a:r>
              <a:rPr lang="en-US" dirty="0" err="1">
                <a:solidFill>
                  <a:schemeClr val="tx1"/>
                </a:solidFill>
              </a:rPr>
              <a:t>Avaliar</a:t>
            </a:r>
            <a:r>
              <a:rPr lang="en-US" dirty="0">
                <a:solidFill>
                  <a:schemeClr val="tx1"/>
                </a:solidFill>
              </a:rPr>
              <a:t> e </a:t>
            </a:r>
            <a:r>
              <a:rPr lang="en-US" dirty="0" err="1">
                <a:solidFill>
                  <a:schemeClr val="tx1"/>
                </a:solidFill>
              </a:rPr>
              <a:t>melhorar</a:t>
            </a:r>
            <a:r>
              <a:rPr lang="en-US" dirty="0">
                <a:solidFill>
                  <a:schemeClr val="tx1"/>
                </a:solidFill>
              </a:rPr>
              <a:t> </a:t>
            </a:r>
            <a:r>
              <a:rPr lang="en-US" dirty="0" err="1">
                <a:solidFill>
                  <a:schemeClr val="tx1"/>
                </a:solidFill>
              </a:rPr>
              <a:t>continuamente</a:t>
            </a:r>
            <a:r>
              <a:rPr lang="en-US" dirty="0">
                <a:solidFill>
                  <a:schemeClr val="tx1"/>
                </a:solidFill>
              </a:rPr>
              <a:t> a cadeia de </a:t>
            </a:r>
            <a:r>
              <a:rPr lang="en-US" dirty="0" err="1">
                <a:solidFill>
                  <a:schemeClr val="tx1"/>
                </a:solidFill>
              </a:rPr>
              <a:t>abastecimento</a:t>
            </a:r>
            <a:r>
              <a:rPr lang="en-US" dirty="0">
                <a:solidFill>
                  <a:schemeClr val="tx1"/>
                </a:solidFill>
              </a:rPr>
              <a:t> para </a:t>
            </a:r>
            <a:r>
              <a:rPr lang="en-US" dirty="0" err="1">
                <a:solidFill>
                  <a:schemeClr val="tx1"/>
                </a:solidFill>
              </a:rPr>
              <a:t>garantir</a:t>
            </a:r>
            <a:r>
              <a:rPr lang="en-US" dirty="0">
                <a:solidFill>
                  <a:schemeClr val="tx1"/>
                </a:solidFill>
              </a:rPr>
              <a:t> um </a:t>
            </a:r>
            <a:r>
              <a:rPr lang="en-US" dirty="0" err="1">
                <a:solidFill>
                  <a:schemeClr val="tx1"/>
                </a:solidFill>
              </a:rPr>
              <a:t>fornecimento</a:t>
            </a:r>
            <a:r>
              <a:rPr lang="en-US" dirty="0">
                <a:solidFill>
                  <a:schemeClr val="tx1"/>
                </a:solidFill>
              </a:rPr>
              <a:t> ético, práticas de comércio justo e sustentabilidade. </a:t>
            </a:r>
            <a:r>
              <a:rPr lang="en-US" dirty="0" err="1">
                <a:solidFill>
                  <a:schemeClr val="tx1"/>
                </a:solidFill>
              </a:rPr>
              <a:t>Construir</a:t>
            </a:r>
            <a:r>
              <a:rPr lang="en-US" dirty="0">
                <a:solidFill>
                  <a:schemeClr val="tx1"/>
                </a:solidFill>
              </a:rPr>
              <a:t> relacionamentos de longo prazo com fornecedores que </a:t>
            </a:r>
            <a:r>
              <a:rPr lang="en-US" dirty="0" err="1">
                <a:solidFill>
                  <a:schemeClr val="tx1"/>
                </a:solidFill>
              </a:rPr>
              <a:t>compartilhem</a:t>
            </a:r>
            <a:r>
              <a:rPr lang="en-US" dirty="0">
                <a:solidFill>
                  <a:schemeClr val="tx1"/>
                </a:solidFill>
              </a:rPr>
              <a:t> </a:t>
            </a:r>
            <a:r>
              <a:rPr lang="en-US" dirty="0" err="1">
                <a:solidFill>
                  <a:schemeClr val="tx1"/>
                </a:solidFill>
              </a:rPr>
              <a:t>os</a:t>
            </a:r>
            <a:r>
              <a:rPr lang="en-US" dirty="0">
                <a:solidFill>
                  <a:schemeClr val="tx1"/>
                </a:solidFill>
              </a:rPr>
              <a:t> </a:t>
            </a:r>
            <a:r>
              <a:rPr lang="en-US" dirty="0" err="1">
                <a:solidFill>
                  <a:schemeClr val="tx1"/>
                </a:solidFill>
              </a:rPr>
              <a:t>valores</a:t>
            </a:r>
            <a:r>
              <a:rPr lang="en-US" dirty="0">
                <a:solidFill>
                  <a:schemeClr val="tx1"/>
                </a:solidFill>
              </a:rPr>
              <a:t> da </a:t>
            </a:r>
            <a:r>
              <a:rPr lang="en-US" dirty="0" err="1">
                <a:solidFill>
                  <a:schemeClr val="tx1"/>
                </a:solidFill>
              </a:rPr>
              <a:t>empresa</a:t>
            </a:r>
            <a:r>
              <a:rPr lang="en-US" dirty="0">
                <a:solidFill>
                  <a:schemeClr val="tx1"/>
                </a:solidFill>
              </a:rPr>
              <a:t>.</a:t>
            </a:r>
          </a:p>
          <a:p>
            <a:pPr marL="171450" indent="-171450" rtl="0">
              <a:buClr>
                <a:srgbClr val="F1A0C2"/>
              </a:buClr>
              <a:buFont typeface="Arial" panose="020B0604020202020204" pitchFamily="34" charset="0"/>
              <a:buChar char="•"/>
              <a:tabLst>
                <a:tab pos="177800" algn="l"/>
              </a:tabLst>
            </a:pPr>
            <a:r>
              <a:rPr lang="en-US" b="1" dirty="0" err="1">
                <a:solidFill>
                  <a:srgbClr val="F79037"/>
                </a:solidFill>
              </a:rPr>
              <a:t>Envolvimento</a:t>
            </a:r>
            <a:r>
              <a:rPr lang="en-US" b="1" dirty="0">
                <a:solidFill>
                  <a:srgbClr val="F79037"/>
                </a:solidFill>
              </a:rPr>
              <a:t> com as partes </a:t>
            </a:r>
            <a:r>
              <a:rPr lang="en-US" b="1" dirty="0" err="1">
                <a:solidFill>
                  <a:srgbClr val="F79037"/>
                </a:solidFill>
              </a:rPr>
              <a:t>interessadas</a:t>
            </a:r>
            <a:r>
              <a:rPr lang="en-US" b="1" dirty="0">
                <a:solidFill>
                  <a:srgbClr val="F79037"/>
                </a:solidFill>
              </a:rPr>
              <a:t>: </a:t>
            </a:r>
            <a:r>
              <a:rPr lang="en-US" dirty="0">
                <a:solidFill>
                  <a:schemeClr val="tx1"/>
                </a:solidFill>
              </a:rPr>
              <a:t>A </a:t>
            </a:r>
            <a:r>
              <a:rPr lang="en-US" dirty="0" err="1">
                <a:solidFill>
                  <a:schemeClr val="tx1"/>
                </a:solidFill>
              </a:rPr>
              <a:t>empresa</a:t>
            </a:r>
            <a:r>
              <a:rPr lang="en-US" dirty="0">
                <a:solidFill>
                  <a:schemeClr val="tx1"/>
                </a:solidFill>
              </a:rPr>
              <a:t> </a:t>
            </a:r>
            <a:r>
              <a:rPr lang="en-US" dirty="0" err="1">
                <a:solidFill>
                  <a:schemeClr val="tx1"/>
                </a:solidFill>
              </a:rPr>
              <a:t>deve</a:t>
            </a:r>
            <a:r>
              <a:rPr lang="en-US" dirty="0">
                <a:solidFill>
                  <a:schemeClr val="tx1"/>
                </a:solidFill>
              </a:rPr>
              <a:t> </a:t>
            </a:r>
            <a:r>
              <a:rPr lang="en-US" dirty="0" err="1">
                <a:solidFill>
                  <a:schemeClr val="tx1"/>
                </a:solidFill>
              </a:rPr>
              <a:t>envolver</a:t>
            </a:r>
            <a:r>
              <a:rPr lang="en-US" dirty="0">
                <a:solidFill>
                  <a:schemeClr val="tx1"/>
                </a:solidFill>
              </a:rPr>
              <a:t>-se com as partes interessadas, incluindo clientes, funcionários, fornecedores e comunidades locais. </a:t>
            </a:r>
            <a:r>
              <a:rPr lang="en-US" dirty="0" err="1">
                <a:solidFill>
                  <a:schemeClr val="tx1"/>
                </a:solidFill>
              </a:rPr>
              <a:t>Comunicar</a:t>
            </a:r>
            <a:r>
              <a:rPr lang="en-US" dirty="0">
                <a:solidFill>
                  <a:schemeClr val="tx1"/>
                </a:solidFill>
              </a:rPr>
              <a:t> as iniciativas éticas, </a:t>
            </a:r>
            <a:r>
              <a:rPr lang="pt-PT" dirty="0">
                <a:solidFill>
                  <a:schemeClr val="tx1"/>
                </a:solidFill>
              </a:rPr>
              <a:t>envolvê-los</a:t>
            </a:r>
            <a:r>
              <a:rPr lang="en-US" dirty="0">
                <a:solidFill>
                  <a:schemeClr val="tx1"/>
                </a:solidFill>
              </a:rPr>
              <a:t> nos processos de tomada de decisão e </a:t>
            </a:r>
            <a:r>
              <a:rPr lang="en-US" dirty="0" err="1">
                <a:solidFill>
                  <a:schemeClr val="tx1"/>
                </a:solidFill>
              </a:rPr>
              <a:t>ouvir</a:t>
            </a:r>
            <a:r>
              <a:rPr lang="en-US" dirty="0">
                <a:solidFill>
                  <a:schemeClr val="tx1"/>
                </a:solidFill>
              </a:rPr>
              <a:t> </a:t>
            </a:r>
            <a:r>
              <a:rPr lang="en-US" dirty="0" err="1">
                <a:solidFill>
                  <a:schemeClr val="tx1"/>
                </a:solidFill>
              </a:rPr>
              <a:t>os</a:t>
            </a:r>
            <a:r>
              <a:rPr lang="en-US" dirty="0">
                <a:solidFill>
                  <a:schemeClr val="tx1"/>
                </a:solidFill>
              </a:rPr>
              <a:t> seus comentários e sugestões.</a:t>
            </a:r>
          </a:p>
          <a:p>
            <a:pPr marL="171450" indent="-171450" rtl="0">
              <a:buClr>
                <a:srgbClr val="F1A0C2"/>
              </a:buClr>
              <a:buFont typeface="Arial" panose="020B0604020202020204" pitchFamily="34" charset="0"/>
              <a:buChar char="•"/>
              <a:tabLst>
                <a:tab pos="177800" algn="l"/>
              </a:tabLst>
            </a:pPr>
            <a:endParaRPr lang="en-US" dirty="0">
              <a:solidFill>
                <a:schemeClr val="tx1"/>
              </a:solidFill>
            </a:endParaRPr>
          </a:p>
        </p:txBody>
      </p:sp>
      <p:grpSp>
        <p:nvGrpSpPr>
          <p:cNvPr id="15" name="Group 14">
            <a:extLst>
              <a:ext uri="{FF2B5EF4-FFF2-40B4-BE49-F238E27FC236}">
                <a16:creationId xmlns:a16="http://schemas.microsoft.com/office/drawing/2014/main" id="{6C1F2FEB-DEA5-A092-057C-5C30E02E5FD8}"/>
              </a:ext>
            </a:extLst>
          </p:cNvPr>
          <p:cNvGrpSpPr/>
          <p:nvPr/>
        </p:nvGrpSpPr>
        <p:grpSpPr>
          <a:xfrm>
            <a:off x="791300" y="5128919"/>
            <a:ext cx="943707" cy="943954"/>
            <a:chOff x="10376768" y="3823816"/>
            <a:chExt cx="923646" cy="923888"/>
          </a:xfrm>
        </p:grpSpPr>
        <p:sp>
          <p:nvSpPr>
            <p:cNvPr id="16" name="Freeform 15">
              <a:extLst>
                <a:ext uri="{FF2B5EF4-FFF2-40B4-BE49-F238E27FC236}">
                  <a16:creationId xmlns:a16="http://schemas.microsoft.com/office/drawing/2014/main" id="{C815680F-C677-264E-2B20-8871FB2A910B}"/>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F79037"/>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E464A498-2170-E075-454A-1C4584E3280A}"/>
                </a:ext>
              </a:extLst>
            </p:cNvPr>
            <p:cNvGrpSpPr/>
            <p:nvPr/>
          </p:nvGrpSpPr>
          <p:grpSpPr>
            <a:xfrm>
              <a:off x="10376768" y="3823816"/>
              <a:ext cx="923646" cy="923888"/>
              <a:chOff x="10376768" y="3823816"/>
              <a:chExt cx="923646" cy="923888"/>
            </a:xfrm>
            <a:solidFill>
              <a:srgbClr val="010101"/>
            </a:solidFill>
          </p:grpSpPr>
          <p:sp>
            <p:nvSpPr>
              <p:cNvPr id="19" name="Freeform 18">
                <a:extLst>
                  <a:ext uri="{FF2B5EF4-FFF2-40B4-BE49-F238E27FC236}">
                    <a16:creationId xmlns:a16="http://schemas.microsoft.com/office/drawing/2014/main" id="{0AEA9A42-C0AE-F9EA-7A72-2265297EA998}"/>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709BE6C2-7959-7132-56C8-8C48E43DD6F0}"/>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BAB3AB70-AA29-0DA0-A3DD-9B4B6174E22F}"/>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grpSp>
        <p:nvGrpSpPr>
          <p:cNvPr id="22" name="Graphic 3">
            <a:extLst>
              <a:ext uri="{FF2B5EF4-FFF2-40B4-BE49-F238E27FC236}">
                <a16:creationId xmlns:a16="http://schemas.microsoft.com/office/drawing/2014/main" id="{12549EB9-8B1F-ABAB-C38C-C729C6629741}"/>
              </a:ext>
            </a:extLst>
          </p:cNvPr>
          <p:cNvGrpSpPr/>
          <p:nvPr/>
        </p:nvGrpSpPr>
        <p:grpSpPr>
          <a:xfrm>
            <a:off x="586381" y="1676214"/>
            <a:ext cx="850180" cy="854163"/>
            <a:chOff x="10641325" y="2076985"/>
            <a:chExt cx="1044352" cy="1049245"/>
          </a:xfrm>
        </p:grpSpPr>
        <p:sp>
          <p:nvSpPr>
            <p:cNvPr id="23" name="Freeform 22">
              <a:extLst>
                <a:ext uri="{FF2B5EF4-FFF2-40B4-BE49-F238E27FC236}">
                  <a16:creationId xmlns:a16="http://schemas.microsoft.com/office/drawing/2014/main" id="{62D481CD-34F7-8AFD-18F4-CC884D2CD194}"/>
                </a:ext>
              </a:extLst>
            </p:cNvPr>
            <p:cNvSpPr/>
            <p:nvPr/>
          </p:nvSpPr>
          <p:spPr>
            <a:xfrm>
              <a:off x="11467582" y="2112094"/>
              <a:ext cx="178965" cy="180336"/>
            </a:xfrm>
            <a:custGeom>
              <a:avLst/>
              <a:gdLst>
                <a:gd name="connsiteX0" fmla="*/ 161824 w 178965"/>
                <a:gd name="connsiteY0" fmla="*/ 180337 h 180336"/>
                <a:gd name="connsiteX1" fmla="*/ 54855 w 178965"/>
                <a:gd name="connsiteY1" fmla="*/ 125481 h 180336"/>
                <a:gd name="connsiteX2" fmla="*/ 0 w 178965"/>
                <a:gd name="connsiteY2" fmla="*/ 18514 h 180336"/>
                <a:gd name="connsiteX3" fmla="*/ 178280 w 178965"/>
                <a:gd name="connsiteY3" fmla="*/ 2057 h 180336"/>
                <a:gd name="connsiteX4" fmla="*/ 161824 w 178965"/>
                <a:gd name="connsiteY4" fmla="*/ 180337 h 180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65" h="180336">
                  <a:moveTo>
                    <a:pt x="161824" y="180337"/>
                  </a:moveTo>
                  <a:cubicBezTo>
                    <a:pt x="120682" y="174851"/>
                    <a:pt x="85027" y="152909"/>
                    <a:pt x="54855" y="125481"/>
                  </a:cubicBezTo>
                  <a:cubicBezTo>
                    <a:pt x="24686" y="95311"/>
                    <a:pt x="5486" y="59655"/>
                    <a:pt x="0" y="18514"/>
                  </a:cubicBezTo>
                  <a:cubicBezTo>
                    <a:pt x="57599" y="2057"/>
                    <a:pt x="117940" y="-3428"/>
                    <a:pt x="178280" y="2057"/>
                  </a:cubicBezTo>
                  <a:cubicBezTo>
                    <a:pt x="181024" y="62398"/>
                    <a:pt x="175538" y="122739"/>
                    <a:pt x="161824" y="180337"/>
                  </a:cubicBezTo>
                  <a:close/>
                </a:path>
              </a:pathLst>
            </a:custGeom>
            <a:solidFill>
              <a:srgbClr val="F79037"/>
            </a:solidFill>
            <a:ln w="27426" cap="flat">
              <a:noFill/>
              <a:prstDash val="solid"/>
              <a:miter/>
            </a:ln>
          </p:spPr>
          <p:txBody>
            <a:bodyPr rtlCol="0" anchor="ctr"/>
            <a:lstStyle/>
            <a:p>
              <a:pPr algn="l" rtl="0"/>
              <a:endParaRPr lang="en-US"/>
            </a:p>
          </p:txBody>
        </p:sp>
        <p:grpSp>
          <p:nvGrpSpPr>
            <p:cNvPr id="24" name="Graphic 3">
              <a:extLst>
                <a:ext uri="{FF2B5EF4-FFF2-40B4-BE49-F238E27FC236}">
                  <a16:creationId xmlns:a16="http://schemas.microsoft.com/office/drawing/2014/main" id="{F86C6083-B600-0F8A-144F-38B602D785A0}"/>
                </a:ext>
              </a:extLst>
            </p:cNvPr>
            <p:cNvGrpSpPr/>
            <p:nvPr/>
          </p:nvGrpSpPr>
          <p:grpSpPr>
            <a:xfrm>
              <a:off x="10641325" y="2076985"/>
              <a:ext cx="1044352" cy="1049245"/>
              <a:chOff x="10641325" y="2076985"/>
              <a:chExt cx="1044352" cy="1049245"/>
            </a:xfrm>
            <a:solidFill>
              <a:srgbClr val="000000"/>
            </a:solidFill>
          </p:grpSpPr>
          <p:sp>
            <p:nvSpPr>
              <p:cNvPr id="25" name="Freeform 24">
                <a:extLst>
                  <a:ext uri="{FF2B5EF4-FFF2-40B4-BE49-F238E27FC236}">
                    <a16:creationId xmlns:a16="http://schemas.microsoft.com/office/drawing/2014/main" id="{846E3DFD-DF0F-C7D7-C0B8-E6D78F939470}"/>
                  </a:ext>
                </a:extLst>
              </p:cNvPr>
              <p:cNvSpPr/>
              <p:nvPr/>
            </p:nvSpPr>
            <p:spPr>
              <a:xfrm>
                <a:off x="10690304" y="2076985"/>
                <a:ext cx="995373" cy="991647"/>
              </a:xfrm>
              <a:custGeom>
                <a:avLst/>
                <a:gdLst>
                  <a:gd name="connsiteX0" fmla="*/ 991216 w 995373"/>
                  <a:gd name="connsiteY0" fmla="*/ 20709 h 991647"/>
                  <a:gd name="connsiteX1" fmla="*/ 974758 w 995373"/>
                  <a:gd name="connsiteY1" fmla="*/ 4253 h 991647"/>
                  <a:gd name="connsiteX2" fmla="*/ 733395 w 995373"/>
                  <a:gd name="connsiteY2" fmla="*/ 28938 h 991647"/>
                  <a:gd name="connsiteX3" fmla="*/ 527687 w 995373"/>
                  <a:gd name="connsiteY3" fmla="*/ 157847 h 991647"/>
                  <a:gd name="connsiteX4" fmla="*/ 396035 w 995373"/>
                  <a:gd name="connsiteY4" fmla="*/ 289500 h 991647"/>
                  <a:gd name="connsiteX5" fmla="*/ 204041 w 995373"/>
                  <a:gd name="connsiteY5" fmla="*/ 314185 h 991647"/>
                  <a:gd name="connsiteX6" fmla="*/ 193069 w 995373"/>
                  <a:gd name="connsiteY6" fmla="*/ 319670 h 991647"/>
                  <a:gd name="connsiteX7" fmla="*/ 6562 w 995373"/>
                  <a:gd name="connsiteY7" fmla="*/ 506178 h 991647"/>
                  <a:gd name="connsiteX8" fmla="*/ 1076 w 995373"/>
                  <a:gd name="connsiteY8" fmla="*/ 525377 h 991647"/>
                  <a:gd name="connsiteX9" fmla="*/ 17533 w 995373"/>
                  <a:gd name="connsiteY9" fmla="*/ 539091 h 991647"/>
                  <a:gd name="connsiteX10" fmla="*/ 157414 w 995373"/>
                  <a:gd name="connsiteY10" fmla="*/ 563776 h 991647"/>
                  <a:gd name="connsiteX11" fmla="*/ 184841 w 995373"/>
                  <a:gd name="connsiteY11" fmla="*/ 591204 h 991647"/>
                  <a:gd name="connsiteX12" fmla="*/ 127244 w 995373"/>
                  <a:gd name="connsiteY12" fmla="*/ 621374 h 991647"/>
                  <a:gd name="connsiteX13" fmla="*/ 116272 w 995373"/>
                  <a:gd name="connsiteY13" fmla="*/ 635088 h 991647"/>
                  <a:gd name="connsiteX14" fmla="*/ 121758 w 995373"/>
                  <a:gd name="connsiteY14" fmla="*/ 651545 h 991647"/>
                  <a:gd name="connsiteX15" fmla="*/ 341180 w 995373"/>
                  <a:gd name="connsiteY15" fmla="*/ 870966 h 991647"/>
                  <a:gd name="connsiteX16" fmla="*/ 354893 w 995373"/>
                  <a:gd name="connsiteY16" fmla="*/ 876451 h 991647"/>
                  <a:gd name="connsiteX17" fmla="*/ 357635 w 995373"/>
                  <a:gd name="connsiteY17" fmla="*/ 876451 h 991647"/>
                  <a:gd name="connsiteX18" fmla="*/ 371349 w 995373"/>
                  <a:gd name="connsiteY18" fmla="*/ 865480 h 991647"/>
                  <a:gd name="connsiteX19" fmla="*/ 401521 w 995373"/>
                  <a:gd name="connsiteY19" fmla="*/ 807882 h 991647"/>
                  <a:gd name="connsiteX20" fmla="*/ 428948 w 995373"/>
                  <a:gd name="connsiteY20" fmla="*/ 835310 h 991647"/>
                  <a:gd name="connsiteX21" fmla="*/ 453632 w 995373"/>
                  <a:gd name="connsiteY21" fmla="*/ 975191 h 991647"/>
                  <a:gd name="connsiteX22" fmla="*/ 467346 w 995373"/>
                  <a:gd name="connsiteY22" fmla="*/ 991647 h 991647"/>
                  <a:gd name="connsiteX23" fmla="*/ 472832 w 995373"/>
                  <a:gd name="connsiteY23" fmla="*/ 991647 h 991647"/>
                  <a:gd name="connsiteX24" fmla="*/ 486546 w 995373"/>
                  <a:gd name="connsiteY24" fmla="*/ 986162 h 991647"/>
                  <a:gd name="connsiteX25" fmla="*/ 670312 w 995373"/>
                  <a:gd name="connsiteY25" fmla="*/ 802397 h 991647"/>
                  <a:gd name="connsiteX26" fmla="*/ 675798 w 995373"/>
                  <a:gd name="connsiteY26" fmla="*/ 791425 h 991647"/>
                  <a:gd name="connsiteX27" fmla="*/ 700481 w 995373"/>
                  <a:gd name="connsiteY27" fmla="*/ 599432 h 991647"/>
                  <a:gd name="connsiteX28" fmla="*/ 832134 w 995373"/>
                  <a:gd name="connsiteY28" fmla="*/ 467780 h 991647"/>
                  <a:gd name="connsiteX29" fmla="*/ 961044 w 995373"/>
                  <a:gd name="connsiteY29" fmla="*/ 262073 h 991647"/>
                  <a:gd name="connsiteX30" fmla="*/ 991216 w 995373"/>
                  <a:gd name="connsiteY30" fmla="*/ 20709 h 991647"/>
                  <a:gd name="connsiteX31" fmla="*/ 160156 w 995373"/>
                  <a:gd name="connsiteY31" fmla="*/ 525377 h 991647"/>
                  <a:gd name="connsiteX32" fmla="*/ 61417 w 995373"/>
                  <a:gd name="connsiteY32" fmla="*/ 506178 h 991647"/>
                  <a:gd name="connsiteX33" fmla="*/ 215011 w 995373"/>
                  <a:gd name="connsiteY33" fmla="*/ 352583 h 991647"/>
                  <a:gd name="connsiteX34" fmla="*/ 346665 w 995373"/>
                  <a:gd name="connsiteY34" fmla="*/ 336127 h 991647"/>
                  <a:gd name="connsiteX35" fmla="*/ 160156 w 995373"/>
                  <a:gd name="connsiteY35" fmla="*/ 525377 h 991647"/>
                  <a:gd name="connsiteX36" fmla="*/ 349408 w 995373"/>
                  <a:gd name="connsiteY36" fmla="*/ 827081 h 991647"/>
                  <a:gd name="connsiteX37" fmla="*/ 165642 w 995373"/>
                  <a:gd name="connsiteY37" fmla="*/ 643316 h 991647"/>
                  <a:gd name="connsiteX38" fmla="*/ 209527 w 995373"/>
                  <a:gd name="connsiteY38" fmla="*/ 618632 h 991647"/>
                  <a:gd name="connsiteX39" fmla="*/ 371349 w 995373"/>
                  <a:gd name="connsiteY39" fmla="*/ 780454 h 991647"/>
                  <a:gd name="connsiteX40" fmla="*/ 349408 w 995373"/>
                  <a:gd name="connsiteY40" fmla="*/ 827081 h 991647"/>
                  <a:gd name="connsiteX41" fmla="*/ 642884 w 995373"/>
                  <a:gd name="connsiteY41" fmla="*/ 783197 h 991647"/>
                  <a:gd name="connsiteX42" fmla="*/ 489288 w 995373"/>
                  <a:gd name="connsiteY42" fmla="*/ 936792 h 991647"/>
                  <a:gd name="connsiteX43" fmla="*/ 470090 w 995373"/>
                  <a:gd name="connsiteY43" fmla="*/ 838053 h 991647"/>
                  <a:gd name="connsiteX44" fmla="*/ 656598 w 995373"/>
                  <a:gd name="connsiteY44" fmla="*/ 651545 h 991647"/>
                  <a:gd name="connsiteX45" fmla="*/ 642884 w 995373"/>
                  <a:gd name="connsiteY45" fmla="*/ 783197 h 991647"/>
                  <a:gd name="connsiteX46" fmla="*/ 807450 w 995373"/>
                  <a:gd name="connsiteY46" fmla="*/ 443095 h 991647"/>
                  <a:gd name="connsiteX47" fmla="*/ 448146 w 995373"/>
                  <a:gd name="connsiteY47" fmla="*/ 802397 h 991647"/>
                  <a:gd name="connsiteX48" fmla="*/ 193069 w 995373"/>
                  <a:gd name="connsiteY48" fmla="*/ 547320 h 991647"/>
                  <a:gd name="connsiteX49" fmla="*/ 552373 w 995373"/>
                  <a:gd name="connsiteY49" fmla="*/ 188018 h 991647"/>
                  <a:gd name="connsiteX50" fmla="*/ 738881 w 995373"/>
                  <a:gd name="connsiteY50" fmla="*/ 70079 h 991647"/>
                  <a:gd name="connsiteX51" fmla="*/ 804706 w 995373"/>
                  <a:gd name="connsiteY51" fmla="*/ 193503 h 991647"/>
                  <a:gd name="connsiteX52" fmla="*/ 928131 w 995373"/>
                  <a:gd name="connsiteY52" fmla="*/ 259330 h 991647"/>
                  <a:gd name="connsiteX53" fmla="*/ 807450 w 995373"/>
                  <a:gd name="connsiteY53" fmla="*/ 443095 h 991647"/>
                  <a:gd name="connsiteX54" fmla="*/ 939103 w 995373"/>
                  <a:gd name="connsiteY54" fmla="*/ 218188 h 991647"/>
                  <a:gd name="connsiteX55" fmla="*/ 832134 w 995373"/>
                  <a:gd name="connsiteY55" fmla="*/ 163333 h 991647"/>
                  <a:gd name="connsiteX56" fmla="*/ 777279 w 995373"/>
                  <a:gd name="connsiteY56" fmla="*/ 56365 h 991647"/>
                  <a:gd name="connsiteX57" fmla="*/ 955558 w 995373"/>
                  <a:gd name="connsiteY57" fmla="*/ 39909 h 991647"/>
                  <a:gd name="connsiteX58" fmla="*/ 939103 w 995373"/>
                  <a:gd name="connsiteY58" fmla="*/ 218188 h 99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995373" h="991647">
                    <a:moveTo>
                      <a:pt x="991216" y="20709"/>
                    </a:moveTo>
                    <a:cubicBezTo>
                      <a:pt x="991216" y="12481"/>
                      <a:pt x="982986" y="4253"/>
                      <a:pt x="974758" y="4253"/>
                    </a:cubicBezTo>
                    <a:cubicBezTo>
                      <a:pt x="892475" y="-6718"/>
                      <a:pt x="810192" y="4253"/>
                      <a:pt x="733395" y="28938"/>
                    </a:cubicBezTo>
                    <a:cubicBezTo>
                      <a:pt x="656598" y="56365"/>
                      <a:pt x="585285" y="100249"/>
                      <a:pt x="527687" y="157847"/>
                    </a:cubicBezTo>
                    <a:lnTo>
                      <a:pt x="396035" y="289500"/>
                    </a:lnTo>
                    <a:lnTo>
                      <a:pt x="204041" y="314185"/>
                    </a:lnTo>
                    <a:cubicBezTo>
                      <a:pt x="198555" y="314185"/>
                      <a:pt x="195813" y="316928"/>
                      <a:pt x="193069" y="319670"/>
                    </a:cubicBezTo>
                    <a:lnTo>
                      <a:pt x="6562" y="506178"/>
                    </a:lnTo>
                    <a:cubicBezTo>
                      <a:pt x="1076" y="511664"/>
                      <a:pt x="-1666" y="519892"/>
                      <a:pt x="1076" y="525377"/>
                    </a:cubicBezTo>
                    <a:cubicBezTo>
                      <a:pt x="3819" y="533606"/>
                      <a:pt x="9304" y="536349"/>
                      <a:pt x="17533" y="539091"/>
                    </a:cubicBezTo>
                    <a:lnTo>
                      <a:pt x="157414" y="563776"/>
                    </a:lnTo>
                    <a:lnTo>
                      <a:pt x="184841" y="591204"/>
                    </a:lnTo>
                    <a:lnTo>
                      <a:pt x="127244" y="621374"/>
                    </a:lnTo>
                    <a:cubicBezTo>
                      <a:pt x="121758" y="624117"/>
                      <a:pt x="119014" y="629603"/>
                      <a:pt x="116272" y="635088"/>
                    </a:cubicBezTo>
                    <a:cubicBezTo>
                      <a:pt x="116272" y="640573"/>
                      <a:pt x="116272" y="648802"/>
                      <a:pt x="121758" y="651545"/>
                    </a:cubicBezTo>
                    <a:lnTo>
                      <a:pt x="341180" y="870966"/>
                    </a:lnTo>
                    <a:cubicBezTo>
                      <a:pt x="343922" y="873708"/>
                      <a:pt x="349408" y="876451"/>
                      <a:pt x="354893" y="876451"/>
                    </a:cubicBezTo>
                    <a:cubicBezTo>
                      <a:pt x="354893" y="876451"/>
                      <a:pt x="357635" y="876451"/>
                      <a:pt x="357635" y="876451"/>
                    </a:cubicBezTo>
                    <a:cubicBezTo>
                      <a:pt x="363121" y="876451"/>
                      <a:pt x="368607" y="870966"/>
                      <a:pt x="371349" y="865480"/>
                    </a:cubicBezTo>
                    <a:lnTo>
                      <a:pt x="401521" y="807882"/>
                    </a:lnTo>
                    <a:lnTo>
                      <a:pt x="428948" y="835310"/>
                    </a:lnTo>
                    <a:lnTo>
                      <a:pt x="453632" y="975191"/>
                    </a:lnTo>
                    <a:cubicBezTo>
                      <a:pt x="453632" y="983419"/>
                      <a:pt x="459118" y="988905"/>
                      <a:pt x="467346" y="991647"/>
                    </a:cubicBezTo>
                    <a:cubicBezTo>
                      <a:pt x="470090" y="991647"/>
                      <a:pt x="470090" y="991647"/>
                      <a:pt x="472832" y="991647"/>
                    </a:cubicBezTo>
                    <a:cubicBezTo>
                      <a:pt x="478318" y="991647"/>
                      <a:pt x="483804" y="988905"/>
                      <a:pt x="486546" y="986162"/>
                    </a:cubicBezTo>
                    <a:lnTo>
                      <a:pt x="670312" y="802397"/>
                    </a:lnTo>
                    <a:cubicBezTo>
                      <a:pt x="673054" y="799654"/>
                      <a:pt x="675798" y="794168"/>
                      <a:pt x="675798" y="791425"/>
                    </a:cubicBezTo>
                    <a:lnTo>
                      <a:pt x="700481" y="599432"/>
                    </a:lnTo>
                    <a:lnTo>
                      <a:pt x="832134" y="467780"/>
                    </a:lnTo>
                    <a:cubicBezTo>
                      <a:pt x="889733" y="410182"/>
                      <a:pt x="933617" y="338870"/>
                      <a:pt x="961044" y="262073"/>
                    </a:cubicBezTo>
                    <a:cubicBezTo>
                      <a:pt x="991216" y="185275"/>
                      <a:pt x="1002186" y="102992"/>
                      <a:pt x="991216" y="20709"/>
                    </a:cubicBezTo>
                    <a:close/>
                    <a:moveTo>
                      <a:pt x="160156" y="525377"/>
                    </a:moveTo>
                    <a:lnTo>
                      <a:pt x="61417" y="506178"/>
                    </a:lnTo>
                    <a:lnTo>
                      <a:pt x="215011" y="352583"/>
                    </a:lnTo>
                    <a:lnTo>
                      <a:pt x="346665" y="336127"/>
                    </a:lnTo>
                    <a:lnTo>
                      <a:pt x="160156" y="525377"/>
                    </a:lnTo>
                    <a:close/>
                    <a:moveTo>
                      <a:pt x="349408" y="827081"/>
                    </a:moveTo>
                    <a:lnTo>
                      <a:pt x="165642" y="643316"/>
                    </a:lnTo>
                    <a:lnTo>
                      <a:pt x="209527" y="618632"/>
                    </a:lnTo>
                    <a:lnTo>
                      <a:pt x="371349" y="780454"/>
                    </a:lnTo>
                    <a:lnTo>
                      <a:pt x="349408" y="827081"/>
                    </a:lnTo>
                    <a:close/>
                    <a:moveTo>
                      <a:pt x="642884" y="783197"/>
                    </a:moveTo>
                    <a:lnTo>
                      <a:pt x="489288" y="936792"/>
                    </a:lnTo>
                    <a:lnTo>
                      <a:pt x="470090" y="838053"/>
                    </a:lnTo>
                    <a:lnTo>
                      <a:pt x="656598" y="651545"/>
                    </a:lnTo>
                    <a:lnTo>
                      <a:pt x="642884" y="783197"/>
                    </a:lnTo>
                    <a:close/>
                    <a:moveTo>
                      <a:pt x="807450" y="443095"/>
                    </a:moveTo>
                    <a:lnTo>
                      <a:pt x="448146" y="802397"/>
                    </a:lnTo>
                    <a:lnTo>
                      <a:pt x="193069" y="547320"/>
                    </a:lnTo>
                    <a:lnTo>
                      <a:pt x="552373" y="188018"/>
                    </a:lnTo>
                    <a:cubicBezTo>
                      <a:pt x="604485" y="135905"/>
                      <a:pt x="667568" y="94764"/>
                      <a:pt x="738881" y="70079"/>
                    </a:cubicBezTo>
                    <a:cubicBezTo>
                      <a:pt x="747109" y="116706"/>
                      <a:pt x="771794" y="157847"/>
                      <a:pt x="804706" y="193503"/>
                    </a:cubicBezTo>
                    <a:cubicBezTo>
                      <a:pt x="837620" y="226417"/>
                      <a:pt x="881505" y="248359"/>
                      <a:pt x="928131" y="259330"/>
                    </a:cubicBezTo>
                    <a:cubicBezTo>
                      <a:pt x="900703" y="327899"/>
                      <a:pt x="859562" y="390982"/>
                      <a:pt x="807450" y="443095"/>
                    </a:cubicBezTo>
                    <a:close/>
                    <a:moveTo>
                      <a:pt x="939103" y="218188"/>
                    </a:moveTo>
                    <a:cubicBezTo>
                      <a:pt x="897961" y="212703"/>
                      <a:pt x="862305" y="190761"/>
                      <a:pt x="832134" y="163333"/>
                    </a:cubicBezTo>
                    <a:cubicBezTo>
                      <a:pt x="801964" y="133162"/>
                      <a:pt x="782764" y="97507"/>
                      <a:pt x="777279" y="56365"/>
                    </a:cubicBezTo>
                    <a:cubicBezTo>
                      <a:pt x="834878" y="39909"/>
                      <a:pt x="895219" y="34423"/>
                      <a:pt x="955558" y="39909"/>
                    </a:cubicBezTo>
                    <a:cubicBezTo>
                      <a:pt x="958302" y="100249"/>
                      <a:pt x="952816" y="160590"/>
                      <a:pt x="939103" y="218188"/>
                    </a:cubicBezTo>
                    <a:close/>
                  </a:path>
                </a:pathLst>
              </a:custGeom>
              <a:solidFill>
                <a:srgbClr val="000000"/>
              </a:solidFill>
              <a:ln w="27426" cap="flat">
                <a:noFill/>
                <a:prstDash val="solid"/>
                <a:miter/>
              </a:ln>
            </p:spPr>
            <p:txBody>
              <a:bodyPr rtlCol="0" anchor="ctr"/>
              <a:lstStyle/>
              <a:p>
                <a:pPr algn="l" rtl="0"/>
                <a:endParaRPr lang="en-US"/>
              </a:p>
            </p:txBody>
          </p:sp>
          <p:sp>
            <p:nvSpPr>
              <p:cNvPr id="26" name="Freeform 25">
                <a:extLst>
                  <a:ext uri="{FF2B5EF4-FFF2-40B4-BE49-F238E27FC236}">
                    <a16:creationId xmlns:a16="http://schemas.microsoft.com/office/drawing/2014/main" id="{BF3B5547-CAB9-2CDE-BFAD-C81F9A4C2676}"/>
                  </a:ext>
                </a:extLst>
              </p:cNvPr>
              <p:cNvSpPr/>
              <p:nvPr/>
            </p:nvSpPr>
            <p:spPr>
              <a:xfrm>
                <a:off x="11188507" y="2334258"/>
                <a:ext cx="239991" cy="240677"/>
              </a:xfrm>
              <a:custGeom>
                <a:avLst/>
                <a:gdLst>
                  <a:gd name="connsiteX0" fmla="*/ 34971 w 239991"/>
                  <a:gd name="connsiteY0" fmla="*/ 34970 h 240677"/>
                  <a:gd name="connsiteX1" fmla="*/ 34971 w 239991"/>
                  <a:gd name="connsiteY1" fmla="*/ 205021 h 240677"/>
                  <a:gd name="connsiteX2" fmla="*/ 119996 w 239991"/>
                  <a:gd name="connsiteY2" fmla="*/ 240677 h 240677"/>
                  <a:gd name="connsiteX3" fmla="*/ 205022 w 239991"/>
                  <a:gd name="connsiteY3" fmla="*/ 205021 h 240677"/>
                  <a:gd name="connsiteX4" fmla="*/ 205022 w 239991"/>
                  <a:gd name="connsiteY4" fmla="*/ 205021 h 240677"/>
                  <a:gd name="connsiteX5" fmla="*/ 205022 w 239991"/>
                  <a:gd name="connsiteY5" fmla="*/ 34970 h 240677"/>
                  <a:gd name="connsiteX6" fmla="*/ 34971 w 239991"/>
                  <a:gd name="connsiteY6" fmla="*/ 34970 h 240677"/>
                  <a:gd name="connsiteX7" fmla="*/ 177595 w 239991"/>
                  <a:gd name="connsiteY7" fmla="*/ 177594 h 240677"/>
                  <a:gd name="connsiteX8" fmla="*/ 62398 w 239991"/>
                  <a:gd name="connsiteY8" fmla="*/ 177594 h 240677"/>
                  <a:gd name="connsiteX9" fmla="*/ 62398 w 239991"/>
                  <a:gd name="connsiteY9" fmla="*/ 62398 h 240677"/>
                  <a:gd name="connsiteX10" fmla="*/ 119996 w 239991"/>
                  <a:gd name="connsiteY10" fmla="*/ 37713 h 240677"/>
                  <a:gd name="connsiteX11" fmla="*/ 177595 w 239991"/>
                  <a:gd name="connsiteY11" fmla="*/ 62398 h 240677"/>
                  <a:gd name="connsiteX12" fmla="*/ 177595 w 239991"/>
                  <a:gd name="connsiteY12" fmla="*/ 177594 h 24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991" h="240677">
                    <a:moveTo>
                      <a:pt x="34971" y="34970"/>
                    </a:moveTo>
                    <a:cubicBezTo>
                      <a:pt x="-11657" y="81597"/>
                      <a:pt x="-11657" y="158394"/>
                      <a:pt x="34971" y="205021"/>
                    </a:cubicBezTo>
                    <a:cubicBezTo>
                      <a:pt x="59654" y="229706"/>
                      <a:pt x="89826" y="240677"/>
                      <a:pt x="119996" y="240677"/>
                    </a:cubicBezTo>
                    <a:cubicBezTo>
                      <a:pt x="150167" y="240677"/>
                      <a:pt x="180337" y="229706"/>
                      <a:pt x="205022" y="205021"/>
                    </a:cubicBezTo>
                    <a:lnTo>
                      <a:pt x="205022" y="205021"/>
                    </a:lnTo>
                    <a:cubicBezTo>
                      <a:pt x="251648" y="158394"/>
                      <a:pt x="251648" y="81597"/>
                      <a:pt x="205022" y="34970"/>
                    </a:cubicBezTo>
                    <a:cubicBezTo>
                      <a:pt x="158395" y="-11657"/>
                      <a:pt x="81598" y="-11657"/>
                      <a:pt x="34971" y="34970"/>
                    </a:cubicBezTo>
                    <a:close/>
                    <a:moveTo>
                      <a:pt x="177595" y="177594"/>
                    </a:moveTo>
                    <a:cubicBezTo>
                      <a:pt x="147423" y="207764"/>
                      <a:pt x="95312" y="207764"/>
                      <a:pt x="62398" y="177594"/>
                    </a:cubicBezTo>
                    <a:cubicBezTo>
                      <a:pt x="32227" y="147424"/>
                      <a:pt x="32227" y="95311"/>
                      <a:pt x="62398" y="62398"/>
                    </a:cubicBezTo>
                    <a:cubicBezTo>
                      <a:pt x="78854" y="45941"/>
                      <a:pt x="98054" y="37713"/>
                      <a:pt x="119996" y="37713"/>
                    </a:cubicBezTo>
                    <a:cubicBezTo>
                      <a:pt x="141937" y="37713"/>
                      <a:pt x="161137" y="45941"/>
                      <a:pt x="177595" y="62398"/>
                    </a:cubicBezTo>
                    <a:cubicBezTo>
                      <a:pt x="207765" y="95311"/>
                      <a:pt x="207765" y="144681"/>
                      <a:pt x="177595" y="177594"/>
                    </a:cubicBezTo>
                    <a:close/>
                  </a:path>
                </a:pathLst>
              </a:custGeom>
              <a:solidFill>
                <a:srgbClr val="000000"/>
              </a:solidFill>
              <a:ln w="27426" cap="flat">
                <a:noFill/>
                <a:prstDash val="solid"/>
                <a:miter/>
              </a:ln>
            </p:spPr>
            <p:txBody>
              <a:bodyPr rtlCol="0" anchor="ctr"/>
              <a:lstStyle/>
              <a:p>
                <a:pPr algn="l" rtl="0"/>
                <a:endParaRPr lang="en-US"/>
              </a:p>
            </p:txBody>
          </p:sp>
          <p:sp>
            <p:nvSpPr>
              <p:cNvPr id="27" name="Freeform 26">
                <a:extLst>
                  <a:ext uri="{FF2B5EF4-FFF2-40B4-BE49-F238E27FC236}">
                    <a16:creationId xmlns:a16="http://schemas.microsoft.com/office/drawing/2014/main" id="{35A6B990-8DC3-2BBF-0BF9-E5AF58A989BD}"/>
                  </a:ext>
                </a:extLst>
              </p:cNvPr>
              <p:cNvSpPr/>
              <p:nvPr/>
            </p:nvSpPr>
            <p:spPr>
              <a:xfrm>
                <a:off x="10696180" y="2862240"/>
                <a:ext cx="207763" cy="209135"/>
              </a:xfrm>
              <a:custGeom>
                <a:avLst/>
                <a:gdLst>
                  <a:gd name="connsiteX0" fmla="*/ 203651 w 207763"/>
                  <a:gd name="connsiteY0" fmla="*/ 6171 h 209135"/>
                  <a:gd name="connsiteX1" fmla="*/ 176223 w 207763"/>
                  <a:gd name="connsiteY1" fmla="*/ 6171 h 209135"/>
                  <a:gd name="connsiteX2" fmla="*/ 6171 w 207763"/>
                  <a:gd name="connsiteY2" fmla="*/ 176223 h 209135"/>
                  <a:gd name="connsiteX3" fmla="*/ 6171 w 207763"/>
                  <a:gd name="connsiteY3" fmla="*/ 203650 h 209135"/>
                  <a:gd name="connsiteX4" fmla="*/ 19885 w 207763"/>
                  <a:gd name="connsiteY4" fmla="*/ 209136 h 209135"/>
                  <a:gd name="connsiteX5" fmla="*/ 33599 w 207763"/>
                  <a:gd name="connsiteY5" fmla="*/ 203650 h 209135"/>
                  <a:gd name="connsiteX6" fmla="*/ 203651 w 207763"/>
                  <a:gd name="connsiteY6" fmla="*/ 33599 h 209135"/>
                  <a:gd name="connsiteX7" fmla="*/ 203651 w 207763"/>
                  <a:gd name="connsiteY7" fmla="*/ 6171 h 20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763" h="209135">
                    <a:moveTo>
                      <a:pt x="203651" y="6171"/>
                    </a:moveTo>
                    <a:cubicBezTo>
                      <a:pt x="195421" y="-2057"/>
                      <a:pt x="184451" y="-2057"/>
                      <a:pt x="176223" y="6171"/>
                    </a:cubicBezTo>
                    <a:lnTo>
                      <a:pt x="6171" y="176223"/>
                    </a:lnTo>
                    <a:cubicBezTo>
                      <a:pt x="-2057" y="184451"/>
                      <a:pt x="-2057" y="195422"/>
                      <a:pt x="6171" y="203650"/>
                    </a:cubicBezTo>
                    <a:cubicBezTo>
                      <a:pt x="8913" y="206393"/>
                      <a:pt x="14399" y="209136"/>
                      <a:pt x="19885" y="209136"/>
                    </a:cubicBezTo>
                    <a:cubicBezTo>
                      <a:pt x="25371" y="209136"/>
                      <a:pt x="30855" y="206393"/>
                      <a:pt x="33599" y="203650"/>
                    </a:cubicBezTo>
                    <a:lnTo>
                      <a:pt x="203651" y="33599"/>
                    </a:lnTo>
                    <a:cubicBezTo>
                      <a:pt x="209135" y="25371"/>
                      <a:pt x="209135" y="14399"/>
                      <a:pt x="203651" y="6171"/>
                    </a:cubicBezTo>
                    <a:close/>
                  </a:path>
                </a:pathLst>
              </a:custGeom>
              <a:solidFill>
                <a:srgbClr val="000000"/>
              </a:solidFill>
              <a:ln w="27426" cap="flat">
                <a:noFill/>
                <a:prstDash val="solid"/>
                <a:miter/>
              </a:ln>
            </p:spPr>
            <p:txBody>
              <a:bodyPr rtlCol="0" anchor="ctr"/>
              <a:lstStyle/>
              <a:p>
                <a:pPr algn="l" rtl="0"/>
                <a:endParaRPr lang="en-US"/>
              </a:p>
            </p:txBody>
          </p:sp>
          <p:sp>
            <p:nvSpPr>
              <p:cNvPr id="38" name="Freeform 37">
                <a:extLst>
                  <a:ext uri="{FF2B5EF4-FFF2-40B4-BE49-F238E27FC236}">
                    <a16:creationId xmlns:a16="http://schemas.microsoft.com/office/drawing/2014/main" id="{13E5E778-E3DF-9840-F67E-2AA6BF4BB19D}"/>
                  </a:ext>
                </a:extLst>
              </p:cNvPr>
              <p:cNvSpPr/>
              <p:nvPr/>
            </p:nvSpPr>
            <p:spPr>
              <a:xfrm>
                <a:off x="10841547" y="2917095"/>
                <a:ext cx="116566" cy="115881"/>
              </a:xfrm>
              <a:custGeom>
                <a:avLst/>
                <a:gdLst>
                  <a:gd name="connsiteX0" fmla="*/ 82968 w 116566"/>
                  <a:gd name="connsiteY0" fmla="*/ 6171 h 115881"/>
                  <a:gd name="connsiteX1" fmla="*/ 6171 w 116566"/>
                  <a:gd name="connsiteY1" fmla="*/ 82968 h 115881"/>
                  <a:gd name="connsiteX2" fmla="*/ 6171 w 116566"/>
                  <a:gd name="connsiteY2" fmla="*/ 110396 h 115881"/>
                  <a:gd name="connsiteX3" fmla="*/ 19885 w 116566"/>
                  <a:gd name="connsiteY3" fmla="*/ 115881 h 115881"/>
                  <a:gd name="connsiteX4" fmla="*/ 33599 w 116566"/>
                  <a:gd name="connsiteY4" fmla="*/ 110396 h 115881"/>
                  <a:gd name="connsiteX5" fmla="*/ 110396 w 116566"/>
                  <a:gd name="connsiteY5" fmla="*/ 33599 h 115881"/>
                  <a:gd name="connsiteX6" fmla="*/ 110396 w 116566"/>
                  <a:gd name="connsiteY6" fmla="*/ 6171 h 115881"/>
                  <a:gd name="connsiteX7" fmla="*/ 82968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82968" y="6171"/>
                    </a:moveTo>
                    <a:lnTo>
                      <a:pt x="6171" y="82968"/>
                    </a:lnTo>
                    <a:cubicBezTo>
                      <a:pt x="-2057" y="91197"/>
                      <a:pt x="-2057" y="102168"/>
                      <a:pt x="6171" y="110396"/>
                    </a:cubicBezTo>
                    <a:cubicBezTo>
                      <a:pt x="8913" y="113139"/>
                      <a:pt x="14399" y="115881"/>
                      <a:pt x="19885" y="115881"/>
                    </a:cubicBezTo>
                    <a:cubicBezTo>
                      <a:pt x="25371" y="115881"/>
                      <a:pt x="30857" y="113139"/>
                      <a:pt x="33599" y="110396"/>
                    </a:cubicBezTo>
                    <a:lnTo>
                      <a:pt x="110396" y="33599"/>
                    </a:lnTo>
                    <a:cubicBezTo>
                      <a:pt x="118624" y="25371"/>
                      <a:pt x="118624" y="14399"/>
                      <a:pt x="110396" y="6171"/>
                    </a:cubicBezTo>
                    <a:cubicBezTo>
                      <a:pt x="104910" y="-2057"/>
                      <a:pt x="91196" y="-2057"/>
                      <a:pt x="82968" y="6171"/>
                    </a:cubicBezTo>
                    <a:close/>
                  </a:path>
                </a:pathLst>
              </a:custGeom>
              <a:solidFill>
                <a:srgbClr val="000000"/>
              </a:solidFill>
              <a:ln w="27426" cap="flat">
                <a:noFill/>
                <a:prstDash val="solid"/>
                <a:miter/>
              </a:ln>
            </p:spPr>
            <p:txBody>
              <a:bodyPr rtlCol="0" anchor="ctr"/>
              <a:lstStyle/>
              <a:p>
                <a:pPr algn="l" rtl="0"/>
                <a:endParaRPr lang="en-US"/>
              </a:p>
            </p:txBody>
          </p:sp>
          <p:sp>
            <p:nvSpPr>
              <p:cNvPr id="45" name="Freeform 44">
                <a:extLst>
                  <a:ext uri="{FF2B5EF4-FFF2-40B4-BE49-F238E27FC236}">
                    <a16:creationId xmlns:a16="http://schemas.microsoft.com/office/drawing/2014/main" id="{150B6D9D-1374-ACF6-FFFF-BD66F9ED2BE1}"/>
                  </a:ext>
                </a:extLst>
              </p:cNvPr>
              <p:cNvSpPr/>
              <p:nvPr/>
            </p:nvSpPr>
            <p:spPr>
              <a:xfrm>
                <a:off x="10800014" y="3032976"/>
                <a:ext cx="40503" cy="39770"/>
              </a:xfrm>
              <a:custGeom>
                <a:avLst/>
                <a:gdLst>
                  <a:gd name="connsiteX0" fmla="*/ 20275 w 40503"/>
                  <a:gd name="connsiteY0" fmla="*/ 0 h 39770"/>
                  <a:gd name="connsiteX1" fmla="*/ 1076 w 40503"/>
                  <a:gd name="connsiteY1" fmla="*/ 13714 h 39770"/>
                  <a:gd name="connsiteX2" fmla="*/ 6562 w 40503"/>
                  <a:gd name="connsiteY2" fmla="*/ 35656 h 39770"/>
                  <a:gd name="connsiteX3" fmla="*/ 31247 w 40503"/>
                  <a:gd name="connsiteY3" fmla="*/ 35656 h 39770"/>
                  <a:gd name="connsiteX4" fmla="*/ 39475 w 40503"/>
                  <a:gd name="connsiteY4" fmla="*/ 10971 h 39770"/>
                  <a:gd name="connsiteX5" fmla="*/ 20275 w 40503"/>
                  <a:gd name="connsiteY5" fmla="*/ 0 h 3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03" h="39770">
                    <a:moveTo>
                      <a:pt x="20275" y="0"/>
                    </a:moveTo>
                    <a:cubicBezTo>
                      <a:pt x="12047" y="0"/>
                      <a:pt x="3819" y="5486"/>
                      <a:pt x="1076" y="13714"/>
                    </a:cubicBezTo>
                    <a:cubicBezTo>
                      <a:pt x="-1666" y="21942"/>
                      <a:pt x="1076" y="30171"/>
                      <a:pt x="6562" y="35656"/>
                    </a:cubicBezTo>
                    <a:cubicBezTo>
                      <a:pt x="12047" y="41141"/>
                      <a:pt x="23018" y="41141"/>
                      <a:pt x="31247" y="35656"/>
                    </a:cubicBezTo>
                    <a:cubicBezTo>
                      <a:pt x="39475" y="30171"/>
                      <a:pt x="42217" y="19200"/>
                      <a:pt x="39475" y="10971"/>
                    </a:cubicBezTo>
                    <a:cubicBezTo>
                      <a:pt x="36731" y="5486"/>
                      <a:pt x="28503" y="0"/>
                      <a:pt x="20275" y="0"/>
                    </a:cubicBezTo>
                    <a:close/>
                  </a:path>
                </a:pathLst>
              </a:custGeom>
              <a:solidFill>
                <a:srgbClr val="000000"/>
              </a:solidFill>
              <a:ln w="27426" cap="flat">
                <a:noFill/>
                <a:prstDash val="solid"/>
                <a:miter/>
              </a:ln>
            </p:spPr>
            <p:txBody>
              <a:bodyPr rtlCol="0" anchor="ctr"/>
              <a:lstStyle/>
              <a:p>
                <a:pPr algn="l" rtl="0"/>
                <a:endParaRPr lang="en-US"/>
              </a:p>
            </p:txBody>
          </p:sp>
          <p:sp>
            <p:nvSpPr>
              <p:cNvPr id="49" name="Freeform 48">
                <a:extLst>
                  <a:ext uri="{FF2B5EF4-FFF2-40B4-BE49-F238E27FC236}">
                    <a16:creationId xmlns:a16="http://schemas.microsoft.com/office/drawing/2014/main" id="{08525BCF-2994-93E7-3287-3D7FFB19064B}"/>
                  </a:ext>
                </a:extLst>
              </p:cNvPr>
              <p:cNvSpPr/>
              <p:nvPr/>
            </p:nvSpPr>
            <p:spPr>
              <a:xfrm>
                <a:off x="10839490" y="3045471"/>
                <a:ext cx="27427" cy="1218"/>
              </a:xfrm>
              <a:custGeom>
                <a:avLst/>
                <a:gdLst>
                  <a:gd name="connsiteX0" fmla="*/ 0 w 27427"/>
                  <a:gd name="connsiteY0" fmla="*/ 1219 h 1218"/>
                  <a:gd name="connsiteX1" fmla="*/ 0 w 27427"/>
                  <a:gd name="connsiteY1" fmla="*/ 1219 h 1218"/>
                  <a:gd name="connsiteX2" fmla="*/ 0 w 27427"/>
                  <a:gd name="connsiteY2" fmla="*/ 1219 h 1218"/>
                </a:gdLst>
                <a:ahLst/>
                <a:cxnLst>
                  <a:cxn ang="0">
                    <a:pos x="connsiteX0" y="connsiteY0"/>
                  </a:cxn>
                  <a:cxn ang="0">
                    <a:pos x="connsiteX1" y="connsiteY1"/>
                  </a:cxn>
                  <a:cxn ang="0">
                    <a:pos x="connsiteX2" y="connsiteY2"/>
                  </a:cxn>
                </a:cxnLst>
                <a:rect l="l" t="t" r="r" b="b"/>
                <a:pathLst>
                  <a:path w="27427" h="1218">
                    <a:moveTo>
                      <a:pt x="0" y="1219"/>
                    </a:moveTo>
                    <a:cubicBezTo>
                      <a:pt x="0" y="1219"/>
                      <a:pt x="0" y="-1524"/>
                      <a:pt x="0" y="1219"/>
                    </a:cubicBezTo>
                    <a:lnTo>
                      <a:pt x="0" y="1219"/>
                    </a:lnTo>
                    <a:close/>
                  </a:path>
                </a:pathLst>
              </a:custGeom>
              <a:solidFill>
                <a:srgbClr val="000000"/>
              </a:solidFill>
              <a:ln w="27426" cap="flat">
                <a:noFill/>
                <a:prstDash val="solid"/>
                <a:miter/>
              </a:ln>
            </p:spPr>
            <p:txBody>
              <a:bodyPr rtlCol="0" anchor="ctr"/>
              <a:lstStyle/>
              <a:p>
                <a:pPr algn="l" rtl="0"/>
                <a:endParaRPr lang="en-US"/>
              </a:p>
            </p:txBody>
          </p:sp>
          <p:sp>
            <p:nvSpPr>
              <p:cNvPr id="50" name="Freeform 49">
                <a:extLst>
                  <a:ext uri="{FF2B5EF4-FFF2-40B4-BE49-F238E27FC236}">
                    <a16:creationId xmlns:a16="http://schemas.microsoft.com/office/drawing/2014/main" id="{E3457672-0D81-86F8-3D32-C16B4A4E9587}"/>
                  </a:ext>
                </a:extLst>
              </p:cNvPr>
              <p:cNvSpPr/>
              <p:nvPr/>
            </p:nvSpPr>
            <p:spPr>
              <a:xfrm>
                <a:off x="10748292" y="3076175"/>
                <a:ext cx="50741" cy="50055"/>
              </a:xfrm>
              <a:custGeom>
                <a:avLst/>
                <a:gdLst>
                  <a:gd name="connsiteX0" fmla="*/ 17143 w 50741"/>
                  <a:gd name="connsiteY0" fmla="*/ 6171 h 50055"/>
                  <a:gd name="connsiteX1" fmla="*/ 6171 w 50741"/>
                  <a:gd name="connsiteY1" fmla="*/ 17143 h 50055"/>
                  <a:gd name="connsiteX2" fmla="*/ 6171 w 50741"/>
                  <a:gd name="connsiteY2" fmla="*/ 44570 h 50055"/>
                  <a:gd name="connsiteX3" fmla="*/ 19885 w 50741"/>
                  <a:gd name="connsiteY3" fmla="*/ 50056 h 50055"/>
                  <a:gd name="connsiteX4" fmla="*/ 33599 w 50741"/>
                  <a:gd name="connsiteY4" fmla="*/ 44570 h 50055"/>
                  <a:gd name="connsiteX5" fmla="*/ 44570 w 50741"/>
                  <a:gd name="connsiteY5" fmla="*/ 33599 h 50055"/>
                  <a:gd name="connsiteX6" fmla="*/ 44570 w 50741"/>
                  <a:gd name="connsiteY6" fmla="*/ 6171 h 50055"/>
                  <a:gd name="connsiteX7" fmla="*/ 17143 w 50741"/>
                  <a:gd name="connsiteY7" fmla="*/ 6171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17143" y="6171"/>
                    </a:moveTo>
                    <a:lnTo>
                      <a:pt x="6171" y="17143"/>
                    </a:lnTo>
                    <a:cubicBezTo>
                      <a:pt x="-2057" y="25371"/>
                      <a:pt x="-2057" y="36342"/>
                      <a:pt x="6171" y="44570"/>
                    </a:cubicBezTo>
                    <a:cubicBezTo>
                      <a:pt x="8915" y="47313"/>
                      <a:pt x="14401" y="50056"/>
                      <a:pt x="19885" y="50056"/>
                    </a:cubicBezTo>
                    <a:cubicBezTo>
                      <a:pt x="25371" y="50056"/>
                      <a:pt x="30857" y="47313"/>
                      <a:pt x="33599" y="44570"/>
                    </a:cubicBezTo>
                    <a:lnTo>
                      <a:pt x="44570" y="33599"/>
                    </a:lnTo>
                    <a:cubicBezTo>
                      <a:pt x="52798" y="25371"/>
                      <a:pt x="52798" y="14400"/>
                      <a:pt x="44570" y="6171"/>
                    </a:cubicBezTo>
                    <a:cubicBezTo>
                      <a:pt x="36342" y="-2057"/>
                      <a:pt x="25371" y="-2057"/>
                      <a:pt x="17143" y="6171"/>
                    </a:cubicBezTo>
                    <a:close/>
                  </a:path>
                </a:pathLst>
              </a:custGeom>
              <a:solidFill>
                <a:srgbClr val="000000"/>
              </a:solidFill>
              <a:ln w="27426" cap="flat">
                <a:noFill/>
                <a:prstDash val="solid"/>
                <a:miter/>
              </a:ln>
            </p:spPr>
            <p:txBody>
              <a:bodyPr rtlCol="0" anchor="ctr"/>
              <a:lstStyle/>
              <a:p>
                <a:pPr algn="l" rtl="0"/>
                <a:endParaRPr lang="en-US"/>
              </a:p>
            </p:txBody>
          </p:sp>
          <p:sp>
            <p:nvSpPr>
              <p:cNvPr id="51" name="Freeform 50">
                <a:extLst>
                  <a:ext uri="{FF2B5EF4-FFF2-40B4-BE49-F238E27FC236}">
                    <a16:creationId xmlns:a16="http://schemas.microsoft.com/office/drawing/2014/main" id="{6FF976D2-06EF-8B74-FDE1-DF8E9EA1A83D}"/>
                  </a:ext>
                </a:extLst>
              </p:cNvPr>
              <p:cNvSpPr/>
              <p:nvPr/>
            </p:nvSpPr>
            <p:spPr>
              <a:xfrm>
                <a:off x="10641325" y="2900638"/>
                <a:ext cx="116566" cy="115881"/>
              </a:xfrm>
              <a:custGeom>
                <a:avLst/>
                <a:gdLst>
                  <a:gd name="connsiteX0" fmla="*/ 110396 w 116566"/>
                  <a:gd name="connsiteY0" fmla="*/ 6171 h 115881"/>
                  <a:gd name="connsiteX1" fmla="*/ 82968 w 116566"/>
                  <a:gd name="connsiteY1" fmla="*/ 6171 h 115881"/>
                  <a:gd name="connsiteX2" fmla="*/ 6171 w 116566"/>
                  <a:gd name="connsiteY2" fmla="*/ 82969 h 115881"/>
                  <a:gd name="connsiteX3" fmla="*/ 6171 w 116566"/>
                  <a:gd name="connsiteY3" fmla="*/ 110396 h 115881"/>
                  <a:gd name="connsiteX4" fmla="*/ 19885 w 116566"/>
                  <a:gd name="connsiteY4" fmla="*/ 115882 h 115881"/>
                  <a:gd name="connsiteX5" fmla="*/ 33599 w 116566"/>
                  <a:gd name="connsiteY5" fmla="*/ 110396 h 115881"/>
                  <a:gd name="connsiteX6" fmla="*/ 110396 w 116566"/>
                  <a:gd name="connsiteY6" fmla="*/ 33599 h 115881"/>
                  <a:gd name="connsiteX7" fmla="*/ 110396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110396" y="6171"/>
                    </a:moveTo>
                    <a:cubicBezTo>
                      <a:pt x="102168" y="-2057"/>
                      <a:pt x="91196" y="-2057"/>
                      <a:pt x="82968" y="6171"/>
                    </a:cubicBezTo>
                    <a:lnTo>
                      <a:pt x="6171" y="82969"/>
                    </a:lnTo>
                    <a:cubicBezTo>
                      <a:pt x="-2057" y="91197"/>
                      <a:pt x="-2057" y="102168"/>
                      <a:pt x="6171" y="110396"/>
                    </a:cubicBezTo>
                    <a:cubicBezTo>
                      <a:pt x="8913" y="113139"/>
                      <a:pt x="14399" y="115882"/>
                      <a:pt x="19885" y="115882"/>
                    </a:cubicBezTo>
                    <a:cubicBezTo>
                      <a:pt x="25371" y="115882"/>
                      <a:pt x="30855" y="113139"/>
                      <a:pt x="33599" y="110396"/>
                    </a:cubicBezTo>
                    <a:lnTo>
                      <a:pt x="110396" y="33599"/>
                    </a:lnTo>
                    <a:cubicBezTo>
                      <a:pt x="118624" y="28113"/>
                      <a:pt x="118624" y="14400"/>
                      <a:pt x="110396" y="6171"/>
                    </a:cubicBezTo>
                    <a:close/>
                  </a:path>
                </a:pathLst>
              </a:custGeom>
              <a:solidFill>
                <a:srgbClr val="000000"/>
              </a:solidFill>
              <a:ln w="27426" cap="flat">
                <a:noFill/>
                <a:prstDash val="solid"/>
                <a:miter/>
              </a:ln>
            </p:spPr>
            <p:txBody>
              <a:bodyPr rtlCol="0" anchor="ctr"/>
              <a:lstStyle/>
              <a:p>
                <a:pPr algn="l" rtl="0"/>
                <a:endParaRPr lang="en-US"/>
              </a:p>
            </p:txBody>
          </p:sp>
          <p:sp>
            <p:nvSpPr>
              <p:cNvPr id="52" name="Freeform 51">
                <a:extLst>
                  <a:ext uri="{FF2B5EF4-FFF2-40B4-BE49-F238E27FC236}">
                    <a16:creationId xmlns:a16="http://schemas.microsoft.com/office/drawing/2014/main" id="{DE876D74-B983-9F89-E6CA-06EC63BB749A}"/>
                  </a:ext>
                </a:extLst>
              </p:cNvPr>
              <p:cNvSpPr/>
              <p:nvPr/>
            </p:nvSpPr>
            <p:spPr>
              <a:xfrm>
                <a:off x="10756959" y="2861124"/>
                <a:ext cx="38645" cy="38485"/>
              </a:xfrm>
              <a:custGeom>
                <a:avLst/>
                <a:gdLst>
                  <a:gd name="connsiteX0" fmla="*/ 24932 w 38645"/>
                  <a:gd name="connsiteY0" fmla="*/ 37457 h 38485"/>
                  <a:gd name="connsiteX1" fmla="*/ 38646 w 38645"/>
                  <a:gd name="connsiteY1" fmla="*/ 21001 h 38485"/>
                  <a:gd name="connsiteX2" fmla="*/ 27676 w 38645"/>
                  <a:gd name="connsiteY2" fmla="*/ 1801 h 38485"/>
                  <a:gd name="connsiteX3" fmla="*/ 5734 w 38645"/>
                  <a:gd name="connsiteY3" fmla="*/ 4544 h 38485"/>
                  <a:gd name="connsiteX4" fmla="*/ 2990 w 38645"/>
                  <a:gd name="connsiteY4" fmla="*/ 29229 h 38485"/>
                  <a:gd name="connsiteX5" fmla="*/ 2990 w 38645"/>
                  <a:gd name="connsiteY5" fmla="*/ 29229 h 38485"/>
                  <a:gd name="connsiteX6" fmla="*/ 2990 w 38645"/>
                  <a:gd name="connsiteY6" fmla="*/ 29229 h 38485"/>
                  <a:gd name="connsiteX7" fmla="*/ 24932 w 38645"/>
                  <a:gd name="connsiteY7" fmla="*/ 37457 h 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45" h="38485">
                    <a:moveTo>
                      <a:pt x="24932" y="37457"/>
                    </a:moveTo>
                    <a:cubicBezTo>
                      <a:pt x="33161" y="34714"/>
                      <a:pt x="38646" y="29229"/>
                      <a:pt x="38646" y="21001"/>
                    </a:cubicBezTo>
                    <a:cubicBezTo>
                      <a:pt x="38646" y="12773"/>
                      <a:pt x="35904" y="4544"/>
                      <a:pt x="27676" y="1801"/>
                    </a:cubicBezTo>
                    <a:cubicBezTo>
                      <a:pt x="19448" y="-941"/>
                      <a:pt x="11218" y="-941"/>
                      <a:pt x="5734" y="4544"/>
                    </a:cubicBezTo>
                    <a:cubicBezTo>
                      <a:pt x="248" y="10030"/>
                      <a:pt x="-2496" y="21001"/>
                      <a:pt x="2990" y="29229"/>
                    </a:cubicBezTo>
                    <a:cubicBezTo>
                      <a:pt x="2990" y="29229"/>
                      <a:pt x="2990" y="29229"/>
                      <a:pt x="2990" y="29229"/>
                    </a:cubicBezTo>
                    <a:cubicBezTo>
                      <a:pt x="2990" y="29229"/>
                      <a:pt x="2990" y="29229"/>
                      <a:pt x="2990" y="29229"/>
                    </a:cubicBezTo>
                    <a:cubicBezTo>
                      <a:pt x="8476" y="37457"/>
                      <a:pt x="16704" y="40200"/>
                      <a:pt x="24932" y="37457"/>
                    </a:cubicBezTo>
                    <a:close/>
                  </a:path>
                </a:pathLst>
              </a:custGeom>
              <a:solidFill>
                <a:srgbClr val="000000"/>
              </a:solidFill>
              <a:ln w="27426" cap="flat">
                <a:noFill/>
                <a:prstDash val="solid"/>
                <a:miter/>
              </a:ln>
            </p:spPr>
            <p:txBody>
              <a:bodyPr rtlCol="0" anchor="ctr"/>
              <a:lstStyle/>
              <a:p>
                <a:pPr algn="l" rtl="0"/>
                <a:endParaRPr lang="en-US"/>
              </a:p>
            </p:txBody>
          </p:sp>
          <p:sp>
            <p:nvSpPr>
              <p:cNvPr id="53" name="Freeform 52">
                <a:extLst>
                  <a:ext uri="{FF2B5EF4-FFF2-40B4-BE49-F238E27FC236}">
                    <a16:creationId xmlns:a16="http://schemas.microsoft.com/office/drawing/2014/main" id="{46A5C214-F3D8-696C-6688-6D0F2B45B919}"/>
                  </a:ext>
                </a:extLst>
              </p:cNvPr>
              <p:cNvSpPr/>
              <p:nvPr/>
            </p:nvSpPr>
            <p:spPr>
              <a:xfrm>
                <a:off x="10800405" y="2807384"/>
                <a:ext cx="50741" cy="50055"/>
              </a:xfrm>
              <a:custGeom>
                <a:avLst/>
                <a:gdLst>
                  <a:gd name="connsiteX0" fmla="*/ 33599 w 50741"/>
                  <a:gd name="connsiteY0" fmla="*/ 44570 h 50055"/>
                  <a:gd name="connsiteX1" fmla="*/ 44570 w 50741"/>
                  <a:gd name="connsiteY1" fmla="*/ 33599 h 50055"/>
                  <a:gd name="connsiteX2" fmla="*/ 44570 w 50741"/>
                  <a:gd name="connsiteY2" fmla="*/ 6171 h 50055"/>
                  <a:gd name="connsiteX3" fmla="*/ 17143 w 50741"/>
                  <a:gd name="connsiteY3" fmla="*/ 6171 h 50055"/>
                  <a:gd name="connsiteX4" fmla="*/ 6171 w 50741"/>
                  <a:gd name="connsiteY4" fmla="*/ 17142 h 50055"/>
                  <a:gd name="connsiteX5" fmla="*/ 6171 w 50741"/>
                  <a:gd name="connsiteY5" fmla="*/ 44570 h 50055"/>
                  <a:gd name="connsiteX6" fmla="*/ 19885 w 50741"/>
                  <a:gd name="connsiteY6" fmla="*/ 50055 h 50055"/>
                  <a:gd name="connsiteX7" fmla="*/ 33599 w 50741"/>
                  <a:gd name="connsiteY7" fmla="*/ 44570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33599" y="44570"/>
                    </a:moveTo>
                    <a:lnTo>
                      <a:pt x="44570" y="33599"/>
                    </a:lnTo>
                    <a:cubicBezTo>
                      <a:pt x="52798" y="25371"/>
                      <a:pt x="52798" y="14399"/>
                      <a:pt x="44570" y="6171"/>
                    </a:cubicBezTo>
                    <a:cubicBezTo>
                      <a:pt x="36341" y="-2057"/>
                      <a:pt x="25371" y="-2057"/>
                      <a:pt x="17143" y="6171"/>
                    </a:cubicBezTo>
                    <a:lnTo>
                      <a:pt x="6171" y="17142"/>
                    </a:lnTo>
                    <a:cubicBezTo>
                      <a:pt x="-2057" y="25371"/>
                      <a:pt x="-2057" y="36342"/>
                      <a:pt x="6171" y="44570"/>
                    </a:cubicBezTo>
                    <a:cubicBezTo>
                      <a:pt x="8913" y="47312"/>
                      <a:pt x="14399" y="50055"/>
                      <a:pt x="19885" y="50055"/>
                    </a:cubicBezTo>
                    <a:cubicBezTo>
                      <a:pt x="25371" y="50055"/>
                      <a:pt x="30857" y="50055"/>
                      <a:pt x="33599" y="44570"/>
                    </a:cubicBezTo>
                    <a:close/>
                  </a:path>
                </a:pathLst>
              </a:custGeom>
              <a:solidFill>
                <a:srgbClr val="000000"/>
              </a:solidFill>
              <a:ln w="27426" cap="flat">
                <a:noFill/>
                <a:prstDash val="solid"/>
                <a:miter/>
              </a:ln>
            </p:spPr>
            <p:txBody>
              <a:bodyPr rtlCol="0" anchor="ctr"/>
              <a:lstStyle/>
              <a:p>
                <a:pPr algn="l" rtl="0"/>
                <a:endParaRPr lang="en-US"/>
              </a:p>
            </p:txBody>
          </p:sp>
        </p:grpSp>
      </p:grpSp>
      <p:sp>
        <p:nvSpPr>
          <p:cNvPr id="55" name="Text Placeholder 2">
            <a:extLst>
              <a:ext uri="{FF2B5EF4-FFF2-40B4-BE49-F238E27FC236}">
                <a16:creationId xmlns:a16="http://schemas.microsoft.com/office/drawing/2014/main" id="{0DB22CE6-5945-9F06-7498-11C92F7C045C}"/>
              </a:ext>
            </a:extLst>
          </p:cNvPr>
          <p:cNvSpPr txBox="1">
            <a:spLocks/>
          </p:cNvSpPr>
          <p:nvPr/>
        </p:nvSpPr>
        <p:spPr>
          <a:xfrm>
            <a:off x="550302" y="7569025"/>
            <a:ext cx="4510711" cy="2077084"/>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lnSpc>
                <a:spcPts val="1220"/>
              </a:lnSpc>
              <a:buClr>
                <a:srgbClr val="F1A0C2"/>
              </a:buClr>
              <a:tabLst>
                <a:tab pos="177800" algn="l"/>
              </a:tabLst>
            </a:pPr>
            <a:r>
              <a:rPr lang="en-US" dirty="0">
                <a:solidFill>
                  <a:schemeClr val="tx1"/>
                </a:solidFill>
              </a:rPr>
              <a:t>Começar e gerir um </a:t>
            </a:r>
            <a:r>
              <a:rPr lang="en-US" dirty="0" err="1">
                <a:solidFill>
                  <a:schemeClr val="tx1"/>
                </a:solidFill>
              </a:rPr>
              <a:t>negócio</a:t>
            </a:r>
            <a:r>
              <a:rPr lang="en-US" dirty="0">
                <a:solidFill>
                  <a:schemeClr val="tx1"/>
                </a:solidFill>
              </a:rPr>
              <a:t> de </a:t>
            </a:r>
            <a:r>
              <a:rPr lang="en-US" dirty="0" err="1">
                <a:solidFill>
                  <a:schemeClr val="tx1"/>
                </a:solidFill>
              </a:rPr>
              <a:t>alimentos</a:t>
            </a:r>
            <a:r>
              <a:rPr lang="en-US" dirty="0">
                <a:solidFill>
                  <a:schemeClr val="tx1"/>
                </a:solidFill>
              </a:rPr>
              <a:t> </a:t>
            </a:r>
            <a:r>
              <a:rPr lang="en-US" dirty="0" err="1">
                <a:solidFill>
                  <a:schemeClr val="tx1"/>
                </a:solidFill>
              </a:rPr>
              <a:t>éticos</a:t>
            </a:r>
            <a:r>
              <a:rPr lang="en-US" dirty="0">
                <a:solidFill>
                  <a:schemeClr val="tx1"/>
                </a:solidFill>
              </a:rPr>
              <a:t> não é isento de desafios, mas as recompensas potenciais – tanto financeiras como sociais – são imensas. A </a:t>
            </a:r>
            <a:r>
              <a:rPr lang="en-US" dirty="0" err="1">
                <a:solidFill>
                  <a:schemeClr val="tx1"/>
                </a:solidFill>
              </a:rPr>
              <a:t>empresa</a:t>
            </a:r>
            <a:r>
              <a:rPr lang="en-US" dirty="0">
                <a:solidFill>
                  <a:schemeClr val="tx1"/>
                </a:solidFill>
              </a:rPr>
              <a:t> </a:t>
            </a:r>
            <a:r>
              <a:rPr lang="en-US" dirty="0" err="1">
                <a:solidFill>
                  <a:schemeClr val="tx1"/>
                </a:solidFill>
              </a:rPr>
              <a:t>deve</a:t>
            </a:r>
            <a:r>
              <a:rPr lang="en-US" dirty="0">
                <a:solidFill>
                  <a:schemeClr val="tx1"/>
                </a:solidFill>
              </a:rPr>
              <a:t> </a:t>
            </a:r>
            <a:r>
              <a:rPr lang="en-US" dirty="0" err="1">
                <a:solidFill>
                  <a:schemeClr val="tx1"/>
                </a:solidFill>
              </a:rPr>
              <a:t>manter</a:t>
            </a:r>
            <a:r>
              <a:rPr lang="en-US" dirty="0">
                <a:solidFill>
                  <a:schemeClr val="tx1"/>
                </a:solidFill>
              </a:rPr>
              <a:t>-se </a:t>
            </a:r>
            <a:r>
              <a:rPr lang="en-US" dirty="0" err="1">
                <a:solidFill>
                  <a:schemeClr val="tx1"/>
                </a:solidFill>
              </a:rPr>
              <a:t>comprometida</a:t>
            </a:r>
            <a:r>
              <a:rPr lang="en-US" dirty="0">
                <a:solidFill>
                  <a:schemeClr val="tx1"/>
                </a:solidFill>
              </a:rPr>
              <a:t> com a </a:t>
            </a:r>
            <a:r>
              <a:rPr lang="en-US" dirty="0" err="1">
                <a:solidFill>
                  <a:schemeClr val="tx1"/>
                </a:solidFill>
              </a:rPr>
              <a:t>sua</a:t>
            </a:r>
            <a:r>
              <a:rPr lang="en-US" dirty="0">
                <a:solidFill>
                  <a:schemeClr val="tx1"/>
                </a:solidFill>
              </a:rPr>
              <a:t> </a:t>
            </a:r>
            <a:r>
              <a:rPr lang="en-US" dirty="0" err="1">
                <a:solidFill>
                  <a:schemeClr val="tx1"/>
                </a:solidFill>
              </a:rPr>
              <a:t>missão</a:t>
            </a:r>
            <a:r>
              <a:rPr lang="en-US" dirty="0">
                <a:solidFill>
                  <a:schemeClr val="tx1"/>
                </a:solidFill>
              </a:rPr>
              <a:t> </a:t>
            </a:r>
            <a:r>
              <a:rPr lang="en-US" dirty="0" err="1">
                <a:solidFill>
                  <a:schemeClr val="tx1"/>
                </a:solidFill>
              </a:rPr>
              <a:t>ética</a:t>
            </a:r>
            <a:r>
              <a:rPr lang="en-US" dirty="0">
                <a:solidFill>
                  <a:schemeClr val="tx1"/>
                </a:solidFill>
              </a:rPr>
              <a:t>. Uma </a:t>
            </a:r>
            <a:r>
              <a:rPr lang="en-US" dirty="0" err="1">
                <a:solidFill>
                  <a:schemeClr val="tx1"/>
                </a:solidFill>
              </a:rPr>
              <a:t>empresa</a:t>
            </a:r>
            <a:r>
              <a:rPr lang="en-US" dirty="0">
                <a:solidFill>
                  <a:schemeClr val="tx1"/>
                </a:solidFill>
              </a:rPr>
              <a:t> </a:t>
            </a:r>
            <a:r>
              <a:rPr lang="en-US" dirty="0" err="1">
                <a:solidFill>
                  <a:schemeClr val="tx1"/>
                </a:solidFill>
              </a:rPr>
              <a:t>deve</a:t>
            </a:r>
            <a:r>
              <a:rPr lang="en-US" dirty="0">
                <a:solidFill>
                  <a:schemeClr val="tx1"/>
                </a:solidFill>
              </a:rPr>
              <a:t> </a:t>
            </a:r>
            <a:r>
              <a:rPr lang="en-US" dirty="0" err="1">
                <a:solidFill>
                  <a:schemeClr val="tx1"/>
                </a:solidFill>
              </a:rPr>
              <a:t>abraçar</a:t>
            </a:r>
            <a:r>
              <a:rPr lang="en-US" dirty="0">
                <a:solidFill>
                  <a:schemeClr val="tx1"/>
                </a:solidFill>
              </a:rPr>
              <a:t> a inovação e </a:t>
            </a:r>
            <a:r>
              <a:rPr lang="en-US" dirty="0" err="1">
                <a:solidFill>
                  <a:schemeClr val="tx1"/>
                </a:solidFill>
              </a:rPr>
              <a:t>adaptar</a:t>
            </a:r>
            <a:r>
              <a:rPr lang="en-US" dirty="0">
                <a:solidFill>
                  <a:schemeClr val="tx1"/>
                </a:solidFill>
              </a:rPr>
              <a:t>-se continuamente ao cenário em mudança. Deve </a:t>
            </a:r>
            <a:r>
              <a:rPr lang="en-US" dirty="0" err="1">
                <a:solidFill>
                  <a:schemeClr val="tx1"/>
                </a:solidFill>
              </a:rPr>
              <a:t>lembrar</a:t>
            </a:r>
            <a:r>
              <a:rPr lang="en-US" dirty="0">
                <a:solidFill>
                  <a:schemeClr val="tx1"/>
                </a:solidFill>
              </a:rPr>
              <a:t>-se de que o seu impacto vai além da rentabilidade, pois contribui para uma indústria alimentar mais sustentável e responsável.</a:t>
            </a:r>
          </a:p>
          <a:p>
            <a:pPr rtl="0">
              <a:lnSpc>
                <a:spcPts val="1220"/>
              </a:lnSpc>
              <a:buClr>
                <a:srgbClr val="F1A0C2"/>
              </a:buClr>
              <a:tabLst>
                <a:tab pos="177800" algn="l"/>
              </a:tabLst>
            </a:pPr>
            <a:endParaRPr lang="en-US" dirty="0">
              <a:solidFill>
                <a:schemeClr val="tx1"/>
              </a:solidFill>
            </a:endParaRPr>
          </a:p>
          <a:p>
            <a:pPr rtl="0">
              <a:lnSpc>
                <a:spcPts val="1220"/>
              </a:lnSpc>
              <a:buClr>
                <a:srgbClr val="F1A0C2"/>
              </a:buClr>
              <a:tabLst>
                <a:tab pos="177800" algn="l"/>
              </a:tabLst>
            </a:pPr>
            <a:r>
              <a:rPr lang="en-US" dirty="0" err="1">
                <a:solidFill>
                  <a:schemeClr val="tx1"/>
                </a:solidFill>
              </a:rPr>
              <a:t>Espera</a:t>
            </a:r>
            <a:r>
              <a:rPr lang="en-US" dirty="0">
                <a:solidFill>
                  <a:schemeClr val="tx1"/>
                </a:solidFill>
              </a:rPr>
              <a:t>-se que a </a:t>
            </a:r>
            <a:r>
              <a:rPr lang="en-US" dirty="0" err="1">
                <a:solidFill>
                  <a:schemeClr val="tx1"/>
                </a:solidFill>
              </a:rPr>
              <a:t>empresa</a:t>
            </a:r>
            <a:r>
              <a:rPr lang="en-US" dirty="0">
                <a:solidFill>
                  <a:schemeClr val="tx1"/>
                </a:solidFill>
              </a:rPr>
              <a:t> tenha uma visão clara do cenário futuro do setor de negócios de alimentos éticos e de como pode continuar a ter sucesso e causar um impacto positivo por </a:t>
            </a:r>
            <a:r>
              <a:rPr lang="en-US" dirty="0" err="1">
                <a:solidFill>
                  <a:schemeClr val="tx1"/>
                </a:solidFill>
              </a:rPr>
              <a:t>meio</a:t>
            </a:r>
            <a:r>
              <a:rPr lang="en-US" dirty="0">
                <a:solidFill>
                  <a:schemeClr val="tx1"/>
                </a:solidFill>
              </a:rPr>
              <a:t> da </a:t>
            </a:r>
            <a:r>
              <a:rPr lang="en-US" dirty="0" err="1">
                <a:solidFill>
                  <a:schemeClr val="tx1"/>
                </a:solidFill>
              </a:rPr>
              <a:t>sua</a:t>
            </a:r>
            <a:r>
              <a:rPr lang="en-US" dirty="0">
                <a:solidFill>
                  <a:schemeClr val="tx1"/>
                </a:solidFill>
              </a:rPr>
              <a:t> </a:t>
            </a:r>
            <a:r>
              <a:rPr lang="en-US" dirty="0" err="1">
                <a:solidFill>
                  <a:schemeClr val="tx1"/>
                </a:solidFill>
              </a:rPr>
              <a:t>atividade</a:t>
            </a:r>
            <a:r>
              <a:rPr lang="en-US" dirty="0">
                <a:solidFill>
                  <a:schemeClr val="tx1"/>
                </a:solidFill>
              </a:rPr>
              <a:t>. Este conhecimento, </a:t>
            </a:r>
            <a:r>
              <a:rPr lang="en-US" dirty="0" err="1">
                <a:solidFill>
                  <a:schemeClr val="tx1"/>
                </a:solidFill>
              </a:rPr>
              <a:t>apoiado</a:t>
            </a:r>
            <a:r>
              <a:rPr lang="en-US" dirty="0">
                <a:solidFill>
                  <a:schemeClr val="tx1"/>
                </a:solidFill>
              </a:rPr>
              <a:t> </a:t>
            </a:r>
            <a:r>
              <a:rPr lang="en-US" dirty="0" err="1">
                <a:solidFill>
                  <a:schemeClr val="tx1"/>
                </a:solidFill>
              </a:rPr>
              <a:t>pelo</a:t>
            </a:r>
            <a:r>
              <a:rPr lang="en-US" dirty="0">
                <a:solidFill>
                  <a:schemeClr val="tx1"/>
                </a:solidFill>
              </a:rPr>
              <a:t> </a:t>
            </a:r>
            <a:r>
              <a:rPr lang="pt-PT" dirty="0">
                <a:solidFill>
                  <a:schemeClr val="tx1"/>
                </a:solidFill>
              </a:rPr>
              <a:t>Curso Online de Empreendedorismo de Alimentos Éticos</a:t>
            </a:r>
            <a:r>
              <a:rPr lang="en-US" dirty="0">
                <a:solidFill>
                  <a:schemeClr val="tx1"/>
                </a:solidFill>
              </a:rPr>
              <a:t>, </a:t>
            </a:r>
            <a:r>
              <a:rPr lang="en-US" dirty="0" err="1">
                <a:solidFill>
                  <a:schemeClr val="tx1"/>
                </a:solidFill>
              </a:rPr>
              <a:t>deverá</a:t>
            </a:r>
            <a:r>
              <a:rPr lang="en-US" dirty="0">
                <a:solidFill>
                  <a:schemeClr val="tx1"/>
                </a:solidFill>
              </a:rPr>
              <a:t> </a:t>
            </a:r>
            <a:r>
              <a:rPr lang="en-US" dirty="0" err="1">
                <a:solidFill>
                  <a:schemeClr val="tx1"/>
                </a:solidFill>
              </a:rPr>
              <a:t>facultar</a:t>
            </a:r>
            <a:r>
              <a:rPr lang="en-US" dirty="0">
                <a:solidFill>
                  <a:schemeClr val="tx1"/>
                </a:solidFill>
              </a:rPr>
              <a:t> a </a:t>
            </a:r>
            <a:r>
              <a:rPr lang="en-US" dirty="0" err="1">
                <a:solidFill>
                  <a:schemeClr val="tx1"/>
                </a:solidFill>
              </a:rPr>
              <a:t>interessados</a:t>
            </a:r>
            <a:r>
              <a:rPr lang="en-US" dirty="0">
                <a:solidFill>
                  <a:schemeClr val="tx1"/>
                </a:solidFill>
              </a:rPr>
              <a:t> conhecimentos necessários para </a:t>
            </a:r>
            <a:r>
              <a:rPr lang="en-US" dirty="0" err="1">
                <a:solidFill>
                  <a:schemeClr val="tx1"/>
                </a:solidFill>
              </a:rPr>
              <a:t>seguir</a:t>
            </a:r>
            <a:r>
              <a:rPr lang="en-US" dirty="0">
                <a:solidFill>
                  <a:schemeClr val="tx1"/>
                </a:solidFill>
              </a:rPr>
              <a:t> o </a:t>
            </a:r>
            <a:r>
              <a:rPr lang="en-US" dirty="0" err="1">
                <a:solidFill>
                  <a:schemeClr val="tx1"/>
                </a:solidFill>
              </a:rPr>
              <a:t>caminho</a:t>
            </a:r>
            <a:r>
              <a:rPr lang="en-US" dirty="0">
                <a:solidFill>
                  <a:schemeClr val="tx1"/>
                </a:solidFill>
              </a:rPr>
              <a:t> e </a:t>
            </a:r>
            <a:r>
              <a:rPr lang="en-US" dirty="0" err="1">
                <a:solidFill>
                  <a:schemeClr val="tx1"/>
                </a:solidFill>
              </a:rPr>
              <a:t>continuar</a:t>
            </a:r>
            <a:r>
              <a:rPr lang="en-US" dirty="0">
                <a:solidFill>
                  <a:schemeClr val="tx1"/>
                </a:solidFill>
              </a:rPr>
              <a:t> a jornada como um </a:t>
            </a:r>
            <a:r>
              <a:rPr lang="en-US" dirty="0" err="1">
                <a:solidFill>
                  <a:schemeClr val="tx1"/>
                </a:solidFill>
              </a:rPr>
              <a:t>empreendedor</a:t>
            </a:r>
            <a:r>
              <a:rPr lang="en-US" dirty="0">
                <a:solidFill>
                  <a:schemeClr val="tx1"/>
                </a:solidFill>
              </a:rPr>
              <a:t> de </a:t>
            </a:r>
            <a:r>
              <a:rPr lang="en-US" dirty="0" err="1">
                <a:solidFill>
                  <a:schemeClr val="tx1"/>
                </a:solidFill>
              </a:rPr>
              <a:t>alimentos</a:t>
            </a:r>
            <a:r>
              <a:rPr lang="en-US" dirty="0">
                <a:solidFill>
                  <a:schemeClr val="tx1"/>
                </a:solidFill>
              </a:rPr>
              <a:t> </a:t>
            </a:r>
            <a:r>
              <a:rPr lang="en-US" dirty="0" err="1">
                <a:solidFill>
                  <a:schemeClr val="tx1"/>
                </a:solidFill>
              </a:rPr>
              <a:t>éticos</a:t>
            </a:r>
            <a:r>
              <a:rPr lang="en-US" dirty="0">
                <a:solidFill>
                  <a:schemeClr val="tx1"/>
                </a:solidFill>
              </a:rPr>
              <a:t> de sucesso.</a:t>
            </a:r>
          </a:p>
          <a:p>
            <a:pPr rtl="0">
              <a:lnSpc>
                <a:spcPts val="1220"/>
              </a:lnSpc>
              <a:buClr>
                <a:srgbClr val="F1A0C2"/>
              </a:buClr>
              <a:tabLst>
                <a:tab pos="177800" algn="l"/>
              </a:tabLst>
            </a:pPr>
            <a:endParaRPr lang="en-US" dirty="0">
              <a:solidFill>
                <a:schemeClr val="tx1"/>
              </a:solidFill>
            </a:endParaRPr>
          </a:p>
        </p:txBody>
      </p:sp>
      <p:sp>
        <p:nvSpPr>
          <p:cNvPr id="57" name="Freeform 56">
            <a:extLst>
              <a:ext uri="{FF2B5EF4-FFF2-40B4-BE49-F238E27FC236}">
                <a16:creationId xmlns:a16="http://schemas.microsoft.com/office/drawing/2014/main" id="{17677853-C81F-7489-2BA2-36F1EB5B85F7}"/>
              </a:ext>
            </a:extLst>
          </p:cNvPr>
          <p:cNvSpPr/>
          <p:nvPr/>
        </p:nvSpPr>
        <p:spPr>
          <a:xfrm>
            <a:off x="4285" y="7001630"/>
            <a:ext cx="4161315" cy="575832"/>
          </a:xfrm>
          <a:custGeom>
            <a:avLst/>
            <a:gdLst>
              <a:gd name="connsiteX0" fmla="*/ 0 w 3352865"/>
              <a:gd name="connsiteY0" fmla="*/ 0 h 575832"/>
              <a:gd name="connsiteX1" fmla="*/ 3038609 w 3352865"/>
              <a:gd name="connsiteY1" fmla="*/ 0 h 575832"/>
              <a:gd name="connsiteX2" fmla="*/ 3352865 w 3352865"/>
              <a:gd name="connsiteY2" fmla="*/ 311579 h 575832"/>
              <a:gd name="connsiteX3" fmla="*/ 3352865 w 3352865"/>
              <a:gd name="connsiteY3" fmla="*/ 575831 h 575832"/>
              <a:gd name="connsiteX4" fmla="*/ 2561032 w 3352865"/>
              <a:gd name="connsiteY4" fmla="*/ 575831 h 575832"/>
              <a:gd name="connsiteX5" fmla="*/ 2561032 w 3352865"/>
              <a:gd name="connsiteY5" fmla="*/ 575832 h 575832"/>
              <a:gd name="connsiteX6" fmla="*/ 0 w 3352865"/>
              <a:gd name="connsiteY6" fmla="*/ 575832 h 575832"/>
              <a:gd name="connsiteX7" fmla="*/ 0 w 3352865"/>
              <a:gd name="connsiteY7" fmla="*/ 0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65" h="575832">
                <a:moveTo>
                  <a:pt x="0" y="0"/>
                </a:moveTo>
                <a:lnTo>
                  <a:pt x="3038609" y="0"/>
                </a:lnTo>
                <a:cubicBezTo>
                  <a:pt x="3211649" y="0"/>
                  <a:pt x="3352865" y="140014"/>
                  <a:pt x="3352865" y="311579"/>
                </a:cubicBezTo>
                <a:lnTo>
                  <a:pt x="3352865" y="575831"/>
                </a:lnTo>
                <a:lnTo>
                  <a:pt x="2561032" y="575831"/>
                </a:lnTo>
                <a:lnTo>
                  <a:pt x="2561032" y="575832"/>
                </a:lnTo>
                <a:lnTo>
                  <a:pt x="0" y="575832"/>
                </a:lnTo>
                <a:lnTo>
                  <a:pt x="0"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8" name="TextBox 57">
            <a:extLst>
              <a:ext uri="{FF2B5EF4-FFF2-40B4-BE49-F238E27FC236}">
                <a16:creationId xmlns:a16="http://schemas.microsoft.com/office/drawing/2014/main" id="{08059FF0-7296-5EC0-4179-7DFC83D2EAEA}"/>
              </a:ext>
            </a:extLst>
          </p:cNvPr>
          <p:cNvSpPr txBox="1"/>
          <p:nvPr/>
        </p:nvSpPr>
        <p:spPr>
          <a:xfrm>
            <a:off x="543011" y="7222430"/>
            <a:ext cx="5817704" cy="576440"/>
          </a:xfrm>
          <a:prstGeom prst="rect">
            <a:avLst/>
          </a:prstGeom>
          <a:noFill/>
        </p:spPr>
        <p:txBody>
          <a:bodyPr wrap="square">
            <a:spAutoFit/>
          </a:bodyPr>
          <a:lstStyle/>
          <a:p>
            <a:pPr algn="l" rtl="0">
              <a:lnSpc>
                <a:spcPts val="1220"/>
              </a:lnSpc>
            </a:pPr>
            <a:r>
              <a:rPr lang="en-IE" b="1" dirty="0" err="1">
                <a:solidFill>
                  <a:schemeClr val="bg1"/>
                </a:solidFill>
                <a:ea typeface="Calibri" panose="020F0502020204030204" pitchFamily="34" charset="0"/>
              </a:rPr>
              <a:t>Palavras</a:t>
            </a:r>
            <a:r>
              <a:rPr lang="en-IE" b="1" dirty="0">
                <a:solidFill>
                  <a:schemeClr val="bg1"/>
                </a:solidFill>
                <a:ea typeface="Calibri" panose="020F0502020204030204" pitchFamily="34" charset="0"/>
              </a:rPr>
              <a:t> </a:t>
            </a:r>
            <a:r>
              <a:rPr lang="en-IE" b="1" dirty="0" err="1">
                <a:solidFill>
                  <a:schemeClr val="bg1"/>
                </a:solidFill>
                <a:ea typeface="Calibri" panose="020F0502020204030204" pitchFamily="34" charset="0"/>
              </a:rPr>
              <a:t>finais</a:t>
            </a:r>
            <a:r>
              <a:rPr lang="en-IE" b="1" dirty="0">
                <a:solidFill>
                  <a:schemeClr val="bg1"/>
                </a:solidFill>
                <a:ea typeface="Calibri" panose="020F0502020204030204" pitchFamily="34" charset="0"/>
              </a:rPr>
              <a:t> de </a:t>
            </a:r>
            <a:r>
              <a:rPr lang="en-IE" b="1" dirty="0" err="1">
                <a:solidFill>
                  <a:schemeClr val="bg1"/>
                </a:solidFill>
                <a:ea typeface="Calibri" panose="020F0502020204030204" pitchFamily="34" charset="0"/>
              </a:rPr>
              <a:t>aconselhamento</a:t>
            </a:r>
            <a:endParaRPr lang="en-IE" b="1" dirty="0">
              <a:solidFill>
                <a:schemeClr val="bg1"/>
              </a:solidFill>
              <a:ea typeface="Calibri" panose="020F0502020204030204" pitchFamily="34" charset="0"/>
            </a:endParaRPr>
          </a:p>
          <a:p>
            <a:pPr algn="l" rtl="0">
              <a:lnSpc>
                <a:spcPts val="1220"/>
              </a:lnSpc>
            </a:pPr>
            <a:endParaRPr lang="en-IE" b="1" dirty="0">
              <a:solidFill>
                <a:schemeClr val="bg1"/>
              </a:solidFill>
              <a:ea typeface="Calibri" panose="020F0502020204030204" pitchFamily="34" charset="0"/>
            </a:endParaRPr>
          </a:p>
          <a:p>
            <a:pPr algn="l" rtl="0">
              <a:lnSpc>
                <a:spcPts val="1220"/>
              </a:lnSpc>
            </a:pPr>
            <a:endParaRPr lang="en-IE" b="1" dirty="0">
              <a:solidFill>
                <a:schemeClr val="bg1"/>
              </a:solidFill>
              <a:ea typeface="Calibri" panose="020F0502020204030204" pitchFamily="34" charset="0"/>
            </a:endParaRPr>
          </a:p>
        </p:txBody>
      </p:sp>
      <p:cxnSp>
        <p:nvCxnSpPr>
          <p:cNvPr id="65" name="Straight Connector 64">
            <a:extLst>
              <a:ext uri="{FF2B5EF4-FFF2-40B4-BE49-F238E27FC236}">
                <a16:creationId xmlns:a16="http://schemas.microsoft.com/office/drawing/2014/main" id="{E77D17A0-E874-C57B-D6D1-35A5F0AB7452}"/>
              </a:ext>
            </a:extLst>
          </p:cNvPr>
          <p:cNvCxnSpPr>
            <a:cxnSpLocks/>
          </p:cNvCxnSpPr>
          <p:nvPr/>
        </p:nvCxnSpPr>
        <p:spPr>
          <a:xfrm>
            <a:off x="0" y="10390466"/>
            <a:ext cx="493030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28623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3429784" y="3124029"/>
            <a:ext cx="3322707" cy="2002900"/>
          </a:xfrm>
        </p:spPr>
        <p:txBody>
          <a:bodyPr/>
          <a:lstStyle/>
          <a:p>
            <a:pPr algn="l" rtl="0"/>
            <a:r>
              <a:rPr kumimoji="0" lang="en-US" altLang="en-US" sz="3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Referências</a:t>
            </a:r>
            <a:endParaRPr lang="en-US" dirty="0"/>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algn="l" rtl="0"/>
            <a:fld id="{CB2079F2-58AF-ED44-82D7-E04B2F6FD686}" type="slidenum">
              <a:rPr lang="en-US" sz="900" smtClean="0">
                <a:solidFill>
                  <a:schemeClr val="tx1"/>
                </a:solidFill>
              </a:rPr>
              <a:pPr algn="l" rtl="0"/>
              <a:t>69</a:t>
            </a:fld>
            <a:endParaRPr lang="en-US" sz="900">
              <a:solidFill>
                <a:schemeClr val="tx1"/>
              </a:solidFill>
            </a:endParaRPr>
          </a:p>
        </p:txBody>
      </p:sp>
    </p:spTree>
    <p:extLst>
      <p:ext uri="{BB962C8B-B14F-4D97-AF65-F5344CB8AC3E}">
        <p14:creationId xmlns:p14="http://schemas.microsoft.com/office/powerpoint/2010/main" val="1974411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ABE14FB1-AC98-8440-BD33-2676DEB6F39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587" y="2825475"/>
            <a:ext cx="7559675" cy="7866338"/>
          </a:xfrm>
          <a:prstGeom prst="rect">
            <a:avLst/>
          </a:prstGeom>
        </p:spPr>
      </p:pic>
      <p:sp>
        <p:nvSpPr>
          <p:cNvPr id="39" name="Rectangle 38">
            <a:extLst>
              <a:ext uri="{FF2B5EF4-FFF2-40B4-BE49-F238E27FC236}">
                <a16:creationId xmlns:a16="http://schemas.microsoft.com/office/drawing/2014/main" id="{3205E693-38DB-D50A-B2A1-FB35BA82CDBF}"/>
              </a:ext>
            </a:extLst>
          </p:cNvPr>
          <p:cNvSpPr/>
          <p:nvPr/>
        </p:nvSpPr>
        <p:spPr>
          <a:xfrm>
            <a:off x="1048582" y="4894152"/>
            <a:ext cx="6522162" cy="1727507"/>
          </a:xfrm>
          <a:prstGeom prst="rect">
            <a:avLst/>
          </a:pr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2D35DDA-9D21-A79D-DD42-5F92C9F162D1}"/>
              </a:ext>
            </a:extLst>
          </p:cNvPr>
          <p:cNvSpPr/>
          <p:nvPr/>
        </p:nvSpPr>
        <p:spPr>
          <a:xfrm>
            <a:off x="-1738" y="2597972"/>
            <a:ext cx="6096000" cy="1727507"/>
          </a:xfrm>
          <a:prstGeom prst="rect">
            <a:avLst/>
          </a:pr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a:extLst>
              <a:ext uri="{FF2B5EF4-FFF2-40B4-BE49-F238E27FC236}">
                <a16:creationId xmlns:a16="http://schemas.microsoft.com/office/drawing/2014/main" id="{8372C715-52C9-3483-D9E5-C19DA5CAEEC2}"/>
              </a:ext>
            </a:extLst>
          </p:cNvPr>
          <p:cNvSpPr/>
          <p:nvPr/>
        </p:nvSpPr>
        <p:spPr>
          <a:xfrm>
            <a:off x="3369" y="2249643"/>
            <a:ext cx="5487655" cy="575832"/>
          </a:xfrm>
          <a:custGeom>
            <a:avLst/>
            <a:gdLst>
              <a:gd name="connsiteX0" fmla="*/ 791833 w 5487655"/>
              <a:gd name="connsiteY0" fmla="*/ 0 h 575832"/>
              <a:gd name="connsiteX1" fmla="*/ 5173399 w 5487655"/>
              <a:gd name="connsiteY1" fmla="*/ 0 h 575832"/>
              <a:gd name="connsiteX2" fmla="*/ 5487655 w 5487655"/>
              <a:gd name="connsiteY2" fmla="*/ 311579 h 575832"/>
              <a:gd name="connsiteX3" fmla="*/ 5487655 w 5487655"/>
              <a:gd name="connsiteY3" fmla="*/ 575831 h 575832"/>
              <a:gd name="connsiteX4" fmla="*/ 4695822 w 5487655"/>
              <a:gd name="connsiteY4" fmla="*/ 575831 h 575832"/>
              <a:gd name="connsiteX5" fmla="*/ 4695822 w 5487655"/>
              <a:gd name="connsiteY5" fmla="*/ 575832 h 575832"/>
              <a:gd name="connsiteX6" fmla="*/ 0 w 5487655"/>
              <a:gd name="connsiteY6" fmla="*/ 575832 h 575832"/>
              <a:gd name="connsiteX7" fmla="*/ 0 w 5487655"/>
              <a:gd name="connsiteY7" fmla="*/ 1 h 575832"/>
              <a:gd name="connsiteX8" fmla="*/ 791833 w 5487655"/>
              <a:gd name="connsiteY8" fmla="*/ 1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7655" h="575832">
                <a:moveTo>
                  <a:pt x="791833" y="0"/>
                </a:moveTo>
                <a:lnTo>
                  <a:pt x="5173399" y="0"/>
                </a:lnTo>
                <a:cubicBezTo>
                  <a:pt x="5346439" y="0"/>
                  <a:pt x="5487655" y="140014"/>
                  <a:pt x="5487655" y="311579"/>
                </a:cubicBezTo>
                <a:lnTo>
                  <a:pt x="5487655" y="575831"/>
                </a:lnTo>
                <a:lnTo>
                  <a:pt x="4695822" y="575831"/>
                </a:lnTo>
                <a:lnTo>
                  <a:pt x="4695822" y="575832"/>
                </a:lnTo>
                <a:lnTo>
                  <a:pt x="0" y="575832"/>
                </a:lnTo>
                <a:lnTo>
                  <a:pt x="0" y="1"/>
                </a:lnTo>
                <a:lnTo>
                  <a:pt x="791833" y="1"/>
                </a:lnTo>
                <a:close/>
              </a:path>
            </a:pathLst>
          </a:custGeom>
          <a:solidFill>
            <a:srgbClr val="F1A0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Calibri" panose="020F0502020204030204" pitchFamily="34" charset="0"/>
            </a:endParaRPr>
          </a:p>
        </p:txBody>
      </p:sp>
      <p:sp>
        <p:nvSpPr>
          <p:cNvPr id="24" name="TextBox 23">
            <a:extLst>
              <a:ext uri="{FF2B5EF4-FFF2-40B4-BE49-F238E27FC236}">
                <a16:creationId xmlns:a16="http://schemas.microsoft.com/office/drawing/2014/main" id="{A49F5A81-6F49-50FD-E79A-F4DED58DC409}"/>
              </a:ext>
            </a:extLst>
          </p:cNvPr>
          <p:cNvSpPr txBox="1"/>
          <p:nvPr/>
        </p:nvSpPr>
        <p:spPr>
          <a:xfrm>
            <a:off x="429507" y="2369772"/>
            <a:ext cx="5061517" cy="415755"/>
          </a:xfrm>
          <a:prstGeom prst="rect">
            <a:avLst/>
          </a:prstGeom>
          <a:noFill/>
        </p:spPr>
        <p:txBody>
          <a:bodyPr wrap="square">
            <a:spAutoFit/>
          </a:bodyPr>
          <a:lstStyle/>
          <a:p>
            <a:pPr>
              <a:lnSpc>
                <a:spcPts val="1220"/>
              </a:lnSpc>
            </a:pPr>
            <a:r>
              <a:rPr lang="en-IE" sz="1600" b="1" dirty="0">
                <a:solidFill>
                  <a:schemeClr val="bg1"/>
                </a:solidFill>
                <a:ea typeface="Calibri" panose="020F0502020204030204" pitchFamily="34" charset="0"/>
              </a:rPr>
              <a:t>Por </a:t>
            </a:r>
            <a:r>
              <a:rPr lang="en-IE" sz="1600" b="1" dirty="0" err="1">
                <a:solidFill>
                  <a:schemeClr val="bg1"/>
                </a:solidFill>
                <a:ea typeface="Calibri" panose="020F0502020204030204" pitchFamily="34" charset="0"/>
              </a:rPr>
              <a:t>quê</a:t>
            </a:r>
            <a:r>
              <a:rPr lang="en-IE" sz="1600" b="1" dirty="0">
                <a:solidFill>
                  <a:schemeClr val="bg1"/>
                </a:solidFill>
                <a:ea typeface="Calibri" panose="020F0502020204030204" pitchFamily="34" charset="0"/>
              </a:rPr>
              <a:t> </a:t>
            </a:r>
            <a:r>
              <a:rPr lang="en-IE" sz="1600" b="1" dirty="0" err="1">
                <a:solidFill>
                  <a:schemeClr val="bg1"/>
                </a:solidFill>
                <a:ea typeface="Calibri" panose="020F0502020204030204" pitchFamily="34" charset="0"/>
              </a:rPr>
              <a:t>este</a:t>
            </a:r>
            <a:r>
              <a:rPr lang="en-IE" sz="1600" b="1" dirty="0">
                <a:solidFill>
                  <a:schemeClr val="bg1"/>
                </a:solidFill>
                <a:ea typeface="Calibri" panose="020F0502020204030204" pitchFamily="34" charset="0"/>
              </a:rPr>
              <a:t> manual </a:t>
            </a:r>
            <a:r>
              <a:rPr lang="en-IE" sz="1600" b="1" dirty="0" err="1">
                <a:solidFill>
                  <a:schemeClr val="bg1"/>
                </a:solidFill>
                <a:ea typeface="Calibri" panose="020F0502020204030204" pitchFamily="34" charset="0"/>
              </a:rPr>
              <a:t>foi</a:t>
            </a:r>
            <a:r>
              <a:rPr lang="en-IE" sz="1600" b="1" dirty="0">
                <a:solidFill>
                  <a:schemeClr val="bg1"/>
                </a:solidFill>
                <a:ea typeface="Calibri" panose="020F0502020204030204" pitchFamily="34" charset="0"/>
              </a:rPr>
              <a:t> </a:t>
            </a:r>
            <a:r>
              <a:rPr lang="en-IE" sz="1600" b="1" dirty="0" err="1">
                <a:solidFill>
                  <a:schemeClr val="bg1"/>
                </a:solidFill>
                <a:ea typeface="Calibri" panose="020F0502020204030204" pitchFamily="34" charset="0"/>
              </a:rPr>
              <a:t>concebido</a:t>
            </a:r>
            <a:r>
              <a:rPr lang="en-IE" sz="1600" b="1" dirty="0">
                <a:solidFill>
                  <a:schemeClr val="bg1"/>
                </a:solidFill>
                <a:ea typeface="Calibri" panose="020F0502020204030204" pitchFamily="34" charset="0"/>
              </a:rPr>
              <a:t> para </a:t>
            </a:r>
            <a:r>
              <a:rPr lang="en-IE" sz="1600" b="1" dirty="0" err="1">
                <a:solidFill>
                  <a:schemeClr val="bg1"/>
                </a:solidFill>
                <a:ea typeface="Calibri" panose="020F0502020204030204" pitchFamily="34" charset="0"/>
              </a:rPr>
              <a:t>os</a:t>
            </a:r>
            <a:r>
              <a:rPr lang="en-IE" sz="1600" b="1" dirty="0">
                <a:solidFill>
                  <a:schemeClr val="bg1"/>
                </a:solidFill>
                <a:ea typeface="Calibri" panose="020F0502020204030204" pitchFamily="34" charset="0"/>
              </a:rPr>
              <a:t> </a:t>
            </a:r>
            <a:r>
              <a:rPr lang="en-IE" sz="1600" b="1" dirty="0" err="1">
                <a:solidFill>
                  <a:schemeClr val="bg1"/>
                </a:solidFill>
                <a:ea typeface="Calibri" panose="020F0502020204030204" pitchFamily="34" charset="0"/>
              </a:rPr>
              <a:t>empreendedores</a:t>
            </a:r>
            <a:r>
              <a:rPr lang="en-IE" sz="1600" b="1" dirty="0">
                <a:solidFill>
                  <a:schemeClr val="bg1"/>
                </a:solidFill>
                <a:ea typeface="Calibri" panose="020F0502020204030204" pitchFamily="34" charset="0"/>
              </a:rPr>
              <a:t> do </a:t>
            </a:r>
            <a:r>
              <a:rPr lang="en-IE" sz="1600" b="1" dirty="0" err="1">
                <a:solidFill>
                  <a:schemeClr val="bg1"/>
                </a:solidFill>
                <a:ea typeface="Calibri" panose="020F0502020204030204" pitchFamily="34" charset="0"/>
              </a:rPr>
              <a:t>setor</a:t>
            </a:r>
            <a:r>
              <a:rPr lang="en-IE" sz="1600" b="1" dirty="0">
                <a:solidFill>
                  <a:schemeClr val="bg1"/>
                </a:solidFill>
                <a:ea typeface="Calibri" panose="020F0502020204030204" pitchFamily="34" charset="0"/>
              </a:rPr>
              <a:t> </a:t>
            </a:r>
            <a:r>
              <a:rPr lang="en-IE" sz="1600" b="1" dirty="0" err="1">
                <a:solidFill>
                  <a:schemeClr val="bg1"/>
                </a:solidFill>
                <a:ea typeface="Calibri" panose="020F0502020204030204" pitchFamily="34" charset="0"/>
              </a:rPr>
              <a:t>alimentar</a:t>
            </a:r>
            <a:r>
              <a:rPr lang="en-IE" sz="1600" b="1" dirty="0">
                <a:solidFill>
                  <a:schemeClr val="bg1"/>
                </a:solidFill>
                <a:ea typeface="Calibri" panose="020F0502020204030204" pitchFamily="34" charset="0"/>
              </a:rPr>
              <a:t>?</a:t>
            </a:r>
          </a:p>
        </p:txBody>
      </p:sp>
      <p:sp>
        <p:nvSpPr>
          <p:cNvPr id="19" name="Text Placeholder 4">
            <a:extLst>
              <a:ext uri="{FF2B5EF4-FFF2-40B4-BE49-F238E27FC236}">
                <a16:creationId xmlns:a16="http://schemas.microsoft.com/office/drawing/2014/main" id="{D2D9CE76-FE09-1312-DFE3-DEC06EDF3113}"/>
              </a:ext>
            </a:extLst>
          </p:cNvPr>
          <p:cNvSpPr txBox="1">
            <a:spLocks/>
          </p:cNvSpPr>
          <p:nvPr/>
        </p:nvSpPr>
        <p:spPr>
          <a:xfrm>
            <a:off x="456377" y="2960618"/>
            <a:ext cx="5315309" cy="126886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en-IE" sz="1150" dirty="0">
                <a:ea typeface="Calibri" panose="020F0502020204030204" pitchFamily="34" charset="0"/>
              </a:rPr>
              <a:t>Construir uma empresa alimentar de sucesso não é tarefa fácil. Requer uma compreensão profunda da dinâmica da indústria alimentar, das preferências dos consumidores, da evolução das tendências, dos quadros legais e dos desafios e </a:t>
            </a:r>
            <a:r>
              <a:rPr lang="en-IE" sz="1150" dirty="0" err="1">
                <a:ea typeface="Calibri" panose="020F0502020204030204" pitchFamily="34" charset="0"/>
              </a:rPr>
              <a:t>oportunidades</a:t>
            </a:r>
            <a:r>
              <a:rPr lang="en-IE" sz="1150" dirty="0">
                <a:ea typeface="Calibri" panose="020F0502020204030204" pitchFamily="34" charset="0"/>
              </a:rPr>
              <a:t> </a:t>
            </a:r>
            <a:r>
              <a:rPr lang="en-IE" sz="1150" dirty="0" err="1">
                <a:ea typeface="Calibri" panose="020F0502020204030204" pitchFamily="34" charset="0"/>
              </a:rPr>
              <a:t>específicos</a:t>
            </a:r>
            <a:r>
              <a:rPr lang="en-IE" sz="1150" dirty="0">
                <a:ea typeface="Calibri" panose="020F0502020204030204" pitchFamily="34" charset="0"/>
              </a:rPr>
              <a:t>, inerentes ao </a:t>
            </a:r>
            <a:r>
              <a:rPr lang="en-IE" sz="1150" dirty="0" err="1">
                <a:ea typeface="Calibri" panose="020F0502020204030204" pitchFamily="34" charset="0"/>
              </a:rPr>
              <a:t>setor</a:t>
            </a:r>
            <a:r>
              <a:rPr lang="en-IE" sz="1150" dirty="0">
                <a:ea typeface="Calibri" panose="020F0502020204030204" pitchFamily="34" charset="0"/>
              </a:rPr>
              <a:t> dos </a:t>
            </a:r>
            <a:r>
              <a:rPr lang="en-IE" sz="1150" dirty="0" err="1">
                <a:ea typeface="Calibri" panose="020F0502020204030204" pitchFamily="34" charset="0"/>
              </a:rPr>
              <a:t>alimentos</a:t>
            </a:r>
            <a:r>
              <a:rPr lang="en-IE" sz="1150" dirty="0">
                <a:ea typeface="Calibri" panose="020F0502020204030204" pitchFamily="34" charset="0"/>
              </a:rPr>
              <a:t> </a:t>
            </a:r>
            <a:r>
              <a:rPr lang="en-IE" sz="1150" dirty="0" err="1">
                <a:ea typeface="Calibri" panose="020F0502020204030204" pitchFamily="34" charset="0"/>
              </a:rPr>
              <a:t>éticos</a:t>
            </a:r>
            <a:r>
              <a:rPr lang="en-IE" sz="1150" dirty="0">
                <a:ea typeface="Calibri" panose="020F0502020204030204" pitchFamily="34" charset="0"/>
              </a:rPr>
              <a:t>. Este manual foi especificamente concebido para </a:t>
            </a:r>
            <a:r>
              <a:rPr lang="en-IE" sz="1150" dirty="0" err="1">
                <a:ea typeface="Calibri" panose="020F0502020204030204" pitchFamily="34" charset="0"/>
              </a:rPr>
              <a:t>empreendedores</a:t>
            </a:r>
            <a:r>
              <a:rPr lang="en-IE" sz="1150" dirty="0">
                <a:ea typeface="Calibri" panose="020F0502020204030204" pitchFamily="34" charset="0"/>
              </a:rPr>
              <a:t> do </a:t>
            </a:r>
            <a:r>
              <a:rPr lang="en-IE" sz="1150" dirty="0" err="1">
                <a:ea typeface="Calibri" panose="020F0502020204030204" pitchFamily="34" charset="0"/>
              </a:rPr>
              <a:t>setor</a:t>
            </a:r>
            <a:r>
              <a:rPr lang="en-IE" sz="1150" dirty="0">
                <a:ea typeface="Calibri" panose="020F0502020204030204" pitchFamily="34" charset="0"/>
              </a:rPr>
              <a:t> alimentar que </a:t>
            </a:r>
            <a:r>
              <a:rPr lang="en-IE" sz="1150" dirty="0" err="1">
                <a:ea typeface="Calibri" panose="020F0502020204030204" pitchFamily="34" charset="0"/>
              </a:rPr>
              <a:t>estejam</a:t>
            </a:r>
            <a:r>
              <a:rPr lang="en-IE" sz="1150" dirty="0">
                <a:ea typeface="Calibri" panose="020F0502020204030204" pitchFamily="34" charset="0"/>
              </a:rPr>
              <a:t> empenhados em incorporar a ética, a sustentabilidade e a responsabilidade social em todos </a:t>
            </a:r>
            <a:r>
              <a:rPr lang="en-IE" sz="1150" dirty="0" err="1">
                <a:ea typeface="Calibri" panose="020F0502020204030204" pitchFamily="34" charset="0"/>
              </a:rPr>
              <a:t>os</a:t>
            </a:r>
            <a:r>
              <a:rPr lang="en-IE" sz="1150" dirty="0">
                <a:ea typeface="Calibri" panose="020F0502020204030204" pitchFamily="34" charset="0"/>
              </a:rPr>
              <a:t> </a:t>
            </a:r>
            <a:r>
              <a:rPr lang="en-IE" sz="1150" dirty="0" err="1">
                <a:ea typeface="Calibri" panose="020F0502020204030204" pitchFamily="34" charset="0"/>
              </a:rPr>
              <a:t>aspetos</a:t>
            </a:r>
            <a:r>
              <a:rPr lang="en-IE" sz="1150" dirty="0">
                <a:ea typeface="Calibri" panose="020F0502020204030204" pitchFamily="34" charset="0"/>
              </a:rPr>
              <a:t> do </a:t>
            </a:r>
            <a:r>
              <a:rPr lang="en-IE" sz="1150" dirty="0" err="1">
                <a:ea typeface="Calibri" panose="020F0502020204030204" pitchFamily="34" charset="0"/>
              </a:rPr>
              <a:t>seu</a:t>
            </a:r>
            <a:r>
              <a:rPr lang="en-IE" sz="1150" dirty="0">
                <a:ea typeface="Calibri" panose="020F0502020204030204" pitchFamily="34" charset="0"/>
              </a:rPr>
              <a:t> </a:t>
            </a:r>
            <a:r>
              <a:rPr lang="en-IE" sz="1150" dirty="0" err="1">
                <a:ea typeface="Calibri" panose="020F0502020204030204" pitchFamily="34" charset="0"/>
              </a:rPr>
              <a:t>negócio</a:t>
            </a:r>
            <a:r>
              <a:rPr lang="en-IE" sz="1150" dirty="0">
                <a:ea typeface="Calibri" panose="020F0502020204030204" pitchFamily="34" charset="0"/>
              </a:rPr>
              <a:t> e ultrapassar desafios.</a:t>
            </a:r>
          </a:p>
        </p:txBody>
      </p:sp>
      <p:sp>
        <p:nvSpPr>
          <p:cNvPr id="36" name="Freeform 35">
            <a:extLst>
              <a:ext uri="{FF2B5EF4-FFF2-40B4-BE49-F238E27FC236}">
                <a16:creationId xmlns:a16="http://schemas.microsoft.com/office/drawing/2014/main" id="{936C3623-35DE-D34E-E41E-DAB2937BEE2C}"/>
              </a:ext>
            </a:extLst>
          </p:cNvPr>
          <p:cNvSpPr/>
          <p:nvPr/>
        </p:nvSpPr>
        <p:spPr>
          <a:xfrm flipH="1">
            <a:off x="1324777" y="4597935"/>
            <a:ext cx="6247598" cy="575831"/>
          </a:xfrm>
          <a:custGeom>
            <a:avLst/>
            <a:gdLst>
              <a:gd name="connsiteX0" fmla="*/ 0 w 6247598"/>
              <a:gd name="connsiteY0" fmla="*/ 0 h 575831"/>
              <a:gd name="connsiteX1" fmla="*/ 1551776 w 6247598"/>
              <a:gd name="connsiteY1" fmla="*/ 0 h 575831"/>
              <a:gd name="connsiteX2" fmla="*/ 4381566 w 6247598"/>
              <a:gd name="connsiteY2" fmla="*/ 0 h 575831"/>
              <a:gd name="connsiteX3" fmla="*/ 5933342 w 6247598"/>
              <a:gd name="connsiteY3" fmla="*/ 0 h 575831"/>
              <a:gd name="connsiteX4" fmla="*/ 6247598 w 6247598"/>
              <a:gd name="connsiteY4" fmla="*/ 311579 h 575831"/>
              <a:gd name="connsiteX5" fmla="*/ 6247598 w 6247598"/>
              <a:gd name="connsiteY5" fmla="*/ 575831 h 575831"/>
              <a:gd name="connsiteX6" fmla="*/ 4695822 w 6247598"/>
              <a:gd name="connsiteY6" fmla="*/ 575831 h 575831"/>
              <a:gd name="connsiteX7" fmla="*/ 1551776 w 6247598"/>
              <a:gd name="connsiteY7" fmla="*/ 575831 h 575831"/>
              <a:gd name="connsiteX8" fmla="*/ 0 w 6247598"/>
              <a:gd name="connsiteY8" fmla="*/ 575831 h 57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7598" h="575831">
                <a:moveTo>
                  <a:pt x="0" y="0"/>
                </a:moveTo>
                <a:lnTo>
                  <a:pt x="1551776" y="0"/>
                </a:lnTo>
                <a:lnTo>
                  <a:pt x="4381566" y="0"/>
                </a:lnTo>
                <a:lnTo>
                  <a:pt x="5933342" y="0"/>
                </a:lnTo>
                <a:cubicBezTo>
                  <a:pt x="6106382" y="0"/>
                  <a:pt x="6247598" y="140014"/>
                  <a:pt x="6247598" y="311579"/>
                </a:cubicBezTo>
                <a:lnTo>
                  <a:pt x="6247598" y="575831"/>
                </a:lnTo>
                <a:lnTo>
                  <a:pt x="4695822" y="575831"/>
                </a:lnTo>
                <a:lnTo>
                  <a:pt x="1551776" y="575831"/>
                </a:lnTo>
                <a:lnTo>
                  <a:pt x="0" y="575831"/>
                </a:lnTo>
                <a:close/>
              </a:path>
            </a:pathLst>
          </a:custGeom>
          <a:solidFill>
            <a:srgbClr val="F1A0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Calibri" panose="020F0502020204030204" pitchFamily="34" charset="0"/>
            </a:endParaRPr>
          </a:p>
        </p:txBody>
      </p:sp>
      <p:sp>
        <p:nvSpPr>
          <p:cNvPr id="37" name="TextBox 36">
            <a:extLst>
              <a:ext uri="{FF2B5EF4-FFF2-40B4-BE49-F238E27FC236}">
                <a16:creationId xmlns:a16="http://schemas.microsoft.com/office/drawing/2014/main" id="{2EA8C16C-F021-7440-A170-53C60000DBFD}"/>
              </a:ext>
            </a:extLst>
          </p:cNvPr>
          <p:cNvSpPr txBox="1"/>
          <p:nvPr/>
        </p:nvSpPr>
        <p:spPr>
          <a:xfrm>
            <a:off x="1539724" y="4586930"/>
            <a:ext cx="5695466" cy="569643"/>
          </a:xfrm>
          <a:prstGeom prst="rect">
            <a:avLst/>
          </a:prstGeom>
          <a:noFill/>
        </p:spPr>
        <p:txBody>
          <a:bodyPr wrap="square">
            <a:spAutoFit/>
          </a:bodyPr>
          <a:lstStyle/>
          <a:p>
            <a:pPr>
              <a:lnSpc>
                <a:spcPts val="1220"/>
              </a:lnSpc>
            </a:pPr>
            <a:endParaRPr lang="en-IE" sz="1600" b="1" dirty="0">
              <a:ea typeface="Calibri" panose="020F0502020204030204" pitchFamily="34" charset="0"/>
            </a:endParaRPr>
          </a:p>
          <a:p>
            <a:pPr algn="just">
              <a:lnSpc>
                <a:spcPts val="1220"/>
              </a:lnSpc>
            </a:pPr>
            <a:r>
              <a:rPr lang="en-IE" sz="1600" b="1" dirty="0">
                <a:solidFill>
                  <a:schemeClr val="bg1"/>
                </a:solidFill>
                <a:ea typeface="Calibri" panose="020F0502020204030204" pitchFamily="34" charset="0"/>
              </a:rPr>
              <a:t>O que é que </a:t>
            </a:r>
            <a:r>
              <a:rPr lang="en-IE" sz="1600" b="1" dirty="0" err="1">
                <a:solidFill>
                  <a:schemeClr val="bg1"/>
                </a:solidFill>
                <a:ea typeface="Calibri" panose="020F0502020204030204" pitchFamily="34" charset="0"/>
              </a:rPr>
              <a:t>torna</a:t>
            </a:r>
            <a:r>
              <a:rPr lang="en-IE" sz="1600" b="1" dirty="0">
                <a:solidFill>
                  <a:schemeClr val="bg1"/>
                </a:solidFill>
                <a:ea typeface="Calibri" panose="020F0502020204030204" pitchFamily="34" charset="0"/>
              </a:rPr>
              <a:t> o Manual de </a:t>
            </a:r>
            <a:r>
              <a:rPr lang="en-IE" sz="1600" b="1" dirty="0" err="1">
                <a:solidFill>
                  <a:schemeClr val="bg1"/>
                </a:solidFill>
                <a:ea typeface="Calibri" panose="020F0502020204030204" pitchFamily="34" charset="0"/>
              </a:rPr>
              <a:t>Empreendedorismo</a:t>
            </a:r>
            <a:r>
              <a:rPr lang="en-IE" sz="1600" b="1" dirty="0">
                <a:solidFill>
                  <a:schemeClr val="bg1"/>
                </a:solidFill>
                <a:ea typeface="Calibri" panose="020F0502020204030204" pitchFamily="34" charset="0"/>
              </a:rPr>
              <a:t> para </a:t>
            </a:r>
            <a:r>
              <a:rPr lang="en-IE" sz="1600" b="1" dirty="0" err="1">
                <a:solidFill>
                  <a:schemeClr val="bg1"/>
                </a:solidFill>
                <a:ea typeface="Calibri" panose="020F0502020204030204" pitchFamily="34" charset="0"/>
              </a:rPr>
              <a:t>Negócios</a:t>
            </a:r>
            <a:r>
              <a:rPr lang="en-IE" sz="1600" b="1" dirty="0">
                <a:solidFill>
                  <a:schemeClr val="bg1"/>
                </a:solidFill>
                <a:ea typeface="Calibri" panose="020F0502020204030204" pitchFamily="34" charset="0"/>
              </a:rPr>
              <a:t> de Alimentos </a:t>
            </a:r>
            <a:r>
              <a:rPr lang="en-IE" sz="1600" b="1" dirty="0" err="1">
                <a:solidFill>
                  <a:schemeClr val="bg1"/>
                </a:solidFill>
                <a:ea typeface="Calibri" panose="020F0502020204030204" pitchFamily="34" charset="0"/>
              </a:rPr>
              <a:t>Éticos</a:t>
            </a:r>
            <a:r>
              <a:rPr lang="en-IE" sz="1600" b="1" dirty="0">
                <a:solidFill>
                  <a:schemeClr val="bg1"/>
                </a:solidFill>
                <a:ea typeface="Calibri" panose="020F0502020204030204" pitchFamily="34" charset="0"/>
              </a:rPr>
              <a:t> </a:t>
            </a:r>
            <a:r>
              <a:rPr lang="en-IE" sz="1600" b="1" dirty="0" err="1">
                <a:solidFill>
                  <a:schemeClr val="bg1"/>
                </a:solidFill>
                <a:ea typeface="Calibri" panose="020F0502020204030204" pitchFamily="34" charset="0"/>
              </a:rPr>
              <a:t>único</a:t>
            </a:r>
            <a:r>
              <a:rPr lang="en-IE" sz="1600" b="1" dirty="0">
                <a:solidFill>
                  <a:schemeClr val="bg1"/>
                </a:solidFill>
                <a:ea typeface="Calibri" panose="020F0502020204030204" pitchFamily="34" charset="0"/>
              </a:rPr>
              <a:t>?</a:t>
            </a:r>
          </a:p>
        </p:txBody>
      </p:sp>
      <p:sp>
        <p:nvSpPr>
          <p:cNvPr id="38" name="Text Placeholder 4">
            <a:extLst>
              <a:ext uri="{FF2B5EF4-FFF2-40B4-BE49-F238E27FC236}">
                <a16:creationId xmlns:a16="http://schemas.microsoft.com/office/drawing/2014/main" id="{19DF85CE-2F57-A346-2DAE-097C4B01906E}"/>
              </a:ext>
            </a:extLst>
          </p:cNvPr>
          <p:cNvSpPr txBox="1">
            <a:spLocks/>
          </p:cNvSpPr>
          <p:nvPr/>
        </p:nvSpPr>
        <p:spPr>
          <a:xfrm>
            <a:off x="1919881" y="5221143"/>
            <a:ext cx="5315309" cy="126886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en-IE" sz="1150" dirty="0">
                <a:ea typeface="Calibri" panose="020F0502020204030204" pitchFamily="34" charset="0"/>
              </a:rPr>
              <a:t>Este manual destaca-se </a:t>
            </a:r>
            <a:r>
              <a:rPr lang="en-IE" sz="1150" dirty="0" err="1">
                <a:ea typeface="Calibri" panose="020F0502020204030204" pitchFamily="34" charset="0"/>
              </a:rPr>
              <a:t>como</a:t>
            </a:r>
            <a:r>
              <a:rPr lang="en-IE" sz="1150" dirty="0">
                <a:ea typeface="Calibri" panose="020F0502020204030204" pitchFamily="34" charset="0"/>
              </a:rPr>
              <a:t> </a:t>
            </a:r>
            <a:r>
              <a:rPr lang="en-IE" sz="1150" dirty="0" err="1">
                <a:ea typeface="Calibri" panose="020F0502020204030204" pitchFamily="34" charset="0"/>
              </a:rPr>
              <a:t>sendo</a:t>
            </a:r>
            <a:r>
              <a:rPr lang="en-IE" sz="1150" dirty="0">
                <a:ea typeface="Calibri" panose="020F0502020204030204" pitchFamily="34" charset="0"/>
              </a:rPr>
              <a:t> o primeiro recurso abrangente concebido exclusivamente para </a:t>
            </a:r>
            <a:r>
              <a:rPr lang="en-IE" sz="1150" dirty="0" err="1">
                <a:ea typeface="Calibri" panose="020F0502020204030204" pitchFamily="34" charset="0"/>
              </a:rPr>
              <a:t>empreendedores</a:t>
            </a:r>
            <a:r>
              <a:rPr lang="en-IE" sz="1150" dirty="0">
                <a:ea typeface="Calibri" panose="020F0502020204030204" pitchFamily="34" charset="0"/>
              </a:rPr>
              <a:t> do </a:t>
            </a:r>
            <a:r>
              <a:rPr lang="en-IE" sz="1150" dirty="0" err="1">
                <a:ea typeface="Calibri" panose="020F0502020204030204" pitchFamily="34" charset="0"/>
              </a:rPr>
              <a:t>setor</a:t>
            </a:r>
            <a:r>
              <a:rPr lang="en-IE" sz="1150" dirty="0">
                <a:ea typeface="Calibri" panose="020F0502020204030204" pitchFamily="34" charset="0"/>
              </a:rPr>
              <a:t> de </a:t>
            </a:r>
            <a:r>
              <a:rPr lang="en-IE" sz="1150" dirty="0" err="1">
                <a:ea typeface="Calibri" panose="020F0502020204030204" pitchFamily="34" charset="0"/>
              </a:rPr>
              <a:t>alimentos</a:t>
            </a:r>
            <a:r>
              <a:rPr lang="en-IE" sz="1150" dirty="0">
                <a:ea typeface="Calibri" panose="020F0502020204030204" pitchFamily="34" charset="0"/>
              </a:rPr>
              <a:t> </a:t>
            </a:r>
            <a:r>
              <a:rPr lang="en-IE" sz="1150" dirty="0" err="1">
                <a:ea typeface="Calibri" panose="020F0502020204030204" pitchFamily="34" charset="0"/>
              </a:rPr>
              <a:t>éticos</a:t>
            </a:r>
            <a:r>
              <a:rPr lang="en-IE" sz="1150" dirty="0">
                <a:ea typeface="Calibri" panose="020F0502020204030204" pitchFamily="34" charset="0"/>
              </a:rPr>
              <a:t>. Ele vai além dos guias genéricos de negócios e aborda os desafios específicos, estratégias e </a:t>
            </a:r>
            <a:r>
              <a:rPr lang="en-IE" sz="1150" dirty="0" err="1">
                <a:ea typeface="Calibri" panose="020F0502020204030204" pitchFamily="34" charset="0"/>
              </a:rPr>
              <a:t>melhores</a:t>
            </a:r>
            <a:r>
              <a:rPr lang="en-IE" sz="1150" dirty="0">
                <a:ea typeface="Calibri" panose="020F0502020204030204" pitchFamily="34" charset="0"/>
              </a:rPr>
              <a:t> </a:t>
            </a:r>
            <a:r>
              <a:rPr lang="en-IE" sz="1150" dirty="0" err="1">
                <a:ea typeface="Calibri" panose="020F0502020204030204" pitchFamily="34" charset="0"/>
              </a:rPr>
              <a:t>práticas</a:t>
            </a:r>
            <a:r>
              <a:rPr lang="en-IE" sz="1150" dirty="0">
                <a:ea typeface="Calibri" panose="020F0502020204030204" pitchFamily="34" charset="0"/>
              </a:rPr>
              <a:t>, relevantes para a construção de um </a:t>
            </a:r>
            <a:r>
              <a:rPr lang="en-IE" sz="1150" dirty="0" err="1">
                <a:ea typeface="Calibri" panose="020F0502020204030204" pitchFamily="34" charset="0"/>
              </a:rPr>
              <a:t>negócio</a:t>
            </a:r>
            <a:r>
              <a:rPr lang="en-IE" sz="1150" dirty="0">
                <a:ea typeface="Calibri" panose="020F0502020204030204" pitchFamily="34" charset="0"/>
              </a:rPr>
              <a:t> de </a:t>
            </a:r>
            <a:r>
              <a:rPr lang="en-IE" sz="1150" dirty="0" err="1">
                <a:ea typeface="Calibri" panose="020F0502020204030204" pitchFamily="34" charset="0"/>
              </a:rPr>
              <a:t>alimentos</a:t>
            </a:r>
            <a:r>
              <a:rPr lang="en-IE" sz="1150" dirty="0">
                <a:ea typeface="Calibri" panose="020F0502020204030204" pitchFamily="34" charset="0"/>
              </a:rPr>
              <a:t> </a:t>
            </a:r>
            <a:r>
              <a:rPr lang="en-IE" sz="1150" dirty="0" err="1">
                <a:ea typeface="Calibri" panose="020F0502020204030204" pitchFamily="34" charset="0"/>
              </a:rPr>
              <a:t>éticos</a:t>
            </a:r>
            <a:r>
              <a:rPr lang="en-IE" sz="1150" dirty="0">
                <a:ea typeface="Calibri" panose="020F0502020204030204" pitchFamily="34" charset="0"/>
              </a:rPr>
              <a:t>. Ao centrar-se em áreas-chave </a:t>
            </a:r>
            <a:r>
              <a:rPr lang="en-IE" sz="1150" dirty="0" err="1">
                <a:ea typeface="Calibri" panose="020F0502020204030204" pitchFamily="34" charset="0"/>
              </a:rPr>
              <a:t>como</a:t>
            </a:r>
            <a:r>
              <a:rPr lang="en-IE" sz="1150" dirty="0">
                <a:ea typeface="Calibri" panose="020F0502020204030204" pitchFamily="34" charset="0"/>
              </a:rPr>
              <a:t> </a:t>
            </a:r>
            <a:r>
              <a:rPr lang="en-IE" sz="1150" dirty="0" err="1">
                <a:ea typeface="Calibri" panose="020F0502020204030204" pitchFamily="34" charset="0"/>
              </a:rPr>
              <a:t>os</a:t>
            </a:r>
            <a:r>
              <a:rPr lang="en-IE" sz="1150" dirty="0">
                <a:ea typeface="Calibri" panose="020F0502020204030204" pitchFamily="34" charset="0"/>
              </a:rPr>
              <a:t> </a:t>
            </a:r>
            <a:r>
              <a:rPr lang="en-IE" sz="1150" dirty="0" err="1">
                <a:ea typeface="Calibri" panose="020F0502020204030204" pitchFamily="34" charset="0"/>
              </a:rPr>
              <a:t>estudos</a:t>
            </a:r>
            <a:r>
              <a:rPr lang="en-IE" sz="1150" dirty="0">
                <a:ea typeface="Calibri" panose="020F0502020204030204" pitchFamily="34" charset="0"/>
              </a:rPr>
              <a:t> de mercado, modelos de negócio éticos, considerações legais, planeamento financeiro, apoio de RH e marketing, este manual </a:t>
            </a:r>
            <a:r>
              <a:rPr lang="en-IE" sz="1150" dirty="0" err="1">
                <a:ea typeface="Calibri" panose="020F0502020204030204" pitchFamily="34" charset="0"/>
              </a:rPr>
              <a:t>pretende</a:t>
            </a:r>
            <a:r>
              <a:rPr lang="en-IE" sz="1150" dirty="0">
                <a:ea typeface="Calibri" panose="020F0502020204030204" pitchFamily="34" charset="0"/>
              </a:rPr>
              <a:t> </a:t>
            </a:r>
            <a:r>
              <a:rPr lang="en-IE" sz="1150" dirty="0" err="1">
                <a:ea typeface="Calibri" panose="020F0502020204030204" pitchFamily="34" charset="0"/>
              </a:rPr>
              <a:t>fornecer</a:t>
            </a:r>
            <a:r>
              <a:rPr lang="en-IE" sz="1150" dirty="0">
                <a:ea typeface="Calibri" panose="020F0502020204030204" pitchFamily="34" charset="0"/>
              </a:rPr>
              <a:t> uma compreensão holística do panorama do </a:t>
            </a:r>
            <a:r>
              <a:rPr lang="en-IE" sz="1150" dirty="0" err="1">
                <a:ea typeface="Calibri" panose="020F0502020204030204" pitchFamily="34" charset="0"/>
              </a:rPr>
              <a:t>negócio</a:t>
            </a:r>
            <a:r>
              <a:rPr lang="en-IE" sz="1150" dirty="0">
                <a:ea typeface="Calibri" panose="020F0502020204030204" pitchFamily="34" charset="0"/>
              </a:rPr>
              <a:t> de </a:t>
            </a:r>
            <a:r>
              <a:rPr lang="en-IE" sz="1150" dirty="0" err="1">
                <a:ea typeface="Calibri" panose="020F0502020204030204" pitchFamily="34" charset="0"/>
              </a:rPr>
              <a:t>alimentos</a:t>
            </a:r>
            <a:r>
              <a:rPr lang="en-IE" sz="1150" dirty="0">
                <a:ea typeface="Calibri" panose="020F0502020204030204" pitchFamily="34" charset="0"/>
              </a:rPr>
              <a:t> </a:t>
            </a:r>
            <a:r>
              <a:rPr lang="en-IE" sz="1150" dirty="0" err="1">
                <a:ea typeface="Calibri" panose="020F0502020204030204" pitchFamily="34" charset="0"/>
              </a:rPr>
              <a:t>éticos</a:t>
            </a:r>
            <a:r>
              <a:rPr lang="en-IE" sz="1150" dirty="0">
                <a:ea typeface="Calibri" panose="020F0502020204030204" pitchFamily="34" charset="0"/>
              </a:rPr>
              <a:t>.</a:t>
            </a:r>
          </a:p>
        </p:txBody>
      </p:sp>
      <p:sp>
        <p:nvSpPr>
          <p:cNvPr id="45" name="Rectangle 44">
            <a:extLst>
              <a:ext uri="{FF2B5EF4-FFF2-40B4-BE49-F238E27FC236}">
                <a16:creationId xmlns:a16="http://schemas.microsoft.com/office/drawing/2014/main" id="{3324849B-B231-6D8F-EFF4-259A704B5B01}"/>
              </a:ext>
            </a:extLst>
          </p:cNvPr>
          <p:cNvSpPr/>
          <p:nvPr/>
        </p:nvSpPr>
        <p:spPr>
          <a:xfrm>
            <a:off x="-1738" y="7252778"/>
            <a:ext cx="6096000" cy="1727507"/>
          </a:xfrm>
          <a:prstGeom prst="rect">
            <a:avLst/>
          </a:pr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a:extLst>
              <a:ext uri="{FF2B5EF4-FFF2-40B4-BE49-F238E27FC236}">
                <a16:creationId xmlns:a16="http://schemas.microsoft.com/office/drawing/2014/main" id="{FB02BDAE-220A-A3BC-4532-08CAD84606B8}"/>
              </a:ext>
            </a:extLst>
          </p:cNvPr>
          <p:cNvSpPr/>
          <p:nvPr/>
        </p:nvSpPr>
        <p:spPr>
          <a:xfrm>
            <a:off x="-1501" y="6925357"/>
            <a:ext cx="3587930" cy="575832"/>
          </a:xfrm>
          <a:custGeom>
            <a:avLst/>
            <a:gdLst>
              <a:gd name="connsiteX0" fmla="*/ 0 w 3587930"/>
              <a:gd name="connsiteY0" fmla="*/ 0 h 575832"/>
              <a:gd name="connsiteX1" fmla="*/ 3273674 w 3587930"/>
              <a:gd name="connsiteY1" fmla="*/ 0 h 575832"/>
              <a:gd name="connsiteX2" fmla="*/ 3587930 w 3587930"/>
              <a:gd name="connsiteY2" fmla="*/ 311579 h 575832"/>
              <a:gd name="connsiteX3" fmla="*/ 3587930 w 3587930"/>
              <a:gd name="connsiteY3" fmla="*/ 575831 h 575832"/>
              <a:gd name="connsiteX4" fmla="*/ 2796097 w 3587930"/>
              <a:gd name="connsiteY4" fmla="*/ 575831 h 575832"/>
              <a:gd name="connsiteX5" fmla="*/ 2796097 w 3587930"/>
              <a:gd name="connsiteY5" fmla="*/ 575832 h 575832"/>
              <a:gd name="connsiteX6" fmla="*/ 0 w 3587930"/>
              <a:gd name="connsiteY6" fmla="*/ 575832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7930" h="575832">
                <a:moveTo>
                  <a:pt x="0" y="0"/>
                </a:moveTo>
                <a:lnTo>
                  <a:pt x="3273674" y="0"/>
                </a:lnTo>
                <a:cubicBezTo>
                  <a:pt x="3446714" y="0"/>
                  <a:pt x="3587930" y="140014"/>
                  <a:pt x="3587930" y="311579"/>
                </a:cubicBezTo>
                <a:lnTo>
                  <a:pt x="3587930" y="575831"/>
                </a:lnTo>
                <a:lnTo>
                  <a:pt x="2796097" y="575831"/>
                </a:lnTo>
                <a:lnTo>
                  <a:pt x="2796097" y="575832"/>
                </a:lnTo>
                <a:lnTo>
                  <a:pt x="0" y="575832"/>
                </a:lnTo>
                <a:close/>
              </a:path>
            </a:pathLst>
          </a:custGeom>
          <a:solidFill>
            <a:srgbClr val="F1A0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Calibri" panose="020F0502020204030204" pitchFamily="34" charset="0"/>
            </a:endParaRPr>
          </a:p>
        </p:txBody>
      </p:sp>
      <p:sp>
        <p:nvSpPr>
          <p:cNvPr id="47" name="TextBox 46">
            <a:extLst>
              <a:ext uri="{FF2B5EF4-FFF2-40B4-BE49-F238E27FC236}">
                <a16:creationId xmlns:a16="http://schemas.microsoft.com/office/drawing/2014/main" id="{DE3EC792-BABC-9737-D649-2F1E8EC03904}"/>
              </a:ext>
            </a:extLst>
          </p:cNvPr>
          <p:cNvSpPr txBox="1"/>
          <p:nvPr/>
        </p:nvSpPr>
        <p:spPr>
          <a:xfrm>
            <a:off x="429507" y="7123982"/>
            <a:ext cx="5817704" cy="415819"/>
          </a:xfrm>
          <a:prstGeom prst="rect">
            <a:avLst/>
          </a:prstGeom>
          <a:noFill/>
        </p:spPr>
        <p:txBody>
          <a:bodyPr wrap="square">
            <a:spAutoFit/>
          </a:bodyPr>
          <a:lstStyle/>
          <a:p>
            <a:pPr>
              <a:lnSpc>
                <a:spcPts val="1220"/>
              </a:lnSpc>
            </a:pPr>
            <a:r>
              <a:rPr lang="en-IE" sz="1600" b="1">
                <a:solidFill>
                  <a:schemeClr val="bg1"/>
                </a:solidFill>
                <a:ea typeface="Calibri" panose="020F0502020204030204" pitchFamily="34" charset="0"/>
              </a:rPr>
              <a:t>O que esperar deste manual?</a:t>
            </a:r>
          </a:p>
          <a:p>
            <a:pPr>
              <a:lnSpc>
                <a:spcPts val="1220"/>
              </a:lnSpc>
            </a:pPr>
            <a:endParaRPr lang="en-IE" sz="1600" b="1">
              <a:solidFill>
                <a:schemeClr val="bg1"/>
              </a:solidFill>
              <a:ea typeface="Calibri" panose="020F0502020204030204" pitchFamily="34" charset="0"/>
            </a:endParaRPr>
          </a:p>
        </p:txBody>
      </p:sp>
      <p:sp>
        <p:nvSpPr>
          <p:cNvPr id="48" name="Text Placeholder 4">
            <a:extLst>
              <a:ext uri="{FF2B5EF4-FFF2-40B4-BE49-F238E27FC236}">
                <a16:creationId xmlns:a16="http://schemas.microsoft.com/office/drawing/2014/main" id="{627F68B2-5769-6C7F-ACBD-A1814F191419}"/>
              </a:ext>
            </a:extLst>
          </p:cNvPr>
          <p:cNvSpPr txBox="1">
            <a:spLocks/>
          </p:cNvSpPr>
          <p:nvPr/>
        </p:nvSpPr>
        <p:spPr>
          <a:xfrm>
            <a:off x="456377" y="7610459"/>
            <a:ext cx="5315309" cy="126886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en-IE" sz="1150" dirty="0" err="1">
                <a:latin typeface="Calibri"/>
                <a:ea typeface="Calibri"/>
                <a:cs typeface="Calibri"/>
              </a:rPr>
              <a:t>Através</a:t>
            </a:r>
            <a:r>
              <a:rPr lang="en-IE" sz="1150" dirty="0">
                <a:latin typeface="Calibri"/>
                <a:ea typeface="Calibri"/>
                <a:cs typeface="Calibri"/>
              </a:rPr>
              <a:t> do </a:t>
            </a:r>
            <a:r>
              <a:rPr lang="en-IE" sz="1150" dirty="0" err="1">
                <a:latin typeface="Calibri"/>
                <a:ea typeface="Calibri"/>
                <a:cs typeface="Calibri"/>
              </a:rPr>
              <a:t>presente</a:t>
            </a:r>
            <a:r>
              <a:rPr lang="en-IE" sz="1150" dirty="0">
                <a:latin typeface="Calibri"/>
                <a:ea typeface="Calibri"/>
                <a:cs typeface="Calibri"/>
              </a:rPr>
              <a:t> manual </a:t>
            </a:r>
            <a:r>
              <a:rPr lang="en-IE" sz="1150" dirty="0" err="1">
                <a:latin typeface="Calibri"/>
                <a:ea typeface="Calibri"/>
                <a:cs typeface="Calibri"/>
              </a:rPr>
              <a:t>pretendemos</a:t>
            </a:r>
            <a:r>
              <a:rPr lang="en-IE" sz="1150" dirty="0">
                <a:latin typeface="Calibri"/>
                <a:ea typeface="Calibri"/>
                <a:cs typeface="Calibri"/>
              </a:rPr>
              <a:t> leva-lo a </a:t>
            </a:r>
            <a:r>
              <a:rPr lang="en-IE" sz="1150" dirty="0" err="1">
                <a:latin typeface="Calibri"/>
                <a:ea typeface="Calibri"/>
                <a:cs typeface="Calibri"/>
              </a:rPr>
              <a:t>fazer</a:t>
            </a:r>
            <a:r>
              <a:rPr lang="en-IE" sz="1150" dirty="0">
                <a:latin typeface="Calibri"/>
                <a:ea typeface="Calibri"/>
                <a:cs typeface="Calibri"/>
              </a:rPr>
              <a:t> </a:t>
            </a:r>
            <a:r>
              <a:rPr lang="en-IE" sz="1150" dirty="0" err="1">
                <a:latin typeface="Calibri"/>
                <a:ea typeface="Calibri"/>
                <a:cs typeface="Calibri"/>
              </a:rPr>
              <a:t>uma</a:t>
            </a:r>
            <a:r>
              <a:rPr lang="en-IE" sz="1150" dirty="0">
                <a:latin typeface="Calibri"/>
                <a:ea typeface="Calibri"/>
                <a:cs typeface="Calibri"/>
              </a:rPr>
              <a:t> viagem passo-a-passo, fornecendo informações aprofundadas, dicas práticas e exemplos do mundo real para o guiar no desenvolvimento e crescimento do seu </a:t>
            </a:r>
            <a:r>
              <a:rPr lang="en-IE" sz="1150" dirty="0" err="1">
                <a:latin typeface="Calibri"/>
                <a:ea typeface="Calibri"/>
                <a:cs typeface="Calibri"/>
              </a:rPr>
              <a:t>negócio</a:t>
            </a:r>
            <a:r>
              <a:rPr lang="en-IE" sz="1150" dirty="0">
                <a:latin typeface="Calibri"/>
                <a:ea typeface="Calibri"/>
                <a:cs typeface="Calibri"/>
              </a:rPr>
              <a:t> de </a:t>
            </a:r>
            <a:r>
              <a:rPr lang="en-IE" sz="1150" dirty="0" err="1">
                <a:latin typeface="Calibri"/>
                <a:ea typeface="Calibri"/>
                <a:cs typeface="Calibri"/>
              </a:rPr>
              <a:t>alimentos</a:t>
            </a:r>
            <a:r>
              <a:rPr lang="en-IE" sz="1150" dirty="0">
                <a:latin typeface="Calibri"/>
                <a:ea typeface="Calibri"/>
                <a:cs typeface="Calibri"/>
              </a:rPr>
              <a:t> </a:t>
            </a:r>
            <a:r>
              <a:rPr lang="en-IE" sz="1150" dirty="0" err="1">
                <a:latin typeface="Calibri"/>
                <a:ea typeface="Calibri"/>
                <a:cs typeface="Calibri"/>
              </a:rPr>
              <a:t>éticos</a:t>
            </a:r>
            <a:r>
              <a:rPr lang="en-IE" sz="1150" dirty="0">
                <a:latin typeface="Calibri"/>
                <a:ea typeface="Calibri"/>
                <a:cs typeface="Calibri"/>
              </a:rPr>
              <a:t>. Cada capítulo é cuidadosamente elaborado para abordar um aspeto crucial do seu percurso empresarial, garantindo que possui os conhecimentos e as ferramentas necessárias para tomar decisões informadas e ultrapassar desafios.</a:t>
            </a:r>
          </a:p>
        </p:txBody>
      </p:sp>
      <p:grpSp>
        <p:nvGrpSpPr>
          <p:cNvPr id="52" name="Group 51">
            <a:extLst>
              <a:ext uri="{FF2B5EF4-FFF2-40B4-BE49-F238E27FC236}">
                <a16:creationId xmlns:a16="http://schemas.microsoft.com/office/drawing/2014/main" id="{48288B42-FA32-2524-B8F8-BD5085A819F8}"/>
              </a:ext>
            </a:extLst>
          </p:cNvPr>
          <p:cNvGrpSpPr/>
          <p:nvPr/>
        </p:nvGrpSpPr>
        <p:grpSpPr>
          <a:xfrm>
            <a:off x="5618305" y="511558"/>
            <a:ext cx="1517742" cy="1517741"/>
            <a:chOff x="408867" y="3647764"/>
            <a:chExt cx="1204012" cy="1204011"/>
          </a:xfrm>
        </p:grpSpPr>
        <p:sp>
          <p:nvSpPr>
            <p:cNvPr id="53" name="Graphic 178">
              <a:extLst>
                <a:ext uri="{FF2B5EF4-FFF2-40B4-BE49-F238E27FC236}">
                  <a16:creationId xmlns:a16="http://schemas.microsoft.com/office/drawing/2014/main" id="{834B4CF9-8363-31F3-3646-127B64611BE1}"/>
                </a:ext>
              </a:extLst>
            </p:cNvPr>
            <p:cNvSpPr/>
            <p:nvPr/>
          </p:nvSpPr>
          <p:spPr>
            <a:xfrm>
              <a:off x="1010873" y="3669140"/>
              <a:ext cx="347280" cy="346433"/>
            </a:xfrm>
            <a:custGeom>
              <a:avLst/>
              <a:gdLst>
                <a:gd name="connsiteX0" fmla="*/ 0 w 1279207"/>
                <a:gd name="connsiteY0" fmla="*/ 959168 h 1276088"/>
                <a:gd name="connsiteX1" fmla="*/ 0 w 1279207"/>
                <a:gd name="connsiteY1" fmla="*/ 492442 h 1276088"/>
                <a:gd name="connsiteX2" fmla="*/ 20955 w 1279207"/>
                <a:gd name="connsiteY2" fmla="*/ 0 h 1276088"/>
                <a:gd name="connsiteX3" fmla="*/ 1279208 w 1279207"/>
                <a:gd name="connsiteY3" fmla="*/ 0 h 1276088"/>
                <a:gd name="connsiteX4" fmla="*/ 1279208 w 1279207"/>
                <a:gd name="connsiteY4" fmla="*/ 959168 h 1276088"/>
                <a:gd name="connsiteX5" fmla="*/ 719138 w 1279207"/>
                <a:gd name="connsiteY5" fmla="*/ 959168 h 1276088"/>
                <a:gd name="connsiteX6" fmla="*/ 661988 w 1279207"/>
                <a:gd name="connsiteY6" fmla="*/ 982027 h 1276088"/>
                <a:gd name="connsiteX7" fmla="*/ 375285 w 1279207"/>
                <a:gd name="connsiteY7" fmla="*/ 1268730 h 1276088"/>
                <a:gd name="connsiteX8" fmla="*/ 340043 w 1279207"/>
                <a:gd name="connsiteY8" fmla="*/ 1273493 h 1276088"/>
                <a:gd name="connsiteX9" fmla="*/ 319088 w 1279207"/>
                <a:gd name="connsiteY9" fmla="*/ 1244918 h 1276088"/>
                <a:gd name="connsiteX10" fmla="*/ 319088 w 1279207"/>
                <a:gd name="connsiteY10" fmla="*/ 1038225 h 1276088"/>
                <a:gd name="connsiteX11" fmla="*/ 239078 w 1279207"/>
                <a:gd name="connsiteY11" fmla="*/ 958215 h 1276088"/>
                <a:gd name="connsiteX12" fmla="*/ 0 w 1279207"/>
                <a:gd name="connsiteY12" fmla="*/ 958215 h 12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9207" h="1276088">
                  <a:moveTo>
                    <a:pt x="0" y="959168"/>
                  </a:moveTo>
                  <a:lnTo>
                    <a:pt x="0" y="492442"/>
                  </a:lnTo>
                  <a:cubicBezTo>
                    <a:pt x="99060" y="344805"/>
                    <a:pt x="106680" y="155258"/>
                    <a:pt x="20955" y="0"/>
                  </a:cubicBezTo>
                  <a:lnTo>
                    <a:pt x="1279208" y="0"/>
                  </a:lnTo>
                  <a:lnTo>
                    <a:pt x="1279208" y="959168"/>
                  </a:lnTo>
                  <a:lnTo>
                    <a:pt x="719138" y="959168"/>
                  </a:lnTo>
                  <a:cubicBezTo>
                    <a:pt x="698183" y="959168"/>
                    <a:pt x="677228" y="967740"/>
                    <a:pt x="661988" y="982027"/>
                  </a:cubicBezTo>
                  <a:lnTo>
                    <a:pt x="375285" y="1268730"/>
                  </a:lnTo>
                  <a:cubicBezTo>
                    <a:pt x="365760" y="1276350"/>
                    <a:pt x="352425" y="1278255"/>
                    <a:pt x="340043" y="1273493"/>
                  </a:cubicBezTo>
                  <a:cubicBezTo>
                    <a:pt x="327660" y="1268730"/>
                    <a:pt x="320040" y="1257300"/>
                    <a:pt x="319088" y="1244918"/>
                  </a:cubicBezTo>
                  <a:lnTo>
                    <a:pt x="319088" y="1038225"/>
                  </a:lnTo>
                  <a:cubicBezTo>
                    <a:pt x="319088" y="994410"/>
                    <a:pt x="282893" y="958215"/>
                    <a:pt x="239078" y="958215"/>
                  </a:cubicBezTo>
                  <a:lnTo>
                    <a:pt x="0" y="958215"/>
                  </a:lnTo>
                  <a:close/>
                </a:path>
              </a:pathLst>
            </a:custGeom>
            <a:solidFill>
              <a:srgbClr val="F1A0C2"/>
            </a:solidFill>
            <a:ln w="9525" cap="flat">
              <a:noFill/>
              <a:prstDash val="solid"/>
              <a:miter/>
            </a:ln>
          </p:spPr>
          <p:txBody>
            <a:bodyPr rtlCol="0" anchor="ctr"/>
            <a:lstStyle/>
            <a:p>
              <a:endParaRPr lang="en-US"/>
            </a:p>
          </p:txBody>
        </p:sp>
        <p:pic>
          <p:nvPicPr>
            <p:cNvPr id="54" name="Graphic 53">
              <a:extLst>
                <a:ext uri="{FF2B5EF4-FFF2-40B4-BE49-F238E27FC236}">
                  <a16:creationId xmlns:a16="http://schemas.microsoft.com/office/drawing/2014/main" id="{1A3040E2-C094-B2DF-74B0-3C7292B827D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08867" y="3647764"/>
              <a:ext cx="1204012" cy="1204011"/>
            </a:xfrm>
            <a:prstGeom prst="rect">
              <a:avLst/>
            </a:prstGeom>
          </p:spPr>
        </p:pic>
      </p:grpSp>
      <p:sp>
        <p:nvSpPr>
          <p:cNvPr id="59" name="Text Box 5">
            <a:extLst>
              <a:ext uri="{FF2B5EF4-FFF2-40B4-BE49-F238E27FC236}">
                <a16:creationId xmlns:a16="http://schemas.microsoft.com/office/drawing/2014/main" id="{3F4BC523-6C07-8A62-8758-769E775D88EA}"/>
              </a:ext>
            </a:extLst>
          </p:cNvPr>
          <p:cNvSpPr txBox="1"/>
          <p:nvPr/>
        </p:nvSpPr>
        <p:spPr>
          <a:xfrm>
            <a:off x="4930304" y="10192213"/>
            <a:ext cx="170785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0" i="0">
                <a:solidFill>
                  <a:schemeClr val="tx1"/>
                </a:solidFill>
                <a:effectLst/>
                <a:latin typeface="Calibri" panose="020F0502020204030204" pitchFamily="34" charset="0"/>
                <a:ea typeface="Open Sans" panose="020B0606030504020204" pitchFamily="34" charset="0"/>
                <a:cs typeface="Calibri" panose="020F0502020204030204" pitchFamily="34" charset="0"/>
              </a:rPr>
              <a:t>Alimentação para as pessoas - Planeta - Lucro</a:t>
            </a:r>
            <a:endParaRPr lang="en-IE" sz="900" b="0" i="0">
              <a:solidFill>
                <a:schemeClr val="tx1"/>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60" name="Straight Connector 59">
            <a:extLst>
              <a:ext uri="{FF2B5EF4-FFF2-40B4-BE49-F238E27FC236}">
                <a16:creationId xmlns:a16="http://schemas.microsoft.com/office/drawing/2014/main" id="{865B9DB1-4CFF-DFFA-6183-E367D75E5C5A}"/>
              </a:ext>
            </a:extLst>
          </p:cNvPr>
          <p:cNvCxnSpPr>
            <a:cxnSpLocks/>
          </p:cNvCxnSpPr>
          <p:nvPr/>
        </p:nvCxnSpPr>
        <p:spPr>
          <a:xfrm>
            <a:off x="0" y="10390466"/>
            <a:ext cx="493030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Slide Number Placeholder 5">
            <a:extLst>
              <a:ext uri="{FF2B5EF4-FFF2-40B4-BE49-F238E27FC236}">
                <a16:creationId xmlns:a16="http://schemas.microsoft.com/office/drawing/2014/main" id="{CFF71C9F-E2CB-2A2E-0537-3D97D603F626}"/>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t>7</a:t>
            </a:fld>
            <a:endParaRPr lang="en-US" sz="900">
              <a:solidFill>
                <a:schemeClr val="tx1"/>
              </a:solidFill>
            </a:endParaRPr>
          </a:p>
        </p:txBody>
      </p:sp>
    </p:spTree>
    <p:extLst>
      <p:ext uri="{BB962C8B-B14F-4D97-AF65-F5344CB8AC3E}">
        <p14:creationId xmlns:p14="http://schemas.microsoft.com/office/powerpoint/2010/main" val="11987587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algn="l" rtl="0"/>
            <a:fld id="{CB2079F2-58AF-ED44-82D7-E04B2F6FD686}" type="slidenum">
              <a:rPr lang="en-US" sz="900" smtClean="0">
                <a:solidFill>
                  <a:schemeClr val="tx1"/>
                </a:solidFill>
              </a:rPr>
              <a:pPr algn="l" rtl="0"/>
              <a:t>70</a:t>
            </a:fld>
            <a:endParaRPr lang="en-US" sz="900">
              <a:solidFill>
                <a:schemeClr val="tx1"/>
              </a:solidFill>
            </a:endParaRPr>
          </a:p>
        </p:txBody>
      </p:sp>
      <p:sp>
        <p:nvSpPr>
          <p:cNvPr id="12" name="Freeform 11">
            <a:extLst>
              <a:ext uri="{FF2B5EF4-FFF2-40B4-BE49-F238E27FC236}">
                <a16:creationId xmlns:a16="http://schemas.microsoft.com/office/drawing/2014/main" id="{858BED05-B4B9-4613-BEB7-C7208E63DF08}"/>
              </a:ext>
            </a:extLst>
          </p:cNvPr>
          <p:cNvSpPr/>
          <p:nvPr/>
        </p:nvSpPr>
        <p:spPr>
          <a:xfrm flipH="1">
            <a:off x="4597057" y="509854"/>
            <a:ext cx="4804898" cy="1827083"/>
          </a:xfrm>
          <a:custGeom>
            <a:avLst/>
            <a:gdLst>
              <a:gd name="connsiteX0" fmla="*/ 0 w 4804898"/>
              <a:gd name="connsiteY0" fmla="*/ 0 h 1827083"/>
              <a:gd name="connsiteX1" fmla="*/ 4348661 w 4804898"/>
              <a:gd name="connsiteY1" fmla="*/ 0 h 1827083"/>
              <a:gd name="connsiteX2" fmla="*/ 4804898 w 4804898"/>
              <a:gd name="connsiteY2" fmla="*/ 336196 h 1827083"/>
              <a:gd name="connsiteX3" fmla="*/ 4804898 w 4804898"/>
              <a:gd name="connsiteY3" fmla="*/ 1827083 h 1827083"/>
              <a:gd name="connsiteX4" fmla="*/ 0 w 4804898"/>
              <a:gd name="connsiteY4" fmla="*/ 1827083 h 1827083"/>
              <a:gd name="connsiteX5" fmla="*/ 0 w 4804898"/>
              <a:gd name="connsiteY5" fmla="*/ 0 h 182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4898" h="1827083">
                <a:moveTo>
                  <a:pt x="0" y="0"/>
                </a:moveTo>
                <a:lnTo>
                  <a:pt x="4348661" y="0"/>
                </a:lnTo>
                <a:cubicBezTo>
                  <a:pt x="4600793" y="0"/>
                  <a:pt x="4804898" y="150403"/>
                  <a:pt x="4804898" y="336196"/>
                </a:cubicBezTo>
                <a:lnTo>
                  <a:pt x="4804898" y="1827083"/>
                </a:lnTo>
                <a:lnTo>
                  <a:pt x="0" y="1827083"/>
                </a:lnTo>
                <a:lnTo>
                  <a:pt x="0"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3" name="Text Placeholder 3">
            <a:extLst>
              <a:ext uri="{FF2B5EF4-FFF2-40B4-BE49-F238E27FC236}">
                <a16:creationId xmlns:a16="http://schemas.microsoft.com/office/drawing/2014/main" id="{5C0206F1-A563-41B0-975A-9174EBA8E5AF}"/>
              </a:ext>
            </a:extLst>
          </p:cNvPr>
          <p:cNvSpPr txBox="1">
            <a:spLocks/>
          </p:cNvSpPr>
          <p:nvPr/>
        </p:nvSpPr>
        <p:spPr>
          <a:xfrm>
            <a:off x="2837893" y="1106735"/>
            <a:ext cx="4095877" cy="762464"/>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r>
              <a:rPr kumimoji="0" lang="en-US" altLang="en-US" sz="2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Referências</a:t>
            </a:r>
            <a:endParaRPr lang="en-US" sz="4000" dirty="0"/>
          </a:p>
        </p:txBody>
      </p:sp>
      <p:sp>
        <p:nvSpPr>
          <p:cNvPr id="14" name="Freeform 13">
            <a:extLst>
              <a:ext uri="{FF2B5EF4-FFF2-40B4-BE49-F238E27FC236}">
                <a16:creationId xmlns:a16="http://schemas.microsoft.com/office/drawing/2014/main" id="{BDFA17D0-507A-A790-779D-D67200156A67}"/>
              </a:ext>
            </a:extLst>
          </p:cNvPr>
          <p:cNvSpPr/>
          <p:nvPr/>
        </p:nvSpPr>
        <p:spPr>
          <a:xfrm>
            <a:off x="2159675" y="1949489"/>
            <a:ext cx="5400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pPr algn="l" rtl="0"/>
            <a:endParaRPr lang="en-US">
              <a:solidFill>
                <a:srgbClr val="F79037"/>
              </a:solidFill>
            </a:endParaRPr>
          </a:p>
        </p:txBody>
      </p:sp>
      <p:sp>
        <p:nvSpPr>
          <p:cNvPr id="4" name="Text Placeholder 3">
            <a:extLst>
              <a:ext uri="{FF2B5EF4-FFF2-40B4-BE49-F238E27FC236}">
                <a16:creationId xmlns:a16="http://schemas.microsoft.com/office/drawing/2014/main" id="{3101BCC7-3BF7-2A12-BE3E-2253B3D338B9}"/>
              </a:ext>
            </a:extLst>
          </p:cNvPr>
          <p:cNvSpPr>
            <a:spLocks noGrp="1"/>
          </p:cNvSpPr>
          <p:nvPr>
            <p:ph type="body" sz="quarter" idx="32"/>
          </p:nvPr>
        </p:nvSpPr>
        <p:spPr>
          <a:xfrm>
            <a:off x="849311" y="2466080"/>
            <a:ext cx="6143488" cy="6775163"/>
          </a:xfrm>
        </p:spPr>
        <p:txBody>
          <a:bodyPr/>
          <a:lstStyle/>
          <a:p>
            <a:pPr marL="171450" indent="-171450" algn="l" rtl="0">
              <a:lnSpc>
                <a:spcPct val="150000"/>
              </a:lnSpc>
              <a:buFont typeface="Wingdings" panose="05000000000000000000" pitchFamily="2" charset="2"/>
              <a:buChar char="Ø"/>
            </a:pPr>
            <a:r>
              <a:rPr lang="en-GB" dirty="0">
                <a:effectLst/>
              </a:rPr>
              <a:t>Carta dos </a:t>
            </a:r>
            <a:r>
              <a:rPr lang="en-GB" dirty="0" err="1">
                <a:effectLst/>
              </a:rPr>
              <a:t>Direitos</a:t>
            </a:r>
            <a:r>
              <a:rPr lang="en-GB" dirty="0">
                <a:effectLst/>
              </a:rPr>
              <a:t> </a:t>
            </a:r>
            <a:r>
              <a:rPr lang="en-GB" dirty="0" err="1">
                <a:effectLst/>
              </a:rPr>
              <a:t>Fundamentais</a:t>
            </a:r>
            <a:r>
              <a:rPr lang="en-GB" dirty="0">
                <a:effectLst/>
              </a:rPr>
              <a:t> da UE (2020) </a:t>
            </a:r>
            <a:r>
              <a:rPr lang="en-GB" i="1" dirty="0" err="1">
                <a:effectLst/>
              </a:rPr>
              <a:t>Proteção</a:t>
            </a:r>
            <a:r>
              <a:rPr lang="en-GB" i="1" dirty="0">
                <a:effectLst/>
              </a:rPr>
              <a:t> de dados, </a:t>
            </a:r>
            <a:r>
              <a:rPr lang="en-GB" i="1" dirty="0" err="1">
                <a:effectLst/>
              </a:rPr>
              <a:t>privacidade</a:t>
            </a:r>
            <a:r>
              <a:rPr lang="en-GB" i="1" dirty="0">
                <a:effectLst/>
              </a:rPr>
              <a:t> e </a:t>
            </a:r>
            <a:r>
              <a:rPr lang="en-GB" i="1" dirty="0" err="1">
                <a:effectLst/>
              </a:rPr>
              <a:t>novas</a:t>
            </a:r>
            <a:r>
              <a:rPr lang="en-GB" i="1" dirty="0">
                <a:effectLst/>
              </a:rPr>
              <a:t> </a:t>
            </a:r>
            <a:r>
              <a:rPr lang="en-GB" i="1" dirty="0" err="1">
                <a:effectLst/>
              </a:rPr>
              <a:t>tecnologias</a:t>
            </a:r>
            <a:r>
              <a:rPr lang="en-GB" dirty="0">
                <a:effectLst/>
              </a:rPr>
              <a:t>, </a:t>
            </a:r>
            <a:r>
              <a:rPr lang="en-GB" i="1" dirty="0">
                <a:effectLst/>
              </a:rPr>
              <a:t>Agência da </a:t>
            </a:r>
            <a:r>
              <a:rPr lang="en-GB" i="1" dirty="0" err="1">
                <a:effectLst/>
              </a:rPr>
              <a:t>União</a:t>
            </a:r>
            <a:r>
              <a:rPr lang="en-GB" i="1" dirty="0">
                <a:effectLst/>
              </a:rPr>
              <a:t> </a:t>
            </a:r>
            <a:r>
              <a:rPr lang="en-GB" i="1" dirty="0" err="1">
                <a:effectLst/>
              </a:rPr>
              <a:t>Europeia</a:t>
            </a:r>
            <a:r>
              <a:rPr lang="en-GB" i="1" dirty="0">
                <a:effectLst/>
              </a:rPr>
              <a:t> para </a:t>
            </a:r>
            <a:r>
              <a:rPr lang="en-GB" i="1" dirty="0" err="1">
                <a:effectLst/>
              </a:rPr>
              <a:t>os</a:t>
            </a:r>
            <a:r>
              <a:rPr lang="en-GB" i="1" dirty="0">
                <a:effectLst/>
              </a:rPr>
              <a:t> </a:t>
            </a:r>
            <a:r>
              <a:rPr lang="en-GB" i="1" dirty="0" err="1">
                <a:effectLst/>
              </a:rPr>
              <a:t>Direitos</a:t>
            </a:r>
            <a:r>
              <a:rPr lang="en-GB" i="1" dirty="0">
                <a:effectLst/>
              </a:rPr>
              <a:t> </a:t>
            </a:r>
            <a:r>
              <a:rPr lang="en-GB" i="1" dirty="0" err="1">
                <a:effectLst/>
              </a:rPr>
              <a:t>Fundamentais</a:t>
            </a:r>
            <a:r>
              <a:rPr lang="en-GB" dirty="0">
                <a:effectLst/>
              </a:rPr>
              <a:t>. </a:t>
            </a:r>
            <a:r>
              <a:rPr lang="en-GB" dirty="0" err="1">
                <a:effectLst/>
              </a:rPr>
              <a:t>Disponível</a:t>
            </a:r>
            <a:r>
              <a:rPr lang="en-GB" dirty="0">
                <a:effectLst/>
              </a:rPr>
              <a:t> em: http://fra.europa.eu/en/themes/data-protection-privacy-and-new-technologie (</a:t>
            </a:r>
            <a:r>
              <a:rPr lang="en-GB" dirty="0" err="1">
                <a:effectLst/>
              </a:rPr>
              <a:t>Acesso</a:t>
            </a:r>
            <a:r>
              <a:rPr lang="en-GB" dirty="0">
                <a:effectLst/>
              </a:rPr>
              <a:t> a 20 de </a:t>
            </a:r>
            <a:r>
              <a:rPr lang="en-GB" dirty="0" err="1">
                <a:effectLst/>
              </a:rPr>
              <a:t>setembro</a:t>
            </a:r>
            <a:r>
              <a:rPr lang="en-GB" dirty="0">
                <a:effectLst/>
              </a:rPr>
              <a:t> de 2023).</a:t>
            </a:r>
          </a:p>
          <a:p>
            <a:pPr marL="171450" indent="-171450" algn="l" rtl="0">
              <a:lnSpc>
                <a:spcPct val="150000"/>
              </a:lnSpc>
              <a:buFont typeface="Wingdings" panose="05000000000000000000" pitchFamily="2" charset="2"/>
              <a:buChar char="Ø"/>
            </a:pPr>
            <a:r>
              <a:rPr lang="en-GB" dirty="0">
                <a:effectLst/>
              </a:rPr>
              <a:t>Carta dos </a:t>
            </a:r>
            <a:r>
              <a:rPr lang="en-GB" dirty="0" err="1">
                <a:effectLst/>
              </a:rPr>
              <a:t>Direitos</a:t>
            </a:r>
            <a:r>
              <a:rPr lang="en-GB" dirty="0">
                <a:effectLst/>
              </a:rPr>
              <a:t> </a:t>
            </a:r>
            <a:r>
              <a:rPr lang="en-GB" dirty="0" err="1">
                <a:effectLst/>
              </a:rPr>
              <a:t>Fundamentais</a:t>
            </a:r>
            <a:r>
              <a:rPr lang="en-GB" dirty="0">
                <a:effectLst/>
              </a:rPr>
              <a:t> da UE (2023) </a:t>
            </a:r>
            <a:r>
              <a:rPr lang="en-GB" i="1" dirty="0" err="1">
                <a:effectLst/>
              </a:rPr>
              <a:t>Artigo</a:t>
            </a:r>
            <a:r>
              <a:rPr lang="en-GB" i="1" dirty="0">
                <a:effectLst/>
              </a:rPr>
              <a:t> 21.º - </a:t>
            </a:r>
            <a:r>
              <a:rPr lang="en-GB" i="1" dirty="0" err="1">
                <a:effectLst/>
              </a:rPr>
              <a:t>Não</a:t>
            </a:r>
            <a:r>
              <a:rPr lang="en-GB" i="1" dirty="0">
                <a:effectLst/>
              </a:rPr>
              <a:t> </a:t>
            </a:r>
            <a:r>
              <a:rPr lang="en-GB" i="1" dirty="0" err="1">
                <a:effectLst/>
              </a:rPr>
              <a:t>discriminação</a:t>
            </a:r>
            <a:r>
              <a:rPr lang="en-GB" dirty="0">
                <a:effectLst/>
              </a:rPr>
              <a:t>, </a:t>
            </a:r>
            <a:r>
              <a:rPr lang="en-GB" i="1" dirty="0">
                <a:effectLst/>
              </a:rPr>
              <a:t>Agência da </a:t>
            </a:r>
            <a:r>
              <a:rPr lang="en-GB" i="1" dirty="0" err="1">
                <a:effectLst/>
              </a:rPr>
              <a:t>União</a:t>
            </a:r>
            <a:r>
              <a:rPr lang="en-GB" i="1" dirty="0">
                <a:effectLst/>
              </a:rPr>
              <a:t> </a:t>
            </a:r>
            <a:r>
              <a:rPr lang="en-GB" i="1" dirty="0" err="1">
                <a:effectLst/>
              </a:rPr>
              <a:t>Europeia</a:t>
            </a:r>
            <a:r>
              <a:rPr lang="en-GB" i="1" dirty="0">
                <a:effectLst/>
              </a:rPr>
              <a:t> para </a:t>
            </a:r>
            <a:r>
              <a:rPr lang="en-GB" i="1" dirty="0" err="1">
                <a:effectLst/>
              </a:rPr>
              <a:t>os</a:t>
            </a:r>
            <a:r>
              <a:rPr lang="en-GB" i="1" dirty="0">
                <a:effectLst/>
              </a:rPr>
              <a:t> </a:t>
            </a:r>
            <a:r>
              <a:rPr lang="en-GB" i="1" dirty="0" err="1">
                <a:effectLst/>
              </a:rPr>
              <a:t>Direitos</a:t>
            </a:r>
            <a:r>
              <a:rPr lang="en-GB" i="1" dirty="0">
                <a:effectLst/>
              </a:rPr>
              <a:t> </a:t>
            </a:r>
            <a:r>
              <a:rPr lang="en-GB" i="1" dirty="0" err="1">
                <a:effectLst/>
              </a:rPr>
              <a:t>Fundamentais</a:t>
            </a:r>
            <a:r>
              <a:rPr lang="en-GB" dirty="0">
                <a:effectLst/>
              </a:rPr>
              <a:t>. </a:t>
            </a:r>
            <a:r>
              <a:rPr lang="en-GB" dirty="0" err="1">
                <a:effectLst/>
              </a:rPr>
              <a:t>Disponível</a:t>
            </a:r>
            <a:r>
              <a:rPr lang="en-GB" dirty="0">
                <a:effectLst/>
              </a:rPr>
              <a:t> em: http://fra.europa.eu/en/eu-charter/article/21-non-discrimination (</a:t>
            </a:r>
            <a:r>
              <a:rPr lang="en-GB" dirty="0" err="1">
                <a:effectLst/>
              </a:rPr>
              <a:t>Acesso</a:t>
            </a:r>
            <a:r>
              <a:rPr lang="en-GB" dirty="0">
                <a:effectLst/>
              </a:rPr>
              <a:t> a 01 de </a:t>
            </a:r>
            <a:r>
              <a:rPr lang="en-GB" dirty="0" err="1">
                <a:effectLst/>
              </a:rPr>
              <a:t>setembro</a:t>
            </a:r>
            <a:r>
              <a:rPr lang="en-GB" dirty="0">
                <a:effectLst/>
              </a:rPr>
              <a:t> de 2023).</a:t>
            </a:r>
          </a:p>
          <a:p>
            <a:pPr marL="171450" indent="-171450" algn="l">
              <a:lnSpc>
                <a:spcPct val="150000"/>
              </a:lnSpc>
              <a:buFont typeface="Wingdings" panose="05000000000000000000" pitchFamily="2" charset="2"/>
              <a:buChar char="Ø"/>
            </a:pPr>
            <a:r>
              <a:rPr lang="en-GB" dirty="0" err="1">
                <a:effectLst/>
              </a:rPr>
              <a:t>Comissão</a:t>
            </a:r>
            <a:r>
              <a:rPr lang="en-GB" dirty="0">
                <a:effectLst/>
              </a:rPr>
              <a:t> </a:t>
            </a:r>
            <a:r>
              <a:rPr lang="en-GB" dirty="0" err="1">
                <a:effectLst/>
              </a:rPr>
              <a:t>Europeia</a:t>
            </a:r>
            <a:r>
              <a:rPr lang="en-GB" dirty="0">
                <a:effectLst/>
              </a:rPr>
              <a:t> (2019) </a:t>
            </a:r>
            <a:r>
              <a:rPr lang="en-GB" i="1" dirty="0" err="1">
                <a:effectLst/>
              </a:rPr>
              <a:t>Legislação</a:t>
            </a:r>
            <a:r>
              <a:rPr lang="en-GB" i="1" dirty="0">
                <a:effectLst/>
              </a:rPr>
              <a:t> </a:t>
            </a:r>
            <a:r>
              <a:rPr lang="en-GB" i="1" dirty="0" err="1">
                <a:effectLst/>
              </a:rPr>
              <a:t>Alimentar</a:t>
            </a:r>
            <a:r>
              <a:rPr lang="en-GB" i="1" dirty="0">
                <a:effectLst/>
              </a:rPr>
              <a:t> </a:t>
            </a:r>
            <a:r>
              <a:rPr lang="en-GB" i="1" dirty="0" err="1">
                <a:effectLst/>
              </a:rPr>
              <a:t>Geral</a:t>
            </a:r>
            <a:r>
              <a:rPr lang="en-GB" dirty="0">
                <a:effectLst/>
              </a:rPr>
              <a:t>, </a:t>
            </a:r>
            <a:r>
              <a:rPr lang="en-GB" i="1" dirty="0" err="1">
                <a:effectLst/>
              </a:rPr>
              <a:t>Segurança</a:t>
            </a:r>
            <a:r>
              <a:rPr lang="en-GB" i="1" dirty="0">
                <a:effectLst/>
              </a:rPr>
              <a:t> </a:t>
            </a:r>
            <a:r>
              <a:rPr lang="en-GB" i="1" dirty="0" err="1">
                <a:effectLst/>
              </a:rPr>
              <a:t>alimentar</a:t>
            </a:r>
            <a:r>
              <a:rPr lang="en-GB" dirty="0">
                <a:effectLst/>
              </a:rPr>
              <a:t>. </a:t>
            </a:r>
            <a:r>
              <a:rPr lang="en-GB" dirty="0" err="1">
                <a:effectLst/>
              </a:rPr>
              <a:t>Disponível</a:t>
            </a:r>
            <a:r>
              <a:rPr lang="en-GB" dirty="0">
                <a:effectLst/>
              </a:rPr>
              <a:t> em: https://food.ec.europa.eu/horizontal-topics/general-food-law_en (</a:t>
            </a:r>
            <a:r>
              <a:rPr lang="en-GB" dirty="0" err="1">
                <a:effectLst/>
              </a:rPr>
              <a:t>Acesso</a:t>
            </a:r>
            <a:r>
              <a:rPr lang="en-GB" dirty="0">
                <a:effectLst/>
              </a:rPr>
              <a:t> a 02 de </a:t>
            </a:r>
            <a:r>
              <a:rPr lang="en-GB" dirty="0" err="1">
                <a:effectLst/>
              </a:rPr>
              <a:t>setembro</a:t>
            </a:r>
            <a:r>
              <a:rPr lang="en-GB" dirty="0">
                <a:effectLst/>
              </a:rPr>
              <a:t> de 2023).</a:t>
            </a:r>
          </a:p>
          <a:p>
            <a:pPr marL="171450" indent="-171450" algn="l">
              <a:lnSpc>
                <a:spcPct val="150000"/>
              </a:lnSpc>
              <a:buFont typeface="Wingdings" panose="05000000000000000000" pitchFamily="2" charset="2"/>
              <a:buChar char="Ø"/>
            </a:pPr>
            <a:r>
              <a:rPr lang="en-GB" dirty="0">
                <a:effectLst/>
              </a:rPr>
              <a:t>Day, G.S., </a:t>
            </a:r>
            <a:r>
              <a:rPr lang="en-GB" dirty="0" err="1">
                <a:effectLst/>
              </a:rPr>
              <a:t>Reibstein</a:t>
            </a:r>
            <a:r>
              <a:rPr lang="en-GB" dirty="0">
                <a:effectLst/>
              </a:rPr>
              <a:t>, D.J. and Gunther, R. (2004) </a:t>
            </a:r>
            <a:r>
              <a:rPr lang="en-GB" i="1" dirty="0">
                <a:effectLst/>
              </a:rPr>
              <a:t>Wharton on dynamic competitive strategy</a:t>
            </a:r>
            <a:r>
              <a:rPr lang="en-GB" dirty="0">
                <a:effectLst/>
              </a:rPr>
              <a:t>. New York: Wiley. </a:t>
            </a:r>
          </a:p>
          <a:p>
            <a:pPr marL="171450" indent="-171450" algn="l">
              <a:lnSpc>
                <a:spcPct val="150000"/>
              </a:lnSpc>
              <a:buFont typeface="Wingdings" panose="05000000000000000000" pitchFamily="2" charset="2"/>
              <a:buChar char="Ø"/>
            </a:pPr>
            <a:r>
              <a:rPr lang="en-GB" dirty="0">
                <a:effectLst/>
              </a:rPr>
              <a:t>DeCarlo, J. and DeCarlo, J. (2011) </a:t>
            </a:r>
            <a:r>
              <a:rPr lang="en-GB" i="1" dirty="0">
                <a:effectLst/>
              </a:rPr>
              <a:t>Fair Trade and how it works</a:t>
            </a:r>
            <a:r>
              <a:rPr lang="en-GB" dirty="0">
                <a:effectLst/>
              </a:rPr>
              <a:t>. New York: Rosen Pub. </a:t>
            </a:r>
          </a:p>
          <a:p>
            <a:pPr marL="171450" indent="-171450" algn="l">
              <a:lnSpc>
                <a:spcPct val="150000"/>
              </a:lnSpc>
              <a:buFont typeface="Wingdings" panose="05000000000000000000" pitchFamily="2" charset="2"/>
              <a:buChar char="Ø"/>
            </a:pPr>
            <a:r>
              <a:rPr lang="en-GB" dirty="0" err="1">
                <a:effectLst/>
              </a:rPr>
              <a:t>Devteam</a:t>
            </a:r>
            <a:r>
              <a:rPr lang="en-GB" dirty="0">
                <a:effectLst/>
              </a:rPr>
              <a:t>, T.C. (2023) </a:t>
            </a:r>
            <a:r>
              <a:rPr lang="en-GB" i="1" dirty="0">
                <a:effectLst/>
              </a:rPr>
              <a:t>What is just-in-time inventory management?</a:t>
            </a:r>
            <a:r>
              <a:rPr lang="en-GB" dirty="0">
                <a:effectLst/>
              </a:rPr>
              <a:t>, </a:t>
            </a:r>
            <a:r>
              <a:rPr lang="en-GB" i="1" dirty="0" err="1">
                <a:effectLst/>
              </a:rPr>
              <a:t>TrueCommerce</a:t>
            </a:r>
            <a:r>
              <a:rPr lang="en-GB" dirty="0">
                <a:effectLst/>
              </a:rPr>
              <a:t>. Available at: https://www.truecommerce.com/blog/what-is-just-in-time-inventory-management/ (</a:t>
            </a:r>
            <a:r>
              <a:rPr lang="en-GB" dirty="0" err="1">
                <a:effectLst/>
              </a:rPr>
              <a:t>Acesso</a:t>
            </a:r>
            <a:r>
              <a:rPr lang="en-GB" dirty="0">
                <a:effectLst/>
              </a:rPr>
              <a:t> a 20 </a:t>
            </a:r>
            <a:r>
              <a:rPr lang="en-GB" dirty="0" err="1">
                <a:effectLst/>
              </a:rPr>
              <a:t>setembro</a:t>
            </a:r>
            <a:r>
              <a:rPr lang="en-GB" dirty="0">
                <a:effectLst/>
              </a:rPr>
              <a:t> de 2023). </a:t>
            </a:r>
          </a:p>
          <a:p>
            <a:pPr marL="171450" indent="-171450" algn="l">
              <a:lnSpc>
                <a:spcPct val="150000"/>
              </a:lnSpc>
              <a:buFont typeface="Wingdings" panose="05000000000000000000" pitchFamily="2" charset="2"/>
              <a:buChar char="Ø"/>
            </a:pPr>
            <a:r>
              <a:rPr lang="en-IE" dirty="0" err="1">
                <a:effectLst/>
              </a:rPr>
              <a:t>Euipo</a:t>
            </a:r>
            <a:r>
              <a:rPr lang="en-IE" dirty="0">
                <a:effectLst/>
              </a:rPr>
              <a:t> (2020) </a:t>
            </a:r>
            <a:r>
              <a:rPr lang="en-IE" i="1" dirty="0" err="1">
                <a:effectLst/>
              </a:rPr>
              <a:t>Euipo</a:t>
            </a:r>
            <a:r>
              <a:rPr lang="en-IE" dirty="0">
                <a:effectLst/>
              </a:rPr>
              <a:t>, </a:t>
            </a:r>
            <a:r>
              <a:rPr lang="en-IE" i="1" dirty="0">
                <a:effectLst/>
              </a:rPr>
              <a:t>EUIPO</a:t>
            </a:r>
            <a:r>
              <a:rPr lang="en-IE" dirty="0">
                <a:effectLst/>
              </a:rPr>
              <a:t>. </a:t>
            </a:r>
            <a:r>
              <a:rPr lang="en-IE" dirty="0" err="1">
                <a:effectLst/>
              </a:rPr>
              <a:t>Disponível</a:t>
            </a:r>
            <a:r>
              <a:rPr lang="en-IE" dirty="0">
                <a:effectLst/>
              </a:rPr>
              <a:t> em: https://www.euipo.europa.eu/en (</a:t>
            </a:r>
            <a:r>
              <a:rPr lang="en-IE" dirty="0" err="1">
                <a:effectLst/>
              </a:rPr>
              <a:t>Acesso</a:t>
            </a:r>
            <a:r>
              <a:rPr lang="en-IE" dirty="0">
                <a:effectLst/>
              </a:rPr>
              <a:t> a </a:t>
            </a:r>
            <a:r>
              <a:rPr lang="en-GB" dirty="0">
                <a:effectLst/>
              </a:rPr>
              <a:t>10 de </a:t>
            </a:r>
            <a:r>
              <a:rPr lang="en-GB" dirty="0" err="1">
                <a:effectLst/>
              </a:rPr>
              <a:t>março</a:t>
            </a:r>
            <a:r>
              <a:rPr lang="en-GB" dirty="0">
                <a:effectLst/>
              </a:rPr>
              <a:t> de 2023</a:t>
            </a:r>
            <a:r>
              <a:rPr lang="en-IE" dirty="0">
                <a:effectLst/>
              </a:rPr>
              <a:t>).</a:t>
            </a:r>
          </a:p>
          <a:p>
            <a:pPr marL="171450" indent="-171450" algn="l" rtl="0">
              <a:lnSpc>
                <a:spcPct val="150000"/>
              </a:lnSpc>
              <a:buFont typeface="Wingdings" panose="05000000000000000000" pitchFamily="2" charset="2"/>
              <a:buChar char="Ø"/>
            </a:pPr>
            <a:r>
              <a:rPr lang="en-GB" dirty="0">
                <a:effectLst/>
              </a:rPr>
              <a:t>Europa (2020) </a:t>
            </a:r>
            <a:r>
              <a:rPr lang="en-GB" i="1" dirty="0">
                <a:effectLst/>
              </a:rPr>
              <a:t>Organics at a glance</a:t>
            </a:r>
            <a:r>
              <a:rPr lang="en-GB" dirty="0">
                <a:effectLst/>
              </a:rPr>
              <a:t>, </a:t>
            </a:r>
            <a:r>
              <a:rPr lang="en-GB" i="1" dirty="0">
                <a:effectLst/>
              </a:rPr>
              <a:t>Agriculture and rural development</a:t>
            </a:r>
            <a:r>
              <a:rPr lang="en-GB" dirty="0">
                <a:effectLst/>
              </a:rPr>
              <a:t>. Disponível em: https://agriculture.ec.europa.eu/farming/organic-farming/organics-glance_en (</a:t>
            </a:r>
            <a:r>
              <a:rPr lang="en-GB" dirty="0" err="1">
                <a:effectLst/>
              </a:rPr>
              <a:t>Acesso</a:t>
            </a:r>
            <a:r>
              <a:rPr lang="en-GB" dirty="0">
                <a:effectLst/>
              </a:rPr>
              <a:t> a 02 de setembro de 2023).</a:t>
            </a:r>
          </a:p>
          <a:p>
            <a:pPr marL="171450" indent="-171450" algn="l">
              <a:lnSpc>
                <a:spcPct val="150000"/>
              </a:lnSpc>
              <a:buFont typeface="Wingdings" panose="05000000000000000000" pitchFamily="2" charset="2"/>
              <a:buChar char="Ø"/>
            </a:pPr>
            <a:r>
              <a:rPr lang="en-GB" dirty="0">
                <a:effectLst/>
              </a:rPr>
              <a:t>Hall, A. (2023) </a:t>
            </a:r>
            <a:r>
              <a:rPr lang="en-GB" i="1" dirty="0">
                <a:effectLst/>
              </a:rPr>
              <a:t>How to protect intellectual property in 5 different ways</a:t>
            </a:r>
            <a:r>
              <a:rPr lang="en-GB" dirty="0">
                <a:effectLst/>
              </a:rPr>
              <a:t>, </a:t>
            </a:r>
            <a:r>
              <a:rPr lang="en-GB" i="1" dirty="0">
                <a:effectLst/>
              </a:rPr>
              <a:t>Copyrighted.com</a:t>
            </a:r>
            <a:r>
              <a:rPr lang="en-GB" dirty="0">
                <a:effectLst/>
              </a:rPr>
              <a:t>. </a:t>
            </a:r>
            <a:r>
              <a:rPr lang="en-GB" dirty="0" err="1"/>
              <a:t>Disponível</a:t>
            </a:r>
            <a:r>
              <a:rPr lang="en-GB" dirty="0"/>
              <a:t> em</a:t>
            </a:r>
            <a:r>
              <a:rPr lang="en-GB" dirty="0">
                <a:effectLst/>
              </a:rPr>
              <a:t>: https://www.copyrighted.com/blog/protect-intellectual-property (</a:t>
            </a:r>
            <a:r>
              <a:rPr lang="en-GB" dirty="0" err="1">
                <a:effectLst/>
              </a:rPr>
              <a:t>Acesso</a:t>
            </a:r>
            <a:r>
              <a:rPr lang="en-GB" dirty="0">
                <a:effectLst/>
              </a:rPr>
              <a:t> a 06 de </a:t>
            </a:r>
            <a:r>
              <a:rPr lang="en-GB" dirty="0" err="1">
                <a:effectLst/>
              </a:rPr>
              <a:t>fevereiro</a:t>
            </a:r>
            <a:r>
              <a:rPr lang="en-GB" dirty="0">
                <a:effectLst/>
              </a:rPr>
              <a:t> de 2023). </a:t>
            </a:r>
          </a:p>
          <a:p>
            <a:pPr marL="171450" indent="-171450" algn="l">
              <a:lnSpc>
                <a:spcPct val="150000"/>
              </a:lnSpc>
              <a:buFont typeface="Wingdings" panose="05000000000000000000" pitchFamily="2" charset="2"/>
              <a:buChar char="Ø"/>
            </a:pPr>
            <a:r>
              <a:rPr lang="en-GB" dirty="0">
                <a:effectLst/>
              </a:rPr>
              <a:t>info, N.B. (2022) Negotiating supplier contracts. </a:t>
            </a:r>
            <a:r>
              <a:rPr lang="en-GB" dirty="0" err="1">
                <a:effectLst/>
              </a:rPr>
              <a:t>Disponível</a:t>
            </a:r>
            <a:r>
              <a:rPr lang="en-GB" dirty="0">
                <a:effectLst/>
              </a:rPr>
              <a:t> a: https://www.nibusinessinfo.co.uk/content/negotiating-supplier-contracts (</a:t>
            </a:r>
            <a:r>
              <a:rPr lang="en-GB" dirty="0" err="1">
                <a:effectLst/>
              </a:rPr>
              <a:t>Acesso</a:t>
            </a:r>
            <a:r>
              <a:rPr lang="en-GB" dirty="0">
                <a:effectLst/>
              </a:rPr>
              <a:t> a 01 </a:t>
            </a:r>
            <a:r>
              <a:rPr lang="en-GB" dirty="0" err="1"/>
              <a:t>s</a:t>
            </a:r>
            <a:r>
              <a:rPr lang="en-GB" dirty="0" err="1">
                <a:effectLst/>
              </a:rPr>
              <a:t>etembro</a:t>
            </a:r>
            <a:r>
              <a:rPr lang="en-GB" dirty="0">
                <a:effectLst/>
              </a:rPr>
              <a:t> 2023). </a:t>
            </a:r>
          </a:p>
          <a:p>
            <a:pPr algn="l" rtl="0"/>
            <a:endParaRPr lang="en-GB" dirty="0">
              <a:effectLst/>
            </a:endParaRPr>
          </a:p>
        </p:txBody>
      </p:sp>
      <p:grpSp>
        <p:nvGrpSpPr>
          <p:cNvPr id="7" name="Graphic 3">
            <a:extLst>
              <a:ext uri="{FF2B5EF4-FFF2-40B4-BE49-F238E27FC236}">
                <a16:creationId xmlns:a16="http://schemas.microsoft.com/office/drawing/2014/main" id="{B9BFF0D1-8DCA-0D50-EDFF-955D5F0B16A5}"/>
              </a:ext>
            </a:extLst>
          </p:cNvPr>
          <p:cNvGrpSpPr/>
          <p:nvPr/>
        </p:nvGrpSpPr>
        <p:grpSpPr>
          <a:xfrm>
            <a:off x="905685" y="1311165"/>
            <a:ext cx="1151230" cy="1025772"/>
            <a:chOff x="2042177" y="5932482"/>
            <a:chExt cx="855744" cy="762487"/>
          </a:xfrm>
        </p:grpSpPr>
        <p:sp>
          <p:nvSpPr>
            <p:cNvPr id="8" name="Freeform 7">
              <a:extLst>
                <a:ext uri="{FF2B5EF4-FFF2-40B4-BE49-F238E27FC236}">
                  <a16:creationId xmlns:a16="http://schemas.microsoft.com/office/drawing/2014/main" id="{D1EF83AA-C01F-EA51-9918-63C97A26C2CC}"/>
                </a:ext>
              </a:extLst>
            </p:cNvPr>
            <p:cNvSpPr/>
            <p:nvPr/>
          </p:nvSpPr>
          <p:spPr>
            <a:xfrm>
              <a:off x="2574275" y="5946195"/>
              <a:ext cx="41141" cy="737802"/>
            </a:xfrm>
            <a:custGeom>
              <a:avLst/>
              <a:gdLst>
                <a:gd name="connsiteX0" fmla="*/ 35656 w 41141"/>
                <a:gd name="connsiteY0" fmla="*/ 737803 h 737802"/>
                <a:gd name="connsiteX1" fmla="*/ 19199 w 41141"/>
                <a:gd name="connsiteY1" fmla="*/ 721346 h 737802"/>
                <a:gd name="connsiteX2" fmla="*/ 2742 w 41141"/>
                <a:gd name="connsiteY2" fmla="*/ 737803 h 737802"/>
                <a:gd name="connsiteX3" fmla="*/ 0 w 41141"/>
                <a:gd name="connsiteY3" fmla="*/ 735060 h 737802"/>
                <a:gd name="connsiteX4" fmla="*/ 0 w 41141"/>
                <a:gd name="connsiteY4" fmla="*/ 10971 h 737802"/>
                <a:gd name="connsiteX5" fmla="*/ 5485 w 41141"/>
                <a:gd name="connsiteY5" fmla="*/ 0 h 737802"/>
                <a:gd name="connsiteX6" fmla="*/ 35656 w 41141"/>
                <a:gd name="connsiteY6" fmla="*/ 0 h 737802"/>
                <a:gd name="connsiteX7" fmla="*/ 41142 w 41141"/>
                <a:gd name="connsiteY7" fmla="*/ 10971 h 737802"/>
                <a:gd name="connsiteX8" fmla="*/ 41142 w 41141"/>
                <a:gd name="connsiteY8" fmla="*/ 735060 h 737802"/>
                <a:gd name="connsiteX9" fmla="*/ 35656 w 41141"/>
                <a:gd name="connsiteY9" fmla="*/ 737803 h 737802"/>
                <a:gd name="connsiteX10" fmla="*/ 35656 w 41141"/>
                <a:gd name="connsiteY10" fmla="*/ 737803 h 73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141" h="737802">
                  <a:moveTo>
                    <a:pt x="35656" y="737803"/>
                  </a:moveTo>
                  <a:lnTo>
                    <a:pt x="19199" y="721346"/>
                  </a:lnTo>
                  <a:lnTo>
                    <a:pt x="2742" y="737803"/>
                  </a:lnTo>
                  <a:cubicBezTo>
                    <a:pt x="0" y="737803"/>
                    <a:pt x="0" y="737803"/>
                    <a:pt x="0" y="735060"/>
                  </a:cubicBezTo>
                  <a:lnTo>
                    <a:pt x="0" y="10971"/>
                  </a:lnTo>
                  <a:cubicBezTo>
                    <a:pt x="0" y="5485"/>
                    <a:pt x="2742" y="0"/>
                    <a:pt x="5485" y="0"/>
                  </a:cubicBezTo>
                  <a:lnTo>
                    <a:pt x="35656" y="0"/>
                  </a:lnTo>
                  <a:cubicBezTo>
                    <a:pt x="38399" y="0"/>
                    <a:pt x="41142" y="5485"/>
                    <a:pt x="41142" y="10971"/>
                  </a:cubicBezTo>
                  <a:lnTo>
                    <a:pt x="41142" y="735060"/>
                  </a:lnTo>
                  <a:cubicBezTo>
                    <a:pt x="38399" y="735060"/>
                    <a:pt x="38399" y="737803"/>
                    <a:pt x="35656" y="737803"/>
                  </a:cubicBezTo>
                  <a:lnTo>
                    <a:pt x="35656" y="737803"/>
                  </a:lnTo>
                  <a:close/>
                </a:path>
              </a:pathLst>
            </a:custGeom>
            <a:solidFill>
              <a:srgbClr val="F1A0C2"/>
            </a:solidFill>
            <a:ln w="27426" cap="flat">
              <a:noFill/>
              <a:prstDash val="solid"/>
              <a:miter/>
            </a:ln>
          </p:spPr>
          <p:txBody>
            <a:bodyPr rtlCol="0" anchor="ctr"/>
            <a:lstStyle/>
            <a:p>
              <a:pPr algn="l" rtl="0"/>
              <a:endParaRPr lang="en-US"/>
            </a:p>
          </p:txBody>
        </p:sp>
        <p:sp>
          <p:nvSpPr>
            <p:cNvPr id="10" name="Freeform 9">
              <a:extLst>
                <a:ext uri="{FF2B5EF4-FFF2-40B4-BE49-F238E27FC236}">
                  <a16:creationId xmlns:a16="http://schemas.microsoft.com/office/drawing/2014/main" id="{435D4281-7292-368D-6465-17B8C04BAE51}"/>
                </a:ext>
              </a:extLst>
            </p:cNvPr>
            <p:cNvSpPr/>
            <p:nvPr/>
          </p:nvSpPr>
          <p:spPr>
            <a:xfrm>
              <a:off x="2042177" y="5943452"/>
              <a:ext cx="496441" cy="702147"/>
            </a:xfrm>
            <a:custGeom>
              <a:avLst/>
              <a:gdLst>
                <a:gd name="connsiteX0" fmla="*/ 90512 w 496441"/>
                <a:gd name="connsiteY0" fmla="*/ 641806 h 702147"/>
                <a:gd name="connsiteX1" fmla="*/ 375759 w 496441"/>
                <a:gd name="connsiteY1" fmla="*/ 641806 h 702147"/>
                <a:gd name="connsiteX2" fmla="*/ 427872 w 496441"/>
                <a:gd name="connsiteY2" fmla="*/ 622607 h 702147"/>
                <a:gd name="connsiteX3" fmla="*/ 430615 w 496441"/>
                <a:gd name="connsiteY3" fmla="*/ 625349 h 702147"/>
                <a:gd name="connsiteX4" fmla="*/ 479984 w 496441"/>
                <a:gd name="connsiteY4" fmla="*/ 644549 h 702147"/>
                <a:gd name="connsiteX5" fmla="*/ 482727 w 496441"/>
                <a:gd name="connsiteY5" fmla="*/ 644549 h 702147"/>
                <a:gd name="connsiteX6" fmla="*/ 496441 w 496441"/>
                <a:gd name="connsiteY6" fmla="*/ 630835 h 702147"/>
                <a:gd name="connsiteX7" fmla="*/ 482727 w 496441"/>
                <a:gd name="connsiteY7" fmla="*/ 617122 h 702147"/>
                <a:gd name="connsiteX8" fmla="*/ 479984 w 496441"/>
                <a:gd name="connsiteY8" fmla="*/ 617122 h 702147"/>
                <a:gd name="connsiteX9" fmla="*/ 447072 w 496441"/>
                <a:gd name="connsiteY9" fmla="*/ 603408 h 702147"/>
                <a:gd name="connsiteX10" fmla="*/ 441586 w 496441"/>
                <a:gd name="connsiteY10" fmla="*/ 597922 h 702147"/>
                <a:gd name="connsiteX11" fmla="*/ 441586 w 496441"/>
                <a:gd name="connsiteY11" fmla="*/ 43884 h 702147"/>
                <a:gd name="connsiteX12" fmla="*/ 482727 w 496441"/>
                <a:gd name="connsiteY12" fmla="*/ 24685 h 702147"/>
                <a:gd name="connsiteX13" fmla="*/ 493698 w 496441"/>
                <a:gd name="connsiteY13" fmla="*/ 10971 h 702147"/>
                <a:gd name="connsiteX14" fmla="*/ 479984 w 496441"/>
                <a:gd name="connsiteY14" fmla="*/ 0 h 702147"/>
                <a:gd name="connsiteX15" fmla="*/ 427872 w 496441"/>
                <a:gd name="connsiteY15" fmla="*/ 21942 h 702147"/>
                <a:gd name="connsiteX16" fmla="*/ 367532 w 496441"/>
                <a:gd name="connsiteY16" fmla="*/ 0 h 702147"/>
                <a:gd name="connsiteX17" fmla="*/ 186509 w 496441"/>
                <a:gd name="connsiteY17" fmla="*/ 0 h 702147"/>
                <a:gd name="connsiteX18" fmla="*/ 172795 w 496441"/>
                <a:gd name="connsiteY18" fmla="*/ 13714 h 702147"/>
                <a:gd name="connsiteX19" fmla="*/ 186509 w 496441"/>
                <a:gd name="connsiteY19" fmla="*/ 27428 h 702147"/>
                <a:gd name="connsiteX20" fmla="*/ 367532 w 496441"/>
                <a:gd name="connsiteY20" fmla="*/ 27428 h 702147"/>
                <a:gd name="connsiteX21" fmla="*/ 414158 w 496441"/>
                <a:gd name="connsiteY21" fmla="*/ 46627 h 702147"/>
                <a:gd name="connsiteX22" fmla="*/ 414158 w 496441"/>
                <a:gd name="connsiteY22" fmla="*/ 600665 h 702147"/>
                <a:gd name="connsiteX23" fmla="*/ 411415 w 496441"/>
                <a:gd name="connsiteY23" fmla="*/ 603408 h 702147"/>
                <a:gd name="connsiteX24" fmla="*/ 375759 w 496441"/>
                <a:gd name="connsiteY24" fmla="*/ 617122 h 702147"/>
                <a:gd name="connsiteX25" fmla="*/ 93255 w 496441"/>
                <a:gd name="connsiteY25" fmla="*/ 617122 h 702147"/>
                <a:gd name="connsiteX26" fmla="*/ 93255 w 496441"/>
                <a:gd name="connsiteY26" fmla="*/ 27428 h 702147"/>
                <a:gd name="connsiteX27" fmla="*/ 131653 w 496441"/>
                <a:gd name="connsiteY27" fmla="*/ 27428 h 702147"/>
                <a:gd name="connsiteX28" fmla="*/ 145367 w 496441"/>
                <a:gd name="connsiteY28" fmla="*/ 13714 h 702147"/>
                <a:gd name="connsiteX29" fmla="*/ 131653 w 496441"/>
                <a:gd name="connsiteY29" fmla="*/ 0 h 702147"/>
                <a:gd name="connsiteX30" fmla="*/ 90512 w 496441"/>
                <a:gd name="connsiteY30" fmla="*/ 0 h 702147"/>
                <a:gd name="connsiteX31" fmla="*/ 65827 w 496441"/>
                <a:gd name="connsiteY31" fmla="*/ 24685 h 702147"/>
                <a:gd name="connsiteX32" fmla="*/ 65827 w 496441"/>
                <a:gd name="connsiteY32" fmla="*/ 43884 h 702147"/>
                <a:gd name="connsiteX33" fmla="*/ 16457 w 496441"/>
                <a:gd name="connsiteY33" fmla="*/ 43884 h 702147"/>
                <a:gd name="connsiteX34" fmla="*/ 0 w 496441"/>
                <a:gd name="connsiteY34" fmla="*/ 60341 h 702147"/>
                <a:gd name="connsiteX35" fmla="*/ 0 w 496441"/>
                <a:gd name="connsiteY35" fmla="*/ 685691 h 702147"/>
                <a:gd name="connsiteX36" fmla="*/ 16457 w 496441"/>
                <a:gd name="connsiteY36" fmla="*/ 702147 h 702147"/>
                <a:gd name="connsiteX37" fmla="*/ 479984 w 496441"/>
                <a:gd name="connsiteY37" fmla="*/ 702147 h 702147"/>
                <a:gd name="connsiteX38" fmla="*/ 493698 w 496441"/>
                <a:gd name="connsiteY38" fmla="*/ 688434 h 702147"/>
                <a:gd name="connsiteX39" fmla="*/ 479984 w 496441"/>
                <a:gd name="connsiteY39" fmla="*/ 674720 h 702147"/>
                <a:gd name="connsiteX40" fmla="*/ 24686 w 496441"/>
                <a:gd name="connsiteY40" fmla="*/ 674720 h 702147"/>
                <a:gd name="connsiteX41" fmla="*/ 24686 w 496441"/>
                <a:gd name="connsiteY41" fmla="*/ 68569 h 702147"/>
                <a:gd name="connsiteX42" fmla="*/ 65827 w 496441"/>
                <a:gd name="connsiteY42" fmla="*/ 68569 h 702147"/>
                <a:gd name="connsiteX43" fmla="*/ 65827 w 496441"/>
                <a:gd name="connsiteY43" fmla="*/ 617122 h 702147"/>
                <a:gd name="connsiteX44" fmla="*/ 90512 w 496441"/>
                <a:gd name="connsiteY44" fmla="*/ 641806 h 702147"/>
                <a:gd name="connsiteX45" fmla="*/ 90512 w 496441"/>
                <a:gd name="connsiteY45" fmla="*/ 641806 h 70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6441" h="702147">
                  <a:moveTo>
                    <a:pt x="90512" y="641806"/>
                  </a:moveTo>
                  <a:lnTo>
                    <a:pt x="375759" y="641806"/>
                  </a:lnTo>
                  <a:cubicBezTo>
                    <a:pt x="394959" y="641806"/>
                    <a:pt x="414158" y="633578"/>
                    <a:pt x="427872" y="622607"/>
                  </a:cubicBezTo>
                  <a:lnTo>
                    <a:pt x="430615" y="625349"/>
                  </a:lnTo>
                  <a:cubicBezTo>
                    <a:pt x="444329" y="636321"/>
                    <a:pt x="463528" y="644549"/>
                    <a:pt x="479984" y="644549"/>
                  </a:cubicBezTo>
                  <a:lnTo>
                    <a:pt x="482727" y="644549"/>
                  </a:lnTo>
                  <a:cubicBezTo>
                    <a:pt x="490956" y="644549"/>
                    <a:pt x="496441" y="639063"/>
                    <a:pt x="496441" y="630835"/>
                  </a:cubicBezTo>
                  <a:cubicBezTo>
                    <a:pt x="496441" y="622607"/>
                    <a:pt x="490956" y="617122"/>
                    <a:pt x="482727" y="617122"/>
                  </a:cubicBezTo>
                  <a:lnTo>
                    <a:pt x="479984" y="617122"/>
                  </a:lnTo>
                  <a:cubicBezTo>
                    <a:pt x="469013" y="617122"/>
                    <a:pt x="455300" y="611636"/>
                    <a:pt x="447072" y="603408"/>
                  </a:cubicBezTo>
                  <a:lnTo>
                    <a:pt x="441586" y="597922"/>
                  </a:lnTo>
                  <a:lnTo>
                    <a:pt x="441586" y="43884"/>
                  </a:lnTo>
                  <a:cubicBezTo>
                    <a:pt x="452557" y="32913"/>
                    <a:pt x="469013" y="24685"/>
                    <a:pt x="482727" y="24685"/>
                  </a:cubicBezTo>
                  <a:cubicBezTo>
                    <a:pt x="490956" y="24685"/>
                    <a:pt x="493698" y="19200"/>
                    <a:pt x="493698" y="10971"/>
                  </a:cubicBezTo>
                  <a:cubicBezTo>
                    <a:pt x="493698" y="2743"/>
                    <a:pt x="488213" y="0"/>
                    <a:pt x="479984" y="0"/>
                  </a:cubicBezTo>
                  <a:cubicBezTo>
                    <a:pt x="460785" y="2743"/>
                    <a:pt x="441586" y="8228"/>
                    <a:pt x="427872" y="21942"/>
                  </a:cubicBezTo>
                  <a:cubicBezTo>
                    <a:pt x="411415" y="8228"/>
                    <a:pt x="389473" y="0"/>
                    <a:pt x="367532" y="0"/>
                  </a:cubicBezTo>
                  <a:lnTo>
                    <a:pt x="186509" y="0"/>
                  </a:lnTo>
                  <a:cubicBezTo>
                    <a:pt x="178280" y="0"/>
                    <a:pt x="172795" y="5486"/>
                    <a:pt x="172795" y="13714"/>
                  </a:cubicBezTo>
                  <a:cubicBezTo>
                    <a:pt x="172795" y="21942"/>
                    <a:pt x="178280" y="27428"/>
                    <a:pt x="186509" y="27428"/>
                  </a:cubicBezTo>
                  <a:lnTo>
                    <a:pt x="367532" y="27428"/>
                  </a:lnTo>
                  <a:cubicBezTo>
                    <a:pt x="383987" y="27428"/>
                    <a:pt x="403187" y="35656"/>
                    <a:pt x="414158" y="46627"/>
                  </a:cubicBezTo>
                  <a:lnTo>
                    <a:pt x="414158" y="600665"/>
                  </a:lnTo>
                  <a:lnTo>
                    <a:pt x="411415" y="603408"/>
                  </a:lnTo>
                  <a:cubicBezTo>
                    <a:pt x="403187" y="611636"/>
                    <a:pt x="389473" y="617122"/>
                    <a:pt x="375759" y="617122"/>
                  </a:cubicBezTo>
                  <a:lnTo>
                    <a:pt x="93255" y="617122"/>
                  </a:lnTo>
                  <a:lnTo>
                    <a:pt x="93255" y="27428"/>
                  </a:lnTo>
                  <a:lnTo>
                    <a:pt x="131653" y="27428"/>
                  </a:lnTo>
                  <a:cubicBezTo>
                    <a:pt x="139881" y="27428"/>
                    <a:pt x="145367" y="21942"/>
                    <a:pt x="145367" y="13714"/>
                  </a:cubicBezTo>
                  <a:cubicBezTo>
                    <a:pt x="145367" y="5486"/>
                    <a:pt x="139881" y="0"/>
                    <a:pt x="131653" y="0"/>
                  </a:cubicBezTo>
                  <a:lnTo>
                    <a:pt x="90512" y="0"/>
                  </a:lnTo>
                  <a:cubicBezTo>
                    <a:pt x="76798" y="0"/>
                    <a:pt x="65827" y="10971"/>
                    <a:pt x="65827" y="24685"/>
                  </a:cubicBezTo>
                  <a:lnTo>
                    <a:pt x="65827" y="43884"/>
                  </a:lnTo>
                  <a:lnTo>
                    <a:pt x="16457" y="43884"/>
                  </a:lnTo>
                  <a:cubicBezTo>
                    <a:pt x="8229" y="43884"/>
                    <a:pt x="0" y="52112"/>
                    <a:pt x="0" y="60341"/>
                  </a:cubicBezTo>
                  <a:lnTo>
                    <a:pt x="0" y="685691"/>
                  </a:lnTo>
                  <a:cubicBezTo>
                    <a:pt x="0" y="693919"/>
                    <a:pt x="8229" y="702147"/>
                    <a:pt x="16457" y="702147"/>
                  </a:cubicBezTo>
                  <a:lnTo>
                    <a:pt x="479984" y="702147"/>
                  </a:lnTo>
                  <a:cubicBezTo>
                    <a:pt x="488213" y="702147"/>
                    <a:pt x="493698" y="696661"/>
                    <a:pt x="493698" y="688434"/>
                  </a:cubicBezTo>
                  <a:cubicBezTo>
                    <a:pt x="493698" y="680205"/>
                    <a:pt x="488213" y="674720"/>
                    <a:pt x="479984" y="674720"/>
                  </a:cubicBezTo>
                  <a:lnTo>
                    <a:pt x="24686" y="674720"/>
                  </a:lnTo>
                  <a:lnTo>
                    <a:pt x="24686" y="68569"/>
                  </a:lnTo>
                  <a:lnTo>
                    <a:pt x="65827" y="68569"/>
                  </a:lnTo>
                  <a:lnTo>
                    <a:pt x="65827" y="617122"/>
                  </a:lnTo>
                  <a:cubicBezTo>
                    <a:pt x="68569" y="630835"/>
                    <a:pt x="79541" y="641806"/>
                    <a:pt x="90512" y="641806"/>
                  </a:cubicBezTo>
                  <a:lnTo>
                    <a:pt x="90512" y="641806"/>
                  </a:lnTo>
                  <a:close/>
                </a:path>
              </a:pathLst>
            </a:custGeom>
            <a:solidFill>
              <a:srgbClr val="000000"/>
            </a:solidFill>
            <a:ln w="27426" cap="flat">
              <a:noFill/>
              <a:prstDash val="solid"/>
              <a:miter/>
            </a:ln>
          </p:spPr>
          <p:txBody>
            <a:bodyPr rtlCol="0" anchor="ctr"/>
            <a:lstStyle/>
            <a:p>
              <a:pPr algn="l" rtl="0"/>
              <a:endParaRPr lang="en-US"/>
            </a:p>
          </p:txBody>
        </p:sp>
        <p:sp>
          <p:nvSpPr>
            <p:cNvPr id="11" name="Freeform 10">
              <a:extLst>
                <a:ext uri="{FF2B5EF4-FFF2-40B4-BE49-F238E27FC236}">
                  <a16:creationId xmlns:a16="http://schemas.microsoft.com/office/drawing/2014/main" id="{C2B12055-4F5B-9160-75C8-1BC41CED73C6}"/>
                </a:ext>
              </a:extLst>
            </p:cNvPr>
            <p:cNvSpPr/>
            <p:nvPr/>
          </p:nvSpPr>
          <p:spPr>
            <a:xfrm>
              <a:off x="2686728" y="6519432"/>
              <a:ext cx="207915" cy="131652"/>
            </a:xfrm>
            <a:custGeom>
              <a:avLst/>
              <a:gdLst>
                <a:gd name="connsiteX0" fmla="*/ 197480 w 207915"/>
                <a:gd name="connsiteY0" fmla="*/ 0 h 131652"/>
                <a:gd name="connsiteX1" fmla="*/ 183766 w 207915"/>
                <a:gd name="connsiteY1" fmla="*/ 13714 h 131652"/>
                <a:gd name="connsiteX2" fmla="*/ 183766 w 207915"/>
                <a:gd name="connsiteY2" fmla="*/ 104225 h 131652"/>
                <a:gd name="connsiteX3" fmla="*/ 13714 w 207915"/>
                <a:gd name="connsiteY3" fmla="*/ 104225 h 131652"/>
                <a:gd name="connsiteX4" fmla="*/ 0 w 207915"/>
                <a:gd name="connsiteY4" fmla="*/ 117938 h 131652"/>
                <a:gd name="connsiteX5" fmla="*/ 13714 w 207915"/>
                <a:gd name="connsiteY5" fmla="*/ 131652 h 131652"/>
                <a:gd name="connsiteX6" fmla="*/ 189252 w 207915"/>
                <a:gd name="connsiteY6" fmla="*/ 131652 h 131652"/>
                <a:gd name="connsiteX7" fmla="*/ 205708 w 207915"/>
                <a:gd name="connsiteY7" fmla="*/ 115196 h 131652"/>
                <a:gd name="connsiteX8" fmla="*/ 205708 w 207915"/>
                <a:gd name="connsiteY8" fmla="*/ 16457 h 131652"/>
                <a:gd name="connsiteX9" fmla="*/ 197480 w 207915"/>
                <a:gd name="connsiteY9" fmla="*/ 0 h 131652"/>
                <a:gd name="connsiteX10" fmla="*/ 197480 w 207915"/>
                <a:gd name="connsiteY10" fmla="*/ 0 h 13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7915" h="131652">
                  <a:moveTo>
                    <a:pt x="197480" y="0"/>
                  </a:moveTo>
                  <a:cubicBezTo>
                    <a:pt x="189252" y="0"/>
                    <a:pt x="183766" y="5486"/>
                    <a:pt x="183766" y="13714"/>
                  </a:cubicBezTo>
                  <a:lnTo>
                    <a:pt x="183766" y="104225"/>
                  </a:lnTo>
                  <a:lnTo>
                    <a:pt x="13714" y="104225"/>
                  </a:lnTo>
                  <a:cubicBezTo>
                    <a:pt x="5486" y="104225"/>
                    <a:pt x="0" y="109710"/>
                    <a:pt x="0" y="117938"/>
                  </a:cubicBezTo>
                  <a:cubicBezTo>
                    <a:pt x="0" y="126167"/>
                    <a:pt x="5486" y="131652"/>
                    <a:pt x="13714" y="131652"/>
                  </a:cubicBezTo>
                  <a:lnTo>
                    <a:pt x="189252" y="131652"/>
                  </a:lnTo>
                  <a:cubicBezTo>
                    <a:pt x="197480" y="131652"/>
                    <a:pt x="205708" y="123424"/>
                    <a:pt x="205708" y="115196"/>
                  </a:cubicBezTo>
                  <a:lnTo>
                    <a:pt x="205708" y="16457"/>
                  </a:lnTo>
                  <a:cubicBezTo>
                    <a:pt x="211193" y="5486"/>
                    <a:pt x="205708" y="0"/>
                    <a:pt x="197480" y="0"/>
                  </a:cubicBezTo>
                  <a:lnTo>
                    <a:pt x="197480" y="0"/>
                  </a:lnTo>
                  <a:close/>
                </a:path>
              </a:pathLst>
            </a:custGeom>
            <a:solidFill>
              <a:srgbClr val="000000"/>
            </a:solidFill>
            <a:ln w="27426" cap="flat">
              <a:noFill/>
              <a:prstDash val="solid"/>
              <a:miter/>
            </a:ln>
          </p:spPr>
          <p:txBody>
            <a:bodyPr rtlCol="0" anchor="ctr"/>
            <a:lstStyle/>
            <a:p>
              <a:pPr algn="l" rtl="0"/>
              <a:endParaRPr lang="en-US"/>
            </a:p>
          </p:txBody>
        </p:sp>
        <p:grpSp>
          <p:nvGrpSpPr>
            <p:cNvPr id="17" name="Graphic 3">
              <a:extLst>
                <a:ext uri="{FF2B5EF4-FFF2-40B4-BE49-F238E27FC236}">
                  <a16:creationId xmlns:a16="http://schemas.microsoft.com/office/drawing/2014/main" id="{29597F53-1CFF-B573-4148-7B527ED0A248}"/>
                </a:ext>
              </a:extLst>
            </p:cNvPr>
            <p:cNvGrpSpPr/>
            <p:nvPr/>
          </p:nvGrpSpPr>
          <p:grpSpPr>
            <a:xfrm>
              <a:off x="2563304" y="5932482"/>
              <a:ext cx="334617" cy="762487"/>
              <a:chOff x="2563304" y="5932482"/>
              <a:chExt cx="334617" cy="762487"/>
            </a:xfrm>
            <a:solidFill>
              <a:srgbClr val="000000"/>
            </a:solidFill>
          </p:grpSpPr>
          <p:sp>
            <p:nvSpPr>
              <p:cNvPr id="32" name="Freeform 31">
                <a:extLst>
                  <a:ext uri="{FF2B5EF4-FFF2-40B4-BE49-F238E27FC236}">
                    <a16:creationId xmlns:a16="http://schemas.microsoft.com/office/drawing/2014/main" id="{688F8369-AFA1-8720-1CF3-CC24DC670F6F}"/>
                  </a:ext>
                </a:extLst>
              </p:cNvPr>
              <p:cNvSpPr/>
              <p:nvPr/>
            </p:nvSpPr>
            <p:spPr>
              <a:xfrm>
                <a:off x="2686728" y="5943452"/>
                <a:ext cx="211193" cy="644549"/>
              </a:xfrm>
              <a:custGeom>
                <a:avLst/>
                <a:gdLst>
                  <a:gd name="connsiteX0" fmla="*/ 191994 w 211193"/>
                  <a:gd name="connsiteY0" fmla="*/ 43884 h 644549"/>
                  <a:gd name="connsiteX1" fmla="*/ 142624 w 211193"/>
                  <a:gd name="connsiteY1" fmla="*/ 43884 h 644549"/>
                  <a:gd name="connsiteX2" fmla="*/ 142624 w 211193"/>
                  <a:gd name="connsiteY2" fmla="*/ 24685 h 644549"/>
                  <a:gd name="connsiteX3" fmla="*/ 117940 w 211193"/>
                  <a:gd name="connsiteY3" fmla="*/ 0 h 644549"/>
                  <a:gd name="connsiteX4" fmla="*/ 13714 w 211193"/>
                  <a:gd name="connsiteY4" fmla="*/ 0 h 644549"/>
                  <a:gd name="connsiteX5" fmla="*/ 0 w 211193"/>
                  <a:gd name="connsiteY5" fmla="*/ 13714 h 644549"/>
                  <a:gd name="connsiteX6" fmla="*/ 13714 w 211193"/>
                  <a:gd name="connsiteY6" fmla="*/ 27428 h 644549"/>
                  <a:gd name="connsiteX7" fmla="*/ 115197 w 211193"/>
                  <a:gd name="connsiteY7" fmla="*/ 27428 h 644549"/>
                  <a:gd name="connsiteX8" fmla="*/ 115197 w 211193"/>
                  <a:gd name="connsiteY8" fmla="*/ 617122 h 644549"/>
                  <a:gd name="connsiteX9" fmla="*/ 13714 w 211193"/>
                  <a:gd name="connsiteY9" fmla="*/ 617122 h 644549"/>
                  <a:gd name="connsiteX10" fmla="*/ 0 w 211193"/>
                  <a:gd name="connsiteY10" fmla="*/ 630835 h 644549"/>
                  <a:gd name="connsiteX11" fmla="*/ 13714 w 211193"/>
                  <a:gd name="connsiteY11" fmla="*/ 644549 h 644549"/>
                  <a:gd name="connsiteX12" fmla="*/ 117940 w 211193"/>
                  <a:gd name="connsiteY12" fmla="*/ 644549 h 644549"/>
                  <a:gd name="connsiteX13" fmla="*/ 142624 w 211193"/>
                  <a:gd name="connsiteY13" fmla="*/ 619864 h 644549"/>
                  <a:gd name="connsiteX14" fmla="*/ 142624 w 211193"/>
                  <a:gd name="connsiteY14" fmla="*/ 71312 h 644549"/>
                  <a:gd name="connsiteX15" fmla="*/ 183766 w 211193"/>
                  <a:gd name="connsiteY15" fmla="*/ 71312 h 644549"/>
                  <a:gd name="connsiteX16" fmla="*/ 183766 w 211193"/>
                  <a:gd name="connsiteY16" fmla="*/ 537582 h 644549"/>
                  <a:gd name="connsiteX17" fmla="*/ 197480 w 211193"/>
                  <a:gd name="connsiteY17" fmla="*/ 551295 h 644549"/>
                  <a:gd name="connsiteX18" fmla="*/ 211193 w 211193"/>
                  <a:gd name="connsiteY18" fmla="*/ 537582 h 644549"/>
                  <a:gd name="connsiteX19" fmla="*/ 211193 w 211193"/>
                  <a:gd name="connsiteY19" fmla="*/ 63083 h 644549"/>
                  <a:gd name="connsiteX20" fmla="*/ 191994 w 211193"/>
                  <a:gd name="connsiteY20" fmla="*/ 43884 h 644549"/>
                  <a:gd name="connsiteX21" fmla="*/ 191994 w 211193"/>
                  <a:gd name="connsiteY21" fmla="*/ 43884 h 644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1193" h="644549">
                    <a:moveTo>
                      <a:pt x="191994" y="43884"/>
                    </a:moveTo>
                    <a:lnTo>
                      <a:pt x="142624" y="43884"/>
                    </a:lnTo>
                    <a:lnTo>
                      <a:pt x="142624" y="24685"/>
                    </a:lnTo>
                    <a:cubicBezTo>
                      <a:pt x="142624" y="10971"/>
                      <a:pt x="131653" y="0"/>
                      <a:pt x="117940" y="0"/>
                    </a:cubicBezTo>
                    <a:lnTo>
                      <a:pt x="13714" y="0"/>
                    </a:lnTo>
                    <a:cubicBezTo>
                      <a:pt x="5486" y="0"/>
                      <a:pt x="0" y="5486"/>
                      <a:pt x="0" y="13714"/>
                    </a:cubicBezTo>
                    <a:cubicBezTo>
                      <a:pt x="0" y="21942"/>
                      <a:pt x="5486" y="27428"/>
                      <a:pt x="13714" y="27428"/>
                    </a:cubicBezTo>
                    <a:lnTo>
                      <a:pt x="115197" y="27428"/>
                    </a:lnTo>
                    <a:lnTo>
                      <a:pt x="115197" y="617122"/>
                    </a:lnTo>
                    <a:lnTo>
                      <a:pt x="13714" y="617122"/>
                    </a:lnTo>
                    <a:cubicBezTo>
                      <a:pt x="5486" y="617122"/>
                      <a:pt x="0" y="622607"/>
                      <a:pt x="0" y="630835"/>
                    </a:cubicBezTo>
                    <a:cubicBezTo>
                      <a:pt x="0" y="639063"/>
                      <a:pt x="5486" y="644549"/>
                      <a:pt x="13714" y="644549"/>
                    </a:cubicBezTo>
                    <a:lnTo>
                      <a:pt x="117940" y="644549"/>
                    </a:lnTo>
                    <a:cubicBezTo>
                      <a:pt x="131653" y="644549"/>
                      <a:pt x="142624" y="633578"/>
                      <a:pt x="142624" y="619864"/>
                    </a:cubicBezTo>
                    <a:lnTo>
                      <a:pt x="142624" y="71312"/>
                    </a:lnTo>
                    <a:lnTo>
                      <a:pt x="183766" y="71312"/>
                    </a:lnTo>
                    <a:lnTo>
                      <a:pt x="183766" y="537582"/>
                    </a:lnTo>
                    <a:cubicBezTo>
                      <a:pt x="183766" y="545810"/>
                      <a:pt x="189252" y="551295"/>
                      <a:pt x="197480" y="551295"/>
                    </a:cubicBezTo>
                    <a:cubicBezTo>
                      <a:pt x="205708" y="551295"/>
                      <a:pt x="211193" y="545810"/>
                      <a:pt x="211193" y="537582"/>
                    </a:cubicBezTo>
                    <a:lnTo>
                      <a:pt x="211193" y="63083"/>
                    </a:lnTo>
                    <a:cubicBezTo>
                      <a:pt x="211193" y="52112"/>
                      <a:pt x="202965" y="43884"/>
                      <a:pt x="191994" y="43884"/>
                    </a:cubicBezTo>
                    <a:lnTo>
                      <a:pt x="191994" y="43884"/>
                    </a:lnTo>
                    <a:close/>
                  </a:path>
                </a:pathLst>
              </a:custGeom>
              <a:solidFill>
                <a:srgbClr val="000000"/>
              </a:solidFill>
              <a:ln w="27426" cap="flat">
                <a:noFill/>
                <a:prstDash val="solid"/>
                <a:miter/>
              </a:ln>
            </p:spPr>
            <p:txBody>
              <a:bodyPr rtlCol="0" anchor="ctr"/>
              <a:lstStyle/>
              <a:p>
                <a:pPr algn="l" rtl="0"/>
                <a:endParaRPr lang="en-US"/>
              </a:p>
            </p:txBody>
          </p:sp>
          <p:sp>
            <p:nvSpPr>
              <p:cNvPr id="33" name="Freeform 32">
                <a:extLst>
                  <a:ext uri="{FF2B5EF4-FFF2-40B4-BE49-F238E27FC236}">
                    <a16:creationId xmlns:a16="http://schemas.microsoft.com/office/drawing/2014/main" id="{6AF858BA-06AA-CDCC-BBA6-89C73AD0C3EA}"/>
                  </a:ext>
                </a:extLst>
              </p:cNvPr>
              <p:cNvSpPr/>
              <p:nvPr/>
            </p:nvSpPr>
            <p:spPr>
              <a:xfrm>
                <a:off x="2563304" y="5932482"/>
                <a:ext cx="104225" cy="762487"/>
              </a:xfrm>
              <a:custGeom>
                <a:avLst/>
                <a:gdLst>
                  <a:gd name="connsiteX0" fmla="*/ 79541 w 104225"/>
                  <a:gd name="connsiteY0" fmla="*/ 0 h 762487"/>
                  <a:gd name="connsiteX1" fmla="*/ 21943 w 104225"/>
                  <a:gd name="connsiteY1" fmla="*/ 0 h 762487"/>
                  <a:gd name="connsiteX2" fmla="*/ 0 w 104225"/>
                  <a:gd name="connsiteY2" fmla="*/ 21942 h 762487"/>
                  <a:gd name="connsiteX3" fmla="*/ 0 w 104225"/>
                  <a:gd name="connsiteY3" fmla="*/ 746031 h 762487"/>
                  <a:gd name="connsiteX4" fmla="*/ 8229 w 104225"/>
                  <a:gd name="connsiteY4" fmla="*/ 759745 h 762487"/>
                  <a:gd name="connsiteX5" fmla="*/ 24686 w 104225"/>
                  <a:gd name="connsiteY5" fmla="*/ 759745 h 762487"/>
                  <a:gd name="connsiteX6" fmla="*/ 52113 w 104225"/>
                  <a:gd name="connsiteY6" fmla="*/ 746031 h 762487"/>
                  <a:gd name="connsiteX7" fmla="*/ 79541 w 104225"/>
                  <a:gd name="connsiteY7" fmla="*/ 759745 h 762487"/>
                  <a:gd name="connsiteX8" fmla="*/ 87769 w 104225"/>
                  <a:gd name="connsiteY8" fmla="*/ 762488 h 762487"/>
                  <a:gd name="connsiteX9" fmla="*/ 95997 w 104225"/>
                  <a:gd name="connsiteY9" fmla="*/ 759745 h 762487"/>
                  <a:gd name="connsiteX10" fmla="*/ 104226 w 104225"/>
                  <a:gd name="connsiteY10" fmla="*/ 746031 h 762487"/>
                  <a:gd name="connsiteX11" fmla="*/ 104226 w 104225"/>
                  <a:gd name="connsiteY11" fmla="*/ 142623 h 762487"/>
                  <a:gd name="connsiteX12" fmla="*/ 90512 w 104225"/>
                  <a:gd name="connsiteY12" fmla="*/ 128909 h 762487"/>
                  <a:gd name="connsiteX13" fmla="*/ 76798 w 104225"/>
                  <a:gd name="connsiteY13" fmla="*/ 142623 h 762487"/>
                  <a:gd name="connsiteX14" fmla="*/ 76798 w 104225"/>
                  <a:gd name="connsiteY14" fmla="*/ 735060 h 762487"/>
                  <a:gd name="connsiteX15" fmla="*/ 54855 w 104225"/>
                  <a:gd name="connsiteY15" fmla="*/ 724089 h 762487"/>
                  <a:gd name="connsiteX16" fmla="*/ 43884 w 104225"/>
                  <a:gd name="connsiteY16" fmla="*/ 724089 h 762487"/>
                  <a:gd name="connsiteX17" fmla="*/ 21943 w 104225"/>
                  <a:gd name="connsiteY17" fmla="*/ 735060 h 762487"/>
                  <a:gd name="connsiteX18" fmla="*/ 21943 w 104225"/>
                  <a:gd name="connsiteY18" fmla="*/ 24685 h 762487"/>
                  <a:gd name="connsiteX19" fmla="*/ 76798 w 104225"/>
                  <a:gd name="connsiteY19" fmla="*/ 24685 h 762487"/>
                  <a:gd name="connsiteX20" fmla="*/ 76798 w 104225"/>
                  <a:gd name="connsiteY20" fmla="*/ 87768 h 762487"/>
                  <a:gd name="connsiteX21" fmla="*/ 90512 w 104225"/>
                  <a:gd name="connsiteY21" fmla="*/ 101482 h 762487"/>
                  <a:gd name="connsiteX22" fmla="*/ 104226 w 104225"/>
                  <a:gd name="connsiteY22" fmla="*/ 87768 h 762487"/>
                  <a:gd name="connsiteX23" fmla="*/ 104226 w 104225"/>
                  <a:gd name="connsiteY23" fmla="*/ 21942 h 762487"/>
                  <a:gd name="connsiteX24" fmla="*/ 79541 w 104225"/>
                  <a:gd name="connsiteY24" fmla="*/ 0 h 762487"/>
                  <a:gd name="connsiteX25" fmla="*/ 79541 w 104225"/>
                  <a:gd name="connsiteY25" fmla="*/ 0 h 762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4225" h="762487">
                    <a:moveTo>
                      <a:pt x="79541" y="0"/>
                    </a:moveTo>
                    <a:lnTo>
                      <a:pt x="21943" y="0"/>
                    </a:lnTo>
                    <a:cubicBezTo>
                      <a:pt x="8229" y="0"/>
                      <a:pt x="0" y="10971"/>
                      <a:pt x="0" y="21942"/>
                    </a:cubicBezTo>
                    <a:lnTo>
                      <a:pt x="0" y="746031"/>
                    </a:lnTo>
                    <a:cubicBezTo>
                      <a:pt x="0" y="751517"/>
                      <a:pt x="2743" y="757003"/>
                      <a:pt x="8229" y="759745"/>
                    </a:cubicBezTo>
                    <a:cubicBezTo>
                      <a:pt x="13714" y="762488"/>
                      <a:pt x="19200" y="762488"/>
                      <a:pt x="24686" y="759745"/>
                    </a:cubicBezTo>
                    <a:lnTo>
                      <a:pt x="52113" y="746031"/>
                    </a:lnTo>
                    <a:lnTo>
                      <a:pt x="79541" y="759745"/>
                    </a:lnTo>
                    <a:cubicBezTo>
                      <a:pt x="82283" y="759745"/>
                      <a:pt x="85026" y="762488"/>
                      <a:pt x="87769" y="762488"/>
                    </a:cubicBezTo>
                    <a:cubicBezTo>
                      <a:pt x="90512" y="762488"/>
                      <a:pt x="93255" y="762488"/>
                      <a:pt x="95997" y="759745"/>
                    </a:cubicBezTo>
                    <a:cubicBezTo>
                      <a:pt x="101483" y="757003"/>
                      <a:pt x="104226" y="751517"/>
                      <a:pt x="104226" y="746031"/>
                    </a:cubicBezTo>
                    <a:lnTo>
                      <a:pt x="104226" y="142623"/>
                    </a:lnTo>
                    <a:cubicBezTo>
                      <a:pt x="104226" y="134395"/>
                      <a:pt x="98740" y="128909"/>
                      <a:pt x="90512" y="128909"/>
                    </a:cubicBezTo>
                    <a:cubicBezTo>
                      <a:pt x="82283" y="128909"/>
                      <a:pt x="76798" y="134395"/>
                      <a:pt x="76798" y="142623"/>
                    </a:cubicBezTo>
                    <a:lnTo>
                      <a:pt x="76798" y="735060"/>
                    </a:lnTo>
                    <a:lnTo>
                      <a:pt x="54855" y="724089"/>
                    </a:lnTo>
                    <a:cubicBezTo>
                      <a:pt x="52113" y="721346"/>
                      <a:pt x="46627" y="721346"/>
                      <a:pt x="43884" y="724089"/>
                    </a:cubicBezTo>
                    <a:lnTo>
                      <a:pt x="21943" y="735060"/>
                    </a:lnTo>
                    <a:lnTo>
                      <a:pt x="21943" y="24685"/>
                    </a:lnTo>
                    <a:lnTo>
                      <a:pt x="76798" y="24685"/>
                    </a:lnTo>
                    <a:lnTo>
                      <a:pt x="76798" y="87768"/>
                    </a:lnTo>
                    <a:cubicBezTo>
                      <a:pt x="76798" y="95997"/>
                      <a:pt x="82283" y="101482"/>
                      <a:pt x="90512" y="101482"/>
                    </a:cubicBezTo>
                    <a:cubicBezTo>
                      <a:pt x="98740" y="101482"/>
                      <a:pt x="104226" y="95997"/>
                      <a:pt x="104226" y="87768"/>
                    </a:cubicBezTo>
                    <a:lnTo>
                      <a:pt x="104226" y="21942"/>
                    </a:lnTo>
                    <a:cubicBezTo>
                      <a:pt x="101483" y="10971"/>
                      <a:pt x="93255" y="0"/>
                      <a:pt x="79541" y="0"/>
                    </a:cubicBezTo>
                    <a:lnTo>
                      <a:pt x="79541" y="0"/>
                    </a:lnTo>
                    <a:close/>
                  </a:path>
                </a:pathLst>
              </a:custGeom>
              <a:solidFill>
                <a:srgbClr val="000000"/>
              </a:solidFill>
              <a:ln w="27426" cap="flat">
                <a:noFill/>
                <a:prstDash val="solid"/>
                <a:miter/>
              </a:ln>
            </p:spPr>
            <p:txBody>
              <a:bodyPr rtlCol="0" anchor="ctr"/>
              <a:lstStyle/>
              <a:p>
                <a:pPr algn="l" rtl="0"/>
                <a:endParaRPr lang="en-US"/>
              </a:p>
            </p:txBody>
          </p:sp>
        </p:grpSp>
        <p:sp>
          <p:nvSpPr>
            <p:cNvPr id="18" name="Freeform 17">
              <a:extLst>
                <a:ext uri="{FF2B5EF4-FFF2-40B4-BE49-F238E27FC236}">
                  <a16:creationId xmlns:a16="http://schemas.microsoft.com/office/drawing/2014/main" id="{FC99991A-83FB-CE23-3D19-7AB2692FA612}"/>
                </a:ext>
              </a:extLst>
            </p:cNvPr>
            <p:cNvSpPr/>
            <p:nvPr/>
          </p:nvSpPr>
          <p:spPr>
            <a:xfrm>
              <a:off x="2171088" y="6069619"/>
              <a:ext cx="255077" cy="27427"/>
            </a:xfrm>
            <a:custGeom>
              <a:avLst/>
              <a:gdLst>
                <a:gd name="connsiteX0" fmla="*/ 241363 w 255077"/>
                <a:gd name="connsiteY0" fmla="*/ 0 h 27427"/>
                <a:gd name="connsiteX1" fmla="*/ 13714 w 255077"/>
                <a:gd name="connsiteY1" fmla="*/ 0 h 27427"/>
                <a:gd name="connsiteX2" fmla="*/ 0 w 255077"/>
                <a:gd name="connsiteY2" fmla="*/ 13714 h 27427"/>
                <a:gd name="connsiteX3" fmla="*/ 13714 w 255077"/>
                <a:gd name="connsiteY3" fmla="*/ 27428 h 27427"/>
                <a:gd name="connsiteX4" fmla="*/ 241363 w 255077"/>
                <a:gd name="connsiteY4" fmla="*/ 27428 h 27427"/>
                <a:gd name="connsiteX5" fmla="*/ 255077 w 255077"/>
                <a:gd name="connsiteY5" fmla="*/ 13714 h 27427"/>
                <a:gd name="connsiteX6" fmla="*/ 241363 w 255077"/>
                <a:gd name="connsiteY6" fmla="*/ 0 h 27427"/>
                <a:gd name="connsiteX7" fmla="*/ 241363 w 255077"/>
                <a:gd name="connsiteY7"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077" h="27427">
                  <a:moveTo>
                    <a:pt x="241363" y="0"/>
                  </a:moveTo>
                  <a:lnTo>
                    <a:pt x="13714" y="0"/>
                  </a:lnTo>
                  <a:cubicBezTo>
                    <a:pt x="5486" y="0"/>
                    <a:pt x="0" y="5485"/>
                    <a:pt x="0" y="13714"/>
                  </a:cubicBezTo>
                  <a:cubicBezTo>
                    <a:pt x="0" y="21942"/>
                    <a:pt x="5486" y="27428"/>
                    <a:pt x="13714" y="27428"/>
                  </a:cubicBezTo>
                  <a:lnTo>
                    <a:pt x="241363" y="27428"/>
                  </a:lnTo>
                  <a:cubicBezTo>
                    <a:pt x="249592" y="27428"/>
                    <a:pt x="255077" y="21942"/>
                    <a:pt x="255077" y="13714"/>
                  </a:cubicBezTo>
                  <a:cubicBezTo>
                    <a:pt x="252335" y="5485"/>
                    <a:pt x="246849" y="0"/>
                    <a:pt x="241363" y="0"/>
                  </a:cubicBezTo>
                  <a:lnTo>
                    <a:pt x="241363" y="0"/>
                  </a:lnTo>
                  <a:close/>
                </a:path>
              </a:pathLst>
            </a:custGeom>
            <a:solidFill>
              <a:srgbClr val="000000"/>
            </a:solidFill>
            <a:ln w="27426" cap="flat">
              <a:noFill/>
              <a:prstDash val="solid"/>
              <a:miter/>
            </a:ln>
          </p:spPr>
          <p:txBody>
            <a:bodyPr rtlCol="0" anchor="ctr"/>
            <a:lstStyle/>
            <a:p>
              <a:pPr algn="l" rtl="0"/>
              <a:endParaRPr lang="en-US"/>
            </a:p>
          </p:txBody>
        </p:sp>
        <p:sp>
          <p:nvSpPr>
            <p:cNvPr id="19" name="Freeform 18">
              <a:extLst>
                <a:ext uri="{FF2B5EF4-FFF2-40B4-BE49-F238E27FC236}">
                  <a16:creationId xmlns:a16="http://schemas.microsoft.com/office/drawing/2014/main" id="{49B235D0-6065-A39F-7954-B18C334A8926}"/>
                </a:ext>
              </a:extLst>
            </p:cNvPr>
            <p:cNvSpPr/>
            <p:nvPr/>
          </p:nvSpPr>
          <p:spPr>
            <a:xfrm>
              <a:off x="2258857" y="6143673"/>
              <a:ext cx="167308" cy="27427"/>
            </a:xfrm>
            <a:custGeom>
              <a:avLst/>
              <a:gdLst>
                <a:gd name="connsiteX0" fmla="*/ 153594 w 167308"/>
                <a:gd name="connsiteY0" fmla="*/ 0 h 27427"/>
                <a:gd name="connsiteX1" fmla="*/ 13714 w 167308"/>
                <a:gd name="connsiteY1" fmla="*/ 0 h 27427"/>
                <a:gd name="connsiteX2" fmla="*/ 0 w 167308"/>
                <a:gd name="connsiteY2" fmla="*/ 13714 h 27427"/>
                <a:gd name="connsiteX3" fmla="*/ 13714 w 167308"/>
                <a:gd name="connsiteY3" fmla="*/ 27428 h 27427"/>
                <a:gd name="connsiteX4" fmla="*/ 153594 w 167308"/>
                <a:gd name="connsiteY4" fmla="*/ 27428 h 27427"/>
                <a:gd name="connsiteX5" fmla="*/ 167308 w 167308"/>
                <a:gd name="connsiteY5" fmla="*/ 13714 h 27427"/>
                <a:gd name="connsiteX6" fmla="*/ 153594 w 167308"/>
                <a:gd name="connsiteY6" fmla="*/ 0 h 27427"/>
                <a:gd name="connsiteX7" fmla="*/ 153594 w 167308"/>
                <a:gd name="connsiteY7"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308" h="27427">
                  <a:moveTo>
                    <a:pt x="153594" y="0"/>
                  </a:moveTo>
                  <a:lnTo>
                    <a:pt x="13714" y="0"/>
                  </a:lnTo>
                  <a:cubicBezTo>
                    <a:pt x="5485" y="0"/>
                    <a:pt x="0" y="5486"/>
                    <a:pt x="0" y="13714"/>
                  </a:cubicBezTo>
                  <a:cubicBezTo>
                    <a:pt x="0" y="21943"/>
                    <a:pt x="5485" y="27428"/>
                    <a:pt x="13714" y="27428"/>
                  </a:cubicBezTo>
                  <a:lnTo>
                    <a:pt x="153594" y="27428"/>
                  </a:lnTo>
                  <a:cubicBezTo>
                    <a:pt x="161823" y="27428"/>
                    <a:pt x="167308" y="21943"/>
                    <a:pt x="167308" y="13714"/>
                  </a:cubicBezTo>
                  <a:cubicBezTo>
                    <a:pt x="164566" y="5486"/>
                    <a:pt x="159080" y="0"/>
                    <a:pt x="153594" y="0"/>
                  </a:cubicBezTo>
                  <a:lnTo>
                    <a:pt x="153594" y="0"/>
                  </a:lnTo>
                  <a:close/>
                </a:path>
              </a:pathLst>
            </a:custGeom>
            <a:solidFill>
              <a:srgbClr val="000000"/>
            </a:solidFill>
            <a:ln w="27426" cap="flat">
              <a:noFill/>
              <a:prstDash val="solid"/>
              <a:miter/>
            </a:ln>
          </p:spPr>
          <p:txBody>
            <a:bodyPr rtlCol="0" anchor="ctr"/>
            <a:lstStyle/>
            <a:p>
              <a:pPr algn="l" rtl="0"/>
              <a:endParaRPr lang="en-US"/>
            </a:p>
          </p:txBody>
        </p:sp>
        <p:sp>
          <p:nvSpPr>
            <p:cNvPr id="20" name="Freeform 19">
              <a:extLst>
                <a:ext uri="{FF2B5EF4-FFF2-40B4-BE49-F238E27FC236}">
                  <a16:creationId xmlns:a16="http://schemas.microsoft.com/office/drawing/2014/main" id="{F83AD8F6-BA97-1320-11E2-E08DE5109660}"/>
                </a:ext>
              </a:extLst>
            </p:cNvPr>
            <p:cNvSpPr/>
            <p:nvPr/>
          </p:nvSpPr>
          <p:spPr>
            <a:xfrm>
              <a:off x="2171088" y="6217728"/>
              <a:ext cx="255077" cy="27427"/>
            </a:xfrm>
            <a:custGeom>
              <a:avLst/>
              <a:gdLst>
                <a:gd name="connsiteX0" fmla="*/ 241363 w 255077"/>
                <a:gd name="connsiteY0" fmla="*/ 0 h 27427"/>
                <a:gd name="connsiteX1" fmla="*/ 13714 w 255077"/>
                <a:gd name="connsiteY1" fmla="*/ 0 h 27427"/>
                <a:gd name="connsiteX2" fmla="*/ 0 w 255077"/>
                <a:gd name="connsiteY2" fmla="*/ 13714 h 27427"/>
                <a:gd name="connsiteX3" fmla="*/ 13714 w 255077"/>
                <a:gd name="connsiteY3" fmla="*/ 27428 h 27427"/>
                <a:gd name="connsiteX4" fmla="*/ 241363 w 255077"/>
                <a:gd name="connsiteY4" fmla="*/ 27428 h 27427"/>
                <a:gd name="connsiteX5" fmla="*/ 255077 w 255077"/>
                <a:gd name="connsiteY5" fmla="*/ 13714 h 27427"/>
                <a:gd name="connsiteX6" fmla="*/ 241363 w 255077"/>
                <a:gd name="connsiteY6" fmla="*/ 0 h 27427"/>
                <a:gd name="connsiteX7" fmla="*/ 241363 w 255077"/>
                <a:gd name="connsiteY7"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077" h="27427">
                  <a:moveTo>
                    <a:pt x="241363" y="0"/>
                  </a:moveTo>
                  <a:lnTo>
                    <a:pt x="13714" y="0"/>
                  </a:lnTo>
                  <a:cubicBezTo>
                    <a:pt x="5486" y="0"/>
                    <a:pt x="0" y="5486"/>
                    <a:pt x="0" y="13714"/>
                  </a:cubicBezTo>
                  <a:cubicBezTo>
                    <a:pt x="0" y="21942"/>
                    <a:pt x="5486" y="27428"/>
                    <a:pt x="13714" y="27428"/>
                  </a:cubicBezTo>
                  <a:lnTo>
                    <a:pt x="241363" y="27428"/>
                  </a:lnTo>
                  <a:cubicBezTo>
                    <a:pt x="249592" y="27428"/>
                    <a:pt x="255077" y="21942"/>
                    <a:pt x="255077" y="13714"/>
                  </a:cubicBezTo>
                  <a:cubicBezTo>
                    <a:pt x="252335" y="5486"/>
                    <a:pt x="246849" y="0"/>
                    <a:pt x="241363" y="0"/>
                  </a:cubicBezTo>
                  <a:lnTo>
                    <a:pt x="241363" y="0"/>
                  </a:lnTo>
                  <a:close/>
                </a:path>
              </a:pathLst>
            </a:custGeom>
            <a:solidFill>
              <a:srgbClr val="000000"/>
            </a:solidFill>
            <a:ln w="27426" cap="flat">
              <a:noFill/>
              <a:prstDash val="solid"/>
              <a:miter/>
            </a:ln>
          </p:spPr>
          <p:txBody>
            <a:bodyPr rtlCol="0" anchor="ctr"/>
            <a:lstStyle/>
            <a:p>
              <a:pPr algn="l" rtl="0"/>
              <a:endParaRPr lang="en-US"/>
            </a:p>
          </p:txBody>
        </p:sp>
        <p:sp>
          <p:nvSpPr>
            <p:cNvPr id="21" name="Freeform 20">
              <a:extLst>
                <a:ext uri="{FF2B5EF4-FFF2-40B4-BE49-F238E27FC236}">
                  <a16:creationId xmlns:a16="http://schemas.microsoft.com/office/drawing/2014/main" id="{3E1E2CD9-92BC-B251-05C5-3B090708B54F}"/>
                </a:ext>
              </a:extLst>
            </p:cNvPr>
            <p:cNvSpPr/>
            <p:nvPr/>
          </p:nvSpPr>
          <p:spPr>
            <a:xfrm>
              <a:off x="2171088" y="6294525"/>
              <a:ext cx="255077" cy="27427"/>
            </a:xfrm>
            <a:custGeom>
              <a:avLst/>
              <a:gdLst>
                <a:gd name="connsiteX0" fmla="*/ 241363 w 255077"/>
                <a:gd name="connsiteY0" fmla="*/ 0 h 27427"/>
                <a:gd name="connsiteX1" fmla="*/ 13714 w 255077"/>
                <a:gd name="connsiteY1" fmla="*/ 0 h 27427"/>
                <a:gd name="connsiteX2" fmla="*/ 0 w 255077"/>
                <a:gd name="connsiteY2" fmla="*/ 13714 h 27427"/>
                <a:gd name="connsiteX3" fmla="*/ 13714 w 255077"/>
                <a:gd name="connsiteY3" fmla="*/ 27428 h 27427"/>
                <a:gd name="connsiteX4" fmla="*/ 241363 w 255077"/>
                <a:gd name="connsiteY4" fmla="*/ 27428 h 27427"/>
                <a:gd name="connsiteX5" fmla="*/ 255077 w 255077"/>
                <a:gd name="connsiteY5" fmla="*/ 13714 h 27427"/>
                <a:gd name="connsiteX6" fmla="*/ 241363 w 255077"/>
                <a:gd name="connsiteY6" fmla="*/ 0 h 27427"/>
                <a:gd name="connsiteX7" fmla="*/ 241363 w 255077"/>
                <a:gd name="connsiteY7"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077" h="27427">
                  <a:moveTo>
                    <a:pt x="241363" y="0"/>
                  </a:moveTo>
                  <a:lnTo>
                    <a:pt x="13714" y="0"/>
                  </a:lnTo>
                  <a:cubicBezTo>
                    <a:pt x="5486" y="0"/>
                    <a:pt x="0" y="5486"/>
                    <a:pt x="0" y="13714"/>
                  </a:cubicBezTo>
                  <a:cubicBezTo>
                    <a:pt x="0" y="21943"/>
                    <a:pt x="5486" y="27428"/>
                    <a:pt x="13714" y="27428"/>
                  </a:cubicBezTo>
                  <a:lnTo>
                    <a:pt x="241363" y="27428"/>
                  </a:lnTo>
                  <a:cubicBezTo>
                    <a:pt x="249592" y="27428"/>
                    <a:pt x="255077" y="21943"/>
                    <a:pt x="255077" y="13714"/>
                  </a:cubicBezTo>
                  <a:cubicBezTo>
                    <a:pt x="252335" y="5486"/>
                    <a:pt x="246849" y="0"/>
                    <a:pt x="241363" y="0"/>
                  </a:cubicBezTo>
                  <a:lnTo>
                    <a:pt x="241363" y="0"/>
                  </a:lnTo>
                  <a:close/>
                </a:path>
              </a:pathLst>
            </a:custGeom>
            <a:solidFill>
              <a:srgbClr val="000000"/>
            </a:solidFill>
            <a:ln w="27426" cap="flat">
              <a:noFill/>
              <a:prstDash val="solid"/>
              <a:miter/>
            </a:ln>
          </p:spPr>
          <p:txBody>
            <a:bodyPr rtlCol="0" anchor="ctr"/>
            <a:lstStyle/>
            <a:p>
              <a:pPr algn="l" rtl="0"/>
              <a:endParaRPr lang="en-US"/>
            </a:p>
          </p:txBody>
        </p:sp>
        <p:sp>
          <p:nvSpPr>
            <p:cNvPr id="22" name="Freeform 21">
              <a:extLst>
                <a:ext uri="{FF2B5EF4-FFF2-40B4-BE49-F238E27FC236}">
                  <a16:creationId xmlns:a16="http://schemas.microsoft.com/office/drawing/2014/main" id="{9E3D06D5-ADB0-D76B-5097-F39D1D99A8DC}"/>
                </a:ext>
              </a:extLst>
            </p:cNvPr>
            <p:cNvSpPr/>
            <p:nvPr/>
          </p:nvSpPr>
          <p:spPr>
            <a:xfrm>
              <a:off x="2171088" y="6365837"/>
              <a:ext cx="178279" cy="27427"/>
            </a:xfrm>
            <a:custGeom>
              <a:avLst/>
              <a:gdLst>
                <a:gd name="connsiteX0" fmla="*/ 13714 w 178279"/>
                <a:gd name="connsiteY0" fmla="*/ 27428 h 27427"/>
                <a:gd name="connsiteX1" fmla="*/ 164566 w 178279"/>
                <a:gd name="connsiteY1" fmla="*/ 27428 h 27427"/>
                <a:gd name="connsiteX2" fmla="*/ 178280 w 178279"/>
                <a:gd name="connsiteY2" fmla="*/ 13714 h 27427"/>
                <a:gd name="connsiteX3" fmla="*/ 164566 w 178279"/>
                <a:gd name="connsiteY3" fmla="*/ 0 h 27427"/>
                <a:gd name="connsiteX4" fmla="*/ 13714 w 178279"/>
                <a:gd name="connsiteY4" fmla="*/ 0 h 27427"/>
                <a:gd name="connsiteX5" fmla="*/ 0 w 178279"/>
                <a:gd name="connsiteY5" fmla="*/ 13714 h 27427"/>
                <a:gd name="connsiteX6" fmla="*/ 13714 w 178279"/>
                <a:gd name="connsiteY6" fmla="*/ 27428 h 27427"/>
                <a:gd name="connsiteX7" fmla="*/ 13714 w 178279"/>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279" h="27427">
                  <a:moveTo>
                    <a:pt x="13714" y="27428"/>
                  </a:moveTo>
                  <a:lnTo>
                    <a:pt x="164566" y="27428"/>
                  </a:lnTo>
                  <a:cubicBezTo>
                    <a:pt x="172794" y="27428"/>
                    <a:pt x="178280" y="21943"/>
                    <a:pt x="178280" y="13714"/>
                  </a:cubicBezTo>
                  <a:cubicBezTo>
                    <a:pt x="178280" y="5486"/>
                    <a:pt x="172794" y="0"/>
                    <a:pt x="164566" y="0"/>
                  </a:cubicBezTo>
                  <a:lnTo>
                    <a:pt x="13714" y="0"/>
                  </a:lnTo>
                  <a:cubicBezTo>
                    <a:pt x="5486" y="0"/>
                    <a:pt x="0" y="5486"/>
                    <a:pt x="0" y="13714"/>
                  </a:cubicBezTo>
                  <a:cubicBezTo>
                    <a:pt x="0" y="21943"/>
                    <a:pt x="5486"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sp>
          <p:nvSpPr>
            <p:cNvPr id="23" name="Freeform 22">
              <a:extLst>
                <a:ext uri="{FF2B5EF4-FFF2-40B4-BE49-F238E27FC236}">
                  <a16:creationId xmlns:a16="http://schemas.microsoft.com/office/drawing/2014/main" id="{1CA70D22-BDEA-952C-B1DD-71BAF31C85BF}"/>
                </a:ext>
              </a:extLst>
            </p:cNvPr>
            <p:cNvSpPr/>
            <p:nvPr/>
          </p:nvSpPr>
          <p:spPr>
            <a:xfrm>
              <a:off x="2171088" y="6442635"/>
              <a:ext cx="255077" cy="27427"/>
            </a:xfrm>
            <a:custGeom>
              <a:avLst/>
              <a:gdLst>
                <a:gd name="connsiteX0" fmla="*/ 13714 w 255077"/>
                <a:gd name="connsiteY0" fmla="*/ 27428 h 27427"/>
                <a:gd name="connsiteX1" fmla="*/ 241363 w 255077"/>
                <a:gd name="connsiteY1" fmla="*/ 27428 h 27427"/>
                <a:gd name="connsiteX2" fmla="*/ 255077 w 255077"/>
                <a:gd name="connsiteY2" fmla="*/ 13714 h 27427"/>
                <a:gd name="connsiteX3" fmla="*/ 241363 w 255077"/>
                <a:gd name="connsiteY3" fmla="*/ 0 h 27427"/>
                <a:gd name="connsiteX4" fmla="*/ 13714 w 255077"/>
                <a:gd name="connsiteY4" fmla="*/ 0 h 27427"/>
                <a:gd name="connsiteX5" fmla="*/ 0 w 255077"/>
                <a:gd name="connsiteY5" fmla="*/ 13714 h 27427"/>
                <a:gd name="connsiteX6" fmla="*/ 13714 w 255077"/>
                <a:gd name="connsiteY6" fmla="*/ 27428 h 27427"/>
                <a:gd name="connsiteX7" fmla="*/ 13714 w 25507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077" h="27427">
                  <a:moveTo>
                    <a:pt x="13714" y="27428"/>
                  </a:moveTo>
                  <a:lnTo>
                    <a:pt x="241363" y="27428"/>
                  </a:lnTo>
                  <a:cubicBezTo>
                    <a:pt x="249592" y="27428"/>
                    <a:pt x="255077" y="21942"/>
                    <a:pt x="255077" y="13714"/>
                  </a:cubicBezTo>
                  <a:cubicBezTo>
                    <a:pt x="255077" y="5485"/>
                    <a:pt x="249592" y="0"/>
                    <a:pt x="241363" y="0"/>
                  </a:cubicBezTo>
                  <a:lnTo>
                    <a:pt x="13714" y="0"/>
                  </a:lnTo>
                  <a:cubicBezTo>
                    <a:pt x="5486" y="0"/>
                    <a:pt x="0" y="5485"/>
                    <a:pt x="0" y="13714"/>
                  </a:cubicBezTo>
                  <a:cubicBezTo>
                    <a:pt x="0" y="21942"/>
                    <a:pt x="5486"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sp>
          <p:nvSpPr>
            <p:cNvPr id="24" name="Freeform 23">
              <a:extLst>
                <a:ext uri="{FF2B5EF4-FFF2-40B4-BE49-F238E27FC236}">
                  <a16:creationId xmlns:a16="http://schemas.microsoft.com/office/drawing/2014/main" id="{A6972C8E-217A-8E1B-8E3B-C6829DA21657}"/>
                </a:ext>
              </a:extLst>
            </p:cNvPr>
            <p:cNvSpPr/>
            <p:nvPr/>
          </p:nvSpPr>
          <p:spPr>
            <a:xfrm>
              <a:off x="2171088" y="6140931"/>
              <a:ext cx="60341" cy="27427"/>
            </a:xfrm>
            <a:custGeom>
              <a:avLst/>
              <a:gdLst>
                <a:gd name="connsiteX0" fmla="*/ 13714 w 60341"/>
                <a:gd name="connsiteY0" fmla="*/ 27428 h 27427"/>
                <a:gd name="connsiteX1" fmla="*/ 46627 w 60341"/>
                <a:gd name="connsiteY1" fmla="*/ 27428 h 27427"/>
                <a:gd name="connsiteX2" fmla="*/ 60341 w 60341"/>
                <a:gd name="connsiteY2" fmla="*/ 13714 h 27427"/>
                <a:gd name="connsiteX3" fmla="*/ 46627 w 60341"/>
                <a:gd name="connsiteY3" fmla="*/ 0 h 27427"/>
                <a:gd name="connsiteX4" fmla="*/ 13714 w 60341"/>
                <a:gd name="connsiteY4" fmla="*/ 0 h 27427"/>
                <a:gd name="connsiteX5" fmla="*/ 0 w 60341"/>
                <a:gd name="connsiteY5" fmla="*/ 13714 h 27427"/>
                <a:gd name="connsiteX6" fmla="*/ 13714 w 60341"/>
                <a:gd name="connsiteY6" fmla="*/ 27428 h 27427"/>
                <a:gd name="connsiteX7" fmla="*/ 13714 w 60341"/>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341" h="27427">
                  <a:moveTo>
                    <a:pt x="13714" y="27428"/>
                  </a:moveTo>
                  <a:lnTo>
                    <a:pt x="46627" y="27428"/>
                  </a:lnTo>
                  <a:cubicBezTo>
                    <a:pt x="54855" y="27428"/>
                    <a:pt x="60341" y="21942"/>
                    <a:pt x="60341" y="13714"/>
                  </a:cubicBezTo>
                  <a:cubicBezTo>
                    <a:pt x="60341" y="5485"/>
                    <a:pt x="54855" y="0"/>
                    <a:pt x="46627" y="0"/>
                  </a:cubicBezTo>
                  <a:lnTo>
                    <a:pt x="13714" y="0"/>
                  </a:lnTo>
                  <a:cubicBezTo>
                    <a:pt x="5486" y="0"/>
                    <a:pt x="0" y="5485"/>
                    <a:pt x="0" y="13714"/>
                  </a:cubicBezTo>
                  <a:cubicBezTo>
                    <a:pt x="0" y="21942"/>
                    <a:pt x="5486"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sp>
          <p:nvSpPr>
            <p:cNvPr id="25" name="Freeform 24">
              <a:extLst>
                <a:ext uri="{FF2B5EF4-FFF2-40B4-BE49-F238E27FC236}">
                  <a16:creationId xmlns:a16="http://schemas.microsoft.com/office/drawing/2014/main" id="{737BBB24-3309-B4E2-F5FF-E767A742DEA7}"/>
                </a:ext>
              </a:extLst>
            </p:cNvPr>
            <p:cNvSpPr/>
            <p:nvPr/>
          </p:nvSpPr>
          <p:spPr>
            <a:xfrm>
              <a:off x="2371309" y="6368580"/>
              <a:ext cx="54855" cy="27427"/>
            </a:xfrm>
            <a:custGeom>
              <a:avLst/>
              <a:gdLst>
                <a:gd name="connsiteX0" fmla="*/ 41142 w 54855"/>
                <a:gd name="connsiteY0" fmla="*/ 0 h 27427"/>
                <a:gd name="connsiteX1" fmla="*/ 13714 w 54855"/>
                <a:gd name="connsiteY1" fmla="*/ 0 h 27427"/>
                <a:gd name="connsiteX2" fmla="*/ 0 w 54855"/>
                <a:gd name="connsiteY2" fmla="*/ 13714 h 27427"/>
                <a:gd name="connsiteX3" fmla="*/ 13714 w 54855"/>
                <a:gd name="connsiteY3" fmla="*/ 27428 h 27427"/>
                <a:gd name="connsiteX4" fmla="*/ 41142 w 54855"/>
                <a:gd name="connsiteY4" fmla="*/ 27428 h 27427"/>
                <a:gd name="connsiteX5" fmla="*/ 54855 w 54855"/>
                <a:gd name="connsiteY5" fmla="*/ 13714 h 27427"/>
                <a:gd name="connsiteX6" fmla="*/ 41142 w 54855"/>
                <a:gd name="connsiteY6" fmla="*/ 0 h 27427"/>
                <a:gd name="connsiteX7" fmla="*/ 41142 w 54855"/>
                <a:gd name="connsiteY7"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55" h="27427">
                  <a:moveTo>
                    <a:pt x="41142" y="0"/>
                  </a:moveTo>
                  <a:lnTo>
                    <a:pt x="13714" y="0"/>
                  </a:lnTo>
                  <a:cubicBezTo>
                    <a:pt x="5486" y="0"/>
                    <a:pt x="0" y="5486"/>
                    <a:pt x="0" y="13714"/>
                  </a:cubicBezTo>
                  <a:cubicBezTo>
                    <a:pt x="0" y="21942"/>
                    <a:pt x="5486" y="27428"/>
                    <a:pt x="13714" y="27428"/>
                  </a:cubicBezTo>
                  <a:lnTo>
                    <a:pt x="41142" y="27428"/>
                  </a:lnTo>
                  <a:cubicBezTo>
                    <a:pt x="49370" y="27428"/>
                    <a:pt x="54855" y="21942"/>
                    <a:pt x="54855" y="13714"/>
                  </a:cubicBezTo>
                  <a:cubicBezTo>
                    <a:pt x="52113" y="5486"/>
                    <a:pt x="46627" y="0"/>
                    <a:pt x="41142" y="0"/>
                  </a:cubicBezTo>
                  <a:lnTo>
                    <a:pt x="41142" y="0"/>
                  </a:lnTo>
                  <a:close/>
                </a:path>
              </a:pathLst>
            </a:custGeom>
            <a:solidFill>
              <a:srgbClr val="000000"/>
            </a:solidFill>
            <a:ln w="27426" cap="flat">
              <a:noFill/>
              <a:prstDash val="solid"/>
              <a:miter/>
            </a:ln>
          </p:spPr>
          <p:txBody>
            <a:bodyPr rtlCol="0" anchor="ctr"/>
            <a:lstStyle/>
            <a:p>
              <a:pPr algn="l" rtl="0"/>
              <a:endParaRPr lang="en-US"/>
            </a:p>
          </p:txBody>
        </p:sp>
        <p:sp>
          <p:nvSpPr>
            <p:cNvPr id="26" name="Freeform 25">
              <a:extLst>
                <a:ext uri="{FF2B5EF4-FFF2-40B4-BE49-F238E27FC236}">
                  <a16:creationId xmlns:a16="http://schemas.microsoft.com/office/drawing/2014/main" id="{B944ECDC-701C-44F6-3EB9-1D2A9794D924}"/>
                </a:ext>
              </a:extLst>
            </p:cNvPr>
            <p:cNvSpPr/>
            <p:nvPr/>
          </p:nvSpPr>
          <p:spPr>
            <a:xfrm>
              <a:off x="2692213" y="6066876"/>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2"/>
                    <a:pt x="76797" y="13714"/>
                  </a:cubicBezTo>
                  <a:cubicBezTo>
                    <a:pt x="76797" y="5486"/>
                    <a:pt x="71312" y="0"/>
                    <a:pt x="63083" y="0"/>
                  </a:cubicBezTo>
                  <a:lnTo>
                    <a:pt x="13714" y="0"/>
                  </a:lnTo>
                  <a:cubicBezTo>
                    <a:pt x="5486" y="0"/>
                    <a:pt x="0" y="5486"/>
                    <a:pt x="0" y="13714"/>
                  </a:cubicBezTo>
                  <a:cubicBezTo>
                    <a:pt x="2743" y="21942"/>
                    <a:pt x="8228"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sp>
          <p:nvSpPr>
            <p:cNvPr id="27" name="Freeform 26">
              <a:extLst>
                <a:ext uri="{FF2B5EF4-FFF2-40B4-BE49-F238E27FC236}">
                  <a16:creationId xmlns:a16="http://schemas.microsoft.com/office/drawing/2014/main" id="{B7258124-31FA-B057-16F5-D3BFB8407407}"/>
                </a:ext>
              </a:extLst>
            </p:cNvPr>
            <p:cNvSpPr/>
            <p:nvPr/>
          </p:nvSpPr>
          <p:spPr>
            <a:xfrm>
              <a:off x="2692213" y="6140931"/>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2"/>
                    <a:pt x="76797" y="13714"/>
                  </a:cubicBezTo>
                  <a:cubicBezTo>
                    <a:pt x="76797" y="5485"/>
                    <a:pt x="71312" y="0"/>
                    <a:pt x="63083" y="0"/>
                  </a:cubicBezTo>
                  <a:lnTo>
                    <a:pt x="13714" y="0"/>
                  </a:lnTo>
                  <a:cubicBezTo>
                    <a:pt x="5486" y="0"/>
                    <a:pt x="0" y="5485"/>
                    <a:pt x="0" y="13714"/>
                  </a:cubicBezTo>
                  <a:cubicBezTo>
                    <a:pt x="2743" y="21942"/>
                    <a:pt x="8228"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sp>
          <p:nvSpPr>
            <p:cNvPr id="28" name="Freeform 27">
              <a:extLst>
                <a:ext uri="{FF2B5EF4-FFF2-40B4-BE49-F238E27FC236}">
                  <a16:creationId xmlns:a16="http://schemas.microsoft.com/office/drawing/2014/main" id="{D50322D5-DA6A-1449-AE84-FAC9C9DE8337}"/>
                </a:ext>
              </a:extLst>
            </p:cNvPr>
            <p:cNvSpPr/>
            <p:nvPr/>
          </p:nvSpPr>
          <p:spPr>
            <a:xfrm>
              <a:off x="2692213" y="6217728"/>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2"/>
                    <a:pt x="76797" y="13714"/>
                  </a:cubicBezTo>
                  <a:cubicBezTo>
                    <a:pt x="76797" y="5486"/>
                    <a:pt x="71312" y="0"/>
                    <a:pt x="63083" y="0"/>
                  </a:cubicBezTo>
                  <a:lnTo>
                    <a:pt x="13714" y="0"/>
                  </a:lnTo>
                  <a:cubicBezTo>
                    <a:pt x="5486" y="0"/>
                    <a:pt x="0" y="5486"/>
                    <a:pt x="0" y="13714"/>
                  </a:cubicBezTo>
                  <a:cubicBezTo>
                    <a:pt x="2743" y="21942"/>
                    <a:pt x="8228"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sp>
          <p:nvSpPr>
            <p:cNvPr id="29" name="Freeform 28">
              <a:extLst>
                <a:ext uri="{FF2B5EF4-FFF2-40B4-BE49-F238E27FC236}">
                  <a16:creationId xmlns:a16="http://schemas.microsoft.com/office/drawing/2014/main" id="{84E049AC-57B3-2E87-668C-9901E2BC3EB9}"/>
                </a:ext>
              </a:extLst>
            </p:cNvPr>
            <p:cNvSpPr/>
            <p:nvPr/>
          </p:nvSpPr>
          <p:spPr>
            <a:xfrm>
              <a:off x="2692213" y="6291783"/>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2"/>
                    <a:pt x="76797" y="13714"/>
                  </a:cubicBezTo>
                  <a:cubicBezTo>
                    <a:pt x="76797" y="5485"/>
                    <a:pt x="71312" y="0"/>
                    <a:pt x="63083" y="0"/>
                  </a:cubicBezTo>
                  <a:lnTo>
                    <a:pt x="13714" y="0"/>
                  </a:lnTo>
                  <a:cubicBezTo>
                    <a:pt x="5486" y="0"/>
                    <a:pt x="0" y="5485"/>
                    <a:pt x="0" y="13714"/>
                  </a:cubicBezTo>
                  <a:cubicBezTo>
                    <a:pt x="2743" y="21942"/>
                    <a:pt x="8228"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sp>
          <p:nvSpPr>
            <p:cNvPr id="30" name="Freeform 29">
              <a:extLst>
                <a:ext uri="{FF2B5EF4-FFF2-40B4-BE49-F238E27FC236}">
                  <a16:creationId xmlns:a16="http://schemas.microsoft.com/office/drawing/2014/main" id="{B4DDFADB-12E7-2114-D4EF-0EAFEBD025EF}"/>
                </a:ext>
              </a:extLst>
            </p:cNvPr>
            <p:cNvSpPr/>
            <p:nvPr/>
          </p:nvSpPr>
          <p:spPr>
            <a:xfrm>
              <a:off x="2692213" y="6442635"/>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2"/>
                    <a:pt x="76797" y="13714"/>
                  </a:cubicBezTo>
                  <a:cubicBezTo>
                    <a:pt x="76797" y="5485"/>
                    <a:pt x="71312" y="0"/>
                    <a:pt x="63083" y="0"/>
                  </a:cubicBezTo>
                  <a:lnTo>
                    <a:pt x="13714" y="0"/>
                  </a:lnTo>
                  <a:cubicBezTo>
                    <a:pt x="5486" y="0"/>
                    <a:pt x="0" y="5485"/>
                    <a:pt x="0" y="13714"/>
                  </a:cubicBezTo>
                  <a:cubicBezTo>
                    <a:pt x="2743" y="21942"/>
                    <a:pt x="8228"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sp>
          <p:nvSpPr>
            <p:cNvPr id="31" name="Freeform 30">
              <a:extLst>
                <a:ext uri="{FF2B5EF4-FFF2-40B4-BE49-F238E27FC236}">
                  <a16:creationId xmlns:a16="http://schemas.microsoft.com/office/drawing/2014/main" id="{1FF9403A-7191-01B3-759A-7A8A6B358D1A}"/>
                </a:ext>
              </a:extLst>
            </p:cNvPr>
            <p:cNvSpPr/>
            <p:nvPr/>
          </p:nvSpPr>
          <p:spPr>
            <a:xfrm>
              <a:off x="2692213" y="6365837"/>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3"/>
                    <a:pt x="76797" y="13714"/>
                  </a:cubicBezTo>
                  <a:cubicBezTo>
                    <a:pt x="76797" y="5486"/>
                    <a:pt x="71312" y="0"/>
                    <a:pt x="63083" y="0"/>
                  </a:cubicBezTo>
                  <a:lnTo>
                    <a:pt x="13714" y="0"/>
                  </a:lnTo>
                  <a:cubicBezTo>
                    <a:pt x="5486" y="0"/>
                    <a:pt x="0" y="5486"/>
                    <a:pt x="0" y="13714"/>
                  </a:cubicBezTo>
                  <a:cubicBezTo>
                    <a:pt x="2743" y="21943"/>
                    <a:pt x="8228"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grpSp>
    </p:spTree>
    <p:extLst>
      <p:ext uri="{BB962C8B-B14F-4D97-AF65-F5344CB8AC3E}">
        <p14:creationId xmlns:p14="http://schemas.microsoft.com/office/powerpoint/2010/main" val="713603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algn="l" rtl="0"/>
            <a:fld id="{CB2079F2-58AF-ED44-82D7-E04B2F6FD686}" type="slidenum">
              <a:rPr lang="en-US" sz="900" smtClean="0">
                <a:solidFill>
                  <a:schemeClr val="tx1"/>
                </a:solidFill>
              </a:rPr>
              <a:pPr algn="l" rtl="0"/>
              <a:t>71</a:t>
            </a:fld>
            <a:endParaRPr lang="en-US" sz="900">
              <a:solidFill>
                <a:schemeClr val="tx1"/>
              </a:solidFill>
            </a:endParaRPr>
          </a:p>
        </p:txBody>
      </p:sp>
      <p:sp>
        <p:nvSpPr>
          <p:cNvPr id="12" name="Freeform 11">
            <a:extLst>
              <a:ext uri="{FF2B5EF4-FFF2-40B4-BE49-F238E27FC236}">
                <a16:creationId xmlns:a16="http://schemas.microsoft.com/office/drawing/2014/main" id="{858BED05-B4B9-4613-BEB7-C7208E63DF08}"/>
              </a:ext>
            </a:extLst>
          </p:cNvPr>
          <p:cNvSpPr/>
          <p:nvPr/>
        </p:nvSpPr>
        <p:spPr>
          <a:xfrm flipH="1">
            <a:off x="4597057" y="509854"/>
            <a:ext cx="4804898" cy="1827083"/>
          </a:xfrm>
          <a:custGeom>
            <a:avLst/>
            <a:gdLst>
              <a:gd name="connsiteX0" fmla="*/ 0 w 4804898"/>
              <a:gd name="connsiteY0" fmla="*/ 0 h 1827083"/>
              <a:gd name="connsiteX1" fmla="*/ 4348661 w 4804898"/>
              <a:gd name="connsiteY1" fmla="*/ 0 h 1827083"/>
              <a:gd name="connsiteX2" fmla="*/ 4804898 w 4804898"/>
              <a:gd name="connsiteY2" fmla="*/ 336196 h 1827083"/>
              <a:gd name="connsiteX3" fmla="*/ 4804898 w 4804898"/>
              <a:gd name="connsiteY3" fmla="*/ 1827083 h 1827083"/>
              <a:gd name="connsiteX4" fmla="*/ 0 w 4804898"/>
              <a:gd name="connsiteY4" fmla="*/ 1827083 h 1827083"/>
              <a:gd name="connsiteX5" fmla="*/ 0 w 4804898"/>
              <a:gd name="connsiteY5" fmla="*/ 0 h 182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4898" h="1827083">
                <a:moveTo>
                  <a:pt x="0" y="0"/>
                </a:moveTo>
                <a:lnTo>
                  <a:pt x="4348661" y="0"/>
                </a:lnTo>
                <a:cubicBezTo>
                  <a:pt x="4600793" y="0"/>
                  <a:pt x="4804898" y="150403"/>
                  <a:pt x="4804898" y="336196"/>
                </a:cubicBezTo>
                <a:lnTo>
                  <a:pt x="4804898" y="1827083"/>
                </a:lnTo>
                <a:lnTo>
                  <a:pt x="0" y="1827083"/>
                </a:lnTo>
                <a:lnTo>
                  <a:pt x="0"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3" name="Text Placeholder 3">
            <a:extLst>
              <a:ext uri="{FF2B5EF4-FFF2-40B4-BE49-F238E27FC236}">
                <a16:creationId xmlns:a16="http://schemas.microsoft.com/office/drawing/2014/main" id="{5C0206F1-A563-41B0-975A-9174EBA8E5AF}"/>
              </a:ext>
            </a:extLst>
          </p:cNvPr>
          <p:cNvSpPr txBox="1">
            <a:spLocks/>
          </p:cNvSpPr>
          <p:nvPr/>
        </p:nvSpPr>
        <p:spPr>
          <a:xfrm>
            <a:off x="2733029" y="1106735"/>
            <a:ext cx="4095877" cy="762464"/>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r>
              <a:rPr kumimoji="0" lang="en-US" altLang="en-US" sz="2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Referências</a:t>
            </a:r>
            <a:endParaRPr lang="en-US" sz="4000" dirty="0"/>
          </a:p>
        </p:txBody>
      </p:sp>
      <p:sp>
        <p:nvSpPr>
          <p:cNvPr id="14" name="Freeform 13">
            <a:extLst>
              <a:ext uri="{FF2B5EF4-FFF2-40B4-BE49-F238E27FC236}">
                <a16:creationId xmlns:a16="http://schemas.microsoft.com/office/drawing/2014/main" id="{BDFA17D0-507A-A790-779D-D67200156A67}"/>
              </a:ext>
            </a:extLst>
          </p:cNvPr>
          <p:cNvSpPr/>
          <p:nvPr/>
        </p:nvSpPr>
        <p:spPr>
          <a:xfrm>
            <a:off x="2159675" y="1949489"/>
            <a:ext cx="5400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pPr algn="l" rtl="0"/>
            <a:endParaRPr lang="en-US">
              <a:solidFill>
                <a:srgbClr val="F79037"/>
              </a:solidFill>
            </a:endParaRPr>
          </a:p>
        </p:txBody>
      </p:sp>
      <p:grpSp>
        <p:nvGrpSpPr>
          <p:cNvPr id="7" name="Graphic 3">
            <a:extLst>
              <a:ext uri="{FF2B5EF4-FFF2-40B4-BE49-F238E27FC236}">
                <a16:creationId xmlns:a16="http://schemas.microsoft.com/office/drawing/2014/main" id="{B9BFF0D1-8DCA-0D50-EDFF-955D5F0B16A5}"/>
              </a:ext>
            </a:extLst>
          </p:cNvPr>
          <p:cNvGrpSpPr/>
          <p:nvPr/>
        </p:nvGrpSpPr>
        <p:grpSpPr>
          <a:xfrm>
            <a:off x="905685" y="1311165"/>
            <a:ext cx="1151230" cy="1025772"/>
            <a:chOff x="2042177" y="5932482"/>
            <a:chExt cx="855744" cy="762487"/>
          </a:xfrm>
        </p:grpSpPr>
        <p:sp>
          <p:nvSpPr>
            <p:cNvPr id="8" name="Freeform 7">
              <a:extLst>
                <a:ext uri="{FF2B5EF4-FFF2-40B4-BE49-F238E27FC236}">
                  <a16:creationId xmlns:a16="http://schemas.microsoft.com/office/drawing/2014/main" id="{D1EF83AA-C01F-EA51-9918-63C97A26C2CC}"/>
                </a:ext>
              </a:extLst>
            </p:cNvPr>
            <p:cNvSpPr/>
            <p:nvPr/>
          </p:nvSpPr>
          <p:spPr>
            <a:xfrm>
              <a:off x="2574275" y="5946195"/>
              <a:ext cx="41141" cy="737802"/>
            </a:xfrm>
            <a:custGeom>
              <a:avLst/>
              <a:gdLst>
                <a:gd name="connsiteX0" fmla="*/ 35656 w 41141"/>
                <a:gd name="connsiteY0" fmla="*/ 737803 h 737802"/>
                <a:gd name="connsiteX1" fmla="*/ 19199 w 41141"/>
                <a:gd name="connsiteY1" fmla="*/ 721346 h 737802"/>
                <a:gd name="connsiteX2" fmla="*/ 2742 w 41141"/>
                <a:gd name="connsiteY2" fmla="*/ 737803 h 737802"/>
                <a:gd name="connsiteX3" fmla="*/ 0 w 41141"/>
                <a:gd name="connsiteY3" fmla="*/ 735060 h 737802"/>
                <a:gd name="connsiteX4" fmla="*/ 0 w 41141"/>
                <a:gd name="connsiteY4" fmla="*/ 10971 h 737802"/>
                <a:gd name="connsiteX5" fmla="*/ 5485 w 41141"/>
                <a:gd name="connsiteY5" fmla="*/ 0 h 737802"/>
                <a:gd name="connsiteX6" fmla="*/ 35656 w 41141"/>
                <a:gd name="connsiteY6" fmla="*/ 0 h 737802"/>
                <a:gd name="connsiteX7" fmla="*/ 41142 w 41141"/>
                <a:gd name="connsiteY7" fmla="*/ 10971 h 737802"/>
                <a:gd name="connsiteX8" fmla="*/ 41142 w 41141"/>
                <a:gd name="connsiteY8" fmla="*/ 735060 h 737802"/>
                <a:gd name="connsiteX9" fmla="*/ 35656 w 41141"/>
                <a:gd name="connsiteY9" fmla="*/ 737803 h 737802"/>
                <a:gd name="connsiteX10" fmla="*/ 35656 w 41141"/>
                <a:gd name="connsiteY10" fmla="*/ 737803 h 73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141" h="737802">
                  <a:moveTo>
                    <a:pt x="35656" y="737803"/>
                  </a:moveTo>
                  <a:lnTo>
                    <a:pt x="19199" y="721346"/>
                  </a:lnTo>
                  <a:lnTo>
                    <a:pt x="2742" y="737803"/>
                  </a:lnTo>
                  <a:cubicBezTo>
                    <a:pt x="0" y="737803"/>
                    <a:pt x="0" y="737803"/>
                    <a:pt x="0" y="735060"/>
                  </a:cubicBezTo>
                  <a:lnTo>
                    <a:pt x="0" y="10971"/>
                  </a:lnTo>
                  <a:cubicBezTo>
                    <a:pt x="0" y="5485"/>
                    <a:pt x="2742" y="0"/>
                    <a:pt x="5485" y="0"/>
                  </a:cubicBezTo>
                  <a:lnTo>
                    <a:pt x="35656" y="0"/>
                  </a:lnTo>
                  <a:cubicBezTo>
                    <a:pt x="38399" y="0"/>
                    <a:pt x="41142" y="5485"/>
                    <a:pt x="41142" y="10971"/>
                  </a:cubicBezTo>
                  <a:lnTo>
                    <a:pt x="41142" y="735060"/>
                  </a:lnTo>
                  <a:cubicBezTo>
                    <a:pt x="38399" y="735060"/>
                    <a:pt x="38399" y="737803"/>
                    <a:pt x="35656" y="737803"/>
                  </a:cubicBezTo>
                  <a:lnTo>
                    <a:pt x="35656" y="737803"/>
                  </a:lnTo>
                  <a:close/>
                </a:path>
              </a:pathLst>
            </a:custGeom>
            <a:solidFill>
              <a:srgbClr val="F1A0C2"/>
            </a:solidFill>
            <a:ln w="27426" cap="flat">
              <a:noFill/>
              <a:prstDash val="solid"/>
              <a:miter/>
            </a:ln>
          </p:spPr>
          <p:txBody>
            <a:bodyPr rtlCol="0" anchor="ctr"/>
            <a:lstStyle/>
            <a:p>
              <a:pPr algn="l" rtl="0"/>
              <a:endParaRPr lang="en-US"/>
            </a:p>
          </p:txBody>
        </p:sp>
        <p:sp>
          <p:nvSpPr>
            <p:cNvPr id="10" name="Freeform 9">
              <a:extLst>
                <a:ext uri="{FF2B5EF4-FFF2-40B4-BE49-F238E27FC236}">
                  <a16:creationId xmlns:a16="http://schemas.microsoft.com/office/drawing/2014/main" id="{435D4281-7292-368D-6465-17B8C04BAE51}"/>
                </a:ext>
              </a:extLst>
            </p:cNvPr>
            <p:cNvSpPr/>
            <p:nvPr/>
          </p:nvSpPr>
          <p:spPr>
            <a:xfrm>
              <a:off x="2042177" y="5943452"/>
              <a:ext cx="496441" cy="702147"/>
            </a:xfrm>
            <a:custGeom>
              <a:avLst/>
              <a:gdLst>
                <a:gd name="connsiteX0" fmla="*/ 90512 w 496441"/>
                <a:gd name="connsiteY0" fmla="*/ 641806 h 702147"/>
                <a:gd name="connsiteX1" fmla="*/ 375759 w 496441"/>
                <a:gd name="connsiteY1" fmla="*/ 641806 h 702147"/>
                <a:gd name="connsiteX2" fmla="*/ 427872 w 496441"/>
                <a:gd name="connsiteY2" fmla="*/ 622607 h 702147"/>
                <a:gd name="connsiteX3" fmla="*/ 430615 w 496441"/>
                <a:gd name="connsiteY3" fmla="*/ 625349 h 702147"/>
                <a:gd name="connsiteX4" fmla="*/ 479984 w 496441"/>
                <a:gd name="connsiteY4" fmla="*/ 644549 h 702147"/>
                <a:gd name="connsiteX5" fmla="*/ 482727 w 496441"/>
                <a:gd name="connsiteY5" fmla="*/ 644549 h 702147"/>
                <a:gd name="connsiteX6" fmla="*/ 496441 w 496441"/>
                <a:gd name="connsiteY6" fmla="*/ 630835 h 702147"/>
                <a:gd name="connsiteX7" fmla="*/ 482727 w 496441"/>
                <a:gd name="connsiteY7" fmla="*/ 617122 h 702147"/>
                <a:gd name="connsiteX8" fmla="*/ 479984 w 496441"/>
                <a:gd name="connsiteY8" fmla="*/ 617122 h 702147"/>
                <a:gd name="connsiteX9" fmla="*/ 447072 w 496441"/>
                <a:gd name="connsiteY9" fmla="*/ 603408 h 702147"/>
                <a:gd name="connsiteX10" fmla="*/ 441586 w 496441"/>
                <a:gd name="connsiteY10" fmla="*/ 597922 h 702147"/>
                <a:gd name="connsiteX11" fmla="*/ 441586 w 496441"/>
                <a:gd name="connsiteY11" fmla="*/ 43884 h 702147"/>
                <a:gd name="connsiteX12" fmla="*/ 482727 w 496441"/>
                <a:gd name="connsiteY12" fmla="*/ 24685 h 702147"/>
                <a:gd name="connsiteX13" fmla="*/ 493698 w 496441"/>
                <a:gd name="connsiteY13" fmla="*/ 10971 h 702147"/>
                <a:gd name="connsiteX14" fmla="*/ 479984 w 496441"/>
                <a:gd name="connsiteY14" fmla="*/ 0 h 702147"/>
                <a:gd name="connsiteX15" fmla="*/ 427872 w 496441"/>
                <a:gd name="connsiteY15" fmla="*/ 21942 h 702147"/>
                <a:gd name="connsiteX16" fmla="*/ 367532 w 496441"/>
                <a:gd name="connsiteY16" fmla="*/ 0 h 702147"/>
                <a:gd name="connsiteX17" fmla="*/ 186509 w 496441"/>
                <a:gd name="connsiteY17" fmla="*/ 0 h 702147"/>
                <a:gd name="connsiteX18" fmla="*/ 172795 w 496441"/>
                <a:gd name="connsiteY18" fmla="*/ 13714 h 702147"/>
                <a:gd name="connsiteX19" fmla="*/ 186509 w 496441"/>
                <a:gd name="connsiteY19" fmla="*/ 27428 h 702147"/>
                <a:gd name="connsiteX20" fmla="*/ 367532 w 496441"/>
                <a:gd name="connsiteY20" fmla="*/ 27428 h 702147"/>
                <a:gd name="connsiteX21" fmla="*/ 414158 w 496441"/>
                <a:gd name="connsiteY21" fmla="*/ 46627 h 702147"/>
                <a:gd name="connsiteX22" fmla="*/ 414158 w 496441"/>
                <a:gd name="connsiteY22" fmla="*/ 600665 h 702147"/>
                <a:gd name="connsiteX23" fmla="*/ 411415 w 496441"/>
                <a:gd name="connsiteY23" fmla="*/ 603408 h 702147"/>
                <a:gd name="connsiteX24" fmla="*/ 375759 w 496441"/>
                <a:gd name="connsiteY24" fmla="*/ 617122 h 702147"/>
                <a:gd name="connsiteX25" fmla="*/ 93255 w 496441"/>
                <a:gd name="connsiteY25" fmla="*/ 617122 h 702147"/>
                <a:gd name="connsiteX26" fmla="*/ 93255 w 496441"/>
                <a:gd name="connsiteY26" fmla="*/ 27428 h 702147"/>
                <a:gd name="connsiteX27" fmla="*/ 131653 w 496441"/>
                <a:gd name="connsiteY27" fmla="*/ 27428 h 702147"/>
                <a:gd name="connsiteX28" fmla="*/ 145367 w 496441"/>
                <a:gd name="connsiteY28" fmla="*/ 13714 h 702147"/>
                <a:gd name="connsiteX29" fmla="*/ 131653 w 496441"/>
                <a:gd name="connsiteY29" fmla="*/ 0 h 702147"/>
                <a:gd name="connsiteX30" fmla="*/ 90512 w 496441"/>
                <a:gd name="connsiteY30" fmla="*/ 0 h 702147"/>
                <a:gd name="connsiteX31" fmla="*/ 65827 w 496441"/>
                <a:gd name="connsiteY31" fmla="*/ 24685 h 702147"/>
                <a:gd name="connsiteX32" fmla="*/ 65827 w 496441"/>
                <a:gd name="connsiteY32" fmla="*/ 43884 h 702147"/>
                <a:gd name="connsiteX33" fmla="*/ 16457 w 496441"/>
                <a:gd name="connsiteY33" fmla="*/ 43884 h 702147"/>
                <a:gd name="connsiteX34" fmla="*/ 0 w 496441"/>
                <a:gd name="connsiteY34" fmla="*/ 60341 h 702147"/>
                <a:gd name="connsiteX35" fmla="*/ 0 w 496441"/>
                <a:gd name="connsiteY35" fmla="*/ 685691 h 702147"/>
                <a:gd name="connsiteX36" fmla="*/ 16457 w 496441"/>
                <a:gd name="connsiteY36" fmla="*/ 702147 h 702147"/>
                <a:gd name="connsiteX37" fmla="*/ 479984 w 496441"/>
                <a:gd name="connsiteY37" fmla="*/ 702147 h 702147"/>
                <a:gd name="connsiteX38" fmla="*/ 493698 w 496441"/>
                <a:gd name="connsiteY38" fmla="*/ 688434 h 702147"/>
                <a:gd name="connsiteX39" fmla="*/ 479984 w 496441"/>
                <a:gd name="connsiteY39" fmla="*/ 674720 h 702147"/>
                <a:gd name="connsiteX40" fmla="*/ 24686 w 496441"/>
                <a:gd name="connsiteY40" fmla="*/ 674720 h 702147"/>
                <a:gd name="connsiteX41" fmla="*/ 24686 w 496441"/>
                <a:gd name="connsiteY41" fmla="*/ 68569 h 702147"/>
                <a:gd name="connsiteX42" fmla="*/ 65827 w 496441"/>
                <a:gd name="connsiteY42" fmla="*/ 68569 h 702147"/>
                <a:gd name="connsiteX43" fmla="*/ 65827 w 496441"/>
                <a:gd name="connsiteY43" fmla="*/ 617122 h 702147"/>
                <a:gd name="connsiteX44" fmla="*/ 90512 w 496441"/>
                <a:gd name="connsiteY44" fmla="*/ 641806 h 702147"/>
                <a:gd name="connsiteX45" fmla="*/ 90512 w 496441"/>
                <a:gd name="connsiteY45" fmla="*/ 641806 h 70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6441" h="702147">
                  <a:moveTo>
                    <a:pt x="90512" y="641806"/>
                  </a:moveTo>
                  <a:lnTo>
                    <a:pt x="375759" y="641806"/>
                  </a:lnTo>
                  <a:cubicBezTo>
                    <a:pt x="394959" y="641806"/>
                    <a:pt x="414158" y="633578"/>
                    <a:pt x="427872" y="622607"/>
                  </a:cubicBezTo>
                  <a:lnTo>
                    <a:pt x="430615" y="625349"/>
                  </a:lnTo>
                  <a:cubicBezTo>
                    <a:pt x="444329" y="636321"/>
                    <a:pt x="463528" y="644549"/>
                    <a:pt x="479984" y="644549"/>
                  </a:cubicBezTo>
                  <a:lnTo>
                    <a:pt x="482727" y="644549"/>
                  </a:lnTo>
                  <a:cubicBezTo>
                    <a:pt x="490956" y="644549"/>
                    <a:pt x="496441" y="639063"/>
                    <a:pt x="496441" y="630835"/>
                  </a:cubicBezTo>
                  <a:cubicBezTo>
                    <a:pt x="496441" y="622607"/>
                    <a:pt x="490956" y="617122"/>
                    <a:pt x="482727" y="617122"/>
                  </a:cubicBezTo>
                  <a:lnTo>
                    <a:pt x="479984" y="617122"/>
                  </a:lnTo>
                  <a:cubicBezTo>
                    <a:pt x="469013" y="617122"/>
                    <a:pt x="455300" y="611636"/>
                    <a:pt x="447072" y="603408"/>
                  </a:cubicBezTo>
                  <a:lnTo>
                    <a:pt x="441586" y="597922"/>
                  </a:lnTo>
                  <a:lnTo>
                    <a:pt x="441586" y="43884"/>
                  </a:lnTo>
                  <a:cubicBezTo>
                    <a:pt x="452557" y="32913"/>
                    <a:pt x="469013" y="24685"/>
                    <a:pt x="482727" y="24685"/>
                  </a:cubicBezTo>
                  <a:cubicBezTo>
                    <a:pt x="490956" y="24685"/>
                    <a:pt x="493698" y="19200"/>
                    <a:pt x="493698" y="10971"/>
                  </a:cubicBezTo>
                  <a:cubicBezTo>
                    <a:pt x="493698" y="2743"/>
                    <a:pt x="488213" y="0"/>
                    <a:pt x="479984" y="0"/>
                  </a:cubicBezTo>
                  <a:cubicBezTo>
                    <a:pt x="460785" y="2743"/>
                    <a:pt x="441586" y="8228"/>
                    <a:pt x="427872" y="21942"/>
                  </a:cubicBezTo>
                  <a:cubicBezTo>
                    <a:pt x="411415" y="8228"/>
                    <a:pt x="389473" y="0"/>
                    <a:pt x="367532" y="0"/>
                  </a:cubicBezTo>
                  <a:lnTo>
                    <a:pt x="186509" y="0"/>
                  </a:lnTo>
                  <a:cubicBezTo>
                    <a:pt x="178280" y="0"/>
                    <a:pt x="172795" y="5486"/>
                    <a:pt x="172795" y="13714"/>
                  </a:cubicBezTo>
                  <a:cubicBezTo>
                    <a:pt x="172795" y="21942"/>
                    <a:pt x="178280" y="27428"/>
                    <a:pt x="186509" y="27428"/>
                  </a:cubicBezTo>
                  <a:lnTo>
                    <a:pt x="367532" y="27428"/>
                  </a:lnTo>
                  <a:cubicBezTo>
                    <a:pt x="383987" y="27428"/>
                    <a:pt x="403187" y="35656"/>
                    <a:pt x="414158" y="46627"/>
                  </a:cubicBezTo>
                  <a:lnTo>
                    <a:pt x="414158" y="600665"/>
                  </a:lnTo>
                  <a:lnTo>
                    <a:pt x="411415" y="603408"/>
                  </a:lnTo>
                  <a:cubicBezTo>
                    <a:pt x="403187" y="611636"/>
                    <a:pt x="389473" y="617122"/>
                    <a:pt x="375759" y="617122"/>
                  </a:cubicBezTo>
                  <a:lnTo>
                    <a:pt x="93255" y="617122"/>
                  </a:lnTo>
                  <a:lnTo>
                    <a:pt x="93255" y="27428"/>
                  </a:lnTo>
                  <a:lnTo>
                    <a:pt x="131653" y="27428"/>
                  </a:lnTo>
                  <a:cubicBezTo>
                    <a:pt x="139881" y="27428"/>
                    <a:pt x="145367" y="21942"/>
                    <a:pt x="145367" y="13714"/>
                  </a:cubicBezTo>
                  <a:cubicBezTo>
                    <a:pt x="145367" y="5486"/>
                    <a:pt x="139881" y="0"/>
                    <a:pt x="131653" y="0"/>
                  </a:cubicBezTo>
                  <a:lnTo>
                    <a:pt x="90512" y="0"/>
                  </a:lnTo>
                  <a:cubicBezTo>
                    <a:pt x="76798" y="0"/>
                    <a:pt x="65827" y="10971"/>
                    <a:pt x="65827" y="24685"/>
                  </a:cubicBezTo>
                  <a:lnTo>
                    <a:pt x="65827" y="43884"/>
                  </a:lnTo>
                  <a:lnTo>
                    <a:pt x="16457" y="43884"/>
                  </a:lnTo>
                  <a:cubicBezTo>
                    <a:pt x="8229" y="43884"/>
                    <a:pt x="0" y="52112"/>
                    <a:pt x="0" y="60341"/>
                  </a:cubicBezTo>
                  <a:lnTo>
                    <a:pt x="0" y="685691"/>
                  </a:lnTo>
                  <a:cubicBezTo>
                    <a:pt x="0" y="693919"/>
                    <a:pt x="8229" y="702147"/>
                    <a:pt x="16457" y="702147"/>
                  </a:cubicBezTo>
                  <a:lnTo>
                    <a:pt x="479984" y="702147"/>
                  </a:lnTo>
                  <a:cubicBezTo>
                    <a:pt x="488213" y="702147"/>
                    <a:pt x="493698" y="696661"/>
                    <a:pt x="493698" y="688434"/>
                  </a:cubicBezTo>
                  <a:cubicBezTo>
                    <a:pt x="493698" y="680205"/>
                    <a:pt x="488213" y="674720"/>
                    <a:pt x="479984" y="674720"/>
                  </a:cubicBezTo>
                  <a:lnTo>
                    <a:pt x="24686" y="674720"/>
                  </a:lnTo>
                  <a:lnTo>
                    <a:pt x="24686" y="68569"/>
                  </a:lnTo>
                  <a:lnTo>
                    <a:pt x="65827" y="68569"/>
                  </a:lnTo>
                  <a:lnTo>
                    <a:pt x="65827" y="617122"/>
                  </a:lnTo>
                  <a:cubicBezTo>
                    <a:pt x="68569" y="630835"/>
                    <a:pt x="79541" y="641806"/>
                    <a:pt x="90512" y="641806"/>
                  </a:cubicBezTo>
                  <a:lnTo>
                    <a:pt x="90512" y="641806"/>
                  </a:lnTo>
                  <a:close/>
                </a:path>
              </a:pathLst>
            </a:custGeom>
            <a:solidFill>
              <a:srgbClr val="000000"/>
            </a:solidFill>
            <a:ln w="27426" cap="flat">
              <a:noFill/>
              <a:prstDash val="solid"/>
              <a:miter/>
            </a:ln>
          </p:spPr>
          <p:txBody>
            <a:bodyPr rtlCol="0" anchor="ctr"/>
            <a:lstStyle/>
            <a:p>
              <a:pPr algn="l" rtl="0"/>
              <a:endParaRPr lang="en-US"/>
            </a:p>
          </p:txBody>
        </p:sp>
        <p:sp>
          <p:nvSpPr>
            <p:cNvPr id="11" name="Freeform 10">
              <a:extLst>
                <a:ext uri="{FF2B5EF4-FFF2-40B4-BE49-F238E27FC236}">
                  <a16:creationId xmlns:a16="http://schemas.microsoft.com/office/drawing/2014/main" id="{C2B12055-4F5B-9160-75C8-1BC41CED73C6}"/>
                </a:ext>
              </a:extLst>
            </p:cNvPr>
            <p:cNvSpPr/>
            <p:nvPr/>
          </p:nvSpPr>
          <p:spPr>
            <a:xfrm>
              <a:off x="2686728" y="6519432"/>
              <a:ext cx="207915" cy="131652"/>
            </a:xfrm>
            <a:custGeom>
              <a:avLst/>
              <a:gdLst>
                <a:gd name="connsiteX0" fmla="*/ 197480 w 207915"/>
                <a:gd name="connsiteY0" fmla="*/ 0 h 131652"/>
                <a:gd name="connsiteX1" fmla="*/ 183766 w 207915"/>
                <a:gd name="connsiteY1" fmla="*/ 13714 h 131652"/>
                <a:gd name="connsiteX2" fmla="*/ 183766 w 207915"/>
                <a:gd name="connsiteY2" fmla="*/ 104225 h 131652"/>
                <a:gd name="connsiteX3" fmla="*/ 13714 w 207915"/>
                <a:gd name="connsiteY3" fmla="*/ 104225 h 131652"/>
                <a:gd name="connsiteX4" fmla="*/ 0 w 207915"/>
                <a:gd name="connsiteY4" fmla="*/ 117938 h 131652"/>
                <a:gd name="connsiteX5" fmla="*/ 13714 w 207915"/>
                <a:gd name="connsiteY5" fmla="*/ 131652 h 131652"/>
                <a:gd name="connsiteX6" fmla="*/ 189252 w 207915"/>
                <a:gd name="connsiteY6" fmla="*/ 131652 h 131652"/>
                <a:gd name="connsiteX7" fmla="*/ 205708 w 207915"/>
                <a:gd name="connsiteY7" fmla="*/ 115196 h 131652"/>
                <a:gd name="connsiteX8" fmla="*/ 205708 w 207915"/>
                <a:gd name="connsiteY8" fmla="*/ 16457 h 131652"/>
                <a:gd name="connsiteX9" fmla="*/ 197480 w 207915"/>
                <a:gd name="connsiteY9" fmla="*/ 0 h 131652"/>
                <a:gd name="connsiteX10" fmla="*/ 197480 w 207915"/>
                <a:gd name="connsiteY10" fmla="*/ 0 h 13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7915" h="131652">
                  <a:moveTo>
                    <a:pt x="197480" y="0"/>
                  </a:moveTo>
                  <a:cubicBezTo>
                    <a:pt x="189252" y="0"/>
                    <a:pt x="183766" y="5486"/>
                    <a:pt x="183766" y="13714"/>
                  </a:cubicBezTo>
                  <a:lnTo>
                    <a:pt x="183766" y="104225"/>
                  </a:lnTo>
                  <a:lnTo>
                    <a:pt x="13714" y="104225"/>
                  </a:lnTo>
                  <a:cubicBezTo>
                    <a:pt x="5486" y="104225"/>
                    <a:pt x="0" y="109710"/>
                    <a:pt x="0" y="117938"/>
                  </a:cubicBezTo>
                  <a:cubicBezTo>
                    <a:pt x="0" y="126167"/>
                    <a:pt x="5486" y="131652"/>
                    <a:pt x="13714" y="131652"/>
                  </a:cubicBezTo>
                  <a:lnTo>
                    <a:pt x="189252" y="131652"/>
                  </a:lnTo>
                  <a:cubicBezTo>
                    <a:pt x="197480" y="131652"/>
                    <a:pt x="205708" y="123424"/>
                    <a:pt x="205708" y="115196"/>
                  </a:cubicBezTo>
                  <a:lnTo>
                    <a:pt x="205708" y="16457"/>
                  </a:lnTo>
                  <a:cubicBezTo>
                    <a:pt x="211193" y="5486"/>
                    <a:pt x="205708" y="0"/>
                    <a:pt x="197480" y="0"/>
                  </a:cubicBezTo>
                  <a:lnTo>
                    <a:pt x="197480" y="0"/>
                  </a:lnTo>
                  <a:close/>
                </a:path>
              </a:pathLst>
            </a:custGeom>
            <a:solidFill>
              <a:srgbClr val="000000"/>
            </a:solidFill>
            <a:ln w="27426" cap="flat">
              <a:noFill/>
              <a:prstDash val="solid"/>
              <a:miter/>
            </a:ln>
          </p:spPr>
          <p:txBody>
            <a:bodyPr rtlCol="0" anchor="ctr"/>
            <a:lstStyle/>
            <a:p>
              <a:pPr algn="l" rtl="0"/>
              <a:endParaRPr lang="en-US"/>
            </a:p>
          </p:txBody>
        </p:sp>
        <p:grpSp>
          <p:nvGrpSpPr>
            <p:cNvPr id="17" name="Graphic 3">
              <a:extLst>
                <a:ext uri="{FF2B5EF4-FFF2-40B4-BE49-F238E27FC236}">
                  <a16:creationId xmlns:a16="http://schemas.microsoft.com/office/drawing/2014/main" id="{29597F53-1CFF-B573-4148-7B527ED0A248}"/>
                </a:ext>
              </a:extLst>
            </p:cNvPr>
            <p:cNvGrpSpPr/>
            <p:nvPr/>
          </p:nvGrpSpPr>
          <p:grpSpPr>
            <a:xfrm>
              <a:off x="2563304" y="5932482"/>
              <a:ext cx="334617" cy="762487"/>
              <a:chOff x="2563304" y="5932482"/>
              <a:chExt cx="334617" cy="762487"/>
            </a:xfrm>
            <a:solidFill>
              <a:srgbClr val="000000"/>
            </a:solidFill>
          </p:grpSpPr>
          <p:sp>
            <p:nvSpPr>
              <p:cNvPr id="32" name="Freeform 31">
                <a:extLst>
                  <a:ext uri="{FF2B5EF4-FFF2-40B4-BE49-F238E27FC236}">
                    <a16:creationId xmlns:a16="http://schemas.microsoft.com/office/drawing/2014/main" id="{688F8369-AFA1-8720-1CF3-CC24DC670F6F}"/>
                  </a:ext>
                </a:extLst>
              </p:cNvPr>
              <p:cNvSpPr/>
              <p:nvPr/>
            </p:nvSpPr>
            <p:spPr>
              <a:xfrm>
                <a:off x="2686728" y="5943452"/>
                <a:ext cx="211193" cy="644549"/>
              </a:xfrm>
              <a:custGeom>
                <a:avLst/>
                <a:gdLst>
                  <a:gd name="connsiteX0" fmla="*/ 191994 w 211193"/>
                  <a:gd name="connsiteY0" fmla="*/ 43884 h 644549"/>
                  <a:gd name="connsiteX1" fmla="*/ 142624 w 211193"/>
                  <a:gd name="connsiteY1" fmla="*/ 43884 h 644549"/>
                  <a:gd name="connsiteX2" fmla="*/ 142624 w 211193"/>
                  <a:gd name="connsiteY2" fmla="*/ 24685 h 644549"/>
                  <a:gd name="connsiteX3" fmla="*/ 117940 w 211193"/>
                  <a:gd name="connsiteY3" fmla="*/ 0 h 644549"/>
                  <a:gd name="connsiteX4" fmla="*/ 13714 w 211193"/>
                  <a:gd name="connsiteY4" fmla="*/ 0 h 644549"/>
                  <a:gd name="connsiteX5" fmla="*/ 0 w 211193"/>
                  <a:gd name="connsiteY5" fmla="*/ 13714 h 644549"/>
                  <a:gd name="connsiteX6" fmla="*/ 13714 w 211193"/>
                  <a:gd name="connsiteY6" fmla="*/ 27428 h 644549"/>
                  <a:gd name="connsiteX7" fmla="*/ 115197 w 211193"/>
                  <a:gd name="connsiteY7" fmla="*/ 27428 h 644549"/>
                  <a:gd name="connsiteX8" fmla="*/ 115197 w 211193"/>
                  <a:gd name="connsiteY8" fmla="*/ 617122 h 644549"/>
                  <a:gd name="connsiteX9" fmla="*/ 13714 w 211193"/>
                  <a:gd name="connsiteY9" fmla="*/ 617122 h 644549"/>
                  <a:gd name="connsiteX10" fmla="*/ 0 w 211193"/>
                  <a:gd name="connsiteY10" fmla="*/ 630835 h 644549"/>
                  <a:gd name="connsiteX11" fmla="*/ 13714 w 211193"/>
                  <a:gd name="connsiteY11" fmla="*/ 644549 h 644549"/>
                  <a:gd name="connsiteX12" fmla="*/ 117940 w 211193"/>
                  <a:gd name="connsiteY12" fmla="*/ 644549 h 644549"/>
                  <a:gd name="connsiteX13" fmla="*/ 142624 w 211193"/>
                  <a:gd name="connsiteY13" fmla="*/ 619864 h 644549"/>
                  <a:gd name="connsiteX14" fmla="*/ 142624 w 211193"/>
                  <a:gd name="connsiteY14" fmla="*/ 71312 h 644549"/>
                  <a:gd name="connsiteX15" fmla="*/ 183766 w 211193"/>
                  <a:gd name="connsiteY15" fmla="*/ 71312 h 644549"/>
                  <a:gd name="connsiteX16" fmla="*/ 183766 w 211193"/>
                  <a:gd name="connsiteY16" fmla="*/ 537582 h 644549"/>
                  <a:gd name="connsiteX17" fmla="*/ 197480 w 211193"/>
                  <a:gd name="connsiteY17" fmla="*/ 551295 h 644549"/>
                  <a:gd name="connsiteX18" fmla="*/ 211193 w 211193"/>
                  <a:gd name="connsiteY18" fmla="*/ 537582 h 644549"/>
                  <a:gd name="connsiteX19" fmla="*/ 211193 w 211193"/>
                  <a:gd name="connsiteY19" fmla="*/ 63083 h 644549"/>
                  <a:gd name="connsiteX20" fmla="*/ 191994 w 211193"/>
                  <a:gd name="connsiteY20" fmla="*/ 43884 h 644549"/>
                  <a:gd name="connsiteX21" fmla="*/ 191994 w 211193"/>
                  <a:gd name="connsiteY21" fmla="*/ 43884 h 644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1193" h="644549">
                    <a:moveTo>
                      <a:pt x="191994" y="43884"/>
                    </a:moveTo>
                    <a:lnTo>
                      <a:pt x="142624" y="43884"/>
                    </a:lnTo>
                    <a:lnTo>
                      <a:pt x="142624" y="24685"/>
                    </a:lnTo>
                    <a:cubicBezTo>
                      <a:pt x="142624" y="10971"/>
                      <a:pt x="131653" y="0"/>
                      <a:pt x="117940" y="0"/>
                    </a:cubicBezTo>
                    <a:lnTo>
                      <a:pt x="13714" y="0"/>
                    </a:lnTo>
                    <a:cubicBezTo>
                      <a:pt x="5486" y="0"/>
                      <a:pt x="0" y="5486"/>
                      <a:pt x="0" y="13714"/>
                    </a:cubicBezTo>
                    <a:cubicBezTo>
                      <a:pt x="0" y="21942"/>
                      <a:pt x="5486" y="27428"/>
                      <a:pt x="13714" y="27428"/>
                    </a:cubicBezTo>
                    <a:lnTo>
                      <a:pt x="115197" y="27428"/>
                    </a:lnTo>
                    <a:lnTo>
                      <a:pt x="115197" y="617122"/>
                    </a:lnTo>
                    <a:lnTo>
                      <a:pt x="13714" y="617122"/>
                    </a:lnTo>
                    <a:cubicBezTo>
                      <a:pt x="5486" y="617122"/>
                      <a:pt x="0" y="622607"/>
                      <a:pt x="0" y="630835"/>
                    </a:cubicBezTo>
                    <a:cubicBezTo>
                      <a:pt x="0" y="639063"/>
                      <a:pt x="5486" y="644549"/>
                      <a:pt x="13714" y="644549"/>
                    </a:cubicBezTo>
                    <a:lnTo>
                      <a:pt x="117940" y="644549"/>
                    </a:lnTo>
                    <a:cubicBezTo>
                      <a:pt x="131653" y="644549"/>
                      <a:pt x="142624" y="633578"/>
                      <a:pt x="142624" y="619864"/>
                    </a:cubicBezTo>
                    <a:lnTo>
                      <a:pt x="142624" y="71312"/>
                    </a:lnTo>
                    <a:lnTo>
                      <a:pt x="183766" y="71312"/>
                    </a:lnTo>
                    <a:lnTo>
                      <a:pt x="183766" y="537582"/>
                    </a:lnTo>
                    <a:cubicBezTo>
                      <a:pt x="183766" y="545810"/>
                      <a:pt x="189252" y="551295"/>
                      <a:pt x="197480" y="551295"/>
                    </a:cubicBezTo>
                    <a:cubicBezTo>
                      <a:pt x="205708" y="551295"/>
                      <a:pt x="211193" y="545810"/>
                      <a:pt x="211193" y="537582"/>
                    </a:cubicBezTo>
                    <a:lnTo>
                      <a:pt x="211193" y="63083"/>
                    </a:lnTo>
                    <a:cubicBezTo>
                      <a:pt x="211193" y="52112"/>
                      <a:pt x="202965" y="43884"/>
                      <a:pt x="191994" y="43884"/>
                    </a:cubicBezTo>
                    <a:lnTo>
                      <a:pt x="191994" y="43884"/>
                    </a:lnTo>
                    <a:close/>
                  </a:path>
                </a:pathLst>
              </a:custGeom>
              <a:solidFill>
                <a:srgbClr val="000000"/>
              </a:solidFill>
              <a:ln w="27426" cap="flat">
                <a:noFill/>
                <a:prstDash val="solid"/>
                <a:miter/>
              </a:ln>
            </p:spPr>
            <p:txBody>
              <a:bodyPr rtlCol="0" anchor="ctr"/>
              <a:lstStyle/>
              <a:p>
                <a:pPr algn="l" rtl="0"/>
                <a:endParaRPr lang="en-US"/>
              </a:p>
            </p:txBody>
          </p:sp>
          <p:sp>
            <p:nvSpPr>
              <p:cNvPr id="33" name="Freeform 32">
                <a:extLst>
                  <a:ext uri="{FF2B5EF4-FFF2-40B4-BE49-F238E27FC236}">
                    <a16:creationId xmlns:a16="http://schemas.microsoft.com/office/drawing/2014/main" id="{6AF858BA-06AA-CDCC-BBA6-89C73AD0C3EA}"/>
                  </a:ext>
                </a:extLst>
              </p:cNvPr>
              <p:cNvSpPr/>
              <p:nvPr/>
            </p:nvSpPr>
            <p:spPr>
              <a:xfrm>
                <a:off x="2563304" y="5932482"/>
                <a:ext cx="104225" cy="762487"/>
              </a:xfrm>
              <a:custGeom>
                <a:avLst/>
                <a:gdLst>
                  <a:gd name="connsiteX0" fmla="*/ 79541 w 104225"/>
                  <a:gd name="connsiteY0" fmla="*/ 0 h 762487"/>
                  <a:gd name="connsiteX1" fmla="*/ 21943 w 104225"/>
                  <a:gd name="connsiteY1" fmla="*/ 0 h 762487"/>
                  <a:gd name="connsiteX2" fmla="*/ 0 w 104225"/>
                  <a:gd name="connsiteY2" fmla="*/ 21942 h 762487"/>
                  <a:gd name="connsiteX3" fmla="*/ 0 w 104225"/>
                  <a:gd name="connsiteY3" fmla="*/ 746031 h 762487"/>
                  <a:gd name="connsiteX4" fmla="*/ 8229 w 104225"/>
                  <a:gd name="connsiteY4" fmla="*/ 759745 h 762487"/>
                  <a:gd name="connsiteX5" fmla="*/ 24686 w 104225"/>
                  <a:gd name="connsiteY5" fmla="*/ 759745 h 762487"/>
                  <a:gd name="connsiteX6" fmla="*/ 52113 w 104225"/>
                  <a:gd name="connsiteY6" fmla="*/ 746031 h 762487"/>
                  <a:gd name="connsiteX7" fmla="*/ 79541 w 104225"/>
                  <a:gd name="connsiteY7" fmla="*/ 759745 h 762487"/>
                  <a:gd name="connsiteX8" fmla="*/ 87769 w 104225"/>
                  <a:gd name="connsiteY8" fmla="*/ 762488 h 762487"/>
                  <a:gd name="connsiteX9" fmla="*/ 95997 w 104225"/>
                  <a:gd name="connsiteY9" fmla="*/ 759745 h 762487"/>
                  <a:gd name="connsiteX10" fmla="*/ 104226 w 104225"/>
                  <a:gd name="connsiteY10" fmla="*/ 746031 h 762487"/>
                  <a:gd name="connsiteX11" fmla="*/ 104226 w 104225"/>
                  <a:gd name="connsiteY11" fmla="*/ 142623 h 762487"/>
                  <a:gd name="connsiteX12" fmla="*/ 90512 w 104225"/>
                  <a:gd name="connsiteY12" fmla="*/ 128909 h 762487"/>
                  <a:gd name="connsiteX13" fmla="*/ 76798 w 104225"/>
                  <a:gd name="connsiteY13" fmla="*/ 142623 h 762487"/>
                  <a:gd name="connsiteX14" fmla="*/ 76798 w 104225"/>
                  <a:gd name="connsiteY14" fmla="*/ 735060 h 762487"/>
                  <a:gd name="connsiteX15" fmla="*/ 54855 w 104225"/>
                  <a:gd name="connsiteY15" fmla="*/ 724089 h 762487"/>
                  <a:gd name="connsiteX16" fmla="*/ 43884 w 104225"/>
                  <a:gd name="connsiteY16" fmla="*/ 724089 h 762487"/>
                  <a:gd name="connsiteX17" fmla="*/ 21943 w 104225"/>
                  <a:gd name="connsiteY17" fmla="*/ 735060 h 762487"/>
                  <a:gd name="connsiteX18" fmla="*/ 21943 w 104225"/>
                  <a:gd name="connsiteY18" fmla="*/ 24685 h 762487"/>
                  <a:gd name="connsiteX19" fmla="*/ 76798 w 104225"/>
                  <a:gd name="connsiteY19" fmla="*/ 24685 h 762487"/>
                  <a:gd name="connsiteX20" fmla="*/ 76798 w 104225"/>
                  <a:gd name="connsiteY20" fmla="*/ 87768 h 762487"/>
                  <a:gd name="connsiteX21" fmla="*/ 90512 w 104225"/>
                  <a:gd name="connsiteY21" fmla="*/ 101482 h 762487"/>
                  <a:gd name="connsiteX22" fmla="*/ 104226 w 104225"/>
                  <a:gd name="connsiteY22" fmla="*/ 87768 h 762487"/>
                  <a:gd name="connsiteX23" fmla="*/ 104226 w 104225"/>
                  <a:gd name="connsiteY23" fmla="*/ 21942 h 762487"/>
                  <a:gd name="connsiteX24" fmla="*/ 79541 w 104225"/>
                  <a:gd name="connsiteY24" fmla="*/ 0 h 762487"/>
                  <a:gd name="connsiteX25" fmla="*/ 79541 w 104225"/>
                  <a:gd name="connsiteY25" fmla="*/ 0 h 762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4225" h="762487">
                    <a:moveTo>
                      <a:pt x="79541" y="0"/>
                    </a:moveTo>
                    <a:lnTo>
                      <a:pt x="21943" y="0"/>
                    </a:lnTo>
                    <a:cubicBezTo>
                      <a:pt x="8229" y="0"/>
                      <a:pt x="0" y="10971"/>
                      <a:pt x="0" y="21942"/>
                    </a:cubicBezTo>
                    <a:lnTo>
                      <a:pt x="0" y="746031"/>
                    </a:lnTo>
                    <a:cubicBezTo>
                      <a:pt x="0" y="751517"/>
                      <a:pt x="2743" y="757003"/>
                      <a:pt x="8229" y="759745"/>
                    </a:cubicBezTo>
                    <a:cubicBezTo>
                      <a:pt x="13714" y="762488"/>
                      <a:pt x="19200" y="762488"/>
                      <a:pt x="24686" y="759745"/>
                    </a:cubicBezTo>
                    <a:lnTo>
                      <a:pt x="52113" y="746031"/>
                    </a:lnTo>
                    <a:lnTo>
                      <a:pt x="79541" y="759745"/>
                    </a:lnTo>
                    <a:cubicBezTo>
                      <a:pt x="82283" y="759745"/>
                      <a:pt x="85026" y="762488"/>
                      <a:pt x="87769" y="762488"/>
                    </a:cubicBezTo>
                    <a:cubicBezTo>
                      <a:pt x="90512" y="762488"/>
                      <a:pt x="93255" y="762488"/>
                      <a:pt x="95997" y="759745"/>
                    </a:cubicBezTo>
                    <a:cubicBezTo>
                      <a:pt x="101483" y="757003"/>
                      <a:pt x="104226" y="751517"/>
                      <a:pt x="104226" y="746031"/>
                    </a:cubicBezTo>
                    <a:lnTo>
                      <a:pt x="104226" y="142623"/>
                    </a:lnTo>
                    <a:cubicBezTo>
                      <a:pt x="104226" y="134395"/>
                      <a:pt x="98740" y="128909"/>
                      <a:pt x="90512" y="128909"/>
                    </a:cubicBezTo>
                    <a:cubicBezTo>
                      <a:pt x="82283" y="128909"/>
                      <a:pt x="76798" y="134395"/>
                      <a:pt x="76798" y="142623"/>
                    </a:cubicBezTo>
                    <a:lnTo>
                      <a:pt x="76798" y="735060"/>
                    </a:lnTo>
                    <a:lnTo>
                      <a:pt x="54855" y="724089"/>
                    </a:lnTo>
                    <a:cubicBezTo>
                      <a:pt x="52113" y="721346"/>
                      <a:pt x="46627" y="721346"/>
                      <a:pt x="43884" y="724089"/>
                    </a:cubicBezTo>
                    <a:lnTo>
                      <a:pt x="21943" y="735060"/>
                    </a:lnTo>
                    <a:lnTo>
                      <a:pt x="21943" y="24685"/>
                    </a:lnTo>
                    <a:lnTo>
                      <a:pt x="76798" y="24685"/>
                    </a:lnTo>
                    <a:lnTo>
                      <a:pt x="76798" y="87768"/>
                    </a:lnTo>
                    <a:cubicBezTo>
                      <a:pt x="76798" y="95997"/>
                      <a:pt x="82283" y="101482"/>
                      <a:pt x="90512" y="101482"/>
                    </a:cubicBezTo>
                    <a:cubicBezTo>
                      <a:pt x="98740" y="101482"/>
                      <a:pt x="104226" y="95997"/>
                      <a:pt x="104226" y="87768"/>
                    </a:cubicBezTo>
                    <a:lnTo>
                      <a:pt x="104226" y="21942"/>
                    </a:lnTo>
                    <a:cubicBezTo>
                      <a:pt x="101483" y="10971"/>
                      <a:pt x="93255" y="0"/>
                      <a:pt x="79541" y="0"/>
                    </a:cubicBezTo>
                    <a:lnTo>
                      <a:pt x="79541" y="0"/>
                    </a:lnTo>
                    <a:close/>
                  </a:path>
                </a:pathLst>
              </a:custGeom>
              <a:solidFill>
                <a:srgbClr val="000000"/>
              </a:solidFill>
              <a:ln w="27426" cap="flat">
                <a:noFill/>
                <a:prstDash val="solid"/>
                <a:miter/>
              </a:ln>
            </p:spPr>
            <p:txBody>
              <a:bodyPr rtlCol="0" anchor="ctr"/>
              <a:lstStyle/>
              <a:p>
                <a:pPr algn="l" rtl="0"/>
                <a:endParaRPr lang="en-US"/>
              </a:p>
            </p:txBody>
          </p:sp>
        </p:grpSp>
        <p:sp>
          <p:nvSpPr>
            <p:cNvPr id="18" name="Freeform 17">
              <a:extLst>
                <a:ext uri="{FF2B5EF4-FFF2-40B4-BE49-F238E27FC236}">
                  <a16:creationId xmlns:a16="http://schemas.microsoft.com/office/drawing/2014/main" id="{FC99991A-83FB-CE23-3D19-7AB2692FA612}"/>
                </a:ext>
              </a:extLst>
            </p:cNvPr>
            <p:cNvSpPr/>
            <p:nvPr/>
          </p:nvSpPr>
          <p:spPr>
            <a:xfrm>
              <a:off x="2171088" y="6069619"/>
              <a:ext cx="255077" cy="27427"/>
            </a:xfrm>
            <a:custGeom>
              <a:avLst/>
              <a:gdLst>
                <a:gd name="connsiteX0" fmla="*/ 241363 w 255077"/>
                <a:gd name="connsiteY0" fmla="*/ 0 h 27427"/>
                <a:gd name="connsiteX1" fmla="*/ 13714 w 255077"/>
                <a:gd name="connsiteY1" fmla="*/ 0 h 27427"/>
                <a:gd name="connsiteX2" fmla="*/ 0 w 255077"/>
                <a:gd name="connsiteY2" fmla="*/ 13714 h 27427"/>
                <a:gd name="connsiteX3" fmla="*/ 13714 w 255077"/>
                <a:gd name="connsiteY3" fmla="*/ 27428 h 27427"/>
                <a:gd name="connsiteX4" fmla="*/ 241363 w 255077"/>
                <a:gd name="connsiteY4" fmla="*/ 27428 h 27427"/>
                <a:gd name="connsiteX5" fmla="*/ 255077 w 255077"/>
                <a:gd name="connsiteY5" fmla="*/ 13714 h 27427"/>
                <a:gd name="connsiteX6" fmla="*/ 241363 w 255077"/>
                <a:gd name="connsiteY6" fmla="*/ 0 h 27427"/>
                <a:gd name="connsiteX7" fmla="*/ 241363 w 255077"/>
                <a:gd name="connsiteY7"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077" h="27427">
                  <a:moveTo>
                    <a:pt x="241363" y="0"/>
                  </a:moveTo>
                  <a:lnTo>
                    <a:pt x="13714" y="0"/>
                  </a:lnTo>
                  <a:cubicBezTo>
                    <a:pt x="5486" y="0"/>
                    <a:pt x="0" y="5485"/>
                    <a:pt x="0" y="13714"/>
                  </a:cubicBezTo>
                  <a:cubicBezTo>
                    <a:pt x="0" y="21942"/>
                    <a:pt x="5486" y="27428"/>
                    <a:pt x="13714" y="27428"/>
                  </a:cubicBezTo>
                  <a:lnTo>
                    <a:pt x="241363" y="27428"/>
                  </a:lnTo>
                  <a:cubicBezTo>
                    <a:pt x="249592" y="27428"/>
                    <a:pt x="255077" y="21942"/>
                    <a:pt x="255077" y="13714"/>
                  </a:cubicBezTo>
                  <a:cubicBezTo>
                    <a:pt x="252335" y="5485"/>
                    <a:pt x="246849" y="0"/>
                    <a:pt x="241363" y="0"/>
                  </a:cubicBezTo>
                  <a:lnTo>
                    <a:pt x="241363" y="0"/>
                  </a:lnTo>
                  <a:close/>
                </a:path>
              </a:pathLst>
            </a:custGeom>
            <a:solidFill>
              <a:srgbClr val="000000"/>
            </a:solidFill>
            <a:ln w="27426" cap="flat">
              <a:noFill/>
              <a:prstDash val="solid"/>
              <a:miter/>
            </a:ln>
          </p:spPr>
          <p:txBody>
            <a:bodyPr rtlCol="0" anchor="ctr"/>
            <a:lstStyle/>
            <a:p>
              <a:pPr algn="l" rtl="0"/>
              <a:endParaRPr lang="en-US"/>
            </a:p>
          </p:txBody>
        </p:sp>
        <p:sp>
          <p:nvSpPr>
            <p:cNvPr id="19" name="Freeform 18">
              <a:extLst>
                <a:ext uri="{FF2B5EF4-FFF2-40B4-BE49-F238E27FC236}">
                  <a16:creationId xmlns:a16="http://schemas.microsoft.com/office/drawing/2014/main" id="{49B235D0-6065-A39F-7954-B18C334A8926}"/>
                </a:ext>
              </a:extLst>
            </p:cNvPr>
            <p:cNvSpPr/>
            <p:nvPr/>
          </p:nvSpPr>
          <p:spPr>
            <a:xfrm>
              <a:off x="2258857" y="6143673"/>
              <a:ext cx="167308" cy="27427"/>
            </a:xfrm>
            <a:custGeom>
              <a:avLst/>
              <a:gdLst>
                <a:gd name="connsiteX0" fmla="*/ 153594 w 167308"/>
                <a:gd name="connsiteY0" fmla="*/ 0 h 27427"/>
                <a:gd name="connsiteX1" fmla="*/ 13714 w 167308"/>
                <a:gd name="connsiteY1" fmla="*/ 0 h 27427"/>
                <a:gd name="connsiteX2" fmla="*/ 0 w 167308"/>
                <a:gd name="connsiteY2" fmla="*/ 13714 h 27427"/>
                <a:gd name="connsiteX3" fmla="*/ 13714 w 167308"/>
                <a:gd name="connsiteY3" fmla="*/ 27428 h 27427"/>
                <a:gd name="connsiteX4" fmla="*/ 153594 w 167308"/>
                <a:gd name="connsiteY4" fmla="*/ 27428 h 27427"/>
                <a:gd name="connsiteX5" fmla="*/ 167308 w 167308"/>
                <a:gd name="connsiteY5" fmla="*/ 13714 h 27427"/>
                <a:gd name="connsiteX6" fmla="*/ 153594 w 167308"/>
                <a:gd name="connsiteY6" fmla="*/ 0 h 27427"/>
                <a:gd name="connsiteX7" fmla="*/ 153594 w 167308"/>
                <a:gd name="connsiteY7"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308" h="27427">
                  <a:moveTo>
                    <a:pt x="153594" y="0"/>
                  </a:moveTo>
                  <a:lnTo>
                    <a:pt x="13714" y="0"/>
                  </a:lnTo>
                  <a:cubicBezTo>
                    <a:pt x="5485" y="0"/>
                    <a:pt x="0" y="5486"/>
                    <a:pt x="0" y="13714"/>
                  </a:cubicBezTo>
                  <a:cubicBezTo>
                    <a:pt x="0" y="21943"/>
                    <a:pt x="5485" y="27428"/>
                    <a:pt x="13714" y="27428"/>
                  </a:cubicBezTo>
                  <a:lnTo>
                    <a:pt x="153594" y="27428"/>
                  </a:lnTo>
                  <a:cubicBezTo>
                    <a:pt x="161823" y="27428"/>
                    <a:pt x="167308" y="21943"/>
                    <a:pt x="167308" y="13714"/>
                  </a:cubicBezTo>
                  <a:cubicBezTo>
                    <a:pt x="164566" y="5486"/>
                    <a:pt x="159080" y="0"/>
                    <a:pt x="153594" y="0"/>
                  </a:cubicBezTo>
                  <a:lnTo>
                    <a:pt x="153594" y="0"/>
                  </a:lnTo>
                  <a:close/>
                </a:path>
              </a:pathLst>
            </a:custGeom>
            <a:solidFill>
              <a:srgbClr val="000000"/>
            </a:solidFill>
            <a:ln w="27426" cap="flat">
              <a:noFill/>
              <a:prstDash val="solid"/>
              <a:miter/>
            </a:ln>
          </p:spPr>
          <p:txBody>
            <a:bodyPr rtlCol="0" anchor="ctr"/>
            <a:lstStyle/>
            <a:p>
              <a:pPr algn="l" rtl="0"/>
              <a:endParaRPr lang="en-US"/>
            </a:p>
          </p:txBody>
        </p:sp>
        <p:sp>
          <p:nvSpPr>
            <p:cNvPr id="20" name="Freeform 19">
              <a:extLst>
                <a:ext uri="{FF2B5EF4-FFF2-40B4-BE49-F238E27FC236}">
                  <a16:creationId xmlns:a16="http://schemas.microsoft.com/office/drawing/2014/main" id="{F83AD8F6-BA97-1320-11E2-E08DE5109660}"/>
                </a:ext>
              </a:extLst>
            </p:cNvPr>
            <p:cNvSpPr/>
            <p:nvPr/>
          </p:nvSpPr>
          <p:spPr>
            <a:xfrm>
              <a:off x="2171088" y="6217728"/>
              <a:ext cx="255077" cy="27427"/>
            </a:xfrm>
            <a:custGeom>
              <a:avLst/>
              <a:gdLst>
                <a:gd name="connsiteX0" fmla="*/ 241363 w 255077"/>
                <a:gd name="connsiteY0" fmla="*/ 0 h 27427"/>
                <a:gd name="connsiteX1" fmla="*/ 13714 w 255077"/>
                <a:gd name="connsiteY1" fmla="*/ 0 h 27427"/>
                <a:gd name="connsiteX2" fmla="*/ 0 w 255077"/>
                <a:gd name="connsiteY2" fmla="*/ 13714 h 27427"/>
                <a:gd name="connsiteX3" fmla="*/ 13714 w 255077"/>
                <a:gd name="connsiteY3" fmla="*/ 27428 h 27427"/>
                <a:gd name="connsiteX4" fmla="*/ 241363 w 255077"/>
                <a:gd name="connsiteY4" fmla="*/ 27428 h 27427"/>
                <a:gd name="connsiteX5" fmla="*/ 255077 w 255077"/>
                <a:gd name="connsiteY5" fmla="*/ 13714 h 27427"/>
                <a:gd name="connsiteX6" fmla="*/ 241363 w 255077"/>
                <a:gd name="connsiteY6" fmla="*/ 0 h 27427"/>
                <a:gd name="connsiteX7" fmla="*/ 241363 w 255077"/>
                <a:gd name="connsiteY7"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077" h="27427">
                  <a:moveTo>
                    <a:pt x="241363" y="0"/>
                  </a:moveTo>
                  <a:lnTo>
                    <a:pt x="13714" y="0"/>
                  </a:lnTo>
                  <a:cubicBezTo>
                    <a:pt x="5486" y="0"/>
                    <a:pt x="0" y="5486"/>
                    <a:pt x="0" y="13714"/>
                  </a:cubicBezTo>
                  <a:cubicBezTo>
                    <a:pt x="0" y="21942"/>
                    <a:pt x="5486" y="27428"/>
                    <a:pt x="13714" y="27428"/>
                  </a:cubicBezTo>
                  <a:lnTo>
                    <a:pt x="241363" y="27428"/>
                  </a:lnTo>
                  <a:cubicBezTo>
                    <a:pt x="249592" y="27428"/>
                    <a:pt x="255077" y="21942"/>
                    <a:pt x="255077" y="13714"/>
                  </a:cubicBezTo>
                  <a:cubicBezTo>
                    <a:pt x="252335" y="5486"/>
                    <a:pt x="246849" y="0"/>
                    <a:pt x="241363" y="0"/>
                  </a:cubicBezTo>
                  <a:lnTo>
                    <a:pt x="241363" y="0"/>
                  </a:lnTo>
                  <a:close/>
                </a:path>
              </a:pathLst>
            </a:custGeom>
            <a:solidFill>
              <a:srgbClr val="000000"/>
            </a:solidFill>
            <a:ln w="27426" cap="flat">
              <a:noFill/>
              <a:prstDash val="solid"/>
              <a:miter/>
            </a:ln>
          </p:spPr>
          <p:txBody>
            <a:bodyPr rtlCol="0" anchor="ctr"/>
            <a:lstStyle/>
            <a:p>
              <a:pPr algn="l" rtl="0"/>
              <a:endParaRPr lang="en-US"/>
            </a:p>
          </p:txBody>
        </p:sp>
        <p:sp>
          <p:nvSpPr>
            <p:cNvPr id="21" name="Freeform 20">
              <a:extLst>
                <a:ext uri="{FF2B5EF4-FFF2-40B4-BE49-F238E27FC236}">
                  <a16:creationId xmlns:a16="http://schemas.microsoft.com/office/drawing/2014/main" id="{3E1E2CD9-92BC-B251-05C5-3B090708B54F}"/>
                </a:ext>
              </a:extLst>
            </p:cNvPr>
            <p:cNvSpPr/>
            <p:nvPr/>
          </p:nvSpPr>
          <p:spPr>
            <a:xfrm>
              <a:off x="2171088" y="6294525"/>
              <a:ext cx="255077" cy="27427"/>
            </a:xfrm>
            <a:custGeom>
              <a:avLst/>
              <a:gdLst>
                <a:gd name="connsiteX0" fmla="*/ 241363 w 255077"/>
                <a:gd name="connsiteY0" fmla="*/ 0 h 27427"/>
                <a:gd name="connsiteX1" fmla="*/ 13714 w 255077"/>
                <a:gd name="connsiteY1" fmla="*/ 0 h 27427"/>
                <a:gd name="connsiteX2" fmla="*/ 0 w 255077"/>
                <a:gd name="connsiteY2" fmla="*/ 13714 h 27427"/>
                <a:gd name="connsiteX3" fmla="*/ 13714 w 255077"/>
                <a:gd name="connsiteY3" fmla="*/ 27428 h 27427"/>
                <a:gd name="connsiteX4" fmla="*/ 241363 w 255077"/>
                <a:gd name="connsiteY4" fmla="*/ 27428 h 27427"/>
                <a:gd name="connsiteX5" fmla="*/ 255077 w 255077"/>
                <a:gd name="connsiteY5" fmla="*/ 13714 h 27427"/>
                <a:gd name="connsiteX6" fmla="*/ 241363 w 255077"/>
                <a:gd name="connsiteY6" fmla="*/ 0 h 27427"/>
                <a:gd name="connsiteX7" fmla="*/ 241363 w 255077"/>
                <a:gd name="connsiteY7"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077" h="27427">
                  <a:moveTo>
                    <a:pt x="241363" y="0"/>
                  </a:moveTo>
                  <a:lnTo>
                    <a:pt x="13714" y="0"/>
                  </a:lnTo>
                  <a:cubicBezTo>
                    <a:pt x="5486" y="0"/>
                    <a:pt x="0" y="5486"/>
                    <a:pt x="0" y="13714"/>
                  </a:cubicBezTo>
                  <a:cubicBezTo>
                    <a:pt x="0" y="21943"/>
                    <a:pt x="5486" y="27428"/>
                    <a:pt x="13714" y="27428"/>
                  </a:cubicBezTo>
                  <a:lnTo>
                    <a:pt x="241363" y="27428"/>
                  </a:lnTo>
                  <a:cubicBezTo>
                    <a:pt x="249592" y="27428"/>
                    <a:pt x="255077" y="21943"/>
                    <a:pt x="255077" y="13714"/>
                  </a:cubicBezTo>
                  <a:cubicBezTo>
                    <a:pt x="252335" y="5486"/>
                    <a:pt x="246849" y="0"/>
                    <a:pt x="241363" y="0"/>
                  </a:cubicBezTo>
                  <a:lnTo>
                    <a:pt x="241363" y="0"/>
                  </a:lnTo>
                  <a:close/>
                </a:path>
              </a:pathLst>
            </a:custGeom>
            <a:solidFill>
              <a:srgbClr val="000000"/>
            </a:solidFill>
            <a:ln w="27426" cap="flat">
              <a:noFill/>
              <a:prstDash val="solid"/>
              <a:miter/>
            </a:ln>
          </p:spPr>
          <p:txBody>
            <a:bodyPr rtlCol="0" anchor="ctr"/>
            <a:lstStyle/>
            <a:p>
              <a:pPr algn="l" rtl="0"/>
              <a:endParaRPr lang="en-US"/>
            </a:p>
          </p:txBody>
        </p:sp>
        <p:sp>
          <p:nvSpPr>
            <p:cNvPr id="22" name="Freeform 21">
              <a:extLst>
                <a:ext uri="{FF2B5EF4-FFF2-40B4-BE49-F238E27FC236}">
                  <a16:creationId xmlns:a16="http://schemas.microsoft.com/office/drawing/2014/main" id="{9E3D06D5-ADB0-D76B-5097-F39D1D99A8DC}"/>
                </a:ext>
              </a:extLst>
            </p:cNvPr>
            <p:cNvSpPr/>
            <p:nvPr/>
          </p:nvSpPr>
          <p:spPr>
            <a:xfrm>
              <a:off x="2171088" y="6365837"/>
              <a:ext cx="178279" cy="27427"/>
            </a:xfrm>
            <a:custGeom>
              <a:avLst/>
              <a:gdLst>
                <a:gd name="connsiteX0" fmla="*/ 13714 w 178279"/>
                <a:gd name="connsiteY0" fmla="*/ 27428 h 27427"/>
                <a:gd name="connsiteX1" fmla="*/ 164566 w 178279"/>
                <a:gd name="connsiteY1" fmla="*/ 27428 h 27427"/>
                <a:gd name="connsiteX2" fmla="*/ 178280 w 178279"/>
                <a:gd name="connsiteY2" fmla="*/ 13714 h 27427"/>
                <a:gd name="connsiteX3" fmla="*/ 164566 w 178279"/>
                <a:gd name="connsiteY3" fmla="*/ 0 h 27427"/>
                <a:gd name="connsiteX4" fmla="*/ 13714 w 178279"/>
                <a:gd name="connsiteY4" fmla="*/ 0 h 27427"/>
                <a:gd name="connsiteX5" fmla="*/ 0 w 178279"/>
                <a:gd name="connsiteY5" fmla="*/ 13714 h 27427"/>
                <a:gd name="connsiteX6" fmla="*/ 13714 w 178279"/>
                <a:gd name="connsiteY6" fmla="*/ 27428 h 27427"/>
                <a:gd name="connsiteX7" fmla="*/ 13714 w 178279"/>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279" h="27427">
                  <a:moveTo>
                    <a:pt x="13714" y="27428"/>
                  </a:moveTo>
                  <a:lnTo>
                    <a:pt x="164566" y="27428"/>
                  </a:lnTo>
                  <a:cubicBezTo>
                    <a:pt x="172794" y="27428"/>
                    <a:pt x="178280" y="21943"/>
                    <a:pt x="178280" y="13714"/>
                  </a:cubicBezTo>
                  <a:cubicBezTo>
                    <a:pt x="178280" y="5486"/>
                    <a:pt x="172794" y="0"/>
                    <a:pt x="164566" y="0"/>
                  </a:cubicBezTo>
                  <a:lnTo>
                    <a:pt x="13714" y="0"/>
                  </a:lnTo>
                  <a:cubicBezTo>
                    <a:pt x="5486" y="0"/>
                    <a:pt x="0" y="5486"/>
                    <a:pt x="0" y="13714"/>
                  </a:cubicBezTo>
                  <a:cubicBezTo>
                    <a:pt x="0" y="21943"/>
                    <a:pt x="5486"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sp>
          <p:nvSpPr>
            <p:cNvPr id="23" name="Freeform 22">
              <a:extLst>
                <a:ext uri="{FF2B5EF4-FFF2-40B4-BE49-F238E27FC236}">
                  <a16:creationId xmlns:a16="http://schemas.microsoft.com/office/drawing/2014/main" id="{1CA70D22-BDEA-952C-B1DD-71BAF31C85BF}"/>
                </a:ext>
              </a:extLst>
            </p:cNvPr>
            <p:cNvSpPr/>
            <p:nvPr/>
          </p:nvSpPr>
          <p:spPr>
            <a:xfrm>
              <a:off x="2171088" y="6442635"/>
              <a:ext cx="255077" cy="27427"/>
            </a:xfrm>
            <a:custGeom>
              <a:avLst/>
              <a:gdLst>
                <a:gd name="connsiteX0" fmla="*/ 13714 w 255077"/>
                <a:gd name="connsiteY0" fmla="*/ 27428 h 27427"/>
                <a:gd name="connsiteX1" fmla="*/ 241363 w 255077"/>
                <a:gd name="connsiteY1" fmla="*/ 27428 h 27427"/>
                <a:gd name="connsiteX2" fmla="*/ 255077 w 255077"/>
                <a:gd name="connsiteY2" fmla="*/ 13714 h 27427"/>
                <a:gd name="connsiteX3" fmla="*/ 241363 w 255077"/>
                <a:gd name="connsiteY3" fmla="*/ 0 h 27427"/>
                <a:gd name="connsiteX4" fmla="*/ 13714 w 255077"/>
                <a:gd name="connsiteY4" fmla="*/ 0 h 27427"/>
                <a:gd name="connsiteX5" fmla="*/ 0 w 255077"/>
                <a:gd name="connsiteY5" fmla="*/ 13714 h 27427"/>
                <a:gd name="connsiteX6" fmla="*/ 13714 w 255077"/>
                <a:gd name="connsiteY6" fmla="*/ 27428 h 27427"/>
                <a:gd name="connsiteX7" fmla="*/ 13714 w 25507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077" h="27427">
                  <a:moveTo>
                    <a:pt x="13714" y="27428"/>
                  </a:moveTo>
                  <a:lnTo>
                    <a:pt x="241363" y="27428"/>
                  </a:lnTo>
                  <a:cubicBezTo>
                    <a:pt x="249592" y="27428"/>
                    <a:pt x="255077" y="21942"/>
                    <a:pt x="255077" y="13714"/>
                  </a:cubicBezTo>
                  <a:cubicBezTo>
                    <a:pt x="255077" y="5485"/>
                    <a:pt x="249592" y="0"/>
                    <a:pt x="241363" y="0"/>
                  </a:cubicBezTo>
                  <a:lnTo>
                    <a:pt x="13714" y="0"/>
                  </a:lnTo>
                  <a:cubicBezTo>
                    <a:pt x="5486" y="0"/>
                    <a:pt x="0" y="5485"/>
                    <a:pt x="0" y="13714"/>
                  </a:cubicBezTo>
                  <a:cubicBezTo>
                    <a:pt x="0" y="21942"/>
                    <a:pt x="5486"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sp>
          <p:nvSpPr>
            <p:cNvPr id="24" name="Freeform 23">
              <a:extLst>
                <a:ext uri="{FF2B5EF4-FFF2-40B4-BE49-F238E27FC236}">
                  <a16:creationId xmlns:a16="http://schemas.microsoft.com/office/drawing/2014/main" id="{A6972C8E-217A-8E1B-8E3B-C6829DA21657}"/>
                </a:ext>
              </a:extLst>
            </p:cNvPr>
            <p:cNvSpPr/>
            <p:nvPr/>
          </p:nvSpPr>
          <p:spPr>
            <a:xfrm>
              <a:off x="2171088" y="6140931"/>
              <a:ext cx="60341" cy="27427"/>
            </a:xfrm>
            <a:custGeom>
              <a:avLst/>
              <a:gdLst>
                <a:gd name="connsiteX0" fmla="*/ 13714 w 60341"/>
                <a:gd name="connsiteY0" fmla="*/ 27428 h 27427"/>
                <a:gd name="connsiteX1" fmla="*/ 46627 w 60341"/>
                <a:gd name="connsiteY1" fmla="*/ 27428 h 27427"/>
                <a:gd name="connsiteX2" fmla="*/ 60341 w 60341"/>
                <a:gd name="connsiteY2" fmla="*/ 13714 h 27427"/>
                <a:gd name="connsiteX3" fmla="*/ 46627 w 60341"/>
                <a:gd name="connsiteY3" fmla="*/ 0 h 27427"/>
                <a:gd name="connsiteX4" fmla="*/ 13714 w 60341"/>
                <a:gd name="connsiteY4" fmla="*/ 0 h 27427"/>
                <a:gd name="connsiteX5" fmla="*/ 0 w 60341"/>
                <a:gd name="connsiteY5" fmla="*/ 13714 h 27427"/>
                <a:gd name="connsiteX6" fmla="*/ 13714 w 60341"/>
                <a:gd name="connsiteY6" fmla="*/ 27428 h 27427"/>
                <a:gd name="connsiteX7" fmla="*/ 13714 w 60341"/>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341" h="27427">
                  <a:moveTo>
                    <a:pt x="13714" y="27428"/>
                  </a:moveTo>
                  <a:lnTo>
                    <a:pt x="46627" y="27428"/>
                  </a:lnTo>
                  <a:cubicBezTo>
                    <a:pt x="54855" y="27428"/>
                    <a:pt x="60341" y="21942"/>
                    <a:pt x="60341" y="13714"/>
                  </a:cubicBezTo>
                  <a:cubicBezTo>
                    <a:pt x="60341" y="5485"/>
                    <a:pt x="54855" y="0"/>
                    <a:pt x="46627" y="0"/>
                  </a:cubicBezTo>
                  <a:lnTo>
                    <a:pt x="13714" y="0"/>
                  </a:lnTo>
                  <a:cubicBezTo>
                    <a:pt x="5486" y="0"/>
                    <a:pt x="0" y="5485"/>
                    <a:pt x="0" y="13714"/>
                  </a:cubicBezTo>
                  <a:cubicBezTo>
                    <a:pt x="0" y="21942"/>
                    <a:pt x="5486"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sp>
          <p:nvSpPr>
            <p:cNvPr id="25" name="Freeform 24">
              <a:extLst>
                <a:ext uri="{FF2B5EF4-FFF2-40B4-BE49-F238E27FC236}">
                  <a16:creationId xmlns:a16="http://schemas.microsoft.com/office/drawing/2014/main" id="{737BBB24-3309-B4E2-F5FF-E767A742DEA7}"/>
                </a:ext>
              </a:extLst>
            </p:cNvPr>
            <p:cNvSpPr/>
            <p:nvPr/>
          </p:nvSpPr>
          <p:spPr>
            <a:xfrm>
              <a:off x="2371309" y="6368580"/>
              <a:ext cx="54855" cy="27427"/>
            </a:xfrm>
            <a:custGeom>
              <a:avLst/>
              <a:gdLst>
                <a:gd name="connsiteX0" fmla="*/ 41142 w 54855"/>
                <a:gd name="connsiteY0" fmla="*/ 0 h 27427"/>
                <a:gd name="connsiteX1" fmla="*/ 13714 w 54855"/>
                <a:gd name="connsiteY1" fmla="*/ 0 h 27427"/>
                <a:gd name="connsiteX2" fmla="*/ 0 w 54855"/>
                <a:gd name="connsiteY2" fmla="*/ 13714 h 27427"/>
                <a:gd name="connsiteX3" fmla="*/ 13714 w 54855"/>
                <a:gd name="connsiteY3" fmla="*/ 27428 h 27427"/>
                <a:gd name="connsiteX4" fmla="*/ 41142 w 54855"/>
                <a:gd name="connsiteY4" fmla="*/ 27428 h 27427"/>
                <a:gd name="connsiteX5" fmla="*/ 54855 w 54855"/>
                <a:gd name="connsiteY5" fmla="*/ 13714 h 27427"/>
                <a:gd name="connsiteX6" fmla="*/ 41142 w 54855"/>
                <a:gd name="connsiteY6" fmla="*/ 0 h 27427"/>
                <a:gd name="connsiteX7" fmla="*/ 41142 w 54855"/>
                <a:gd name="connsiteY7"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55" h="27427">
                  <a:moveTo>
                    <a:pt x="41142" y="0"/>
                  </a:moveTo>
                  <a:lnTo>
                    <a:pt x="13714" y="0"/>
                  </a:lnTo>
                  <a:cubicBezTo>
                    <a:pt x="5486" y="0"/>
                    <a:pt x="0" y="5486"/>
                    <a:pt x="0" y="13714"/>
                  </a:cubicBezTo>
                  <a:cubicBezTo>
                    <a:pt x="0" y="21942"/>
                    <a:pt x="5486" y="27428"/>
                    <a:pt x="13714" y="27428"/>
                  </a:cubicBezTo>
                  <a:lnTo>
                    <a:pt x="41142" y="27428"/>
                  </a:lnTo>
                  <a:cubicBezTo>
                    <a:pt x="49370" y="27428"/>
                    <a:pt x="54855" y="21942"/>
                    <a:pt x="54855" y="13714"/>
                  </a:cubicBezTo>
                  <a:cubicBezTo>
                    <a:pt x="52113" y="5486"/>
                    <a:pt x="46627" y="0"/>
                    <a:pt x="41142" y="0"/>
                  </a:cubicBezTo>
                  <a:lnTo>
                    <a:pt x="41142" y="0"/>
                  </a:lnTo>
                  <a:close/>
                </a:path>
              </a:pathLst>
            </a:custGeom>
            <a:solidFill>
              <a:srgbClr val="000000"/>
            </a:solidFill>
            <a:ln w="27426" cap="flat">
              <a:noFill/>
              <a:prstDash val="solid"/>
              <a:miter/>
            </a:ln>
          </p:spPr>
          <p:txBody>
            <a:bodyPr rtlCol="0" anchor="ctr"/>
            <a:lstStyle/>
            <a:p>
              <a:pPr algn="l" rtl="0"/>
              <a:endParaRPr lang="en-US"/>
            </a:p>
          </p:txBody>
        </p:sp>
        <p:sp>
          <p:nvSpPr>
            <p:cNvPr id="26" name="Freeform 25">
              <a:extLst>
                <a:ext uri="{FF2B5EF4-FFF2-40B4-BE49-F238E27FC236}">
                  <a16:creationId xmlns:a16="http://schemas.microsoft.com/office/drawing/2014/main" id="{B944ECDC-701C-44F6-3EB9-1D2A9794D924}"/>
                </a:ext>
              </a:extLst>
            </p:cNvPr>
            <p:cNvSpPr/>
            <p:nvPr/>
          </p:nvSpPr>
          <p:spPr>
            <a:xfrm>
              <a:off x="2692213" y="6066876"/>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2"/>
                    <a:pt x="76797" y="13714"/>
                  </a:cubicBezTo>
                  <a:cubicBezTo>
                    <a:pt x="76797" y="5486"/>
                    <a:pt x="71312" y="0"/>
                    <a:pt x="63083" y="0"/>
                  </a:cubicBezTo>
                  <a:lnTo>
                    <a:pt x="13714" y="0"/>
                  </a:lnTo>
                  <a:cubicBezTo>
                    <a:pt x="5486" y="0"/>
                    <a:pt x="0" y="5486"/>
                    <a:pt x="0" y="13714"/>
                  </a:cubicBezTo>
                  <a:cubicBezTo>
                    <a:pt x="2743" y="21942"/>
                    <a:pt x="8228"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sp>
          <p:nvSpPr>
            <p:cNvPr id="27" name="Freeform 26">
              <a:extLst>
                <a:ext uri="{FF2B5EF4-FFF2-40B4-BE49-F238E27FC236}">
                  <a16:creationId xmlns:a16="http://schemas.microsoft.com/office/drawing/2014/main" id="{B7258124-31FA-B057-16F5-D3BFB8407407}"/>
                </a:ext>
              </a:extLst>
            </p:cNvPr>
            <p:cNvSpPr/>
            <p:nvPr/>
          </p:nvSpPr>
          <p:spPr>
            <a:xfrm>
              <a:off x="2692213" y="6140931"/>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2"/>
                    <a:pt x="76797" y="13714"/>
                  </a:cubicBezTo>
                  <a:cubicBezTo>
                    <a:pt x="76797" y="5485"/>
                    <a:pt x="71312" y="0"/>
                    <a:pt x="63083" y="0"/>
                  </a:cubicBezTo>
                  <a:lnTo>
                    <a:pt x="13714" y="0"/>
                  </a:lnTo>
                  <a:cubicBezTo>
                    <a:pt x="5486" y="0"/>
                    <a:pt x="0" y="5485"/>
                    <a:pt x="0" y="13714"/>
                  </a:cubicBezTo>
                  <a:cubicBezTo>
                    <a:pt x="2743" y="21942"/>
                    <a:pt x="8228"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sp>
          <p:nvSpPr>
            <p:cNvPr id="28" name="Freeform 27">
              <a:extLst>
                <a:ext uri="{FF2B5EF4-FFF2-40B4-BE49-F238E27FC236}">
                  <a16:creationId xmlns:a16="http://schemas.microsoft.com/office/drawing/2014/main" id="{D50322D5-DA6A-1449-AE84-FAC9C9DE8337}"/>
                </a:ext>
              </a:extLst>
            </p:cNvPr>
            <p:cNvSpPr/>
            <p:nvPr/>
          </p:nvSpPr>
          <p:spPr>
            <a:xfrm>
              <a:off x="2692213" y="6217728"/>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2"/>
                    <a:pt x="76797" y="13714"/>
                  </a:cubicBezTo>
                  <a:cubicBezTo>
                    <a:pt x="76797" y="5486"/>
                    <a:pt x="71312" y="0"/>
                    <a:pt x="63083" y="0"/>
                  </a:cubicBezTo>
                  <a:lnTo>
                    <a:pt x="13714" y="0"/>
                  </a:lnTo>
                  <a:cubicBezTo>
                    <a:pt x="5486" y="0"/>
                    <a:pt x="0" y="5486"/>
                    <a:pt x="0" y="13714"/>
                  </a:cubicBezTo>
                  <a:cubicBezTo>
                    <a:pt x="2743" y="21942"/>
                    <a:pt x="8228"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sp>
          <p:nvSpPr>
            <p:cNvPr id="29" name="Freeform 28">
              <a:extLst>
                <a:ext uri="{FF2B5EF4-FFF2-40B4-BE49-F238E27FC236}">
                  <a16:creationId xmlns:a16="http://schemas.microsoft.com/office/drawing/2014/main" id="{84E049AC-57B3-2E87-668C-9901E2BC3EB9}"/>
                </a:ext>
              </a:extLst>
            </p:cNvPr>
            <p:cNvSpPr/>
            <p:nvPr/>
          </p:nvSpPr>
          <p:spPr>
            <a:xfrm>
              <a:off x="2692213" y="6291783"/>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2"/>
                    <a:pt x="76797" y="13714"/>
                  </a:cubicBezTo>
                  <a:cubicBezTo>
                    <a:pt x="76797" y="5485"/>
                    <a:pt x="71312" y="0"/>
                    <a:pt x="63083" y="0"/>
                  </a:cubicBezTo>
                  <a:lnTo>
                    <a:pt x="13714" y="0"/>
                  </a:lnTo>
                  <a:cubicBezTo>
                    <a:pt x="5486" y="0"/>
                    <a:pt x="0" y="5485"/>
                    <a:pt x="0" y="13714"/>
                  </a:cubicBezTo>
                  <a:cubicBezTo>
                    <a:pt x="2743" y="21942"/>
                    <a:pt x="8228"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sp>
          <p:nvSpPr>
            <p:cNvPr id="30" name="Freeform 29">
              <a:extLst>
                <a:ext uri="{FF2B5EF4-FFF2-40B4-BE49-F238E27FC236}">
                  <a16:creationId xmlns:a16="http://schemas.microsoft.com/office/drawing/2014/main" id="{B4DDFADB-12E7-2114-D4EF-0EAFEBD025EF}"/>
                </a:ext>
              </a:extLst>
            </p:cNvPr>
            <p:cNvSpPr/>
            <p:nvPr/>
          </p:nvSpPr>
          <p:spPr>
            <a:xfrm>
              <a:off x="2692213" y="6442635"/>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2"/>
                    <a:pt x="76797" y="13714"/>
                  </a:cubicBezTo>
                  <a:cubicBezTo>
                    <a:pt x="76797" y="5485"/>
                    <a:pt x="71312" y="0"/>
                    <a:pt x="63083" y="0"/>
                  </a:cubicBezTo>
                  <a:lnTo>
                    <a:pt x="13714" y="0"/>
                  </a:lnTo>
                  <a:cubicBezTo>
                    <a:pt x="5486" y="0"/>
                    <a:pt x="0" y="5485"/>
                    <a:pt x="0" y="13714"/>
                  </a:cubicBezTo>
                  <a:cubicBezTo>
                    <a:pt x="2743" y="21942"/>
                    <a:pt x="8228"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sp>
          <p:nvSpPr>
            <p:cNvPr id="31" name="Freeform 30">
              <a:extLst>
                <a:ext uri="{FF2B5EF4-FFF2-40B4-BE49-F238E27FC236}">
                  <a16:creationId xmlns:a16="http://schemas.microsoft.com/office/drawing/2014/main" id="{1FF9403A-7191-01B3-759A-7A8A6B358D1A}"/>
                </a:ext>
              </a:extLst>
            </p:cNvPr>
            <p:cNvSpPr/>
            <p:nvPr/>
          </p:nvSpPr>
          <p:spPr>
            <a:xfrm>
              <a:off x="2692213" y="6365837"/>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3"/>
                    <a:pt x="76797" y="13714"/>
                  </a:cubicBezTo>
                  <a:cubicBezTo>
                    <a:pt x="76797" y="5486"/>
                    <a:pt x="71312" y="0"/>
                    <a:pt x="63083" y="0"/>
                  </a:cubicBezTo>
                  <a:lnTo>
                    <a:pt x="13714" y="0"/>
                  </a:lnTo>
                  <a:cubicBezTo>
                    <a:pt x="5486" y="0"/>
                    <a:pt x="0" y="5486"/>
                    <a:pt x="0" y="13714"/>
                  </a:cubicBezTo>
                  <a:cubicBezTo>
                    <a:pt x="2743" y="21943"/>
                    <a:pt x="8228"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grpSp>
      <p:sp>
        <p:nvSpPr>
          <p:cNvPr id="3" name="Text Placeholder 2">
            <a:extLst>
              <a:ext uri="{FF2B5EF4-FFF2-40B4-BE49-F238E27FC236}">
                <a16:creationId xmlns:a16="http://schemas.microsoft.com/office/drawing/2014/main" id="{80E98C43-1492-2974-018E-0E62A40FBFCD}"/>
              </a:ext>
            </a:extLst>
          </p:cNvPr>
          <p:cNvSpPr>
            <a:spLocks noGrp="1"/>
          </p:cNvSpPr>
          <p:nvPr>
            <p:ph type="body" sz="quarter" idx="32"/>
          </p:nvPr>
        </p:nvSpPr>
        <p:spPr>
          <a:xfrm>
            <a:off x="856018" y="2731367"/>
            <a:ext cx="6143488" cy="5217012"/>
          </a:xfrm>
        </p:spPr>
        <p:txBody>
          <a:bodyPr/>
          <a:lstStyle/>
          <a:p>
            <a:pPr marL="171450" indent="-171450" algn="l">
              <a:lnSpc>
                <a:spcPct val="150000"/>
              </a:lnSpc>
              <a:buFont typeface="Wingdings" panose="05000000000000000000" pitchFamily="2" charset="2"/>
              <a:buChar char="Ø"/>
            </a:pPr>
            <a:r>
              <a:rPr lang="en-GB" dirty="0">
                <a:effectLst/>
              </a:rPr>
              <a:t>Intellectual Property Office of Ireland (</a:t>
            </a:r>
            <a:r>
              <a:rPr lang="en-GB" dirty="0" err="1">
                <a:effectLst/>
              </a:rPr>
              <a:t>sem</a:t>
            </a:r>
            <a:r>
              <a:rPr lang="en-GB" dirty="0">
                <a:effectLst/>
              </a:rPr>
              <a:t> data) </a:t>
            </a:r>
            <a:r>
              <a:rPr lang="en-GB" i="1" dirty="0">
                <a:effectLst/>
              </a:rPr>
              <a:t>Why protect your IP</a:t>
            </a:r>
            <a:r>
              <a:rPr lang="en-GB" dirty="0">
                <a:effectLst/>
              </a:rPr>
              <a:t>, </a:t>
            </a:r>
            <a:r>
              <a:rPr lang="en-GB" i="1" dirty="0">
                <a:effectLst/>
              </a:rPr>
              <a:t>IPOI</a:t>
            </a:r>
            <a:r>
              <a:rPr lang="en-GB" dirty="0">
                <a:effectLst/>
              </a:rPr>
              <a:t>. </a:t>
            </a:r>
            <a:r>
              <a:rPr lang="en-GB" dirty="0" err="1">
                <a:effectLst/>
              </a:rPr>
              <a:t>Disponível</a:t>
            </a:r>
            <a:r>
              <a:rPr lang="en-GB" dirty="0">
                <a:effectLst/>
              </a:rPr>
              <a:t> em: https://www.ipoi.gov.ie/en/understanding-ip/getting-started-with-intellectual-property/why-protect-your-intellectual-property-/ (</a:t>
            </a:r>
            <a:r>
              <a:rPr lang="en-GB" dirty="0" err="1">
                <a:effectLst/>
              </a:rPr>
              <a:t>Acesso</a:t>
            </a:r>
            <a:r>
              <a:rPr lang="en-GB" dirty="0">
                <a:effectLst/>
              </a:rPr>
              <a:t> a 10 de </a:t>
            </a:r>
            <a:r>
              <a:rPr lang="en-GB" dirty="0" err="1"/>
              <a:t>m</a:t>
            </a:r>
            <a:r>
              <a:rPr lang="en-GB" dirty="0" err="1">
                <a:effectLst/>
              </a:rPr>
              <a:t>arço</a:t>
            </a:r>
            <a:r>
              <a:rPr lang="en-GB" dirty="0">
                <a:effectLst/>
              </a:rPr>
              <a:t> de 2023). </a:t>
            </a:r>
          </a:p>
          <a:p>
            <a:pPr marL="171450" indent="-171450" algn="l">
              <a:lnSpc>
                <a:spcPct val="150000"/>
              </a:lnSpc>
              <a:buFont typeface="Wingdings" panose="05000000000000000000" pitchFamily="2" charset="2"/>
              <a:buChar char="Ø"/>
            </a:pPr>
            <a:r>
              <a:rPr lang="en-GB" dirty="0">
                <a:effectLst/>
              </a:rPr>
              <a:t>Kotler, P. (2016) </a:t>
            </a:r>
            <a:r>
              <a:rPr lang="en-GB" i="1" dirty="0">
                <a:effectLst/>
              </a:rPr>
              <a:t>Marketing Management</a:t>
            </a:r>
            <a:r>
              <a:rPr lang="en-GB" dirty="0">
                <a:effectLst/>
              </a:rPr>
              <a:t> </a:t>
            </a:r>
            <a:r>
              <a:rPr lang="en-GB" i="1" dirty="0">
                <a:effectLst/>
              </a:rPr>
              <a:t>Vol 3</a:t>
            </a:r>
            <a:r>
              <a:rPr lang="en-GB" dirty="0">
                <a:effectLst/>
              </a:rPr>
              <a:t>. Harlow: Pearson. </a:t>
            </a:r>
          </a:p>
          <a:p>
            <a:pPr marL="171450" indent="-171450" algn="l">
              <a:lnSpc>
                <a:spcPct val="150000"/>
              </a:lnSpc>
              <a:buFont typeface="Wingdings" panose="05000000000000000000" pitchFamily="2" charset="2"/>
              <a:buChar char="Ø"/>
            </a:pPr>
            <a:r>
              <a:rPr lang="en-GB" dirty="0" err="1">
                <a:effectLst/>
              </a:rPr>
              <a:t>Kusturovic</a:t>
            </a:r>
            <a:r>
              <a:rPr lang="en-GB" dirty="0">
                <a:effectLst/>
              </a:rPr>
              <a:t>, A. (no date) </a:t>
            </a:r>
            <a:r>
              <a:rPr lang="en-GB" i="1" dirty="0">
                <a:effectLst/>
              </a:rPr>
              <a:t>E-learning centre of the European Patent Academy</a:t>
            </a:r>
            <a:r>
              <a:rPr lang="en-GB" dirty="0">
                <a:effectLst/>
              </a:rPr>
              <a:t>, </a:t>
            </a:r>
            <a:r>
              <a:rPr lang="en-GB" i="1" dirty="0">
                <a:effectLst/>
              </a:rPr>
              <a:t>IP RIGHTS IN FOOD INDUSTRY</a:t>
            </a:r>
            <a:r>
              <a:rPr lang="en-GB" dirty="0">
                <a:effectLst/>
              </a:rPr>
              <a:t>. </a:t>
            </a:r>
            <a:r>
              <a:rPr lang="en-GB" dirty="0" err="1">
                <a:effectLst/>
              </a:rPr>
              <a:t>Disponível</a:t>
            </a:r>
            <a:r>
              <a:rPr lang="en-GB" dirty="0">
                <a:effectLst/>
              </a:rPr>
              <a:t> em : https://ecourses.epo.org/pluginfile.php/79460/mod_label/intro/IP_rights_and_the_food_industry.pdf (</a:t>
            </a:r>
            <a:r>
              <a:rPr lang="en-GB" dirty="0" err="1">
                <a:effectLst/>
              </a:rPr>
              <a:t>Acesso</a:t>
            </a:r>
            <a:r>
              <a:rPr lang="en-GB" dirty="0">
                <a:effectLst/>
              </a:rPr>
              <a:t> a 10 de </a:t>
            </a:r>
            <a:r>
              <a:rPr lang="en-GB" dirty="0" err="1"/>
              <a:t>m</a:t>
            </a:r>
            <a:r>
              <a:rPr lang="en-GB" dirty="0" err="1">
                <a:effectLst/>
              </a:rPr>
              <a:t>arço</a:t>
            </a:r>
            <a:r>
              <a:rPr lang="en-GB" dirty="0">
                <a:effectLst/>
              </a:rPr>
              <a:t> de 2023). </a:t>
            </a:r>
          </a:p>
          <a:p>
            <a:pPr marL="171450" indent="-171450" algn="l">
              <a:lnSpc>
                <a:spcPct val="150000"/>
              </a:lnSpc>
              <a:buFont typeface="Wingdings" panose="05000000000000000000" pitchFamily="2" charset="2"/>
              <a:buChar char="Ø"/>
            </a:pPr>
            <a:r>
              <a:rPr lang="en-GB" dirty="0">
                <a:effectLst/>
              </a:rPr>
              <a:t>Lucy, D., Mason, B., Sinclair, A., Bosley, A. and Gifford, J. (2023). Fair selection: An evidence review. Practical summary and recommendations. London: Chartered Institute of Personnel and Development.</a:t>
            </a:r>
          </a:p>
          <a:p>
            <a:pPr marL="171450" indent="-171450" algn="l">
              <a:lnSpc>
                <a:spcPct val="150000"/>
              </a:lnSpc>
              <a:buFont typeface="Wingdings" panose="05000000000000000000" pitchFamily="2" charset="2"/>
              <a:buChar char="Ø"/>
            </a:pPr>
            <a:r>
              <a:rPr lang="en-GB" dirty="0" err="1">
                <a:effectLst/>
              </a:rPr>
              <a:t>Passikoff</a:t>
            </a:r>
            <a:r>
              <a:rPr lang="en-GB" dirty="0">
                <a:effectLst/>
              </a:rPr>
              <a:t>, R. (2003) </a:t>
            </a:r>
            <a:r>
              <a:rPr lang="en-GB" i="1" dirty="0">
                <a:effectLst/>
              </a:rPr>
              <a:t>Predicting Market Success</a:t>
            </a:r>
            <a:r>
              <a:rPr lang="en-GB" dirty="0">
                <a:effectLst/>
              </a:rPr>
              <a:t>. Wiley. </a:t>
            </a:r>
          </a:p>
          <a:p>
            <a:pPr marL="171450" indent="-171450" algn="l">
              <a:lnSpc>
                <a:spcPct val="150000"/>
              </a:lnSpc>
              <a:buFont typeface="Wingdings" panose="05000000000000000000" pitchFamily="2" charset="2"/>
              <a:buChar char="Ø"/>
            </a:pPr>
            <a:r>
              <a:rPr lang="en-GB" dirty="0">
                <a:effectLst/>
              </a:rPr>
              <a:t>Tiffany, P. and Peterson, S. (2022) </a:t>
            </a:r>
            <a:r>
              <a:rPr lang="en-GB" i="1" dirty="0">
                <a:effectLst/>
              </a:rPr>
              <a:t>Business plans</a:t>
            </a:r>
            <a:r>
              <a:rPr lang="en-GB" dirty="0">
                <a:effectLst/>
              </a:rPr>
              <a:t>. Hoboken, NJ: John Wiley &amp; Sons, Inc. </a:t>
            </a:r>
          </a:p>
          <a:p>
            <a:pPr marL="171450" indent="-171450" algn="l">
              <a:lnSpc>
                <a:spcPct val="150000"/>
              </a:lnSpc>
              <a:buFont typeface="Wingdings" panose="05000000000000000000" pitchFamily="2" charset="2"/>
              <a:buChar char="Ø"/>
            </a:pPr>
            <a:r>
              <a:rPr lang="en-GB" dirty="0">
                <a:effectLst/>
              </a:rPr>
              <a:t>Unknown (</a:t>
            </a:r>
            <a:r>
              <a:rPr lang="en-GB" dirty="0" err="1">
                <a:effectLst/>
              </a:rPr>
              <a:t>sem</a:t>
            </a:r>
            <a:r>
              <a:rPr lang="en-GB" dirty="0">
                <a:effectLst/>
              </a:rPr>
              <a:t> data) </a:t>
            </a:r>
            <a:r>
              <a:rPr lang="en-GB" i="1" dirty="0">
                <a:effectLst/>
              </a:rPr>
              <a:t>Starting a business in the EU: Registration &amp; Support</a:t>
            </a:r>
            <a:r>
              <a:rPr lang="en-GB" dirty="0">
                <a:effectLst/>
              </a:rPr>
              <a:t>, </a:t>
            </a:r>
            <a:r>
              <a:rPr lang="en-GB" i="1" dirty="0">
                <a:effectLst/>
              </a:rPr>
              <a:t>Your Europe</a:t>
            </a:r>
            <a:r>
              <a:rPr lang="en-GB" dirty="0">
                <a:effectLst/>
              </a:rPr>
              <a:t>. </a:t>
            </a:r>
            <a:r>
              <a:rPr lang="en-GB" dirty="0" err="1">
                <a:effectLst/>
              </a:rPr>
              <a:t>Disponível</a:t>
            </a:r>
            <a:r>
              <a:rPr lang="en-GB" dirty="0">
                <a:effectLst/>
              </a:rPr>
              <a:t> em: https://europa.eu/youreurope/business/running-business/start-ups/starting-business/index_en.htm (</a:t>
            </a:r>
            <a:r>
              <a:rPr lang="en-GB" dirty="0" err="1">
                <a:effectLst/>
              </a:rPr>
              <a:t>Acesso</a:t>
            </a:r>
            <a:r>
              <a:rPr lang="en-GB" dirty="0">
                <a:effectLst/>
              </a:rPr>
              <a:t> a 10 </a:t>
            </a:r>
            <a:r>
              <a:rPr lang="en-GB" dirty="0" err="1"/>
              <a:t>m</a:t>
            </a:r>
            <a:r>
              <a:rPr lang="en-GB" dirty="0" err="1">
                <a:effectLst/>
              </a:rPr>
              <a:t>arço</a:t>
            </a:r>
            <a:r>
              <a:rPr lang="en-GB" dirty="0">
                <a:effectLst/>
              </a:rPr>
              <a:t> de 2023). </a:t>
            </a:r>
          </a:p>
          <a:p>
            <a:pPr marL="171450" indent="-171450" algn="l">
              <a:lnSpc>
                <a:spcPct val="150000"/>
              </a:lnSpc>
              <a:buFont typeface="Wingdings" panose="05000000000000000000" pitchFamily="2" charset="2"/>
              <a:buChar char="Ø"/>
            </a:pPr>
            <a:r>
              <a:rPr lang="en-GB" dirty="0">
                <a:effectLst/>
              </a:rPr>
              <a:t>Webster, J. (2023) </a:t>
            </a:r>
            <a:r>
              <a:rPr lang="en-GB" i="1" dirty="0">
                <a:effectLst/>
              </a:rPr>
              <a:t>Council post: How ethical business tactics can improve profitability</a:t>
            </a:r>
            <a:r>
              <a:rPr lang="en-GB" dirty="0">
                <a:effectLst/>
              </a:rPr>
              <a:t>, </a:t>
            </a:r>
            <a:r>
              <a:rPr lang="en-GB" i="1" dirty="0">
                <a:effectLst/>
              </a:rPr>
              <a:t>Forbes</a:t>
            </a:r>
            <a:r>
              <a:rPr lang="en-GB" dirty="0">
                <a:effectLst/>
              </a:rPr>
              <a:t>. </a:t>
            </a:r>
            <a:r>
              <a:rPr lang="en-GB" dirty="0" err="1">
                <a:effectLst/>
              </a:rPr>
              <a:t>Disponível</a:t>
            </a:r>
            <a:r>
              <a:rPr lang="en-GB" dirty="0">
                <a:effectLst/>
              </a:rPr>
              <a:t> em: https://www.forbes.com/sites/forbesfinancecouncil/2023/02/14/how-ethical-business-tactics-can-improve-profitability/ (</a:t>
            </a:r>
            <a:r>
              <a:rPr lang="en-GB" dirty="0" err="1">
                <a:effectLst/>
              </a:rPr>
              <a:t>Acesso</a:t>
            </a:r>
            <a:r>
              <a:rPr lang="en-GB" dirty="0">
                <a:effectLst/>
              </a:rPr>
              <a:t> a 06 de </a:t>
            </a:r>
            <a:r>
              <a:rPr lang="en-GB" dirty="0" err="1"/>
              <a:t>s</a:t>
            </a:r>
            <a:r>
              <a:rPr lang="en-GB" dirty="0" err="1">
                <a:effectLst/>
              </a:rPr>
              <a:t>etembro</a:t>
            </a:r>
            <a:r>
              <a:rPr lang="en-GB" dirty="0">
                <a:effectLst/>
              </a:rPr>
              <a:t> de 2022). </a:t>
            </a:r>
          </a:p>
        </p:txBody>
      </p:sp>
    </p:spTree>
    <p:extLst>
      <p:ext uri="{BB962C8B-B14F-4D97-AF65-F5344CB8AC3E}">
        <p14:creationId xmlns:p14="http://schemas.microsoft.com/office/powerpoint/2010/main" val="291321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lide Number Placeholder 5">
            <a:extLst>
              <a:ext uri="{FF2B5EF4-FFF2-40B4-BE49-F238E27FC236}">
                <a16:creationId xmlns:a16="http://schemas.microsoft.com/office/drawing/2014/main" id="{65189862-D57B-62EA-D260-06A701DBAC48}"/>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t>8</a:t>
            </a:fld>
            <a:endParaRPr lang="en-US" sz="900">
              <a:solidFill>
                <a:schemeClr val="tx1"/>
              </a:solidFill>
            </a:endParaRPr>
          </a:p>
        </p:txBody>
      </p:sp>
      <p:pic>
        <p:nvPicPr>
          <p:cNvPr id="109" name="Picture 108">
            <a:extLst>
              <a:ext uri="{FF2B5EF4-FFF2-40B4-BE49-F238E27FC236}">
                <a16:creationId xmlns:a16="http://schemas.microsoft.com/office/drawing/2014/main" id="{3FB47199-76C8-8034-7816-517F4C3B0C8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3063"/>
            <a:ext cx="7559675" cy="3093556"/>
          </a:xfrm>
          <a:prstGeom prst="rect">
            <a:avLst/>
          </a:prstGeom>
        </p:spPr>
      </p:pic>
      <p:sp>
        <p:nvSpPr>
          <p:cNvPr id="110" name="Text Placeholder 3">
            <a:extLst>
              <a:ext uri="{FF2B5EF4-FFF2-40B4-BE49-F238E27FC236}">
                <a16:creationId xmlns:a16="http://schemas.microsoft.com/office/drawing/2014/main" id="{0707EB1F-DD3B-0A24-65EC-54243CCC6F89}"/>
              </a:ext>
            </a:extLst>
          </p:cNvPr>
          <p:cNvSpPr txBox="1">
            <a:spLocks/>
          </p:cNvSpPr>
          <p:nvPr/>
        </p:nvSpPr>
        <p:spPr>
          <a:xfrm>
            <a:off x="2338003" y="4936378"/>
            <a:ext cx="601576"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79037"/>
                </a:solidFill>
              </a:rPr>
              <a:t>03</a:t>
            </a:r>
            <a:endParaRPr lang="en-US">
              <a:solidFill>
                <a:srgbClr val="F79037"/>
              </a:solidFill>
            </a:endParaRPr>
          </a:p>
        </p:txBody>
      </p:sp>
      <p:sp>
        <p:nvSpPr>
          <p:cNvPr id="111" name="TextBox 110">
            <a:extLst>
              <a:ext uri="{FF2B5EF4-FFF2-40B4-BE49-F238E27FC236}">
                <a16:creationId xmlns:a16="http://schemas.microsoft.com/office/drawing/2014/main" id="{78C3413B-FE12-017E-E6BA-08615A0ED3FB}"/>
              </a:ext>
            </a:extLst>
          </p:cNvPr>
          <p:cNvSpPr txBox="1"/>
          <p:nvPr/>
        </p:nvSpPr>
        <p:spPr>
          <a:xfrm>
            <a:off x="2839959" y="4983447"/>
            <a:ext cx="4539758" cy="738664"/>
          </a:xfrm>
          <a:prstGeom prst="rect">
            <a:avLst/>
          </a:prstGeom>
          <a:noFill/>
        </p:spPr>
        <p:txBody>
          <a:bodyPr wrap="square" lIns="91440" tIns="45720" rIns="91440" bIns="45720" anchor="t">
            <a:spAutoFit/>
          </a:bodyPr>
          <a:lstStyle/>
          <a:p>
            <a:pPr algn="just">
              <a:tabLst>
                <a:tab pos="177800" algn="l"/>
              </a:tabLst>
            </a:pPr>
            <a:r>
              <a:rPr lang="en-US" sz="1400" dirty="0" err="1">
                <a:latin typeface="Calibri" panose="020F0502020204030204" pitchFamily="34" charset="0"/>
                <a:cs typeface="Calibri" panose="020F0502020204030204" pitchFamily="34" charset="0"/>
              </a:rPr>
              <a:t>Estratégias</a:t>
            </a:r>
            <a:r>
              <a:rPr lang="en-US" sz="1400" dirty="0">
                <a:latin typeface="Calibri" panose="020F0502020204030204" pitchFamily="34" charset="0"/>
                <a:cs typeface="Calibri" panose="020F0502020204030204" pitchFamily="34" charset="0"/>
              </a:rPr>
              <a:t> de </a:t>
            </a:r>
            <a:r>
              <a:rPr lang="en-US" sz="1400" dirty="0" err="1">
                <a:latin typeface="Calibri" panose="020F0502020204030204" pitchFamily="34" charset="0"/>
                <a:cs typeface="Calibri" panose="020F0502020204030204" pitchFamily="34" charset="0"/>
              </a:rPr>
              <a:t>ação</a:t>
            </a:r>
            <a:r>
              <a:rPr lang="en-US" sz="1400" dirty="0">
                <a:latin typeface="Calibri" panose="020F0502020204030204" pitchFamily="34" charset="0"/>
                <a:cs typeface="Calibri" panose="020F0502020204030204" pitchFamily="34" charset="0"/>
              </a:rPr>
              <a:t> e </a:t>
            </a:r>
            <a:r>
              <a:rPr lang="en-US" sz="1400" dirty="0" err="1">
                <a:latin typeface="Calibri" panose="020F0502020204030204" pitchFamily="34" charset="0"/>
                <a:cs typeface="Calibri" panose="020F0502020204030204" pitchFamily="34" charset="0"/>
              </a:rPr>
              <a:t>orientações</a:t>
            </a:r>
            <a:r>
              <a:rPr lang="en-US" sz="1400" dirty="0">
                <a:latin typeface="Calibri" panose="020F0502020204030204" pitchFamily="34" charset="0"/>
                <a:cs typeface="Calibri" panose="020F0502020204030204" pitchFamily="34" charset="0"/>
              </a:rPr>
              <a:t> </a:t>
            </a:r>
            <a:r>
              <a:rPr lang="en-US" sz="1400" dirty="0" err="1">
                <a:latin typeface="Calibri" panose="020F0502020204030204" pitchFamily="34" charset="0"/>
                <a:cs typeface="Calibri" panose="020F0502020204030204" pitchFamily="34" charset="0"/>
              </a:rPr>
              <a:t>passo</a:t>
            </a:r>
            <a:r>
              <a:rPr lang="en-US" sz="1400" dirty="0">
                <a:latin typeface="Calibri" panose="020F0502020204030204" pitchFamily="34" charset="0"/>
                <a:cs typeface="Calibri" panose="020F0502020204030204" pitchFamily="34" charset="0"/>
              </a:rPr>
              <a:t> a </a:t>
            </a:r>
            <a:r>
              <a:rPr lang="en-US" sz="1400" dirty="0" err="1">
                <a:latin typeface="Calibri" panose="020F0502020204030204" pitchFamily="34" charset="0"/>
                <a:cs typeface="Calibri" panose="020F0502020204030204" pitchFamily="34" charset="0"/>
              </a:rPr>
              <a:t>passo</a:t>
            </a:r>
            <a:r>
              <a:rPr lang="en-US" sz="1400" dirty="0">
                <a:latin typeface="Calibri" panose="020F0502020204030204" pitchFamily="34" charset="0"/>
                <a:cs typeface="Calibri" panose="020F0502020204030204" pitchFamily="34" charset="0"/>
              </a:rPr>
              <a:t> para </a:t>
            </a:r>
            <a:r>
              <a:rPr lang="en-US" sz="1400" dirty="0" err="1">
                <a:latin typeface="Calibri" panose="020F0502020204030204" pitchFamily="34" charset="0"/>
                <a:cs typeface="Calibri" panose="020F0502020204030204" pitchFamily="34" charset="0"/>
              </a:rPr>
              <a:t>ajudar</a:t>
            </a:r>
            <a:r>
              <a:rPr lang="en-US" sz="1400" dirty="0">
                <a:latin typeface="Calibri" panose="020F0502020204030204" pitchFamily="34" charset="0"/>
                <a:cs typeface="Calibri" panose="020F0502020204030204" pitchFamily="34" charset="0"/>
              </a:rPr>
              <a:t> a </a:t>
            </a:r>
            <a:r>
              <a:rPr lang="en-US" sz="1400" dirty="0" err="1">
                <a:latin typeface="Calibri" panose="020F0502020204030204" pitchFamily="34" charset="0"/>
                <a:cs typeface="Calibri" panose="020F0502020204030204" pitchFamily="34" charset="0"/>
              </a:rPr>
              <a:t>implementar</a:t>
            </a:r>
            <a:r>
              <a:rPr lang="en-US" sz="1400" dirty="0">
                <a:latin typeface="Calibri" panose="020F0502020204030204" pitchFamily="34" charset="0"/>
                <a:cs typeface="Calibri" panose="020F0502020204030204" pitchFamily="34" charset="0"/>
              </a:rPr>
              <a:t> </a:t>
            </a:r>
            <a:r>
              <a:rPr lang="en-US" sz="1400" dirty="0" err="1">
                <a:latin typeface="Calibri" panose="020F0502020204030204" pitchFamily="34" charset="0"/>
                <a:cs typeface="Calibri" panose="020F0502020204030204" pitchFamily="34" charset="0"/>
              </a:rPr>
              <a:t>práticas</a:t>
            </a:r>
            <a:r>
              <a:rPr lang="en-US" sz="1400" dirty="0">
                <a:latin typeface="Calibri" panose="020F0502020204030204" pitchFamily="34" charset="0"/>
                <a:cs typeface="Calibri" panose="020F0502020204030204" pitchFamily="34" charset="0"/>
              </a:rPr>
              <a:t> </a:t>
            </a:r>
            <a:r>
              <a:rPr lang="en-US" sz="1400" dirty="0" err="1">
                <a:latin typeface="Calibri" panose="020F0502020204030204" pitchFamily="34" charset="0"/>
                <a:cs typeface="Calibri" panose="020F0502020204030204" pitchFamily="34" charset="0"/>
              </a:rPr>
              <a:t>éticas</a:t>
            </a:r>
            <a:r>
              <a:rPr lang="en-US" sz="1400" dirty="0">
                <a:latin typeface="Calibri" panose="020F0502020204030204" pitchFamily="34" charset="0"/>
                <a:cs typeface="Calibri" panose="020F0502020204030204" pitchFamily="34" charset="0"/>
              </a:rPr>
              <a:t> em </a:t>
            </a:r>
            <a:r>
              <a:rPr lang="en-US" sz="1400" dirty="0" err="1">
                <a:latin typeface="Calibri" panose="020F0502020204030204" pitchFamily="34" charset="0"/>
                <a:cs typeface="Calibri" panose="020F0502020204030204" pitchFamily="34" charset="0"/>
              </a:rPr>
              <a:t>todos</a:t>
            </a:r>
            <a:r>
              <a:rPr lang="en-US" sz="1400" dirty="0">
                <a:latin typeface="Calibri" panose="020F0502020204030204" pitchFamily="34" charset="0"/>
                <a:cs typeface="Calibri" panose="020F0502020204030204" pitchFamily="34" charset="0"/>
              </a:rPr>
              <a:t> </a:t>
            </a:r>
            <a:r>
              <a:rPr lang="en-US" sz="1400" dirty="0" err="1">
                <a:latin typeface="Calibri" panose="020F0502020204030204" pitchFamily="34" charset="0"/>
                <a:cs typeface="Calibri" panose="020F0502020204030204" pitchFamily="34" charset="0"/>
              </a:rPr>
              <a:t>os</a:t>
            </a:r>
            <a:r>
              <a:rPr lang="en-US" sz="1400" dirty="0">
                <a:latin typeface="Calibri" panose="020F0502020204030204" pitchFamily="34" charset="0"/>
                <a:cs typeface="Calibri" panose="020F0502020204030204" pitchFamily="34" charset="0"/>
              </a:rPr>
              <a:t> </a:t>
            </a:r>
            <a:r>
              <a:rPr lang="en-US" sz="1400" dirty="0" err="1">
                <a:latin typeface="Calibri" panose="020F0502020204030204" pitchFamily="34" charset="0"/>
                <a:cs typeface="Calibri" panose="020F0502020204030204" pitchFamily="34" charset="0"/>
              </a:rPr>
              <a:t>aspetos</a:t>
            </a:r>
            <a:r>
              <a:rPr lang="en-US" sz="1400" dirty="0">
                <a:latin typeface="Calibri" panose="020F0502020204030204" pitchFamily="34" charset="0"/>
                <a:cs typeface="Calibri" panose="020F0502020204030204" pitchFamily="34" charset="0"/>
              </a:rPr>
              <a:t> do </a:t>
            </a:r>
            <a:r>
              <a:rPr lang="en-US" sz="1400" dirty="0" err="1">
                <a:latin typeface="Calibri" panose="020F0502020204030204" pitchFamily="34" charset="0"/>
                <a:cs typeface="Calibri" panose="020F0502020204030204" pitchFamily="34" charset="0"/>
              </a:rPr>
              <a:t>negócio</a:t>
            </a:r>
            <a:r>
              <a:rPr lang="en-US" sz="1400" dirty="0">
                <a:latin typeface="Calibri" panose="020F0502020204030204" pitchFamily="34" charset="0"/>
                <a:cs typeface="Calibri" panose="020F0502020204030204" pitchFamily="34" charset="0"/>
              </a:rPr>
              <a:t>.</a:t>
            </a:r>
          </a:p>
        </p:txBody>
      </p:sp>
      <p:grpSp>
        <p:nvGrpSpPr>
          <p:cNvPr id="112" name="Group 111">
            <a:extLst>
              <a:ext uri="{FF2B5EF4-FFF2-40B4-BE49-F238E27FC236}">
                <a16:creationId xmlns:a16="http://schemas.microsoft.com/office/drawing/2014/main" id="{A7BD26CA-63D1-FDEC-3D0B-E0DA9E8F2E76}"/>
              </a:ext>
            </a:extLst>
          </p:cNvPr>
          <p:cNvGrpSpPr/>
          <p:nvPr/>
        </p:nvGrpSpPr>
        <p:grpSpPr>
          <a:xfrm>
            <a:off x="1954023" y="5132775"/>
            <a:ext cx="497571" cy="104123"/>
            <a:chOff x="3931516" y="7479258"/>
            <a:chExt cx="497571" cy="104123"/>
          </a:xfrm>
          <a:solidFill>
            <a:schemeClr val="tx1"/>
          </a:solidFill>
        </p:grpSpPr>
        <p:cxnSp>
          <p:nvCxnSpPr>
            <p:cNvPr id="113" name="Straight Connector 112">
              <a:extLst>
                <a:ext uri="{FF2B5EF4-FFF2-40B4-BE49-F238E27FC236}">
                  <a16:creationId xmlns:a16="http://schemas.microsoft.com/office/drawing/2014/main" id="{910E79A9-893C-F0EC-2A5C-709EE0453F42}"/>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Oval 113">
              <a:extLst>
                <a:ext uri="{FF2B5EF4-FFF2-40B4-BE49-F238E27FC236}">
                  <a16:creationId xmlns:a16="http://schemas.microsoft.com/office/drawing/2014/main" id="{43840373-B88D-43C6-2B0E-65315D1595B2}"/>
                </a:ext>
              </a:extLst>
            </p:cNvPr>
            <p:cNvSpPr/>
            <p:nvPr/>
          </p:nvSpPr>
          <p:spPr>
            <a:xfrm>
              <a:off x="4324964" y="7479258"/>
              <a:ext cx="104123" cy="10412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5" name="Text Placeholder 3">
            <a:extLst>
              <a:ext uri="{FF2B5EF4-FFF2-40B4-BE49-F238E27FC236}">
                <a16:creationId xmlns:a16="http://schemas.microsoft.com/office/drawing/2014/main" id="{C185DBD2-4AE3-8D2C-AB19-8A63D2F29CCE}"/>
              </a:ext>
            </a:extLst>
          </p:cNvPr>
          <p:cNvSpPr txBox="1">
            <a:spLocks/>
          </p:cNvSpPr>
          <p:nvPr/>
        </p:nvSpPr>
        <p:spPr>
          <a:xfrm>
            <a:off x="2363745" y="3385014"/>
            <a:ext cx="601576"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79037"/>
                </a:solidFill>
              </a:rPr>
              <a:t>01</a:t>
            </a:r>
            <a:endParaRPr lang="en-US">
              <a:solidFill>
                <a:srgbClr val="F79037"/>
              </a:solidFill>
            </a:endParaRPr>
          </a:p>
        </p:txBody>
      </p:sp>
      <p:sp>
        <p:nvSpPr>
          <p:cNvPr id="116" name="TextBox 115">
            <a:extLst>
              <a:ext uri="{FF2B5EF4-FFF2-40B4-BE49-F238E27FC236}">
                <a16:creationId xmlns:a16="http://schemas.microsoft.com/office/drawing/2014/main" id="{C36DDD62-F25A-8D7B-6FE4-7941D45AACB6}"/>
              </a:ext>
            </a:extLst>
          </p:cNvPr>
          <p:cNvSpPr txBox="1"/>
          <p:nvPr/>
        </p:nvSpPr>
        <p:spPr>
          <a:xfrm>
            <a:off x="2877042" y="3432083"/>
            <a:ext cx="4539758" cy="523220"/>
          </a:xfrm>
          <a:prstGeom prst="rect">
            <a:avLst/>
          </a:prstGeom>
          <a:noFill/>
        </p:spPr>
        <p:txBody>
          <a:bodyPr wrap="square" lIns="91440" tIns="45720" rIns="91440" bIns="45720" anchor="t">
            <a:spAutoFit/>
          </a:bodyPr>
          <a:lstStyle/>
          <a:p>
            <a:pPr algn="just">
              <a:tabLst>
                <a:tab pos="177800" algn="l"/>
              </a:tabLst>
            </a:pPr>
            <a:r>
              <a:rPr lang="en-US" sz="1400" dirty="0" err="1">
                <a:latin typeface="Calibri"/>
                <a:ea typeface="Calibri"/>
                <a:cs typeface="Calibri"/>
              </a:rPr>
              <a:t>Definições</a:t>
            </a:r>
            <a:r>
              <a:rPr lang="en-US" sz="1400" dirty="0">
                <a:latin typeface="Calibri"/>
                <a:ea typeface="Calibri"/>
                <a:cs typeface="Calibri"/>
              </a:rPr>
              <a:t> e </a:t>
            </a:r>
            <a:r>
              <a:rPr lang="en-US" sz="1400" dirty="0" err="1">
                <a:latin typeface="Calibri"/>
                <a:ea typeface="Calibri"/>
                <a:cs typeface="Calibri"/>
              </a:rPr>
              <a:t>explicações</a:t>
            </a:r>
            <a:r>
              <a:rPr lang="en-US" sz="1400" dirty="0">
                <a:latin typeface="Calibri"/>
                <a:ea typeface="Calibri"/>
                <a:cs typeface="Calibri"/>
              </a:rPr>
              <a:t> </a:t>
            </a:r>
            <a:r>
              <a:rPr lang="en-US" sz="1400" dirty="0" err="1">
                <a:latin typeface="Calibri"/>
                <a:ea typeface="Calibri"/>
                <a:cs typeface="Calibri"/>
              </a:rPr>
              <a:t>claras</a:t>
            </a:r>
            <a:r>
              <a:rPr lang="en-US" sz="1400" dirty="0">
                <a:latin typeface="Calibri"/>
                <a:ea typeface="Calibri"/>
                <a:cs typeface="Calibri"/>
              </a:rPr>
              <a:t> dos </a:t>
            </a:r>
            <a:r>
              <a:rPr lang="en-US" sz="1400" dirty="0" err="1">
                <a:latin typeface="Calibri"/>
                <a:ea typeface="Calibri"/>
                <a:cs typeface="Calibri"/>
              </a:rPr>
              <a:t>principais</a:t>
            </a:r>
            <a:r>
              <a:rPr lang="en-US" sz="1400" dirty="0">
                <a:latin typeface="Calibri"/>
                <a:ea typeface="Calibri"/>
                <a:cs typeface="Calibri"/>
              </a:rPr>
              <a:t> </a:t>
            </a:r>
            <a:r>
              <a:rPr lang="en-US" sz="1400" dirty="0" err="1">
                <a:latin typeface="Calibri"/>
                <a:ea typeface="Calibri"/>
                <a:cs typeface="Calibri"/>
              </a:rPr>
              <a:t>conceitos</a:t>
            </a:r>
            <a:r>
              <a:rPr lang="en-US" sz="1400" dirty="0">
                <a:latin typeface="Calibri"/>
                <a:ea typeface="Calibri"/>
                <a:cs typeface="Calibri"/>
              </a:rPr>
              <a:t> e </a:t>
            </a:r>
            <a:r>
              <a:rPr lang="en-US" sz="1400" dirty="0" err="1">
                <a:latin typeface="Calibri"/>
                <a:ea typeface="Calibri"/>
                <a:cs typeface="Calibri"/>
              </a:rPr>
              <a:t>práticas</a:t>
            </a:r>
            <a:r>
              <a:rPr lang="en-US" sz="1400" dirty="0">
                <a:latin typeface="Calibri"/>
                <a:ea typeface="Calibri"/>
                <a:cs typeface="Calibri"/>
              </a:rPr>
              <a:t> </a:t>
            </a:r>
            <a:r>
              <a:rPr lang="en-US" sz="1400" dirty="0" err="1">
                <a:latin typeface="Calibri"/>
                <a:ea typeface="Calibri"/>
                <a:cs typeface="Calibri"/>
              </a:rPr>
              <a:t>relacionados</a:t>
            </a:r>
            <a:r>
              <a:rPr lang="en-US" sz="1400" dirty="0">
                <a:latin typeface="Calibri"/>
                <a:ea typeface="Calibri"/>
                <a:cs typeface="Calibri"/>
              </a:rPr>
              <a:t> com as </a:t>
            </a:r>
            <a:r>
              <a:rPr lang="en-US" sz="1400" dirty="0" err="1">
                <a:latin typeface="Calibri"/>
                <a:ea typeface="Calibri"/>
                <a:cs typeface="Calibri"/>
              </a:rPr>
              <a:t>empresas</a:t>
            </a:r>
            <a:r>
              <a:rPr lang="en-US" sz="1400" dirty="0">
                <a:latin typeface="Calibri"/>
                <a:ea typeface="Calibri"/>
                <a:cs typeface="Calibri"/>
              </a:rPr>
              <a:t> de </a:t>
            </a:r>
            <a:r>
              <a:rPr lang="en-US" sz="1400" dirty="0" err="1">
                <a:latin typeface="Calibri"/>
                <a:ea typeface="Calibri"/>
                <a:cs typeface="Calibri"/>
              </a:rPr>
              <a:t>alimentos</a:t>
            </a:r>
            <a:r>
              <a:rPr lang="en-US" sz="1400" dirty="0">
                <a:latin typeface="Calibri"/>
                <a:ea typeface="Calibri"/>
                <a:cs typeface="Calibri"/>
              </a:rPr>
              <a:t> </a:t>
            </a:r>
            <a:r>
              <a:rPr lang="en-US" sz="1400" dirty="0" err="1">
                <a:latin typeface="Calibri"/>
                <a:ea typeface="Calibri"/>
                <a:cs typeface="Calibri"/>
              </a:rPr>
              <a:t>éticos</a:t>
            </a:r>
            <a:r>
              <a:rPr lang="en-US" sz="1400" dirty="0">
                <a:latin typeface="Calibri"/>
                <a:ea typeface="Calibri"/>
                <a:cs typeface="Calibri"/>
              </a:rPr>
              <a:t>.</a:t>
            </a:r>
            <a:endParaRPr lang="pt-PT" dirty="0"/>
          </a:p>
        </p:txBody>
      </p:sp>
      <p:sp>
        <p:nvSpPr>
          <p:cNvPr id="117" name="Text Placeholder 3">
            <a:extLst>
              <a:ext uri="{FF2B5EF4-FFF2-40B4-BE49-F238E27FC236}">
                <a16:creationId xmlns:a16="http://schemas.microsoft.com/office/drawing/2014/main" id="{6A12B900-7586-832A-D974-3033D2A82E5B}"/>
              </a:ext>
            </a:extLst>
          </p:cNvPr>
          <p:cNvSpPr txBox="1">
            <a:spLocks/>
          </p:cNvSpPr>
          <p:nvPr/>
        </p:nvSpPr>
        <p:spPr>
          <a:xfrm>
            <a:off x="2334090" y="4114780"/>
            <a:ext cx="601576"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79037"/>
                </a:solidFill>
              </a:rPr>
              <a:t>02</a:t>
            </a:r>
            <a:endParaRPr lang="en-US">
              <a:solidFill>
                <a:srgbClr val="F79037"/>
              </a:solidFill>
            </a:endParaRPr>
          </a:p>
        </p:txBody>
      </p:sp>
      <p:sp>
        <p:nvSpPr>
          <p:cNvPr id="118" name="TextBox 117">
            <a:extLst>
              <a:ext uri="{FF2B5EF4-FFF2-40B4-BE49-F238E27FC236}">
                <a16:creationId xmlns:a16="http://schemas.microsoft.com/office/drawing/2014/main" id="{7506AFBF-46AF-725C-E2EF-245C186E86A4}"/>
              </a:ext>
            </a:extLst>
          </p:cNvPr>
          <p:cNvSpPr txBox="1"/>
          <p:nvPr/>
        </p:nvSpPr>
        <p:spPr>
          <a:xfrm>
            <a:off x="2838309" y="4161849"/>
            <a:ext cx="4539758" cy="738664"/>
          </a:xfrm>
          <a:prstGeom prst="rect">
            <a:avLst/>
          </a:prstGeom>
          <a:noFill/>
        </p:spPr>
        <p:txBody>
          <a:bodyPr wrap="square" lIns="91440" tIns="45720" rIns="91440" bIns="45720" anchor="t">
            <a:spAutoFit/>
          </a:bodyPr>
          <a:lstStyle/>
          <a:p>
            <a:pPr algn="just">
              <a:tabLst>
                <a:tab pos="177800" algn="l"/>
              </a:tabLst>
            </a:pPr>
            <a:r>
              <a:rPr lang="en-US" sz="1400" dirty="0">
                <a:latin typeface="Calibri"/>
                <a:ea typeface="Calibri"/>
                <a:cs typeface="Calibri"/>
              </a:rPr>
              <a:t>Casos de </a:t>
            </a:r>
            <a:r>
              <a:rPr lang="en-US" sz="1400" dirty="0" err="1">
                <a:latin typeface="Calibri"/>
                <a:ea typeface="Calibri"/>
                <a:cs typeface="Calibri"/>
              </a:rPr>
              <a:t>estudo</a:t>
            </a:r>
            <a:r>
              <a:rPr lang="en-US" sz="1400" dirty="0">
                <a:latin typeface="Calibri"/>
                <a:ea typeface="Calibri"/>
                <a:cs typeface="Calibri"/>
              </a:rPr>
              <a:t> e </a:t>
            </a:r>
            <a:r>
              <a:rPr lang="en-US" sz="1400" dirty="0" err="1">
                <a:latin typeface="Calibri"/>
                <a:ea typeface="Calibri"/>
                <a:cs typeface="Calibri"/>
              </a:rPr>
              <a:t>histórias</a:t>
            </a:r>
            <a:r>
              <a:rPr lang="en-US" sz="1400" dirty="0">
                <a:latin typeface="Calibri"/>
                <a:ea typeface="Calibri"/>
                <a:cs typeface="Calibri"/>
              </a:rPr>
              <a:t> de </a:t>
            </a:r>
            <a:r>
              <a:rPr lang="en-US" sz="1400" dirty="0" err="1">
                <a:latin typeface="Calibri"/>
                <a:ea typeface="Calibri"/>
                <a:cs typeface="Calibri"/>
              </a:rPr>
              <a:t>sucesso</a:t>
            </a:r>
            <a:r>
              <a:rPr lang="en-US" sz="1400" dirty="0">
                <a:latin typeface="Calibri"/>
                <a:ea typeface="Calibri"/>
                <a:cs typeface="Calibri"/>
              </a:rPr>
              <a:t> de </a:t>
            </a:r>
            <a:r>
              <a:rPr lang="en-US" sz="1400" dirty="0" err="1">
                <a:latin typeface="Calibri"/>
                <a:ea typeface="Calibri"/>
                <a:cs typeface="Calibri"/>
              </a:rPr>
              <a:t>empreendedores</a:t>
            </a:r>
            <a:r>
              <a:rPr lang="en-US" sz="1400" dirty="0">
                <a:latin typeface="Calibri"/>
                <a:ea typeface="Calibri"/>
                <a:cs typeface="Calibri"/>
              </a:rPr>
              <a:t> do </a:t>
            </a:r>
            <a:r>
              <a:rPr lang="en-US" sz="1400" dirty="0" err="1">
                <a:latin typeface="Calibri"/>
                <a:ea typeface="Calibri"/>
                <a:cs typeface="Calibri"/>
              </a:rPr>
              <a:t>setor</a:t>
            </a:r>
            <a:r>
              <a:rPr lang="en-US" sz="1400" dirty="0">
                <a:latin typeface="Calibri"/>
                <a:ea typeface="Calibri"/>
                <a:cs typeface="Calibri"/>
              </a:rPr>
              <a:t> de </a:t>
            </a:r>
            <a:r>
              <a:rPr lang="en-US" sz="1400" dirty="0" err="1">
                <a:latin typeface="Calibri"/>
                <a:ea typeface="Calibri"/>
                <a:cs typeface="Calibri"/>
              </a:rPr>
              <a:t>alimentos</a:t>
            </a:r>
            <a:r>
              <a:rPr lang="en-US" sz="1400" dirty="0">
                <a:latin typeface="Calibri"/>
                <a:ea typeface="Calibri"/>
                <a:cs typeface="Calibri"/>
              </a:rPr>
              <a:t> </a:t>
            </a:r>
            <a:r>
              <a:rPr lang="en-US" sz="1400" dirty="0" err="1">
                <a:latin typeface="Calibri"/>
                <a:ea typeface="Calibri"/>
                <a:cs typeface="Calibri"/>
              </a:rPr>
              <a:t>éticos</a:t>
            </a:r>
            <a:r>
              <a:rPr lang="en-US" sz="1400" dirty="0">
                <a:latin typeface="Calibri"/>
                <a:ea typeface="Calibri"/>
                <a:cs typeface="Calibri"/>
              </a:rPr>
              <a:t> que </a:t>
            </a:r>
            <a:r>
              <a:rPr lang="en-US" sz="1400" dirty="0" err="1">
                <a:latin typeface="Calibri"/>
                <a:ea typeface="Calibri"/>
                <a:cs typeface="Calibri"/>
              </a:rPr>
              <a:t>oferecem</a:t>
            </a:r>
            <a:r>
              <a:rPr lang="en-US" sz="1400" dirty="0">
                <a:latin typeface="Calibri"/>
                <a:ea typeface="Calibri"/>
                <a:cs typeface="Calibri"/>
              </a:rPr>
              <a:t> </a:t>
            </a:r>
            <a:r>
              <a:rPr lang="en-US" sz="1400" dirty="0" err="1">
                <a:latin typeface="Calibri"/>
                <a:ea typeface="Calibri"/>
                <a:cs typeface="Calibri"/>
              </a:rPr>
              <a:t>inspiração</a:t>
            </a:r>
            <a:r>
              <a:rPr lang="en-US" sz="1400" dirty="0">
                <a:latin typeface="Calibri"/>
                <a:ea typeface="Calibri"/>
                <a:cs typeface="Calibri"/>
              </a:rPr>
              <a:t> e </a:t>
            </a:r>
            <a:r>
              <a:rPr lang="en-US" sz="1400" dirty="0" err="1">
                <a:latin typeface="Calibri"/>
                <a:ea typeface="Calibri"/>
                <a:cs typeface="Calibri"/>
              </a:rPr>
              <a:t>conhecimentos</a:t>
            </a:r>
            <a:r>
              <a:rPr lang="en-US" sz="1400" dirty="0">
                <a:latin typeface="Calibri"/>
                <a:ea typeface="Calibri"/>
                <a:cs typeface="Calibri"/>
              </a:rPr>
              <a:t> </a:t>
            </a:r>
            <a:r>
              <a:rPr lang="en-US" sz="1400" dirty="0" err="1">
                <a:latin typeface="Calibri"/>
                <a:ea typeface="Calibri"/>
                <a:cs typeface="Calibri"/>
              </a:rPr>
              <a:t>práticos</a:t>
            </a:r>
            <a:r>
              <a:rPr lang="en-US" sz="1400" dirty="0">
                <a:latin typeface="Calibri"/>
                <a:ea typeface="Calibri"/>
                <a:cs typeface="Calibri"/>
              </a:rPr>
              <a:t>.</a:t>
            </a:r>
          </a:p>
        </p:txBody>
      </p:sp>
      <p:grpSp>
        <p:nvGrpSpPr>
          <p:cNvPr id="119" name="Group 118">
            <a:extLst>
              <a:ext uri="{FF2B5EF4-FFF2-40B4-BE49-F238E27FC236}">
                <a16:creationId xmlns:a16="http://schemas.microsoft.com/office/drawing/2014/main" id="{49929FBB-BA87-ED7F-6B5A-28ED87D01536}"/>
              </a:ext>
            </a:extLst>
          </p:cNvPr>
          <p:cNvGrpSpPr/>
          <p:nvPr/>
        </p:nvGrpSpPr>
        <p:grpSpPr>
          <a:xfrm>
            <a:off x="1962991" y="4298151"/>
            <a:ext cx="497571" cy="104123"/>
            <a:chOff x="3931516" y="7479258"/>
            <a:chExt cx="497571" cy="104123"/>
          </a:xfrm>
          <a:solidFill>
            <a:schemeClr val="tx1"/>
          </a:solidFill>
        </p:grpSpPr>
        <p:cxnSp>
          <p:nvCxnSpPr>
            <p:cNvPr id="120" name="Straight Connector 119">
              <a:extLst>
                <a:ext uri="{FF2B5EF4-FFF2-40B4-BE49-F238E27FC236}">
                  <a16:creationId xmlns:a16="http://schemas.microsoft.com/office/drawing/2014/main" id="{6C8EE4AD-C244-B165-AAF3-4B14EB294B01}"/>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Oval 120">
              <a:extLst>
                <a:ext uri="{FF2B5EF4-FFF2-40B4-BE49-F238E27FC236}">
                  <a16:creationId xmlns:a16="http://schemas.microsoft.com/office/drawing/2014/main" id="{AB0B19A2-BDD0-E304-9D79-6BA854C54D9B}"/>
                </a:ext>
              </a:extLst>
            </p:cNvPr>
            <p:cNvSpPr/>
            <p:nvPr/>
          </p:nvSpPr>
          <p:spPr>
            <a:xfrm>
              <a:off x="4324964" y="7479258"/>
              <a:ext cx="104123" cy="10412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121">
            <a:extLst>
              <a:ext uri="{FF2B5EF4-FFF2-40B4-BE49-F238E27FC236}">
                <a16:creationId xmlns:a16="http://schemas.microsoft.com/office/drawing/2014/main" id="{40D41A4E-0B14-137C-F00D-073F52F0A247}"/>
              </a:ext>
            </a:extLst>
          </p:cNvPr>
          <p:cNvGrpSpPr/>
          <p:nvPr/>
        </p:nvGrpSpPr>
        <p:grpSpPr>
          <a:xfrm>
            <a:off x="1960599" y="3585293"/>
            <a:ext cx="497571" cy="104123"/>
            <a:chOff x="3931516" y="7479258"/>
            <a:chExt cx="497571" cy="104123"/>
          </a:xfrm>
          <a:solidFill>
            <a:schemeClr val="tx1"/>
          </a:solidFill>
        </p:grpSpPr>
        <p:cxnSp>
          <p:nvCxnSpPr>
            <p:cNvPr id="123" name="Straight Connector 122">
              <a:extLst>
                <a:ext uri="{FF2B5EF4-FFF2-40B4-BE49-F238E27FC236}">
                  <a16:creationId xmlns:a16="http://schemas.microsoft.com/office/drawing/2014/main" id="{1C2287B1-74E6-FF0E-C291-9519B8A755C4}"/>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4" name="Oval 123">
              <a:extLst>
                <a:ext uri="{FF2B5EF4-FFF2-40B4-BE49-F238E27FC236}">
                  <a16:creationId xmlns:a16="http://schemas.microsoft.com/office/drawing/2014/main" id="{BAB3D50B-1C74-63AB-D8BC-8AABF909EA76}"/>
                </a:ext>
              </a:extLst>
            </p:cNvPr>
            <p:cNvSpPr/>
            <p:nvPr/>
          </p:nvSpPr>
          <p:spPr>
            <a:xfrm>
              <a:off x="4324964" y="7479258"/>
              <a:ext cx="104123" cy="10412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5" name="Text Placeholder 3">
            <a:extLst>
              <a:ext uri="{FF2B5EF4-FFF2-40B4-BE49-F238E27FC236}">
                <a16:creationId xmlns:a16="http://schemas.microsoft.com/office/drawing/2014/main" id="{50B93C24-3051-F27E-5980-BAF862E2CFC5}"/>
              </a:ext>
            </a:extLst>
          </p:cNvPr>
          <p:cNvSpPr txBox="1">
            <a:spLocks/>
          </p:cNvSpPr>
          <p:nvPr/>
        </p:nvSpPr>
        <p:spPr>
          <a:xfrm>
            <a:off x="2338003" y="5722111"/>
            <a:ext cx="601576"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tabLst>
                <a:tab pos="528638" algn="l"/>
              </a:tabLst>
            </a:pPr>
            <a:r>
              <a:rPr lang="en-US" sz="2400" b="1">
                <a:solidFill>
                  <a:srgbClr val="F79037"/>
                </a:solidFill>
              </a:rPr>
              <a:t>04</a:t>
            </a:r>
            <a:endParaRPr lang="en-US">
              <a:solidFill>
                <a:srgbClr val="F79037"/>
              </a:solidFill>
            </a:endParaRPr>
          </a:p>
        </p:txBody>
      </p:sp>
      <p:sp>
        <p:nvSpPr>
          <p:cNvPr id="126" name="TextBox 125">
            <a:extLst>
              <a:ext uri="{FF2B5EF4-FFF2-40B4-BE49-F238E27FC236}">
                <a16:creationId xmlns:a16="http://schemas.microsoft.com/office/drawing/2014/main" id="{724253DB-9E7D-E143-074A-E8851CEC4696}"/>
              </a:ext>
            </a:extLst>
          </p:cNvPr>
          <p:cNvSpPr txBox="1"/>
          <p:nvPr/>
        </p:nvSpPr>
        <p:spPr>
          <a:xfrm>
            <a:off x="2780809" y="5769180"/>
            <a:ext cx="4574575" cy="954107"/>
          </a:xfrm>
          <a:prstGeom prst="rect">
            <a:avLst/>
          </a:prstGeom>
          <a:noFill/>
        </p:spPr>
        <p:txBody>
          <a:bodyPr wrap="square" lIns="91440" tIns="45720" rIns="91440" bIns="45720" anchor="t">
            <a:spAutoFit/>
          </a:bodyPr>
          <a:lstStyle/>
          <a:p>
            <a:pPr algn="just">
              <a:tabLst>
                <a:tab pos="177800" algn="l"/>
              </a:tabLst>
            </a:pPr>
            <a:r>
              <a:rPr lang="en-IE" sz="1400" kern="100" dirty="0">
                <a:effectLst/>
                <a:latin typeface="Calibri"/>
                <a:ea typeface="Calibri"/>
                <a:cs typeface="Calibri"/>
              </a:rPr>
              <a:t>Considerações e recursos especificamente adaptados ao contexto europeu, tendo em conta a regulamentação regional, as preferências dos consumidores e a dinâmica do mercado</a:t>
            </a:r>
            <a:r>
              <a:rPr lang="en-IE" sz="1400" kern="100" dirty="0">
                <a:latin typeface="Calibri"/>
                <a:ea typeface="Calibri"/>
                <a:cs typeface="Calibri"/>
              </a:rPr>
              <a:t>.</a:t>
            </a:r>
            <a:endParaRPr lang="en-US" sz="1400" dirty="0">
              <a:latin typeface="Calibri" panose="020F0502020204030204" pitchFamily="34" charset="0"/>
              <a:cs typeface="Calibri" panose="020F0502020204030204" pitchFamily="34" charset="0"/>
            </a:endParaRPr>
          </a:p>
        </p:txBody>
      </p:sp>
      <p:grpSp>
        <p:nvGrpSpPr>
          <p:cNvPr id="127" name="Group 126">
            <a:extLst>
              <a:ext uri="{FF2B5EF4-FFF2-40B4-BE49-F238E27FC236}">
                <a16:creationId xmlns:a16="http://schemas.microsoft.com/office/drawing/2014/main" id="{D2FB60D8-9716-5E2D-32A6-53ADA78291A6}"/>
              </a:ext>
            </a:extLst>
          </p:cNvPr>
          <p:cNvGrpSpPr/>
          <p:nvPr/>
        </p:nvGrpSpPr>
        <p:grpSpPr>
          <a:xfrm>
            <a:off x="1954023" y="5918508"/>
            <a:ext cx="497571" cy="104123"/>
            <a:chOff x="3931516" y="7479258"/>
            <a:chExt cx="497571" cy="104123"/>
          </a:xfrm>
          <a:solidFill>
            <a:schemeClr val="tx1"/>
          </a:solidFill>
        </p:grpSpPr>
        <p:cxnSp>
          <p:nvCxnSpPr>
            <p:cNvPr id="128" name="Straight Connector 127">
              <a:extLst>
                <a:ext uri="{FF2B5EF4-FFF2-40B4-BE49-F238E27FC236}">
                  <a16:creationId xmlns:a16="http://schemas.microsoft.com/office/drawing/2014/main" id="{9A4F5E94-FD31-80DF-13E8-AE829B516788}"/>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9" name="Oval 128">
              <a:extLst>
                <a:ext uri="{FF2B5EF4-FFF2-40B4-BE49-F238E27FC236}">
                  <a16:creationId xmlns:a16="http://schemas.microsoft.com/office/drawing/2014/main" id="{43019712-4DD5-4596-C3D4-1C41A4B5FC3C}"/>
                </a:ext>
              </a:extLst>
            </p:cNvPr>
            <p:cNvSpPr/>
            <p:nvPr/>
          </p:nvSpPr>
          <p:spPr>
            <a:xfrm>
              <a:off x="4324964" y="7479258"/>
              <a:ext cx="104123" cy="10412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0" name="Rectangle 129">
            <a:extLst>
              <a:ext uri="{FF2B5EF4-FFF2-40B4-BE49-F238E27FC236}">
                <a16:creationId xmlns:a16="http://schemas.microsoft.com/office/drawing/2014/main" id="{9DBCA7D0-C1B6-1708-5984-4716E40EAEA8}"/>
              </a:ext>
            </a:extLst>
          </p:cNvPr>
          <p:cNvSpPr/>
          <p:nvPr/>
        </p:nvSpPr>
        <p:spPr>
          <a:xfrm>
            <a:off x="0" y="2604091"/>
            <a:ext cx="2095265" cy="4148423"/>
          </a:xfrm>
          <a:prstGeom prst="rect">
            <a:avLst/>
          </a:pr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extBox 130">
            <a:extLst>
              <a:ext uri="{FF2B5EF4-FFF2-40B4-BE49-F238E27FC236}">
                <a16:creationId xmlns:a16="http://schemas.microsoft.com/office/drawing/2014/main" id="{35BCD049-C382-BE6A-25B4-AECEC0A2BADA}"/>
              </a:ext>
            </a:extLst>
          </p:cNvPr>
          <p:cNvSpPr txBox="1"/>
          <p:nvPr/>
        </p:nvSpPr>
        <p:spPr>
          <a:xfrm>
            <a:off x="434716" y="3437075"/>
            <a:ext cx="1527029" cy="968278"/>
          </a:xfrm>
          <a:prstGeom prst="rect">
            <a:avLst/>
          </a:prstGeom>
          <a:noFill/>
        </p:spPr>
        <p:txBody>
          <a:bodyPr wrap="square">
            <a:spAutoFit/>
          </a:bodyPr>
          <a:lstStyle/>
          <a:p>
            <a:pPr>
              <a:lnSpc>
                <a:spcPct val="107000"/>
              </a:lnSpc>
              <a:spcAft>
                <a:spcPts val="800"/>
              </a:spcAft>
            </a:pPr>
            <a:r>
              <a:rPr lang="en-IE" sz="1800" kern="100" dirty="0">
                <a:effectLst/>
                <a:latin typeface="Calibri" panose="020F0502020204030204" pitchFamily="34" charset="0"/>
                <a:ea typeface="Calibri" panose="020F0502020204030204" pitchFamily="34" charset="0"/>
                <a:cs typeface="Calibri" panose="020F0502020204030204" pitchFamily="34" charset="0"/>
              </a:rPr>
              <a:t>Ao </a:t>
            </a:r>
            <a:r>
              <a:rPr lang="en-IE" sz="1800" kern="100" dirty="0" err="1">
                <a:effectLst/>
                <a:latin typeface="Calibri" panose="020F0502020204030204" pitchFamily="34" charset="0"/>
                <a:ea typeface="Calibri" panose="020F0502020204030204" pitchFamily="34" charset="0"/>
                <a:cs typeface="Calibri" panose="020F0502020204030204" pitchFamily="34" charset="0"/>
              </a:rPr>
              <a:t>longo</a:t>
            </a:r>
            <a:r>
              <a:rPr lang="en-IE" sz="1800" kern="100" dirty="0">
                <a:effectLst/>
                <a:latin typeface="Calibri" panose="020F0502020204030204" pitchFamily="34" charset="0"/>
                <a:ea typeface="Calibri" panose="020F0502020204030204" pitchFamily="34" charset="0"/>
                <a:cs typeface="Calibri" panose="020F0502020204030204" pitchFamily="34" charset="0"/>
              </a:rPr>
              <a:t> </a:t>
            </a:r>
            <a:r>
              <a:rPr lang="en-IE" sz="1800" b="1" kern="100" dirty="0" err="1">
                <a:effectLst/>
                <a:latin typeface="Calibri" panose="020F0502020204030204" pitchFamily="34" charset="0"/>
                <a:ea typeface="Calibri" panose="020F0502020204030204" pitchFamily="34" charset="0"/>
                <a:cs typeface="Calibri" panose="020F0502020204030204" pitchFamily="34" charset="0"/>
              </a:rPr>
              <a:t>deste</a:t>
            </a:r>
            <a:r>
              <a:rPr lang="en-IE" sz="1800" b="1" kern="100" dirty="0">
                <a:effectLst/>
                <a:latin typeface="Calibri" panose="020F0502020204030204" pitchFamily="34" charset="0"/>
                <a:ea typeface="Calibri" panose="020F0502020204030204" pitchFamily="34" charset="0"/>
                <a:cs typeface="Calibri" panose="020F0502020204030204" pitchFamily="34" charset="0"/>
              </a:rPr>
              <a:t> manual</a:t>
            </a:r>
            <a:r>
              <a:rPr lang="en-IE" sz="1800" kern="100" dirty="0">
                <a:effectLst/>
                <a:latin typeface="Calibri" panose="020F0502020204030204" pitchFamily="34" charset="0"/>
                <a:ea typeface="Calibri" panose="020F0502020204030204" pitchFamily="34" charset="0"/>
                <a:cs typeface="Calibri" panose="020F0502020204030204" pitchFamily="34" charset="0"/>
              </a:rPr>
              <a:t>, </a:t>
            </a:r>
            <a:r>
              <a:rPr lang="en-IE" sz="1800" kern="100" dirty="0" err="1">
                <a:effectLst/>
                <a:latin typeface="Calibri" panose="020F0502020204030204" pitchFamily="34" charset="0"/>
                <a:ea typeface="Calibri" panose="020F0502020204030204" pitchFamily="34" charset="0"/>
                <a:cs typeface="Calibri" panose="020F0502020204030204" pitchFamily="34" charset="0"/>
              </a:rPr>
              <a:t>encontrará</a:t>
            </a:r>
            <a:r>
              <a:rPr lang="en-IE" sz="1800" kern="100" dirty="0">
                <a:effectLst/>
                <a:latin typeface="Calibri" panose="020F0502020204030204" pitchFamily="34" charset="0"/>
                <a:ea typeface="Calibri" panose="020F0502020204030204" pitchFamily="34" charset="0"/>
                <a:cs typeface="Calibri" panose="020F0502020204030204" pitchFamily="34" charset="0"/>
              </a:rPr>
              <a:t>:</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32" name="Group 131">
            <a:extLst>
              <a:ext uri="{FF2B5EF4-FFF2-40B4-BE49-F238E27FC236}">
                <a16:creationId xmlns:a16="http://schemas.microsoft.com/office/drawing/2014/main" id="{C298B3AB-9F6A-2146-56A5-4C58F7352F98}"/>
              </a:ext>
            </a:extLst>
          </p:cNvPr>
          <p:cNvGrpSpPr/>
          <p:nvPr/>
        </p:nvGrpSpPr>
        <p:grpSpPr>
          <a:xfrm>
            <a:off x="527241" y="5934733"/>
            <a:ext cx="1378813" cy="1378643"/>
            <a:chOff x="1042830" y="5367345"/>
            <a:chExt cx="907476" cy="907364"/>
          </a:xfrm>
          <a:solidFill>
            <a:srgbClr val="000000"/>
          </a:solidFill>
        </p:grpSpPr>
        <p:grpSp>
          <p:nvGrpSpPr>
            <p:cNvPr id="133" name="Graphic 2">
              <a:extLst>
                <a:ext uri="{FF2B5EF4-FFF2-40B4-BE49-F238E27FC236}">
                  <a16:creationId xmlns:a16="http://schemas.microsoft.com/office/drawing/2014/main" id="{FA73AE53-B1E0-FBE4-3150-8584DBCF642F}"/>
                </a:ext>
              </a:extLst>
            </p:cNvPr>
            <p:cNvGrpSpPr/>
            <p:nvPr userDrawn="1"/>
          </p:nvGrpSpPr>
          <p:grpSpPr>
            <a:xfrm>
              <a:off x="1042830" y="5367345"/>
              <a:ext cx="907476" cy="907364"/>
              <a:chOff x="5318121" y="3727141"/>
              <a:chExt cx="907476" cy="907364"/>
            </a:xfrm>
            <a:grpFill/>
          </p:grpSpPr>
          <p:sp>
            <p:nvSpPr>
              <p:cNvPr id="138" name="Freeform 137">
                <a:extLst>
                  <a:ext uri="{FF2B5EF4-FFF2-40B4-BE49-F238E27FC236}">
                    <a16:creationId xmlns:a16="http://schemas.microsoft.com/office/drawing/2014/main" id="{F1F6EFA9-C963-3490-C84E-606229AF9D16}"/>
                  </a:ext>
                </a:extLst>
              </p:cNvPr>
              <p:cNvSpPr/>
              <p:nvPr/>
            </p:nvSpPr>
            <p:spPr>
              <a:xfrm>
                <a:off x="5318121" y="3727141"/>
                <a:ext cx="907476" cy="907364"/>
              </a:xfrm>
              <a:custGeom>
                <a:avLst/>
                <a:gdLst>
                  <a:gd name="connsiteX0" fmla="*/ 99246 w 907476"/>
                  <a:gd name="connsiteY0" fmla="*/ 906980 h 907364"/>
                  <a:gd name="connsiteX1" fmla="*/ 86582 w 907476"/>
                  <a:gd name="connsiteY1" fmla="*/ 901604 h 907364"/>
                  <a:gd name="connsiteX2" fmla="*/ 57031 w 907476"/>
                  <a:gd name="connsiteY2" fmla="*/ 854758 h 907364"/>
                  <a:gd name="connsiteX3" fmla="*/ 57031 w 907476"/>
                  <a:gd name="connsiteY3" fmla="*/ 811751 h 907364"/>
                  <a:gd name="connsiteX4" fmla="*/ 11746 w 907476"/>
                  <a:gd name="connsiteY4" fmla="*/ 791400 h 907364"/>
                  <a:gd name="connsiteX5" fmla="*/ 233 w 907476"/>
                  <a:gd name="connsiteY5" fmla="*/ 754153 h 907364"/>
                  <a:gd name="connsiteX6" fmla="*/ 56264 w 907476"/>
                  <a:gd name="connsiteY6" fmla="*/ 704619 h 907364"/>
                  <a:gd name="connsiteX7" fmla="*/ 56264 w 907476"/>
                  <a:gd name="connsiteY7" fmla="*/ 609773 h 907364"/>
                  <a:gd name="connsiteX8" fmla="*/ 233 w 907476"/>
                  <a:gd name="connsiteY8" fmla="*/ 549871 h 907364"/>
                  <a:gd name="connsiteX9" fmla="*/ 56264 w 907476"/>
                  <a:gd name="connsiteY9" fmla="*/ 501489 h 907364"/>
                  <a:gd name="connsiteX10" fmla="*/ 56264 w 907476"/>
                  <a:gd name="connsiteY10" fmla="*/ 406644 h 907364"/>
                  <a:gd name="connsiteX11" fmla="*/ 233 w 907476"/>
                  <a:gd name="connsiteY11" fmla="*/ 355957 h 907364"/>
                  <a:gd name="connsiteX12" fmla="*/ 56264 w 907476"/>
                  <a:gd name="connsiteY12" fmla="*/ 297975 h 907364"/>
                  <a:gd name="connsiteX13" fmla="*/ 56264 w 907476"/>
                  <a:gd name="connsiteY13" fmla="*/ 202746 h 907364"/>
                  <a:gd name="connsiteX14" fmla="*/ 10594 w 907476"/>
                  <a:gd name="connsiteY14" fmla="*/ 180858 h 907364"/>
                  <a:gd name="connsiteX15" fmla="*/ 233 w 907476"/>
                  <a:gd name="connsiteY15" fmla="*/ 143228 h 907364"/>
                  <a:gd name="connsiteX16" fmla="*/ 56647 w 907476"/>
                  <a:gd name="connsiteY16" fmla="*/ 95229 h 907364"/>
                  <a:gd name="connsiteX17" fmla="*/ 56647 w 907476"/>
                  <a:gd name="connsiteY17" fmla="*/ 55678 h 907364"/>
                  <a:gd name="connsiteX18" fmla="*/ 111911 w 907476"/>
                  <a:gd name="connsiteY18" fmla="*/ 0 h 907364"/>
                  <a:gd name="connsiteX19" fmla="*/ 339489 w 907476"/>
                  <a:gd name="connsiteY19" fmla="*/ 0 h 907364"/>
                  <a:gd name="connsiteX20" fmla="*/ 360981 w 907476"/>
                  <a:gd name="connsiteY20" fmla="*/ 17663 h 907364"/>
                  <a:gd name="connsiteX21" fmla="*/ 339106 w 907476"/>
                  <a:gd name="connsiteY21" fmla="*/ 35327 h 907364"/>
                  <a:gd name="connsiteX22" fmla="*/ 115365 w 907476"/>
                  <a:gd name="connsiteY22" fmla="*/ 35327 h 907364"/>
                  <a:gd name="connsiteX23" fmla="*/ 92339 w 907476"/>
                  <a:gd name="connsiteY23" fmla="*/ 57982 h 907364"/>
                  <a:gd name="connsiteX24" fmla="*/ 92339 w 907476"/>
                  <a:gd name="connsiteY24" fmla="*/ 95229 h 907364"/>
                  <a:gd name="connsiteX25" fmla="*/ 139543 w 907476"/>
                  <a:gd name="connsiteY25" fmla="*/ 119420 h 907364"/>
                  <a:gd name="connsiteX26" fmla="*/ 148753 w 907476"/>
                  <a:gd name="connsiteY26" fmla="*/ 147452 h 907364"/>
                  <a:gd name="connsiteX27" fmla="*/ 132251 w 907476"/>
                  <a:gd name="connsiteY27" fmla="*/ 166267 h 907364"/>
                  <a:gd name="connsiteX28" fmla="*/ 113830 w 907476"/>
                  <a:gd name="connsiteY28" fmla="*/ 149755 h 907364"/>
                  <a:gd name="connsiteX29" fmla="*/ 93106 w 907476"/>
                  <a:gd name="connsiteY29" fmla="*/ 131708 h 907364"/>
                  <a:gd name="connsiteX30" fmla="*/ 93106 w 907476"/>
                  <a:gd name="connsiteY30" fmla="*/ 298743 h 907364"/>
                  <a:gd name="connsiteX31" fmla="*/ 135321 w 907476"/>
                  <a:gd name="connsiteY31" fmla="*/ 316022 h 907364"/>
                  <a:gd name="connsiteX32" fmla="*/ 149521 w 907476"/>
                  <a:gd name="connsiteY32" fmla="*/ 349429 h 907364"/>
                  <a:gd name="connsiteX33" fmla="*/ 132635 w 907476"/>
                  <a:gd name="connsiteY33" fmla="*/ 369397 h 907364"/>
                  <a:gd name="connsiteX34" fmla="*/ 114214 w 907476"/>
                  <a:gd name="connsiteY34" fmla="*/ 351733 h 907364"/>
                  <a:gd name="connsiteX35" fmla="*/ 93106 w 907476"/>
                  <a:gd name="connsiteY35" fmla="*/ 334838 h 907364"/>
                  <a:gd name="connsiteX36" fmla="*/ 93106 w 907476"/>
                  <a:gd name="connsiteY36" fmla="*/ 500721 h 907364"/>
                  <a:gd name="connsiteX37" fmla="*/ 110376 w 907476"/>
                  <a:gd name="connsiteY37" fmla="*/ 503793 h 907364"/>
                  <a:gd name="connsiteX38" fmla="*/ 149137 w 907476"/>
                  <a:gd name="connsiteY38" fmla="*/ 548719 h 907364"/>
                  <a:gd name="connsiteX39" fmla="*/ 134938 w 907476"/>
                  <a:gd name="connsiteY39" fmla="*/ 572143 h 907364"/>
                  <a:gd name="connsiteX40" fmla="*/ 114214 w 907476"/>
                  <a:gd name="connsiteY40" fmla="*/ 553711 h 907364"/>
                  <a:gd name="connsiteX41" fmla="*/ 93490 w 907476"/>
                  <a:gd name="connsiteY41" fmla="*/ 537584 h 907364"/>
                  <a:gd name="connsiteX42" fmla="*/ 93490 w 907476"/>
                  <a:gd name="connsiteY42" fmla="*/ 704235 h 907364"/>
                  <a:gd name="connsiteX43" fmla="*/ 109609 w 907476"/>
                  <a:gd name="connsiteY43" fmla="*/ 706922 h 907364"/>
                  <a:gd name="connsiteX44" fmla="*/ 149521 w 907476"/>
                  <a:gd name="connsiteY44" fmla="*/ 753385 h 907364"/>
                  <a:gd name="connsiteX45" fmla="*/ 133402 w 907476"/>
                  <a:gd name="connsiteY45" fmla="*/ 775656 h 907364"/>
                  <a:gd name="connsiteX46" fmla="*/ 114214 w 907476"/>
                  <a:gd name="connsiteY46" fmla="*/ 757225 h 907364"/>
                  <a:gd name="connsiteX47" fmla="*/ 93490 w 907476"/>
                  <a:gd name="connsiteY47" fmla="*/ 740713 h 907364"/>
                  <a:gd name="connsiteX48" fmla="*/ 93106 w 907476"/>
                  <a:gd name="connsiteY48" fmla="*/ 748393 h 907364"/>
                  <a:gd name="connsiteX49" fmla="*/ 93106 w 907476"/>
                  <a:gd name="connsiteY49" fmla="*/ 850150 h 907364"/>
                  <a:gd name="connsiteX50" fmla="*/ 114597 w 907476"/>
                  <a:gd name="connsiteY50" fmla="*/ 871653 h 907364"/>
                  <a:gd name="connsiteX51" fmla="*/ 715589 w 907476"/>
                  <a:gd name="connsiteY51" fmla="*/ 871653 h 907364"/>
                  <a:gd name="connsiteX52" fmla="*/ 737848 w 907476"/>
                  <a:gd name="connsiteY52" fmla="*/ 849382 h 907364"/>
                  <a:gd name="connsiteX53" fmla="*/ 725568 w 907476"/>
                  <a:gd name="connsiteY53" fmla="*/ 819431 h 907364"/>
                  <a:gd name="connsiteX54" fmla="*/ 583571 w 907476"/>
                  <a:gd name="connsiteY54" fmla="*/ 677355 h 907364"/>
                  <a:gd name="connsiteX55" fmla="*/ 571673 w 907476"/>
                  <a:gd name="connsiteY55" fmla="*/ 661228 h 907364"/>
                  <a:gd name="connsiteX56" fmla="*/ 540971 w 907476"/>
                  <a:gd name="connsiteY56" fmla="*/ 600174 h 907364"/>
                  <a:gd name="connsiteX57" fmla="*/ 509502 w 907476"/>
                  <a:gd name="connsiteY57" fmla="*/ 627821 h 907364"/>
                  <a:gd name="connsiteX58" fmla="*/ 501826 w 907476"/>
                  <a:gd name="connsiteY58" fmla="*/ 651244 h 907364"/>
                  <a:gd name="connsiteX59" fmla="*/ 501443 w 907476"/>
                  <a:gd name="connsiteY59" fmla="*/ 718442 h 907364"/>
                  <a:gd name="connsiteX60" fmla="*/ 481870 w 907476"/>
                  <a:gd name="connsiteY60" fmla="*/ 740329 h 907364"/>
                  <a:gd name="connsiteX61" fmla="*/ 464600 w 907476"/>
                  <a:gd name="connsiteY61" fmla="*/ 757609 h 907364"/>
                  <a:gd name="connsiteX62" fmla="*/ 440806 w 907476"/>
                  <a:gd name="connsiteY62" fmla="*/ 777576 h 907364"/>
                  <a:gd name="connsiteX63" fmla="*/ 386694 w 907476"/>
                  <a:gd name="connsiteY63" fmla="*/ 777576 h 907364"/>
                  <a:gd name="connsiteX64" fmla="*/ 365586 w 907476"/>
                  <a:gd name="connsiteY64" fmla="*/ 758761 h 907364"/>
                  <a:gd name="connsiteX65" fmla="*/ 347549 w 907476"/>
                  <a:gd name="connsiteY65" fmla="*/ 740329 h 907364"/>
                  <a:gd name="connsiteX66" fmla="*/ 328744 w 907476"/>
                  <a:gd name="connsiteY66" fmla="*/ 719594 h 907364"/>
                  <a:gd name="connsiteX67" fmla="*/ 328744 w 907476"/>
                  <a:gd name="connsiteY67" fmla="*/ 653932 h 907364"/>
                  <a:gd name="connsiteX68" fmla="*/ 308404 w 907476"/>
                  <a:gd name="connsiteY68" fmla="*/ 615149 h 907364"/>
                  <a:gd name="connsiteX69" fmla="*/ 246232 w 907476"/>
                  <a:gd name="connsiteY69" fmla="*/ 548335 h 907364"/>
                  <a:gd name="connsiteX70" fmla="*/ 382473 w 907476"/>
                  <a:gd name="connsiteY70" fmla="*/ 262264 h 907364"/>
                  <a:gd name="connsiteX71" fmla="*/ 605829 w 907476"/>
                  <a:gd name="connsiteY71" fmla="*/ 420851 h 907364"/>
                  <a:gd name="connsiteX72" fmla="*/ 590862 w 907476"/>
                  <a:gd name="connsiteY72" fmla="*/ 534896 h 907364"/>
                  <a:gd name="connsiteX73" fmla="*/ 600073 w 907476"/>
                  <a:gd name="connsiteY73" fmla="*/ 539887 h 907364"/>
                  <a:gd name="connsiteX74" fmla="*/ 727486 w 907476"/>
                  <a:gd name="connsiteY74" fmla="*/ 632045 h 907364"/>
                  <a:gd name="connsiteX75" fmla="*/ 736313 w 907476"/>
                  <a:gd name="connsiteY75" fmla="*/ 642412 h 907364"/>
                  <a:gd name="connsiteX76" fmla="*/ 737464 w 907476"/>
                  <a:gd name="connsiteY76" fmla="*/ 633581 h 907364"/>
                  <a:gd name="connsiteX77" fmla="*/ 737464 w 907476"/>
                  <a:gd name="connsiteY77" fmla="*/ 56062 h 907364"/>
                  <a:gd name="connsiteX78" fmla="*/ 715973 w 907476"/>
                  <a:gd name="connsiteY78" fmla="*/ 35327 h 907364"/>
                  <a:gd name="connsiteX79" fmla="*/ 489546 w 907476"/>
                  <a:gd name="connsiteY79" fmla="*/ 35327 h 907364"/>
                  <a:gd name="connsiteX80" fmla="*/ 468438 w 907476"/>
                  <a:gd name="connsiteY80" fmla="*/ 18047 h 907364"/>
                  <a:gd name="connsiteX81" fmla="*/ 484173 w 907476"/>
                  <a:gd name="connsiteY81" fmla="*/ 0 h 907364"/>
                  <a:gd name="connsiteX82" fmla="*/ 490313 w 907476"/>
                  <a:gd name="connsiteY82" fmla="*/ 0 h 907364"/>
                  <a:gd name="connsiteX83" fmla="*/ 716741 w 907476"/>
                  <a:gd name="connsiteY83" fmla="*/ 0 h 907364"/>
                  <a:gd name="connsiteX84" fmla="*/ 772388 w 907476"/>
                  <a:gd name="connsiteY84" fmla="*/ 56062 h 907364"/>
                  <a:gd name="connsiteX85" fmla="*/ 772388 w 907476"/>
                  <a:gd name="connsiteY85" fmla="*/ 95613 h 907364"/>
                  <a:gd name="connsiteX86" fmla="*/ 803090 w 907476"/>
                  <a:gd name="connsiteY86" fmla="*/ 95613 h 907364"/>
                  <a:gd name="connsiteX87" fmla="*/ 857586 w 907476"/>
                  <a:gd name="connsiteY87" fmla="*/ 150523 h 907364"/>
                  <a:gd name="connsiteX88" fmla="*/ 856818 w 907476"/>
                  <a:gd name="connsiteY88" fmla="*/ 248824 h 907364"/>
                  <a:gd name="connsiteX89" fmla="*/ 849143 w 907476"/>
                  <a:gd name="connsiteY89" fmla="*/ 279159 h 907364"/>
                  <a:gd name="connsiteX90" fmla="*/ 849143 w 907476"/>
                  <a:gd name="connsiteY90" fmla="*/ 288375 h 907364"/>
                  <a:gd name="connsiteX91" fmla="*/ 856818 w 907476"/>
                  <a:gd name="connsiteY91" fmla="*/ 318710 h 907364"/>
                  <a:gd name="connsiteX92" fmla="*/ 856818 w 907476"/>
                  <a:gd name="connsiteY92" fmla="*/ 419699 h 907364"/>
                  <a:gd name="connsiteX93" fmla="*/ 849143 w 907476"/>
                  <a:gd name="connsiteY93" fmla="*/ 448882 h 907364"/>
                  <a:gd name="connsiteX94" fmla="*/ 849143 w 907476"/>
                  <a:gd name="connsiteY94" fmla="*/ 458866 h 907364"/>
                  <a:gd name="connsiteX95" fmla="*/ 856818 w 907476"/>
                  <a:gd name="connsiteY95" fmla="*/ 488049 h 907364"/>
                  <a:gd name="connsiteX96" fmla="*/ 857202 w 907476"/>
                  <a:gd name="connsiteY96" fmla="*/ 589806 h 907364"/>
                  <a:gd name="connsiteX97" fmla="*/ 806160 w 907476"/>
                  <a:gd name="connsiteY97" fmla="*/ 641260 h 907364"/>
                  <a:gd name="connsiteX98" fmla="*/ 772388 w 907476"/>
                  <a:gd name="connsiteY98" fmla="*/ 641260 h 907364"/>
                  <a:gd name="connsiteX99" fmla="*/ 772772 w 907476"/>
                  <a:gd name="connsiteY99" fmla="*/ 675051 h 907364"/>
                  <a:gd name="connsiteX100" fmla="*/ 777761 w 907476"/>
                  <a:gd name="connsiteY100" fmla="*/ 681963 h 907364"/>
                  <a:gd name="connsiteX101" fmla="*/ 871786 w 907476"/>
                  <a:gd name="connsiteY101" fmla="*/ 776040 h 907364"/>
                  <a:gd name="connsiteX102" fmla="*/ 907477 w 907476"/>
                  <a:gd name="connsiteY102" fmla="*/ 827495 h 907364"/>
                  <a:gd name="connsiteX103" fmla="*/ 907477 w 907476"/>
                  <a:gd name="connsiteY103" fmla="*/ 852454 h 907364"/>
                  <a:gd name="connsiteX104" fmla="*/ 905174 w 907476"/>
                  <a:gd name="connsiteY104" fmla="*/ 857830 h 907364"/>
                  <a:gd name="connsiteX105" fmla="*/ 866413 w 907476"/>
                  <a:gd name="connsiteY105" fmla="*/ 901988 h 907364"/>
                  <a:gd name="connsiteX106" fmla="*/ 852597 w 907476"/>
                  <a:gd name="connsiteY106" fmla="*/ 907364 h 907364"/>
                  <a:gd name="connsiteX107" fmla="*/ 827652 w 907476"/>
                  <a:gd name="connsiteY107" fmla="*/ 907364 h 907364"/>
                  <a:gd name="connsiteX108" fmla="*/ 771621 w 907476"/>
                  <a:gd name="connsiteY108" fmla="*/ 866662 h 907364"/>
                  <a:gd name="connsiteX109" fmla="*/ 730556 w 907476"/>
                  <a:gd name="connsiteY109" fmla="*/ 907364 h 907364"/>
                  <a:gd name="connsiteX110" fmla="*/ 99246 w 907476"/>
                  <a:gd name="connsiteY110" fmla="*/ 906980 h 907364"/>
                  <a:gd name="connsiteX111" fmla="*/ 557858 w 907476"/>
                  <a:gd name="connsiteY111" fmla="*/ 518768 h 907364"/>
                  <a:gd name="connsiteX112" fmla="*/ 567068 w 907476"/>
                  <a:gd name="connsiteY112" fmla="*/ 415091 h 907364"/>
                  <a:gd name="connsiteX113" fmla="*/ 391683 w 907476"/>
                  <a:gd name="connsiteY113" fmla="*/ 297591 h 907364"/>
                  <a:gd name="connsiteX114" fmla="*/ 257362 w 907476"/>
                  <a:gd name="connsiteY114" fmla="*/ 436979 h 907364"/>
                  <a:gd name="connsiteX115" fmla="*/ 326057 w 907476"/>
                  <a:gd name="connsiteY115" fmla="*/ 584046 h 907364"/>
                  <a:gd name="connsiteX116" fmla="*/ 357527 w 907476"/>
                  <a:gd name="connsiteY116" fmla="*/ 619373 h 907364"/>
                  <a:gd name="connsiteX117" fmla="*/ 365970 w 907476"/>
                  <a:gd name="connsiteY117" fmla="*/ 624749 h 907364"/>
                  <a:gd name="connsiteX118" fmla="*/ 462297 w 907476"/>
                  <a:gd name="connsiteY118" fmla="*/ 625133 h 907364"/>
                  <a:gd name="connsiteX119" fmla="*/ 471508 w 907476"/>
                  <a:gd name="connsiteY119" fmla="*/ 619373 h 907364"/>
                  <a:gd name="connsiteX120" fmla="*/ 499908 w 907476"/>
                  <a:gd name="connsiteY120" fmla="*/ 586350 h 907364"/>
                  <a:gd name="connsiteX121" fmla="*/ 514875 w 907476"/>
                  <a:gd name="connsiteY121" fmla="*/ 575214 h 907364"/>
                  <a:gd name="connsiteX122" fmla="*/ 518713 w 907476"/>
                  <a:gd name="connsiteY122" fmla="*/ 558703 h 907364"/>
                  <a:gd name="connsiteX123" fmla="*/ 504129 w 907476"/>
                  <a:gd name="connsiteY123" fmla="*/ 529520 h 907364"/>
                  <a:gd name="connsiteX124" fmla="*/ 506816 w 907476"/>
                  <a:gd name="connsiteY124" fmla="*/ 507632 h 907364"/>
                  <a:gd name="connsiteX125" fmla="*/ 529458 w 907476"/>
                  <a:gd name="connsiteY125" fmla="*/ 504561 h 907364"/>
                  <a:gd name="connsiteX126" fmla="*/ 557858 w 907476"/>
                  <a:gd name="connsiteY126" fmla="*/ 518768 h 907364"/>
                  <a:gd name="connsiteX127" fmla="*/ 617343 w 907476"/>
                  <a:gd name="connsiteY127" fmla="*/ 660076 h 907364"/>
                  <a:gd name="connsiteX128" fmla="*/ 780447 w 907476"/>
                  <a:gd name="connsiteY128" fmla="*/ 822887 h 907364"/>
                  <a:gd name="connsiteX129" fmla="*/ 822662 w 907476"/>
                  <a:gd name="connsiteY129" fmla="*/ 780264 h 907364"/>
                  <a:gd name="connsiteX130" fmla="*/ 659942 w 907476"/>
                  <a:gd name="connsiteY130" fmla="*/ 617453 h 907364"/>
                  <a:gd name="connsiteX131" fmla="*/ 617343 w 907476"/>
                  <a:gd name="connsiteY131" fmla="*/ 660076 h 907364"/>
                  <a:gd name="connsiteX132" fmla="*/ 363667 w 907476"/>
                  <a:gd name="connsiteY132" fmla="*/ 661228 h 907364"/>
                  <a:gd name="connsiteX133" fmla="*/ 363667 w 907476"/>
                  <a:gd name="connsiteY133" fmla="*/ 700011 h 907364"/>
                  <a:gd name="connsiteX134" fmla="*/ 370191 w 907476"/>
                  <a:gd name="connsiteY134" fmla="*/ 710762 h 907364"/>
                  <a:gd name="connsiteX135" fmla="*/ 390532 w 907476"/>
                  <a:gd name="connsiteY135" fmla="*/ 728426 h 907364"/>
                  <a:gd name="connsiteX136" fmla="*/ 418547 w 907476"/>
                  <a:gd name="connsiteY136" fmla="*/ 742249 h 907364"/>
                  <a:gd name="connsiteX137" fmla="*/ 424688 w 907476"/>
                  <a:gd name="connsiteY137" fmla="*/ 742249 h 907364"/>
                  <a:gd name="connsiteX138" fmla="*/ 433131 w 907476"/>
                  <a:gd name="connsiteY138" fmla="*/ 736874 h 907364"/>
                  <a:gd name="connsiteX139" fmla="*/ 459611 w 907476"/>
                  <a:gd name="connsiteY139" fmla="*/ 710378 h 907364"/>
                  <a:gd name="connsiteX140" fmla="*/ 464984 w 907476"/>
                  <a:gd name="connsiteY140" fmla="*/ 705386 h 907364"/>
                  <a:gd name="connsiteX141" fmla="*/ 465368 w 907476"/>
                  <a:gd name="connsiteY141" fmla="*/ 661612 h 907364"/>
                  <a:gd name="connsiteX142" fmla="*/ 363667 w 907476"/>
                  <a:gd name="connsiteY142" fmla="*/ 661228 h 907364"/>
                  <a:gd name="connsiteX143" fmla="*/ 772772 w 907476"/>
                  <a:gd name="connsiteY143" fmla="*/ 265720 h 907364"/>
                  <a:gd name="connsiteX144" fmla="*/ 805776 w 907476"/>
                  <a:gd name="connsiteY144" fmla="*/ 265720 h 907364"/>
                  <a:gd name="connsiteX145" fmla="*/ 821127 w 907476"/>
                  <a:gd name="connsiteY145" fmla="*/ 251128 h 907364"/>
                  <a:gd name="connsiteX146" fmla="*/ 821127 w 907476"/>
                  <a:gd name="connsiteY146" fmla="*/ 146684 h 907364"/>
                  <a:gd name="connsiteX147" fmla="*/ 807311 w 907476"/>
                  <a:gd name="connsiteY147" fmla="*/ 132092 h 907364"/>
                  <a:gd name="connsiteX148" fmla="*/ 772772 w 907476"/>
                  <a:gd name="connsiteY148" fmla="*/ 132092 h 907364"/>
                  <a:gd name="connsiteX149" fmla="*/ 772772 w 907476"/>
                  <a:gd name="connsiteY149" fmla="*/ 265720 h 907364"/>
                  <a:gd name="connsiteX150" fmla="*/ 772772 w 907476"/>
                  <a:gd name="connsiteY150" fmla="*/ 301431 h 907364"/>
                  <a:gd name="connsiteX151" fmla="*/ 772772 w 907476"/>
                  <a:gd name="connsiteY151" fmla="*/ 435827 h 907364"/>
                  <a:gd name="connsiteX152" fmla="*/ 806160 w 907476"/>
                  <a:gd name="connsiteY152" fmla="*/ 435827 h 907364"/>
                  <a:gd name="connsiteX153" fmla="*/ 821511 w 907476"/>
                  <a:gd name="connsiteY153" fmla="*/ 420851 h 907364"/>
                  <a:gd name="connsiteX154" fmla="*/ 821511 w 907476"/>
                  <a:gd name="connsiteY154" fmla="*/ 316406 h 907364"/>
                  <a:gd name="connsiteX155" fmla="*/ 806160 w 907476"/>
                  <a:gd name="connsiteY155" fmla="*/ 301431 h 907364"/>
                  <a:gd name="connsiteX156" fmla="*/ 772772 w 907476"/>
                  <a:gd name="connsiteY156" fmla="*/ 301431 h 907364"/>
                  <a:gd name="connsiteX157" fmla="*/ 772772 w 907476"/>
                  <a:gd name="connsiteY157" fmla="*/ 605549 h 907364"/>
                  <a:gd name="connsiteX158" fmla="*/ 806928 w 907476"/>
                  <a:gd name="connsiteY158" fmla="*/ 605549 h 907364"/>
                  <a:gd name="connsiteX159" fmla="*/ 821127 w 907476"/>
                  <a:gd name="connsiteY159" fmla="*/ 589422 h 907364"/>
                  <a:gd name="connsiteX160" fmla="*/ 821127 w 907476"/>
                  <a:gd name="connsiteY160" fmla="*/ 488817 h 907364"/>
                  <a:gd name="connsiteX161" fmla="*/ 809614 w 907476"/>
                  <a:gd name="connsiteY161" fmla="*/ 473458 h 907364"/>
                  <a:gd name="connsiteX162" fmla="*/ 772772 w 907476"/>
                  <a:gd name="connsiteY162" fmla="*/ 473074 h 907364"/>
                  <a:gd name="connsiteX163" fmla="*/ 772772 w 907476"/>
                  <a:gd name="connsiteY163" fmla="*/ 605549 h 907364"/>
                  <a:gd name="connsiteX164" fmla="*/ 807311 w 907476"/>
                  <a:gd name="connsiteY164" fmla="*/ 851686 h 907364"/>
                  <a:gd name="connsiteX165" fmla="*/ 847991 w 907476"/>
                  <a:gd name="connsiteY165" fmla="*/ 869733 h 907364"/>
                  <a:gd name="connsiteX166" fmla="*/ 870251 w 907476"/>
                  <a:gd name="connsiteY166" fmla="*/ 842854 h 907364"/>
                  <a:gd name="connsiteX167" fmla="*/ 851062 w 907476"/>
                  <a:gd name="connsiteY167" fmla="*/ 808295 h 907364"/>
                  <a:gd name="connsiteX168" fmla="*/ 807311 w 907476"/>
                  <a:gd name="connsiteY168" fmla="*/ 851686 h 907364"/>
                  <a:gd name="connsiteX169" fmla="*/ 593549 w 907476"/>
                  <a:gd name="connsiteY169" fmla="*/ 628589 h 907364"/>
                  <a:gd name="connsiteX170" fmla="*/ 627705 w 907476"/>
                  <a:gd name="connsiteY170" fmla="*/ 594030 h 907364"/>
                  <a:gd name="connsiteX171" fmla="*/ 562079 w 907476"/>
                  <a:gd name="connsiteY171" fmla="*/ 561391 h 907364"/>
                  <a:gd name="connsiteX172" fmla="*/ 560544 w 907476"/>
                  <a:gd name="connsiteY172" fmla="*/ 562927 h 907364"/>
                  <a:gd name="connsiteX173" fmla="*/ 593549 w 907476"/>
                  <a:gd name="connsiteY173" fmla="*/ 628589 h 907364"/>
                  <a:gd name="connsiteX174" fmla="*/ 56647 w 907476"/>
                  <a:gd name="connsiteY174" fmla="*/ 166267 h 907364"/>
                  <a:gd name="connsiteX175" fmla="*/ 56647 w 907476"/>
                  <a:gd name="connsiteY175" fmla="*/ 132092 h 907364"/>
                  <a:gd name="connsiteX176" fmla="*/ 35924 w 907476"/>
                  <a:gd name="connsiteY176" fmla="*/ 149755 h 907364"/>
                  <a:gd name="connsiteX177" fmla="*/ 56647 w 907476"/>
                  <a:gd name="connsiteY177" fmla="*/ 166267 h 907364"/>
                  <a:gd name="connsiteX178" fmla="*/ 56264 w 907476"/>
                  <a:gd name="connsiteY178" fmla="*/ 776040 h 907364"/>
                  <a:gd name="connsiteX179" fmla="*/ 56264 w 907476"/>
                  <a:gd name="connsiteY179" fmla="*/ 741097 h 907364"/>
                  <a:gd name="connsiteX180" fmla="*/ 35540 w 907476"/>
                  <a:gd name="connsiteY180" fmla="*/ 757993 h 907364"/>
                  <a:gd name="connsiteX181" fmla="*/ 56264 w 907476"/>
                  <a:gd name="connsiteY181" fmla="*/ 776040 h 907364"/>
                  <a:gd name="connsiteX182" fmla="*/ 56264 w 907476"/>
                  <a:gd name="connsiteY182" fmla="*/ 369013 h 907364"/>
                  <a:gd name="connsiteX183" fmla="*/ 56264 w 907476"/>
                  <a:gd name="connsiteY183" fmla="*/ 335222 h 907364"/>
                  <a:gd name="connsiteX184" fmla="*/ 35924 w 907476"/>
                  <a:gd name="connsiteY184" fmla="*/ 352501 h 907364"/>
                  <a:gd name="connsiteX185" fmla="*/ 56264 w 907476"/>
                  <a:gd name="connsiteY185" fmla="*/ 369013 h 907364"/>
                  <a:gd name="connsiteX186" fmla="*/ 56647 w 907476"/>
                  <a:gd name="connsiteY186" fmla="*/ 538736 h 907364"/>
                  <a:gd name="connsiteX187" fmla="*/ 35924 w 907476"/>
                  <a:gd name="connsiteY187" fmla="*/ 556015 h 907364"/>
                  <a:gd name="connsiteX188" fmla="*/ 56647 w 907476"/>
                  <a:gd name="connsiteY188" fmla="*/ 572143 h 907364"/>
                  <a:gd name="connsiteX189" fmla="*/ 56647 w 907476"/>
                  <a:gd name="connsiteY189" fmla="*/ 538736 h 90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907476" h="907364">
                    <a:moveTo>
                      <a:pt x="99246" y="906980"/>
                    </a:moveTo>
                    <a:cubicBezTo>
                      <a:pt x="95025" y="905060"/>
                      <a:pt x="90420" y="903908"/>
                      <a:pt x="86582" y="901604"/>
                    </a:cubicBezTo>
                    <a:cubicBezTo>
                      <a:pt x="67777" y="891621"/>
                      <a:pt x="57415" y="876261"/>
                      <a:pt x="57031" y="854758"/>
                    </a:cubicBezTo>
                    <a:cubicBezTo>
                      <a:pt x="56647" y="840550"/>
                      <a:pt x="57031" y="826343"/>
                      <a:pt x="57031" y="811751"/>
                    </a:cubicBezTo>
                    <a:cubicBezTo>
                      <a:pt x="38610" y="811751"/>
                      <a:pt x="23259" y="805607"/>
                      <a:pt x="11746" y="791400"/>
                    </a:cubicBezTo>
                    <a:cubicBezTo>
                      <a:pt x="3303" y="780648"/>
                      <a:pt x="-535" y="767977"/>
                      <a:pt x="233" y="754153"/>
                    </a:cubicBezTo>
                    <a:cubicBezTo>
                      <a:pt x="1767" y="726890"/>
                      <a:pt x="22491" y="708074"/>
                      <a:pt x="56264" y="704619"/>
                    </a:cubicBezTo>
                    <a:cubicBezTo>
                      <a:pt x="56264" y="673131"/>
                      <a:pt x="56264" y="641260"/>
                      <a:pt x="56264" y="609773"/>
                    </a:cubicBezTo>
                    <a:cubicBezTo>
                      <a:pt x="14816" y="600174"/>
                      <a:pt x="-2070" y="582126"/>
                      <a:pt x="233" y="549871"/>
                    </a:cubicBezTo>
                    <a:cubicBezTo>
                      <a:pt x="2152" y="522992"/>
                      <a:pt x="23643" y="504561"/>
                      <a:pt x="56264" y="501489"/>
                    </a:cubicBezTo>
                    <a:cubicBezTo>
                      <a:pt x="56264" y="470002"/>
                      <a:pt x="56264" y="438131"/>
                      <a:pt x="56264" y="406644"/>
                    </a:cubicBezTo>
                    <a:cubicBezTo>
                      <a:pt x="20573" y="400500"/>
                      <a:pt x="1384" y="383220"/>
                      <a:pt x="233" y="355957"/>
                    </a:cubicBezTo>
                    <a:cubicBezTo>
                      <a:pt x="-919" y="324086"/>
                      <a:pt x="14816" y="307575"/>
                      <a:pt x="56264" y="297975"/>
                    </a:cubicBezTo>
                    <a:cubicBezTo>
                      <a:pt x="56264" y="266488"/>
                      <a:pt x="56264" y="235001"/>
                      <a:pt x="56264" y="202746"/>
                    </a:cubicBezTo>
                    <a:cubicBezTo>
                      <a:pt x="37842" y="202746"/>
                      <a:pt x="21724" y="196218"/>
                      <a:pt x="10594" y="180858"/>
                    </a:cubicBezTo>
                    <a:cubicBezTo>
                      <a:pt x="2152" y="169723"/>
                      <a:pt x="-919" y="157051"/>
                      <a:pt x="233" y="143228"/>
                    </a:cubicBezTo>
                    <a:cubicBezTo>
                      <a:pt x="2535" y="116732"/>
                      <a:pt x="23643" y="97917"/>
                      <a:pt x="56647" y="95229"/>
                    </a:cubicBezTo>
                    <a:cubicBezTo>
                      <a:pt x="56647" y="82174"/>
                      <a:pt x="56647" y="69118"/>
                      <a:pt x="56647" y="55678"/>
                    </a:cubicBezTo>
                    <a:cubicBezTo>
                      <a:pt x="56647" y="22655"/>
                      <a:pt x="78907" y="0"/>
                      <a:pt x="111911" y="0"/>
                    </a:cubicBezTo>
                    <a:cubicBezTo>
                      <a:pt x="187898" y="0"/>
                      <a:pt x="263502" y="0"/>
                      <a:pt x="339489" y="0"/>
                    </a:cubicBezTo>
                    <a:cubicBezTo>
                      <a:pt x="353306" y="0"/>
                      <a:pt x="361365" y="6912"/>
                      <a:pt x="360981" y="17663"/>
                    </a:cubicBezTo>
                    <a:cubicBezTo>
                      <a:pt x="360597" y="28799"/>
                      <a:pt x="352538" y="35327"/>
                      <a:pt x="339106" y="35327"/>
                    </a:cubicBezTo>
                    <a:cubicBezTo>
                      <a:pt x="264653" y="35327"/>
                      <a:pt x="189817" y="35327"/>
                      <a:pt x="115365" y="35327"/>
                    </a:cubicBezTo>
                    <a:cubicBezTo>
                      <a:pt x="98479" y="35327"/>
                      <a:pt x="92339" y="41471"/>
                      <a:pt x="92339" y="57982"/>
                    </a:cubicBezTo>
                    <a:cubicBezTo>
                      <a:pt x="92339" y="70270"/>
                      <a:pt x="92339" y="82557"/>
                      <a:pt x="92339" y="95229"/>
                    </a:cubicBezTo>
                    <a:cubicBezTo>
                      <a:pt x="112679" y="95613"/>
                      <a:pt x="129565" y="102141"/>
                      <a:pt x="139543" y="119420"/>
                    </a:cubicBezTo>
                    <a:cubicBezTo>
                      <a:pt x="144532" y="127868"/>
                      <a:pt x="147218" y="137852"/>
                      <a:pt x="148753" y="147452"/>
                    </a:cubicBezTo>
                    <a:cubicBezTo>
                      <a:pt x="150289" y="157819"/>
                      <a:pt x="141845" y="165883"/>
                      <a:pt x="132251" y="166267"/>
                    </a:cubicBezTo>
                    <a:cubicBezTo>
                      <a:pt x="123041" y="166651"/>
                      <a:pt x="115365" y="159739"/>
                      <a:pt x="113830" y="149755"/>
                    </a:cubicBezTo>
                    <a:cubicBezTo>
                      <a:pt x="111911" y="136316"/>
                      <a:pt x="105771" y="130556"/>
                      <a:pt x="93106" y="131708"/>
                    </a:cubicBezTo>
                    <a:cubicBezTo>
                      <a:pt x="93106" y="187002"/>
                      <a:pt x="93106" y="242297"/>
                      <a:pt x="93106" y="298743"/>
                    </a:cubicBezTo>
                    <a:cubicBezTo>
                      <a:pt x="109609" y="298743"/>
                      <a:pt x="123808" y="303735"/>
                      <a:pt x="135321" y="316022"/>
                    </a:cubicBezTo>
                    <a:cubicBezTo>
                      <a:pt x="144148" y="325622"/>
                      <a:pt x="148753" y="336758"/>
                      <a:pt x="149521" y="349429"/>
                    </a:cubicBezTo>
                    <a:cubicBezTo>
                      <a:pt x="149905" y="360565"/>
                      <a:pt x="142997" y="369013"/>
                      <a:pt x="132635" y="369397"/>
                    </a:cubicBezTo>
                    <a:cubicBezTo>
                      <a:pt x="123041" y="370165"/>
                      <a:pt x="115365" y="362869"/>
                      <a:pt x="114214" y="351733"/>
                    </a:cubicBezTo>
                    <a:cubicBezTo>
                      <a:pt x="112679" y="339062"/>
                      <a:pt x="106155" y="333686"/>
                      <a:pt x="93106" y="334838"/>
                    </a:cubicBezTo>
                    <a:cubicBezTo>
                      <a:pt x="93106" y="389748"/>
                      <a:pt x="93106" y="445042"/>
                      <a:pt x="93106" y="500721"/>
                    </a:cubicBezTo>
                    <a:cubicBezTo>
                      <a:pt x="98863" y="501873"/>
                      <a:pt x="105003" y="501873"/>
                      <a:pt x="110376" y="503793"/>
                    </a:cubicBezTo>
                    <a:cubicBezTo>
                      <a:pt x="132635" y="510704"/>
                      <a:pt x="145299" y="526064"/>
                      <a:pt x="149137" y="548719"/>
                    </a:cubicBezTo>
                    <a:cubicBezTo>
                      <a:pt x="151056" y="561007"/>
                      <a:pt x="144916" y="570607"/>
                      <a:pt x="134938" y="572143"/>
                    </a:cubicBezTo>
                    <a:cubicBezTo>
                      <a:pt x="123424" y="573679"/>
                      <a:pt x="116133" y="567535"/>
                      <a:pt x="114214" y="553711"/>
                    </a:cubicBezTo>
                    <a:cubicBezTo>
                      <a:pt x="112679" y="542959"/>
                      <a:pt x="106155" y="537584"/>
                      <a:pt x="93490" y="537584"/>
                    </a:cubicBezTo>
                    <a:cubicBezTo>
                      <a:pt x="93490" y="592878"/>
                      <a:pt x="93490" y="648556"/>
                      <a:pt x="93490" y="704235"/>
                    </a:cubicBezTo>
                    <a:cubicBezTo>
                      <a:pt x="98863" y="705002"/>
                      <a:pt x="104236" y="705770"/>
                      <a:pt x="109609" y="706922"/>
                    </a:cubicBezTo>
                    <a:cubicBezTo>
                      <a:pt x="131100" y="711914"/>
                      <a:pt x="147602" y="731498"/>
                      <a:pt x="149521" y="753385"/>
                    </a:cubicBezTo>
                    <a:cubicBezTo>
                      <a:pt x="150672" y="765673"/>
                      <a:pt x="144148" y="774888"/>
                      <a:pt x="133402" y="775656"/>
                    </a:cubicBezTo>
                    <a:cubicBezTo>
                      <a:pt x="123424" y="776424"/>
                      <a:pt x="115749" y="769513"/>
                      <a:pt x="114214" y="757225"/>
                    </a:cubicBezTo>
                    <a:cubicBezTo>
                      <a:pt x="112679" y="746473"/>
                      <a:pt x="106155" y="740713"/>
                      <a:pt x="93490" y="740713"/>
                    </a:cubicBezTo>
                    <a:cubicBezTo>
                      <a:pt x="93490" y="743017"/>
                      <a:pt x="93106" y="745705"/>
                      <a:pt x="93106" y="748393"/>
                    </a:cubicBezTo>
                    <a:cubicBezTo>
                      <a:pt x="93106" y="782184"/>
                      <a:pt x="93106" y="816359"/>
                      <a:pt x="93106" y="850150"/>
                    </a:cubicBezTo>
                    <a:cubicBezTo>
                      <a:pt x="93106" y="865126"/>
                      <a:pt x="99630" y="871653"/>
                      <a:pt x="114597" y="871653"/>
                    </a:cubicBezTo>
                    <a:cubicBezTo>
                      <a:pt x="314928" y="871653"/>
                      <a:pt x="515259" y="871653"/>
                      <a:pt x="715589" y="871653"/>
                    </a:cubicBezTo>
                    <a:cubicBezTo>
                      <a:pt x="730940" y="871653"/>
                      <a:pt x="736697" y="865126"/>
                      <a:pt x="737848" y="849382"/>
                    </a:cubicBezTo>
                    <a:cubicBezTo>
                      <a:pt x="738615" y="836710"/>
                      <a:pt x="734394" y="828263"/>
                      <a:pt x="725568" y="819431"/>
                    </a:cubicBezTo>
                    <a:cubicBezTo>
                      <a:pt x="677596" y="772584"/>
                      <a:pt x="630775" y="724970"/>
                      <a:pt x="583571" y="677355"/>
                    </a:cubicBezTo>
                    <a:cubicBezTo>
                      <a:pt x="578965" y="672747"/>
                      <a:pt x="574744" y="666988"/>
                      <a:pt x="571673" y="661228"/>
                    </a:cubicBezTo>
                    <a:cubicBezTo>
                      <a:pt x="561312" y="641644"/>
                      <a:pt x="551717" y="621677"/>
                      <a:pt x="540971" y="600174"/>
                    </a:cubicBezTo>
                    <a:cubicBezTo>
                      <a:pt x="529842" y="609773"/>
                      <a:pt x="518329" y="617453"/>
                      <a:pt x="509502" y="627821"/>
                    </a:cubicBezTo>
                    <a:cubicBezTo>
                      <a:pt x="504513" y="633581"/>
                      <a:pt x="502210" y="643180"/>
                      <a:pt x="501826" y="651244"/>
                    </a:cubicBezTo>
                    <a:cubicBezTo>
                      <a:pt x="500675" y="673515"/>
                      <a:pt x="501443" y="696171"/>
                      <a:pt x="501443" y="718442"/>
                    </a:cubicBezTo>
                    <a:cubicBezTo>
                      <a:pt x="501443" y="733034"/>
                      <a:pt x="496454" y="738409"/>
                      <a:pt x="481870" y="740329"/>
                    </a:cubicBezTo>
                    <a:cubicBezTo>
                      <a:pt x="472276" y="741865"/>
                      <a:pt x="466135" y="747625"/>
                      <a:pt x="464600" y="757609"/>
                    </a:cubicBezTo>
                    <a:cubicBezTo>
                      <a:pt x="461914" y="773352"/>
                      <a:pt x="456925" y="777576"/>
                      <a:pt x="440806" y="777576"/>
                    </a:cubicBezTo>
                    <a:cubicBezTo>
                      <a:pt x="422769" y="777576"/>
                      <a:pt x="404731" y="777576"/>
                      <a:pt x="386694" y="777576"/>
                    </a:cubicBezTo>
                    <a:cubicBezTo>
                      <a:pt x="373262" y="777576"/>
                      <a:pt x="367505" y="772200"/>
                      <a:pt x="365586" y="758761"/>
                    </a:cubicBezTo>
                    <a:cubicBezTo>
                      <a:pt x="364051" y="748009"/>
                      <a:pt x="357911" y="741865"/>
                      <a:pt x="347549" y="740329"/>
                    </a:cubicBezTo>
                    <a:cubicBezTo>
                      <a:pt x="334501" y="738793"/>
                      <a:pt x="328744" y="732650"/>
                      <a:pt x="328744" y="719594"/>
                    </a:cubicBezTo>
                    <a:cubicBezTo>
                      <a:pt x="328744" y="697707"/>
                      <a:pt x="328360" y="675819"/>
                      <a:pt x="328744" y="653932"/>
                    </a:cubicBezTo>
                    <a:cubicBezTo>
                      <a:pt x="329128" y="636653"/>
                      <a:pt x="321836" y="624365"/>
                      <a:pt x="308404" y="615149"/>
                    </a:cubicBezTo>
                    <a:cubicBezTo>
                      <a:pt x="282691" y="597486"/>
                      <a:pt x="261583" y="575598"/>
                      <a:pt x="246232" y="548335"/>
                    </a:cubicBezTo>
                    <a:cubicBezTo>
                      <a:pt x="180607" y="432371"/>
                      <a:pt x="251221" y="283767"/>
                      <a:pt x="382473" y="262264"/>
                    </a:cubicBezTo>
                    <a:cubicBezTo>
                      <a:pt x="488011" y="244601"/>
                      <a:pt x="588176" y="315638"/>
                      <a:pt x="605829" y="420851"/>
                    </a:cubicBezTo>
                    <a:cubicBezTo>
                      <a:pt x="612354" y="460018"/>
                      <a:pt x="607365" y="497649"/>
                      <a:pt x="590862" y="534896"/>
                    </a:cubicBezTo>
                    <a:cubicBezTo>
                      <a:pt x="593933" y="536816"/>
                      <a:pt x="597003" y="538736"/>
                      <a:pt x="600073" y="539887"/>
                    </a:cubicBezTo>
                    <a:cubicBezTo>
                      <a:pt x="650347" y="559855"/>
                      <a:pt x="692562" y="590574"/>
                      <a:pt x="727486" y="632045"/>
                    </a:cubicBezTo>
                    <a:cubicBezTo>
                      <a:pt x="729789" y="635117"/>
                      <a:pt x="732475" y="637804"/>
                      <a:pt x="736313" y="642412"/>
                    </a:cubicBezTo>
                    <a:cubicBezTo>
                      <a:pt x="736697" y="637804"/>
                      <a:pt x="737464" y="635885"/>
                      <a:pt x="737464" y="633581"/>
                    </a:cubicBezTo>
                    <a:cubicBezTo>
                      <a:pt x="737464" y="441203"/>
                      <a:pt x="737464" y="248824"/>
                      <a:pt x="737464" y="56062"/>
                    </a:cubicBezTo>
                    <a:cubicBezTo>
                      <a:pt x="737464" y="41855"/>
                      <a:pt x="730556" y="35327"/>
                      <a:pt x="715973" y="35327"/>
                    </a:cubicBezTo>
                    <a:cubicBezTo>
                      <a:pt x="640369" y="35327"/>
                      <a:pt x="564766" y="35327"/>
                      <a:pt x="489546" y="35327"/>
                    </a:cubicBezTo>
                    <a:cubicBezTo>
                      <a:pt x="476497" y="35327"/>
                      <a:pt x="468822" y="28799"/>
                      <a:pt x="468438" y="18047"/>
                    </a:cubicBezTo>
                    <a:cubicBezTo>
                      <a:pt x="468054" y="8448"/>
                      <a:pt x="474962" y="1152"/>
                      <a:pt x="484173" y="0"/>
                    </a:cubicBezTo>
                    <a:cubicBezTo>
                      <a:pt x="486092" y="0"/>
                      <a:pt x="488394" y="0"/>
                      <a:pt x="490313" y="0"/>
                    </a:cubicBezTo>
                    <a:cubicBezTo>
                      <a:pt x="565917" y="0"/>
                      <a:pt x="641521" y="0"/>
                      <a:pt x="716741" y="0"/>
                    </a:cubicBezTo>
                    <a:cubicBezTo>
                      <a:pt x="750129" y="0"/>
                      <a:pt x="772388" y="22271"/>
                      <a:pt x="772388" y="56062"/>
                    </a:cubicBezTo>
                    <a:cubicBezTo>
                      <a:pt x="772388" y="68734"/>
                      <a:pt x="772388" y="81406"/>
                      <a:pt x="772388" y="95613"/>
                    </a:cubicBezTo>
                    <a:cubicBezTo>
                      <a:pt x="782750" y="95613"/>
                      <a:pt x="793112" y="96381"/>
                      <a:pt x="803090" y="95613"/>
                    </a:cubicBezTo>
                    <a:cubicBezTo>
                      <a:pt x="833408" y="93309"/>
                      <a:pt x="858737" y="118652"/>
                      <a:pt x="857586" y="150523"/>
                    </a:cubicBezTo>
                    <a:cubicBezTo>
                      <a:pt x="856435" y="183162"/>
                      <a:pt x="857970" y="216185"/>
                      <a:pt x="856818" y="248824"/>
                    </a:cubicBezTo>
                    <a:cubicBezTo>
                      <a:pt x="856435" y="258808"/>
                      <a:pt x="851445" y="268792"/>
                      <a:pt x="849143" y="279159"/>
                    </a:cubicBezTo>
                    <a:cubicBezTo>
                      <a:pt x="848376" y="282231"/>
                      <a:pt x="848376" y="285303"/>
                      <a:pt x="849143" y="288375"/>
                    </a:cubicBezTo>
                    <a:cubicBezTo>
                      <a:pt x="851445" y="298359"/>
                      <a:pt x="856818" y="308343"/>
                      <a:pt x="856818" y="318710"/>
                    </a:cubicBezTo>
                    <a:cubicBezTo>
                      <a:pt x="857970" y="352501"/>
                      <a:pt x="857970" y="385908"/>
                      <a:pt x="856818" y="419699"/>
                    </a:cubicBezTo>
                    <a:cubicBezTo>
                      <a:pt x="856435" y="429683"/>
                      <a:pt x="851445" y="439283"/>
                      <a:pt x="849143" y="448882"/>
                    </a:cubicBezTo>
                    <a:cubicBezTo>
                      <a:pt x="848376" y="451954"/>
                      <a:pt x="848376" y="455794"/>
                      <a:pt x="849143" y="458866"/>
                    </a:cubicBezTo>
                    <a:cubicBezTo>
                      <a:pt x="851445" y="468850"/>
                      <a:pt x="856435" y="478449"/>
                      <a:pt x="856818" y="488049"/>
                    </a:cubicBezTo>
                    <a:cubicBezTo>
                      <a:pt x="857970" y="521840"/>
                      <a:pt x="857202" y="556015"/>
                      <a:pt x="857202" y="589806"/>
                    </a:cubicBezTo>
                    <a:cubicBezTo>
                      <a:pt x="857202" y="619757"/>
                      <a:pt x="835711" y="641260"/>
                      <a:pt x="806160" y="641260"/>
                    </a:cubicBezTo>
                    <a:cubicBezTo>
                      <a:pt x="795414" y="641260"/>
                      <a:pt x="784285" y="641260"/>
                      <a:pt x="772388" y="641260"/>
                    </a:cubicBezTo>
                    <a:cubicBezTo>
                      <a:pt x="772388" y="652780"/>
                      <a:pt x="772004" y="663916"/>
                      <a:pt x="772772" y="675051"/>
                    </a:cubicBezTo>
                    <a:cubicBezTo>
                      <a:pt x="772772" y="677355"/>
                      <a:pt x="775458" y="680043"/>
                      <a:pt x="777761" y="681963"/>
                    </a:cubicBezTo>
                    <a:cubicBezTo>
                      <a:pt x="808847" y="713450"/>
                      <a:pt x="839932" y="744937"/>
                      <a:pt x="871786" y="776040"/>
                    </a:cubicBezTo>
                    <a:cubicBezTo>
                      <a:pt x="887137" y="791016"/>
                      <a:pt x="901720" y="805991"/>
                      <a:pt x="907477" y="827495"/>
                    </a:cubicBezTo>
                    <a:cubicBezTo>
                      <a:pt x="907477" y="835942"/>
                      <a:pt x="907477" y="844006"/>
                      <a:pt x="907477" y="852454"/>
                    </a:cubicBezTo>
                    <a:cubicBezTo>
                      <a:pt x="906709" y="854374"/>
                      <a:pt x="905942" y="855910"/>
                      <a:pt x="905174" y="857830"/>
                    </a:cubicBezTo>
                    <a:cubicBezTo>
                      <a:pt x="898650" y="878181"/>
                      <a:pt x="885985" y="893541"/>
                      <a:pt x="866413" y="901988"/>
                    </a:cubicBezTo>
                    <a:cubicBezTo>
                      <a:pt x="861808" y="903908"/>
                      <a:pt x="857202" y="905444"/>
                      <a:pt x="852597" y="907364"/>
                    </a:cubicBezTo>
                    <a:cubicBezTo>
                      <a:pt x="844154" y="907364"/>
                      <a:pt x="836094" y="907364"/>
                      <a:pt x="827652" y="907364"/>
                    </a:cubicBezTo>
                    <a:cubicBezTo>
                      <a:pt x="804241" y="901604"/>
                      <a:pt x="788123" y="884325"/>
                      <a:pt x="771621" y="866662"/>
                    </a:cubicBezTo>
                    <a:cubicBezTo>
                      <a:pt x="765480" y="889317"/>
                      <a:pt x="750129" y="900836"/>
                      <a:pt x="730556" y="907364"/>
                    </a:cubicBezTo>
                    <a:cubicBezTo>
                      <a:pt x="519480" y="906980"/>
                      <a:pt x="309172" y="906980"/>
                      <a:pt x="99246" y="906980"/>
                    </a:cubicBezTo>
                    <a:close/>
                    <a:moveTo>
                      <a:pt x="557858" y="518768"/>
                    </a:moveTo>
                    <a:cubicBezTo>
                      <a:pt x="572825" y="484593"/>
                      <a:pt x="575511" y="450418"/>
                      <a:pt x="567068" y="415091"/>
                    </a:cubicBezTo>
                    <a:cubicBezTo>
                      <a:pt x="549031" y="341366"/>
                      <a:pt x="476114" y="285687"/>
                      <a:pt x="391683" y="297591"/>
                    </a:cubicBezTo>
                    <a:cubicBezTo>
                      <a:pt x="321069" y="307575"/>
                      <a:pt x="263119" y="366709"/>
                      <a:pt x="257362" y="436979"/>
                    </a:cubicBezTo>
                    <a:cubicBezTo>
                      <a:pt x="252373" y="498417"/>
                      <a:pt x="275016" y="548335"/>
                      <a:pt x="326057" y="584046"/>
                    </a:cubicBezTo>
                    <a:cubicBezTo>
                      <a:pt x="339489" y="593262"/>
                      <a:pt x="349852" y="604782"/>
                      <a:pt x="357527" y="619373"/>
                    </a:cubicBezTo>
                    <a:cubicBezTo>
                      <a:pt x="358678" y="622061"/>
                      <a:pt x="362900" y="624365"/>
                      <a:pt x="365970" y="624749"/>
                    </a:cubicBezTo>
                    <a:cubicBezTo>
                      <a:pt x="398207" y="625133"/>
                      <a:pt x="430061" y="624749"/>
                      <a:pt x="462297" y="625133"/>
                    </a:cubicBezTo>
                    <a:cubicBezTo>
                      <a:pt x="467287" y="625133"/>
                      <a:pt x="469589" y="623597"/>
                      <a:pt x="471508" y="619373"/>
                    </a:cubicBezTo>
                    <a:cubicBezTo>
                      <a:pt x="477648" y="605549"/>
                      <a:pt x="487627" y="594798"/>
                      <a:pt x="499908" y="586350"/>
                    </a:cubicBezTo>
                    <a:cubicBezTo>
                      <a:pt x="504897" y="582894"/>
                      <a:pt x="509502" y="578670"/>
                      <a:pt x="514875" y="575214"/>
                    </a:cubicBezTo>
                    <a:cubicBezTo>
                      <a:pt x="521783" y="570607"/>
                      <a:pt x="523318" y="565999"/>
                      <a:pt x="518713" y="558703"/>
                    </a:cubicBezTo>
                    <a:cubicBezTo>
                      <a:pt x="512956" y="549487"/>
                      <a:pt x="509118" y="539120"/>
                      <a:pt x="504129" y="529520"/>
                    </a:cubicBezTo>
                    <a:cubicBezTo>
                      <a:pt x="499908" y="521456"/>
                      <a:pt x="500675" y="514160"/>
                      <a:pt x="506816" y="507632"/>
                    </a:cubicBezTo>
                    <a:cubicBezTo>
                      <a:pt x="512572" y="501489"/>
                      <a:pt x="520248" y="500337"/>
                      <a:pt x="529458" y="504561"/>
                    </a:cubicBezTo>
                    <a:cubicBezTo>
                      <a:pt x="538285" y="508785"/>
                      <a:pt x="547496" y="513392"/>
                      <a:pt x="557858" y="518768"/>
                    </a:cubicBezTo>
                    <a:close/>
                    <a:moveTo>
                      <a:pt x="617343" y="660076"/>
                    </a:moveTo>
                    <a:cubicBezTo>
                      <a:pt x="671455" y="714218"/>
                      <a:pt x="726335" y="769129"/>
                      <a:pt x="780447" y="822887"/>
                    </a:cubicBezTo>
                    <a:cubicBezTo>
                      <a:pt x="794263" y="809063"/>
                      <a:pt x="809230" y="794088"/>
                      <a:pt x="822662" y="780264"/>
                    </a:cubicBezTo>
                    <a:cubicBezTo>
                      <a:pt x="768550" y="726122"/>
                      <a:pt x="714054" y="671596"/>
                      <a:pt x="659942" y="617453"/>
                    </a:cubicBezTo>
                    <a:cubicBezTo>
                      <a:pt x="645742" y="631661"/>
                      <a:pt x="631158" y="646252"/>
                      <a:pt x="617343" y="660076"/>
                    </a:cubicBezTo>
                    <a:close/>
                    <a:moveTo>
                      <a:pt x="363667" y="661228"/>
                    </a:moveTo>
                    <a:cubicBezTo>
                      <a:pt x="363667" y="674667"/>
                      <a:pt x="364051" y="687339"/>
                      <a:pt x="363667" y="700011"/>
                    </a:cubicBezTo>
                    <a:cubicBezTo>
                      <a:pt x="363667" y="705386"/>
                      <a:pt x="365586" y="708074"/>
                      <a:pt x="370191" y="710762"/>
                    </a:cubicBezTo>
                    <a:cubicBezTo>
                      <a:pt x="377867" y="715370"/>
                      <a:pt x="387078" y="720746"/>
                      <a:pt x="390532" y="728426"/>
                    </a:cubicBezTo>
                    <a:cubicBezTo>
                      <a:pt x="396672" y="741865"/>
                      <a:pt x="406266" y="743401"/>
                      <a:pt x="418547" y="742249"/>
                    </a:cubicBezTo>
                    <a:cubicBezTo>
                      <a:pt x="420466" y="741865"/>
                      <a:pt x="422769" y="743017"/>
                      <a:pt x="424688" y="742249"/>
                    </a:cubicBezTo>
                    <a:cubicBezTo>
                      <a:pt x="427758" y="741097"/>
                      <a:pt x="431595" y="739561"/>
                      <a:pt x="433131" y="736874"/>
                    </a:cubicBezTo>
                    <a:cubicBezTo>
                      <a:pt x="439271" y="725354"/>
                      <a:pt x="447714" y="716522"/>
                      <a:pt x="459611" y="710378"/>
                    </a:cubicBezTo>
                    <a:cubicBezTo>
                      <a:pt x="461914" y="709226"/>
                      <a:pt x="464600" y="707306"/>
                      <a:pt x="464984" y="705386"/>
                    </a:cubicBezTo>
                    <a:cubicBezTo>
                      <a:pt x="465368" y="690795"/>
                      <a:pt x="465368" y="676203"/>
                      <a:pt x="465368" y="661612"/>
                    </a:cubicBezTo>
                    <a:cubicBezTo>
                      <a:pt x="430061" y="661228"/>
                      <a:pt x="397440" y="661228"/>
                      <a:pt x="363667" y="661228"/>
                    </a:cubicBezTo>
                    <a:close/>
                    <a:moveTo>
                      <a:pt x="772772" y="265720"/>
                    </a:moveTo>
                    <a:cubicBezTo>
                      <a:pt x="784285" y="265720"/>
                      <a:pt x="795031" y="266104"/>
                      <a:pt x="805776" y="265720"/>
                    </a:cubicBezTo>
                    <a:cubicBezTo>
                      <a:pt x="814987" y="265336"/>
                      <a:pt x="821127" y="259960"/>
                      <a:pt x="821127" y="251128"/>
                    </a:cubicBezTo>
                    <a:cubicBezTo>
                      <a:pt x="821511" y="216185"/>
                      <a:pt x="821511" y="181626"/>
                      <a:pt x="821127" y="146684"/>
                    </a:cubicBezTo>
                    <a:cubicBezTo>
                      <a:pt x="821127" y="138236"/>
                      <a:pt x="815371" y="132476"/>
                      <a:pt x="807311" y="132092"/>
                    </a:cubicBezTo>
                    <a:cubicBezTo>
                      <a:pt x="795798" y="131708"/>
                      <a:pt x="784668" y="132092"/>
                      <a:pt x="772772" y="132092"/>
                    </a:cubicBezTo>
                    <a:cubicBezTo>
                      <a:pt x="772772" y="176635"/>
                      <a:pt x="772772" y="220793"/>
                      <a:pt x="772772" y="265720"/>
                    </a:cubicBezTo>
                    <a:close/>
                    <a:moveTo>
                      <a:pt x="772772" y="301431"/>
                    </a:moveTo>
                    <a:cubicBezTo>
                      <a:pt x="772772" y="346741"/>
                      <a:pt x="772772" y="391284"/>
                      <a:pt x="772772" y="435827"/>
                    </a:cubicBezTo>
                    <a:cubicBezTo>
                      <a:pt x="784285" y="435827"/>
                      <a:pt x="795031" y="436211"/>
                      <a:pt x="806160" y="435827"/>
                    </a:cubicBezTo>
                    <a:cubicBezTo>
                      <a:pt x="815371" y="435443"/>
                      <a:pt x="821511" y="429683"/>
                      <a:pt x="821511" y="420851"/>
                    </a:cubicBezTo>
                    <a:cubicBezTo>
                      <a:pt x="821895" y="385908"/>
                      <a:pt x="821895" y="351349"/>
                      <a:pt x="821511" y="316406"/>
                    </a:cubicBezTo>
                    <a:cubicBezTo>
                      <a:pt x="821511" y="307575"/>
                      <a:pt x="815371" y="301815"/>
                      <a:pt x="806160" y="301431"/>
                    </a:cubicBezTo>
                    <a:cubicBezTo>
                      <a:pt x="795031" y="301431"/>
                      <a:pt x="784285" y="301431"/>
                      <a:pt x="772772" y="301431"/>
                    </a:cubicBezTo>
                    <a:close/>
                    <a:moveTo>
                      <a:pt x="772772" y="605549"/>
                    </a:moveTo>
                    <a:cubicBezTo>
                      <a:pt x="784668" y="605549"/>
                      <a:pt x="795798" y="605934"/>
                      <a:pt x="806928" y="605549"/>
                    </a:cubicBezTo>
                    <a:cubicBezTo>
                      <a:pt x="815755" y="605165"/>
                      <a:pt x="820743" y="598638"/>
                      <a:pt x="821127" y="589422"/>
                    </a:cubicBezTo>
                    <a:cubicBezTo>
                      <a:pt x="821127" y="556015"/>
                      <a:pt x="821127" y="522224"/>
                      <a:pt x="821127" y="488817"/>
                    </a:cubicBezTo>
                    <a:cubicBezTo>
                      <a:pt x="821127" y="481137"/>
                      <a:pt x="817674" y="474226"/>
                      <a:pt x="809614" y="473458"/>
                    </a:cubicBezTo>
                    <a:cubicBezTo>
                      <a:pt x="797717" y="472306"/>
                      <a:pt x="785436" y="473074"/>
                      <a:pt x="772772" y="473074"/>
                    </a:cubicBezTo>
                    <a:cubicBezTo>
                      <a:pt x="772772" y="516848"/>
                      <a:pt x="772772" y="560623"/>
                      <a:pt x="772772" y="605549"/>
                    </a:cubicBezTo>
                    <a:close/>
                    <a:moveTo>
                      <a:pt x="807311" y="851686"/>
                    </a:moveTo>
                    <a:cubicBezTo>
                      <a:pt x="818057" y="863974"/>
                      <a:pt x="829570" y="875109"/>
                      <a:pt x="847991" y="869733"/>
                    </a:cubicBezTo>
                    <a:cubicBezTo>
                      <a:pt x="861424" y="865510"/>
                      <a:pt x="868715" y="855910"/>
                      <a:pt x="870251" y="842854"/>
                    </a:cubicBezTo>
                    <a:cubicBezTo>
                      <a:pt x="871786" y="827111"/>
                      <a:pt x="861424" y="817127"/>
                      <a:pt x="851062" y="808295"/>
                    </a:cubicBezTo>
                    <a:cubicBezTo>
                      <a:pt x="836094" y="822887"/>
                      <a:pt x="821895" y="836710"/>
                      <a:pt x="807311" y="851686"/>
                    </a:cubicBezTo>
                    <a:close/>
                    <a:moveTo>
                      <a:pt x="593549" y="628589"/>
                    </a:moveTo>
                    <a:cubicBezTo>
                      <a:pt x="605446" y="616685"/>
                      <a:pt x="616575" y="605549"/>
                      <a:pt x="627705" y="594030"/>
                    </a:cubicBezTo>
                    <a:cubicBezTo>
                      <a:pt x="606213" y="583278"/>
                      <a:pt x="584338" y="572143"/>
                      <a:pt x="562079" y="561391"/>
                    </a:cubicBezTo>
                    <a:cubicBezTo>
                      <a:pt x="561695" y="561775"/>
                      <a:pt x="560928" y="562543"/>
                      <a:pt x="560544" y="562927"/>
                    </a:cubicBezTo>
                    <a:cubicBezTo>
                      <a:pt x="571673" y="584814"/>
                      <a:pt x="582803" y="607085"/>
                      <a:pt x="593549" y="628589"/>
                    </a:cubicBezTo>
                    <a:close/>
                    <a:moveTo>
                      <a:pt x="56647" y="166267"/>
                    </a:moveTo>
                    <a:cubicBezTo>
                      <a:pt x="56647" y="154747"/>
                      <a:pt x="56647" y="143612"/>
                      <a:pt x="56647" y="132092"/>
                    </a:cubicBezTo>
                    <a:cubicBezTo>
                      <a:pt x="44367" y="131708"/>
                      <a:pt x="35540" y="139388"/>
                      <a:pt x="35924" y="149755"/>
                    </a:cubicBezTo>
                    <a:cubicBezTo>
                      <a:pt x="35924" y="159739"/>
                      <a:pt x="44367" y="166651"/>
                      <a:pt x="56647" y="166267"/>
                    </a:cubicBezTo>
                    <a:close/>
                    <a:moveTo>
                      <a:pt x="56264" y="776040"/>
                    </a:moveTo>
                    <a:cubicBezTo>
                      <a:pt x="56264" y="764137"/>
                      <a:pt x="56264" y="752617"/>
                      <a:pt x="56264" y="741097"/>
                    </a:cubicBezTo>
                    <a:cubicBezTo>
                      <a:pt x="43983" y="741481"/>
                      <a:pt x="36307" y="748009"/>
                      <a:pt x="35540" y="757993"/>
                    </a:cubicBezTo>
                    <a:cubicBezTo>
                      <a:pt x="35156" y="767593"/>
                      <a:pt x="42832" y="774888"/>
                      <a:pt x="56264" y="776040"/>
                    </a:cubicBezTo>
                    <a:close/>
                    <a:moveTo>
                      <a:pt x="56264" y="369013"/>
                    </a:moveTo>
                    <a:cubicBezTo>
                      <a:pt x="56264" y="357877"/>
                      <a:pt x="56264" y="346357"/>
                      <a:pt x="56264" y="335222"/>
                    </a:cubicBezTo>
                    <a:cubicBezTo>
                      <a:pt x="43599" y="334838"/>
                      <a:pt x="35540" y="342134"/>
                      <a:pt x="35924" y="352501"/>
                    </a:cubicBezTo>
                    <a:cubicBezTo>
                      <a:pt x="35924" y="362485"/>
                      <a:pt x="45518" y="371701"/>
                      <a:pt x="56264" y="369013"/>
                    </a:cubicBezTo>
                    <a:close/>
                    <a:moveTo>
                      <a:pt x="56647" y="538736"/>
                    </a:moveTo>
                    <a:cubicBezTo>
                      <a:pt x="43983" y="537968"/>
                      <a:pt x="35540" y="545263"/>
                      <a:pt x="35924" y="556015"/>
                    </a:cubicBezTo>
                    <a:cubicBezTo>
                      <a:pt x="36307" y="566767"/>
                      <a:pt x="44751" y="573295"/>
                      <a:pt x="56647" y="572143"/>
                    </a:cubicBezTo>
                    <a:cubicBezTo>
                      <a:pt x="56647" y="560623"/>
                      <a:pt x="56647" y="549487"/>
                      <a:pt x="56647" y="538736"/>
                    </a:cubicBezTo>
                    <a:close/>
                  </a:path>
                </a:pathLst>
              </a:custGeom>
              <a:grpFill/>
              <a:ln w="3834"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CB5822B5-E51F-B157-FFCA-617D296AC8C9}"/>
                  </a:ext>
                </a:extLst>
              </p:cNvPr>
              <p:cNvSpPr/>
              <p:nvPr/>
            </p:nvSpPr>
            <p:spPr>
              <a:xfrm>
                <a:off x="5953501" y="4163181"/>
                <a:ext cx="65641" cy="35401"/>
              </a:xfrm>
              <a:custGeom>
                <a:avLst/>
                <a:gdLst>
                  <a:gd name="connsiteX0" fmla="*/ 33005 w 65641"/>
                  <a:gd name="connsiteY0" fmla="*/ 171 h 35401"/>
                  <a:gd name="connsiteX1" fmla="*/ 48739 w 65641"/>
                  <a:gd name="connsiteY1" fmla="*/ 171 h 35401"/>
                  <a:gd name="connsiteX2" fmla="*/ 65625 w 65641"/>
                  <a:gd name="connsiteY2" fmla="*/ 16682 h 35401"/>
                  <a:gd name="connsiteX3" fmla="*/ 49507 w 65641"/>
                  <a:gd name="connsiteY3" fmla="*/ 35114 h 35401"/>
                  <a:gd name="connsiteX4" fmla="*/ 16118 w 65641"/>
                  <a:gd name="connsiteY4" fmla="*/ 35114 h 35401"/>
                  <a:gd name="connsiteX5" fmla="*/ 0 w 65641"/>
                  <a:gd name="connsiteY5" fmla="*/ 17450 h 35401"/>
                  <a:gd name="connsiteX6" fmla="*/ 16886 w 65641"/>
                  <a:gd name="connsiteY6" fmla="*/ 171 h 35401"/>
                  <a:gd name="connsiteX7" fmla="*/ 33005 w 65641"/>
                  <a:gd name="connsiteY7" fmla="*/ 171 h 3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641" h="35401">
                    <a:moveTo>
                      <a:pt x="33005" y="171"/>
                    </a:moveTo>
                    <a:cubicBezTo>
                      <a:pt x="38378" y="171"/>
                      <a:pt x="43750" y="-213"/>
                      <a:pt x="48739" y="171"/>
                    </a:cubicBezTo>
                    <a:cubicBezTo>
                      <a:pt x="58717" y="555"/>
                      <a:pt x="65242" y="7466"/>
                      <a:pt x="65625" y="16682"/>
                    </a:cubicBezTo>
                    <a:cubicBezTo>
                      <a:pt x="66009" y="26666"/>
                      <a:pt x="59485" y="34730"/>
                      <a:pt x="49507" y="35114"/>
                    </a:cubicBezTo>
                    <a:cubicBezTo>
                      <a:pt x="38378" y="35498"/>
                      <a:pt x="27248" y="35498"/>
                      <a:pt x="16118" y="35114"/>
                    </a:cubicBezTo>
                    <a:cubicBezTo>
                      <a:pt x="6908" y="34730"/>
                      <a:pt x="0" y="26282"/>
                      <a:pt x="0" y="17450"/>
                    </a:cubicBezTo>
                    <a:cubicBezTo>
                      <a:pt x="384" y="8618"/>
                      <a:pt x="7291" y="939"/>
                      <a:pt x="16886" y="171"/>
                    </a:cubicBezTo>
                    <a:cubicBezTo>
                      <a:pt x="22259" y="-213"/>
                      <a:pt x="27632" y="171"/>
                      <a:pt x="33005" y="171"/>
                    </a:cubicBezTo>
                    <a:close/>
                  </a:path>
                </a:pathLst>
              </a:custGeom>
              <a:grpFill/>
              <a:ln w="3834"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40AF2F1B-0B49-5C5B-B225-2B241A25AFD3}"/>
                  </a:ext>
                </a:extLst>
              </p:cNvPr>
              <p:cNvSpPr/>
              <p:nvPr/>
            </p:nvSpPr>
            <p:spPr>
              <a:xfrm>
                <a:off x="5523843" y="4332476"/>
                <a:ext cx="58547" cy="56694"/>
              </a:xfrm>
              <a:custGeom>
                <a:avLst/>
                <a:gdLst>
                  <a:gd name="connsiteX0" fmla="*/ 58548 w 58547"/>
                  <a:gd name="connsiteY0" fmla="*/ 17109 h 56694"/>
                  <a:gd name="connsiteX1" fmla="*/ 18635 w 58547"/>
                  <a:gd name="connsiteY1" fmla="*/ 56660 h 56694"/>
                  <a:gd name="connsiteX2" fmla="*/ 2900 w 58547"/>
                  <a:gd name="connsiteY2" fmla="*/ 47060 h 56694"/>
                  <a:gd name="connsiteX3" fmla="*/ 4435 w 58547"/>
                  <a:gd name="connsiteY3" fmla="*/ 28245 h 56694"/>
                  <a:gd name="connsiteX4" fmla="*/ 28229 w 58547"/>
                  <a:gd name="connsiteY4" fmla="*/ 4438 h 56694"/>
                  <a:gd name="connsiteX5" fmla="*/ 47034 w 58547"/>
                  <a:gd name="connsiteY5" fmla="*/ 2902 h 56694"/>
                  <a:gd name="connsiteX6" fmla="*/ 58548 w 58547"/>
                  <a:gd name="connsiteY6" fmla="*/ 17109 h 5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47" h="56694">
                    <a:moveTo>
                      <a:pt x="58548" y="17109"/>
                    </a:moveTo>
                    <a:cubicBezTo>
                      <a:pt x="56245" y="29397"/>
                      <a:pt x="29381" y="57812"/>
                      <a:pt x="18635" y="56660"/>
                    </a:cubicBezTo>
                    <a:cubicBezTo>
                      <a:pt x="12878" y="55892"/>
                      <a:pt x="6738" y="51668"/>
                      <a:pt x="2900" y="47060"/>
                    </a:cubicBezTo>
                    <a:cubicBezTo>
                      <a:pt x="-1705" y="41301"/>
                      <a:pt x="-554" y="34005"/>
                      <a:pt x="4435" y="28245"/>
                    </a:cubicBezTo>
                    <a:cubicBezTo>
                      <a:pt x="12111" y="19797"/>
                      <a:pt x="19786" y="12118"/>
                      <a:pt x="28229" y="4438"/>
                    </a:cubicBezTo>
                    <a:cubicBezTo>
                      <a:pt x="33602" y="-554"/>
                      <a:pt x="40894" y="-1706"/>
                      <a:pt x="47034" y="2902"/>
                    </a:cubicBezTo>
                    <a:cubicBezTo>
                      <a:pt x="51640" y="6742"/>
                      <a:pt x="54710" y="12502"/>
                      <a:pt x="58548" y="17109"/>
                    </a:cubicBezTo>
                    <a:close/>
                  </a:path>
                </a:pathLst>
              </a:custGeom>
              <a:grpFill/>
              <a:ln w="3834"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261D4597-0860-B010-42FD-7D6D30AC8C39}"/>
                  </a:ext>
                </a:extLst>
              </p:cNvPr>
              <p:cNvSpPr/>
              <p:nvPr/>
            </p:nvSpPr>
            <p:spPr>
              <a:xfrm>
                <a:off x="5445750" y="4163159"/>
                <a:ext cx="62204" cy="35518"/>
              </a:xfrm>
              <a:custGeom>
                <a:avLst/>
                <a:gdLst>
                  <a:gd name="connsiteX0" fmla="*/ 30335 w 62204"/>
                  <a:gd name="connsiteY0" fmla="*/ 35519 h 35518"/>
                  <a:gd name="connsiteX1" fmla="*/ 18054 w 62204"/>
                  <a:gd name="connsiteY1" fmla="*/ 35519 h 35518"/>
                  <a:gd name="connsiteX2" fmla="*/ 17 w 62204"/>
                  <a:gd name="connsiteY2" fmla="*/ 19007 h 35518"/>
                  <a:gd name="connsiteX3" fmla="*/ 16135 w 62204"/>
                  <a:gd name="connsiteY3" fmla="*/ 576 h 35518"/>
                  <a:gd name="connsiteX4" fmla="*/ 46070 w 62204"/>
                  <a:gd name="connsiteY4" fmla="*/ 576 h 35518"/>
                  <a:gd name="connsiteX5" fmla="*/ 62188 w 62204"/>
                  <a:gd name="connsiteY5" fmla="*/ 19391 h 35518"/>
                  <a:gd name="connsiteX6" fmla="*/ 44535 w 62204"/>
                  <a:gd name="connsiteY6" fmla="*/ 35519 h 35518"/>
                  <a:gd name="connsiteX7" fmla="*/ 30335 w 62204"/>
                  <a:gd name="connsiteY7" fmla="*/ 35519 h 3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04" h="35518">
                    <a:moveTo>
                      <a:pt x="30335" y="35519"/>
                    </a:moveTo>
                    <a:cubicBezTo>
                      <a:pt x="26114" y="35519"/>
                      <a:pt x="22276" y="35519"/>
                      <a:pt x="18054" y="35519"/>
                    </a:cubicBezTo>
                    <a:cubicBezTo>
                      <a:pt x="7309" y="35135"/>
                      <a:pt x="401" y="28607"/>
                      <a:pt x="17" y="19007"/>
                    </a:cubicBezTo>
                    <a:cubicBezTo>
                      <a:pt x="-367" y="9024"/>
                      <a:pt x="5774" y="1344"/>
                      <a:pt x="16135" y="576"/>
                    </a:cubicBezTo>
                    <a:cubicBezTo>
                      <a:pt x="26114" y="-192"/>
                      <a:pt x="36092" y="-192"/>
                      <a:pt x="46070" y="576"/>
                    </a:cubicBezTo>
                    <a:cubicBezTo>
                      <a:pt x="56048" y="1344"/>
                      <a:pt x="62572" y="9792"/>
                      <a:pt x="62188" y="19391"/>
                    </a:cubicBezTo>
                    <a:cubicBezTo>
                      <a:pt x="61421" y="28607"/>
                      <a:pt x="54513" y="35135"/>
                      <a:pt x="44535" y="35519"/>
                    </a:cubicBezTo>
                    <a:cubicBezTo>
                      <a:pt x="39546" y="35519"/>
                      <a:pt x="34940" y="35519"/>
                      <a:pt x="30335" y="35519"/>
                    </a:cubicBezTo>
                    <a:close/>
                  </a:path>
                </a:pathLst>
              </a:custGeom>
              <a:grpFill/>
              <a:ln w="3834"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B301F884-80A5-BBB4-55B7-F21B1016D65D}"/>
                  </a:ext>
                </a:extLst>
              </p:cNvPr>
              <p:cNvSpPr/>
              <p:nvPr/>
            </p:nvSpPr>
            <p:spPr>
              <a:xfrm>
                <a:off x="5888622" y="3972297"/>
                <a:ext cx="52247" cy="54354"/>
              </a:xfrm>
              <a:custGeom>
                <a:avLst/>
                <a:gdLst>
                  <a:gd name="connsiteX0" fmla="*/ 13838 w 52247"/>
                  <a:gd name="connsiteY0" fmla="*/ 54355 h 54354"/>
                  <a:gd name="connsiteX1" fmla="*/ 1173 w 52247"/>
                  <a:gd name="connsiteY1" fmla="*/ 43219 h 54354"/>
                  <a:gd name="connsiteX2" fmla="*/ 2708 w 52247"/>
                  <a:gd name="connsiteY2" fmla="*/ 25556 h 54354"/>
                  <a:gd name="connsiteX3" fmla="*/ 24199 w 52247"/>
                  <a:gd name="connsiteY3" fmla="*/ 3668 h 54354"/>
                  <a:gd name="connsiteX4" fmla="*/ 46075 w 52247"/>
                  <a:gd name="connsiteY4" fmla="*/ 4436 h 54354"/>
                  <a:gd name="connsiteX5" fmla="*/ 49529 w 52247"/>
                  <a:gd name="connsiteY5" fmla="*/ 25940 h 54354"/>
                  <a:gd name="connsiteX6" fmla="*/ 24583 w 52247"/>
                  <a:gd name="connsiteY6" fmla="*/ 50899 h 54354"/>
                  <a:gd name="connsiteX7" fmla="*/ 13838 w 52247"/>
                  <a:gd name="connsiteY7" fmla="*/ 54355 h 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47" h="54354">
                    <a:moveTo>
                      <a:pt x="13838" y="54355"/>
                    </a:moveTo>
                    <a:cubicBezTo>
                      <a:pt x="10000" y="51283"/>
                      <a:pt x="3092" y="48211"/>
                      <a:pt x="1173" y="43219"/>
                    </a:cubicBezTo>
                    <a:cubicBezTo>
                      <a:pt x="-746" y="38227"/>
                      <a:pt x="-362" y="29780"/>
                      <a:pt x="2708" y="25556"/>
                    </a:cubicBezTo>
                    <a:cubicBezTo>
                      <a:pt x="8465" y="17108"/>
                      <a:pt x="16524" y="10196"/>
                      <a:pt x="24199" y="3668"/>
                    </a:cubicBezTo>
                    <a:cubicBezTo>
                      <a:pt x="30724" y="-1707"/>
                      <a:pt x="39934" y="-940"/>
                      <a:pt x="46075" y="4436"/>
                    </a:cubicBezTo>
                    <a:cubicBezTo>
                      <a:pt x="52215" y="9812"/>
                      <a:pt x="54518" y="19796"/>
                      <a:pt x="49529" y="25940"/>
                    </a:cubicBezTo>
                    <a:cubicBezTo>
                      <a:pt x="42237" y="34771"/>
                      <a:pt x="33410" y="42835"/>
                      <a:pt x="24583" y="50899"/>
                    </a:cubicBezTo>
                    <a:cubicBezTo>
                      <a:pt x="22665" y="52819"/>
                      <a:pt x="19210" y="52819"/>
                      <a:pt x="13838" y="54355"/>
                    </a:cubicBezTo>
                    <a:close/>
                  </a:path>
                </a:pathLst>
              </a:custGeom>
              <a:grpFill/>
              <a:ln w="3834"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6D5F566E-24B0-1758-8684-0F8A2D304113}"/>
                  </a:ext>
                </a:extLst>
              </p:cNvPr>
              <p:cNvSpPr/>
              <p:nvPr/>
            </p:nvSpPr>
            <p:spPr>
              <a:xfrm>
                <a:off x="5523894" y="3973420"/>
                <a:ext cx="55042" cy="51523"/>
              </a:xfrm>
              <a:custGeom>
                <a:avLst/>
                <a:gdLst>
                  <a:gd name="connsiteX0" fmla="*/ 55043 w 55042"/>
                  <a:gd name="connsiteY0" fmla="*/ 36336 h 51523"/>
                  <a:gd name="connsiteX1" fmla="*/ 43530 w 55042"/>
                  <a:gd name="connsiteY1" fmla="*/ 50160 h 51523"/>
                  <a:gd name="connsiteX2" fmla="*/ 25492 w 55042"/>
                  <a:gd name="connsiteY2" fmla="*/ 49008 h 51523"/>
                  <a:gd name="connsiteX3" fmla="*/ 4001 w 55042"/>
                  <a:gd name="connsiteY3" fmla="*/ 28272 h 51523"/>
                  <a:gd name="connsiteX4" fmla="*/ 5920 w 55042"/>
                  <a:gd name="connsiteY4" fmla="*/ 4465 h 51523"/>
                  <a:gd name="connsiteX5" fmla="*/ 29330 w 55042"/>
                  <a:gd name="connsiteY5" fmla="*/ 4465 h 51523"/>
                  <a:gd name="connsiteX6" fmla="*/ 48519 w 55042"/>
                  <a:gd name="connsiteY6" fmla="*/ 24048 h 51523"/>
                  <a:gd name="connsiteX7" fmla="*/ 55043 w 55042"/>
                  <a:gd name="connsiteY7" fmla="*/ 36336 h 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42" h="51523">
                    <a:moveTo>
                      <a:pt x="55043" y="36336"/>
                    </a:moveTo>
                    <a:cubicBezTo>
                      <a:pt x="51205" y="40944"/>
                      <a:pt x="48519" y="47856"/>
                      <a:pt x="43530" y="50160"/>
                    </a:cubicBezTo>
                    <a:cubicBezTo>
                      <a:pt x="38541" y="52464"/>
                      <a:pt x="30098" y="51696"/>
                      <a:pt x="25492" y="49008"/>
                    </a:cubicBezTo>
                    <a:cubicBezTo>
                      <a:pt x="17433" y="43632"/>
                      <a:pt x="10525" y="35568"/>
                      <a:pt x="4001" y="28272"/>
                    </a:cubicBezTo>
                    <a:cubicBezTo>
                      <a:pt x="-2139" y="20976"/>
                      <a:pt x="-988" y="10609"/>
                      <a:pt x="5920" y="4465"/>
                    </a:cubicBezTo>
                    <a:cubicBezTo>
                      <a:pt x="12444" y="-1295"/>
                      <a:pt x="22422" y="-1679"/>
                      <a:pt x="29330" y="4465"/>
                    </a:cubicBezTo>
                    <a:cubicBezTo>
                      <a:pt x="36238" y="10609"/>
                      <a:pt x="42762" y="17137"/>
                      <a:pt x="48519" y="24048"/>
                    </a:cubicBezTo>
                    <a:cubicBezTo>
                      <a:pt x="51205" y="26352"/>
                      <a:pt x="52357" y="30576"/>
                      <a:pt x="55043" y="36336"/>
                    </a:cubicBezTo>
                    <a:close/>
                  </a:path>
                </a:pathLst>
              </a:custGeom>
              <a:grpFill/>
              <a:ln w="3834"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21095F44-3A87-F7B1-9930-5F4B30CEB3BA}"/>
                  </a:ext>
                </a:extLst>
              </p:cNvPr>
              <p:cNvSpPr/>
              <p:nvPr/>
            </p:nvSpPr>
            <p:spPr>
              <a:xfrm>
                <a:off x="5714409" y="3893791"/>
                <a:ext cx="35595" cy="58763"/>
              </a:xfrm>
              <a:custGeom>
                <a:avLst/>
                <a:gdLst>
                  <a:gd name="connsiteX0" fmla="*/ 384 w 35595"/>
                  <a:gd name="connsiteY0" fmla="*/ 28799 h 58763"/>
                  <a:gd name="connsiteX1" fmla="*/ 384 w 35595"/>
                  <a:gd name="connsiteY1" fmla="*/ 18047 h 58763"/>
                  <a:gd name="connsiteX2" fmla="*/ 17654 w 35595"/>
                  <a:gd name="connsiteY2" fmla="*/ 0 h 58763"/>
                  <a:gd name="connsiteX3" fmla="*/ 35307 w 35595"/>
                  <a:gd name="connsiteY3" fmla="*/ 18047 h 58763"/>
                  <a:gd name="connsiteX4" fmla="*/ 35307 w 35595"/>
                  <a:gd name="connsiteY4" fmla="*/ 41087 h 58763"/>
                  <a:gd name="connsiteX5" fmla="*/ 16886 w 35595"/>
                  <a:gd name="connsiteY5" fmla="*/ 58750 h 58763"/>
                  <a:gd name="connsiteX6" fmla="*/ 0 w 35595"/>
                  <a:gd name="connsiteY6" fmla="*/ 40703 h 58763"/>
                  <a:gd name="connsiteX7" fmla="*/ 384 w 35595"/>
                  <a:gd name="connsiteY7" fmla="*/ 28799 h 5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95" h="58763">
                    <a:moveTo>
                      <a:pt x="384" y="28799"/>
                    </a:moveTo>
                    <a:cubicBezTo>
                      <a:pt x="384" y="25343"/>
                      <a:pt x="384" y="21887"/>
                      <a:pt x="384" y="18047"/>
                    </a:cubicBezTo>
                    <a:cubicBezTo>
                      <a:pt x="767" y="6912"/>
                      <a:pt x="7676" y="0"/>
                      <a:pt x="17654" y="0"/>
                    </a:cubicBezTo>
                    <a:cubicBezTo>
                      <a:pt x="27632" y="0"/>
                      <a:pt x="34923" y="6912"/>
                      <a:pt x="35307" y="18047"/>
                    </a:cubicBezTo>
                    <a:cubicBezTo>
                      <a:pt x="35691" y="25727"/>
                      <a:pt x="35691" y="33407"/>
                      <a:pt x="35307" y="41087"/>
                    </a:cubicBezTo>
                    <a:cubicBezTo>
                      <a:pt x="34923" y="51454"/>
                      <a:pt x="26481" y="59134"/>
                      <a:pt x="16886" y="58750"/>
                    </a:cubicBezTo>
                    <a:cubicBezTo>
                      <a:pt x="7292" y="58366"/>
                      <a:pt x="384" y="51070"/>
                      <a:pt x="0" y="40703"/>
                    </a:cubicBezTo>
                    <a:cubicBezTo>
                      <a:pt x="384" y="36479"/>
                      <a:pt x="384" y="32639"/>
                      <a:pt x="384" y="28799"/>
                    </a:cubicBezTo>
                    <a:close/>
                  </a:path>
                </a:pathLst>
              </a:custGeom>
              <a:grpFill/>
              <a:ln w="3834"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735ECA3C-59C2-83DD-1369-67C842959CDC}"/>
                  </a:ext>
                </a:extLst>
              </p:cNvPr>
              <p:cNvSpPr/>
              <p:nvPr/>
            </p:nvSpPr>
            <p:spPr>
              <a:xfrm>
                <a:off x="5714793" y="3727525"/>
                <a:ext cx="35307" cy="35326"/>
              </a:xfrm>
              <a:custGeom>
                <a:avLst/>
                <a:gdLst>
                  <a:gd name="connsiteX0" fmla="*/ 0 w 35307"/>
                  <a:gd name="connsiteY0" fmla="*/ 17279 h 35326"/>
                  <a:gd name="connsiteX1" fmla="*/ 17270 w 35307"/>
                  <a:gd name="connsiteY1" fmla="*/ 0 h 35326"/>
                  <a:gd name="connsiteX2" fmla="*/ 35308 w 35307"/>
                  <a:gd name="connsiteY2" fmla="*/ 17663 h 35326"/>
                  <a:gd name="connsiteX3" fmla="*/ 18038 w 35307"/>
                  <a:gd name="connsiteY3" fmla="*/ 35327 h 35326"/>
                  <a:gd name="connsiteX4" fmla="*/ 0 w 35307"/>
                  <a:gd name="connsiteY4" fmla="*/ 17279 h 35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7" h="35326">
                    <a:moveTo>
                      <a:pt x="0" y="17279"/>
                    </a:moveTo>
                    <a:cubicBezTo>
                      <a:pt x="0" y="7680"/>
                      <a:pt x="7676" y="0"/>
                      <a:pt x="17270" y="0"/>
                    </a:cubicBezTo>
                    <a:cubicBezTo>
                      <a:pt x="27248" y="0"/>
                      <a:pt x="35308" y="8064"/>
                      <a:pt x="35308" y="17663"/>
                    </a:cubicBezTo>
                    <a:cubicBezTo>
                      <a:pt x="34923" y="27263"/>
                      <a:pt x="27248" y="34943"/>
                      <a:pt x="18038" y="35327"/>
                    </a:cubicBezTo>
                    <a:cubicBezTo>
                      <a:pt x="8059" y="35327"/>
                      <a:pt x="0" y="27263"/>
                      <a:pt x="0" y="17279"/>
                    </a:cubicBezTo>
                    <a:close/>
                  </a:path>
                </a:pathLst>
              </a:custGeom>
              <a:grpFill/>
              <a:ln w="3834"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EB80C588-C731-59C1-E370-3E182590B06A}"/>
                  </a:ext>
                </a:extLst>
              </p:cNvPr>
              <p:cNvSpPr/>
              <p:nvPr/>
            </p:nvSpPr>
            <p:spPr>
              <a:xfrm>
                <a:off x="5649294" y="4059440"/>
                <a:ext cx="169845" cy="243571"/>
              </a:xfrm>
              <a:custGeom>
                <a:avLst/>
                <a:gdLst>
                  <a:gd name="connsiteX0" fmla="*/ 48229 w 169845"/>
                  <a:gd name="connsiteY0" fmla="*/ 164197 h 243571"/>
                  <a:gd name="connsiteX1" fmla="*/ 19446 w 169845"/>
                  <a:gd name="connsiteY1" fmla="*/ 164197 h 243571"/>
                  <a:gd name="connsiteX2" fmla="*/ 3327 w 169845"/>
                  <a:gd name="connsiteY2" fmla="*/ 136166 h 243571"/>
                  <a:gd name="connsiteX3" fmla="*/ 82385 w 169845"/>
                  <a:gd name="connsiteY3" fmla="*/ 9450 h 243571"/>
                  <a:gd name="connsiteX4" fmla="*/ 103876 w 169845"/>
                  <a:gd name="connsiteY4" fmla="*/ 1002 h 243571"/>
                  <a:gd name="connsiteX5" fmla="*/ 116925 w 169845"/>
                  <a:gd name="connsiteY5" fmla="*/ 20201 h 243571"/>
                  <a:gd name="connsiteX6" fmla="*/ 116925 w 169845"/>
                  <a:gd name="connsiteY6" fmla="*/ 70504 h 243571"/>
                  <a:gd name="connsiteX7" fmla="*/ 116925 w 169845"/>
                  <a:gd name="connsiteY7" fmla="*/ 82408 h 243571"/>
                  <a:gd name="connsiteX8" fmla="*/ 146475 w 169845"/>
                  <a:gd name="connsiteY8" fmla="*/ 82408 h 243571"/>
                  <a:gd name="connsiteX9" fmla="*/ 167583 w 169845"/>
                  <a:gd name="connsiteY9" fmla="*/ 92391 h 243571"/>
                  <a:gd name="connsiteX10" fmla="*/ 164129 w 169845"/>
                  <a:gd name="connsiteY10" fmla="*/ 115431 h 243571"/>
                  <a:gd name="connsiteX11" fmla="*/ 83536 w 169845"/>
                  <a:gd name="connsiteY11" fmla="*/ 232931 h 243571"/>
                  <a:gd name="connsiteX12" fmla="*/ 57056 w 169845"/>
                  <a:gd name="connsiteY12" fmla="*/ 240611 h 243571"/>
                  <a:gd name="connsiteX13" fmla="*/ 48229 w 169845"/>
                  <a:gd name="connsiteY13" fmla="*/ 220643 h 243571"/>
                  <a:gd name="connsiteX14" fmla="*/ 48229 w 169845"/>
                  <a:gd name="connsiteY14" fmla="*/ 164197 h 243571"/>
                  <a:gd name="connsiteX15" fmla="*/ 85071 w 169845"/>
                  <a:gd name="connsiteY15" fmla="*/ 166501 h 243571"/>
                  <a:gd name="connsiteX16" fmla="*/ 116157 w 169845"/>
                  <a:gd name="connsiteY16" fmla="*/ 121574 h 243571"/>
                  <a:gd name="connsiteX17" fmla="*/ 86606 w 169845"/>
                  <a:gd name="connsiteY17" fmla="*/ 112359 h 243571"/>
                  <a:gd name="connsiteX18" fmla="*/ 78547 w 169845"/>
                  <a:gd name="connsiteY18" fmla="*/ 83560 h 243571"/>
                  <a:gd name="connsiteX19" fmla="*/ 50915 w 169845"/>
                  <a:gd name="connsiteY19" fmla="*/ 128102 h 243571"/>
                  <a:gd name="connsiteX20" fmla="*/ 85071 w 169845"/>
                  <a:gd name="connsiteY20" fmla="*/ 166501 h 24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9845" h="243571">
                    <a:moveTo>
                      <a:pt x="48229" y="164197"/>
                    </a:moveTo>
                    <a:cubicBezTo>
                      <a:pt x="37867" y="164197"/>
                      <a:pt x="28656" y="164197"/>
                      <a:pt x="19446" y="164197"/>
                    </a:cubicBezTo>
                    <a:cubicBezTo>
                      <a:pt x="3327" y="163813"/>
                      <a:pt x="-5116" y="149606"/>
                      <a:pt x="3327" y="136166"/>
                    </a:cubicBezTo>
                    <a:cubicBezTo>
                      <a:pt x="29424" y="93927"/>
                      <a:pt x="55904" y="51689"/>
                      <a:pt x="82385" y="9450"/>
                    </a:cubicBezTo>
                    <a:cubicBezTo>
                      <a:pt x="87758" y="1002"/>
                      <a:pt x="95433" y="-1686"/>
                      <a:pt x="103876" y="1002"/>
                    </a:cubicBezTo>
                    <a:cubicBezTo>
                      <a:pt x="111552" y="3306"/>
                      <a:pt x="116541" y="10602"/>
                      <a:pt x="116925" y="20201"/>
                    </a:cubicBezTo>
                    <a:cubicBezTo>
                      <a:pt x="117308" y="37097"/>
                      <a:pt x="116925" y="53992"/>
                      <a:pt x="116925" y="70504"/>
                    </a:cubicBezTo>
                    <a:cubicBezTo>
                      <a:pt x="116925" y="73960"/>
                      <a:pt x="116925" y="77416"/>
                      <a:pt x="116925" y="82408"/>
                    </a:cubicBezTo>
                    <a:cubicBezTo>
                      <a:pt x="127286" y="82408"/>
                      <a:pt x="136881" y="82408"/>
                      <a:pt x="146475" y="82408"/>
                    </a:cubicBezTo>
                    <a:cubicBezTo>
                      <a:pt x="155302" y="82408"/>
                      <a:pt x="162978" y="83944"/>
                      <a:pt x="167583" y="92391"/>
                    </a:cubicBezTo>
                    <a:cubicBezTo>
                      <a:pt x="172188" y="100839"/>
                      <a:pt x="169118" y="108135"/>
                      <a:pt x="164129" y="115431"/>
                    </a:cubicBezTo>
                    <a:cubicBezTo>
                      <a:pt x="137265" y="154597"/>
                      <a:pt x="110401" y="193764"/>
                      <a:pt x="83536" y="232931"/>
                    </a:cubicBezTo>
                    <a:cubicBezTo>
                      <a:pt x="76245" y="243683"/>
                      <a:pt x="66266" y="246371"/>
                      <a:pt x="57056" y="240611"/>
                    </a:cubicBezTo>
                    <a:cubicBezTo>
                      <a:pt x="49764" y="236003"/>
                      <a:pt x="48229" y="228707"/>
                      <a:pt x="48229" y="220643"/>
                    </a:cubicBezTo>
                    <a:cubicBezTo>
                      <a:pt x="48229" y="202212"/>
                      <a:pt x="48229" y="183781"/>
                      <a:pt x="48229" y="164197"/>
                    </a:cubicBezTo>
                    <a:close/>
                    <a:moveTo>
                      <a:pt x="85071" y="166501"/>
                    </a:moveTo>
                    <a:cubicBezTo>
                      <a:pt x="96584" y="149989"/>
                      <a:pt x="106563" y="135014"/>
                      <a:pt x="116157" y="121574"/>
                    </a:cubicBezTo>
                    <a:cubicBezTo>
                      <a:pt x="105795" y="118887"/>
                      <a:pt x="92747" y="118887"/>
                      <a:pt x="86606" y="112359"/>
                    </a:cubicBezTo>
                    <a:cubicBezTo>
                      <a:pt x="80466" y="106215"/>
                      <a:pt x="80850" y="93543"/>
                      <a:pt x="78547" y="83560"/>
                    </a:cubicBezTo>
                    <a:cubicBezTo>
                      <a:pt x="69720" y="97767"/>
                      <a:pt x="60510" y="112743"/>
                      <a:pt x="50915" y="128102"/>
                    </a:cubicBezTo>
                    <a:cubicBezTo>
                      <a:pt x="75477" y="128870"/>
                      <a:pt x="84687" y="124646"/>
                      <a:pt x="85071" y="166501"/>
                    </a:cubicBezTo>
                    <a:close/>
                  </a:path>
                </a:pathLst>
              </a:custGeom>
              <a:grpFill/>
              <a:ln w="3834" cap="flat">
                <a:noFill/>
                <a:prstDash val="solid"/>
                <a:miter/>
              </a:ln>
            </p:spPr>
            <p:txBody>
              <a:bodyPr rtlCol="0" anchor="ctr"/>
              <a:lstStyle/>
              <a:p>
                <a:endParaRPr lang="en-US"/>
              </a:p>
            </p:txBody>
          </p:sp>
        </p:grpSp>
        <p:grpSp>
          <p:nvGrpSpPr>
            <p:cNvPr id="134" name="Graphic 2">
              <a:extLst>
                <a:ext uri="{FF2B5EF4-FFF2-40B4-BE49-F238E27FC236}">
                  <a16:creationId xmlns:a16="http://schemas.microsoft.com/office/drawing/2014/main" id="{A1021034-2AD1-637D-2DD9-65698CEF83EF}"/>
                </a:ext>
              </a:extLst>
            </p:cNvPr>
            <p:cNvGrpSpPr/>
            <p:nvPr userDrawn="1"/>
          </p:nvGrpSpPr>
          <p:grpSpPr>
            <a:xfrm>
              <a:off x="1304333" y="5653111"/>
              <a:ext cx="566267" cy="526904"/>
              <a:chOff x="5574516" y="4023123"/>
              <a:chExt cx="566267" cy="526904"/>
            </a:xfrm>
            <a:grpFill/>
          </p:grpSpPr>
          <p:sp>
            <p:nvSpPr>
              <p:cNvPr id="135" name="Freeform 134">
                <a:extLst>
                  <a:ext uri="{FF2B5EF4-FFF2-40B4-BE49-F238E27FC236}">
                    <a16:creationId xmlns:a16="http://schemas.microsoft.com/office/drawing/2014/main" id="{6493F14B-B1F5-8E13-1D57-B53156165AC5}"/>
                  </a:ext>
                </a:extLst>
              </p:cNvPr>
              <p:cNvSpPr/>
              <p:nvPr/>
            </p:nvSpPr>
            <p:spPr>
              <a:xfrm>
                <a:off x="5574516" y="4023123"/>
                <a:ext cx="315322" cy="329150"/>
              </a:xfrm>
              <a:custGeom>
                <a:avLst/>
                <a:gdLst>
                  <a:gd name="connsiteX0" fmla="*/ 301463 w 315322"/>
                  <a:gd name="connsiteY0" fmla="*/ 222785 h 329150"/>
                  <a:gd name="connsiteX1" fmla="*/ 272680 w 315322"/>
                  <a:gd name="connsiteY1" fmla="*/ 208578 h 329150"/>
                  <a:gd name="connsiteX2" fmla="*/ 250037 w 315322"/>
                  <a:gd name="connsiteY2" fmla="*/ 211650 h 329150"/>
                  <a:gd name="connsiteX3" fmla="*/ 247351 w 315322"/>
                  <a:gd name="connsiteY3" fmla="*/ 233537 h 329150"/>
                  <a:gd name="connsiteX4" fmla="*/ 261934 w 315322"/>
                  <a:gd name="connsiteY4" fmla="*/ 262720 h 329150"/>
                  <a:gd name="connsiteX5" fmla="*/ 258097 w 315322"/>
                  <a:gd name="connsiteY5" fmla="*/ 279232 h 329150"/>
                  <a:gd name="connsiteX6" fmla="*/ 243129 w 315322"/>
                  <a:gd name="connsiteY6" fmla="*/ 290367 h 329150"/>
                  <a:gd name="connsiteX7" fmla="*/ 214730 w 315322"/>
                  <a:gd name="connsiteY7" fmla="*/ 323390 h 329150"/>
                  <a:gd name="connsiteX8" fmla="*/ 205519 w 315322"/>
                  <a:gd name="connsiteY8" fmla="*/ 329150 h 329150"/>
                  <a:gd name="connsiteX9" fmla="*/ 109192 w 315322"/>
                  <a:gd name="connsiteY9" fmla="*/ 328766 h 329150"/>
                  <a:gd name="connsiteX10" fmla="*/ 100749 w 315322"/>
                  <a:gd name="connsiteY10" fmla="*/ 323390 h 329150"/>
                  <a:gd name="connsiteX11" fmla="*/ 69279 w 315322"/>
                  <a:gd name="connsiteY11" fmla="*/ 288063 h 329150"/>
                  <a:gd name="connsiteX12" fmla="*/ 583 w 315322"/>
                  <a:gd name="connsiteY12" fmla="*/ 140996 h 329150"/>
                  <a:gd name="connsiteX13" fmla="*/ 134905 w 315322"/>
                  <a:gd name="connsiteY13" fmla="*/ 1608 h 329150"/>
                  <a:gd name="connsiteX14" fmla="*/ 310290 w 315322"/>
                  <a:gd name="connsiteY14" fmla="*/ 119108 h 329150"/>
                  <a:gd name="connsiteX15" fmla="*/ 301463 w 315322"/>
                  <a:gd name="connsiteY15" fmla="*/ 222785 h 329150"/>
                  <a:gd name="connsiteX16" fmla="*/ 123008 w 315322"/>
                  <a:gd name="connsiteY16" fmla="*/ 200514 h 329150"/>
                  <a:gd name="connsiteX17" fmla="*/ 123008 w 315322"/>
                  <a:gd name="connsiteY17" fmla="*/ 256576 h 329150"/>
                  <a:gd name="connsiteX18" fmla="*/ 131835 w 315322"/>
                  <a:gd name="connsiteY18" fmla="*/ 276544 h 329150"/>
                  <a:gd name="connsiteX19" fmla="*/ 158315 w 315322"/>
                  <a:gd name="connsiteY19" fmla="*/ 268864 h 329150"/>
                  <a:gd name="connsiteX20" fmla="*/ 238908 w 315322"/>
                  <a:gd name="connsiteY20" fmla="*/ 151364 h 329150"/>
                  <a:gd name="connsiteX21" fmla="*/ 242362 w 315322"/>
                  <a:gd name="connsiteY21" fmla="*/ 128324 h 329150"/>
                  <a:gd name="connsiteX22" fmla="*/ 221254 w 315322"/>
                  <a:gd name="connsiteY22" fmla="*/ 118340 h 329150"/>
                  <a:gd name="connsiteX23" fmla="*/ 191703 w 315322"/>
                  <a:gd name="connsiteY23" fmla="*/ 118340 h 329150"/>
                  <a:gd name="connsiteX24" fmla="*/ 191703 w 315322"/>
                  <a:gd name="connsiteY24" fmla="*/ 106437 h 329150"/>
                  <a:gd name="connsiteX25" fmla="*/ 191703 w 315322"/>
                  <a:gd name="connsiteY25" fmla="*/ 56134 h 329150"/>
                  <a:gd name="connsiteX26" fmla="*/ 178655 w 315322"/>
                  <a:gd name="connsiteY26" fmla="*/ 36935 h 329150"/>
                  <a:gd name="connsiteX27" fmla="*/ 157164 w 315322"/>
                  <a:gd name="connsiteY27" fmla="*/ 45383 h 329150"/>
                  <a:gd name="connsiteX28" fmla="*/ 78106 w 315322"/>
                  <a:gd name="connsiteY28" fmla="*/ 172099 h 329150"/>
                  <a:gd name="connsiteX29" fmla="*/ 94224 w 315322"/>
                  <a:gd name="connsiteY29" fmla="*/ 200130 h 329150"/>
                  <a:gd name="connsiteX30" fmla="*/ 123008 w 315322"/>
                  <a:gd name="connsiteY30" fmla="*/ 200514 h 32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5322" h="329150">
                    <a:moveTo>
                      <a:pt x="301463" y="222785"/>
                    </a:moveTo>
                    <a:cubicBezTo>
                      <a:pt x="291101" y="217793"/>
                      <a:pt x="281891" y="213186"/>
                      <a:pt x="272680" y="208578"/>
                    </a:cubicBezTo>
                    <a:cubicBezTo>
                      <a:pt x="263469" y="204354"/>
                      <a:pt x="255794" y="205506"/>
                      <a:pt x="250037" y="211650"/>
                    </a:cubicBezTo>
                    <a:cubicBezTo>
                      <a:pt x="243897" y="218177"/>
                      <a:pt x="243513" y="225473"/>
                      <a:pt x="247351" y="233537"/>
                    </a:cubicBezTo>
                    <a:cubicBezTo>
                      <a:pt x="252340" y="243137"/>
                      <a:pt x="256561" y="253504"/>
                      <a:pt x="261934" y="262720"/>
                    </a:cubicBezTo>
                    <a:cubicBezTo>
                      <a:pt x="266540" y="270400"/>
                      <a:pt x="265004" y="275008"/>
                      <a:pt x="258097" y="279232"/>
                    </a:cubicBezTo>
                    <a:cubicBezTo>
                      <a:pt x="253107" y="282687"/>
                      <a:pt x="248118" y="286911"/>
                      <a:pt x="243129" y="290367"/>
                    </a:cubicBezTo>
                    <a:cubicBezTo>
                      <a:pt x="230848" y="298815"/>
                      <a:pt x="220870" y="309567"/>
                      <a:pt x="214730" y="323390"/>
                    </a:cubicBezTo>
                    <a:cubicBezTo>
                      <a:pt x="212811" y="327998"/>
                      <a:pt x="210125" y="329150"/>
                      <a:pt x="205519" y="329150"/>
                    </a:cubicBezTo>
                    <a:cubicBezTo>
                      <a:pt x="173282" y="328766"/>
                      <a:pt x="141429" y="329150"/>
                      <a:pt x="109192" y="328766"/>
                    </a:cubicBezTo>
                    <a:cubicBezTo>
                      <a:pt x="106121" y="328766"/>
                      <a:pt x="102284" y="326078"/>
                      <a:pt x="100749" y="323390"/>
                    </a:cubicBezTo>
                    <a:cubicBezTo>
                      <a:pt x="93073" y="308799"/>
                      <a:pt x="82711" y="297663"/>
                      <a:pt x="69279" y="288063"/>
                    </a:cubicBezTo>
                    <a:cubicBezTo>
                      <a:pt x="18621" y="251968"/>
                      <a:pt x="-4022" y="202434"/>
                      <a:pt x="583" y="140996"/>
                    </a:cubicBezTo>
                    <a:cubicBezTo>
                      <a:pt x="6340" y="70726"/>
                      <a:pt x="64290" y="11592"/>
                      <a:pt x="134905" y="1608"/>
                    </a:cubicBezTo>
                    <a:cubicBezTo>
                      <a:pt x="219335" y="-10296"/>
                      <a:pt x="292252" y="45383"/>
                      <a:pt x="310290" y="119108"/>
                    </a:cubicBezTo>
                    <a:cubicBezTo>
                      <a:pt x="319117" y="154435"/>
                      <a:pt x="316430" y="188610"/>
                      <a:pt x="301463" y="222785"/>
                    </a:cubicBezTo>
                    <a:close/>
                    <a:moveTo>
                      <a:pt x="123008" y="200514"/>
                    </a:moveTo>
                    <a:cubicBezTo>
                      <a:pt x="123008" y="220097"/>
                      <a:pt x="123008" y="238529"/>
                      <a:pt x="123008" y="256576"/>
                    </a:cubicBezTo>
                    <a:cubicBezTo>
                      <a:pt x="123008" y="264640"/>
                      <a:pt x="124543" y="271936"/>
                      <a:pt x="131835" y="276544"/>
                    </a:cubicBezTo>
                    <a:cubicBezTo>
                      <a:pt x="141045" y="282303"/>
                      <a:pt x="151023" y="279616"/>
                      <a:pt x="158315" y="268864"/>
                    </a:cubicBezTo>
                    <a:cubicBezTo>
                      <a:pt x="185179" y="229697"/>
                      <a:pt x="212044" y="190530"/>
                      <a:pt x="238908" y="151364"/>
                    </a:cubicBezTo>
                    <a:cubicBezTo>
                      <a:pt x="243897" y="144068"/>
                      <a:pt x="246967" y="137156"/>
                      <a:pt x="242362" y="128324"/>
                    </a:cubicBezTo>
                    <a:cubicBezTo>
                      <a:pt x="237756" y="119876"/>
                      <a:pt x="229697" y="118340"/>
                      <a:pt x="221254" y="118340"/>
                    </a:cubicBezTo>
                    <a:cubicBezTo>
                      <a:pt x="211660" y="118340"/>
                      <a:pt x="202065" y="118340"/>
                      <a:pt x="191703" y="118340"/>
                    </a:cubicBezTo>
                    <a:cubicBezTo>
                      <a:pt x="191703" y="113349"/>
                      <a:pt x="191703" y="109893"/>
                      <a:pt x="191703" y="106437"/>
                    </a:cubicBezTo>
                    <a:cubicBezTo>
                      <a:pt x="191703" y="89541"/>
                      <a:pt x="191703" y="72646"/>
                      <a:pt x="191703" y="56134"/>
                    </a:cubicBezTo>
                    <a:cubicBezTo>
                      <a:pt x="191703" y="46535"/>
                      <a:pt x="186330" y="39239"/>
                      <a:pt x="178655" y="36935"/>
                    </a:cubicBezTo>
                    <a:cubicBezTo>
                      <a:pt x="170212" y="34631"/>
                      <a:pt x="162537" y="36935"/>
                      <a:pt x="157164" y="45383"/>
                    </a:cubicBezTo>
                    <a:cubicBezTo>
                      <a:pt x="130683" y="87621"/>
                      <a:pt x="104203" y="129476"/>
                      <a:pt x="78106" y="172099"/>
                    </a:cubicBezTo>
                    <a:cubicBezTo>
                      <a:pt x="69663" y="185922"/>
                      <a:pt x="78106" y="200130"/>
                      <a:pt x="94224" y="200130"/>
                    </a:cubicBezTo>
                    <a:cubicBezTo>
                      <a:pt x="103435" y="200514"/>
                      <a:pt x="112262" y="200514"/>
                      <a:pt x="123008" y="200514"/>
                    </a:cubicBezTo>
                    <a:close/>
                  </a:path>
                </a:pathLst>
              </a:custGeom>
              <a:solidFill>
                <a:srgbClr val="F1A0C2"/>
              </a:solidFill>
              <a:ln w="3834"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DD4CD6B6-B860-AE60-4E68-C5B86EA7D67C}"/>
                  </a:ext>
                </a:extLst>
              </p:cNvPr>
              <p:cNvSpPr/>
              <p:nvPr/>
            </p:nvSpPr>
            <p:spPr>
              <a:xfrm>
                <a:off x="5935464" y="4344594"/>
                <a:ext cx="205319" cy="205433"/>
              </a:xfrm>
              <a:custGeom>
                <a:avLst/>
                <a:gdLst>
                  <a:gd name="connsiteX0" fmla="*/ 0 w 205319"/>
                  <a:gd name="connsiteY0" fmla="*/ 42623 h 205433"/>
                  <a:gd name="connsiteX1" fmla="*/ 42599 w 205319"/>
                  <a:gd name="connsiteY1" fmla="*/ 0 h 205433"/>
                  <a:gd name="connsiteX2" fmla="*/ 205320 w 205319"/>
                  <a:gd name="connsiteY2" fmla="*/ 162811 h 205433"/>
                  <a:gd name="connsiteX3" fmla="*/ 163104 w 205319"/>
                  <a:gd name="connsiteY3" fmla="*/ 205434 h 205433"/>
                  <a:gd name="connsiteX4" fmla="*/ 0 w 205319"/>
                  <a:gd name="connsiteY4" fmla="*/ 42623 h 205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19" h="205433">
                    <a:moveTo>
                      <a:pt x="0" y="42623"/>
                    </a:moveTo>
                    <a:cubicBezTo>
                      <a:pt x="14200" y="28799"/>
                      <a:pt x="28783" y="14208"/>
                      <a:pt x="42599" y="0"/>
                    </a:cubicBezTo>
                    <a:cubicBezTo>
                      <a:pt x="96712" y="54142"/>
                      <a:pt x="151207" y="108669"/>
                      <a:pt x="205320" y="162811"/>
                    </a:cubicBezTo>
                    <a:cubicBezTo>
                      <a:pt x="191504" y="176635"/>
                      <a:pt x="176920" y="191226"/>
                      <a:pt x="163104" y="205434"/>
                    </a:cubicBezTo>
                    <a:cubicBezTo>
                      <a:pt x="108992" y="151675"/>
                      <a:pt x="54112" y="97149"/>
                      <a:pt x="0" y="42623"/>
                    </a:cubicBezTo>
                    <a:close/>
                  </a:path>
                </a:pathLst>
              </a:custGeom>
              <a:solidFill>
                <a:srgbClr val="F1A0C2"/>
              </a:solidFill>
              <a:ln w="3834"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D55A30CF-4C86-0ADA-084D-51797C16B22F}"/>
                  </a:ext>
                </a:extLst>
              </p:cNvPr>
              <p:cNvSpPr/>
              <p:nvPr/>
            </p:nvSpPr>
            <p:spPr>
              <a:xfrm>
                <a:off x="5699826" y="4143000"/>
                <a:ext cx="65241" cy="82941"/>
              </a:xfrm>
              <a:custGeom>
                <a:avLst/>
                <a:gdLst>
                  <a:gd name="connsiteX0" fmla="*/ 34540 w 65241"/>
                  <a:gd name="connsiteY0" fmla="*/ 82941 h 82941"/>
                  <a:gd name="connsiteX1" fmla="*/ 0 w 65241"/>
                  <a:gd name="connsiteY1" fmla="*/ 44543 h 82941"/>
                  <a:gd name="connsiteX2" fmla="*/ 27632 w 65241"/>
                  <a:gd name="connsiteY2" fmla="*/ 0 h 82941"/>
                  <a:gd name="connsiteX3" fmla="*/ 35691 w 65241"/>
                  <a:gd name="connsiteY3" fmla="*/ 28799 h 82941"/>
                  <a:gd name="connsiteX4" fmla="*/ 65242 w 65241"/>
                  <a:gd name="connsiteY4" fmla="*/ 38015 h 82941"/>
                  <a:gd name="connsiteX5" fmla="*/ 34540 w 65241"/>
                  <a:gd name="connsiteY5" fmla="*/ 82941 h 8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241" h="82941">
                    <a:moveTo>
                      <a:pt x="34540" y="82941"/>
                    </a:moveTo>
                    <a:cubicBezTo>
                      <a:pt x="34156" y="41087"/>
                      <a:pt x="24945" y="45311"/>
                      <a:pt x="0" y="44543"/>
                    </a:cubicBezTo>
                    <a:cubicBezTo>
                      <a:pt x="9594" y="29183"/>
                      <a:pt x="18805" y="14592"/>
                      <a:pt x="27632" y="0"/>
                    </a:cubicBezTo>
                    <a:cubicBezTo>
                      <a:pt x="29935" y="9984"/>
                      <a:pt x="29551" y="22655"/>
                      <a:pt x="35691" y="28799"/>
                    </a:cubicBezTo>
                    <a:cubicBezTo>
                      <a:pt x="41832" y="34943"/>
                      <a:pt x="54880" y="34943"/>
                      <a:pt x="65242" y="38015"/>
                    </a:cubicBezTo>
                    <a:cubicBezTo>
                      <a:pt x="56032" y="51454"/>
                      <a:pt x="46053" y="66430"/>
                      <a:pt x="34540" y="82941"/>
                    </a:cubicBezTo>
                    <a:close/>
                  </a:path>
                </a:pathLst>
              </a:custGeom>
              <a:grpFill/>
              <a:ln w="3834" cap="flat">
                <a:noFill/>
                <a:prstDash val="solid"/>
                <a:miter/>
              </a:ln>
            </p:spPr>
            <p:txBody>
              <a:bodyPr rtlCol="0" anchor="ctr"/>
              <a:lstStyle/>
              <a:p>
                <a:endParaRPr lang="en-US"/>
              </a:p>
            </p:txBody>
          </p:sp>
        </p:grpSp>
      </p:grpSp>
      <p:sp>
        <p:nvSpPr>
          <p:cNvPr id="147" name="Text Placeholder 15">
            <a:extLst>
              <a:ext uri="{FF2B5EF4-FFF2-40B4-BE49-F238E27FC236}">
                <a16:creationId xmlns:a16="http://schemas.microsoft.com/office/drawing/2014/main" id="{0F5CCBF4-207C-0EAE-38B4-8344B3E0563D}"/>
              </a:ext>
            </a:extLst>
          </p:cNvPr>
          <p:cNvSpPr>
            <a:spLocks noGrp="1"/>
          </p:cNvSpPr>
          <p:nvPr>
            <p:ph type="body" sz="quarter" idx="32"/>
          </p:nvPr>
        </p:nvSpPr>
        <p:spPr>
          <a:xfrm>
            <a:off x="527241" y="7964894"/>
            <a:ext cx="6439339" cy="1494269"/>
          </a:xfrm>
        </p:spPr>
        <p:txBody>
          <a:bodyPr numCol="2"/>
          <a:lstStyle/>
          <a:p>
            <a:pPr>
              <a:lnSpc>
                <a:spcPts val="1320"/>
              </a:lnSpc>
            </a:pPr>
            <a:r>
              <a:rPr lang="en-US" sz="1150" dirty="0"/>
              <a:t>Um </a:t>
            </a:r>
            <a:r>
              <a:rPr lang="en-US" sz="1150" dirty="0" err="1"/>
              <a:t>empreendedor</a:t>
            </a:r>
            <a:r>
              <a:rPr lang="en-US" sz="1150" dirty="0"/>
              <a:t> do </a:t>
            </a:r>
            <a:r>
              <a:rPr lang="en-US" sz="1150" dirty="0" err="1"/>
              <a:t>setor</a:t>
            </a:r>
            <a:r>
              <a:rPr lang="en-US" sz="1150" dirty="0"/>
              <a:t> </a:t>
            </a:r>
            <a:r>
              <a:rPr lang="en-US" sz="1150" dirty="0" err="1"/>
              <a:t>alimentar</a:t>
            </a:r>
            <a:r>
              <a:rPr lang="en-US" sz="1150" dirty="0"/>
              <a:t> tem o </a:t>
            </a:r>
            <a:r>
              <a:rPr lang="en-US" sz="1150" dirty="0" err="1"/>
              <a:t>poder</a:t>
            </a:r>
            <a:r>
              <a:rPr lang="en-US" sz="1150" dirty="0"/>
              <a:t> de </a:t>
            </a:r>
            <a:r>
              <a:rPr lang="en-US" sz="1150" dirty="0" err="1"/>
              <a:t>criar</a:t>
            </a:r>
            <a:r>
              <a:rPr lang="en-US" sz="1150" dirty="0"/>
              <a:t> </a:t>
            </a:r>
            <a:r>
              <a:rPr lang="en-US" sz="1150" dirty="0" err="1"/>
              <a:t>uma</a:t>
            </a:r>
            <a:r>
              <a:rPr lang="en-US" sz="1150" dirty="0"/>
              <a:t> </a:t>
            </a:r>
            <a:r>
              <a:rPr lang="en-US" sz="1150" dirty="0" err="1"/>
              <a:t>mudança</a:t>
            </a:r>
            <a:r>
              <a:rPr lang="en-US" sz="1150" dirty="0"/>
              <a:t> </a:t>
            </a:r>
            <a:r>
              <a:rPr lang="en-US" sz="1150" dirty="0" err="1"/>
              <a:t>positiva</a:t>
            </a:r>
            <a:r>
              <a:rPr lang="en-US" sz="1150" dirty="0"/>
              <a:t>, </a:t>
            </a:r>
            <a:r>
              <a:rPr lang="en-US" sz="1150" dirty="0" err="1"/>
              <a:t>construindo</a:t>
            </a:r>
            <a:r>
              <a:rPr lang="en-US" sz="1150" dirty="0"/>
              <a:t> um </a:t>
            </a:r>
            <a:r>
              <a:rPr lang="en-US" sz="1150" dirty="0" err="1"/>
              <a:t>negócio</a:t>
            </a:r>
            <a:r>
              <a:rPr lang="en-US" sz="1150" dirty="0"/>
              <a:t> de </a:t>
            </a:r>
            <a:r>
              <a:rPr lang="en-US" sz="1150" dirty="0" err="1"/>
              <a:t>alimentos</a:t>
            </a:r>
            <a:r>
              <a:rPr lang="en-US" sz="1150" dirty="0"/>
              <a:t> </a:t>
            </a:r>
            <a:r>
              <a:rPr lang="en-US" sz="1150" dirty="0" err="1"/>
              <a:t>éticos</a:t>
            </a:r>
            <a:r>
              <a:rPr lang="en-US" sz="1150" dirty="0"/>
              <a:t> que se </a:t>
            </a:r>
            <a:r>
              <a:rPr lang="en-US" sz="1150" dirty="0" err="1"/>
              <a:t>alinhe</a:t>
            </a:r>
            <a:r>
              <a:rPr lang="en-US" sz="1150" dirty="0"/>
              <a:t> com </a:t>
            </a:r>
            <a:r>
              <a:rPr lang="en-US" sz="1150" dirty="0" err="1"/>
              <a:t>os</a:t>
            </a:r>
            <a:r>
              <a:rPr lang="en-US" sz="1150" dirty="0"/>
              <a:t> </a:t>
            </a:r>
            <a:r>
              <a:rPr lang="en-US" sz="1150" dirty="0" err="1"/>
              <a:t>valores</a:t>
            </a:r>
            <a:r>
              <a:rPr lang="en-US" sz="1150" dirty="0"/>
              <a:t> dos </a:t>
            </a:r>
            <a:r>
              <a:rPr lang="en-US" sz="1150" dirty="0" err="1"/>
              <a:t>consumidores</a:t>
            </a:r>
            <a:r>
              <a:rPr lang="en-US" sz="1150" dirty="0"/>
              <a:t>, </a:t>
            </a:r>
            <a:r>
              <a:rPr lang="en-US" sz="1150" dirty="0" err="1"/>
              <a:t>contribua</a:t>
            </a:r>
            <a:r>
              <a:rPr lang="en-US" sz="1150" dirty="0"/>
              <a:t> para um </a:t>
            </a:r>
            <a:r>
              <a:rPr lang="en-US" sz="1150" dirty="0" err="1"/>
              <a:t>futuro</a:t>
            </a:r>
            <a:r>
              <a:rPr lang="en-US" sz="1150" dirty="0"/>
              <a:t> </a:t>
            </a:r>
            <a:r>
              <a:rPr lang="en-US" sz="1150" dirty="0" err="1"/>
              <a:t>sustentável</a:t>
            </a:r>
            <a:r>
              <a:rPr lang="en-US" sz="1150" dirty="0"/>
              <a:t> e </a:t>
            </a:r>
            <a:r>
              <a:rPr lang="en-US" sz="1150" dirty="0" err="1"/>
              <a:t>estabeleça</a:t>
            </a:r>
            <a:r>
              <a:rPr lang="en-US" sz="1150" dirty="0"/>
              <a:t> </a:t>
            </a:r>
            <a:r>
              <a:rPr lang="en-US" sz="1150" dirty="0" err="1"/>
              <a:t>novos</a:t>
            </a:r>
            <a:r>
              <a:rPr lang="en-US" sz="1150" dirty="0"/>
              <a:t> </a:t>
            </a:r>
            <a:r>
              <a:rPr lang="en-US" sz="1150" dirty="0" err="1"/>
              <a:t>padrões</a:t>
            </a:r>
            <a:r>
              <a:rPr lang="en-US" sz="1150" dirty="0"/>
              <a:t> para a </a:t>
            </a:r>
            <a:r>
              <a:rPr lang="en-US" sz="1150" dirty="0" err="1"/>
              <a:t>indústria</a:t>
            </a:r>
            <a:r>
              <a:rPr lang="en-US" sz="1150" dirty="0"/>
              <a:t> </a:t>
            </a:r>
            <a:r>
              <a:rPr lang="en-US" sz="1150" dirty="0" err="1"/>
              <a:t>alimentar</a:t>
            </a:r>
            <a:r>
              <a:rPr lang="en-US" sz="1150" dirty="0"/>
              <a:t>. Este manual é um </a:t>
            </a:r>
            <a:r>
              <a:rPr lang="en-US" sz="1150" dirty="0" err="1"/>
              <a:t>recurso</a:t>
            </a:r>
            <a:r>
              <a:rPr lang="en-US" sz="1150" dirty="0"/>
              <a:t> </a:t>
            </a:r>
            <a:r>
              <a:rPr lang="en-US" sz="1150" dirty="0" err="1"/>
              <a:t>abrangente</a:t>
            </a:r>
            <a:r>
              <a:rPr lang="en-US" sz="1150" dirty="0"/>
              <a:t>, </a:t>
            </a:r>
            <a:r>
              <a:rPr lang="en-US" sz="1150" dirty="0" err="1"/>
              <a:t>concebido</a:t>
            </a:r>
            <a:r>
              <a:rPr lang="en-US" sz="1150" dirty="0"/>
              <a:t> para </a:t>
            </a:r>
            <a:r>
              <a:rPr lang="en-US" sz="1150" dirty="0" err="1"/>
              <a:t>capacitar</a:t>
            </a:r>
            <a:r>
              <a:rPr lang="en-US" sz="1150" dirty="0"/>
              <a:t> com </a:t>
            </a:r>
            <a:r>
              <a:rPr lang="en-US" sz="1150" dirty="0" err="1"/>
              <a:t>conhecimentos</a:t>
            </a:r>
            <a:r>
              <a:rPr lang="en-US" sz="1150" dirty="0"/>
              <a:t>,  </a:t>
            </a:r>
            <a:r>
              <a:rPr lang="en-US" sz="1150" dirty="0" err="1"/>
              <a:t>competências</a:t>
            </a:r>
            <a:r>
              <a:rPr lang="en-US" sz="1150" dirty="0"/>
              <a:t> e </a:t>
            </a:r>
            <a:r>
              <a:rPr lang="en-US" sz="1150" dirty="0" err="1"/>
              <a:t>estratégias</a:t>
            </a:r>
            <a:r>
              <a:rPr lang="en-US" sz="1150" dirty="0"/>
              <a:t> </a:t>
            </a:r>
            <a:r>
              <a:rPr lang="en-US" sz="1150" dirty="0" err="1"/>
              <a:t>necessárias</a:t>
            </a:r>
            <a:r>
              <a:rPr lang="en-US" sz="1150" dirty="0"/>
              <a:t> para </a:t>
            </a:r>
            <a:r>
              <a:rPr lang="en-US" sz="1150" dirty="0" err="1"/>
              <a:t>iniciar</a:t>
            </a:r>
            <a:r>
              <a:rPr lang="en-US" sz="1150" dirty="0"/>
              <a:t>, </a:t>
            </a:r>
            <a:r>
              <a:rPr lang="en-US" sz="1150" dirty="0" err="1"/>
              <a:t>diversificar</a:t>
            </a:r>
            <a:r>
              <a:rPr lang="en-US" sz="1150" dirty="0"/>
              <a:t> e </a:t>
            </a:r>
            <a:r>
              <a:rPr lang="en-US" sz="1150" dirty="0" err="1"/>
              <a:t>ter</a:t>
            </a:r>
            <a:r>
              <a:rPr lang="en-US" sz="1150" dirty="0"/>
              <a:t> </a:t>
            </a:r>
            <a:r>
              <a:rPr lang="en-US" sz="1150" dirty="0" err="1"/>
              <a:t>sucesso</a:t>
            </a:r>
            <a:r>
              <a:rPr lang="en-US" sz="1150" dirty="0"/>
              <a:t> no </a:t>
            </a:r>
            <a:r>
              <a:rPr lang="en-US" sz="1150" dirty="0" err="1"/>
              <a:t>setor</a:t>
            </a:r>
            <a:r>
              <a:rPr lang="en-US" sz="1150" dirty="0"/>
              <a:t> dos </a:t>
            </a:r>
            <a:r>
              <a:rPr lang="en-US" sz="1150" dirty="0" err="1"/>
              <a:t>alimentos</a:t>
            </a:r>
            <a:r>
              <a:rPr lang="en-US" sz="1150" dirty="0"/>
              <a:t> </a:t>
            </a:r>
            <a:r>
              <a:rPr lang="en-US" sz="1150" dirty="0" err="1"/>
              <a:t>éticos</a:t>
            </a:r>
            <a:r>
              <a:rPr lang="en-US" sz="1150" dirty="0"/>
              <a:t>.</a:t>
            </a:r>
          </a:p>
          <a:p>
            <a:pPr>
              <a:lnSpc>
                <a:spcPts val="1320"/>
              </a:lnSpc>
            </a:pPr>
            <a:r>
              <a:rPr lang="en-US" sz="1150" dirty="0"/>
              <a:t>Ao </a:t>
            </a:r>
            <a:r>
              <a:rPr lang="en-US" sz="1150" dirty="0" err="1"/>
              <a:t>abraçar</a:t>
            </a:r>
            <a:r>
              <a:rPr lang="en-US" sz="1150" dirty="0"/>
              <a:t> </a:t>
            </a:r>
            <a:r>
              <a:rPr lang="en-US" sz="1150" dirty="0" err="1"/>
              <a:t>os</a:t>
            </a:r>
            <a:r>
              <a:rPr lang="en-US" sz="1150" dirty="0"/>
              <a:t> </a:t>
            </a:r>
            <a:r>
              <a:rPr lang="en-US" sz="1150" dirty="0" err="1"/>
              <a:t>princípios</a:t>
            </a:r>
            <a:r>
              <a:rPr lang="en-US" sz="1150" dirty="0"/>
              <a:t> da </a:t>
            </a:r>
            <a:r>
              <a:rPr lang="en-US" sz="1150" dirty="0" err="1"/>
              <a:t>sustentabilidade</a:t>
            </a:r>
            <a:r>
              <a:rPr lang="en-US" sz="1150" dirty="0"/>
              <a:t>, </a:t>
            </a:r>
            <a:r>
              <a:rPr lang="en-US" sz="1150" dirty="0" err="1"/>
              <a:t>comércio</a:t>
            </a:r>
            <a:r>
              <a:rPr lang="en-US" sz="1150" dirty="0"/>
              <a:t> </a:t>
            </a:r>
            <a:r>
              <a:rPr lang="en-US" sz="1150" dirty="0" err="1"/>
              <a:t>justo</a:t>
            </a:r>
            <a:r>
              <a:rPr lang="en-US" sz="1150" dirty="0"/>
              <a:t>, </a:t>
            </a:r>
            <a:r>
              <a:rPr lang="en-US" sz="1150" dirty="0" err="1"/>
              <a:t>produção</a:t>
            </a:r>
            <a:r>
              <a:rPr lang="en-US" sz="1150" dirty="0"/>
              <a:t> em modo </a:t>
            </a:r>
            <a:r>
              <a:rPr lang="en-US" sz="1150" dirty="0" err="1"/>
              <a:t>biológico</a:t>
            </a:r>
            <a:r>
              <a:rPr lang="en-US" sz="1150" dirty="0"/>
              <a:t>, </a:t>
            </a:r>
            <a:r>
              <a:rPr lang="en-US" sz="1150" dirty="0" err="1"/>
              <a:t>tratamento</a:t>
            </a:r>
            <a:r>
              <a:rPr lang="en-US" sz="1150" dirty="0"/>
              <a:t> </a:t>
            </a:r>
            <a:r>
              <a:rPr lang="en-US" sz="1150" dirty="0" err="1"/>
              <a:t>humano</a:t>
            </a:r>
            <a:r>
              <a:rPr lang="en-US" sz="1150" dirty="0"/>
              <a:t> dos </a:t>
            </a:r>
            <a:r>
              <a:rPr lang="en-US" sz="1150" dirty="0" err="1"/>
              <a:t>animais</a:t>
            </a:r>
            <a:r>
              <a:rPr lang="en-US" sz="1150" dirty="0"/>
              <a:t> e </a:t>
            </a:r>
            <a:r>
              <a:rPr lang="en-US" sz="1150" dirty="0" err="1"/>
              <a:t>responsabilidade</a:t>
            </a:r>
            <a:r>
              <a:rPr lang="en-US" sz="1150" dirty="0"/>
              <a:t> social, </a:t>
            </a:r>
            <a:r>
              <a:rPr lang="en-US" sz="1150" dirty="0" err="1"/>
              <a:t>pode</a:t>
            </a:r>
            <a:r>
              <a:rPr lang="en-US" sz="1150" dirty="0"/>
              <a:t>-se </a:t>
            </a:r>
            <a:r>
              <a:rPr lang="en-US" sz="1150" dirty="0" err="1"/>
              <a:t>criar</a:t>
            </a:r>
            <a:r>
              <a:rPr lang="en-US" sz="1150" dirty="0"/>
              <a:t> um </a:t>
            </a:r>
            <a:r>
              <a:rPr lang="en-US" sz="1150" dirty="0" err="1"/>
              <a:t>negócio</a:t>
            </a:r>
            <a:r>
              <a:rPr lang="en-US" sz="1150" dirty="0"/>
              <a:t> que não </a:t>
            </a:r>
            <a:r>
              <a:rPr lang="en-US" sz="1150" dirty="0" err="1"/>
              <a:t>só</a:t>
            </a:r>
            <a:r>
              <a:rPr lang="en-US" sz="1150" dirty="0"/>
              <a:t> </a:t>
            </a:r>
            <a:r>
              <a:rPr lang="en-US" sz="1150" dirty="0" err="1"/>
              <a:t>irá</a:t>
            </a:r>
            <a:r>
              <a:rPr lang="en-US" sz="1150" dirty="0"/>
              <a:t> </a:t>
            </a:r>
            <a:r>
              <a:rPr lang="en-US" sz="1150" dirty="0" err="1"/>
              <a:t>prosperar</a:t>
            </a:r>
            <a:r>
              <a:rPr lang="en-US" sz="1150" dirty="0"/>
              <a:t> </a:t>
            </a:r>
            <a:r>
              <a:rPr lang="en-US" sz="1150" dirty="0" err="1"/>
              <a:t>economicamente</a:t>
            </a:r>
            <a:r>
              <a:rPr lang="en-US" sz="1150" dirty="0"/>
              <a:t>, mas </a:t>
            </a:r>
            <a:r>
              <a:rPr lang="en-US" sz="1150" dirty="0" err="1"/>
              <a:t>também</a:t>
            </a:r>
            <a:r>
              <a:rPr lang="en-US" sz="1150" dirty="0"/>
              <a:t> </a:t>
            </a:r>
            <a:r>
              <a:rPr lang="en-US" sz="1150" dirty="0" err="1"/>
              <a:t>terá</a:t>
            </a:r>
            <a:r>
              <a:rPr lang="en-US" sz="1150" dirty="0"/>
              <a:t> um </a:t>
            </a:r>
            <a:r>
              <a:rPr lang="en-US" sz="1150" dirty="0" err="1"/>
              <a:t>impacto</a:t>
            </a:r>
            <a:r>
              <a:rPr lang="en-US" sz="1150" dirty="0"/>
              <a:t> </a:t>
            </a:r>
            <a:r>
              <a:rPr lang="en-US" sz="1150" dirty="0" err="1"/>
              <a:t>significativo</a:t>
            </a:r>
            <a:r>
              <a:rPr lang="en-US" sz="1150" dirty="0"/>
              <a:t> </a:t>
            </a:r>
            <a:r>
              <a:rPr lang="en-US" sz="1150" dirty="0" err="1"/>
              <a:t>nas</a:t>
            </a:r>
            <a:r>
              <a:rPr lang="en-US" sz="1150" dirty="0"/>
              <a:t> </a:t>
            </a:r>
            <a:r>
              <a:rPr lang="en-US" sz="1150" dirty="0" err="1"/>
              <a:t>pessoas</a:t>
            </a:r>
            <a:r>
              <a:rPr lang="en-US" sz="1150" dirty="0"/>
              <a:t>, </a:t>
            </a:r>
            <a:r>
              <a:rPr lang="en-US" sz="1150" dirty="0" err="1"/>
              <a:t>animais</a:t>
            </a:r>
            <a:r>
              <a:rPr lang="en-US" sz="1150" dirty="0"/>
              <a:t> e </a:t>
            </a:r>
            <a:r>
              <a:rPr lang="en-US" sz="1150" dirty="0" err="1"/>
              <a:t>planeta</a:t>
            </a:r>
            <a:r>
              <a:rPr lang="en-US" sz="1150" dirty="0"/>
              <a:t>.  Agora, </a:t>
            </a:r>
            <a:r>
              <a:rPr lang="en-US" sz="1150" dirty="0" err="1"/>
              <a:t>vamos</a:t>
            </a:r>
            <a:r>
              <a:rPr lang="en-US" sz="1150" dirty="0"/>
              <a:t> </a:t>
            </a:r>
            <a:r>
              <a:rPr lang="en-US" sz="1150" dirty="0" err="1"/>
              <a:t>dar</a:t>
            </a:r>
            <a:r>
              <a:rPr lang="en-US" sz="1150" dirty="0"/>
              <a:t> </a:t>
            </a:r>
            <a:r>
              <a:rPr lang="en-US" sz="1150" dirty="0" err="1"/>
              <a:t>início</a:t>
            </a:r>
            <a:r>
              <a:rPr lang="en-US" sz="1150" dirty="0"/>
              <a:t> a </a:t>
            </a:r>
            <a:r>
              <a:rPr lang="en-US" sz="1150" dirty="0" err="1"/>
              <a:t>uma</a:t>
            </a:r>
            <a:r>
              <a:rPr lang="en-US" sz="1150" dirty="0"/>
              <a:t> </a:t>
            </a:r>
            <a:r>
              <a:rPr lang="en-US" sz="1150" dirty="0" err="1"/>
              <a:t>emocionante</a:t>
            </a:r>
            <a:r>
              <a:rPr lang="en-US" sz="1150" dirty="0"/>
              <a:t> jornada e </a:t>
            </a:r>
            <a:r>
              <a:rPr lang="en-US" sz="1150" dirty="0" err="1"/>
              <a:t>desbloquear</a:t>
            </a:r>
            <a:r>
              <a:rPr lang="en-US" sz="1150" dirty="0"/>
              <a:t> o </a:t>
            </a:r>
            <a:r>
              <a:rPr lang="en-US" sz="1150" dirty="0" err="1"/>
              <a:t>imenso</a:t>
            </a:r>
            <a:r>
              <a:rPr lang="en-US" sz="1150" dirty="0"/>
              <a:t> </a:t>
            </a:r>
            <a:r>
              <a:rPr lang="en-US" sz="1150" dirty="0" err="1"/>
              <a:t>potencial</a:t>
            </a:r>
            <a:r>
              <a:rPr lang="en-US" sz="1150" dirty="0"/>
              <a:t> do </a:t>
            </a:r>
            <a:r>
              <a:rPr lang="en-US" sz="1150" dirty="0" err="1"/>
              <a:t>empreendedorismo</a:t>
            </a:r>
            <a:r>
              <a:rPr lang="en-US" sz="1150" dirty="0"/>
              <a:t> de </a:t>
            </a:r>
            <a:r>
              <a:rPr lang="en-US" sz="1150" dirty="0" err="1"/>
              <a:t>alimentos</a:t>
            </a:r>
            <a:r>
              <a:rPr lang="en-US" sz="1150" dirty="0"/>
              <a:t> </a:t>
            </a:r>
            <a:r>
              <a:rPr lang="en-US" sz="1150" dirty="0" err="1"/>
              <a:t>éticos</a:t>
            </a:r>
            <a:r>
              <a:rPr lang="en-US" sz="1150" dirty="0"/>
              <a:t>!</a:t>
            </a:r>
          </a:p>
        </p:txBody>
      </p:sp>
    </p:spTree>
    <p:extLst>
      <p:ext uri="{BB962C8B-B14F-4D97-AF65-F5344CB8AC3E}">
        <p14:creationId xmlns:p14="http://schemas.microsoft.com/office/powerpoint/2010/main" val="3056874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r>
              <a:rPr lang="en-US"/>
              <a:t>02</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3429784" y="3124029"/>
            <a:ext cx="3190755" cy="2002900"/>
          </a:xfrm>
        </p:spPr>
        <p:txBody>
          <a:bodyPr/>
          <a:lstStyle/>
          <a:p>
            <a:r>
              <a:rPr kumimoji="0" lang="en-US" altLang="en-US" sz="3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O </a:t>
            </a:r>
            <a:r>
              <a:rPr lang="en-US" altLang="en-US" dirty="0" err="1">
                <a:ea typeface="Calibri" panose="020F0502020204030204" pitchFamily="34" charset="0"/>
              </a:rPr>
              <a:t>C</a:t>
            </a:r>
            <a:r>
              <a:rPr kumimoji="0" lang="en-US" altLang="en-US" sz="3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onceito</a:t>
            </a:r>
            <a:r>
              <a:rPr kumimoji="0" lang="en-US" altLang="en-US" sz="3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de </a:t>
            </a:r>
            <a:r>
              <a:rPr lang="en-US" altLang="en-US" dirty="0" err="1">
                <a:ea typeface="Calibri" panose="020F0502020204030204" pitchFamily="34" charset="0"/>
              </a:rPr>
              <a:t>N</a:t>
            </a:r>
            <a:r>
              <a:rPr kumimoji="0" lang="en-US" altLang="en-US" sz="3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egócio</a:t>
            </a:r>
            <a:r>
              <a:rPr kumimoji="0" lang="en-US" altLang="en-US" sz="3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de </a:t>
            </a:r>
            <a:r>
              <a:rPr lang="en-US" altLang="en-US" dirty="0">
                <a:ea typeface="Calibri" panose="020F0502020204030204" pitchFamily="34" charset="0"/>
              </a:rPr>
              <a:t>A</a:t>
            </a:r>
            <a:r>
              <a:rPr kumimoji="0" lang="en-US" altLang="en-US" sz="3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limentos </a:t>
            </a:r>
            <a:r>
              <a:rPr lang="en-US" altLang="en-US" dirty="0" err="1">
                <a:ea typeface="Calibri" panose="020F0502020204030204" pitchFamily="34" charset="0"/>
              </a:rPr>
              <a:t>É</a:t>
            </a:r>
            <a:r>
              <a:rPr kumimoji="0" lang="en-US" altLang="en-US" sz="3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ticos</a:t>
            </a:r>
            <a:endParaRPr lang="en-US" dirty="0"/>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z="900" smtClean="0">
                <a:solidFill>
                  <a:schemeClr val="tx1"/>
                </a:solidFill>
              </a:rPr>
              <a:t>9</a:t>
            </a:fld>
            <a:endParaRPr lang="en-US" sz="900">
              <a:solidFill>
                <a:schemeClr val="tx1"/>
              </a:solidFill>
            </a:endParaRPr>
          </a:p>
        </p:txBody>
      </p:sp>
    </p:spTree>
    <p:extLst>
      <p:ext uri="{BB962C8B-B14F-4D97-AF65-F5344CB8AC3E}">
        <p14:creationId xmlns:p14="http://schemas.microsoft.com/office/powerpoint/2010/main" val="191758801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368c81d-2a3c-4b2e-8f20-ebff1d13c98d" xsi:nil="true"/>
    <lcf76f155ced4ddcb4097134ff3c332f xmlns="d8d94d33-0f46-420b-ad84-827e2691e37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139FAD8EE85A704BA29170AC060F8439" ma:contentTypeVersion="17" ma:contentTypeDescription="Luo uusi asiakirja." ma:contentTypeScope="" ma:versionID="7dc331bedd259bc7876e23d98c390118">
  <xsd:schema xmlns:xsd="http://www.w3.org/2001/XMLSchema" xmlns:xs="http://www.w3.org/2001/XMLSchema" xmlns:p="http://schemas.microsoft.com/office/2006/metadata/properties" xmlns:ns2="d8d94d33-0f46-420b-ad84-827e2691e374" xmlns:ns3="b368c81d-2a3c-4b2e-8f20-ebff1d13c98d" targetNamespace="http://schemas.microsoft.com/office/2006/metadata/properties" ma:root="true" ma:fieldsID="db1359a5dea6277d117a97003722ec38" ns2:_="" ns3:_="">
    <xsd:import namespace="d8d94d33-0f46-420b-ad84-827e2691e374"/>
    <xsd:import namespace="b368c81d-2a3c-4b2e-8f20-ebff1d13c98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d94d33-0f46-420b-ad84-827e2691e3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MediaLengthInSeconds" ma:hidden="true"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Kuvien tunnisteet" ma:readOnly="false" ma:fieldId="{5cf76f15-5ced-4ddc-b409-7134ff3c332f}" ma:taxonomyMulti="true" ma:sspId="27ee12cc-49ea-458b-8a70-8770974bc7ec"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68c81d-2a3c-4b2e-8f20-ebff1d13c98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d7ddc2df-660c-44f1-ae09-bec894a9ec7d}" ma:internalName="TaxCatchAll" ma:showField="CatchAllData" ma:web="b368c81d-2a3c-4b2e-8f20-ebff1d13c98d">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6A60CAC-217E-4590-BAB1-C6543F2D7AC0}">
  <ds:schemaRefs>
    <ds:schemaRef ds:uri="http://schemas.microsoft.com/sharepoint/v3/contenttype/forms"/>
  </ds:schemaRefs>
</ds:datastoreItem>
</file>

<file path=customXml/itemProps2.xml><?xml version="1.0" encoding="utf-8"?>
<ds:datastoreItem xmlns:ds="http://schemas.openxmlformats.org/officeDocument/2006/customXml" ds:itemID="{486BE54D-E09B-4CE8-AE68-EA7759DFB6EC}">
  <ds:schemaRefs>
    <ds:schemaRef ds:uri="http://schemas.openxmlformats.org/package/2006/metadata/core-properties"/>
    <ds:schemaRef ds:uri="http://purl.org/dc/elements/1.1/"/>
    <ds:schemaRef ds:uri="http://purl.org/dc/terms/"/>
    <ds:schemaRef ds:uri="http://schemas.microsoft.com/office/2006/documentManagement/types"/>
    <ds:schemaRef ds:uri="b368c81d-2a3c-4b2e-8f20-ebff1d13c98d"/>
    <ds:schemaRef ds:uri="http://schemas.microsoft.com/office/infopath/2007/PartnerControls"/>
    <ds:schemaRef ds:uri="d8d94d33-0f46-420b-ad84-827e2691e374"/>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7B381497-BC76-48D5-90C6-B2CC953D68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d94d33-0f46-420b-ad84-827e2691e374"/>
    <ds:schemaRef ds:uri="b368c81d-2a3c-4b2e-8f20-ebff1d13c9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21636</TotalTime>
  <Words>19709</Words>
  <Application>Microsoft Office PowerPoint</Application>
  <PresentationFormat>Custom</PresentationFormat>
  <Paragraphs>946</Paragraphs>
  <Slides>71</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71</vt:i4>
      </vt:variant>
    </vt:vector>
  </HeadingPairs>
  <TitlesOfParts>
    <vt:vector size="81" baseType="lpstr">
      <vt:lpstr>Arial</vt:lpstr>
      <vt:lpstr>Arimo-Bold</vt:lpstr>
      <vt:lpstr>Calibri</vt:lpstr>
      <vt:lpstr>Montserrat</vt:lpstr>
      <vt:lpstr>Montserrat Light</vt:lpstr>
      <vt:lpstr>Poppins</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docId:9EC3A40C329369F2D1EB7A5682CCDF40</cp:keywords>
  <cp:lastModifiedBy>aine hamill</cp:lastModifiedBy>
  <cp:revision>200</cp:revision>
  <cp:lastPrinted>2023-12-13T09:34:29Z</cp:lastPrinted>
  <dcterms:created xsi:type="dcterms:W3CDTF">2020-10-14T13:32:04Z</dcterms:created>
  <dcterms:modified xsi:type="dcterms:W3CDTF">2024-02-01T09:18:09Z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0x010100139FAD8EE85A704BA29170AC060F8439</vt:lpwstr>
  </property>
  <property fmtid="{D5CDD505-2E9C-101B-9397-08002B2CF9AE}" pid="3" name="MediaServiceImageTags">
    <vt:lpwstr/>
  </property>
</Properties>
</file>